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2.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3.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4.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2FF3"/>
    <a:srgbClr val="0B24D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36E22E-296F-3D86-DE67-B4A5C6D117AC}" v="649" dt="2026-07-13T07:05:29.8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4935" autoAdjust="0"/>
  </p:normalViewPr>
  <p:slideViewPr>
    <p:cSldViewPr snapToGrid="0">
      <p:cViewPr varScale="1">
        <p:scale>
          <a:sx n="92" d="100"/>
          <a:sy n="92" d="100"/>
        </p:scale>
        <p:origin x="1230"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diagrams/_rels/data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image" Target="../media/image2.jpeg"/></Relationships>
</file>

<file path=ppt/diagrams/_rels/data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image" Target="../media/image4.jpg"/><Relationship Id="rId4" Type="http://schemas.openxmlformats.org/officeDocument/2006/relationships/image" Target="../media/image7.jpg"/></Relationships>
</file>

<file path=ppt/diagrams/_rels/data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image" Target="../media/image8.jpg"/></Relationships>
</file>

<file path=ppt/diagrams/_rels/data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image" Target="../media/image10.jpg"/></Relationships>
</file>

<file path=ppt/diagrams/_rels/drawing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image" Target="../media/image2.jpeg"/></Relationships>
</file>

<file path=ppt/diagrams/_rels/drawing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image" Target="../media/image4.jpg"/><Relationship Id="rId4" Type="http://schemas.openxmlformats.org/officeDocument/2006/relationships/image" Target="../media/image7.jpg"/></Relationships>
</file>

<file path=ppt/diagrams/_rels/drawing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image" Target="../media/image8.jpg"/></Relationships>
</file>

<file path=ppt/diagrams/_rels/drawing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image" Target="../media/image10.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E21BAA-25F2-4894-B552-510CDC285F1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0A75C82C-7690-4086-A491-B95546F64AB1}">
      <dgm:prSet phldrT="[Text]"/>
      <dgm:spPr/>
      <dgm:t>
        <a:bodyPr/>
        <a:lstStyle/>
        <a:p>
          <a:r>
            <a:rPr lang="en-US" dirty="0"/>
            <a:t>Company and transformation context</a:t>
          </a:r>
        </a:p>
      </dgm:t>
    </dgm:pt>
    <dgm:pt modelId="{8074FCA9-2B44-45F5-B75C-4C831B6853FC}" type="parTrans" cxnId="{3A5ED451-DA01-41B6-A465-25E5DB425E71}">
      <dgm:prSet/>
      <dgm:spPr/>
      <dgm:t>
        <a:bodyPr/>
        <a:lstStyle/>
        <a:p>
          <a:endParaRPr lang="en-US"/>
        </a:p>
      </dgm:t>
    </dgm:pt>
    <dgm:pt modelId="{48F39F08-D44E-4B41-B129-03C1B435D872}" type="sibTrans" cxnId="{3A5ED451-DA01-41B6-A465-25E5DB425E71}">
      <dgm:prSet/>
      <dgm:spPr/>
      <dgm:t>
        <a:bodyPr/>
        <a:lstStyle/>
        <a:p>
          <a:endParaRPr lang="en-US"/>
        </a:p>
      </dgm:t>
    </dgm:pt>
    <dgm:pt modelId="{13062D99-BE47-4000-9E7D-F534D77109A2}">
      <dgm:prSet/>
      <dgm:spPr/>
      <dgm:t>
        <a:bodyPr/>
        <a:lstStyle/>
        <a:p>
          <a:r>
            <a:rPr lang="en-US"/>
            <a:t>Recruitment priorities and workforce planning</a:t>
          </a:r>
        </a:p>
      </dgm:t>
    </dgm:pt>
    <dgm:pt modelId="{EF5F27A4-4444-47EB-8C7C-9F8918B68C1D}" type="parTrans" cxnId="{1264215F-3774-4742-837E-7A80E77A7F77}">
      <dgm:prSet/>
      <dgm:spPr/>
      <dgm:t>
        <a:bodyPr/>
        <a:lstStyle/>
        <a:p>
          <a:endParaRPr lang="en-US"/>
        </a:p>
      </dgm:t>
    </dgm:pt>
    <dgm:pt modelId="{37CB3A4A-ECAD-4FC9-BDFC-5DFE3992448E}" type="sibTrans" cxnId="{1264215F-3774-4742-837E-7A80E77A7F77}">
      <dgm:prSet/>
      <dgm:spPr/>
      <dgm:t>
        <a:bodyPr/>
        <a:lstStyle/>
        <a:p>
          <a:endParaRPr lang="en-US"/>
        </a:p>
      </dgm:t>
    </dgm:pt>
    <dgm:pt modelId="{D5992F11-E8A5-4A71-98EB-69E7F674704F}">
      <dgm:prSet/>
      <dgm:spPr/>
      <dgm:t>
        <a:bodyPr/>
        <a:lstStyle/>
        <a:p>
          <a:r>
            <a:rPr lang="en-US"/>
            <a:t>Job analysis, job description and person specification</a:t>
          </a:r>
        </a:p>
      </dgm:t>
    </dgm:pt>
    <dgm:pt modelId="{9C74DBDD-5AEA-4705-84C5-D55A608DC08A}" type="parTrans" cxnId="{5AA21E84-A284-423B-8B72-59474DD0B821}">
      <dgm:prSet/>
      <dgm:spPr/>
      <dgm:t>
        <a:bodyPr/>
        <a:lstStyle/>
        <a:p>
          <a:endParaRPr lang="en-US"/>
        </a:p>
      </dgm:t>
    </dgm:pt>
    <dgm:pt modelId="{177FEF20-010C-42EC-8048-528B80083FCA}" type="sibTrans" cxnId="{5AA21E84-A284-423B-8B72-59474DD0B821}">
      <dgm:prSet/>
      <dgm:spPr/>
      <dgm:t>
        <a:bodyPr/>
        <a:lstStyle/>
        <a:p>
          <a:endParaRPr lang="en-US"/>
        </a:p>
      </dgm:t>
    </dgm:pt>
    <dgm:pt modelId="{5B738DEA-9536-420C-BA07-1AB2087A9838}">
      <dgm:prSet/>
      <dgm:spPr/>
      <dgm:t>
        <a:bodyPr/>
        <a:lstStyle/>
        <a:p>
          <a:r>
            <a:rPr lang="en-US"/>
            <a:t>Candidate attraction and advertising</a:t>
          </a:r>
        </a:p>
      </dgm:t>
    </dgm:pt>
    <dgm:pt modelId="{AA007E00-FAD8-44CA-87B1-3042E80B8829}" type="parTrans" cxnId="{F2D1B912-8978-444F-A4A5-A9713994AD68}">
      <dgm:prSet/>
      <dgm:spPr/>
      <dgm:t>
        <a:bodyPr/>
        <a:lstStyle/>
        <a:p>
          <a:endParaRPr lang="en-US"/>
        </a:p>
      </dgm:t>
    </dgm:pt>
    <dgm:pt modelId="{FCC286A8-73D1-4876-A2A5-5F791FB14883}" type="sibTrans" cxnId="{F2D1B912-8978-444F-A4A5-A9713994AD68}">
      <dgm:prSet/>
      <dgm:spPr/>
      <dgm:t>
        <a:bodyPr/>
        <a:lstStyle/>
        <a:p>
          <a:endParaRPr lang="en-US"/>
        </a:p>
      </dgm:t>
    </dgm:pt>
    <dgm:pt modelId="{9746BE88-8B0A-473F-B8B6-B9498D22D3C9}">
      <dgm:prSet/>
      <dgm:spPr/>
      <dgm:t>
        <a:bodyPr/>
        <a:lstStyle/>
        <a:p>
          <a:r>
            <a:rPr lang="en-US"/>
            <a:t>Interview types</a:t>
          </a:r>
        </a:p>
      </dgm:t>
    </dgm:pt>
    <dgm:pt modelId="{F21DF727-2872-4B09-8450-886BD6D02375}" type="parTrans" cxnId="{BF19A68A-04FF-424C-A148-682A546FC452}">
      <dgm:prSet/>
      <dgm:spPr/>
      <dgm:t>
        <a:bodyPr/>
        <a:lstStyle/>
        <a:p>
          <a:endParaRPr lang="en-US"/>
        </a:p>
      </dgm:t>
    </dgm:pt>
    <dgm:pt modelId="{073D57CE-155B-496B-9D0E-5D3C40C76BDA}" type="sibTrans" cxnId="{BF19A68A-04FF-424C-A148-682A546FC452}">
      <dgm:prSet/>
      <dgm:spPr/>
      <dgm:t>
        <a:bodyPr/>
        <a:lstStyle/>
        <a:p>
          <a:endParaRPr lang="en-US"/>
        </a:p>
      </dgm:t>
    </dgm:pt>
    <dgm:pt modelId="{9E2A6457-3E64-4FF8-AEFA-7EA589BAE1E8}">
      <dgm:prSet/>
      <dgm:spPr/>
      <dgm:t>
        <a:bodyPr/>
        <a:lstStyle/>
        <a:p>
          <a:r>
            <a:rPr lang="en-US"/>
            <a:t>Questioning techniques</a:t>
          </a:r>
        </a:p>
      </dgm:t>
    </dgm:pt>
    <dgm:pt modelId="{0CE022BA-A0F0-4417-AF84-258B8BE52E7B}" type="parTrans" cxnId="{A444449A-1C7E-4D24-8EA8-673E1A0E8042}">
      <dgm:prSet/>
      <dgm:spPr/>
      <dgm:t>
        <a:bodyPr/>
        <a:lstStyle/>
        <a:p>
          <a:endParaRPr lang="en-US"/>
        </a:p>
      </dgm:t>
    </dgm:pt>
    <dgm:pt modelId="{9F5EBF31-A0E8-4088-A550-21C46BF9B1F1}" type="sibTrans" cxnId="{A444449A-1C7E-4D24-8EA8-673E1A0E8042}">
      <dgm:prSet/>
      <dgm:spPr/>
      <dgm:t>
        <a:bodyPr/>
        <a:lstStyle/>
        <a:p>
          <a:endParaRPr lang="en-US"/>
        </a:p>
      </dgm:t>
    </dgm:pt>
    <dgm:pt modelId="{EE07ABF3-6BDD-46C4-BA6F-A89D8CDCBC4B}">
      <dgm:prSet/>
      <dgm:spPr/>
      <dgm:t>
        <a:bodyPr/>
        <a:lstStyle/>
        <a:p>
          <a:r>
            <a:rPr lang="en-US"/>
            <a:t>Face-to-face versus virtual interviews</a:t>
          </a:r>
        </a:p>
      </dgm:t>
    </dgm:pt>
    <dgm:pt modelId="{774D99CC-8AC7-43C4-883F-D0ED0A587F5D}" type="parTrans" cxnId="{63E30913-A356-442D-AFD7-0840024CAE21}">
      <dgm:prSet/>
      <dgm:spPr/>
      <dgm:t>
        <a:bodyPr/>
        <a:lstStyle/>
        <a:p>
          <a:endParaRPr lang="en-US"/>
        </a:p>
      </dgm:t>
    </dgm:pt>
    <dgm:pt modelId="{C8DA1324-9E4F-4E55-9D7A-2A354EDE3E1A}" type="sibTrans" cxnId="{63E30913-A356-442D-AFD7-0840024CAE21}">
      <dgm:prSet/>
      <dgm:spPr/>
      <dgm:t>
        <a:bodyPr/>
        <a:lstStyle/>
        <a:p>
          <a:endParaRPr lang="en-US"/>
        </a:p>
      </dgm:t>
    </dgm:pt>
    <dgm:pt modelId="{6795CFA8-55C7-4FF9-BC37-A823A3C98289}">
      <dgm:prSet/>
      <dgm:spPr/>
      <dgm:t>
        <a:bodyPr/>
        <a:lstStyle/>
        <a:p>
          <a:r>
            <a:rPr lang="en-US"/>
            <a:t>Conclusion and recommendations</a:t>
          </a:r>
        </a:p>
      </dgm:t>
    </dgm:pt>
    <dgm:pt modelId="{9E8BDADC-6EAF-42DB-B3D6-1A0BE476164D}" type="parTrans" cxnId="{773A043B-B7CB-4850-B97A-FED6DADA7497}">
      <dgm:prSet/>
      <dgm:spPr/>
      <dgm:t>
        <a:bodyPr/>
        <a:lstStyle/>
        <a:p>
          <a:endParaRPr lang="en-US"/>
        </a:p>
      </dgm:t>
    </dgm:pt>
    <dgm:pt modelId="{3EBC94FA-A65E-461E-8F10-30F8CB6F5EBE}" type="sibTrans" cxnId="{773A043B-B7CB-4850-B97A-FED6DADA7497}">
      <dgm:prSet/>
      <dgm:spPr/>
      <dgm:t>
        <a:bodyPr/>
        <a:lstStyle/>
        <a:p>
          <a:endParaRPr lang="en-US"/>
        </a:p>
      </dgm:t>
    </dgm:pt>
    <dgm:pt modelId="{ACE27CDD-4957-4717-B2E3-C12D4BFFF3E8}">
      <dgm:prSet/>
      <dgm:spPr/>
      <dgm:t>
        <a:bodyPr/>
        <a:lstStyle/>
        <a:p>
          <a:r>
            <a:rPr lang="en-US" dirty="0"/>
            <a:t>References</a:t>
          </a:r>
        </a:p>
      </dgm:t>
    </dgm:pt>
    <dgm:pt modelId="{80CF63D8-D840-4FD5-ADDF-EBBCDD87618E}" type="parTrans" cxnId="{5BD22CCC-5BD0-4D2B-9CBA-1289DFCE9BFA}">
      <dgm:prSet/>
      <dgm:spPr/>
      <dgm:t>
        <a:bodyPr/>
        <a:lstStyle/>
        <a:p>
          <a:endParaRPr lang="en-US"/>
        </a:p>
      </dgm:t>
    </dgm:pt>
    <dgm:pt modelId="{12C4DAC5-DC4F-4EF3-A5AC-ED21644DE008}" type="sibTrans" cxnId="{5BD22CCC-5BD0-4D2B-9CBA-1289DFCE9BFA}">
      <dgm:prSet/>
      <dgm:spPr/>
      <dgm:t>
        <a:bodyPr/>
        <a:lstStyle/>
        <a:p>
          <a:endParaRPr lang="en-US"/>
        </a:p>
      </dgm:t>
    </dgm:pt>
    <dgm:pt modelId="{140CD655-6F00-4EBB-AF86-DF1F65AD0F45}" type="pres">
      <dgm:prSet presAssocID="{21E21BAA-25F2-4894-B552-510CDC285F11}" presName="vert0" presStyleCnt="0">
        <dgm:presLayoutVars>
          <dgm:dir/>
          <dgm:animOne val="branch"/>
          <dgm:animLvl val="lvl"/>
        </dgm:presLayoutVars>
      </dgm:prSet>
      <dgm:spPr/>
    </dgm:pt>
    <dgm:pt modelId="{A74B97E1-885D-4C89-8AAF-DC4E530B1870}" type="pres">
      <dgm:prSet presAssocID="{0A75C82C-7690-4086-A491-B95546F64AB1}" presName="thickLine" presStyleLbl="alignNode1" presStyleIdx="0" presStyleCnt="9"/>
      <dgm:spPr/>
    </dgm:pt>
    <dgm:pt modelId="{2A32E04C-3B85-48F5-BDF0-6CE04CFAF0F0}" type="pres">
      <dgm:prSet presAssocID="{0A75C82C-7690-4086-A491-B95546F64AB1}" presName="horz1" presStyleCnt="0"/>
      <dgm:spPr/>
    </dgm:pt>
    <dgm:pt modelId="{51217330-2E89-4C31-A751-030BF2E6EFD8}" type="pres">
      <dgm:prSet presAssocID="{0A75C82C-7690-4086-A491-B95546F64AB1}" presName="tx1" presStyleLbl="revTx" presStyleIdx="0" presStyleCnt="9"/>
      <dgm:spPr/>
    </dgm:pt>
    <dgm:pt modelId="{3B45C9CC-9800-49F1-9F7D-1BE44D55686F}" type="pres">
      <dgm:prSet presAssocID="{0A75C82C-7690-4086-A491-B95546F64AB1}" presName="vert1" presStyleCnt="0"/>
      <dgm:spPr/>
    </dgm:pt>
    <dgm:pt modelId="{552FF559-2C79-4F0D-B142-ECC4F3D2FE91}" type="pres">
      <dgm:prSet presAssocID="{13062D99-BE47-4000-9E7D-F534D77109A2}" presName="thickLine" presStyleLbl="alignNode1" presStyleIdx="1" presStyleCnt="9"/>
      <dgm:spPr/>
    </dgm:pt>
    <dgm:pt modelId="{A76490AB-EFB1-4D9E-8990-25D8649FC3F8}" type="pres">
      <dgm:prSet presAssocID="{13062D99-BE47-4000-9E7D-F534D77109A2}" presName="horz1" presStyleCnt="0"/>
      <dgm:spPr/>
    </dgm:pt>
    <dgm:pt modelId="{3A14753F-907D-4FEB-9FC5-55813B6EBB03}" type="pres">
      <dgm:prSet presAssocID="{13062D99-BE47-4000-9E7D-F534D77109A2}" presName="tx1" presStyleLbl="revTx" presStyleIdx="1" presStyleCnt="9"/>
      <dgm:spPr/>
    </dgm:pt>
    <dgm:pt modelId="{136BF2C8-047D-433A-BD94-6B5AC8F9CF38}" type="pres">
      <dgm:prSet presAssocID="{13062D99-BE47-4000-9E7D-F534D77109A2}" presName="vert1" presStyleCnt="0"/>
      <dgm:spPr/>
    </dgm:pt>
    <dgm:pt modelId="{0EBAB618-39BC-42A8-AD91-18AB2AC1F9A1}" type="pres">
      <dgm:prSet presAssocID="{D5992F11-E8A5-4A71-98EB-69E7F674704F}" presName="thickLine" presStyleLbl="alignNode1" presStyleIdx="2" presStyleCnt="9"/>
      <dgm:spPr/>
    </dgm:pt>
    <dgm:pt modelId="{0AE873CB-7B3A-4825-8490-C535D8BB9690}" type="pres">
      <dgm:prSet presAssocID="{D5992F11-E8A5-4A71-98EB-69E7F674704F}" presName="horz1" presStyleCnt="0"/>
      <dgm:spPr/>
    </dgm:pt>
    <dgm:pt modelId="{C6A38074-8EBF-4A25-9D46-C1D04DEF4A10}" type="pres">
      <dgm:prSet presAssocID="{D5992F11-E8A5-4A71-98EB-69E7F674704F}" presName="tx1" presStyleLbl="revTx" presStyleIdx="2" presStyleCnt="9"/>
      <dgm:spPr/>
    </dgm:pt>
    <dgm:pt modelId="{55B41579-9D78-4BA7-940F-875DBE1ACD58}" type="pres">
      <dgm:prSet presAssocID="{D5992F11-E8A5-4A71-98EB-69E7F674704F}" presName="vert1" presStyleCnt="0"/>
      <dgm:spPr/>
    </dgm:pt>
    <dgm:pt modelId="{4583586C-12C3-495D-9CA6-0A495E462C94}" type="pres">
      <dgm:prSet presAssocID="{5B738DEA-9536-420C-BA07-1AB2087A9838}" presName="thickLine" presStyleLbl="alignNode1" presStyleIdx="3" presStyleCnt="9"/>
      <dgm:spPr/>
    </dgm:pt>
    <dgm:pt modelId="{A6FEA476-2219-4A03-973D-E44D189619B8}" type="pres">
      <dgm:prSet presAssocID="{5B738DEA-9536-420C-BA07-1AB2087A9838}" presName="horz1" presStyleCnt="0"/>
      <dgm:spPr/>
    </dgm:pt>
    <dgm:pt modelId="{3B052096-A3C3-4B77-951F-694DEC100590}" type="pres">
      <dgm:prSet presAssocID="{5B738DEA-9536-420C-BA07-1AB2087A9838}" presName="tx1" presStyleLbl="revTx" presStyleIdx="3" presStyleCnt="9"/>
      <dgm:spPr/>
    </dgm:pt>
    <dgm:pt modelId="{C2A3A9D9-414F-47A4-92C8-0F1526AF1361}" type="pres">
      <dgm:prSet presAssocID="{5B738DEA-9536-420C-BA07-1AB2087A9838}" presName="vert1" presStyleCnt="0"/>
      <dgm:spPr/>
    </dgm:pt>
    <dgm:pt modelId="{9E1C9990-6B47-45CC-B47A-C4E2C04FC29B}" type="pres">
      <dgm:prSet presAssocID="{9746BE88-8B0A-473F-B8B6-B9498D22D3C9}" presName="thickLine" presStyleLbl="alignNode1" presStyleIdx="4" presStyleCnt="9"/>
      <dgm:spPr/>
    </dgm:pt>
    <dgm:pt modelId="{313F8EAF-134F-4447-B4AA-99FA3FAA5B2A}" type="pres">
      <dgm:prSet presAssocID="{9746BE88-8B0A-473F-B8B6-B9498D22D3C9}" presName="horz1" presStyleCnt="0"/>
      <dgm:spPr/>
    </dgm:pt>
    <dgm:pt modelId="{D5358C01-8B81-487A-AA9B-58EA4EA032F6}" type="pres">
      <dgm:prSet presAssocID="{9746BE88-8B0A-473F-B8B6-B9498D22D3C9}" presName="tx1" presStyleLbl="revTx" presStyleIdx="4" presStyleCnt="9"/>
      <dgm:spPr/>
    </dgm:pt>
    <dgm:pt modelId="{7C00E6AA-A0C4-432D-B8F4-C5660B6DA25C}" type="pres">
      <dgm:prSet presAssocID="{9746BE88-8B0A-473F-B8B6-B9498D22D3C9}" presName="vert1" presStyleCnt="0"/>
      <dgm:spPr/>
    </dgm:pt>
    <dgm:pt modelId="{4166556D-9112-4C8D-9E03-FD860C15ECCB}" type="pres">
      <dgm:prSet presAssocID="{9E2A6457-3E64-4FF8-AEFA-7EA589BAE1E8}" presName="thickLine" presStyleLbl="alignNode1" presStyleIdx="5" presStyleCnt="9"/>
      <dgm:spPr/>
    </dgm:pt>
    <dgm:pt modelId="{2DA8993E-CB44-43C6-9975-E78043101E30}" type="pres">
      <dgm:prSet presAssocID="{9E2A6457-3E64-4FF8-AEFA-7EA589BAE1E8}" presName="horz1" presStyleCnt="0"/>
      <dgm:spPr/>
    </dgm:pt>
    <dgm:pt modelId="{AAE337AD-B3A5-4CCB-8060-9443232BA72F}" type="pres">
      <dgm:prSet presAssocID="{9E2A6457-3E64-4FF8-AEFA-7EA589BAE1E8}" presName="tx1" presStyleLbl="revTx" presStyleIdx="5" presStyleCnt="9"/>
      <dgm:spPr/>
    </dgm:pt>
    <dgm:pt modelId="{A2C275D9-9575-432E-BE9B-641F19813F27}" type="pres">
      <dgm:prSet presAssocID="{9E2A6457-3E64-4FF8-AEFA-7EA589BAE1E8}" presName="vert1" presStyleCnt="0"/>
      <dgm:spPr/>
    </dgm:pt>
    <dgm:pt modelId="{66C7188F-67F0-4FD2-A6F0-1699DFF3B23E}" type="pres">
      <dgm:prSet presAssocID="{EE07ABF3-6BDD-46C4-BA6F-A89D8CDCBC4B}" presName="thickLine" presStyleLbl="alignNode1" presStyleIdx="6" presStyleCnt="9"/>
      <dgm:spPr/>
    </dgm:pt>
    <dgm:pt modelId="{D9F22E8D-9CC1-43FB-B3F8-D6B18200C4CB}" type="pres">
      <dgm:prSet presAssocID="{EE07ABF3-6BDD-46C4-BA6F-A89D8CDCBC4B}" presName="horz1" presStyleCnt="0"/>
      <dgm:spPr/>
    </dgm:pt>
    <dgm:pt modelId="{0DEE83AC-320A-4116-B364-45C990A35B86}" type="pres">
      <dgm:prSet presAssocID="{EE07ABF3-6BDD-46C4-BA6F-A89D8CDCBC4B}" presName="tx1" presStyleLbl="revTx" presStyleIdx="6" presStyleCnt="9"/>
      <dgm:spPr/>
    </dgm:pt>
    <dgm:pt modelId="{DB62F929-3DC0-4519-A436-A16C62B8E5A8}" type="pres">
      <dgm:prSet presAssocID="{EE07ABF3-6BDD-46C4-BA6F-A89D8CDCBC4B}" presName="vert1" presStyleCnt="0"/>
      <dgm:spPr/>
    </dgm:pt>
    <dgm:pt modelId="{FA7CC77F-7B55-46D5-A8EE-E06C445E5CB3}" type="pres">
      <dgm:prSet presAssocID="{6795CFA8-55C7-4FF9-BC37-A823A3C98289}" presName="thickLine" presStyleLbl="alignNode1" presStyleIdx="7" presStyleCnt="9"/>
      <dgm:spPr/>
    </dgm:pt>
    <dgm:pt modelId="{23D5B4EC-6A55-4C60-A5ED-6508E3851326}" type="pres">
      <dgm:prSet presAssocID="{6795CFA8-55C7-4FF9-BC37-A823A3C98289}" presName="horz1" presStyleCnt="0"/>
      <dgm:spPr/>
    </dgm:pt>
    <dgm:pt modelId="{F9A94718-B914-4600-AF04-E864074C3D69}" type="pres">
      <dgm:prSet presAssocID="{6795CFA8-55C7-4FF9-BC37-A823A3C98289}" presName="tx1" presStyleLbl="revTx" presStyleIdx="7" presStyleCnt="9"/>
      <dgm:spPr/>
    </dgm:pt>
    <dgm:pt modelId="{8AAD1C5A-1FCD-4764-AD11-062006D6210A}" type="pres">
      <dgm:prSet presAssocID="{6795CFA8-55C7-4FF9-BC37-A823A3C98289}" presName="vert1" presStyleCnt="0"/>
      <dgm:spPr/>
    </dgm:pt>
    <dgm:pt modelId="{9B08B259-A62E-4C1C-9155-582D40C872D7}" type="pres">
      <dgm:prSet presAssocID="{ACE27CDD-4957-4717-B2E3-C12D4BFFF3E8}" presName="thickLine" presStyleLbl="alignNode1" presStyleIdx="8" presStyleCnt="9"/>
      <dgm:spPr/>
    </dgm:pt>
    <dgm:pt modelId="{1674345E-BE1B-49EE-95CC-B9A48CB5AFE1}" type="pres">
      <dgm:prSet presAssocID="{ACE27CDD-4957-4717-B2E3-C12D4BFFF3E8}" presName="horz1" presStyleCnt="0"/>
      <dgm:spPr/>
    </dgm:pt>
    <dgm:pt modelId="{D84B27A1-75EA-4143-AA1E-568A70F82FAB}" type="pres">
      <dgm:prSet presAssocID="{ACE27CDD-4957-4717-B2E3-C12D4BFFF3E8}" presName="tx1" presStyleLbl="revTx" presStyleIdx="8" presStyleCnt="9"/>
      <dgm:spPr/>
    </dgm:pt>
    <dgm:pt modelId="{0B5E122F-0EA2-4664-9C25-B2AA293E17E2}" type="pres">
      <dgm:prSet presAssocID="{ACE27CDD-4957-4717-B2E3-C12D4BFFF3E8}" presName="vert1" presStyleCnt="0"/>
      <dgm:spPr/>
    </dgm:pt>
  </dgm:ptLst>
  <dgm:cxnLst>
    <dgm:cxn modelId="{9E2FF605-A123-421A-8111-944710F7F495}" type="presOf" srcId="{6795CFA8-55C7-4FF9-BC37-A823A3C98289}" destId="{F9A94718-B914-4600-AF04-E864074C3D69}" srcOrd="0" destOrd="0" presId="urn:microsoft.com/office/officeart/2008/layout/LinedList"/>
    <dgm:cxn modelId="{F2D1B912-8978-444F-A4A5-A9713994AD68}" srcId="{21E21BAA-25F2-4894-B552-510CDC285F11}" destId="{5B738DEA-9536-420C-BA07-1AB2087A9838}" srcOrd="3" destOrd="0" parTransId="{AA007E00-FAD8-44CA-87B1-3042E80B8829}" sibTransId="{FCC286A8-73D1-4876-A2A5-5F791FB14883}"/>
    <dgm:cxn modelId="{63E30913-A356-442D-AFD7-0840024CAE21}" srcId="{21E21BAA-25F2-4894-B552-510CDC285F11}" destId="{EE07ABF3-6BDD-46C4-BA6F-A89D8CDCBC4B}" srcOrd="6" destOrd="0" parTransId="{774D99CC-8AC7-43C4-883F-D0ED0A587F5D}" sibTransId="{C8DA1324-9E4F-4E55-9D7A-2A354EDE3E1A}"/>
    <dgm:cxn modelId="{1EB0BE2F-4BD4-486E-96DD-49A1E065C579}" type="presOf" srcId="{0A75C82C-7690-4086-A491-B95546F64AB1}" destId="{51217330-2E89-4C31-A751-030BF2E6EFD8}" srcOrd="0" destOrd="0" presId="urn:microsoft.com/office/officeart/2008/layout/LinedList"/>
    <dgm:cxn modelId="{773A043B-B7CB-4850-B97A-FED6DADA7497}" srcId="{21E21BAA-25F2-4894-B552-510CDC285F11}" destId="{6795CFA8-55C7-4FF9-BC37-A823A3C98289}" srcOrd="7" destOrd="0" parTransId="{9E8BDADC-6EAF-42DB-B3D6-1A0BE476164D}" sibTransId="{3EBC94FA-A65E-461E-8F10-30F8CB6F5EBE}"/>
    <dgm:cxn modelId="{1264215F-3774-4742-837E-7A80E77A7F77}" srcId="{21E21BAA-25F2-4894-B552-510CDC285F11}" destId="{13062D99-BE47-4000-9E7D-F534D77109A2}" srcOrd="1" destOrd="0" parTransId="{EF5F27A4-4444-47EB-8C7C-9F8918B68C1D}" sibTransId="{37CB3A4A-ECAD-4FC9-BDFC-5DFE3992448E}"/>
    <dgm:cxn modelId="{56B8C943-414E-4C2B-AA3A-3AD8C85C725E}" type="presOf" srcId="{9E2A6457-3E64-4FF8-AEFA-7EA589BAE1E8}" destId="{AAE337AD-B3A5-4CCB-8060-9443232BA72F}" srcOrd="0" destOrd="0" presId="urn:microsoft.com/office/officeart/2008/layout/LinedList"/>
    <dgm:cxn modelId="{2EDB7750-EA31-4BA7-9FA9-6C62E560121D}" type="presOf" srcId="{21E21BAA-25F2-4894-B552-510CDC285F11}" destId="{140CD655-6F00-4EBB-AF86-DF1F65AD0F45}" srcOrd="0" destOrd="0" presId="urn:microsoft.com/office/officeart/2008/layout/LinedList"/>
    <dgm:cxn modelId="{3A5ED451-DA01-41B6-A465-25E5DB425E71}" srcId="{21E21BAA-25F2-4894-B552-510CDC285F11}" destId="{0A75C82C-7690-4086-A491-B95546F64AB1}" srcOrd="0" destOrd="0" parTransId="{8074FCA9-2B44-45F5-B75C-4C831B6853FC}" sibTransId="{48F39F08-D44E-4B41-B129-03C1B435D872}"/>
    <dgm:cxn modelId="{5AA21E84-A284-423B-8B72-59474DD0B821}" srcId="{21E21BAA-25F2-4894-B552-510CDC285F11}" destId="{D5992F11-E8A5-4A71-98EB-69E7F674704F}" srcOrd="2" destOrd="0" parTransId="{9C74DBDD-5AEA-4705-84C5-D55A608DC08A}" sibTransId="{177FEF20-010C-42EC-8048-528B80083FCA}"/>
    <dgm:cxn modelId="{BF19A68A-04FF-424C-A148-682A546FC452}" srcId="{21E21BAA-25F2-4894-B552-510CDC285F11}" destId="{9746BE88-8B0A-473F-B8B6-B9498D22D3C9}" srcOrd="4" destOrd="0" parTransId="{F21DF727-2872-4B09-8450-886BD6D02375}" sibTransId="{073D57CE-155B-496B-9D0E-5D3C40C76BDA}"/>
    <dgm:cxn modelId="{A444449A-1C7E-4D24-8EA8-673E1A0E8042}" srcId="{21E21BAA-25F2-4894-B552-510CDC285F11}" destId="{9E2A6457-3E64-4FF8-AEFA-7EA589BAE1E8}" srcOrd="5" destOrd="0" parTransId="{0CE022BA-A0F0-4417-AF84-258B8BE52E7B}" sibTransId="{9F5EBF31-A0E8-4088-A550-21C46BF9B1F1}"/>
    <dgm:cxn modelId="{FAF663A2-8F23-45F7-8197-D2D6BEC50D5E}" type="presOf" srcId="{D5992F11-E8A5-4A71-98EB-69E7F674704F}" destId="{C6A38074-8EBF-4A25-9D46-C1D04DEF4A10}" srcOrd="0" destOrd="0" presId="urn:microsoft.com/office/officeart/2008/layout/LinedList"/>
    <dgm:cxn modelId="{E5FA67BA-5594-4493-9538-68BC07295ED2}" type="presOf" srcId="{EE07ABF3-6BDD-46C4-BA6F-A89D8CDCBC4B}" destId="{0DEE83AC-320A-4116-B364-45C990A35B86}" srcOrd="0" destOrd="0" presId="urn:microsoft.com/office/officeart/2008/layout/LinedList"/>
    <dgm:cxn modelId="{E56DF9BD-C0FC-448F-9D93-D41F8FB7D475}" type="presOf" srcId="{9746BE88-8B0A-473F-B8B6-B9498D22D3C9}" destId="{D5358C01-8B81-487A-AA9B-58EA4EA032F6}" srcOrd="0" destOrd="0" presId="urn:microsoft.com/office/officeart/2008/layout/LinedList"/>
    <dgm:cxn modelId="{CABBBDC0-563A-497F-A8EE-266BD251D31F}" type="presOf" srcId="{ACE27CDD-4957-4717-B2E3-C12D4BFFF3E8}" destId="{D84B27A1-75EA-4143-AA1E-568A70F82FAB}" srcOrd="0" destOrd="0" presId="urn:microsoft.com/office/officeart/2008/layout/LinedList"/>
    <dgm:cxn modelId="{5BD22CCC-5BD0-4D2B-9CBA-1289DFCE9BFA}" srcId="{21E21BAA-25F2-4894-B552-510CDC285F11}" destId="{ACE27CDD-4957-4717-B2E3-C12D4BFFF3E8}" srcOrd="8" destOrd="0" parTransId="{80CF63D8-D840-4FD5-ADDF-EBBCDD87618E}" sibTransId="{12C4DAC5-DC4F-4EF3-A5AC-ED21644DE008}"/>
    <dgm:cxn modelId="{7FF27DF7-24B5-4B9B-BB90-B6FA6600843C}" type="presOf" srcId="{13062D99-BE47-4000-9E7D-F534D77109A2}" destId="{3A14753F-907D-4FEB-9FC5-55813B6EBB03}" srcOrd="0" destOrd="0" presId="urn:microsoft.com/office/officeart/2008/layout/LinedList"/>
    <dgm:cxn modelId="{B4AB84F9-EF82-402B-A3DE-C56CAC9443CB}" type="presOf" srcId="{5B738DEA-9536-420C-BA07-1AB2087A9838}" destId="{3B052096-A3C3-4B77-951F-694DEC100590}" srcOrd="0" destOrd="0" presId="urn:microsoft.com/office/officeart/2008/layout/LinedList"/>
    <dgm:cxn modelId="{BADFC6DB-1B47-429E-9E3A-6AF140F9ED0F}" type="presParOf" srcId="{140CD655-6F00-4EBB-AF86-DF1F65AD0F45}" destId="{A74B97E1-885D-4C89-8AAF-DC4E530B1870}" srcOrd="0" destOrd="0" presId="urn:microsoft.com/office/officeart/2008/layout/LinedList"/>
    <dgm:cxn modelId="{E6444C5F-7B0A-4587-9F61-096387F1ED88}" type="presParOf" srcId="{140CD655-6F00-4EBB-AF86-DF1F65AD0F45}" destId="{2A32E04C-3B85-48F5-BDF0-6CE04CFAF0F0}" srcOrd="1" destOrd="0" presId="urn:microsoft.com/office/officeart/2008/layout/LinedList"/>
    <dgm:cxn modelId="{ED1B161D-CFBE-4BD8-8496-CB44F6806900}" type="presParOf" srcId="{2A32E04C-3B85-48F5-BDF0-6CE04CFAF0F0}" destId="{51217330-2E89-4C31-A751-030BF2E6EFD8}" srcOrd="0" destOrd="0" presId="urn:microsoft.com/office/officeart/2008/layout/LinedList"/>
    <dgm:cxn modelId="{2B409580-9A89-4A88-9862-924ACE1520C2}" type="presParOf" srcId="{2A32E04C-3B85-48F5-BDF0-6CE04CFAF0F0}" destId="{3B45C9CC-9800-49F1-9F7D-1BE44D55686F}" srcOrd="1" destOrd="0" presId="urn:microsoft.com/office/officeart/2008/layout/LinedList"/>
    <dgm:cxn modelId="{7B4A5B77-45A7-4E7C-AB16-3BBED157B905}" type="presParOf" srcId="{140CD655-6F00-4EBB-AF86-DF1F65AD0F45}" destId="{552FF559-2C79-4F0D-B142-ECC4F3D2FE91}" srcOrd="2" destOrd="0" presId="urn:microsoft.com/office/officeart/2008/layout/LinedList"/>
    <dgm:cxn modelId="{42DB3910-03EE-4666-BE4B-A38EB0DA8903}" type="presParOf" srcId="{140CD655-6F00-4EBB-AF86-DF1F65AD0F45}" destId="{A76490AB-EFB1-4D9E-8990-25D8649FC3F8}" srcOrd="3" destOrd="0" presId="urn:microsoft.com/office/officeart/2008/layout/LinedList"/>
    <dgm:cxn modelId="{618A3A25-C9AE-4211-8B01-73EBF0DAD4C6}" type="presParOf" srcId="{A76490AB-EFB1-4D9E-8990-25D8649FC3F8}" destId="{3A14753F-907D-4FEB-9FC5-55813B6EBB03}" srcOrd="0" destOrd="0" presId="urn:microsoft.com/office/officeart/2008/layout/LinedList"/>
    <dgm:cxn modelId="{EE7B9E4A-C13E-46E4-8554-8CF5A119A014}" type="presParOf" srcId="{A76490AB-EFB1-4D9E-8990-25D8649FC3F8}" destId="{136BF2C8-047D-433A-BD94-6B5AC8F9CF38}" srcOrd="1" destOrd="0" presId="urn:microsoft.com/office/officeart/2008/layout/LinedList"/>
    <dgm:cxn modelId="{A988EA38-042B-433E-B963-A847C16B9A85}" type="presParOf" srcId="{140CD655-6F00-4EBB-AF86-DF1F65AD0F45}" destId="{0EBAB618-39BC-42A8-AD91-18AB2AC1F9A1}" srcOrd="4" destOrd="0" presId="urn:microsoft.com/office/officeart/2008/layout/LinedList"/>
    <dgm:cxn modelId="{D7DCBD7D-927D-4CAA-B663-29AC41157DAC}" type="presParOf" srcId="{140CD655-6F00-4EBB-AF86-DF1F65AD0F45}" destId="{0AE873CB-7B3A-4825-8490-C535D8BB9690}" srcOrd="5" destOrd="0" presId="urn:microsoft.com/office/officeart/2008/layout/LinedList"/>
    <dgm:cxn modelId="{156C3011-7071-476F-AD28-8F022A35E34F}" type="presParOf" srcId="{0AE873CB-7B3A-4825-8490-C535D8BB9690}" destId="{C6A38074-8EBF-4A25-9D46-C1D04DEF4A10}" srcOrd="0" destOrd="0" presId="urn:microsoft.com/office/officeart/2008/layout/LinedList"/>
    <dgm:cxn modelId="{1B693CAE-CD78-43F7-A399-D48131A54848}" type="presParOf" srcId="{0AE873CB-7B3A-4825-8490-C535D8BB9690}" destId="{55B41579-9D78-4BA7-940F-875DBE1ACD58}" srcOrd="1" destOrd="0" presId="urn:microsoft.com/office/officeart/2008/layout/LinedList"/>
    <dgm:cxn modelId="{6296308B-F11E-4C40-9A90-3EDFF387A8FD}" type="presParOf" srcId="{140CD655-6F00-4EBB-AF86-DF1F65AD0F45}" destId="{4583586C-12C3-495D-9CA6-0A495E462C94}" srcOrd="6" destOrd="0" presId="urn:microsoft.com/office/officeart/2008/layout/LinedList"/>
    <dgm:cxn modelId="{5EC66324-1FEC-4000-B1EB-949693BF8ABE}" type="presParOf" srcId="{140CD655-6F00-4EBB-AF86-DF1F65AD0F45}" destId="{A6FEA476-2219-4A03-973D-E44D189619B8}" srcOrd="7" destOrd="0" presId="urn:microsoft.com/office/officeart/2008/layout/LinedList"/>
    <dgm:cxn modelId="{15E277B0-593D-4DEE-A452-381237045677}" type="presParOf" srcId="{A6FEA476-2219-4A03-973D-E44D189619B8}" destId="{3B052096-A3C3-4B77-951F-694DEC100590}" srcOrd="0" destOrd="0" presId="urn:microsoft.com/office/officeart/2008/layout/LinedList"/>
    <dgm:cxn modelId="{822D556D-7371-42A9-A093-CC9B3D9B5684}" type="presParOf" srcId="{A6FEA476-2219-4A03-973D-E44D189619B8}" destId="{C2A3A9D9-414F-47A4-92C8-0F1526AF1361}" srcOrd="1" destOrd="0" presId="urn:microsoft.com/office/officeart/2008/layout/LinedList"/>
    <dgm:cxn modelId="{05A99F73-ADEC-4495-93DF-92EAF5F7A202}" type="presParOf" srcId="{140CD655-6F00-4EBB-AF86-DF1F65AD0F45}" destId="{9E1C9990-6B47-45CC-B47A-C4E2C04FC29B}" srcOrd="8" destOrd="0" presId="urn:microsoft.com/office/officeart/2008/layout/LinedList"/>
    <dgm:cxn modelId="{6EE4715E-1FC4-4C13-A6C8-C6408212D2EF}" type="presParOf" srcId="{140CD655-6F00-4EBB-AF86-DF1F65AD0F45}" destId="{313F8EAF-134F-4447-B4AA-99FA3FAA5B2A}" srcOrd="9" destOrd="0" presId="urn:microsoft.com/office/officeart/2008/layout/LinedList"/>
    <dgm:cxn modelId="{4A0E9592-1BCF-4C57-88CB-7EC1084B88ED}" type="presParOf" srcId="{313F8EAF-134F-4447-B4AA-99FA3FAA5B2A}" destId="{D5358C01-8B81-487A-AA9B-58EA4EA032F6}" srcOrd="0" destOrd="0" presId="urn:microsoft.com/office/officeart/2008/layout/LinedList"/>
    <dgm:cxn modelId="{AEB14E3C-2301-4F99-98A6-26A9D3453F83}" type="presParOf" srcId="{313F8EAF-134F-4447-B4AA-99FA3FAA5B2A}" destId="{7C00E6AA-A0C4-432D-B8F4-C5660B6DA25C}" srcOrd="1" destOrd="0" presId="urn:microsoft.com/office/officeart/2008/layout/LinedList"/>
    <dgm:cxn modelId="{1D268C98-101C-4490-B3D7-3CF74390957A}" type="presParOf" srcId="{140CD655-6F00-4EBB-AF86-DF1F65AD0F45}" destId="{4166556D-9112-4C8D-9E03-FD860C15ECCB}" srcOrd="10" destOrd="0" presId="urn:microsoft.com/office/officeart/2008/layout/LinedList"/>
    <dgm:cxn modelId="{37E26C06-FBC8-4D4C-9981-1212E7AFEDEF}" type="presParOf" srcId="{140CD655-6F00-4EBB-AF86-DF1F65AD0F45}" destId="{2DA8993E-CB44-43C6-9975-E78043101E30}" srcOrd="11" destOrd="0" presId="urn:microsoft.com/office/officeart/2008/layout/LinedList"/>
    <dgm:cxn modelId="{75E0A6EB-CF99-4540-9252-922F5F6F07B6}" type="presParOf" srcId="{2DA8993E-CB44-43C6-9975-E78043101E30}" destId="{AAE337AD-B3A5-4CCB-8060-9443232BA72F}" srcOrd="0" destOrd="0" presId="urn:microsoft.com/office/officeart/2008/layout/LinedList"/>
    <dgm:cxn modelId="{E1A0CB19-28E5-4FD6-9F7F-8C815C0AAC95}" type="presParOf" srcId="{2DA8993E-CB44-43C6-9975-E78043101E30}" destId="{A2C275D9-9575-432E-BE9B-641F19813F27}" srcOrd="1" destOrd="0" presId="urn:microsoft.com/office/officeart/2008/layout/LinedList"/>
    <dgm:cxn modelId="{D740E655-D27B-4432-A0EC-664B82351675}" type="presParOf" srcId="{140CD655-6F00-4EBB-AF86-DF1F65AD0F45}" destId="{66C7188F-67F0-4FD2-A6F0-1699DFF3B23E}" srcOrd="12" destOrd="0" presId="urn:microsoft.com/office/officeart/2008/layout/LinedList"/>
    <dgm:cxn modelId="{D1042F2D-C304-429A-ACC6-97A9E7FA7234}" type="presParOf" srcId="{140CD655-6F00-4EBB-AF86-DF1F65AD0F45}" destId="{D9F22E8D-9CC1-43FB-B3F8-D6B18200C4CB}" srcOrd="13" destOrd="0" presId="urn:microsoft.com/office/officeart/2008/layout/LinedList"/>
    <dgm:cxn modelId="{A3D17F9B-DA79-4C96-AE57-88E56C6764DD}" type="presParOf" srcId="{D9F22E8D-9CC1-43FB-B3F8-D6B18200C4CB}" destId="{0DEE83AC-320A-4116-B364-45C990A35B86}" srcOrd="0" destOrd="0" presId="urn:microsoft.com/office/officeart/2008/layout/LinedList"/>
    <dgm:cxn modelId="{7BF6D237-8600-4493-9EA5-8CC10AFC8B53}" type="presParOf" srcId="{D9F22E8D-9CC1-43FB-B3F8-D6B18200C4CB}" destId="{DB62F929-3DC0-4519-A436-A16C62B8E5A8}" srcOrd="1" destOrd="0" presId="urn:microsoft.com/office/officeart/2008/layout/LinedList"/>
    <dgm:cxn modelId="{631FA964-87E1-4657-9832-0829A0DB0EFB}" type="presParOf" srcId="{140CD655-6F00-4EBB-AF86-DF1F65AD0F45}" destId="{FA7CC77F-7B55-46D5-A8EE-E06C445E5CB3}" srcOrd="14" destOrd="0" presId="urn:microsoft.com/office/officeart/2008/layout/LinedList"/>
    <dgm:cxn modelId="{5DAC889E-1BA4-4B73-90ED-BEED266208FB}" type="presParOf" srcId="{140CD655-6F00-4EBB-AF86-DF1F65AD0F45}" destId="{23D5B4EC-6A55-4C60-A5ED-6508E3851326}" srcOrd="15" destOrd="0" presId="urn:microsoft.com/office/officeart/2008/layout/LinedList"/>
    <dgm:cxn modelId="{8023F75A-D009-44A9-8B21-25ABCA95B146}" type="presParOf" srcId="{23D5B4EC-6A55-4C60-A5ED-6508E3851326}" destId="{F9A94718-B914-4600-AF04-E864074C3D69}" srcOrd="0" destOrd="0" presId="urn:microsoft.com/office/officeart/2008/layout/LinedList"/>
    <dgm:cxn modelId="{03986AB2-0250-4896-AABF-179B8780E0D1}" type="presParOf" srcId="{23D5B4EC-6A55-4C60-A5ED-6508E3851326}" destId="{8AAD1C5A-1FCD-4764-AD11-062006D6210A}" srcOrd="1" destOrd="0" presId="urn:microsoft.com/office/officeart/2008/layout/LinedList"/>
    <dgm:cxn modelId="{66E7A29E-56D1-4B60-A66D-A10138C01B8B}" type="presParOf" srcId="{140CD655-6F00-4EBB-AF86-DF1F65AD0F45}" destId="{9B08B259-A62E-4C1C-9155-582D40C872D7}" srcOrd="16" destOrd="0" presId="urn:microsoft.com/office/officeart/2008/layout/LinedList"/>
    <dgm:cxn modelId="{98A667E2-EC7A-4B8D-9974-47EAB0DA8E15}" type="presParOf" srcId="{140CD655-6F00-4EBB-AF86-DF1F65AD0F45}" destId="{1674345E-BE1B-49EE-95CC-B9A48CB5AFE1}" srcOrd="17" destOrd="0" presId="urn:microsoft.com/office/officeart/2008/layout/LinedList"/>
    <dgm:cxn modelId="{19906B2E-C63D-4B88-B8D5-769F478EAA35}" type="presParOf" srcId="{1674345E-BE1B-49EE-95CC-B9A48CB5AFE1}" destId="{D84B27A1-75EA-4143-AA1E-568A70F82FAB}" srcOrd="0" destOrd="0" presId="urn:microsoft.com/office/officeart/2008/layout/LinedList"/>
    <dgm:cxn modelId="{186F0DC8-E40F-48B3-8BB5-19F9350FAD71}" type="presParOf" srcId="{1674345E-BE1B-49EE-95CC-B9A48CB5AFE1}" destId="{0B5E122F-0EA2-4664-9C25-B2AA293E17E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736DD8B-B246-4956-BF6F-6BDC1D68C69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12A31E10-4AD0-4191-A1E9-AD4538682F6D}">
      <dgm:prSet phldrT="[Text]"/>
      <dgm:spPr/>
      <dgm:t>
        <a:bodyPr/>
        <a:lstStyle/>
        <a:p>
          <a:r>
            <a:rPr lang="en-US" dirty="0"/>
            <a:t>Marks &amp; Spencer Group plc is a major UK retailer operating across clothing, home, food and online channels.</a:t>
          </a:r>
        </a:p>
      </dgm:t>
    </dgm:pt>
    <dgm:pt modelId="{6AD8D6DB-DBBA-4E6C-92A6-E712A9DA0B31}" type="parTrans" cxnId="{6CDB5DAE-381F-4C71-B309-0FEC6E61C24A}">
      <dgm:prSet/>
      <dgm:spPr/>
      <dgm:t>
        <a:bodyPr/>
        <a:lstStyle/>
        <a:p>
          <a:endParaRPr lang="en-US"/>
        </a:p>
      </dgm:t>
    </dgm:pt>
    <dgm:pt modelId="{FC39551D-8CAB-47B0-8619-3BFE45EDCA4D}" type="sibTrans" cxnId="{6CDB5DAE-381F-4C71-B309-0FEC6E61C24A}">
      <dgm:prSet/>
      <dgm:spPr/>
      <dgm:t>
        <a:bodyPr/>
        <a:lstStyle/>
        <a:p>
          <a:endParaRPr lang="en-US"/>
        </a:p>
      </dgm:t>
    </dgm:pt>
    <dgm:pt modelId="{604E398F-E7B4-41CF-A23C-AFF44B78DC8F}">
      <dgm:prSet/>
      <dgm:spPr/>
      <dgm:t>
        <a:bodyPr/>
        <a:lstStyle/>
        <a:p>
          <a:r>
            <a:rPr lang="en-US"/>
            <a:t>For this assessment, M&amp;S is assumed to be undertaking a significant transformation involving:</a:t>
          </a:r>
        </a:p>
      </dgm:t>
    </dgm:pt>
    <dgm:pt modelId="{05B03FE8-DD93-4119-B81B-22FA279C8D25}" type="parTrans" cxnId="{80B07B50-7108-49B6-969A-C29F19B6FBAF}">
      <dgm:prSet/>
      <dgm:spPr/>
      <dgm:t>
        <a:bodyPr/>
        <a:lstStyle/>
        <a:p>
          <a:endParaRPr lang="en-US"/>
        </a:p>
      </dgm:t>
    </dgm:pt>
    <dgm:pt modelId="{3F740AF0-171E-4085-86FA-F26C55FC6AA0}" type="sibTrans" cxnId="{80B07B50-7108-49B6-969A-C29F19B6FBAF}">
      <dgm:prSet/>
      <dgm:spPr/>
      <dgm:t>
        <a:bodyPr/>
        <a:lstStyle/>
        <a:p>
          <a:endParaRPr lang="en-US"/>
        </a:p>
      </dgm:t>
    </dgm:pt>
    <dgm:pt modelId="{84B6FB50-BC2E-4167-A02D-5B90CB392717}">
      <dgm:prSet/>
      <dgm:spPr/>
      <dgm:t>
        <a:bodyPr/>
        <a:lstStyle/>
        <a:p>
          <a:pPr>
            <a:buFont typeface="Symbol" panose="05050102010706020507" pitchFamily="18" charset="2"/>
            <a:buChar char=""/>
          </a:pPr>
          <a:r>
            <a:rPr lang="en-US"/>
            <a:t>Greater integration of stores, e-commerce and mobile channels</a:t>
          </a:r>
        </a:p>
      </dgm:t>
    </dgm:pt>
    <dgm:pt modelId="{524BFF23-0D1E-4C4D-9295-3FB69781FDB1}" type="parTrans" cxnId="{DD639451-54E5-436D-BE6A-75C1B2B0C0C3}">
      <dgm:prSet/>
      <dgm:spPr/>
      <dgm:t>
        <a:bodyPr/>
        <a:lstStyle/>
        <a:p>
          <a:endParaRPr lang="en-US"/>
        </a:p>
      </dgm:t>
    </dgm:pt>
    <dgm:pt modelId="{123BFD66-E857-4D7D-BA0B-289098B2BF9C}" type="sibTrans" cxnId="{DD639451-54E5-436D-BE6A-75C1B2B0C0C3}">
      <dgm:prSet/>
      <dgm:spPr/>
      <dgm:t>
        <a:bodyPr/>
        <a:lstStyle/>
        <a:p>
          <a:endParaRPr lang="en-US"/>
        </a:p>
      </dgm:t>
    </dgm:pt>
    <dgm:pt modelId="{ACD8CEC4-F6A6-4AFF-A450-F4AF1F63AC97}">
      <dgm:prSet/>
      <dgm:spPr/>
      <dgm:t>
        <a:bodyPr/>
        <a:lstStyle/>
        <a:p>
          <a:pPr>
            <a:buFont typeface="Symbol" panose="05050102010706020507" pitchFamily="18" charset="2"/>
            <a:buChar char=""/>
          </a:pPr>
          <a:r>
            <a:rPr lang="en-US"/>
            <a:t>Automation and data-led supply-chain decision-making</a:t>
          </a:r>
        </a:p>
      </dgm:t>
    </dgm:pt>
    <dgm:pt modelId="{A53BDA4C-0CDB-44AA-822D-F6A7DCA416DC}" type="parTrans" cxnId="{7353D6A5-0DA9-4997-9AEF-3A22D8541AF3}">
      <dgm:prSet/>
      <dgm:spPr/>
      <dgm:t>
        <a:bodyPr/>
        <a:lstStyle/>
        <a:p>
          <a:endParaRPr lang="en-US"/>
        </a:p>
      </dgm:t>
    </dgm:pt>
    <dgm:pt modelId="{FC7D53A7-B226-4095-90ED-7B5564B33EE3}" type="sibTrans" cxnId="{7353D6A5-0DA9-4997-9AEF-3A22D8541AF3}">
      <dgm:prSet/>
      <dgm:spPr/>
      <dgm:t>
        <a:bodyPr/>
        <a:lstStyle/>
        <a:p>
          <a:endParaRPr lang="en-US"/>
        </a:p>
      </dgm:t>
    </dgm:pt>
    <dgm:pt modelId="{7CA5E91A-2BBF-4EFE-88E5-57AF808804BF}">
      <dgm:prSet/>
      <dgm:spPr/>
      <dgm:t>
        <a:bodyPr/>
        <a:lstStyle/>
        <a:p>
          <a:pPr>
            <a:buFont typeface="Symbol" panose="05050102010706020507" pitchFamily="18" charset="2"/>
            <a:buChar char=""/>
          </a:pPr>
          <a:r>
            <a:rPr lang="en-US"/>
            <a:t>Modernisation of operational processes and legacy systems</a:t>
          </a:r>
        </a:p>
      </dgm:t>
    </dgm:pt>
    <dgm:pt modelId="{AE50D2C7-C166-4B02-9EA1-D9D681200E3A}" type="parTrans" cxnId="{AB928EB8-732C-41D7-BD16-FA4CBC0F018D}">
      <dgm:prSet/>
      <dgm:spPr/>
      <dgm:t>
        <a:bodyPr/>
        <a:lstStyle/>
        <a:p>
          <a:endParaRPr lang="en-US"/>
        </a:p>
      </dgm:t>
    </dgm:pt>
    <dgm:pt modelId="{6D54FD77-CEA4-4336-BC96-07BBDDE8EE5C}" type="sibTrans" cxnId="{AB928EB8-732C-41D7-BD16-FA4CBC0F018D}">
      <dgm:prSet/>
      <dgm:spPr/>
      <dgm:t>
        <a:bodyPr/>
        <a:lstStyle/>
        <a:p>
          <a:endParaRPr lang="en-US"/>
        </a:p>
      </dgm:t>
    </dgm:pt>
    <dgm:pt modelId="{963D45CE-461D-4472-BB91-C7D77D13B133}">
      <dgm:prSet/>
      <dgm:spPr/>
      <dgm:t>
        <a:bodyPr/>
        <a:lstStyle/>
        <a:p>
          <a:pPr>
            <a:buFont typeface="Symbol" panose="05050102010706020507" pitchFamily="18" charset="2"/>
            <a:buChar char=""/>
          </a:pPr>
          <a:r>
            <a:rPr lang="en-US"/>
            <a:t>Development of a more agile and digitally confident culture</a:t>
          </a:r>
        </a:p>
      </dgm:t>
    </dgm:pt>
    <dgm:pt modelId="{4A256B77-E462-4A7B-A7BB-886824F40512}" type="parTrans" cxnId="{A198B8A0-6583-4AEA-8267-6FAC3FD08F40}">
      <dgm:prSet/>
      <dgm:spPr/>
      <dgm:t>
        <a:bodyPr/>
        <a:lstStyle/>
        <a:p>
          <a:endParaRPr lang="en-US"/>
        </a:p>
      </dgm:t>
    </dgm:pt>
    <dgm:pt modelId="{2D5A8DF7-A511-4864-820A-74AB1EACB614}" type="sibTrans" cxnId="{A198B8A0-6583-4AEA-8267-6FAC3FD08F40}">
      <dgm:prSet/>
      <dgm:spPr/>
      <dgm:t>
        <a:bodyPr/>
        <a:lstStyle/>
        <a:p>
          <a:endParaRPr lang="en-US"/>
        </a:p>
      </dgm:t>
    </dgm:pt>
    <dgm:pt modelId="{1B9BBA3B-C95B-4F76-983F-3AF7F29BF850}">
      <dgm:prSet/>
      <dgm:spPr/>
      <dgm:t>
        <a:bodyPr/>
        <a:lstStyle/>
        <a:p>
          <a:pPr>
            <a:buFont typeface="Symbol" panose="05050102010706020507" pitchFamily="18" charset="2"/>
            <a:buChar char=""/>
          </a:pPr>
          <a:r>
            <a:rPr lang="en-US"/>
            <a:t>Improvement of customer experience across physical and digital channels</a:t>
          </a:r>
        </a:p>
      </dgm:t>
    </dgm:pt>
    <dgm:pt modelId="{6E108607-C2BC-4456-B0CC-5889571D1F83}" type="parTrans" cxnId="{9F033E52-1885-4851-AA3E-998E0B3591FD}">
      <dgm:prSet/>
      <dgm:spPr/>
      <dgm:t>
        <a:bodyPr/>
        <a:lstStyle/>
        <a:p>
          <a:endParaRPr lang="en-US"/>
        </a:p>
      </dgm:t>
    </dgm:pt>
    <dgm:pt modelId="{2CF5C459-FD93-407D-8B3B-C06BC2E219FD}" type="sibTrans" cxnId="{9F033E52-1885-4851-AA3E-998E0B3591FD}">
      <dgm:prSet/>
      <dgm:spPr/>
      <dgm:t>
        <a:bodyPr/>
        <a:lstStyle/>
        <a:p>
          <a:endParaRPr lang="en-US"/>
        </a:p>
      </dgm:t>
    </dgm:pt>
    <dgm:pt modelId="{12D2E434-30B9-49BD-8494-022A2BA4F7CF}">
      <dgm:prSet/>
      <dgm:spPr/>
      <dgm:t>
        <a:bodyPr/>
        <a:lstStyle/>
        <a:p>
          <a:r>
            <a:rPr lang="en-US"/>
            <a:t>Key transformation vacancies:</a:t>
          </a:r>
        </a:p>
      </dgm:t>
    </dgm:pt>
    <dgm:pt modelId="{732F5123-D74C-48F2-9293-48AB5A027EA0}" type="parTrans" cxnId="{5B8EEB7A-2600-4027-BC42-17C0670F1EEC}">
      <dgm:prSet/>
      <dgm:spPr/>
      <dgm:t>
        <a:bodyPr/>
        <a:lstStyle/>
        <a:p>
          <a:endParaRPr lang="en-US"/>
        </a:p>
      </dgm:t>
    </dgm:pt>
    <dgm:pt modelId="{AB4D5122-19C6-4699-B6B3-A7AE316219BA}" type="sibTrans" cxnId="{5B8EEB7A-2600-4027-BC42-17C0670F1EEC}">
      <dgm:prSet/>
      <dgm:spPr/>
      <dgm:t>
        <a:bodyPr/>
        <a:lstStyle/>
        <a:p>
          <a:endParaRPr lang="en-US"/>
        </a:p>
      </dgm:t>
    </dgm:pt>
    <dgm:pt modelId="{78EAA29D-0114-4D52-A025-BF62DBD43B92}">
      <dgm:prSet/>
      <dgm:spPr/>
      <dgm:t>
        <a:bodyPr/>
        <a:lstStyle/>
        <a:p>
          <a:pPr>
            <a:buFont typeface="Symbol" panose="05050102010706020507" pitchFamily="18" charset="2"/>
            <a:buChar char=""/>
          </a:pPr>
          <a:r>
            <a:rPr lang="en-US"/>
            <a:t>Digital Transformation Project Manager</a:t>
          </a:r>
        </a:p>
      </dgm:t>
    </dgm:pt>
    <dgm:pt modelId="{38A8CC48-0FC9-422A-B5E3-F16BC5168770}" type="parTrans" cxnId="{7CC0D852-5208-40C2-BE86-ACD948460CCC}">
      <dgm:prSet/>
      <dgm:spPr/>
      <dgm:t>
        <a:bodyPr/>
        <a:lstStyle/>
        <a:p>
          <a:endParaRPr lang="en-US"/>
        </a:p>
      </dgm:t>
    </dgm:pt>
    <dgm:pt modelId="{6B4A9110-BBF8-497D-BC31-8940880B9D91}" type="sibTrans" cxnId="{7CC0D852-5208-40C2-BE86-ACD948460CCC}">
      <dgm:prSet/>
      <dgm:spPr/>
      <dgm:t>
        <a:bodyPr/>
        <a:lstStyle/>
        <a:p>
          <a:endParaRPr lang="en-US"/>
        </a:p>
      </dgm:t>
    </dgm:pt>
    <dgm:pt modelId="{62AB6C4C-5EB1-49A0-8117-41BE96FECA1E}">
      <dgm:prSet/>
      <dgm:spPr/>
      <dgm:t>
        <a:bodyPr/>
        <a:lstStyle/>
        <a:p>
          <a:pPr>
            <a:buFont typeface="Symbol" panose="05050102010706020507" pitchFamily="18" charset="2"/>
            <a:buChar char=""/>
          </a:pPr>
          <a:r>
            <a:rPr lang="en-US"/>
            <a:t>Change Manager</a:t>
          </a:r>
        </a:p>
      </dgm:t>
    </dgm:pt>
    <dgm:pt modelId="{FF2019A8-177D-44B6-9A12-9CF79E727007}" type="parTrans" cxnId="{32EB916A-CA3C-4C68-89FD-E426B835CED9}">
      <dgm:prSet/>
      <dgm:spPr/>
      <dgm:t>
        <a:bodyPr/>
        <a:lstStyle/>
        <a:p>
          <a:endParaRPr lang="en-US"/>
        </a:p>
      </dgm:t>
    </dgm:pt>
    <dgm:pt modelId="{7AE4E74E-45F4-45F0-8277-73C04816C264}" type="sibTrans" cxnId="{32EB916A-CA3C-4C68-89FD-E426B835CED9}">
      <dgm:prSet/>
      <dgm:spPr/>
      <dgm:t>
        <a:bodyPr/>
        <a:lstStyle/>
        <a:p>
          <a:endParaRPr lang="en-US"/>
        </a:p>
      </dgm:t>
    </dgm:pt>
    <dgm:pt modelId="{ACBBE966-7067-47BD-BD74-A18EC5894522}">
      <dgm:prSet/>
      <dgm:spPr/>
      <dgm:t>
        <a:bodyPr/>
        <a:lstStyle/>
        <a:p>
          <a:pPr>
            <a:buFont typeface="Symbol" panose="05050102010706020507" pitchFamily="18" charset="2"/>
            <a:buChar char=""/>
          </a:pPr>
          <a:r>
            <a:rPr lang="en-US"/>
            <a:t>Financial Analyst</a:t>
          </a:r>
        </a:p>
      </dgm:t>
    </dgm:pt>
    <dgm:pt modelId="{BC230CA7-3EF6-4863-921B-40BEC5023370}" type="parTrans" cxnId="{FED508C4-636C-4BC3-9254-864C1619E8AD}">
      <dgm:prSet/>
      <dgm:spPr/>
      <dgm:t>
        <a:bodyPr/>
        <a:lstStyle/>
        <a:p>
          <a:endParaRPr lang="en-US"/>
        </a:p>
      </dgm:t>
    </dgm:pt>
    <dgm:pt modelId="{71AFCB09-3590-4727-B312-39E7C54DDD20}" type="sibTrans" cxnId="{FED508C4-636C-4BC3-9254-864C1619E8AD}">
      <dgm:prSet/>
      <dgm:spPr/>
      <dgm:t>
        <a:bodyPr/>
        <a:lstStyle/>
        <a:p>
          <a:endParaRPr lang="en-US"/>
        </a:p>
      </dgm:t>
    </dgm:pt>
    <dgm:pt modelId="{E6753A9D-C454-42FD-8E52-6485065AF734}">
      <dgm:prSet/>
      <dgm:spPr/>
      <dgm:t>
        <a:bodyPr/>
        <a:lstStyle/>
        <a:p>
          <a:pPr>
            <a:buFont typeface="Symbol" panose="05050102010706020507" pitchFamily="18" charset="2"/>
            <a:buChar char=""/>
          </a:pPr>
          <a:r>
            <a:rPr lang="en-US"/>
            <a:t>Operations Improvement Manager</a:t>
          </a:r>
        </a:p>
      </dgm:t>
    </dgm:pt>
    <dgm:pt modelId="{5FFA6F8B-A9A1-463C-B878-CD101B2B57E3}" type="parTrans" cxnId="{493B8F74-9896-414A-AF9A-7F51042832B3}">
      <dgm:prSet/>
      <dgm:spPr/>
      <dgm:t>
        <a:bodyPr/>
        <a:lstStyle/>
        <a:p>
          <a:endParaRPr lang="en-US"/>
        </a:p>
      </dgm:t>
    </dgm:pt>
    <dgm:pt modelId="{757E5324-8213-45AB-8B4B-CCCCA344CF21}" type="sibTrans" cxnId="{493B8F74-9896-414A-AF9A-7F51042832B3}">
      <dgm:prSet/>
      <dgm:spPr/>
      <dgm:t>
        <a:bodyPr/>
        <a:lstStyle/>
        <a:p>
          <a:endParaRPr lang="en-US"/>
        </a:p>
      </dgm:t>
    </dgm:pt>
    <dgm:pt modelId="{31A45CC7-5074-400F-8AB4-C2FD19D21069}">
      <dgm:prSet/>
      <dgm:spPr/>
      <dgm:t>
        <a:bodyPr/>
        <a:lstStyle/>
        <a:p>
          <a:pPr>
            <a:buFont typeface="Symbol" panose="05050102010706020507" pitchFamily="18" charset="2"/>
            <a:buChar char=""/>
          </a:pPr>
          <a:r>
            <a:rPr lang="en-US"/>
            <a:t>Digital and Data Specialist</a:t>
          </a:r>
        </a:p>
      </dgm:t>
    </dgm:pt>
    <dgm:pt modelId="{04E11049-7FE2-4712-B82F-97C22D6BC533}" type="parTrans" cxnId="{3242B954-6F47-4BFA-B563-0E500C01B7FD}">
      <dgm:prSet/>
      <dgm:spPr/>
      <dgm:t>
        <a:bodyPr/>
        <a:lstStyle/>
        <a:p>
          <a:endParaRPr lang="en-US"/>
        </a:p>
      </dgm:t>
    </dgm:pt>
    <dgm:pt modelId="{AE75194F-C7B8-4D90-81EA-9FDE686361F2}" type="sibTrans" cxnId="{3242B954-6F47-4BFA-B563-0E500C01B7FD}">
      <dgm:prSet/>
      <dgm:spPr/>
      <dgm:t>
        <a:bodyPr/>
        <a:lstStyle/>
        <a:p>
          <a:endParaRPr lang="en-US"/>
        </a:p>
      </dgm:t>
    </dgm:pt>
    <dgm:pt modelId="{9BC7657F-06E9-48D3-996F-49B44650497A}">
      <dgm:prSet/>
      <dgm:spPr/>
      <dgm:t>
        <a:bodyPr/>
        <a:lstStyle/>
        <a:p>
          <a:r>
            <a:rPr lang="en-US" dirty="0"/>
            <a:t>Recruitment must secure both technical expertise and the ability to lead people through uncertainty and change (Taylor, 2014).</a:t>
          </a:r>
        </a:p>
      </dgm:t>
    </dgm:pt>
    <dgm:pt modelId="{F1A1BBBD-6F67-40E1-9685-6877B744F89A}" type="parTrans" cxnId="{828CBDA3-D0ED-4A11-9ADE-EBE70B5B0B57}">
      <dgm:prSet/>
      <dgm:spPr/>
      <dgm:t>
        <a:bodyPr/>
        <a:lstStyle/>
        <a:p>
          <a:endParaRPr lang="en-US"/>
        </a:p>
      </dgm:t>
    </dgm:pt>
    <dgm:pt modelId="{5F55138C-2712-45C4-B3A3-66622BC15DB3}" type="sibTrans" cxnId="{828CBDA3-D0ED-4A11-9ADE-EBE70B5B0B57}">
      <dgm:prSet/>
      <dgm:spPr/>
      <dgm:t>
        <a:bodyPr/>
        <a:lstStyle/>
        <a:p>
          <a:endParaRPr lang="en-US"/>
        </a:p>
      </dgm:t>
    </dgm:pt>
    <dgm:pt modelId="{C9BE3872-9AF0-4F34-9C43-95E28EBF9052}" type="pres">
      <dgm:prSet presAssocID="{4736DD8B-B246-4956-BF6F-6BDC1D68C690}" presName="linear" presStyleCnt="0">
        <dgm:presLayoutVars>
          <dgm:animLvl val="lvl"/>
          <dgm:resizeHandles val="exact"/>
        </dgm:presLayoutVars>
      </dgm:prSet>
      <dgm:spPr/>
    </dgm:pt>
    <dgm:pt modelId="{FCAC31EC-046C-49CF-9858-D4FF629427EB}" type="pres">
      <dgm:prSet presAssocID="{12A31E10-4AD0-4191-A1E9-AD4538682F6D}" presName="parentText" presStyleLbl="node1" presStyleIdx="0" presStyleCnt="4">
        <dgm:presLayoutVars>
          <dgm:chMax val="0"/>
          <dgm:bulletEnabled val="1"/>
        </dgm:presLayoutVars>
      </dgm:prSet>
      <dgm:spPr/>
    </dgm:pt>
    <dgm:pt modelId="{DBE8C971-0BBF-4A00-8043-E748A0855C32}" type="pres">
      <dgm:prSet presAssocID="{FC39551D-8CAB-47B0-8619-3BFE45EDCA4D}" presName="spacer" presStyleCnt="0"/>
      <dgm:spPr/>
    </dgm:pt>
    <dgm:pt modelId="{2D86E35E-947D-4EAD-BB8A-FC60247CFBD5}" type="pres">
      <dgm:prSet presAssocID="{604E398F-E7B4-41CF-A23C-AFF44B78DC8F}" presName="parentText" presStyleLbl="node1" presStyleIdx="1" presStyleCnt="4">
        <dgm:presLayoutVars>
          <dgm:chMax val="0"/>
          <dgm:bulletEnabled val="1"/>
        </dgm:presLayoutVars>
      </dgm:prSet>
      <dgm:spPr/>
    </dgm:pt>
    <dgm:pt modelId="{14EAE390-8DD6-42BD-8B21-E47A04B022AA}" type="pres">
      <dgm:prSet presAssocID="{604E398F-E7B4-41CF-A23C-AFF44B78DC8F}" presName="childText" presStyleLbl="revTx" presStyleIdx="0" presStyleCnt="2">
        <dgm:presLayoutVars>
          <dgm:bulletEnabled val="1"/>
        </dgm:presLayoutVars>
      </dgm:prSet>
      <dgm:spPr/>
    </dgm:pt>
    <dgm:pt modelId="{6A3EDDF3-15B9-45FF-AC00-9FE308DDA0DC}" type="pres">
      <dgm:prSet presAssocID="{12D2E434-30B9-49BD-8494-022A2BA4F7CF}" presName="parentText" presStyleLbl="node1" presStyleIdx="2" presStyleCnt="4">
        <dgm:presLayoutVars>
          <dgm:chMax val="0"/>
          <dgm:bulletEnabled val="1"/>
        </dgm:presLayoutVars>
      </dgm:prSet>
      <dgm:spPr/>
    </dgm:pt>
    <dgm:pt modelId="{68B352D8-20B0-4665-B4BA-1DDA2C4F7402}" type="pres">
      <dgm:prSet presAssocID="{12D2E434-30B9-49BD-8494-022A2BA4F7CF}" presName="childText" presStyleLbl="revTx" presStyleIdx="1" presStyleCnt="2">
        <dgm:presLayoutVars>
          <dgm:bulletEnabled val="1"/>
        </dgm:presLayoutVars>
      </dgm:prSet>
      <dgm:spPr/>
    </dgm:pt>
    <dgm:pt modelId="{5630AC73-1A56-409E-B5D2-34063D4482FB}" type="pres">
      <dgm:prSet presAssocID="{9BC7657F-06E9-48D3-996F-49B44650497A}" presName="parentText" presStyleLbl="node1" presStyleIdx="3" presStyleCnt="4">
        <dgm:presLayoutVars>
          <dgm:chMax val="0"/>
          <dgm:bulletEnabled val="1"/>
        </dgm:presLayoutVars>
      </dgm:prSet>
      <dgm:spPr/>
    </dgm:pt>
  </dgm:ptLst>
  <dgm:cxnLst>
    <dgm:cxn modelId="{7DE53B00-AE95-4A25-9BCF-BAB3C2E3CCED}" type="presOf" srcId="{62AB6C4C-5EB1-49A0-8117-41BE96FECA1E}" destId="{68B352D8-20B0-4665-B4BA-1DDA2C4F7402}" srcOrd="0" destOrd="1" presId="urn:microsoft.com/office/officeart/2005/8/layout/vList2"/>
    <dgm:cxn modelId="{840F770B-1753-4CE4-B4CE-D95376DFDFE1}" type="presOf" srcId="{963D45CE-461D-4472-BB91-C7D77D13B133}" destId="{14EAE390-8DD6-42BD-8B21-E47A04B022AA}" srcOrd="0" destOrd="3" presId="urn:microsoft.com/office/officeart/2005/8/layout/vList2"/>
    <dgm:cxn modelId="{503D692C-EA8C-4407-A6F4-6E0D83B636F4}" type="presOf" srcId="{78EAA29D-0114-4D52-A025-BF62DBD43B92}" destId="{68B352D8-20B0-4665-B4BA-1DDA2C4F7402}" srcOrd="0" destOrd="0" presId="urn:microsoft.com/office/officeart/2005/8/layout/vList2"/>
    <dgm:cxn modelId="{742EAA34-F878-4E49-A920-17559BE5DEE8}" type="presOf" srcId="{ACD8CEC4-F6A6-4AFF-A450-F4AF1F63AC97}" destId="{14EAE390-8DD6-42BD-8B21-E47A04B022AA}" srcOrd="0" destOrd="1" presId="urn:microsoft.com/office/officeart/2005/8/layout/vList2"/>
    <dgm:cxn modelId="{D857F23D-09C9-4451-839C-97F66CC1D134}" type="presOf" srcId="{31A45CC7-5074-400F-8AB4-C2FD19D21069}" destId="{68B352D8-20B0-4665-B4BA-1DDA2C4F7402}" srcOrd="0" destOrd="4" presId="urn:microsoft.com/office/officeart/2005/8/layout/vList2"/>
    <dgm:cxn modelId="{32EB916A-CA3C-4C68-89FD-E426B835CED9}" srcId="{12D2E434-30B9-49BD-8494-022A2BA4F7CF}" destId="{62AB6C4C-5EB1-49A0-8117-41BE96FECA1E}" srcOrd="1" destOrd="0" parTransId="{FF2019A8-177D-44B6-9A12-9CF79E727007}" sibTransId="{7AE4E74E-45F4-45F0-8277-73C04816C264}"/>
    <dgm:cxn modelId="{80B07B50-7108-49B6-969A-C29F19B6FBAF}" srcId="{4736DD8B-B246-4956-BF6F-6BDC1D68C690}" destId="{604E398F-E7B4-41CF-A23C-AFF44B78DC8F}" srcOrd="1" destOrd="0" parTransId="{05B03FE8-DD93-4119-B81B-22FA279C8D25}" sibTransId="{3F740AF0-171E-4085-86FA-F26C55FC6AA0}"/>
    <dgm:cxn modelId="{DD639451-54E5-436D-BE6A-75C1B2B0C0C3}" srcId="{604E398F-E7B4-41CF-A23C-AFF44B78DC8F}" destId="{84B6FB50-BC2E-4167-A02D-5B90CB392717}" srcOrd="0" destOrd="0" parTransId="{524BFF23-0D1E-4C4D-9295-3FB69781FDB1}" sibTransId="{123BFD66-E857-4D7D-BA0B-289098B2BF9C}"/>
    <dgm:cxn modelId="{9F033E52-1885-4851-AA3E-998E0B3591FD}" srcId="{604E398F-E7B4-41CF-A23C-AFF44B78DC8F}" destId="{1B9BBA3B-C95B-4F76-983F-3AF7F29BF850}" srcOrd="4" destOrd="0" parTransId="{6E108607-C2BC-4456-B0CC-5889571D1F83}" sibTransId="{2CF5C459-FD93-407D-8B3B-C06BC2E219FD}"/>
    <dgm:cxn modelId="{7CC0D852-5208-40C2-BE86-ACD948460CCC}" srcId="{12D2E434-30B9-49BD-8494-022A2BA4F7CF}" destId="{78EAA29D-0114-4D52-A025-BF62DBD43B92}" srcOrd="0" destOrd="0" parTransId="{38A8CC48-0FC9-422A-B5E3-F16BC5168770}" sibTransId="{6B4A9110-BBF8-497D-BC31-8940880B9D91}"/>
    <dgm:cxn modelId="{493B8F74-9896-414A-AF9A-7F51042832B3}" srcId="{12D2E434-30B9-49BD-8494-022A2BA4F7CF}" destId="{E6753A9D-C454-42FD-8E52-6485065AF734}" srcOrd="3" destOrd="0" parTransId="{5FFA6F8B-A9A1-463C-B878-CD101B2B57E3}" sibTransId="{757E5324-8213-45AB-8B4B-CCCCA344CF21}"/>
    <dgm:cxn modelId="{3242B954-6F47-4BFA-B563-0E500C01B7FD}" srcId="{12D2E434-30B9-49BD-8494-022A2BA4F7CF}" destId="{31A45CC7-5074-400F-8AB4-C2FD19D21069}" srcOrd="4" destOrd="0" parTransId="{04E11049-7FE2-4712-B82F-97C22D6BC533}" sibTransId="{AE75194F-C7B8-4D90-81EA-9FDE686361F2}"/>
    <dgm:cxn modelId="{59391879-7BCD-4FD0-A5E9-2D20384516C5}" type="presOf" srcId="{9BC7657F-06E9-48D3-996F-49B44650497A}" destId="{5630AC73-1A56-409E-B5D2-34063D4482FB}" srcOrd="0" destOrd="0" presId="urn:microsoft.com/office/officeart/2005/8/layout/vList2"/>
    <dgm:cxn modelId="{5B8EEB7A-2600-4027-BC42-17C0670F1EEC}" srcId="{4736DD8B-B246-4956-BF6F-6BDC1D68C690}" destId="{12D2E434-30B9-49BD-8494-022A2BA4F7CF}" srcOrd="2" destOrd="0" parTransId="{732F5123-D74C-48F2-9293-48AB5A027EA0}" sibTransId="{AB4D5122-19C6-4699-B6B3-A7AE316219BA}"/>
    <dgm:cxn modelId="{7472938D-6702-4242-B914-ABAB0F812EA6}" type="presOf" srcId="{1B9BBA3B-C95B-4F76-983F-3AF7F29BF850}" destId="{14EAE390-8DD6-42BD-8B21-E47A04B022AA}" srcOrd="0" destOrd="4" presId="urn:microsoft.com/office/officeart/2005/8/layout/vList2"/>
    <dgm:cxn modelId="{8D97748F-298B-4DDF-B6E7-58B6CBB715CC}" type="presOf" srcId="{604E398F-E7B4-41CF-A23C-AFF44B78DC8F}" destId="{2D86E35E-947D-4EAD-BB8A-FC60247CFBD5}" srcOrd="0" destOrd="0" presId="urn:microsoft.com/office/officeart/2005/8/layout/vList2"/>
    <dgm:cxn modelId="{B1377C99-EE20-4F84-98D4-026BC10CAFF9}" type="presOf" srcId="{12D2E434-30B9-49BD-8494-022A2BA4F7CF}" destId="{6A3EDDF3-15B9-45FF-AC00-9FE308DDA0DC}" srcOrd="0" destOrd="0" presId="urn:microsoft.com/office/officeart/2005/8/layout/vList2"/>
    <dgm:cxn modelId="{A198B8A0-6583-4AEA-8267-6FAC3FD08F40}" srcId="{604E398F-E7B4-41CF-A23C-AFF44B78DC8F}" destId="{963D45CE-461D-4472-BB91-C7D77D13B133}" srcOrd="3" destOrd="0" parTransId="{4A256B77-E462-4A7B-A7BB-886824F40512}" sibTransId="{2D5A8DF7-A511-4864-820A-74AB1EACB614}"/>
    <dgm:cxn modelId="{828CBDA3-D0ED-4A11-9ADE-EBE70B5B0B57}" srcId="{4736DD8B-B246-4956-BF6F-6BDC1D68C690}" destId="{9BC7657F-06E9-48D3-996F-49B44650497A}" srcOrd="3" destOrd="0" parTransId="{F1A1BBBD-6F67-40E1-9685-6877B744F89A}" sibTransId="{5F55138C-2712-45C4-B3A3-66622BC15DB3}"/>
    <dgm:cxn modelId="{7353D6A5-0DA9-4997-9AEF-3A22D8541AF3}" srcId="{604E398F-E7B4-41CF-A23C-AFF44B78DC8F}" destId="{ACD8CEC4-F6A6-4AFF-A450-F4AF1F63AC97}" srcOrd="1" destOrd="0" parTransId="{A53BDA4C-0CDB-44AA-822D-F6A7DCA416DC}" sibTransId="{FC7D53A7-B226-4095-90ED-7B5564B33EE3}"/>
    <dgm:cxn modelId="{6CDB5DAE-381F-4C71-B309-0FEC6E61C24A}" srcId="{4736DD8B-B246-4956-BF6F-6BDC1D68C690}" destId="{12A31E10-4AD0-4191-A1E9-AD4538682F6D}" srcOrd="0" destOrd="0" parTransId="{6AD8D6DB-DBBA-4E6C-92A6-E712A9DA0B31}" sibTransId="{FC39551D-8CAB-47B0-8619-3BFE45EDCA4D}"/>
    <dgm:cxn modelId="{6473EEB0-9D85-434E-BEEF-310B1E14F91E}" type="presOf" srcId="{7CA5E91A-2BBF-4EFE-88E5-57AF808804BF}" destId="{14EAE390-8DD6-42BD-8B21-E47A04B022AA}" srcOrd="0" destOrd="2" presId="urn:microsoft.com/office/officeart/2005/8/layout/vList2"/>
    <dgm:cxn modelId="{A6941AB3-7EB5-4266-AE4F-1C0683B68927}" type="presOf" srcId="{12A31E10-4AD0-4191-A1E9-AD4538682F6D}" destId="{FCAC31EC-046C-49CF-9858-D4FF629427EB}" srcOrd="0" destOrd="0" presId="urn:microsoft.com/office/officeart/2005/8/layout/vList2"/>
    <dgm:cxn modelId="{AB928EB8-732C-41D7-BD16-FA4CBC0F018D}" srcId="{604E398F-E7B4-41CF-A23C-AFF44B78DC8F}" destId="{7CA5E91A-2BBF-4EFE-88E5-57AF808804BF}" srcOrd="2" destOrd="0" parTransId="{AE50D2C7-C166-4B02-9EA1-D9D681200E3A}" sibTransId="{6D54FD77-CEA4-4336-BC96-07BBDDE8EE5C}"/>
    <dgm:cxn modelId="{FED508C4-636C-4BC3-9254-864C1619E8AD}" srcId="{12D2E434-30B9-49BD-8494-022A2BA4F7CF}" destId="{ACBBE966-7067-47BD-BD74-A18EC5894522}" srcOrd="2" destOrd="0" parTransId="{BC230CA7-3EF6-4863-921B-40BEC5023370}" sibTransId="{71AFCB09-3590-4727-B312-39E7C54DDD20}"/>
    <dgm:cxn modelId="{9EB1D7E3-FAD8-47BE-AE9A-990AB296CAF9}" type="presOf" srcId="{4736DD8B-B246-4956-BF6F-6BDC1D68C690}" destId="{C9BE3872-9AF0-4F34-9C43-95E28EBF9052}" srcOrd="0" destOrd="0" presId="urn:microsoft.com/office/officeart/2005/8/layout/vList2"/>
    <dgm:cxn modelId="{3403E9E7-B618-450B-9EF4-14361DAE4DDE}" type="presOf" srcId="{ACBBE966-7067-47BD-BD74-A18EC5894522}" destId="{68B352D8-20B0-4665-B4BA-1DDA2C4F7402}" srcOrd="0" destOrd="2" presId="urn:microsoft.com/office/officeart/2005/8/layout/vList2"/>
    <dgm:cxn modelId="{389491EC-6FB0-41E6-9420-575B8803A6C6}" type="presOf" srcId="{E6753A9D-C454-42FD-8E52-6485065AF734}" destId="{68B352D8-20B0-4665-B4BA-1DDA2C4F7402}" srcOrd="0" destOrd="3" presId="urn:microsoft.com/office/officeart/2005/8/layout/vList2"/>
    <dgm:cxn modelId="{F459F1F6-C4F0-469A-B0D8-B8DBE4B744A9}" type="presOf" srcId="{84B6FB50-BC2E-4167-A02D-5B90CB392717}" destId="{14EAE390-8DD6-42BD-8B21-E47A04B022AA}" srcOrd="0" destOrd="0" presId="urn:microsoft.com/office/officeart/2005/8/layout/vList2"/>
    <dgm:cxn modelId="{4872FC86-B65B-4B65-B2BB-F2264A05E9CD}" type="presParOf" srcId="{C9BE3872-9AF0-4F34-9C43-95E28EBF9052}" destId="{FCAC31EC-046C-49CF-9858-D4FF629427EB}" srcOrd="0" destOrd="0" presId="urn:microsoft.com/office/officeart/2005/8/layout/vList2"/>
    <dgm:cxn modelId="{580F23F4-1AE1-451B-B65D-20C6F63CB410}" type="presParOf" srcId="{C9BE3872-9AF0-4F34-9C43-95E28EBF9052}" destId="{DBE8C971-0BBF-4A00-8043-E748A0855C32}" srcOrd="1" destOrd="0" presId="urn:microsoft.com/office/officeart/2005/8/layout/vList2"/>
    <dgm:cxn modelId="{7A8F8099-2B80-4DED-8428-1417DFEB2AED}" type="presParOf" srcId="{C9BE3872-9AF0-4F34-9C43-95E28EBF9052}" destId="{2D86E35E-947D-4EAD-BB8A-FC60247CFBD5}" srcOrd="2" destOrd="0" presId="urn:microsoft.com/office/officeart/2005/8/layout/vList2"/>
    <dgm:cxn modelId="{D4799D11-80CC-4554-8468-57D2809CAFFC}" type="presParOf" srcId="{C9BE3872-9AF0-4F34-9C43-95E28EBF9052}" destId="{14EAE390-8DD6-42BD-8B21-E47A04B022AA}" srcOrd="3" destOrd="0" presId="urn:microsoft.com/office/officeart/2005/8/layout/vList2"/>
    <dgm:cxn modelId="{882829B9-4F1E-4DB9-9230-FA3BCEF40BCF}" type="presParOf" srcId="{C9BE3872-9AF0-4F34-9C43-95E28EBF9052}" destId="{6A3EDDF3-15B9-45FF-AC00-9FE308DDA0DC}" srcOrd="4" destOrd="0" presId="urn:microsoft.com/office/officeart/2005/8/layout/vList2"/>
    <dgm:cxn modelId="{0CAC9839-3EF6-4E2B-A838-6679562FF33E}" type="presParOf" srcId="{C9BE3872-9AF0-4F34-9C43-95E28EBF9052}" destId="{68B352D8-20B0-4665-B4BA-1DDA2C4F7402}" srcOrd="5" destOrd="0" presId="urn:microsoft.com/office/officeart/2005/8/layout/vList2"/>
    <dgm:cxn modelId="{FDC0D11E-FF03-46F7-BD3B-B3C88B8D2DB2}" type="presParOf" srcId="{C9BE3872-9AF0-4F34-9C43-95E28EBF9052}" destId="{5630AC73-1A56-409E-B5D2-34063D4482FB}"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2A6BF2A-4B44-4B4E-A3DF-9A55BFD9E6B3}" type="doc">
      <dgm:prSet loTypeId="urn:microsoft.com/office/officeart/2005/8/layout/hProcess10" loCatId="picture" qsTypeId="urn:microsoft.com/office/officeart/2005/8/quickstyle/simple1" qsCatId="simple" csTypeId="urn:microsoft.com/office/officeart/2005/8/colors/accent1_2" csCatId="accent1" phldr="1"/>
      <dgm:spPr/>
      <dgm:t>
        <a:bodyPr/>
        <a:lstStyle/>
        <a:p>
          <a:endParaRPr lang="en-US"/>
        </a:p>
      </dgm:t>
    </dgm:pt>
    <dgm:pt modelId="{0D8F08F0-ABDB-410E-96D4-E9C899DFD3CC}">
      <dgm:prSet phldrT="[Text]"/>
      <dgm:spPr/>
      <dgm:t>
        <a:bodyPr/>
        <a:lstStyle/>
        <a:p>
          <a:r>
            <a:rPr lang="en-US" dirty="0"/>
            <a:t>Recruitment should begin with the transformation plan rather than with an existing vacancy.</a:t>
          </a:r>
        </a:p>
      </dgm:t>
    </dgm:pt>
    <dgm:pt modelId="{FE5B7B16-7E8F-4F84-A5F5-369478DE3470}" type="parTrans" cxnId="{AFF39921-06DF-4502-B8A5-7DAAC7E0BD8E}">
      <dgm:prSet/>
      <dgm:spPr/>
      <dgm:t>
        <a:bodyPr/>
        <a:lstStyle/>
        <a:p>
          <a:endParaRPr lang="en-US"/>
        </a:p>
      </dgm:t>
    </dgm:pt>
    <dgm:pt modelId="{6F2A2462-BD3A-4C60-9E63-A16CCE70FACF}" type="sibTrans" cxnId="{AFF39921-06DF-4502-B8A5-7DAAC7E0BD8E}">
      <dgm:prSet/>
      <dgm:spPr/>
      <dgm:t>
        <a:bodyPr/>
        <a:lstStyle/>
        <a:p>
          <a:endParaRPr lang="en-US"/>
        </a:p>
      </dgm:t>
    </dgm:pt>
    <dgm:pt modelId="{2130F9F7-F425-46A4-A075-74E7DEA8C2AF}">
      <dgm:prSet/>
      <dgm:spPr/>
      <dgm:t>
        <a:bodyPr/>
        <a:lstStyle/>
        <a:p>
          <a:pPr>
            <a:buFont typeface="Symbol" panose="05050102010706020507" pitchFamily="18" charset="2"/>
            <a:buChar char=""/>
          </a:pPr>
          <a:r>
            <a:rPr lang="en-US"/>
            <a:t>Analyse the transformation strategy and project milestones.</a:t>
          </a:r>
        </a:p>
      </dgm:t>
    </dgm:pt>
    <dgm:pt modelId="{0623B16D-0E16-450B-9DBA-FA0028208F5D}" type="parTrans" cxnId="{23F75322-96FF-4AD3-9740-6086119E23FC}">
      <dgm:prSet/>
      <dgm:spPr/>
      <dgm:t>
        <a:bodyPr/>
        <a:lstStyle/>
        <a:p>
          <a:endParaRPr lang="en-US"/>
        </a:p>
      </dgm:t>
    </dgm:pt>
    <dgm:pt modelId="{9E8655A4-5455-4D1E-BB06-D58A16B8AB00}" type="sibTrans" cxnId="{23F75322-96FF-4AD3-9740-6086119E23FC}">
      <dgm:prSet/>
      <dgm:spPr/>
      <dgm:t>
        <a:bodyPr/>
        <a:lstStyle/>
        <a:p>
          <a:endParaRPr lang="en-US"/>
        </a:p>
      </dgm:t>
    </dgm:pt>
    <dgm:pt modelId="{AC03007B-2BE8-4F11-B071-0ED2F2937508}">
      <dgm:prSet/>
      <dgm:spPr/>
      <dgm:t>
        <a:bodyPr/>
        <a:lstStyle/>
        <a:p>
          <a:pPr>
            <a:buFont typeface="Symbol" panose="05050102010706020507" pitchFamily="18" charset="2"/>
            <a:buChar char=""/>
          </a:pPr>
          <a:r>
            <a:rPr lang="en-US"/>
            <a:t>Audit current workforce numbers, skills and capabilities.</a:t>
          </a:r>
        </a:p>
      </dgm:t>
    </dgm:pt>
    <dgm:pt modelId="{A5C0B871-1885-4226-B51F-C9DFC2BAE3E0}" type="parTrans" cxnId="{D4D8532F-926F-4421-AE59-6C08705E3980}">
      <dgm:prSet/>
      <dgm:spPr/>
      <dgm:t>
        <a:bodyPr/>
        <a:lstStyle/>
        <a:p>
          <a:endParaRPr lang="en-US"/>
        </a:p>
      </dgm:t>
    </dgm:pt>
    <dgm:pt modelId="{39AD333B-3125-4758-B075-C4BB460FD63D}" type="sibTrans" cxnId="{D4D8532F-926F-4421-AE59-6C08705E3980}">
      <dgm:prSet/>
      <dgm:spPr/>
      <dgm:t>
        <a:bodyPr/>
        <a:lstStyle/>
        <a:p>
          <a:endParaRPr lang="en-US"/>
        </a:p>
      </dgm:t>
    </dgm:pt>
    <dgm:pt modelId="{0B2B6554-AC8E-4C76-896C-5438E7151E8A}">
      <dgm:prSet/>
      <dgm:spPr/>
      <dgm:t>
        <a:bodyPr/>
        <a:lstStyle/>
        <a:p>
          <a:pPr>
            <a:buFont typeface="Symbol" panose="05050102010706020507" pitchFamily="18" charset="2"/>
            <a:buChar char=""/>
          </a:pPr>
          <a:r>
            <a:rPr lang="en-US"/>
            <a:t>Forecast future demand for digital, financial, operational and change skills.</a:t>
          </a:r>
        </a:p>
      </dgm:t>
    </dgm:pt>
    <dgm:pt modelId="{1C8116FB-8A6D-4F08-86E2-B9D6F7CF61E8}" type="parTrans" cxnId="{37FDEDD9-DEF4-4E23-BF24-0379F4FC49E1}">
      <dgm:prSet/>
      <dgm:spPr/>
      <dgm:t>
        <a:bodyPr/>
        <a:lstStyle/>
        <a:p>
          <a:endParaRPr lang="en-US"/>
        </a:p>
      </dgm:t>
    </dgm:pt>
    <dgm:pt modelId="{5D75F46D-271C-4BFB-AAF3-AC8425573832}" type="sibTrans" cxnId="{37FDEDD9-DEF4-4E23-BF24-0379F4FC49E1}">
      <dgm:prSet/>
      <dgm:spPr/>
      <dgm:t>
        <a:bodyPr/>
        <a:lstStyle/>
        <a:p>
          <a:endParaRPr lang="en-US"/>
        </a:p>
      </dgm:t>
    </dgm:pt>
    <dgm:pt modelId="{79083BDB-7837-48EB-BC1C-D729A7DED5FC}">
      <dgm:prSet/>
      <dgm:spPr/>
      <dgm:t>
        <a:bodyPr/>
        <a:lstStyle/>
        <a:p>
          <a:pPr>
            <a:buFont typeface="Symbol" panose="05050102010706020507" pitchFamily="18" charset="2"/>
            <a:buChar char=""/>
          </a:pPr>
          <a:r>
            <a:rPr lang="en-US"/>
            <a:t>Identify gaps that cannot be addressed through training, redeployment or secondment.</a:t>
          </a:r>
        </a:p>
      </dgm:t>
    </dgm:pt>
    <dgm:pt modelId="{156ADEF8-0743-4396-B504-2CF83ECFE488}" type="parTrans" cxnId="{9D508E94-433A-448B-93E4-0DB22C05DDF2}">
      <dgm:prSet/>
      <dgm:spPr/>
      <dgm:t>
        <a:bodyPr/>
        <a:lstStyle/>
        <a:p>
          <a:endParaRPr lang="en-US"/>
        </a:p>
      </dgm:t>
    </dgm:pt>
    <dgm:pt modelId="{FE0567EF-9D4D-401A-B59B-25F63D71C06F}" type="sibTrans" cxnId="{9D508E94-433A-448B-93E4-0DB22C05DDF2}">
      <dgm:prSet/>
      <dgm:spPr/>
      <dgm:t>
        <a:bodyPr/>
        <a:lstStyle/>
        <a:p>
          <a:endParaRPr lang="en-US"/>
        </a:p>
      </dgm:t>
    </dgm:pt>
    <dgm:pt modelId="{B027B2D0-18B3-4C08-9116-29A1638CECE2}">
      <dgm:prSet/>
      <dgm:spPr/>
      <dgm:t>
        <a:bodyPr/>
        <a:lstStyle/>
        <a:p>
          <a:pPr>
            <a:buFont typeface="Symbol" panose="05050102010706020507" pitchFamily="18" charset="2"/>
            <a:buChar char=""/>
          </a:pPr>
          <a:r>
            <a:rPr lang="en-US"/>
            <a:t>Prioritise roles according to project dependencies and implementation dates.</a:t>
          </a:r>
        </a:p>
      </dgm:t>
    </dgm:pt>
    <dgm:pt modelId="{CEA548D4-FF20-4CB2-B05F-4394D27B4DE2}" type="parTrans" cxnId="{B3EB544F-0AAE-46CA-A4F8-9BE6B9E635D2}">
      <dgm:prSet/>
      <dgm:spPr/>
      <dgm:t>
        <a:bodyPr/>
        <a:lstStyle/>
        <a:p>
          <a:endParaRPr lang="en-US"/>
        </a:p>
      </dgm:t>
    </dgm:pt>
    <dgm:pt modelId="{817A5796-EC56-45A8-8418-DAD6DDB0C88E}" type="sibTrans" cxnId="{B3EB544F-0AAE-46CA-A4F8-9BE6B9E635D2}">
      <dgm:prSet/>
      <dgm:spPr/>
      <dgm:t>
        <a:bodyPr/>
        <a:lstStyle/>
        <a:p>
          <a:endParaRPr lang="en-US"/>
        </a:p>
      </dgm:t>
    </dgm:pt>
    <dgm:pt modelId="{91436C36-5447-49CD-BDB6-F7FBE5636F40}">
      <dgm:prSet/>
      <dgm:spPr/>
      <dgm:t>
        <a:bodyPr/>
        <a:lstStyle/>
        <a:p>
          <a:pPr>
            <a:buFont typeface="Symbol" panose="05050102010706020507" pitchFamily="18" charset="2"/>
            <a:buChar char=""/>
          </a:pPr>
          <a:r>
            <a:rPr lang="en-US"/>
            <a:t>Decide whether each requirement needs permanent, fixed-term or specialist contract talent.</a:t>
          </a:r>
        </a:p>
      </dgm:t>
    </dgm:pt>
    <dgm:pt modelId="{B21ACA1A-2BB9-4A54-9B94-EF0A2273F074}" type="parTrans" cxnId="{AD80E76C-69E1-4DBD-B3B8-9443DEDD12BE}">
      <dgm:prSet/>
      <dgm:spPr/>
      <dgm:t>
        <a:bodyPr/>
        <a:lstStyle/>
        <a:p>
          <a:endParaRPr lang="en-US"/>
        </a:p>
      </dgm:t>
    </dgm:pt>
    <dgm:pt modelId="{339847A8-873B-48CE-9C2D-AB82F9DF871F}" type="sibTrans" cxnId="{AD80E76C-69E1-4DBD-B3B8-9443DEDD12BE}">
      <dgm:prSet/>
      <dgm:spPr/>
      <dgm:t>
        <a:bodyPr/>
        <a:lstStyle/>
        <a:p>
          <a:endParaRPr lang="en-US"/>
        </a:p>
      </dgm:t>
    </dgm:pt>
    <dgm:pt modelId="{FD380B11-B952-4EFE-89F8-D9CD1185B1F9}">
      <dgm:prSet/>
      <dgm:spPr/>
      <dgm:t>
        <a:bodyPr/>
        <a:lstStyle/>
        <a:p>
          <a:pPr>
            <a:buFont typeface="Symbol" panose="05050102010706020507" pitchFamily="18" charset="2"/>
            <a:buChar char=""/>
          </a:pPr>
          <a:r>
            <a:rPr lang="en-US"/>
            <a:t>Establish recruitment timescales, responsibilities and measurable success criteria.</a:t>
          </a:r>
        </a:p>
      </dgm:t>
    </dgm:pt>
    <dgm:pt modelId="{ACE4F389-6F3F-48F0-B2FA-745C29130408}" type="parTrans" cxnId="{4758B776-7B8D-4218-903C-69F416DCA0A5}">
      <dgm:prSet/>
      <dgm:spPr/>
      <dgm:t>
        <a:bodyPr/>
        <a:lstStyle/>
        <a:p>
          <a:endParaRPr lang="en-US"/>
        </a:p>
      </dgm:t>
    </dgm:pt>
    <dgm:pt modelId="{6E7A59E0-7D48-4E93-8151-04EBD5FC76A3}" type="sibTrans" cxnId="{4758B776-7B8D-4218-903C-69F416DCA0A5}">
      <dgm:prSet/>
      <dgm:spPr/>
      <dgm:t>
        <a:bodyPr/>
        <a:lstStyle/>
        <a:p>
          <a:endParaRPr lang="en-US"/>
        </a:p>
      </dgm:t>
    </dgm:pt>
    <dgm:pt modelId="{D0D2D0E6-BB02-4883-8AC3-B6B52FE5C065}">
      <dgm:prSet/>
      <dgm:spPr/>
      <dgm:t>
        <a:bodyPr/>
        <a:lstStyle/>
        <a:p>
          <a:r>
            <a:rPr lang="en-US" dirty="0"/>
            <a:t>This supports the objective of placing the right person in the right role at the time their contribution is required (Khan, 2025).</a:t>
          </a:r>
        </a:p>
      </dgm:t>
    </dgm:pt>
    <dgm:pt modelId="{54725341-75D3-4E88-8F58-9B2749EEDC95}" type="parTrans" cxnId="{4D5AB648-A0F9-4112-ADEC-A77D710A5BD2}">
      <dgm:prSet/>
      <dgm:spPr/>
      <dgm:t>
        <a:bodyPr/>
        <a:lstStyle/>
        <a:p>
          <a:endParaRPr lang="en-US"/>
        </a:p>
      </dgm:t>
    </dgm:pt>
    <dgm:pt modelId="{9B4967D0-0498-4B63-A93B-F957BD828CF3}" type="sibTrans" cxnId="{4D5AB648-A0F9-4112-ADEC-A77D710A5BD2}">
      <dgm:prSet/>
      <dgm:spPr/>
      <dgm:t>
        <a:bodyPr/>
        <a:lstStyle/>
        <a:p>
          <a:endParaRPr lang="en-US"/>
        </a:p>
      </dgm:t>
    </dgm:pt>
    <dgm:pt modelId="{06C78A1F-E70A-4121-BC3A-6D3F9FC2D97C}" type="pres">
      <dgm:prSet presAssocID="{D2A6BF2A-4B44-4B4E-A3DF-9A55BFD9E6B3}" presName="Name0" presStyleCnt="0">
        <dgm:presLayoutVars>
          <dgm:dir/>
          <dgm:resizeHandles val="exact"/>
        </dgm:presLayoutVars>
      </dgm:prSet>
      <dgm:spPr/>
    </dgm:pt>
    <dgm:pt modelId="{1B0D9093-6941-4DBF-ACC1-8062ADD98A8C}" type="pres">
      <dgm:prSet presAssocID="{0D8F08F0-ABDB-410E-96D4-E9C899DFD3CC}" presName="composite" presStyleCnt="0"/>
      <dgm:spPr/>
    </dgm:pt>
    <dgm:pt modelId="{B77F7B02-D3B1-4308-AF3D-A27ED6660FB8}" type="pres">
      <dgm:prSet presAssocID="{0D8F08F0-ABDB-410E-96D4-E9C899DFD3CC}" presName="imagSh" presStyleLbl="bgImgPlace1" presStyleIdx="0" presStyleCnt="2"/>
      <dgm:spPr>
        <a:blipFill>
          <a:blip xmlns:r="http://schemas.openxmlformats.org/officeDocument/2006/relationships" r:embed="rId1">
            <a:extLst>
              <a:ext uri="{28A0092B-C50C-407E-A947-70E740481C1C}">
                <a14:useLocalDpi xmlns:a14="http://schemas.microsoft.com/office/drawing/2010/main" val="0"/>
              </a:ext>
            </a:extLst>
          </a:blip>
          <a:srcRect/>
          <a:stretch>
            <a:fillRect l="-3000" r="-3000"/>
          </a:stretch>
        </a:blipFill>
      </dgm:spPr>
      <dgm:extLst>
        <a:ext uri="{E40237B7-FDA0-4F09-8148-C483321AD2D9}">
          <dgm14:cNvPr xmlns:dgm14="http://schemas.microsoft.com/office/drawing/2010/diagram" id="0" name="" descr="Man working on a computer"/>
        </a:ext>
      </dgm:extLst>
    </dgm:pt>
    <dgm:pt modelId="{086C9EBD-192F-44BB-88D3-C170B59EC9DD}" type="pres">
      <dgm:prSet presAssocID="{0D8F08F0-ABDB-410E-96D4-E9C899DFD3CC}" presName="txNode" presStyleLbl="node1" presStyleIdx="0" presStyleCnt="2">
        <dgm:presLayoutVars>
          <dgm:bulletEnabled val="1"/>
        </dgm:presLayoutVars>
      </dgm:prSet>
      <dgm:spPr/>
    </dgm:pt>
    <dgm:pt modelId="{647E26AA-D209-419B-B41D-346E6295EB16}" type="pres">
      <dgm:prSet presAssocID="{6F2A2462-BD3A-4C60-9E63-A16CCE70FACF}" presName="sibTrans" presStyleLbl="sibTrans2D1" presStyleIdx="0" presStyleCnt="1"/>
      <dgm:spPr/>
    </dgm:pt>
    <dgm:pt modelId="{6F649D24-FC3D-4304-A551-342E1CFF5361}" type="pres">
      <dgm:prSet presAssocID="{6F2A2462-BD3A-4C60-9E63-A16CCE70FACF}" presName="connTx" presStyleLbl="sibTrans2D1" presStyleIdx="0" presStyleCnt="1"/>
      <dgm:spPr/>
    </dgm:pt>
    <dgm:pt modelId="{866E7E8F-4F25-4CDA-8CCF-34B54952A722}" type="pres">
      <dgm:prSet presAssocID="{D0D2D0E6-BB02-4883-8AC3-B6B52FE5C065}" presName="composite" presStyleCnt="0"/>
      <dgm:spPr/>
    </dgm:pt>
    <dgm:pt modelId="{61A70D3C-6E9A-4E2A-9036-FD4E938F56BB}" type="pres">
      <dgm:prSet presAssocID="{D0D2D0E6-BB02-4883-8AC3-B6B52FE5C065}" presName="imagSh" presStyleLbl="bgImgPlace1" presStyleIdx="1" presStyleCnt="2"/>
      <dgm:spPr>
        <a:blipFill>
          <a:blip xmlns:r="http://schemas.openxmlformats.org/officeDocument/2006/relationships" r:embed="rId2">
            <a:extLst>
              <a:ext uri="{28A0092B-C50C-407E-A947-70E740481C1C}">
                <a14:useLocalDpi xmlns:a14="http://schemas.microsoft.com/office/drawing/2010/main" val="0"/>
              </a:ext>
            </a:extLst>
          </a:blip>
          <a:srcRect/>
          <a:stretch>
            <a:fillRect l="-3000" r="-3000"/>
          </a:stretch>
        </a:blipFill>
      </dgm:spPr>
      <dgm:extLst>
        <a:ext uri="{E40237B7-FDA0-4F09-8148-C483321AD2D9}">
          <dgm14:cNvPr xmlns:dgm14="http://schemas.microsoft.com/office/drawing/2010/diagram" id="0" name="" descr="Woman using laptop"/>
        </a:ext>
      </dgm:extLst>
    </dgm:pt>
    <dgm:pt modelId="{0821B9AE-3D88-4953-AAFB-72AA006B70C3}" type="pres">
      <dgm:prSet presAssocID="{D0D2D0E6-BB02-4883-8AC3-B6B52FE5C065}" presName="txNode" presStyleLbl="node1" presStyleIdx="1" presStyleCnt="2">
        <dgm:presLayoutVars>
          <dgm:bulletEnabled val="1"/>
        </dgm:presLayoutVars>
      </dgm:prSet>
      <dgm:spPr/>
    </dgm:pt>
  </dgm:ptLst>
  <dgm:cxnLst>
    <dgm:cxn modelId="{C9C99014-6961-4EEF-B9A5-92C560F076B1}" type="presOf" srcId="{0B2B6554-AC8E-4C76-896C-5438E7151E8A}" destId="{086C9EBD-192F-44BB-88D3-C170B59EC9DD}" srcOrd="0" destOrd="3" presId="urn:microsoft.com/office/officeart/2005/8/layout/hProcess10"/>
    <dgm:cxn modelId="{AFF39921-06DF-4502-B8A5-7DAAC7E0BD8E}" srcId="{D2A6BF2A-4B44-4B4E-A3DF-9A55BFD9E6B3}" destId="{0D8F08F0-ABDB-410E-96D4-E9C899DFD3CC}" srcOrd="0" destOrd="0" parTransId="{FE5B7B16-7E8F-4F84-A5F5-369478DE3470}" sibTransId="{6F2A2462-BD3A-4C60-9E63-A16CCE70FACF}"/>
    <dgm:cxn modelId="{23F75322-96FF-4AD3-9740-6086119E23FC}" srcId="{0D8F08F0-ABDB-410E-96D4-E9C899DFD3CC}" destId="{2130F9F7-F425-46A4-A075-74E7DEA8C2AF}" srcOrd="0" destOrd="0" parTransId="{0623B16D-0E16-450B-9DBA-FA0028208F5D}" sibTransId="{9E8655A4-5455-4D1E-BB06-D58A16B8AB00}"/>
    <dgm:cxn modelId="{D4D8532F-926F-4421-AE59-6C08705E3980}" srcId="{0D8F08F0-ABDB-410E-96D4-E9C899DFD3CC}" destId="{AC03007B-2BE8-4F11-B071-0ED2F2937508}" srcOrd="1" destOrd="0" parTransId="{A5C0B871-1885-4226-B51F-C9DFC2BAE3E0}" sibTransId="{39AD333B-3125-4758-B075-C4BB460FD63D}"/>
    <dgm:cxn modelId="{EB6D9032-C83F-4DF7-843E-C9E2068EB989}" type="presOf" srcId="{6F2A2462-BD3A-4C60-9E63-A16CCE70FACF}" destId="{647E26AA-D209-419B-B41D-346E6295EB16}" srcOrd="0" destOrd="0" presId="urn:microsoft.com/office/officeart/2005/8/layout/hProcess10"/>
    <dgm:cxn modelId="{6E60D15D-CDE9-456F-B1F7-668B00241B5E}" type="presOf" srcId="{91436C36-5447-49CD-BDB6-F7FBE5636F40}" destId="{086C9EBD-192F-44BB-88D3-C170B59EC9DD}" srcOrd="0" destOrd="6" presId="urn:microsoft.com/office/officeart/2005/8/layout/hProcess10"/>
    <dgm:cxn modelId="{BAC60F41-D6FF-474C-B6F0-C4300687E6DE}" type="presOf" srcId="{6F2A2462-BD3A-4C60-9E63-A16CCE70FACF}" destId="{6F649D24-FC3D-4304-A551-342E1CFF5361}" srcOrd="1" destOrd="0" presId="urn:microsoft.com/office/officeart/2005/8/layout/hProcess10"/>
    <dgm:cxn modelId="{69A63B44-E486-41AE-8847-CB71EF60436A}" type="presOf" srcId="{D2A6BF2A-4B44-4B4E-A3DF-9A55BFD9E6B3}" destId="{06C78A1F-E70A-4121-BC3A-6D3F9FC2D97C}" srcOrd="0" destOrd="0" presId="urn:microsoft.com/office/officeart/2005/8/layout/hProcess10"/>
    <dgm:cxn modelId="{4D5AB648-A0F9-4112-ADEC-A77D710A5BD2}" srcId="{D2A6BF2A-4B44-4B4E-A3DF-9A55BFD9E6B3}" destId="{D0D2D0E6-BB02-4883-8AC3-B6B52FE5C065}" srcOrd="1" destOrd="0" parTransId="{54725341-75D3-4E88-8F58-9B2749EEDC95}" sibTransId="{9B4967D0-0498-4B63-A93B-F957BD828CF3}"/>
    <dgm:cxn modelId="{C3CB576C-A947-495D-A346-8610B18ABF35}" type="presOf" srcId="{79083BDB-7837-48EB-BC1C-D729A7DED5FC}" destId="{086C9EBD-192F-44BB-88D3-C170B59EC9DD}" srcOrd="0" destOrd="4" presId="urn:microsoft.com/office/officeart/2005/8/layout/hProcess10"/>
    <dgm:cxn modelId="{AD80E76C-69E1-4DBD-B3B8-9443DEDD12BE}" srcId="{0D8F08F0-ABDB-410E-96D4-E9C899DFD3CC}" destId="{91436C36-5447-49CD-BDB6-F7FBE5636F40}" srcOrd="5" destOrd="0" parTransId="{B21ACA1A-2BB9-4A54-9B94-EF0A2273F074}" sibTransId="{339847A8-873B-48CE-9C2D-AB82F9DF871F}"/>
    <dgm:cxn modelId="{B3EB544F-0AAE-46CA-A4F8-9BE6B9E635D2}" srcId="{0D8F08F0-ABDB-410E-96D4-E9C899DFD3CC}" destId="{B027B2D0-18B3-4C08-9116-29A1638CECE2}" srcOrd="4" destOrd="0" parTransId="{CEA548D4-FF20-4CB2-B05F-4394D27B4DE2}" sibTransId="{817A5796-EC56-45A8-8418-DAD6DDB0C88E}"/>
    <dgm:cxn modelId="{77CA7572-B057-42A1-A386-89CE6D94169A}" type="presOf" srcId="{FD380B11-B952-4EFE-89F8-D9CD1185B1F9}" destId="{086C9EBD-192F-44BB-88D3-C170B59EC9DD}" srcOrd="0" destOrd="7" presId="urn:microsoft.com/office/officeart/2005/8/layout/hProcess10"/>
    <dgm:cxn modelId="{93CDD252-0FCF-46AD-A8A8-295A1ADBA2C8}" type="presOf" srcId="{B027B2D0-18B3-4C08-9116-29A1638CECE2}" destId="{086C9EBD-192F-44BB-88D3-C170B59EC9DD}" srcOrd="0" destOrd="5" presId="urn:microsoft.com/office/officeart/2005/8/layout/hProcess10"/>
    <dgm:cxn modelId="{4758B776-7B8D-4218-903C-69F416DCA0A5}" srcId="{0D8F08F0-ABDB-410E-96D4-E9C899DFD3CC}" destId="{FD380B11-B952-4EFE-89F8-D9CD1185B1F9}" srcOrd="6" destOrd="0" parTransId="{ACE4F389-6F3F-48F0-B2FA-745C29130408}" sibTransId="{6E7A59E0-7D48-4E93-8151-04EBD5FC76A3}"/>
    <dgm:cxn modelId="{D4CA4C82-72CD-4995-A16D-5B8856F42AAC}" type="presOf" srcId="{0D8F08F0-ABDB-410E-96D4-E9C899DFD3CC}" destId="{086C9EBD-192F-44BB-88D3-C170B59EC9DD}" srcOrd="0" destOrd="0" presId="urn:microsoft.com/office/officeart/2005/8/layout/hProcess10"/>
    <dgm:cxn modelId="{9D508E94-433A-448B-93E4-0DB22C05DDF2}" srcId="{0D8F08F0-ABDB-410E-96D4-E9C899DFD3CC}" destId="{79083BDB-7837-48EB-BC1C-D729A7DED5FC}" srcOrd="3" destOrd="0" parTransId="{156ADEF8-0743-4396-B504-2CF83ECFE488}" sibTransId="{FE0567EF-9D4D-401A-B59B-25F63D71C06F}"/>
    <dgm:cxn modelId="{ADBC82AD-60D3-4533-8060-DAEA37E701F4}" type="presOf" srcId="{AC03007B-2BE8-4F11-B071-0ED2F2937508}" destId="{086C9EBD-192F-44BB-88D3-C170B59EC9DD}" srcOrd="0" destOrd="2" presId="urn:microsoft.com/office/officeart/2005/8/layout/hProcess10"/>
    <dgm:cxn modelId="{10F953AF-E517-4E84-8679-AE82CCC32487}" type="presOf" srcId="{2130F9F7-F425-46A4-A075-74E7DEA8C2AF}" destId="{086C9EBD-192F-44BB-88D3-C170B59EC9DD}" srcOrd="0" destOrd="1" presId="urn:microsoft.com/office/officeart/2005/8/layout/hProcess10"/>
    <dgm:cxn modelId="{37FDEDD9-DEF4-4E23-BF24-0379F4FC49E1}" srcId="{0D8F08F0-ABDB-410E-96D4-E9C899DFD3CC}" destId="{0B2B6554-AC8E-4C76-896C-5438E7151E8A}" srcOrd="2" destOrd="0" parTransId="{1C8116FB-8A6D-4F08-86E2-B9D6F7CF61E8}" sibTransId="{5D75F46D-271C-4BFB-AAF3-AC8425573832}"/>
    <dgm:cxn modelId="{1CEBC3DD-0259-41D5-B7F7-19E85D7D1095}" type="presOf" srcId="{D0D2D0E6-BB02-4883-8AC3-B6B52FE5C065}" destId="{0821B9AE-3D88-4953-AAFB-72AA006B70C3}" srcOrd="0" destOrd="0" presId="urn:microsoft.com/office/officeart/2005/8/layout/hProcess10"/>
    <dgm:cxn modelId="{863FE588-1196-4AC4-960F-5C6AB9581A9A}" type="presParOf" srcId="{06C78A1F-E70A-4121-BC3A-6D3F9FC2D97C}" destId="{1B0D9093-6941-4DBF-ACC1-8062ADD98A8C}" srcOrd="0" destOrd="0" presId="urn:microsoft.com/office/officeart/2005/8/layout/hProcess10"/>
    <dgm:cxn modelId="{57F63403-A9F1-4CBB-BE9C-C0CA8F63AECC}" type="presParOf" srcId="{1B0D9093-6941-4DBF-ACC1-8062ADD98A8C}" destId="{B77F7B02-D3B1-4308-AF3D-A27ED6660FB8}" srcOrd="0" destOrd="0" presId="urn:microsoft.com/office/officeart/2005/8/layout/hProcess10"/>
    <dgm:cxn modelId="{3F2F0E01-B415-461E-9DAC-9AA833FD566F}" type="presParOf" srcId="{1B0D9093-6941-4DBF-ACC1-8062ADD98A8C}" destId="{086C9EBD-192F-44BB-88D3-C170B59EC9DD}" srcOrd="1" destOrd="0" presId="urn:microsoft.com/office/officeart/2005/8/layout/hProcess10"/>
    <dgm:cxn modelId="{33F3BC70-8576-462A-B8F7-FF9D3DE223DF}" type="presParOf" srcId="{06C78A1F-E70A-4121-BC3A-6D3F9FC2D97C}" destId="{647E26AA-D209-419B-B41D-346E6295EB16}" srcOrd="1" destOrd="0" presId="urn:microsoft.com/office/officeart/2005/8/layout/hProcess10"/>
    <dgm:cxn modelId="{A11B2FB1-4B00-40FB-9C7F-9E34EED9C859}" type="presParOf" srcId="{647E26AA-D209-419B-B41D-346E6295EB16}" destId="{6F649D24-FC3D-4304-A551-342E1CFF5361}" srcOrd="0" destOrd="0" presId="urn:microsoft.com/office/officeart/2005/8/layout/hProcess10"/>
    <dgm:cxn modelId="{EB261808-8453-401B-B2BF-2AC225D0DA12}" type="presParOf" srcId="{06C78A1F-E70A-4121-BC3A-6D3F9FC2D97C}" destId="{866E7E8F-4F25-4CDA-8CCF-34B54952A722}" srcOrd="2" destOrd="0" presId="urn:microsoft.com/office/officeart/2005/8/layout/hProcess10"/>
    <dgm:cxn modelId="{35E8CE48-5A03-4347-B5A9-A9CA4696A2E7}" type="presParOf" srcId="{866E7E8F-4F25-4CDA-8CCF-34B54952A722}" destId="{61A70D3C-6E9A-4E2A-9036-FD4E938F56BB}" srcOrd="0" destOrd="0" presId="urn:microsoft.com/office/officeart/2005/8/layout/hProcess10"/>
    <dgm:cxn modelId="{B34894B5-DCF1-46B8-A5ED-A6B9F6C3FF88}" type="presParOf" srcId="{866E7E8F-4F25-4CDA-8CCF-34B54952A722}" destId="{0821B9AE-3D88-4953-AAFB-72AA006B70C3}" srcOrd="1" destOrd="0" presId="urn:microsoft.com/office/officeart/2005/8/layout/hProcess10"/>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98778EC-BE03-4397-A5CC-F0D55EB181B8}"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805E4B37-E9F7-4FA3-A81F-26D5206041D3}">
      <dgm:prSet phldrT="[Text]"/>
      <dgm:spPr/>
      <dgm:t>
        <a:bodyPr/>
        <a:lstStyle/>
        <a:p>
          <a:r>
            <a:rPr lang="en-US" dirty="0"/>
            <a:t>Job analysis determines what each role must accomplish within the transformation.</a:t>
          </a:r>
        </a:p>
      </dgm:t>
    </dgm:pt>
    <dgm:pt modelId="{9F4F5EA1-297C-43EC-BFE0-5E2EDF584632}" type="parTrans" cxnId="{CCD02DCE-AB4D-4D2F-A9B3-51490BB0A7C8}">
      <dgm:prSet/>
      <dgm:spPr/>
      <dgm:t>
        <a:bodyPr/>
        <a:lstStyle/>
        <a:p>
          <a:endParaRPr lang="en-US"/>
        </a:p>
      </dgm:t>
    </dgm:pt>
    <dgm:pt modelId="{F0F639A9-CCCD-49D4-8B40-88AAFFA7FBB2}" type="sibTrans" cxnId="{CCD02DCE-AB4D-4D2F-A9B3-51490BB0A7C8}">
      <dgm:prSet/>
      <dgm:spPr/>
      <dgm:t>
        <a:bodyPr/>
        <a:lstStyle/>
        <a:p>
          <a:endParaRPr lang="en-US"/>
        </a:p>
      </dgm:t>
    </dgm:pt>
    <dgm:pt modelId="{1DD42081-8DFE-43B8-A8A7-E744DF67502B}">
      <dgm:prSet/>
      <dgm:spPr/>
      <dgm:t>
        <a:bodyPr/>
        <a:lstStyle/>
        <a:p>
          <a:r>
            <a:rPr lang="en-US"/>
            <a:t>Methods:</a:t>
          </a:r>
        </a:p>
      </dgm:t>
    </dgm:pt>
    <dgm:pt modelId="{B373EA59-9BAA-427B-A255-FC91197E820F}" type="parTrans" cxnId="{F87BE085-BFF6-4163-A979-869B30B24ECA}">
      <dgm:prSet/>
      <dgm:spPr/>
      <dgm:t>
        <a:bodyPr/>
        <a:lstStyle/>
        <a:p>
          <a:endParaRPr lang="en-US"/>
        </a:p>
      </dgm:t>
    </dgm:pt>
    <dgm:pt modelId="{46DEE748-4317-42C9-BDB3-D6A5C1D0F948}" type="sibTrans" cxnId="{F87BE085-BFF6-4163-A979-869B30B24ECA}">
      <dgm:prSet/>
      <dgm:spPr/>
      <dgm:t>
        <a:bodyPr/>
        <a:lstStyle/>
        <a:p>
          <a:endParaRPr lang="en-US"/>
        </a:p>
      </dgm:t>
    </dgm:pt>
    <dgm:pt modelId="{3306BF83-1B10-4F99-A2E8-7F0713064048}">
      <dgm:prSet/>
      <dgm:spPr/>
      <dgm:t>
        <a:bodyPr/>
        <a:lstStyle/>
        <a:p>
          <a:pPr>
            <a:buFont typeface="Symbol" panose="05050102010706020507" pitchFamily="18" charset="2"/>
            <a:buChar char=""/>
          </a:pPr>
          <a:r>
            <a:rPr lang="en-US"/>
            <a:t>Interview transformation sponsors and departmental managers</a:t>
          </a:r>
        </a:p>
      </dgm:t>
    </dgm:pt>
    <dgm:pt modelId="{ECA05034-005B-43E1-9C3D-24369C18148B}" type="parTrans" cxnId="{BDDC1EAB-7561-47AE-A36A-AA54537C14EB}">
      <dgm:prSet/>
      <dgm:spPr/>
      <dgm:t>
        <a:bodyPr/>
        <a:lstStyle/>
        <a:p>
          <a:endParaRPr lang="en-US"/>
        </a:p>
      </dgm:t>
    </dgm:pt>
    <dgm:pt modelId="{DE414484-4F37-4459-ACBA-F0C716D975BD}" type="sibTrans" cxnId="{BDDC1EAB-7561-47AE-A36A-AA54537C14EB}">
      <dgm:prSet/>
      <dgm:spPr/>
      <dgm:t>
        <a:bodyPr/>
        <a:lstStyle/>
        <a:p>
          <a:endParaRPr lang="en-US"/>
        </a:p>
      </dgm:t>
    </dgm:pt>
    <dgm:pt modelId="{6432DE9C-3D30-47F3-96EE-0C6ACA266515}">
      <dgm:prSet/>
      <dgm:spPr/>
      <dgm:t>
        <a:bodyPr/>
        <a:lstStyle/>
        <a:p>
          <a:pPr>
            <a:buFont typeface="Symbol" panose="05050102010706020507" pitchFamily="18" charset="2"/>
            <a:buChar char=""/>
          </a:pPr>
          <a:r>
            <a:rPr lang="en-US"/>
            <a:t>Review workflows, process maps and project dependencies</a:t>
          </a:r>
        </a:p>
      </dgm:t>
    </dgm:pt>
    <dgm:pt modelId="{6BB76C9B-C692-4938-A081-87ABEDA54EE3}" type="parTrans" cxnId="{723ED98C-4A87-4EA0-9D7A-D608363653A0}">
      <dgm:prSet/>
      <dgm:spPr/>
      <dgm:t>
        <a:bodyPr/>
        <a:lstStyle/>
        <a:p>
          <a:endParaRPr lang="en-US"/>
        </a:p>
      </dgm:t>
    </dgm:pt>
    <dgm:pt modelId="{5B763CE8-37F1-4646-B8BE-E4B78C1ED5B0}" type="sibTrans" cxnId="{723ED98C-4A87-4EA0-9D7A-D608363653A0}">
      <dgm:prSet/>
      <dgm:spPr/>
      <dgm:t>
        <a:bodyPr/>
        <a:lstStyle/>
        <a:p>
          <a:endParaRPr lang="en-US"/>
        </a:p>
      </dgm:t>
    </dgm:pt>
    <dgm:pt modelId="{E5866DB8-24AE-4E68-B13C-A649A5F6FF91}">
      <dgm:prSet/>
      <dgm:spPr/>
      <dgm:t>
        <a:bodyPr/>
        <a:lstStyle/>
        <a:p>
          <a:pPr>
            <a:buFont typeface="Symbol" panose="05050102010706020507" pitchFamily="18" charset="2"/>
            <a:buChar char=""/>
          </a:pPr>
          <a:r>
            <a:rPr lang="en-US"/>
            <a:t>Observe existing operational and digital roles</a:t>
          </a:r>
        </a:p>
      </dgm:t>
    </dgm:pt>
    <dgm:pt modelId="{1421F576-EFD8-4E4E-BBD8-A650A4970085}" type="parTrans" cxnId="{BF4F9B21-DC8D-4E10-ABC4-0CBC972AA076}">
      <dgm:prSet/>
      <dgm:spPr/>
      <dgm:t>
        <a:bodyPr/>
        <a:lstStyle/>
        <a:p>
          <a:endParaRPr lang="en-US"/>
        </a:p>
      </dgm:t>
    </dgm:pt>
    <dgm:pt modelId="{C7581B54-2208-4C03-8B18-1317CE745DAD}" type="sibTrans" cxnId="{BF4F9B21-DC8D-4E10-ABC4-0CBC972AA076}">
      <dgm:prSet/>
      <dgm:spPr/>
      <dgm:t>
        <a:bodyPr/>
        <a:lstStyle/>
        <a:p>
          <a:endParaRPr lang="en-US"/>
        </a:p>
      </dgm:t>
    </dgm:pt>
    <dgm:pt modelId="{B832E1F2-C4FA-4785-922D-92F5A0053952}">
      <dgm:prSet/>
      <dgm:spPr/>
      <dgm:t>
        <a:bodyPr/>
        <a:lstStyle/>
        <a:p>
          <a:pPr>
            <a:buFont typeface="Symbol" panose="05050102010706020507" pitchFamily="18" charset="2"/>
            <a:buChar char=""/>
          </a:pPr>
          <a:r>
            <a:rPr lang="en-US"/>
            <a:t>Examine previous job descriptions and performance data</a:t>
          </a:r>
        </a:p>
      </dgm:t>
    </dgm:pt>
    <dgm:pt modelId="{6B3D4E1A-2B1F-43AD-B564-818BF0C27592}" type="parTrans" cxnId="{95C9C6A0-4D92-4BD9-896B-4C3830503986}">
      <dgm:prSet/>
      <dgm:spPr/>
      <dgm:t>
        <a:bodyPr/>
        <a:lstStyle/>
        <a:p>
          <a:endParaRPr lang="en-US"/>
        </a:p>
      </dgm:t>
    </dgm:pt>
    <dgm:pt modelId="{CE9BFB75-9CD7-4FF7-BD13-12580360EA88}" type="sibTrans" cxnId="{95C9C6A0-4D92-4BD9-896B-4C3830503986}">
      <dgm:prSet/>
      <dgm:spPr/>
      <dgm:t>
        <a:bodyPr/>
        <a:lstStyle/>
        <a:p>
          <a:endParaRPr lang="en-US"/>
        </a:p>
      </dgm:t>
    </dgm:pt>
    <dgm:pt modelId="{EFCB00F8-060C-42DB-88C4-4140FCF414EF}">
      <dgm:prSet/>
      <dgm:spPr/>
      <dgm:t>
        <a:bodyPr/>
        <a:lstStyle/>
        <a:p>
          <a:pPr>
            <a:buFont typeface="Symbol" panose="05050102010706020507" pitchFamily="18" charset="2"/>
            <a:buChar char=""/>
          </a:pPr>
          <a:r>
            <a:rPr lang="en-US"/>
            <a:t>Use critical incidents to identify challenging job situations</a:t>
          </a:r>
        </a:p>
      </dgm:t>
    </dgm:pt>
    <dgm:pt modelId="{4729229A-9FE5-4975-8A62-6879A6502C80}" type="parTrans" cxnId="{1C4EF854-6CE1-49C4-BD79-0E4221BBF188}">
      <dgm:prSet/>
      <dgm:spPr/>
      <dgm:t>
        <a:bodyPr/>
        <a:lstStyle/>
        <a:p>
          <a:endParaRPr lang="en-US"/>
        </a:p>
      </dgm:t>
    </dgm:pt>
    <dgm:pt modelId="{57030AF8-7104-4B45-AB3D-EDB94BEA496A}" type="sibTrans" cxnId="{1C4EF854-6CE1-49C4-BD79-0E4221BBF188}">
      <dgm:prSet/>
      <dgm:spPr/>
      <dgm:t>
        <a:bodyPr/>
        <a:lstStyle/>
        <a:p>
          <a:endParaRPr lang="en-US"/>
        </a:p>
      </dgm:t>
    </dgm:pt>
    <dgm:pt modelId="{A3305100-018B-41EB-8D04-1F8BD43B2E12}">
      <dgm:prSet/>
      <dgm:spPr/>
      <dgm:t>
        <a:bodyPr/>
        <a:lstStyle/>
        <a:p>
          <a:pPr>
            <a:buFont typeface="Symbol" panose="05050102010706020507" pitchFamily="18" charset="2"/>
            <a:buChar char=""/>
          </a:pPr>
          <a:r>
            <a:rPr lang="en-US"/>
            <a:t>Consult current employees and technical specialists</a:t>
          </a:r>
        </a:p>
      </dgm:t>
    </dgm:pt>
    <dgm:pt modelId="{2D0FAF46-EFD0-434F-922A-4044750CAD8F}" type="parTrans" cxnId="{403BF078-D6A8-4536-85C3-CB77E2B7F927}">
      <dgm:prSet/>
      <dgm:spPr/>
      <dgm:t>
        <a:bodyPr/>
        <a:lstStyle/>
        <a:p>
          <a:endParaRPr lang="en-US"/>
        </a:p>
      </dgm:t>
    </dgm:pt>
    <dgm:pt modelId="{40C76EC6-8818-4834-8A34-B78865B72763}" type="sibTrans" cxnId="{403BF078-D6A8-4536-85C3-CB77E2B7F927}">
      <dgm:prSet/>
      <dgm:spPr/>
      <dgm:t>
        <a:bodyPr/>
        <a:lstStyle/>
        <a:p>
          <a:endParaRPr lang="en-US"/>
        </a:p>
      </dgm:t>
    </dgm:pt>
    <dgm:pt modelId="{827E3D87-CD0C-4333-9730-691313DEA0F2}">
      <dgm:prSet/>
      <dgm:spPr/>
      <dgm:t>
        <a:bodyPr/>
        <a:lstStyle/>
        <a:p>
          <a:r>
            <a:rPr lang="en-US"/>
            <a:t>Example: Digital Transformation Project Manager</a:t>
          </a:r>
        </a:p>
      </dgm:t>
    </dgm:pt>
    <dgm:pt modelId="{437D14B3-4B17-4276-825F-7BC6CE17EF32}" type="parTrans" cxnId="{EB26F648-AFA1-436A-B379-C726D824C51B}">
      <dgm:prSet/>
      <dgm:spPr/>
      <dgm:t>
        <a:bodyPr/>
        <a:lstStyle/>
        <a:p>
          <a:endParaRPr lang="en-US"/>
        </a:p>
      </dgm:t>
    </dgm:pt>
    <dgm:pt modelId="{DD52FB5E-D431-42CA-A5A8-22B24FF2F33D}" type="sibTrans" cxnId="{EB26F648-AFA1-436A-B379-C726D824C51B}">
      <dgm:prSet/>
      <dgm:spPr/>
      <dgm:t>
        <a:bodyPr/>
        <a:lstStyle/>
        <a:p>
          <a:endParaRPr lang="en-US"/>
        </a:p>
      </dgm:t>
    </dgm:pt>
    <dgm:pt modelId="{9B57CD18-FCA5-45B8-AF37-9D328617E3F2}">
      <dgm:prSet/>
      <dgm:spPr/>
      <dgm:t>
        <a:bodyPr/>
        <a:lstStyle/>
        <a:p>
          <a:pPr>
            <a:buFont typeface="Symbol" panose="05050102010706020507" pitchFamily="18" charset="2"/>
            <a:buChar char=""/>
          </a:pPr>
          <a:r>
            <a:rPr lang="en-US"/>
            <a:t>Coordinate technology, store and supply-chain workstreams</a:t>
          </a:r>
        </a:p>
      </dgm:t>
    </dgm:pt>
    <dgm:pt modelId="{BAD9109D-0222-4169-81AD-17B5EC7DA4D3}" type="parTrans" cxnId="{C5CA7588-9829-464D-B755-E0A8EE9D5F7B}">
      <dgm:prSet/>
      <dgm:spPr/>
      <dgm:t>
        <a:bodyPr/>
        <a:lstStyle/>
        <a:p>
          <a:endParaRPr lang="en-US"/>
        </a:p>
      </dgm:t>
    </dgm:pt>
    <dgm:pt modelId="{0B0D5786-C695-49AF-89B6-B9AA7DA147E5}" type="sibTrans" cxnId="{C5CA7588-9829-464D-B755-E0A8EE9D5F7B}">
      <dgm:prSet/>
      <dgm:spPr/>
      <dgm:t>
        <a:bodyPr/>
        <a:lstStyle/>
        <a:p>
          <a:endParaRPr lang="en-US"/>
        </a:p>
      </dgm:t>
    </dgm:pt>
    <dgm:pt modelId="{8EFD0F80-07C1-44D9-AFC9-5C6138B63C2B}">
      <dgm:prSet/>
      <dgm:spPr/>
      <dgm:t>
        <a:bodyPr/>
        <a:lstStyle/>
        <a:p>
          <a:pPr>
            <a:buFont typeface="Symbol" panose="05050102010706020507" pitchFamily="18" charset="2"/>
            <a:buChar char=""/>
          </a:pPr>
          <a:r>
            <a:rPr lang="en-US"/>
            <a:t>Manage scope, resources, risks, budgets and deadlines</a:t>
          </a:r>
        </a:p>
      </dgm:t>
    </dgm:pt>
    <dgm:pt modelId="{6DB2B0F2-D64C-40A3-9D13-20DFDA62D4ED}" type="parTrans" cxnId="{73C8BC57-58A1-44B9-BBFF-ABBDA87B972F}">
      <dgm:prSet/>
      <dgm:spPr/>
      <dgm:t>
        <a:bodyPr/>
        <a:lstStyle/>
        <a:p>
          <a:endParaRPr lang="en-US"/>
        </a:p>
      </dgm:t>
    </dgm:pt>
    <dgm:pt modelId="{D8D7DDF0-FCDE-4319-8BF3-0B4423D816E5}" type="sibTrans" cxnId="{73C8BC57-58A1-44B9-BBFF-ABBDA87B972F}">
      <dgm:prSet/>
      <dgm:spPr/>
      <dgm:t>
        <a:bodyPr/>
        <a:lstStyle/>
        <a:p>
          <a:endParaRPr lang="en-US"/>
        </a:p>
      </dgm:t>
    </dgm:pt>
    <dgm:pt modelId="{7AB593C2-52D3-4A04-A7E3-4297C7F934B3}">
      <dgm:prSet/>
      <dgm:spPr/>
      <dgm:t>
        <a:bodyPr/>
        <a:lstStyle/>
        <a:p>
          <a:pPr>
            <a:buFont typeface="Symbol" panose="05050102010706020507" pitchFamily="18" charset="2"/>
            <a:buChar char=""/>
          </a:pPr>
          <a:r>
            <a:rPr lang="en-US"/>
            <a:t>Translate strategic objectives into deliverable projects</a:t>
          </a:r>
        </a:p>
      </dgm:t>
    </dgm:pt>
    <dgm:pt modelId="{7638DFD2-2997-4588-A5EF-8C8D002A00DD}" type="parTrans" cxnId="{CCFB22CB-8E7E-48C5-A662-73803FC462D5}">
      <dgm:prSet/>
      <dgm:spPr/>
      <dgm:t>
        <a:bodyPr/>
        <a:lstStyle/>
        <a:p>
          <a:endParaRPr lang="en-US"/>
        </a:p>
      </dgm:t>
    </dgm:pt>
    <dgm:pt modelId="{0C328950-6E3C-42DA-821D-F5F9F4606E0B}" type="sibTrans" cxnId="{CCFB22CB-8E7E-48C5-A662-73803FC462D5}">
      <dgm:prSet/>
      <dgm:spPr/>
      <dgm:t>
        <a:bodyPr/>
        <a:lstStyle/>
        <a:p>
          <a:endParaRPr lang="en-US"/>
        </a:p>
      </dgm:t>
    </dgm:pt>
    <dgm:pt modelId="{0D7E875F-23D1-4BCA-82EE-AA541998C7DC}">
      <dgm:prSet/>
      <dgm:spPr/>
      <dgm:t>
        <a:bodyPr/>
        <a:lstStyle/>
        <a:p>
          <a:pPr>
            <a:buFont typeface="Symbol" panose="05050102010706020507" pitchFamily="18" charset="2"/>
            <a:buChar char=""/>
          </a:pPr>
          <a:r>
            <a:rPr lang="en-US"/>
            <a:t>Communicate with senior leaders, suppliers and affected employees</a:t>
          </a:r>
        </a:p>
      </dgm:t>
    </dgm:pt>
    <dgm:pt modelId="{54C98EF3-C01B-431D-B1E2-5F81D715EAC8}" type="parTrans" cxnId="{F816918D-73C4-4AE2-B366-E5C31DA3C685}">
      <dgm:prSet/>
      <dgm:spPr/>
      <dgm:t>
        <a:bodyPr/>
        <a:lstStyle/>
        <a:p>
          <a:endParaRPr lang="en-US"/>
        </a:p>
      </dgm:t>
    </dgm:pt>
    <dgm:pt modelId="{52B3B6B9-1089-4AFD-9A91-A5F48EE5599F}" type="sibTrans" cxnId="{F816918D-73C4-4AE2-B366-E5C31DA3C685}">
      <dgm:prSet/>
      <dgm:spPr/>
      <dgm:t>
        <a:bodyPr/>
        <a:lstStyle/>
        <a:p>
          <a:endParaRPr lang="en-US"/>
        </a:p>
      </dgm:t>
    </dgm:pt>
    <dgm:pt modelId="{7EDCEF6B-E33C-484F-A571-CC7253ED932E}">
      <dgm:prSet/>
      <dgm:spPr/>
      <dgm:t>
        <a:bodyPr/>
        <a:lstStyle/>
        <a:p>
          <a:pPr>
            <a:buFont typeface="Symbol" panose="05050102010706020507" pitchFamily="18" charset="2"/>
            <a:buChar char=""/>
          </a:pPr>
          <a:r>
            <a:rPr lang="en-US"/>
            <a:t>Monitor adoption and benefits realisation</a:t>
          </a:r>
        </a:p>
      </dgm:t>
    </dgm:pt>
    <dgm:pt modelId="{20052B06-79A9-4B5D-831C-C88A8D89FA00}" type="parTrans" cxnId="{34145AFF-DA05-4DC9-824F-D35068D24E0C}">
      <dgm:prSet/>
      <dgm:spPr/>
      <dgm:t>
        <a:bodyPr/>
        <a:lstStyle/>
        <a:p>
          <a:endParaRPr lang="en-US"/>
        </a:p>
      </dgm:t>
    </dgm:pt>
    <dgm:pt modelId="{AF896879-C311-4809-8DE6-C9B7AA16E080}" type="sibTrans" cxnId="{34145AFF-DA05-4DC9-824F-D35068D24E0C}">
      <dgm:prSet/>
      <dgm:spPr/>
      <dgm:t>
        <a:bodyPr/>
        <a:lstStyle/>
        <a:p>
          <a:endParaRPr lang="en-US"/>
        </a:p>
      </dgm:t>
    </dgm:pt>
    <dgm:pt modelId="{2EA09D0A-48BB-4550-B2FB-81FE1FB4B87B}">
      <dgm:prSet/>
      <dgm:spPr/>
      <dgm:t>
        <a:bodyPr/>
        <a:lstStyle/>
        <a:p>
          <a:r>
            <a:rPr lang="en-US" dirty="0"/>
            <a:t>Job analysis improves the relevance and validity of subsequent selection decisions (</a:t>
          </a:r>
          <a:r>
            <a:rPr lang="en-US" b="0" i="0" dirty="0" err="1">
              <a:solidFill>
                <a:srgbClr val="222222"/>
              </a:solidFill>
              <a:effectLst/>
            </a:rPr>
            <a:t>Brannick</a:t>
          </a:r>
          <a:r>
            <a:rPr lang="en-US" b="0" i="0" dirty="0">
              <a:solidFill>
                <a:srgbClr val="222222"/>
              </a:solidFill>
              <a:effectLst/>
            </a:rPr>
            <a:t>, Levine and </a:t>
          </a:r>
          <a:r>
            <a:rPr lang="en-US" b="0" i="0" dirty="0" err="1">
              <a:solidFill>
                <a:srgbClr val="222222"/>
              </a:solidFill>
              <a:effectLst/>
            </a:rPr>
            <a:t>Morgeson</a:t>
          </a:r>
          <a:r>
            <a:rPr lang="en-US" b="0" i="0" dirty="0">
              <a:solidFill>
                <a:srgbClr val="222222"/>
              </a:solidFill>
              <a:effectLst/>
            </a:rPr>
            <a:t>, 2007</a:t>
          </a:r>
          <a:r>
            <a:rPr lang="en-US" dirty="0"/>
            <a:t>).</a:t>
          </a:r>
        </a:p>
      </dgm:t>
    </dgm:pt>
    <dgm:pt modelId="{036A283E-3A38-42CE-A173-434BCE7FCD47}" type="parTrans" cxnId="{30C11DBA-49E5-4030-A4A0-33055E523FAF}">
      <dgm:prSet/>
      <dgm:spPr/>
      <dgm:t>
        <a:bodyPr/>
        <a:lstStyle/>
        <a:p>
          <a:endParaRPr lang="en-US"/>
        </a:p>
      </dgm:t>
    </dgm:pt>
    <dgm:pt modelId="{14F3D8F7-5C9C-4EF6-A206-E40C8C0CB1FC}" type="sibTrans" cxnId="{30C11DBA-49E5-4030-A4A0-33055E523FAF}">
      <dgm:prSet/>
      <dgm:spPr/>
      <dgm:t>
        <a:bodyPr/>
        <a:lstStyle/>
        <a:p>
          <a:endParaRPr lang="en-US"/>
        </a:p>
      </dgm:t>
    </dgm:pt>
    <dgm:pt modelId="{08121E56-6701-4834-B5FA-DC4A12E06F4F}" type="pres">
      <dgm:prSet presAssocID="{B98778EC-BE03-4397-A5CC-F0D55EB181B8}" presName="Name0" presStyleCnt="0">
        <dgm:presLayoutVars>
          <dgm:dir/>
          <dgm:resizeHandles val="exact"/>
        </dgm:presLayoutVars>
      </dgm:prSet>
      <dgm:spPr/>
    </dgm:pt>
    <dgm:pt modelId="{18B6A2C9-9640-41CE-BE34-034D771A8F63}" type="pres">
      <dgm:prSet presAssocID="{805E4B37-E9F7-4FA3-A81F-26D5206041D3}" presName="composite" presStyleCnt="0"/>
      <dgm:spPr/>
    </dgm:pt>
    <dgm:pt modelId="{37D40F80-0320-4617-9923-E3E24B3E3546}" type="pres">
      <dgm:prSet presAssocID="{805E4B37-E9F7-4FA3-A81F-26D5206041D3}" presName="rect1" presStyleLbl="trAlignAcc1" presStyleIdx="0" presStyleCnt="4">
        <dgm:presLayoutVars>
          <dgm:bulletEnabled val="1"/>
        </dgm:presLayoutVars>
      </dgm:prSet>
      <dgm:spPr/>
    </dgm:pt>
    <dgm:pt modelId="{A9729536-9060-4047-8008-E894266FFED8}" type="pres">
      <dgm:prSet presAssocID="{805E4B37-E9F7-4FA3-A81F-26D5206041D3}" presName="rect2" presStyleLbl="fgImgPlac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l="-62000" r="-62000"/>
          </a:stretch>
        </a:blipFill>
      </dgm:spPr>
      <dgm:extLst>
        <a:ext uri="{E40237B7-FDA0-4F09-8148-C483321AD2D9}">
          <dgm14:cNvPr xmlns:dgm14="http://schemas.microsoft.com/office/drawing/2010/diagram" id="0" name="" descr="Two colleagues planning on board with sticky notes"/>
        </a:ext>
      </dgm:extLst>
    </dgm:pt>
    <dgm:pt modelId="{F102168F-A547-4DC5-840B-E56C5E1DECB5}" type="pres">
      <dgm:prSet presAssocID="{F0F639A9-CCCD-49D4-8B40-88AAFFA7FBB2}" presName="sibTrans" presStyleCnt="0"/>
      <dgm:spPr/>
    </dgm:pt>
    <dgm:pt modelId="{3A744AD9-D7E9-4DE2-8CB6-C3267DCDCE08}" type="pres">
      <dgm:prSet presAssocID="{1DD42081-8DFE-43B8-A8A7-E744DF67502B}" presName="composite" presStyleCnt="0"/>
      <dgm:spPr/>
    </dgm:pt>
    <dgm:pt modelId="{CEB9BF61-5372-481A-B71E-90C3220853AE}" type="pres">
      <dgm:prSet presAssocID="{1DD42081-8DFE-43B8-A8A7-E744DF67502B}" presName="rect1" presStyleLbl="trAlignAcc1" presStyleIdx="1" presStyleCnt="4">
        <dgm:presLayoutVars>
          <dgm:bulletEnabled val="1"/>
        </dgm:presLayoutVars>
      </dgm:prSet>
      <dgm:spPr/>
    </dgm:pt>
    <dgm:pt modelId="{16BAA8E1-22DC-4616-80CD-B1FCD7398C4E}" type="pres">
      <dgm:prSet presAssocID="{1DD42081-8DFE-43B8-A8A7-E744DF67502B}" presName="rect2" presStyleLbl="fgImgPlac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l="-62000" r="-62000"/>
          </a:stretch>
        </a:blipFill>
      </dgm:spPr>
      <dgm:extLst>
        <a:ext uri="{E40237B7-FDA0-4F09-8148-C483321AD2D9}">
          <dgm14:cNvPr xmlns:dgm14="http://schemas.microsoft.com/office/drawing/2010/diagram" id="0" name="" descr="Smiling woman holding file folder at the office"/>
        </a:ext>
      </dgm:extLst>
    </dgm:pt>
    <dgm:pt modelId="{38394890-434A-4E52-A75A-46FCC5E0B1A4}" type="pres">
      <dgm:prSet presAssocID="{46DEE748-4317-42C9-BDB3-D6A5C1D0F948}" presName="sibTrans" presStyleCnt="0"/>
      <dgm:spPr/>
    </dgm:pt>
    <dgm:pt modelId="{8B72F712-55E9-4A00-9BBF-270F63AA8936}" type="pres">
      <dgm:prSet presAssocID="{827E3D87-CD0C-4333-9730-691313DEA0F2}" presName="composite" presStyleCnt="0"/>
      <dgm:spPr/>
    </dgm:pt>
    <dgm:pt modelId="{1C5B99C6-581F-4843-977A-EA489150FE1D}" type="pres">
      <dgm:prSet presAssocID="{827E3D87-CD0C-4333-9730-691313DEA0F2}" presName="rect1" presStyleLbl="trAlignAcc1" presStyleIdx="2" presStyleCnt="4">
        <dgm:presLayoutVars>
          <dgm:bulletEnabled val="1"/>
        </dgm:presLayoutVars>
      </dgm:prSet>
      <dgm:spPr/>
    </dgm:pt>
    <dgm:pt modelId="{8082AD23-81BC-473B-AE0F-0D6E3266351F}" type="pres">
      <dgm:prSet presAssocID="{827E3D87-CD0C-4333-9730-691313DEA0F2}" presName="rect2" presStyleLbl="fgImgPlac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63000" r="-63000"/>
          </a:stretch>
        </a:blipFill>
      </dgm:spPr>
      <dgm:extLst>
        <a:ext uri="{E40237B7-FDA0-4F09-8148-C483321AD2D9}">
          <dgm14:cNvPr xmlns:dgm14="http://schemas.microsoft.com/office/drawing/2010/diagram" id="0" name="" descr="Man wearing mask in an office"/>
        </a:ext>
      </dgm:extLst>
    </dgm:pt>
    <dgm:pt modelId="{5CBACB5D-46D7-4316-9920-FC8D8AAC6F69}" type="pres">
      <dgm:prSet presAssocID="{DD52FB5E-D431-42CA-A5A8-22B24FF2F33D}" presName="sibTrans" presStyleCnt="0"/>
      <dgm:spPr/>
    </dgm:pt>
    <dgm:pt modelId="{171505B5-08E7-48A2-AC1C-0E4084B49DBE}" type="pres">
      <dgm:prSet presAssocID="{2EA09D0A-48BB-4550-B2FB-81FE1FB4B87B}" presName="composite" presStyleCnt="0"/>
      <dgm:spPr/>
    </dgm:pt>
    <dgm:pt modelId="{9C478E7A-2A7F-47F0-8B0E-E8E2B713AC2D}" type="pres">
      <dgm:prSet presAssocID="{2EA09D0A-48BB-4550-B2FB-81FE1FB4B87B}" presName="rect1" presStyleLbl="trAlignAcc1" presStyleIdx="3" presStyleCnt="4">
        <dgm:presLayoutVars>
          <dgm:bulletEnabled val="1"/>
        </dgm:presLayoutVars>
      </dgm:prSet>
      <dgm:spPr/>
    </dgm:pt>
    <dgm:pt modelId="{53F9B60C-5655-4361-BDD1-1E9AF8DD0A89}" type="pres">
      <dgm:prSet presAssocID="{2EA09D0A-48BB-4550-B2FB-81FE1FB4B87B}" presName="rect2" presStyleLbl="fgImgPlac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l="-62000" r="-62000"/>
          </a:stretch>
        </a:blipFill>
      </dgm:spPr>
      <dgm:extLst>
        <a:ext uri="{E40237B7-FDA0-4F09-8148-C483321AD2D9}">
          <dgm14:cNvPr xmlns:dgm14="http://schemas.microsoft.com/office/drawing/2010/diagram" id="0" name="" descr="Man reading from iPad"/>
        </a:ext>
      </dgm:extLst>
    </dgm:pt>
  </dgm:ptLst>
  <dgm:cxnLst>
    <dgm:cxn modelId="{BF4F9B21-DC8D-4E10-ABC4-0CBC972AA076}" srcId="{1DD42081-8DFE-43B8-A8A7-E744DF67502B}" destId="{E5866DB8-24AE-4E68-B13C-A649A5F6FF91}" srcOrd="2" destOrd="0" parTransId="{1421F576-EFD8-4E4E-BBD8-A650A4970085}" sibTransId="{C7581B54-2208-4C03-8B18-1317CE745DAD}"/>
    <dgm:cxn modelId="{B4C6612C-DEF1-4FFB-AF11-AED661ECF4D8}" type="presOf" srcId="{B98778EC-BE03-4397-A5CC-F0D55EB181B8}" destId="{08121E56-6701-4834-B5FA-DC4A12E06F4F}" srcOrd="0" destOrd="0" presId="urn:microsoft.com/office/officeart/2008/layout/PictureStrips"/>
    <dgm:cxn modelId="{344DFB35-155A-4DCB-8021-858FA91B169C}" type="presOf" srcId="{E5866DB8-24AE-4E68-B13C-A649A5F6FF91}" destId="{CEB9BF61-5372-481A-B71E-90C3220853AE}" srcOrd="0" destOrd="3" presId="urn:microsoft.com/office/officeart/2008/layout/PictureStrips"/>
    <dgm:cxn modelId="{2F212E63-B5D8-42D5-9B36-3C53ABD8B7D6}" type="presOf" srcId="{9B57CD18-FCA5-45B8-AF37-9D328617E3F2}" destId="{1C5B99C6-581F-4843-977A-EA489150FE1D}" srcOrd="0" destOrd="1" presId="urn:microsoft.com/office/officeart/2008/layout/PictureStrips"/>
    <dgm:cxn modelId="{A5279464-9938-426A-B5B7-3BB847F66755}" type="presOf" srcId="{827E3D87-CD0C-4333-9730-691313DEA0F2}" destId="{1C5B99C6-581F-4843-977A-EA489150FE1D}" srcOrd="0" destOrd="0" presId="urn:microsoft.com/office/officeart/2008/layout/PictureStrips"/>
    <dgm:cxn modelId="{0B16E465-8F9C-4B4C-9E90-6B66B9340F58}" type="presOf" srcId="{7AB593C2-52D3-4A04-A7E3-4297C7F934B3}" destId="{1C5B99C6-581F-4843-977A-EA489150FE1D}" srcOrd="0" destOrd="3" presId="urn:microsoft.com/office/officeart/2008/layout/PictureStrips"/>
    <dgm:cxn modelId="{32CC7566-BE11-4764-87FC-1CB2A26B4D2A}" type="presOf" srcId="{8EFD0F80-07C1-44D9-AFC9-5C6138B63C2B}" destId="{1C5B99C6-581F-4843-977A-EA489150FE1D}" srcOrd="0" destOrd="2" presId="urn:microsoft.com/office/officeart/2008/layout/PictureStrips"/>
    <dgm:cxn modelId="{EB26F648-AFA1-436A-B379-C726D824C51B}" srcId="{B98778EC-BE03-4397-A5CC-F0D55EB181B8}" destId="{827E3D87-CD0C-4333-9730-691313DEA0F2}" srcOrd="2" destOrd="0" parTransId="{437D14B3-4B17-4276-825F-7BC6CE17EF32}" sibTransId="{DD52FB5E-D431-42CA-A5A8-22B24FF2F33D}"/>
    <dgm:cxn modelId="{6645D76A-0EA6-4C2C-BA87-820CC279AD3A}" type="presOf" srcId="{A3305100-018B-41EB-8D04-1F8BD43B2E12}" destId="{CEB9BF61-5372-481A-B71E-90C3220853AE}" srcOrd="0" destOrd="6" presId="urn:microsoft.com/office/officeart/2008/layout/PictureStrips"/>
    <dgm:cxn modelId="{A873D34D-55D6-48F1-BFC6-3E179CE63CC9}" type="presOf" srcId="{EFCB00F8-060C-42DB-88C4-4140FCF414EF}" destId="{CEB9BF61-5372-481A-B71E-90C3220853AE}" srcOrd="0" destOrd="5" presId="urn:microsoft.com/office/officeart/2008/layout/PictureStrips"/>
    <dgm:cxn modelId="{1C4EF854-6CE1-49C4-BD79-0E4221BBF188}" srcId="{1DD42081-8DFE-43B8-A8A7-E744DF67502B}" destId="{EFCB00F8-060C-42DB-88C4-4140FCF414EF}" srcOrd="4" destOrd="0" parTransId="{4729229A-9FE5-4975-8A62-6879A6502C80}" sibTransId="{57030AF8-7104-4B45-AB3D-EDB94BEA496A}"/>
    <dgm:cxn modelId="{73C8BC57-58A1-44B9-BBFF-ABBDA87B972F}" srcId="{827E3D87-CD0C-4333-9730-691313DEA0F2}" destId="{8EFD0F80-07C1-44D9-AFC9-5C6138B63C2B}" srcOrd="1" destOrd="0" parTransId="{6DB2B0F2-D64C-40A3-9D13-20DFDA62D4ED}" sibTransId="{D8D7DDF0-FCDE-4319-8BF3-0B4423D816E5}"/>
    <dgm:cxn modelId="{403BF078-D6A8-4536-85C3-CB77E2B7F927}" srcId="{1DD42081-8DFE-43B8-A8A7-E744DF67502B}" destId="{A3305100-018B-41EB-8D04-1F8BD43B2E12}" srcOrd="5" destOrd="0" parTransId="{2D0FAF46-EFD0-434F-922A-4044750CAD8F}" sibTransId="{40C76EC6-8818-4834-8A34-B78865B72763}"/>
    <dgm:cxn modelId="{F87BE085-BFF6-4163-A979-869B30B24ECA}" srcId="{B98778EC-BE03-4397-A5CC-F0D55EB181B8}" destId="{1DD42081-8DFE-43B8-A8A7-E744DF67502B}" srcOrd="1" destOrd="0" parTransId="{B373EA59-9BAA-427B-A255-FC91197E820F}" sibTransId="{46DEE748-4317-42C9-BDB3-D6A5C1D0F948}"/>
    <dgm:cxn modelId="{C5CA7588-9829-464D-B755-E0A8EE9D5F7B}" srcId="{827E3D87-CD0C-4333-9730-691313DEA0F2}" destId="{9B57CD18-FCA5-45B8-AF37-9D328617E3F2}" srcOrd="0" destOrd="0" parTransId="{BAD9109D-0222-4169-81AD-17B5EC7DA4D3}" sibTransId="{0B0D5786-C695-49AF-89B6-B9AA7DA147E5}"/>
    <dgm:cxn modelId="{723ED98C-4A87-4EA0-9D7A-D608363653A0}" srcId="{1DD42081-8DFE-43B8-A8A7-E744DF67502B}" destId="{6432DE9C-3D30-47F3-96EE-0C6ACA266515}" srcOrd="1" destOrd="0" parTransId="{6BB76C9B-C692-4938-A081-87ABEDA54EE3}" sibTransId="{5B763CE8-37F1-4646-B8BE-E4B78C1ED5B0}"/>
    <dgm:cxn modelId="{F816918D-73C4-4AE2-B366-E5C31DA3C685}" srcId="{827E3D87-CD0C-4333-9730-691313DEA0F2}" destId="{0D7E875F-23D1-4BCA-82EE-AA541998C7DC}" srcOrd="3" destOrd="0" parTransId="{54C98EF3-C01B-431D-B1E2-5F81D715EAC8}" sibTransId="{52B3B6B9-1089-4AFD-9A91-A5F48EE5599F}"/>
    <dgm:cxn modelId="{CE7EA090-FA85-46AC-8AC5-FE7CB55EC4D4}" type="presOf" srcId="{6432DE9C-3D30-47F3-96EE-0C6ACA266515}" destId="{CEB9BF61-5372-481A-B71E-90C3220853AE}" srcOrd="0" destOrd="2" presId="urn:microsoft.com/office/officeart/2008/layout/PictureStrips"/>
    <dgm:cxn modelId="{95C9C6A0-4D92-4BD9-896B-4C3830503986}" srcId="{1DD42081-8DFE-43B8-A8A7-E744DF67502B}" destId="{B832E1F2-C4FA-4785-922D-92F5A0053952}" srcOrd="3" destOrd="0" parTransId="{6B3D4E1A-2B1F-43AD-B564-818BF0C27592}" sibTransId="{CE9BFB75-9CD7-4FF7-BD13-12580360EA88}"/>
    <dgm:cxn modelId="{BDDC1EAB-7561-47AE-A36A-AA54537C14EB}" srcId="{1DD42081-8DFE-43B8-A8A7-E744DF67502B}" destId="{3306BF83-1B10-4F99-A2E8-7F0713064048}" srcOrd="0" destOrd="0" parTransId="{ECA05034-005B-43E1-9C3D-24369C18148B}" sibTransId="{DE414484-4F37-4459-ACBA-F0C716D975BD}"/>
    <dgm:cxn modelId="{8E23D9B3-27B6-4000-92B1-DE03370891C8}" type="presOf" srcId="{1DD42081-8DFE-43B8-A8A7-E744DF67502B}" destId="{CEB9BF61-5372-481A-B71E-90C3220853AE}" srcOrd="0" destOrd="0" presId="urn:microsoft.com/office/officeart/2008/layout/PictureStrips"/>
    <dgm:cxn modelId="{F669C4B6-2437-4BCA-8597-30BF5EA59543}" type="presOf" srcId="{B832E1F2-C4FA-4785-922D-92F5A0053952}" destId="{CEB9BF61-5372-481A-B71E-90C3220853AE}" srcOrd="0" destOrd="4" presId="urn:microsoft.com/office/officeart/2008/layout/PictureStrips"/>
    <dgm:cxn modelId="{30C11DBA-49E5-4030-A4A0-33055E523FAF}" srcId="{B98778EC-BE03-4397-A5CC-F0D55EB181B8}" destId="{2EA09D0A-48BB-4550-B2FB-81FE1FB4B87B}" srcOrd="3" destOrd="0" parTransId="{036A283E-3A38-42CE-A173-434BCE7FCD47}" sibTransId="{14F3D8F7-5C9C-4EF6-A206-E40C8C0CB1FC}"/>
    <dgm:cxn modelId="{A9581FBB-CB8D-40A1-8675-8BCDE2EEBAE5}" type="presOf" srcId="{3306BF83-1B10-4F99-A2E8-7F0713064048}" destId="{CEB9BF61-5372-481A-B71E-90C3220853AE}" srcOrd="0" destOrd="1" presId="urn:microsoft.com/office/officeart/2008/layout/PictureStrips"/>
    <dgm:cxn modelId="{03DBC3BD-F6AC-4347-819F-046BF632EFE6}" type="presOf" srcId="{2EA09D0A-48BB-4550-B2FB-81FE1FB4B87B}" destId="{9C478E7A-2A7F-47F0-8B0E-E8E2B713AC2D}" srcOrd="0" destOrd="0" presId="urn:microsoft.com/office/officeart/2008/layout/PictureStrips"/>
    <dgm:cxn modelId="{CCFB22CB-8E7E-48C5-A662-73803FC462D5}" srcId="{827E3D87-CD0C-4333-9730-691313DEA0F2}" destId="{7AB593C2-52D3-4A04-A7E3-4297C7F934B3}" srcOrd="2" destOrd="0" parTransId="{7638DFD2-2997-4588-A5EF-8C8D002A00DD}" sibTransId="{0C328950-6E3C-42DA-821D-F5F9F4606E0B}"/>
    <dgm:cxn modelId="{CCD02DCE-AB4D-4D2F-A9B3-51490BB0A7C8}" srcId="{B98778EC-BE03-4397-A5CC-F0D55EB181B8}" destId="{805E4B37-E9F7-4FA3-A81F-26D5206041D3}" srcOrd="0" destOrd="0" parTransId="{9F4F5EA1-297C-43EC-BFE0-5E2EDF584632}" sibTransId="{F0F639A9-CCCD-49D4-8B40-88AAFFA7FBB2}"/>
    <dgm:cxn modelId="{BB594ED1-4846-4BEB-9F02-E99CB9E2FE9C}" type="presOf" srcId="{805E4B37-E9F7-4FA3-A81F-26D5206041D3}" destId="{37D40F80-0320-4617-9923-E3E24B3E3546}" srcOrd="0" destOrd="0" presId="urn:microsoft.com/office/officeart/2008/layout/PictureStrips"/>
    <dgm:cxn modelId="{4FF1E2E6-BE1D-4078-8982-E6EC348DBC64}" type="presOf" srcId="{0D7E875F-23D1-4BCA-82EE-AA541998C7DC}" destId="{1C5B99C6-581F-4843-977A-EA489150FE1D}" srcOrd="0" destOrd="4" presId="urn:microsoft.com/office/officeart/2008/layout/PictureStrips"/>
    <dgm:cxn modelId="{774989FC-381A-4552-A7E9-FC5F714FFFA5}" type="presOf" srcId="{7EDCEF6B-E33C-484F-A571-CC7253ED932E}" destId="{1C5B99C6-581F-4843-977A-EA489150FE1D}" srcOrd="0" destOrd="5" presId="urn:microsoft.com/office/officeart/2008/layout/PictureStrips"/>
    <dgm:cxn modelId="{34145AFF-DA05-4DC9-824F-D35068D24E0C}" srcId="{827E3D87-CD0C-4333-9730-691313DEA0F2}" destId="{7EDCEF6B-E33C-484F-A571-CC7253ED932E}" srcOrd="4" destOrd="0" parTransId="{20052B06-79A9-4B5D-831C-C88A8D89FA00}" sibTransId="{AF896879-C311-4809-8DE6-C9B7AA16E080}"/>
    <dgm:cxn modelId="{292B5312-D28F-488A-B306-C79E302F0D05}" type="presParOf" srcId="{08121E56-6701-4834-B5FA-DC4A12E06F4F}" destId="{18B6A2C9-9640-41CE-BE34-034D771A8F63}" srcOrd="0" destOrd="0" presId="urn:microsoft.com/office/officeart/2008/layout/PictureStrips"/>
    <dgm:cxn modelId="{64EAC558-A1A5-4EBF-AEA2-DA117429EDC3}" type="presParOf" srcId="{18B6A2C9-9640-41CE-BE34-034D771A8F63}" destId="{37D40F80-0320-4617-9923-E3E24B3E3546}" srcOrd="0" destOrd="0" presId="urn:microsoft.com/office/officeart/2008/layout/PictureStrips"/>
    <dgm:cxn modelId="{2AA51E0E-0998-470E-AE92-9EAC470EC0DB}" type="presParOf" srcId="{18B6A2C9-9640-41CE-BE34-034D771A8F63}" destId="{A9729536-9060-4047-8008-E894266FFED8}" srcOrd="1" destOrd="0" presId="urn:microsoft.com/office/officeart/2008/layout/PictureStrips"/>
    <dgm:cxn modelId="{F69BA160-4A4C-4B9D-AA8F-21776DDADF66}" type="presParOf" srcId="{08121E56-6701-4834-B5FA-DC4A12E06F4F}" destId="{F102168F-A547-4DC5-840B-E56C5E1DECB5}" srcOrd="1" destOrd="0" presId="urn:microsoft.com/office/officeart/2008/layout/PictureStrips"/>
    <dgm:cxn modelId="{941EC1E9-0BA9-42A0-9090-EF6E95428673}" type="presParOf" srcId="{08121E56-6701-4834-B5FA-DC4A12E06F4F}" destId="{3A744AD9-D7E9-4DE2-8CB6-C3267DCDCE08}" srcOrd="2" destOrd="0" presId="urn:microsoft.com/office/officeart/2008/layout/PictureStrips"/>
    <dgm:cxn modelId="{7A5CB878-345E-476E-BD0E-BE17F0CB77F8}" type="presParOf" srcId="{3A744AD9-D7E9-4DE2-8CB6-C3267DCDCE08}" destId="{CEB9BF61-5372-481A-B71E-90C3220853AE}" srcOrd="0" destOrd="0" presId="urn:microsoft.com/office/officeart/2008/layout/PictureStrips"/>
    <dgm:cxn modelId="{3223B1B3-8345-4294-8CF9-CE58A3A5FA31}" type="presParOf" srcId="{3A744AD9-D7E9-4DE2-8CB6-C3267DCDCE08}" destId="{16BAA8E1-22DC-4616-80CD-B1FCD7398C4E}" srcOrd="1" destOrd="0" presId="urn:microsoft.com/office/officeart/2008/layout/PictureStrips"/>
    <dgm:cxn modelId="{AEAC3CBA-CA6F-4B37-A935-A15FD4AE3627}" type="presParOf" srcId="{08121E56-6701-4834-B5FA-DC4A12E06F4F}" destId="{38394890-434A-4E52-A75A-46FCC5E0B1A4}" srcOrd="3" destOrd="0" presId="urn:microsoft.com/office/officeart/2008/layout/PictureStrips"/>
    <dgm:cxn modelId="{65F113FC-2610-410B-89F3-2F8A8403B3FD}" type="presParOf" srcId="{08121E56-6701-4834-B5FA-DC4A12E06F4F}" destId="{8B72F712-55E9-4A00-9BBF-270F63AA8936}" srcOrd="4" destOrd="0" presId="urn:microsoft.com/office/officeart/2008/layout/PictureStrips"/>
    <dgm:cxn modelId="{F701E6E6-A46F-4646-B049-70BA2A6656E9}" type="presParOf" srcId="{8B72F712-55E9-4A00-9BBF-270F63AA8936}" destId="{1C5B99C6-581F-4843-977A-EA489150FE1D}" srcOrd="0" destOrd="0" presId="urn:microsoft.com/office/officeart/2008/layout/PictureStrips"/>
    <dgm:cxn modelId="{72D1019C-60A1-4B8D-AFCC-4AA40E68CEA5}" type="presParOf" srcId="{8B72F712-55E9-4A00-9BBF-270F63AA8936}" destId="{8082AD23-81BC-473B-AE0F-0D6E3266351F}" srcOrd="1" destOrd="0" presId="urn:microsoft.com/office/officeart/2008/layout/PictureStrips"/>
    <dgm:cxn modelId="{E057132D-8784-422F-815A-0C9425D5ADA5}" type="presParOf" srcId="{08121E56-6701-4834-B5FA-DC4A12E06F4F}" destId="{5CBACB5D-46D7-4316-9920-FC8D8AAC6F69}" srcOrd="5" destOrd="0" presId="urn:microsoft.com/office/officeart/2008/layout/PictureStrips"/>
    <dgm:cxn modelId="{34B5C242-6A3C-486F-9FF8-BB62EA85B6ED}" type="presParOf" srcId="{08121E56-6701-4834-B5FA-DC4A12E06F4F}" destId="{171505B5-08E7-48A2-AC1C-0E4084B49DBE}" srcOrd="6" destOrd="0" presId="urn:microsoft.com/office/officeart/2008/layout/PictureStrips"/>
    <dgm:cxn modelId="{90FB37FD-15B2-44C9-9FF5-F5498D7F62F0}" type="presParOf" srcId="{171505B5-08E7-48A2-AC1C-0E4084B49DBE}" destId="{9C478E7A-2A7F-47F0-8B0E-E8E2B713AC2D}" srcOrd="0" destOrd="0" presId="urn:microsoft.com/office/officeart/2008/layout/PictureStrips"/>
    <dgm:cxn modelId="{36FCC712-2AA3-4812-8A7E-581D7D59D98D}" type="presParOf" srcId="{171505B5-08E7-48A2-AC1C-0E4084B49DBE}" destId="{53F9B60C-5655-4361-BDD1-1E9AF8DD0A89}"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341AA5E-A33C-40AA-9FED-9F750A821717}" type="doc">
      <dgm:prSet loTypeId="urn:microsoft.com/office/officeart/2005/8/layout/pList2" loCatId="picture" qsTypeId="urn:microsoft.com/office/officeart/2005/8/quickstyle/simple1" qsCatId="simple" csTypeId="urn:microsoft.com/office/officeart/2005/8/colors/accent1_2" csCatId="accent1" phldr="1"/>
      <dgm:spPr/>
      <dgm:t>
        <a:bodyPr/>
        <a:lstStyle/>
        <a:p>
          <a:endParaRPr lang="en-US"/>
        </a:p>
      </dgm:t>
    </dgm:pt>
    <dgm:pt modelId="{B9C52C7C-96E7-479C-ACF4-C90A529BB154}">
      <dgm:prSet phldrT="[Text]"/>
      <dgm:spPr/>
      <dgm:t>
        <a:bodyPr/>
        <a:lstStyle/>
        <a:p>
          <a:r>
            <a:rPr lang="en-US" dirty="0"/>
            <a:t>Job description: what the role involves</a:t>
          </a:r>
        </a:p>
      </dgm:t>
    </dgm:pt>
    <dgm:pt modelId="{0BDAE6C5-B0DA-4754-8D07-166EEC55A229}" type="parTrans" cxnId="{D16CF9FD-0962-43C3-924E-5CC8832D1272}">
      <dgm:prSet/>
      <dgm:spPr/>
      <dgm:t>
        <a:bodyPr/>
        <a:lstStyle/>
        <a:p>
          <a:endParaRPr lang="en-US"/>
        </a:p>
      </dgm:t>
    </dgm:pt>
    <dgm:pt modelId="{4137158B-F9F4-4707-98D9-6AB33C54D5A0}" type="sibTrans" cxnId="{D16CF9FD-0962-43C3-924E-5CC8832D1272}">
      <dgm:prSet/>
      <dgm:spPr/>
      <dgm:t>
        <a:bodyPr/>
        <a:lstStyle/>
        <a:p>
          <a:endParaRPr lang="en-US"/>
        </a:p>
      </dgm:t>
    </dgm:pt>
    <dgm:pt modelId="{337E9405-ABD1-4E91-AF13-408B0EB2A49B}">
      <dgm:prSet/>
      <dgm:spPr/>
      <dgm:t>
        <a:bodyPr/>
        <a:lstStyle/>
        <a:p>
          <a:pPr>
            <a:buFont typeface="Symbol" panose="05050102010706020507" pitchFamily="18" charset="2"/>
            <a:buChar char=""/>
          </a:pPr>
          <a:r>
            <a:rPr lang="en-US"/>
            <a:t>Job title, department and reporting relationship</a:t>
          </a:r>
        </a:p>
      </dgm:t>
    </dgm:pt>
    <dgm:pt modelId="{44B62C98-75D2-45E8-B0DE-54AB6DF653EE}" type="parTrans" cxnId="{BDD9E9A2-3D57-4154-9D2D-ADCC1BC4577F}">
      <dgm:prSet/>
      <dgm:spPr/>
      <dgm:t>
        <a:bodyPr/>
        <a:lstStyle/>
        <a:p>
          <a:endParaRPr lang="en-US"/>
        </a:p>
      </dgm:t>
    </dgm:pt>
    <dgm:pt modelId="{D2CF3C55-602D-4CA2-ADE0-3D09914AEA26}" type="sibTrans" cxnId="{BDD9E9A2-3D57-4154-9D2D-ADCC1BC4577F}">
      <dgm:prSet/>
      <dgm:spPr/>
      <dgm:t>
        <a:bodyPr/>
        <a:lstStyle/>
        <a:p>
          <a:endParaRPr lang="en-US"/>
        </a:p>
      </dgm:t>
    </dgm:pt>
    <dgm:pt modelId="{D05A3AAB-DB30-4D67-B5A0-DC3A6E5D27AB}">
      <dgm:prSet/>
      <dgm:spPr/>
      <dgm:t>
        <a:bodyPr/>
        <a:lstStyle/>
        <a:p>
          <a:pPr>
            <a:buFont typeface="Symbol" panose="05050102010706020507" pitchFamily="18" charset="2"/>
            <a:buChar char=""/>
          </a:pPr>
          <a:r>
            <a:rPr lang="en-US"/>
            <a:t>Overall purpose of the role</a:t>
          </a:r>
        </a:p>
      </dgm:t>
    </dgm:pt>
    <dgm:pt modelId="{B1252C7F-E62E-4AC0-8AE1-4A1368036CBB}" type="parTrans" cxnId="{F1E48B5C-0DBA-423B-A8D5-794F7861BEEC}">
      <dgm:prSet/>
      <dgm:spPr/>
      <dgm:t>
        <a:bodyPr/>
        <a:lstStyle/>
        <a:p>
          <a:endParaRPr lang="en-US"/>
        </a:p>
      </dgm:t>
    </dgm:pt>
    <dgm:pt modelId="{0208BBF2-058D-4DCD-845D-1C9F792C62BA}" type="sibTrans" cxnId="{F1E48B5C-0DBA-423B-A8D5-794F7861BEEC}">
      <dgm:prSet/>
      <dgm:spPr/>
      <dgm:t>
        <a:bodyPr/>
        <a:lstStyle/>
        <a:p>
          <a:endParaRPr lang="en-US"/>
        </a:p>
      </dgm:t>
    </dgm:pt>
    <dgm:pt modelId="{F2E10E0B-C857-47FD-BBC8-8B342C776AED}">
      <dgm:prSet/>
      <dgm:spPr/>
      <dgm:t>
        <a:bodyPr/>
        <a:lstStyle/>
        <a:p>
          <a:pPr>
            <a:buFont typeface="Symbol" panose="05050102010706020507" pitchFamily="18" charset="2"/>
            <a:buChar char=""/>
          </a:pPr>
          <a:r>
            <a:rPr lang="en-US"/>
            <a:t>Duties, responsibilities and decision authority</a:t>
          </a:r>
        </a:p>
      </dgm:t>
    </dgm:pt>
    <dgm:pt modelId="{2FB3FDAB-76FB-4ED2-9D4C-945BF95105CB}" type="parTrans" cxnId="{7510C26F-A087-45FE-83C6-D14F36BB3982}">
      <dgm:prSet/>
      <dgm:spPr/>
      <dgm:t>
        <a:bodyPr/>
        <a:lstStyle/>
        <a:p>
          <a:endParaRPr lang="en-US"/>
        </a:p>
      </dgm:t>
    </dgm:pt>
    <dgm:pt modelId="{7AD47AC0-8CC6-4750-8076-45436C1D41D3}" type="sibTrans" cxnId="{7510C26F-A087-45FE-83C6-D14F36BB3982}">
      <dgm:prSet/>
      <dgm:spPr/>
      <dgm:t>
        <a:bodyPr/>
        <a:lstStyle/>
        <a:p>
          <a:endParaRPr lang="en-US"/>
        </a:p>
      </dgm:t>
    </dgm:pt>
    <dgm:pt modelId="{BD4933CB-7089-4D19-837E-9696F41077C6}">
      <dgm:prSet/>
      <dgm:spPr/>
      <dgm:t>
        <a:bodyPr/>
        <a:lstStyle/>
        <a:p>
          <a:pPr>
            <a:buFont typeface="Symbol" panose="05050102010706020507" pitchFamily="18" charset="2"/>
            <a:buChar char=""/>
          </a:pPr>
          <a:r>
            <a:rPr lang="en-US"/>
            <a:t>Transformation objectives and expected outcomes</a:t>
          </a:r>
        </a:p>
      </dgm:t>
    </dgm:pt>
    <dgm:pt modelId="{5DBB2FB6-8292-474E-8933-DDFD7926B9C3}" type="parTrans" cxnId="{44A8A93A-77D9-4AEF-9250-5BD92B4C4DCE}">
      <dgm:prSet/>
      <dgm:spPr/>
      <dgm:t>
        <a:bodyPr/>
        <a:lstStyle/>
        <a:p>
          <a:endParaRPr lang="en-US"/>
        </a:p>
      </dgm:t>
    </dgm:pt>
    <dgm:pt modelId="{38FABD05-DBB4-469A-A2ED-3C5DAB3A5937}" type="sibTrans" cxnId="{44A8A93A-77D9-4AEF-9250-5BD92B4C4DCE}">
      <dgm:prSet/>
      <dgm:spPr/>
      <dgm:t>
        <a:bodyPr/>
        <a:lstStyle/>
        <a:p>
          <a:endParaRPr lang="en-US"/>
        </a:p>
      </dgm:t>
    </dgm:pt>
    <dgm:pt modelId="{8E8EE9F8-AAA6-4FBE-BC11-E187020D545E}">
      <dgm:prSet/>
      <dgm:spPr/>
      <dgm:t>
        <a:bodyPr/>
        <a:lstStyle/>
        <a:p>
          <a:pPr>
            <a:buFont typeface="Symbol" panose="05050102010706020507" pitchFamily="18" charset="2"/>
            <a:buChar char=""/>
          </a:pPr>
          <a:r>
            <a:rPr lang="en-US"/>
            <a:t>Working arrangements, location and contractual terms</a:t>
          </a:r>
        </a:p>
      </dgm:t>
    </dgm:pt>
    <dgm:pt modelId="{C514BF3A-4E9B-4FB3-899C-6A87941E9A3D}" type="parTrans" cxnId="{9660E205-D266-4610-BA38-B70E1EA736A1}">
      <dgm:prSet/>
      <dgm:spPr/>
      <dgm:t>
        <a:bodyPr/>
        <a:lstStyle/>
        <a:p>
          <a:endParaRPr lang="en-US"/>
        </a:p>
      </dgm:t>
    </dgm:pt>
    <dgm:pt modelId="{A6F472C4-69A1-4A4F-9AE6-562E41E7C22D}" type="sibTrans" cxnId="{9660E205-D266-4610-BA38-B70E1EA736A1}">
      <dgm:prSet/>
      <dgm:spPr/>
      <dgm:t>
        <a:bodyPr/>
        <a:lstStyle/>
        <a:p>
          <a:endParaRPr lang="en-US"/>
        </a:p>
      </dgm:t>
    </dgm:pt>
    <dgm:pt modelId="{0B3EBF73-8DB7-47FD-851F-2E45C93B012F}">
      <dgm:prSet/>
      <dgm:spPr/>
      <dgm:t>
        <a:bodyPr/>
        <a:lstStyle/>
        <a:p>
          <a:pPr>
            <a:buFont typeface="Symbol" panose="05050102010706020507" pitchFamily="18" charset="2"/>
            <a:buChar char=""/>
          </a:pPr>
          <a:r>
            <a:rPr lang="en-US"/>
            <a:t>Performance indicators, such as milestones, adoption or cost savings</a:t>
          </a:r>
        </a:p>
      </dgm:t>
    </dgm:pt>
    <dgm:pt modelId="{4DD1F7A1-5125-4FB6-95E9-5C6843B95CF8}" type="parTrans" cxnId="{972D368E-522F-4AB1-BB60-829657E82E3E}">
      <dgm:prSet/>
      <dgm:spPr/>
      <dgm:t>
        <a:bodyPr/>
        <a:lstStyle/>
        <a:p>
          <a:endParaRPr lang="en-US"/>
        </a:p>
      </dgm:t>
    </dgm:pt>
    <dgm:pt modelId="{9E658F6E-2204-4E15-830D-EE74A765D346}" type="sibTrans" cxnId="{972D368E-522F-4AB1-BB60-829657E82E3E}">
      <dgm:prSet/>
      <dgm:spPr/>
      <dgm:t>
        <a:bodyPr/>
        <a:lstStyle/>
        <a:p>
          <a:endParaRPr lang="en-US"/>
        </a:p>
      </dgm:t>
    </dgm:pt>
    <dgm:pt modelId="{2D1409EB-7B44-4308-9675-87B21E55B1FE}">
      <dgm:prSet/>
      <dgm:spPr/>
      <dgm:t>
        <a:bodyPr/>
        <a:lstStyle/>
        <a:p>
          <a:r>
            <a:rPr lang="en-US"/>
            <a:t>Person specification: what the candidate must demonstrate</a:t>
          </a:r>
        </a:p>
      </dgm:t>
    </dgm:pt>
    <dgm:pt modelId="{AE654679-CAAD-4808-88D8-4DCD26F0475C}" type="parTrans" cxnId="{CC72797A-5D9C-4F6F-B2B0-DF83AE8EE51F}">
      <dgm:prSet/>
      <dgm:spPr/>
      <dgm:t>
        <a:bodyPr/>
        <a:lstStyle/>
        <a:p>
          <a:endParaRPr lang="en-US"/>
        </a:p>
      </dgm:t>
    </dgm:pt>
    <dgm:pt modelId="{92886B72-12B6-40A5-B54D-302EB0432226}" type="sibTrans" cxnId="{CC72797A-5D9C-4F6F-B2B0-DF83AE8EE51F}">
      <dgm:prSet/>
      <dgm:spPr/>
      <dgm:t>
        <a:bodyPr/>
        <a:lstStyle/>
        <a:p>
          <a:endParaRPr lang="en-US"/>
        </a:p>
      </dgm:t>
    </dgm:pt>
    <dgm:pt modelId="{C27879C3-5271-4B64-A62C-30EA6AC446AA}">
      <dgm:prSet/>
      <dgm:spPr/>
      <dgm:t>
        <a:bodyPr/>
        <a:lstStyle/>
        <a:p>
          <a:pPr>
            <a:buFont typeface="Symbol" panose="05050102010706020507" pitchFamily="18" charset="2"/>
            <a:buChar char=""/>
          </a:pPr>
          <a:r>
            <a:rPr lang="en-US"/>
            <a:t>Essential qualifications and professional knowledge</a:t>
          </a:r>
        </a:p>
      </dgm:t>
    </dgm:pt>
    <dgm:pt modelId="{F41782F4-DB20-46DF-95B4-7A79A1E215E7}" type="parTrans" cxnId="{BDB13A7E-0A4B-4ABA-AF0F-97D92730259B}">
      <dgm:prSet/>
      <dgm:spPr/>
      <dgm:t>
        <a:bodyPr/>
        <a:lstStyle/>
        <a:p>
          <a:endParaRPr lang="en-US"/>
        </a:p>
      </dgm:t>
    </dgm:pt>
    <dgm:pt modelId="{927F3A16-0303-4E71-9788-9F6729A73770}" type="sibTrans" cxnId="{BDB13A7E-0A4B-4ABA-AF0F-97D92730259B}">
      <dgm:prSet/>
      <dgm:spPr/>
      <dgm:t>
        <a:bodyPr/>
        <a:lstStyle/>
        <a:p>
          <a:endParaRPr lang="en-US"/>
        </a:p>
      </dgm:t>
    </dgm:pt>
    <dgm:pt modelId="{6D3CB003-695D-40E0-8A7F-300A29F0EE88}">
      <dgm:prSet/>
      <dgm:spPr/>
      <dgm:t>
        <a:bodyPr/>
        <a:lstStyle/>
        <a:p>
          <a:pPr>
            <a:buFont typeface="Symbol" panose="05050102010706020507" pitchFamily="18" charset="2"/>
            <a:buChar char=""/>
          </a:pPr>
          <a:r>
            <a:rPr lang="en-US"/>
            <a:t>Relevant transformation experience</a:t>
          </a:r>
        </a:p>
      </dgm:t>
    </dgm:pt>
    <dgm:pt modelId="{56F6B2B1-F6BF-4FB5-994C-5ED1B514BF5D}" type="parTrans" cxnId="{B67F922C-9FC8-4608-A3A9-B79BBE4255BD}">
      <dgm:prSet/>
      <dgm:spPr/>
      <dgm:t>
        <a:bodyPr/>
        <a:lstStyle/>
        <a:p>
          <a:endParaRPr lang="en-US"/>
        </a:p>
      </dgm:t>
    </dgm:pt>
    <dgm:pt modelId="{70066D6F-ACCF-4E24-8311-EB3572F16EF4}" type="sibTrans" cxnId="{B67F922C-9FC8-4608-A3A9-B79BBE4255BD}">
      <dgm:prSet/>
      <dgm:spPr/>
      <dgm:t>
        <a:bodyPr/>
        <a:lstStyle/>
        <a:p>
          <a:endParaRPr lang="en-US"/>
        </a:p>
      </dgm:t>
    </dgm:pt>
    <dgm:pt modelId="{007C9548-451E-4644-B901-FF53E91A4466}">
      <dgm:prSet/>
      <dgm:spPr/>
      <dgm:t>
        <a:bodyPr/>
        <a:lstStyle/>
        <a:p>
          <a:pPr>
            <a:buFont typeface="Symbol" panose="05050102010706020507" pitchFamily="18" charset="2"/>
            <a:buChar char=""/>
          </a:pPr>
          <a:r>
            <a:rPr lang="en-US"/>
            <a:t>Technical and digital capabilities</a:t>
          </a:r>
        </a:p>
      </dgm:t>
    </dgm:pt>
    <dgm:pt modelId="{CB7244B8-F729-49A9-BDD5-BCBD57D219B7}" type="parTrans" cxnId="{605476D4-96FC-49B6-BC18-4C4BA139F1CD}">
      <dgm:prSet/>
      <dgm:spPr/>
      <dgm:t>
        <a:bodyPr/>
        <a:lstStyle/>
        <a:p>
          <a:endParaRPr lang="en-US"/>
        </a:p>
      </dgm:t>
    </dgm:pt>
    <dgm:pt modelId="{8D76F087-A4C0-4F3D-967E-D0C0060E39F8}" type="sibTrans" cxnId="{605476D4-96FC-49B6-BC18-4C4BA139F1CD}">
      <dgm:prSet/>
      <dgm:spPr/>
      <dgm:t>
        <a:bodyPr/>
        <a:lstStyle/>
        <a:p>
          <a:endParaRPr lang="en-US"/>
        </a:p>
      </dgm:t>
    </dgm:pt>
    <dgm:pt modelId="{A6F747C4-27BC-497E-8A88-CA2CDC8F727F}">
      <dgm:prSet/>
      <dgm:spPr/>
      <dgm:t>
        <a:bodyPr/>
        <a:lstStyle/>
        <a:p>
          <a:pPr>
            <a:buFont typeface="Symbol" panose="05050102010706020507" pitchFamily="18" charset="2"/>
            <a:buChar char=""/>
          </a:pPr>
          <a:r>
            <a:rPr lang="en-US"/>
            <a:t>Communication and stakeholder-management skills</a:t>
          </a:r>
        </a:p>
      </dgm:t>
    </dgm:pt>
    <dgm:pt modelId="{75FE73B3-11E9-467A-9484-9D0EC56A46BB}" type="parTrans" cxnId="{3E8F23C4-DF7A-4D46-8546-BBF1DCF74677}">
      <dgm:prSet/>
      <dgm:spPr/>
      <dgm:t>
        <a:bodyPr/>
        <a:lstStyle/>
        <a:p>
          <a:endParaRPr lang="en-US"/>
        </a:p>
      </dgm:t>
    </dgm:pt>
    <dgm:pt modelId="{08F785A4-0511-402C-B2E1-1FECC82909CC}" type="sibTrans" cxnId="{3E8F23C4-DF7A-4D46-8546-BBF1DCF74677}">
      <dgm:prSet/>
      <dgm:spPr/>
      <dgm:t>
        <a:bodyPr/>
        <a:lstStyle/>
        <a:p>
          <a:endParaRPr lang="en-US"/>
        </a:p>
      </dgm:t>
    </dgm:pt>
    <dgm:pt modelId="{AC92FEE4-16B6-47FF-8217-3BD62A9B2510}">
      <dgm:prSet/>
      <dgm:spPr/>
      <dgm:t>
        <a:bodyPr/>
        <a:lstStyle/>
        <a:p>
          <a:pPr>
            <a:buFont typeface="Symbol" panose="05050102010706020507" pitchFamily="18" charset="2"/>
            <a:buChar char=""/>
          </a:pPr>
          <a:r>
            <a:rPr lang="en-US"/>
            <a:t>Adaptability, resilience and collaborative behaviour</a:t>
          </a:r>
        </a:p>
      </dgm:t>
    </dgm:pt>
    <dgm:pt modelId="{47CA1EF5-CC02-4EC2-BABD-F340DE632ADA}" type="parTrans" cxnId="{E6D96EA9-E392-4491-A0A6-274A4DBF349C}">
      <dgm:prSet/>
      <dgm:spPr/>
      <dgm:t>
        <a:bodyPr/>
        <a:lstStyle/>
        <a:p>
          <a:endParaRPr lang="en-US"/>
        </a:p>
      </dgm:t>
    </dgm:pt>
    <dgm:pt modelId="{96137DBD-AF31-4036-8AA6-3EF0DC261734}" type="sibTrans" cxnId="{E6D96EA9-E392-4491-A0A6-274A4DBF349C}">
      <dgm:prSet/>
      <dgm:spPr/>
      <dgm:t>
        <a:bodyPr/>
        <a:lstStyle/>
        <a:p>
          <a:endParaRPr lang="en-US"/>
        </a:p>
      </dgm:t>
    </dgm:pt>
    <dgm:pt modelId="{22F5F6CF-4C05-4699-A5DA-D71732EDFF02}">
      <dgm:prSet/>
      <dgm:spPr/>
      <dgm:t>
        <a:bodyPr/>
        <a:lstStyle/>
        <a:p>
          <a:r>
            <a:rPr lang="en-US" dirty="0"/>
            <a:t>Desirable retail or omnichannel experience (Thompson and </a:t>
          </a:r>
          <a:r>
            <a:rPr lang="en-US" dirty="0" err="1"/>
            <a:t>Beardwell</a:t>
          </a:r>
          <a:r>
            <a:rPr lang="en-US" dirty="0"/>
            <a:t>, 2017; Act, 2010)</a:t>
          </a:r>
        </a:p>
      </dgm:t>
    </dgm:pt>
    <dgm:pt modelId="{EBB543C6-B312-4E5F-8492-FBFF94B4CA1C}" type="parTrans" cxnId="{D8325FE5-D013-4C53-8204-5F56A83A5036}">
      <dgm:prSet/>
      <dgm:spPr/>
      <dgm:t>
        <a:bodyPr/>
        <a:lstStyle/>
        <a:p>
          <a:endParaRPr lang="en-US"/>
        </a:p>
      </dgm:t>
    </dgm:pt>
    <dgm:pt modelId="{24C6E075-9536-4CF5-A3A6-F9D3CDA8DE16}" type="sibTrans" cxnId="{D8325FE5-D013-4C53-8204-5F56A83A5036}">
      <dgm:prSet/>
      <dgm:spPr/>
      <dgm:t>
        <a:bodyPr/>
        <a:lstStyle/>
        <a:p>
          <a:endParaRPr lang="en-US"/>
        </a:p>
      </dgm:t>
    </dgm:pt>
    <dgm:pt modelId="{C69E7FBD-92C5-497B-A529-BCA6579828AF}" type="pres">
      <dgm:prSet presAssocID="{C341AA5E-A33C-40AA-9FED-9F750A821717}" presName="Name0" presStyleCnt="0">
        <dgm:presLayoutVars>
          <dgm:dir/>
          <dgm:resizeHandles val="exact"/>
        </dgm:presLayoutVars>
      </dgm:prSet>
      <dgm:spPr/>
    </dgm:pt>
    <dgm:pt modelId="{3F8163B0-513C-4498-999C-A0F68EFF5A22}" type="pres">
      <dgm:prSet presAssocID="{C341AA5E-A33C-40AA-9FED-9F750A821717}" presName="bkgdShp" presStyleLbl="alignAccFollowNode1" presStyleIdx="0" presStyleCnt="1"/>
      <dgm:spPr/>
    </dgm:pt>
    <dgm:pt modelId="{5E0DEC6C-72E3-495C-8397-E45724797FC1}" type="pres">
      <dgm:prSet presAssocID="{C341AA5E-A33C-40AA-9FED-9F750A821717}" presName="linComp" presStyleCnt="0"/>
      <dgm:spPr/>
    </dgm:pt>
    <dgm:pt modelId="{2BFCE722-75B0-4CB6-B460-744BC370DD25}" type="pres">
      <dgm:prSet presAssocID="{B9C52C7C-96E7-479C-ACF4-C90A529BB154}" presName="compNode" presStyleCnt="0"/>
      <dgm:spPr/>
    </dgm:pt>
    <dgm:pt modelId="{FAE0C107-1B5D-49E8-8505-735F22124812}" type="pres">
      <dgm:prSet presAssocID="{B9C52C7C-96E7-479C-ACF4-C90A529BB154}" presName="node" presStyleLbl="node1" presStyleIdx="0" presStyleCnt="2">
        <dgm:presLayoutVars>
          <dgm:bulletEnabled val="1"/>
        </dgm:presLayoutVars>
      </dgm:prSet>
      <dgm:spPr/>
    </dgm:pt>
    <dgm:pt modelId="{1C52A875-C752-4DE5-BB29-0CEEAD30FFE8}" type="pres">
      <dgm:prSet presAssocID="{B9C52C7C-96E7-479C-ACF4-C90A529BB154}" presName="invisiNode" presStyleLbl="node1" presStyleIdx="0" presStyleCnt="2"/>
      <dgm:spPr/>
    </dgm:pt>
    <dgm:pt modelId="{E0554B02-920A-4061-8BE6-4CEA4CC736EF}" type="pres">
      <dgm:prSet presAssocID="{B9C52C7C-96E7-479C-ACF4-C90A529BB154}" presName="imagNode"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Lst>
          </a:blip>
          <a:srcRect/>
          <a:stretch>
            <a:fillRect t="-59000" b="-59000"/>
          </a:stretch>
        </a:blipFill>
      </dgm:spPr>
      <dgm:extLst>
        <a:ext uri="{E40237B7-FDA0-4F09-8148-C483321AD2D9}">
          <dgm14:cNvPr xmlns:dgm14="http://schemas.microsoft.com/office/drawing/2010/diagram" id="0" name="" descr="Person working on laptop afterhours"/>
        </a:ext>
      </dgm:extLst>
    </dgm:pt>
    <dgm:pt modelId="{322F801F-ED66-4C05-9574-76C3E337F335}" type="pres">
      <dgm:prSet presAssocID="{4137158B-F9F4-4707-98D9-6AB33C54D5A0}" presName="sibTrans" presStyleLbl="sibTrans2D1" presStyleIdx="0" presStyleCnt="0"/>
      <dgm:spPr/>
    </dgm:pt>
    <dgm:pt modelId="{2E7DC7EB-43C5-4048-BD61-8A854BF5693A}" type="pres">
      <dgm:prSet presAssocID="{2D1409EB-7B44-4308-9675-87B21E55B1FE}" presName="compNode" presStyleCnt="0"/>
      <dgm:spPr/>
    </dgm:pt>
    <dgm:pt modelId="{F9982EB4-3237-487B-9C3D-62C655E3D7F6}" type="pres">
      <dgm:prSet presAssocID="{2D1409EB-7B44-4308-9675-87B21E55B1FE}" presName="node" presStyleLbl="node1" presStyleIdx="1" presStyleCnt="2">
        <dgm:presLayoutVars>
          <dgm:bulletEnabled val="1"/>
        </dgm:presLayoutVars>
      </dgm:prSet>
      <dgm:spPr/>
    </dgm:pt>
    <dgm:pt modelId="{E2AE76C9-6D0E-475C-9566-18D6813EC28A}" type="pres">
      <dgm:prSet presAssocID="{2D1409EB-7B44-4308-9675-87B21E55B1FE}" presName="invisiNode" presStyleLbl="node1" presStyleIdx="1" presStyleCnt="2"/>
      <dgm:spPr/>
    </dgm:pt>
    <dgm:pt modelId="{245F87E2-772A-4639-BD1C-7BEAD51A44CF}" type="pres">
      <dgm:prSet presAssocID="{2D1409EB-7B44-4308-9675-87B21E55B1FE}" presName="imagNode" presStyleLbl="fgImgPlace1" presStyleIdx="1" presStyleCnt="2"/>
      <dgm:spPr>
        <a:blipFill>
          <a:blip xmlns:r="http://schemas.openxmlformats.org/officeDocument/2006/relationships" r:embed="rId2">
            <a:extLst>
              <a:ext uri="{28A0092B-C50C-407E-A947-70E740481C1C}">
                <a14:useLocalDpi xmlns:a14="http://schemas.microsoft.com/office/drawing/2010/main" val="0"/>
              </a:ext>
            </a:extLst>
          </a:blip>
          <a:srcRect/>
          <a:stretch>
            <a:fillRect t="-59000" b="-59000"/>
          </a:stretch>
        </a:blipFill>
      </dgm:spPr>
      <dgm:extLst>
        <a:ext uri="{E40237B7-FDA0-4F09-8148-C483321AD2D9}">
          <dgm14:cNvPr xmlns:dgm14="http://schemas.microsoft.com/office/drawing/2010/diagram" id="0" name="" descr="Person writing on a notebook"/>
        </a:ext>
      </dgm:extLst>
    </dgm:pt>
  </dgm:ptLst>
  <dgm:cxnLst>
    <dgm:cxn modelId="{9660E205-D266-4610-BA38-B70E1EA736A1}" srcId="{B9C52C7C-96E7-479C-ACF4-C90A529BB154}" destId="{8E8EE9F8-AAA6-4FBE-BC11-E187020D545E}" srcOrd="4" destOrd="0" parTransId="{C514BF3A-4E9B-4FB3-899C-6A87941E9A3D}" sibTransId="{A6F472C4-69A1-4A4F-9AE6-562E41E7C22D}"/>
    <dgm:cxn modelId="{30AAAD0D-F77B-4F2C-ABD0-9F2D1615C14C}" type="presOf" srcId="{BD4933CB-7089-4D19-837E-9696F41077C6}" destId="{FAE0C107-1B5D-49E8-8505-735F22124812}" srcOrd="0" destOrd="4" presId="urn:microsoft.com/office/officeart/2005/8/layout/pList2"/>
    <dgm:cxn modelId="{E130151E-0C4F-4E00-B9C3-00C9DBA745B6}" type="presOf" srcId="{C341AA5E-A33C-40AA-9FED-9F750A821717}" destId="{C69E7FBD-92C5-497B-A529-BCA6579828AF}" srcOrd="0" destOrd="0" presId="urn:microsoft.com/office/officeart/2005/8/layout/pList2"/>
    <dgm:cxn modelId="{B67F922C-9FC8-4608-A3A9-B79BBE4255BD}" srcId="{2D1409EB-7B44-4308-9675-87B21E55B1FE}" destId="{6D3CB003-695D-40E0-8A7F-300A29F0EE88}" srcOrd="1" destOrd="0" parTransId="{56F6B2B1-F6BF-4FB5-994C-5ED1B514BF5D}" sibTransId="{70066D6F-ACCF-4E24-8311-EB3572F16EF4}"/>
    <dgm:cxn modelId="{34E7962F-EF75-4712-92E8-A09F50C92B2B}" type="presOf" srcId="{6D3CB003-695D-40E0-8A7F-300A29F0EE88}" destId="{F9982EB4-3237-487B-9C3D-62C655E3D7F6}" srcOrd="0" destOrd="2" presId="urn:microsoft.com/office/officeart/2005/8/layout/pList2"/>
    <dgm:cxn modelId="{44A8A93A-77D9-4AEF-9250-5BD92B4C4DCE}" srcId="{B9C52C7C-96E7-479C-ACF4-C90A529BB154}" destId="{BD4933CB-7089-4D19-837E-9696F41077C6}" srcOrd="3" destOrd="0" parTransId="{5DBB2FB6-8292-474E-8933-DDFD7926B9C3}" sibTransId="{38FABD05-DBB4-469A-A2ED-3C5DAB3A5937}"/>
    <dgm:cxn modelId="{3A2F0C3E-A6E2-44F1-99A3-160C8C7648A7}" type="presOf" srcId="{8E8EE9F8-AAA6-4FBE-BC11-E187020D545E}" destId="{FAE0C107-1B5D-49E8-8505-735F22124812}" srcOrd="0" destOrd="5" presId="urn:microsoft.com/office/officeart/2005/8/layout/pList2"/>
    <dgm:cxn modelId="{0D49503F-4D84-487A-ACC8-E38BF7B0AD2C}" type="presOf" srcId="{AC92FEE4-16B6-47FF-8217-3BD62A9B2510}" destId="{F9982EB4-3237-487B-9C3D-62C655E3D7F6}" srcOrd="0" destOrd="5" presId="urn:microsoft.com/office/officeart/2005/8/layout/pList2"/>
    <dgm:cxn modelId="{6CC25E40-12DF-4418-9A4E-0CFDB6CA497E}" type="presOf" srcId="{B9C52C7C-96E7-479C-ACF4-C90A529BB154}" destId="{FAE0C107-1B5D-49E8-8505-735F22124812}" srcOrd="0" destOrd="0" presId="urn:microsoft.com/office/officeart/2005/8/layout/pList2"/>
    <dgm:cxn modelId="{F1E48B5C-0DBA-423B-A8D5-794F7861BEEC}" srcId="{B9C52C7C-96E7-479C-ACF4-C90A529BB154}" destId="{D05A3AAB-DB30-4D67-B5A0-DC3A6E5D27AB}" srcOrd="1" destOrd="0" parTransId="{B1252C7F-E62E-4AC0-8AE1-4A1368036CBB}" sibTransId="{0208BBF2-058D-4DCD-845D-1C9F792C62BA}"/>
    <dgm:cxn modelId="{9E302542-2FFA-46A4-B483-4F0C09E97904}" type="presOf" srcId="{2D1409EB-7B44-4308-9675-87B21E55B1FE}" destId="{F9982EB4-3237-487B-9C3D-62C655E3D7F6}" srcOrd="0" destOrd="0" presId="urn:microsoft.com/office/officeart/2005/8/layout/pList2"/>
    <dgm:cxn modelId="{11384C43-32D9-4E53-AD62-1813B174DD1C}" type="presOf" srcId="{007C9548-451E-4644-B901-FF53E91A4466}" destId="{F9982EB4-3237-487B-9C3D-62C655E3D7F6}" srcOrd="0" destOrd="3" presId="urn:microsoft.com/office/officeart/2005/8/layout/pList2"/>
    <dgm:cxn modelId="{5F625049-45C1-466E-9527-50D59D8D581B}" type="presOf" srcId="{D05A3AAB-DB30-4D67-B5A0-DC3A6E5D27AB}" destId="{FAE0C107-1B5D-49E8-8505-735F22124812}" srcOrd="0" destOrd="2" presId="urn:microsoft.com/office/officeart/2005/8/layout/pList2"/>
    <dgm:cxn modelId="{7510C26F-A087-45FE-83C6-D14F36BB3982}" srcId="{B9C52C7C-96E7-479C-ACF4-C90A529BB154}" destId="{F2E10E0B-C857-47FD-BBC8-8B342C776AED}" srcOrd="2" destOrd="0" parTransId="{2FB3FDAB-76FB-4ED2-9D4C-945BF95105CB}" sibTransId="{7AD47AC0-8CC6-4750-8076-45436C1D41D3}"/>
    <dgm:cxn modelId="{CC72797A-5D9C-4F6F-B2B0-DF83AE8EE51F}" srcId="{C341AA5E-A33C-40AA-9FED-9F750A821717}" destId="{2D1409EB-7B44-4308-9675-87B21E55B1FE}" srcOrd="1" destOrd="0" parTransId="{AE654679-CAAD-4808-88D8-4DCD26F0475C}" sibTransId="{92886B72-12B6-40A5-B54D-302EB0432226}"/>
    <dgm:cxn modelId="{BDB13A7E-0A4B-4ABA-AF0F-97D92730259B}" srcId="{2D1409EB-7B44-4308-9675-87B21E55B1FE}" destId="{C27879C3-5271-4B64-A62C-30EA6AC446AA}" srcOrd="0" destOrd="0" parTransId="{F41782F4-DB20-46DF-95B4-7A79A1E215E7}" sibTransId="{927F3A16-0303-4E71-9788-9F6729A73770}"/>
    <dgm:cxn modelId="{972D368E-522F-4AB1-BB60-829657E82E3E}" srcId="{B9C52C7C-96E7-479C-ACF4-C90A529BB154}" destId="{0B3EBF73-8DB7-47FD-851F-2E45C93B012F}" srcOrd="5" destOrd="0" parTransId="{4DD1F7A1-5125-4FB6-95E9-5C6843B95CF8}" sibTransId="{9E658F6E-2204-4E15-830D-EE74A765D346}"/>
    <dgm:cxn modelId="{236AC494-BBA9-40BD-8C9D-19466B2F7F09}" type="presOf" srcId="{C27879C3-5271-4B64-A62C-30EA6AC446AA}" destId="{F9982EB4-3237-487B-9C3D-62C655E3D7F6}" srcOrd="0" destOrd="1" presId="urn:microsoft.com/office/officeart/2005/8/layout/pList2"/>
    <dgm:cxn modelId="{7D2A969D-3AE8-423C-8CF0-A90E1C1601F6}" type="presOf" srcId="{337E9405-ABD1-4E91-AF13-408B0EB2A49B}" destId="{FAE0C107-1B5D-49E8-8505-735F22124812}" srcOrd="0" destOrd="1" presId="urn:microsoft.com/office/officeart/2005/8/layout/pList2"/>
    <dgm:cxn modelId="{BDD9E9A2-3D57-4154-9D2D-ADCC1BC4577F}" srcId="{B9C52C7C-96E7-479C-ACF4-C90A529BB154}" destId="{337E9405-ABD1-4E91-AF13-408B0EB2A49B}" srcOrd="0" destOrd="0" parTransId="{44B62C98-75D2-45E8-B0DE-54AB6DF653EE}" sibTransId="{D2CF3C55-602D-4CA2-ADE0-3D09914AEA26}"/>
    <dgm:cxn modelId="{E6D96EA9-E392-4491-A0A6-274A4DBF349C}" srcId="{2D1409EB-7B44-4308-9675-87B21E55B1FE}" destId="{AC92FEE4-16B6-47FF-8217-3BD62A9B2510}" srcOrd="4" destOrd="0" parTransId="{47CA1EF5-CC02-4EC2-BABD-F340DE632ADA}" sibTransId="{96137DBD-AF31-4036-8AA6-3EF0DC261734}"/>
    <dgm:cxn modelId="{E6425AAE-4BDA-4BE8-83B4-24C11E273446}" type="presOf" srcId="{4137158B-F9F4-4707-98D9-6AB33C54D5A0}" destId="{322F801F-ED66-4C05-9574-76C3E337F335}" srcOrd="0" destOrd="0" presId="urn:microsoft.com/office/officeart/2005/8/layout/pList2"/>
    <dgm:cxn modelId="{DA4D46BA-3A1D-428D-8009-B9C8F198689D}" type="presOf" srcId="{0B3EBF73-8DB7-47FD-851F-2E45C93B012F}" destId="{FAE0C107-1B5D-49E8-8505-735F22124812}" srcOrd="0" destOrd="6" presId="urn:microsoft.com/office/officeart/2005/8/layout/pList2"/>
    <dgm:cxn modelId="{3E8F23C4-DF7A-4D46-8546-BBF1DCF74677}" srcId="{2D1409EB-7B44-4308-9675-87B21E55B1FE}" destId="{A6F747C4-27BC-497E-8A88-CA2CDC8F727F}" srcOrd="3" destOrd="0" parTransId="{75FE73B3-11E9-467A-9484-9D0EC56A46BB}" sibTransId="{08F785A4-0511-402C-B2E1-1FECC82909CC}"/>
    <dgm:cxn modelId="{605476D4-96FC-49B6-BC18-4C4BA139F1CD}" srcId="{2D1409EB-7B44-4308-9675-87B21E55B1FE}" destId="{007C9548-451E-4644-B901-FF53E91A4466}" srcOrd="2" destOrd="0" parTransId="{CB7244B8-F729-49A9-BDD5-BCBD57D219B7}" sibTransId="{8D76F087-A4C0-4F3D-967E-D0C0060E39F8}"/>
    <dgm:cxn modelId="{89FF7CDA-7AE7-4BE5-B0DD-40BBB6CA5A13}" type="presOf" srcId="{22F5F6CF-4C05-4699-A5DA-D71732EDFF02}" destId="{F9982EB4-3237-487B-9C3D-62C655E3D7F6}" srcOrd="0" destOrd="6" presId="urn:microsoft.com/office/officeart/2005/8/layout/pList2"/>
    <dgm:cxn modelId="{E03544E0-15C1-491C-8F11-5EE7FFB51F1A}" type="presOf" srcId="{F2E10E0B-C857-47FD-BBC8-8B342C776AED}" destId="{FAE0C107-1B5D-49E8-8505-735F22124812}" srcOrd="0" destOrd="3" presId="urn:microsoft.com/office/officeart/2005/8/layout/pList2"/>
    <dgm:cxn modelId="{D8325FE5-D013-4C53-8204-5F56A83A5036}" srcId="{2D1409EB-7B44-4308-9675-87B21E55B1FE}" destId="{22F5F6CF-4C05-4699-A5DA-D71732EDFF02}" srcOrd="5" destOrd="0" parTransId="{EBB543C6-B312-4E5F-8492-FBFF94B4CA1C}" sibTransId="{24C6E075-9536-4CF5-A3A6-F9D3CDA8DE16}"/>
    <dgm:cxn modelId="{BF0081FC-952D-4B2B-A188-E241F68B0DB5}" type="presOf" srcId="{A6F747C4-27BC-497E-8A88-CA2CDC8F727F}" destId="{F9982EB4-3237-487B-9C3D-62C655E3D7F6}" srcOrd="0" destOrd="4" presId="urn:microsoft.com/office/officeart/2005/8/layout/pList2"/>
    <dgm:cxn modelId="{D16CF9FD-0962-43C3-924E-5CC8832D1272}" srcId="{C341AA5E-A33C-40AA-9FED-9F750A821717}" destId="{B9C52C7C-96E7-479C-ACF4-C90A529BB154}" srcOrd="0" destOrd="0" parTransId="{0BDAE6C5-B0DA-4754-8D07-166EEC55A229}" sibTransId="{4137158B-F9F4-4707-98D9-6AB33C54D5A0}"/>
    <dgm:cxn modelId="{22647526-2C76-4D01-BABD-8069E76F17F2}" type="presParOf" srcId="{C69E7FBD-92C5-497B-A529-BCA6579828AF}" destId="{3F8163B0-513C-4498-999C-A0F68EFF5A22}" srcOrd="0" destOrd="0" presId="urn:microsoft.com/office/officeart/2005/8/layout/pList2"/>
    <dgm:cxn modelId="{C65497F8-8D7F-469E-91B8-79DFB3B1D31A}" type="presParOf" srcId="{C69E7FBD-92C5-497B-A529-BCA6579828AF}" destId="{5E0DEC6C-72E3-495C-8397-E45724797FC1}" srcOrd="1" destOrd="0" presId="urn:microsoft.com/office/officeart/2005/8/layout/pList2"/>
    <dgm:cxn modelId="{E58DF415-BF4F-4B5F-B8CD-6A71F9549DF4}" type="presParOf" srcId="{5E0DEC6C-72E3-495C-8397-E45724797FC1}" destId="{2BFCE722-75B0-4CB6-B460-744BC370DD25}" srcOrd="0" destOrd="0" presId="urn:microsoft.com/office/officeart/2005/8/layout/pList2"/>
    <dgm:cxn modelId="{4547D632-0854-470C-9989-7CAEC119D267}" type="presParOf" srcId="{2BFCE722-75B0-4CB6-B460-744BC370DD25}" destId="{FAE0C107-1B5D-49E8-8505-735F22124812}" srcOrd="0" destOrd="0" presId="urn:microsoft.com/office/officeart/2005/8/layout/pList2"/>
    <dgm:cxn modelId="{52C91C28-3D59-4AC2-8185-363D12A315AB}" type="presParOf" srcId="{2BFCE722-75B0-4CB6-B460-744BC370DD25}" destId="{1C52A875-C752-4DE5-BB29-0CEEAD30FFE8}" srcOrd="1" destOrd="0" presId="urn:microsoft.com/office/officeart/2005/8/layout/pList2"/>
    <dgm:cxn modelId="{05C4E187-108F-4863-AD78-3376D084CAA9}" type="presParOf" srcId="{2BFCE722-75B0-4CB6-B460-744BC370DD25}" destId="{E0554B02-920A-4061-8BE6-4CEA4CC736EF}" srcOrd="2" destOrd="0" presId="urn:microsoft.com/office/officeart/2005/8/layout/pList2"/>
    <dgm:cxn modelId="{3F28BE6F-33C8-4B83-892E-CCFB8AACE6B8}" type="presParOf" srcId="{5E0DEC6C-72E3-495C-8397-E45724797FC1}" destId="{322F801F-ED66-4C05-9574-76C3E337F335}" srcOrd="1" destOrd="0" presId="urn:microsoft.com/office/officeart/2005/8/layout/pList2"/>
    <dgm:cxn modelId="{BA7C64B3-9010-4EFC-9010-44FF138D66B5}" type="presParOf" srcId="{5E0DEC6C-72E3-495C-8397-E45724797FC1}" destId="{2E7DC7EB-43C5-4048-BD61-8A854BF5693A}" srcOrd="2" destOrd="0" presId="urn:microsoft.com/office/officeart/2005/8/layout/pList2"/>
    <dgm:cxn modelId="{99AB2C81-6084-4B2A-88C5-8E364C3F6D6E}" type="presParOf" srcId="{2E7DC7EB-43C5-4048-BD61-8A854BF5693A}" destId="{F9982EB4-3237-487B-9C3D-62C655E3D7F6}" srcOrd="0" destOrd="0" presId="urn:microsoft.com/office/officeart/2005/8/layout/pList2"/>
    <dgm:cxn modelId="{0C3B06DB-2F17-4811-BE54-4478C7381C15}" type="presParOf" srcId="{2E7DC7EB-43C5-4048-BD61-8A854BF5693A}" destId="{E2AE76C9-6D0E-475C-9566-18D6813EC28A}" srcOrd="1" destOrd="0" presId="urn:microsoft.com/office/officeart/2005/8/layout/pList2"/>
    <dgm:cxn modelId="{AE78E0EE-DAA7-45F7-8C72-9043981EF567}" type="presParOf" srcId="{2E7DC7EB-43C5-4048-BD61-8A854BF5693A}" destId="{245F87E2-772A-4639-BD1C-7BEAD51A44CF}"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4C34A2F-483D-4C9E-B6FF-C9DB4E411601}"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2122EB70-86A3-4446-80DA-CD2A8E527C9C}">
      <dgm:prSet phldrT="[Text]" custT="1"/>
      <dgm:spPr/>
      <dgm:t>
        <a:bodyPr/>
        <a:lstStyle/>
        <a:p>
          <a:r>
            <a:rPr lang="en-US" sz="2000" dirty="0"/>
            <a:t>The advertisement should communicate:</a:t>
          </a:r>
        </a:p>
      </dgm:t>
    </dgm:pt>
    <dgm:pt modelId="{4D1CF8D8-5456-42F3-8BFE-CD6B886B491E}" type="parTrans" cxnId="{376B5479-587E-41A9-AED0-812D4EF693DF}">
      <dgm:prSet/>
      <dgm:spPr/>
      <dgm:t>
        <a:bodyPr/>
        <a:lstStyle/>
        <a:p>
          <a:endParaRPr lang="en-US"/>
        </a:p>
      </dgm:t>
    </dgm:pt>
    <dgm:pt modelId="{D264907F-43D6-427A-B17A-74911690D87C}" type="sibTrans" cxnId="{376B5479-587E-41A9-AED0-812D4EF693DF}">
      <dgm:prSet/>
      <dgm:spPr/>
      <dgm:t>
        <a:bodyPr/>
        <a:lstStyle/>
        <a:p>
          <a:endParaRPr lang="en-US"/>
        </a:p>
      </dgm:t>
    </dgm:pt>
    <dgm:pt modelId="{745ECDF0-6F68-4C32-9C18-84EFD2FC83A6}">
      <dgm:prSet custT="1"/>
      <dgm:spPr/>
      <dgm:t>
        <a:bodyPr/>
        <a:lstStyle/>
        <a:p>
          <a:pPr>
            <a:buFont typeface="Symbol" panose="05050102010706020507" pitchFamily="18" charset="2"/>
            <a:buChar char=""/>
          </a:pPr>
          <a:r>
            <a:rPr lang="en-US" sz="1400" dirty="0"/>
            <a:t>The purpose and scale of the transformation</a:t>
          </a:r>
        </a:p>
      </dgm:t>
    </dgm:pt>
    <dgm:pt modelId="{0A90B1D2-FE56-4338-937E-F0C0EDE6372B}" type="parTrans" cxnId="{28E02ECD-E381-4A5F-8147-82D48ACEB8A6}">
      <dgm:prSet/>
      <dgm:spPr/>
      <dgm:t>
        <a:bodyPr/>
        <a:lstStyle/>
        <a:p>
          <a:endParaRPr lang="en-US"/>
        </a:p>
      </dgm:t>
    </dgm:pt>
    <dgm:pt modelId="{6ECA4DC3-9CC4-40AC-B852-98D13B2659CC}" type="sibTrans" cxnId="{28E02ECD-E381-4A5F-8147-82D48ACEB8A6}">
      <dgm:prSet/>
      <dgm:spPr/>
      <dgm:t>
        <a:bodyPr/>
        <a:lstStyle/>
        <a:p>
          <a:endParaRPr lang="en-US"/>
        </a:p>
      </dgm:t>
    </dgm:pt>
    <dgm:pt modelId="{C78B8196-35F9-4485-8781-EB94F055DAEB}">
      <dgm:prSet custT="1"/>
      <dgm:spPr/>
      <dgm:t>
        <a:bodyPr/>
        <a:lstStyle/>
        <a:p>
          <a:pPr>
            <a:buFont typeface="Symbol" panose="05050102010706020507" pitchFamily="18" charset="2"/>
            <a:buChar char=""/>
          </a:pPr>
          <a:r>
            <a:rPr lang="en-US" sz="1400" dirty="0"/>
            <a:t>Responsibilities and measurable outcomes</a:t>
          </a:r>
        </a:p>
      </dgm:t>
    </dgm:pt>
    <dgm:pt modelId="{19701007-96B2-43EC-BA68-1139A33843EE}" type="parTrans" cxnId="{587BE0DD-4C8C-4AF5-9A8D-310F0D66B5DA}">
      <dgm:prSet/>
      <dgm:spPr/>
      <dgm:t>
        <a:bodyPr/>
        <a:lstStyle/>
        <a:p>
          <a:endParaRPr lang="en-US"/>
        </a:p>
      </dgm:t>
    </dgm:pt>
    <dgm:pt modelId="{5240AD80-2DED-471C-BB6B-443F7772401A}" type="sibTrans" cxnId="{587BE0DD-4C8C-4AF5-9A8D-310F0D66B5DA}">
      <dgm:prSet/>
      <dgm:spPr/>
      <dgm:t>
        <a:bodyPr/>
        <a:lstStyle/>
        <a:p>
          <a:endParaRPr lang="en-US"/>
        </a:p>
      </dgm:t>
    </dgm:pt>
    <dgm:pt modelId="{1C1FAB75-3B25-4359-AE69-DEE9AC4F9C8B}">
      <dgm:prSet custT="1"/>
      <dgm:spPr/>
      <dgm:t>
        <a:bodyPr/>
        <a:lstStyle/>
        <a:p>
          <a:pPr>
            <a:buFont typeface="Symbol" panose="05050102010706020507" pitchFamily="18" charset="2"/>
            <a:buChar char=""/>
          </a:pPr>
          <a:r>
            <a:rPr lang="en-US" sz="1400" dirty="0"/>
            <a:t>Essential and desirable selection criteria</a:t>
          </a:r>
        </a:p>
      </dgm:t>
    </dgm:pt>
    <dgm:pt modelId="{C96C338D-3CE7-4A05-9BF6-F5B58FF2F556}" type="parTrans" cxnId="{90141127-FB67-42F4-93C0-7C65AEF6DEF9}">
      <dgm:prSet/>
      <dgm:spPr/>
      <dgm:t>
        <a:bodyPr/>
        <a:lstStyle/>
        <a:p>
          <a:endParaRPr lang="en-US"/>
        </a:p>
      </dgm:t>
    </dgm:pt>
    <dgm:pt modelId="{88ED5C91-0BAA-417D-9804-21A97D27E7A3}" type="sibTrans" cxnId="{90141127-FB67-42F4-93C0-7C65AEF6DEF9}">
      <dgm:prSet/>
      <dgm:spPr/>
      <dgm:t>
        <a:bodyPr/>
        <a:lstStyle/>
        <a:p>
          <a:endParaRPr lang="en-US"/>
        </a:p>
      </dgm:t>
    </dgm:pt>
    <dgm:pt modelId="{82C45718-DD5A-4DCD-8937-1F53FD46814C}">
      <dgm:prSet custT="1"/>
      <dgm:spPr/>
      <dgm:t>
        <a:bodyPr/>
        <a:lstStyle/>
        <a:p>
          <a:pPr>
            <a:buFont typeface="Symbol" panose="05050102010706020507" pitchFamily="18" charset="2"/>
            <a:buChar char=""/>
          </a:pPr>
          <a:r>
            <a:rPr lang="en-US" sz="1400" dirty="0"/>
            <a:t>Flexible-working arrangements</a:t>
          </a:r>
        </a:p>
      </dgm:t>
    </dgm:pt>
    <dgm:pt modelId="{49C29683-2438-43BD-A5EF-BE5B37E4391A}" type="parTrans" cxnId="{2CEC856C-B91D-49C8-9E8E-4C1BF4241D3C}">
      <dgm:prSet/>
      <dgm:spPr/>
      <dgm:t>
        <a:bodyPr/>
        <a:lstStyle/>
        <a:p>
          <a:endParaRPr lang="en-US"/>
        </a:p>
      </dgm:t>
    </dgm:pt>
    <dgm:pt modelId="{5F63C9D4-8D3D-4217-AC14-9B481E547BC5}" type="sibTrans" cxnId="{2CEC856C-B91D-49C8-9E8E-4C1BF4241D3C}">
      <dgm:prSet/>
      <dgm:spPr/>
      <dgm:t>
        <a:bodyPr/>
        <a:lstStyle/>
        <a:p>
          <a:endParaRPr lang="en-US"/>
        </a:p>
      </dgm:t>
    </dgm:pt>
    <dgm:pt modelId="{1BE25213-BF62-403E-9CE3-DF84A32078AA}">
      <dgm:prSet custT="1"/>
      <dgm:spPr/>
      <dgm:t>
        <a:bodyPr/>
        <a:lstStyle/>
        <a:p>
          <a:pPr>
            <a:buFont typeface="Symbol" panose="05050102010706020507" pitchFamily="18" charset="2"/>
            <a:buChar char=""/>
          </a:pPr>
          <a:r>
            <a:rPr lang="en-US" sz="1400" dirty="0"/>
            <a:t>Salary range and development opportunities</a:t>
          </a:r>
        </a:p>
      </dgm:t>
    </dgm:pt>
    <dgm:pt modelId="{29ABCCAC-F689-4850-BDE9-45A106F6530D}" type="parTrans" cxnId="{89E5D555-25A6-42D8-87AC-4C35FDF84B05}">
      <dgm:prSet/>
      <dgm:spPr/>
      <dgm:t>
        <a:bodyPr/>
        <a:lstStyle/>
        <a:p>
          <a:endParaRPr lang="en-US"/>
        </a:p>
      </dgm:t>
    </dgm:pt>
    <dgm:pt modelId="{23C7980E-5C90-4DD0-B652-B313D71ED51C}" type="sibTrans" cxnId="{89E5D555-25A6-42D8-87AC-4C35FDF84B05}">
      <dgm:prSet/>
      <dgm:spPr/>
      <dgm:t>
        <a:bodyPr/>
        <a:lstStyle/>
        <a:p>
          <a:endParaRPr lang="en-US"/>
        </a:p>
      </dgm:t>
    </dgm:pt>
    <dgm:pt modelId="{EF631616-0B6B-4007-A3DF-905E2AC2D848}">
      <dgm:prSet custT="1"/>
      <dgm:spPr/>
      <dgm:t>
        <a:bodyPr/>
        <a:lstStyle/>
        <a:p>
          <a:pPr>
            <a:buFont typeface="Symbol" panose="05050102010706020507" pitchFamily="18" charset="2"/>
            <a:buChar char=""/>
          </a:pPr>
          <a:r>
            <a:rPr lang="en-US" sz="1400" dirty="0"/>
            <a:t>M&amp;S commitment to inclusion and reasonable adjustments (</a:t>
          </a:r>
          <a:r>
            <a:rPr lang="en-US" sz="1400" b="0" i="0" dirty="0">
              <a:solidFill>
                <a:srgbClr val="222222"/>
              </a:solidFill>
              <a:effectLst/>
            </a:rPr>
            <a:t>Jackson et al., 2018)</a:t>
          </a:r>
          <a:endParaRPr lang="en-US" sz="1400" dirty="0"/>
        </a:p>
      </dgm:t>
    </dgm:pt>
    <dgm:pt modelId="{F5E7BCF9-EFF3-4ECA-ABF6-822D817A5A88}" type="parTrans" cxnId="{85B5C92F-A12C-437F-9949-4245953B7952}">
      <dgm:prSet/>
      <dgm:spPr/>
      <dgm:t>
        <a:bodyPr/>
        <a:lstStyle/>
        <a:p>
          <a:endParaRPr lang="en-US"/>
        </a:p>
      </dgm:t>
    </dgm:pt>
    <dgm:pt modelId="{6246DD86-569F-4517-ADD9-95E6DFC2000F}" type="sibTrans" cxnId="{85B5C92F-A12C-437F-9949-4245953B7952}">
      <dgm:prSet/>
      <dgm:spPr/>
      <dgm:t>
        <a:bodyPr/>
        <a:lstStyle/>
        <a:p>
          <a:endParaRPr lang="en-US"/>
        </a:p>
      </dgm:t>
    </dgm:pt>
    <dgm:pt modelId="{66B76708-462B-4FDF-918D-B92C0F8AD8CA}" type="pres">
      <dgm:prSet presAssocID="{14C34A2F-483D-4C9E-B6FF-C9DB4E411601}" presName="Name0" presStyleCnt="0">
        <dgm:presLayoutVars>
          <dgm:dir/>
          <dgm:animLvl val="lvl"/>
          <dgm:resizeHandles val="exact"/>
        </dgm:presLayoutVars>
      </dgm:prSet>
      <dgm:spPr/>
    </dgm:pt>
    <dgm:pt modelId="{D7254DB2-3AB9-4643-88E8-1AC54D691A15}" type="pres">
      <dgm:prSet presAssocID="{2122EB70-86A3-4446-80DA-CD2A8E527C9C}" presName="linNode" presStyleCnt="0"/>
      <dgm:spPr/>
    </dgm:pt>
    <dgm:pt modelId="{F4254B19-7E25-4732-8BCC-07913E711782}" type="pres">
      <dgm:prSet presAssocID="{2122EB70-86A3-4446-80DA-CD2A8E527C9C}" presName="parentText" presStyleLbl="node1" presStyleIdx="0" presStyleCnt="1">
        <dgm:presLayoutVars>
          <dgm:chMax val="1"/>
          <dgm:bulletEnabled val="1"/>
        </dgm:presLayoutVars>
      </dgm:prSet>
      <dgm:spPr/>
    </dgm:pt>
    <dgm:pt modelId="{5E1C06DD-7C26-4AB8-9187-33FD015647E8}" type="pres">
      <dgm:prSet presAssocID="{2122EB70-86A3-4446-80DA-CD2A8E527C9C}" presName="descendantText" presStyleLbl="alignAccFollowNode1" presStyleIdx="0" presStyleCnt="1">
        <dgm:presLayoutVars>
          <dgm:bulletEnabled val="1"/>
        </dgm:presLayoutVars>
      </dgm:prSet>
      <dgm:spPr/>
    </dgm:pt>
  </dgm:ptLst>
  <dgm:cxnLst>
    <dgm:cxn modelId="{90141127-FB67-42F4-93C0-7C65AEF6DEF9}" srcId="{2122EB70-86A3-4446-80DA-CD2A8E527C9C}" destId="{1C1FAB75-3B25-4359-AE69-DEE9AC4F9C8B}" srcOrd="2" destOrd="0" parTransId="{C96C338D-3CE7-4A05-9BF6-F5B58FF2F556}" sibTransId="{88ED5C91-0BAA-417D-9804-21A97D27E7A3}"/>
    <dgm:cxn modelId="{85B5C92F-A12C-437F-9949-4245953B7952}" srcId="{2122EB70-86A3-4446-80DA-CD2A8E527C9C}" destId="{EF631616-0B6B-4007-A3DF-905E2AC2D848}" srcOrd="5" destOrd="0" parTransId="{F5E7BCF9-EFF3-4ECA-ABF6-822D817A5A88}" sibTransId="{6246DD86-569F-4517-ADD9-95E6DFC2000F}"/>
    <dgm:cxn modelId="{86A92532-6A70-4FC4-A8D3-8214F74EAD2F}" type="presOf" srcId="{1C1FAB75-3B25-4359-AE69-DEE9AC4F9C8B}" destId="{5E1C06DD-7C26-4AB8-9187-33FD015647E8}" srcOrd="0" destOrd="2" presId="urn:microsoft.com/office/officeart/2005/8/layout/vList5"/>
    <dgm:cxn modelId="{F2887436-A9F3-4991-80B4-2DD31FBE1E3E}" type="presOf" srcId="{14C34A2F-483D-4C9E-B6FF-C9DB4E411601}" destId="{66B76708-462B-4FDF-918D-B92C0F8AD8CA}" srcOrd="0" destOrd="0" presId="urn:microsoft.com/office/officeart/2005/8/layout/vList5"/>
    <dgm:cxn modelId="{5FAEB536-79B1-4D19-825A-4C1646379B50}" type="presOf" srcId="{1BE25213-BF62-403E-9CE3-DF84A32078AA}" destId="{5E1C06DD-7C26-4AB8-9187-33FD015647E8}" srcOrd="0" destOrd="4" presId="urn:microsoft.com/office/officeart/2005/8/layout/vList5"/>
    <dgm:cxn modelId="{77FD2F3E-454F-43EE-B845-A25EE65FCE8B}" type="presOf" srcId="{2122EB70-86A3-4446-80DA-CD2A8E527C9C}" destId="{F4254B19-7E25-4732-8BCC-07913E711782}" srcOrd="0" destOrd="0" presId="urn:microsoft.com/office/officeart/2005/8/layout/vList5"/>
    <dgm:cxn modelId="{2CEC856C-B91D-49C8-9E8E-4C1BF4241D3C}" srcId="{2122EB70-86A3-4446-80DA-CD2A8E527C9C}" destId="{82C45718-DD5A-4DCD-8937-1F53FD46814C}" srcOrd="3" destOrd="0" parTransId="{49C29683-2438-43BD-A5EF-BE5B37E4391A}" sibTransId="{5F63C9D4-8D3D-4217-AC14-9B481E547BC5}"/>
    <dgm:cxn modelId="{89E5D555-25A6-42D8-87AC-4C35FDF84B05}" srcId="{2122EB70-86A3-4446-80DA-CD2A8E527C9C}" destId="{1BE25213-BF62-403E-9CE3-DF84A32078AA}" srcOrd="4" destOrd="0" parTransId="{29ABCCAC-F689-4850-BDE9-45A106F6530D}" sibTransId="{23C7980E-5C90-4DD0-B652-B313D71ED51C}"/>
    <dgm:cxn modelId="{376B5479-587E-41A9-AED0-812D4EF693DF}" srcId="{14C34A2F-483D-4C9E-B6FF-C9DB4E411601}" destId="{2122EB70-86A3-4446-80DA-CD2A8E527C9C}" srcOrd="0" destOrd="0" parTransId="{4D1CF8D8-5456-42F3-8BFE-CD6B886B491E}" sibTransId="{D264907F-43D6-427A-B17A-74911690D87C}"/>
    <dgm:cxn modelId="{EA905DC7-2645-40DA-AAC8-55A1E34791D4}" type="presOf" srcId="{C78B8196-35F9-4485-8781-EB94F055DAEB}" destId="{5E1C06DD-7C26-4AB8-9187-33FD015647E8}" srcOrd="0" destOrd="1" presId="urn:microsoft.com/office/officeart/2005/8/layout/vList5"/>
    <dgm:cxn modelId="{28E02ECD-E381-4A5F-8147-82D48ACEB8A6}" srcId="{2122EB70-86A3-4446-80DA-CD2A8E527C9C}" destId="{745ECDF0-6F68-4C32-9C18-84EFD2FC83A6}" srcOrd="0" destOrd="0" parTransId="{0A90B1D2-FE56-4338-937E-F0C0EDE6372B}" sibTransId="{6ECA4DC3-9CC4-40AC-B852-98D13B2659CC}"/>
    <dgm:cxn modelId="{81596FDB-AF51-41C2-A449-8DBF1CCF0F44}" type="presOf" srcId="{82C45718-DD5A-4DCD-8937-1F53FD46814C}" destId="{5E1C06DD-7C26-4AB8-9187-33FD015647E8}" srcOrd="0" destOrd="3" presId="urn:microsoft.com/office/officeart/2005/8/layout/vList5"/>
    <dgm:cxn modelId="{587BE0DD-4C8C-4AF5-9A8D-310F0D66B5DA}" srcId="{2122EB70-86A3-4446-80DA-CD2A8E527C9C}" destId="{C78B8196-35F9-4485-8781-EB94F055DAEB}" srcOrd="1" destOrd="0" parTransId="{19701007-96B2-43EC-BA68-1139A33843EE}" sibTransId="{5240AD80-2DED-471C-BB6B-443F7772401A}"/>
    <dgm:cxn modelId="{18696BE0-05E5-4793-8AB0-E9795D5F24E7}" type="presOf" srcId="{EF631616-0B6B-4007-A3DF-905E2AC2D848}" destId="{5E1C06DD-7C26-4AB8-9187-33FD015647E8}" srcOrd="0" destOrd="5" presId="urn:microsoft.com/office/officeart/2005/8/layout/vList5"/>
    <dgm:cxn modelId="{E1BC20FE-E756-4D13-934A-96178A426283}" type="presOf" srcId="{745ECDF0-6F68-4C32-9C18-84EFD2FC83A6}" destId="{5E1C06DD-7C26-4AB8-9187-33FD015647E8}" srcOrd="0" destOrd="0" presId="urn:microsoft.com/office/officeart/2005/8/layout/vList5"/>
    <dgm:cxn modelId="{C4D9B6DD-028B-490D-91B1-77D8B3A5A0AD}" type="presParOf" srcId="{66B76708-462B-4FDF-918D-B92C0F8AD8CA}" destId="{D7254DB2-3AB9-4643-88E8-1AC54D691A15}" srcOrd="0" destOrd="0" presId="urn:microsoft.com/office/officeart/2005/8/layout/vList5"/>
    <dgm:cxn modelId="{DF055C19-17F4-49A3-A778-6DEF0C764D08}" type="presParOf" srcId="{D7254DB2-3AB9-4643-88E8-1AC54D691A15}" destId="{F4254B19-7E25-4732-8BCC-07913E711782}" srcOrd="0" destOrd="0" presId="urn:microsoft.com/office/officeart/2005/8/layout/vList5"/>
    <dgm:cxn modelId="{C69E0F40-1993-4F5D-B2F7-F86CD9BAE65D}" type="presParOf" srcId="{D7254DB2-3AB9-4643-88E8-1AC54D691A15}" destId="{5E1C06DD-7C26-4AB8-9187-33FD015647E8}"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BF143D3-633C-4605-B9EE-5A2CE20A9E4E}"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42A1742B-A948-467A-9B64-B9C00750E2D8}">
      <dgm:prSet phldrT="[Text]"/>
      <dgm:spPr/>
      <dgm:t>
        <a:bodyPr/>
        <a:lstStyle/>
        <a:p>
          <a:r>
            <a:rPr lang="en-US" dirty="0"/>
            <a:t>Suitable roles:</a:t>
          </a:r>
        </a:p>
      </dgm:t>
    </dgm:pt>
    <dgm:pt modelId="{4DF40B59-960E-4B5F-AE35-372C6FFBFED1}" type="parTrans" cxnId="{7B1BBDE4-40C5-4E0F-9EC3-54E74852A60C}">
      <dgm:prSet/>
      <dgm:spPr/>
      <dgm:t>
        <a:bodyPr/>
        <a:lstStyle/>
        <a:p>
          <a:endParaRPr lang="en-US"/>
        </a:p>
      </dgm:t>
    </dgm:pt>
    <dgm:pt modelId="{6AF0A48E-8FB1-44FC-BC89-BBD12B4AB2A8}" type="sibTrans" cxnId="{7B1BBDE4-40C5-4E0F-9EC3-54E74852A60C}">
      <dgm:prSet/>
      <dgm:spPr/>
      <dgm:t>
        <a:bodyPr/>
        <a:lstStyle/>
        <a:p>
          <a:endParaRPr lang="en-US"/>
        </a:p>
      </dgm:t>
    </dgm:pt>
    <dgm:pt modelId="{176EC07D-8D5A-48FC-934E-0A2DDF2EEB94}">
      <dgm:prSet/>
      <dgm:spPr/>
      <dgm:t>
        <a:bodyPr/>
        <a:lstStyle/>
        <a:p>
          <a:pPr>
            <a:buFont typeface="Symbol" panose="05050102010706020507" pitchFamily="18" charset="2"/>
            <a:buChar char=""/>
          </a:pPr>
          <a:r>
            <a:rPr lang="en-US" dirty="0"/>
            <a:t>Financial Analyst</a:t>
          </a:r>
        </a:p>
      </dgm:t>
    </dgm:pt>
    <dgm:pt modelId="{247310B6-D242-49D7-A0F4-87A76E24D2C5}" type="parTrans" cxnId="{447C3168-5EF2-44FD-BDBD-BD86E02F57C6}">
      <dgm:prSet/>
      <dgm:spPr/>
      <dgm:t>
        <a:bodyPr/>
        <a:lstStyle/>
        <a:p>
          <a:endParaRPr lang="en-US"/>
        </a:p>
      </dgm:t>
    </dgm:pt>
    <dgm:pt modelId="{82573BB3-8B8A-4E1B-90B6-69C82B63C068}" type="sibTrans" cxnId="{447C3168-5EF2-44FD-BDBD-BD86E02F57C6}">
      <dgm:prSet/>
      <dgm:spPr/>
      <dgm:t>
        <a:bodyPr/>
        <a:lstStyle/>
        <a:p>
          <a:endParaRPr lang="en-US"/>
        </a:p>
      </dgm:t>
    </dgm:pt>
    <dgm:pt modelId="{9A5F89DB-CDBB-4F5F-904B-13D10A124348}">
      <dgm:prSet/>
      <dgm:spPr/>
      <dgm:t>
        <a:bodyPr/>
        <a:lstStyle/>
        <a:p>
          <a:pPr>
            <a:buFont typeface="Symbol" panose="05050102010706020507" pitchFamily="18" charset="2"/>
            <a:buChar char=""/>
          </a:pPr>
          <a:r>
            <a:rPr lang="en-US"/>
            <a:t>Operations Improvement Manager</a:t>
          </a:r>
        </a:p>
      </dgm:t>
    </dgm:pt>
    <dgm:pt modelId="{44DCED4F-B165-4734-9D5E-673AD985C9B0}" type="parTrans" cxnId="{0E3EF25E-8CF7-4FF5-AB1F-90F28FBF7AFA}">
      <dgm:prSet/>
      <dgm:spPr/>
      <dgm:t>
        <a:bodyPr/>
        <a:lstStyle/>
        <a:p>
          <a:endParaRPr lang="en-US"/>
        </a:p>
      </dgm:t>
    </dgm:pt>
    <dgm:pt modelId="{FAB3C587-8EB5-408F-9D0F-216C14CDBDEF}" type="sibTrans" cxnId="{0E3EF25E-8CF7-4FF5-AB1F-90F28FBF7AFA}">
      <dgm:prSet/>
      <dgm:spPr/>
      <dgm:t>
        <a:bodyPr/>
        <a:lstStyle/>
        <a:p>
          <a:endParaRPr lang="en-US"/>
        </a:p>
      </dgm:t>
    </dgm:pt>
    <dgm:pt modelId="{FE850F09-834D-4E63-8E53-47D51C3846AF}">
      <dgm:prSet/>
      <dgm:spPr/>
      <dgm:t>
        <a:bodyPr/>
        <a:lstStyle/>
        <a:p>
          <a:pPr>
            <a:buFont typeface="Symbol" panose="05050102010706020507" pitchFamily="18" charset="2"/>
            <a:buChar char=""/>
          </a:pPr>
          <a:r>
            <a:rPr lang="en-US"/>
            <a:t>Digital and Data Specialist</a:t>
          </a:r>
        </a:p>
      </dgm:t>
    </dgm:pt>
    <dgm:pt modelId="{14BC3D84-FC25-4639-9B7E-F05B385624D1}" type="parTrans" cxnId="{777F9EEC-0367-4A4C-9476-5711AC8FF726}">
      <dgm:prSet/>
      <dgm:spPr/>
      <dgm:t>
        <a:bodyPr/>
        <a:lstStyle/>
        <a:p>
          <a:endParaRPr lang="en-US"/>
        </a:p>
      </dgm:t>
    </dgm:pt>
    <dgm:pt modelId="{8CD5386F-EB27-4838-BC35-215429185E62}" type="sibTrans" cxnId="{777F9EEC-0367-4A4C-9476-5711AC8FF726}">
      <dgm:prSet/>
      <dgm:spPr/>
      <dgm:t>
        <a:bodyPr/>
        <a:lstStyle/>
        <a:p>
          <a:endParaRPr lang="en-US"/>
        </a:p>
      </dgm:t>
    </dgm:pt>
    <dgm:pt modelId="{C93832A4-7703-4ADA-B834-41E52B2E40B5}">
      <dgm:prSet/>
      <dgm:spPr/>
      <dgm:t>
        <a:bodyPr/>
        <a:lstStyle/>
        <a:p>
          <a:r>
            <a:rPr lang="en-US"/>
            <a:t>Advantages:</a:t>
          </a:r>
        </a:p>
      </dgm:t>
    </dgm:pt>
    <dgm:pt modelId="{23E4C1B3-CC1F-4A91-853F-4FA108F5D6BA}" type="parTrans" cxnId="{A2B72F80-CE1D-499C-B817-13B2073F5EF8}">
      <dgm:prSet/>
      <dgm:spPr/>
      <dgm:t>
        <a:bodyPr/>
        <a:lstStyle/>
        <a:p>
          <a:endParaRPr lang="en-US"/>
        </a:p>
      </dgm:t>
    </dgm:pt>
    <dgm:pt modelId="{C187F475-79BE-40B6-ACC1-45851169B16E}" type="sibTrans" cxnId="{A2B72F80-CE1D-499C-B817-13B2073F5EF8}">
      <dgm:prSet/>
      <dgm:spPr/>
      <dgm:t>
        <a:bodyPr/>
        <a:lstStyle/>
        <a:p>
          <a:endParaRPr lang="en-US"/>
        </a:p>
      </dgm:t>
    </dgm:pt>
    <dgm:pt modelId="{E825F062-E326-4F8C-A10F-0593D753C066}">
      <dgm:prSet/>
      <dgm:spPr/>
      <dgm:t>
        <a:bodyPr/>
        <a:lstStyle/>
        <a:p>
          <a:pPr>
            <a:buFont typeface="Symbol" panose="05050102010706020507" pitchFamily="18" charset="2"/>
            <a:buChar char=""/>
          </a:pPr>
          <a:r>
            <a:rPr lang="en-US"/>
            <a:t>Enables consistent comparison between candidates</a:t>
          </a:r>
        </a:p>
      </dgm:t>
    </dgm:pt>
    <dgm:pt modelId="{FDF24B6B-5914-4176-B23C-1C8262A23B1C}" type="parTrans" cxnId="{93EEB379-31A6-40FD-BD31-DF9D450D1357}">
      <dgm:prSet/>
      <dgm:spPr/>
      <dgm:t>
        <a:bodyPr/>
        <a:lstStyle/>
        <a:p>
          <a:endParaRPr lang="en-US"/>
        </a:p>
      </dgm:t>
    </dgm:pt>
    <dgm:pt modelId="{DF885312-9C24-4D4F-97E4-163DD6F56D39}" type="sibTrans" cxnId="{93EEB379-31A6-40FD-BD31-DF9D450D1357}">
      <dgm:prSet/>
      <dgm:spPr/>
      <dgm:t>
        <a:bodyPr/>
        <a:lstStyle/>
        <a:p>
          <a:endParaRPr lang="en-US"/>
        </a:p>
      </dgm:t>
    </dgm:pt>
    <dgm:pt modelId="{4922A72D-EEEE-4C64-98B1-DB120CDE379F}">
      <dgm:prSet/>
      <dgm:spPr/>
      <dgm:t>
        <a:bodyPr/>
        <a:lstStyle/>
        <a:p>
          <a:pPr>
            <a:buFont typeface="Symbol" panose="05050102010706020507" pitchFamily="18" charset="2"/>
            <a:buChar char=""/>
          </a:pPr>
          <a:r>
            <a:rPr lang="en-US"/>
            <a:t>Reduces irrelevant discussion and interviewer discretion</a:t>
          </a:r>
        </a:p>
      </dgm:t>
    </dgm:pt>
    <dgm:pt modelId="{C71FFDC6-7DF6-40F4-A094-E6C85C0CF5B8}" type="parTrans" cxnId="{FAB553D4-7C5D-4575-9566-E38052633161}">
      <dgm:prSet/>
      <dgm:spPr/>
      <dgm:t>
        <a:bodyPr/>
        <a:lstStyle/>
        <a:p>
          <a:endParaRPr lang="en-US"/>
        </a:p>
      </dgm:t>
    </dgm:pt>
    <dgm:pt modelId="{AA84AB2E-608B-4ADE-A8DB-F220063FB7C8}" type="sibTrans" cxnId="{FAB553D4-7C5D-4575-9566-E38052633161}">
      <dgm:prSet/>
      <dgm:spPr/>
      <dgm:t>
        <a:bodyPr/>
        <a:lstStyle/>
        <a:p>
          <a:endParaRPr lang="en-US"/>
        </a:p>
      </dgm:t>
    </dgm:pt>
    <dgm:pt modelId="{0D8B4F0C-C449-4470-993C-36FC6AF11B74}">
      <dgm:prSet/>
      <dgm:spPr/>
      <dgm:t>
        <a:bodyPr/>
        <a:lstStyle/>
        <a:p>
          <a:pPr>
            <a:buFont typeface="Symbol" panose="05050102010706020507" pitchFamily="18" charset="2"/>
            <a:buChar char=""/>
          </a:pPr>
          <a:r>
            <a:rPr lang="en-US"/>
            <a:t>Supports transparency and equal treatment</a:t>
          </a:r>
        </a:p>
      </dgm:t>
    </dgm:pt>
    <dgm:pt modelId="{AD9F4AD1-1F0D-46FB-A544-4DBD947AC857}" type="parTrans" cxnId="{98C9D652-E779-4857-A83D-B58E9FCBE95D}">
      <dgm:prSet/>
      <dgm:spPr/>
      <dgm:t>
        <a:bodyPr/>
        <a:lstStyle/>
        <a:p>
          <a:endParaRPr lang="en-US"/>
        </a:p>
      </dgm:t>
    </dgm:pt>
    <dgm:pt modelId="{5AB44D14-3CA2-4A2F-9EF7-532340273907}" type="sibTrans" cxnId="{98C9D652-E779-4857-A83D-B58E9FCBE95D}">
      <dgm:prSet/>
      <dgm:spPr/>
      <dgm:t>
        <a:bodyPr/>
        <a:lstStyle/>
        <a:p>
          <a:endParaRPr lang="en-US"/>
        </a:p>
      </dgm:t>
    </dgm:pt>
    <dgm:pt modelId="{0569637E-9222-4565-80BA-CE5C96363009}">
      <dgm:prSet/>
      <dgm:spPr/>
      <dgm:t>
        <a:bodyPr/>
        <a:lstStyle/>
        <a:p>
          <a:pPr>
            <a:buFont typeface="Symbol" panose="05050102010706020507" pitchFamily="18" charset="2"/>
            <a:buChar char=""/>
          </a:pPr>
          <a:r>
            <a:rPr lang="en-US" dirty="0"/>
            <a:t>Produces auditable selection evidence</a:t>
          </a:r>
        </a:p>
      </dgm:t>
    </dgm:pt>
    <dgm:pt modelId="{51AE48F9-A93F-415B-93AA-31B6D5CFB0DA}" type="parTrans" cxnId="{69E96A6B-4A51-42DE-A833-505EB40D1C79}">
      <dgm:prSet/>
      <dgm:spPr/>
      <dgm:t>
        <a:bodyPr/>
        <a:lstStyle/>
        <a:p>
          <a:endParaRPr lang="en-US"/>
        </a:p>
      </dgm:t>
    </dgm:pt>
    <dgm:pt modelId="{A30B06CE-E383-4014-899A-D49F9A365362}" type="sibTrans" cxnId="{69E96A6B-4A51-42DE-A833-505EB40D1C79}">
      <dgm:prSet/>
      <dgm:spPr/>
      <dgm:t>
        <a:bodyPr/>
        <a:lstStyle/>
        <a:p>
          <a:endParaRPr lang="en-US"/>
        </a:p>
      </dgm:t>
    </dgm:pt>
    <dgm:pt modelId="{5DB71AB4-C07B-431E-9F57-B5CBB753F9F2}">
      <dgm:prSet/>
      <dgm:spPr/>
      <dgm:t>
        <a:bodyPr/>
        <a:lstStyle/>
        <a:p>
          <a:pPr>
            <a:buFont typeface="Symbol" panose="05050102010706020507" pitchFamily="18" charset="2"/>
            <a:buChar char=""/>
          </a:pPr>
          <a:r>
            <a:rPr lang="en-US"/>
            <a:t>Generally demonstrates greater reliability than unstructured interviews</a:t>
          </a:r>
        </a:p>
      </dgm:t>
    </dgm:pt>
    <dgm:pt modelId="{29DBE272-9092-4A5A-A308-7D1822097658}" type="parTrans" cxnId="{3872C068-2A9B-4602-B331-34C27A82C984}">
      <dgm:prSet/>
      <dgm:spPr/>
      <dgm:t>
        <a:bodyPr/>
        <a:lstStyle/>
        <a:p>
          <a:endParaRPr lang="en-US"/>
        </a:p>
      </dgm:t>
    </dgm:pt>
    <dgm:pt modelId="{4BD8562C-C799-4F3F-954B-2FD46E7C82FD}" type="sibTrans" cxnId="{3872C068-2A9B-4602-B331-34C27A82C984}">
      <dgm:prSet/>
      <dgm:spPr/>
      <dgm:t>
        <a:bodyPr/>
        <a:lstStyle/>
        <a:p>
          <a:endParaRPr lang="en-US"/>
        </a:p>
      </dgm:t>
    </dgm:pt>
    <dgm:pt modelId="{0998E985-DE05-4E14-86A3-39BA1B319D77}">
      <dgm:prSet/>
      <dgm:spPr/>
      <dgm:t>
        <a:bodyPr/>
        <a:lstStyle/>
        <a:p>
          <a:r>
            <a:rPr lang="en-US"/>
            <a:t>Limitations:</a:t>
          </a:r>
        </a:p>
      </dgm:t>
    </dgm:pt>
    <dgm:pt modelId="{9C76E463-C95F-4FC7-B607-6A0F60E1DC3C}" type="parTrans" cxnId="{AEF9FCF5-7515-4825-A386-B0703C2E2171}">
      <dgm:prSet/>
      <dgm:spPr/>
      <dgm:t>
        <a:bodyPr/>
        <a:lstStyle/>
        <a:p>
          <a:endParaRPr lang="en-US"/>
        </a:p>
      </dgm:t>
    </dgm:pt>
    <dgm:pt modelId="{59FD8372-D25F-4A50-B85A-44F5A6E4EFD7}" type="sibTrans" cxnId="{AEF9FCF5-7515-4825-A386-B0703C2E2171}">
      <dgm:prSet/>
      <dgm:spPr/>
      <dgm:t>
        <a:bodyPr/>
        <a:lstStyle/>
        <a:p>
          <a:endParaRPr lang="en-US"/>
        </a:p>
      </dgm:t>
    </dgm:pt>
    <dgm:pt modelId="{088D47BC-BCC2-418C-AD05-D3C1739F066B}">
      <dgm:prSet/>
      <dgm:spPr/>
      <dgm:t>
        <a:bodyPr/>
        <a:lstStyle/>
        <a:p>
          <a:pPr>
            <a:buFont typeface="Symbol" panose="05050102010706020507" pitchFamily="18" charset="2"/>
            <a:buChar char=""/>
          </a:pPr>
          <a:r>
            <a:rPr lang="en-US"/>
            <a:t>May restrict exploration of complex experiences</a:t>
          </a:r>
        </a:p>
      </dgm:t>
    </dgm:pt>
    <dgm:pt modelId="{A26B653B-AD3F-418A-BB08-DD7CBD7E9654}" type="parTrans" cxnId="{A748D4E7-CE40-45BB-86AB-F0CD7AABA677}">
      <dgm:prSet/>
      <dgm:spPr/>
      <dgm:t>
        <a:bodyPr/>
        <a:lstStyle/>
        <a:p>
          <a:endParaRPr lang="en-US"/>
        </a:p>
      </dgm:t>
    </dgm:pt>
    <dgm:pt modelId="{4993FC17-386C-4400-B934-26EC519A80B2}" type="sibTrans" cxnId="{A748D4E7-CE40-45BB-86AB-F0CD7AABA677}">
      <dgm:prSet/>
      <dgm:spPr/>
      <dgm:t>
        <a:bodyPr/>
        <a:lstStyle/>
        <a:p>
          <a:endParaRPr lang="en-US"/>
        </a:p>
      </dgm:t>
    </dgm:pt>
    <dgm:pt modelId="{30ED6F48-C7E3-40C1-B340-8EB680EC4CF2}">
      <dgm:prSet/>
      <dgm:spPr/>
      <dgm:t>
        <a:bodyPr/>
        <a:lstStyle/>
        <a:p>
          <a:pPr>
            <a:buFont typeface="Symbol" panose="05050102010706020507" pitchFamily="18" charset="2"/>
            <a:buChar char=""/>
          </a:pPr>
          <a:r>
            <a:rPr lang="en-US"/>
            <a:t>Can feel formal or inflexible</a:t>
          </a:r>
        </a:p>
      </dgm:t>
    </dgm:pt>
    <dgm:pt modelId="{DA922D54-8D01-47D0-B4BA-FD654E635C60}" type="parTrans" cxnId="{5B225193-D72F-4045-BFF5-3FA9F583A039}">
      <dgm:prSet/>
      <dgm:spPr/>
      <dgm:t>
        <a:bodyPr/>
        <a:lstStyle/>
        <a:p>
          <a:endParaRPr lang="en-US"/>
        </a:p>
      </dgm:t>
    </dgm:pt>
    <dgm:pt modelId="{4D9C1953-607B-4DCF-AFFE-1BCAF6782FB8}" type="sibTrans" cxnId="{5B225193-D72F-4045-BFF5-3FA9F583A039}">
      <dgm:prSet/>
      <dgm:spPr/>
      <dgm:t>
        <a:bodyPr/>
        <a:lstStyle/>
        <a:p>
          <a:endParaRPr lang="en-US"/>
        </a:p>
      </dgm:t>
    </dgm:pt>
    <dgm:pt modelId="{D588D4B7-66C4-4096-A3C0-A5AEF8C1A3BD}">
      <dgm:prSet/>
      <dgm:spPr/>
      <dgm:t>
        <a:bodyPr/>
        <a:lstStyle/>
        <a:p>
          <a:pPr>
            <a:buFont typeface="Symbol" panose="05050102010706020507" pitchFamily="18" charset="2"/>
            <a:buChar char=""/>
          </a:pPr>
          <a:r>
            <a:rPr lang="en-US" dirty="0"/>
            <a:t>Requires careful question and scoring-guide design (</a:t>
          </a:r>
          <a:r>
            <a:rPr lang="en-US" b="0" i="0" dirty="0">
              <a:solidFill>
                <a:srgbClr val="222222"/>
              </a:solidFill>
              <a:effectLst/>
            </a:rPr>
            <a:t>Campion et al., 1997)</a:t>
          </a:r>
          <a:endParaRPr lang="en-US" dirty="0"/>
        </a:p>
      </dgm:t>
    </dgm:pt>
    <dgm:pt modelId="{94B175E1-27D2-4DC5-9B2C-75A1E047C00A}" type="parTrans" cxnId="{37D0DACD-2985-44C0-BF01-BB435901CCA6}">
      <dgm:prSet/>
      <dgm:spPr/>
      <dgm:t>
        <a:bodyPr/>
        <a:lstStyle/>
        <a:p>
          <a:endParaRPr lang="en-US"/>
        </a:p>
      </dgm:t>
    </dgm:pt>
    <dgm:pt modelId="{50A9D40D-2366-429C-900B-02D5E01DD389}" type="sibTrans" cxnId="{37D0DACD-2985-44C0-BF01-BB435901CCA6}">
      <dgm:prSet/>
      <dgm:spPr/>
      <dgm:t>
        <a:bodyPr/>
        <a:lstStyle/>
        <a:p>
          <a:endParaRPr lang="en-US"/>
        </a:p>
      </dgm:t>
    </dgm:pt>
    <dgm:pt modelId="{CEC85D6B-09B7-4A29-A28B-291C7090CAA5}" type="pres">
      <dgm:prSet presAssocID="{9BF143D3-633C-4605-B9EE-5A2CE20A9E4E}" presName="Name0" presStyleCnt="0">
        <dgm:presLayoutVars>
          <dgm:chPref val="3"/>
          <dgm:dir/>
          <dgm:animLvl val="lvl"/>
          <dgm:resizeHandles/>
        </dgm:presLayoutVars>
      </dgm:prSet>
      <dgm:spPr/>
    </dgm:pt>
    <dgm:pt modelId="{D84055BA-C26F-4FEE-A08C-BE069C582D60}" type="pres">
      <dgm:prSet presAssocID="{42A1742B-A948-467A-9B64-B9C00750E2D8}" presName="horFlow" presStyleCnt="0"/>
      <dgm:spPr/>
    </dgm:pt>
    <dgm:pt modelId="{A982262E-6436-4CDC-92B9-80A55647727E}" type="pres">
      <dgm:prSet presAssocID="{42A1742B-A948-467A-9B64-B9C00750E2D8}" presName="bigChev" presStyleLbl="node1" presStyleIdx="0" presStyleCnt="3"/>
      <dgm:spPr/>
    </dgm:pt>
    <dgm:pt modelId="{4D7802D4-FC93-46EE-8A58-3D826E4CA6C7}" type="pres">
      <dgm:prSet presAssocID="{247310B6-D242-49D7-A0F4-87A76E24D2C5}" presName="parTrans" presStyleCnt="0"/>
      <dgm:spPr/>
    </dgm:pt>
    <dgm:pt modelId="{F4E56EB5-458C-46A2-A745-80539E43C205}" type="pres">
      <dgm:prSet presAssocID="{176EC07D-8D5A-48FC-934E-0A2DDF2EEB94}" presName="node" presStyleLbl="alignAccFollowNode1" presStyleIdx="0" presStyleCnt="11">
        <dgm:presLayoutVars>
          <dgm:bulletEnabled val="1"/>
        </dgm:presLayoutVars>
      </dgm:prSet>
      <dgm:spPr/>
    </dgm:pt>
    <dgm:pt modelId="{372404C3-BBA2-4F9D-963B-77CBADB3546E}" type="pres">
      <dgm:prSet presAssocID="{82573BB3-8B8A-4E1B-90B6-69C82B63C068}" presName="sibTrans" presStyleCnt="0"/>
      <dgm:spPr/>
    </dgm:pt>
    <dgm:pt modelId="{23A08097-6F85-47F0-81CA-5751D4ABCA84}" type="pres">
      <dgm:prSet presAssocID="{9A5F89DB-CDBB-4F5F-904B-13D10A124348}" presName="node" presStyleLbl="alignAccFollowNode1" presStyleIdx="1" presStyleCnt="11">
        <dgm:presLayoutVars>
          <dgm:bulletEnabled val="1"/>
        </dgm:presLayoutVars>
      </dgm:prSet>
      <dgm:spPr/>
    </dgm:pt>
    <dgm:pt modelId="{00CF57E0-99E4-4826-9D99-07263A872E6C}" type="pres">
      <dgm:prSet presAssocID="{FAB3C587-8EB5-408F-9D0F-216C14CDBDEF}" presName="sibTrans" presStyleCnt="0"/>
      <dgm:spPr/>
    </dgm:pt>
    <dgm:pt modelId="{0094A349-FE44-4102-95FC-763B9CE1499C}" type="pres">
      <dgm:prSet presAssocID="{FE850F09-834D-4E63-8E53-47D51C3846AF}" presName="node" presStyleLbl="alignAccFollowNode1" presStyleIdx="2" presStyleCnt="11">
        <dgm:presLayoutVars>
          <dgm:bulletEnabled val="1"/>
        </dgm:presLayoutVars>
      </dgm:prSet>
      <dgm:spPr/>
    </dgm:pt>
    <dgm:pt modelId="{CADB5F70-D45F-4462-83EE-A811B22DCE2A}" type="pres">
      <dgm:prSet presAssocID="{42A1742B-A948-467A-9B64-B9C00750E2D8}" presName="vSp" presStyleCnt="0"/>
      <dgm:spPr/>
    </dgm:pt>
    <dgm:pt modelId="{CACC1B2B-F8E5-437F-B52A-31F9AAE15B53}" type="pres">
      <dgm:prSet presAssocID="{C93832A4-7703-4ADA-B834-41E52B2E40B5}" presName="horFlow" presStyleCnt="0"/>
      <dgm:spPr/>
    </dgm:pt>
    <dgm:pt modelId="{59763218-F054-4EE1-80D7-3BCC8C2FBD3D}" type="pres">
      <dgm:prSet presAssocID="{C93832A4-7703-4ADA-B834-41E52B2E40B5}" presName="bigChev" presStyleLbl="node1" presStyleIdx="1" presStyleCnt="3"/>
      <dgm:spPr/>
    </dgm:pt>
    <dgm:pt modelId="{210DAA45-85D7-4566-9E79-08B76AD0EC8D}" type="pres">
      <dgm:prSet presAssocID="{FDF24B6B-5914-4176-B23C-1C8262A23B1C}" presName="parTrans" presStyleCnt="0"/>
      <dgm:spPr/>
    </dgm:pt>
    <dgm:pt modelId="{3CE49137-74FC-4A7D-A709-40DF1EEF693B}" type="pres">
      <dgm:prSet presAssocID="{E825F062-E326-4F8C-A10F-0593D753C066}" presName="node" presStyleLbl="alignAccFollowNode1" presStyleIdx="3" presStyleCnt="11">
        <dgm:presLayoutVars>
          <dgm:bulletEnabled val="1"/>
        </dgm:presLayoutVars>
      </dgm:prSet>
      <dgm:spPr/>
    </dgm:pt>
    <dgm:pt modelId="{75225736-8B16-4EAC-BDC7-FA8786A42E16}" type="pres">
      <dgm:prSet presAssocID="{DF885312-9C24-4D4F-97E4-163DD6F56D39}" presName="sibTrans" presStyleCnt="0"/>
      <dgm:spPr/>
    </dgm:pt>
    <dgm:pt modelId="{5B653D57-22CB-4A21-9ABD-406854C62102}" type="pres">
      <dgm:prSet presAssocID="{4922A72D-EEEE-4C64-98B1-DB120CDE379F}" presName="node" presStyleLbl="alignAccFollowNode1" presStyleIdx="4" presStyleCnt="11">
        <dgm:presLayoutVars>
          <dgm:bulletEnabled val="1"/>
        </dgm:presLayoutVars>
      </dgm:prSet>
      <dgm:spPr/>
    </dgm:pt>
    <dgm:pt modelId="{7B1DF9F8-E0B9-49E8-8D0D-97D10C2D48F3}" type="pres">
      <dgm:prSet presAssocID="{AA84AB2E-608B-4ADE-A8DB-F220063FB7C8}" presName="sibTrans" presStyleCnt="0"/>
      <dgm:spPr/>
    </dgm:pt>
    <dgm:pt modelId="{E6CC4A89-EF6D-4B8B-9D16-C1B51742B89A}" type="pres">
      <dgm:prSet presAssocID="{0D8B4F0C-C449-4470-993C-36FC6AF11B74}" presName="node" presStyleLbl="alignAccFollowNode1" presStyleIdx="5" presStyleCnt="11">
        <dgm:presLayoutVars>
          <dgm:bulletEnabled val="1"/>
        </dgm:presLayoutVars>
      </dgm:prSet>
      <dgm:spPr/>
    </dgm:pt>
    <dgm:pt modelId="{CB6A7FE4-2BD4-4E8B-8630-3125F4824061}" type="pres">
      <dgm:prSet presAssocID="{5AB44D14-3CA2-4A2F-9EF7-532340273907}" presName="sibTrans" presStyleCnt="0"/>
      <dgm:spPr/>
    </dgm:pt>
    <dgm:pt modelId="{7AC7E045-2465-4B64-8114-A4B6FBFEB5DE}" type="pres">
      <dgm:prSet presAssocID="{0569637E-9222-4565-80BA-CE5C96363009}" presName="node" presStyleLbl="alignAccFollowNode1" presStyleIdx="6" presStyleCnt="11">
        <dgm:presLayoutVars>
          <dgm:bulletEnabled val="1"/>
        </dgm:presLayoutVars>
      </dgm:prSet>
      <dgm:spPr/>
    </dgm:pt>
    <dgm:pt modelId="{E8733892-3CDB-4006-8C42-5499BE097938}" type="pres">
      <dgm:prSet presAssocID="{A30B06CE-E383-4014-899A-D49F9A365362}" presName="sibTrans" presStyleCnt="0"/>
      <dgm:spPr/>
    </dgm:pt>
    <dgm:pt modelId="{FFD3D174-3DC2-42AD-8FD7-9AC1DD64861B}" type="pres">
      <dgm:prSet presAssocID="{5DB71AB4-C07B-431E-9F57-B5CBB753F9F2}" presName="node" presStyleLbl="alignAccFollowNode1" presStyleIdx="7" presStyleCnt="11">
        <dgm:presLayoutVars>
          <dgm:bulletEnabled val="1"/>
        </dgm:presLayoutVars>
      </dgm:prSet>
      <dgm:spPr/>
    </dgm:pt>
    <dgm:pt modelId="{26747055-1850-478A-87BC-3F8DE8165ABA}" type="pres">
      <dgm:prSet presAssocID="{C93832A4-7703-4ADA-B834-41E52B2E40B5}" presName="vSp" presStyleCnt="0"/>
      <dgm:spPr/>
    </dgm:pt>
    <dgm:pt modelId="{CE22D4FA-B77D-4195-96B6-A2AD1839C92B}" type="pres">
      <dgm:prSet presAssocID="{0998E985-DE05-4E14-86A3-39BA1B319D77}" presName="horFlow" presStyleCnt="0"/>
      <dgm:spPr/>
    </dgm:pt>
    <dgm:pt modelId="{024B075D-5652-4911-A0A6-71F57403CFE3}" type="pres">
      <dgm:prSet presAssocID="{0998E985-DE05-4E14-86A3-39BA1B319D77}" presName="bigChev" presStyleLbl="node1" presStyleIdx="2" presStyleCnt="3"/>
      <dgm:spPr/>
    </dgm:pt>
    <dgm:pt modelId="{577D74A5-164E-4D5C-A215-C33A67CCBEC6}" type="pres">
      <dgm:prSet presAssocID="{A26B653B-AD3F-418A-BB08-DD7CBD7E9654}" presName="parTrans" presStyleCnt="0"/>
      <dgm:spPr/>
    </dgm:pt>
    <dgm:pt modelId="{4B233DD5-3102-49BA-AB14-B74D60681349}" type="pres">
      <dgm:prSet presAssocID="{088D47BC-BCC2-418C-AD05-D3C1739F066B}" presName="node" presStyleLbl="alignAccFollowNode1" presStyleIdx="8" presStyleCnt="11">
        <dgm:presLayoutVars>
          <dgm:bulletEnabled val="1"/>
        </dgm:presLayoutVars>
      </dgm:prSet>
      <dgm:spPr/>
    </dgm:pt>
    <dgm:pt modelId="{D16811EE-242F-452C-BDF3-E5A6235AAAA6}" type="pres">
      <dgm:prSet presAssocID="{4993FC17-386C-4400-B934-26EC519A80B2}" presName="sibTrans" presStyleCnt="0"/>
      <dgm:spPr/>
    </dgm:pt>
    <dgm:pt modelId="{38EE2E39-E25B-4390-9C52-AE0A438FF291}" type="pres">
      <dgm:prSet presAssocID="{30ED6F48-C7E3-40C1-B340-8EB680EC4CF2}" presName="node" presStyleLbl="alignAccFollowNode1" presStyleIdx="9" presStyleCnt="11">
        <dgm:presLayoutVars>
          <dgm:bulletEnabled val="1"/>
        </dgm:presLayoutVars>
      </dgm:prSet>
      <dgm:spPr/>
    </dgm:pt>
    <dgm:pt modelId="{2C6C5712-AC9B-49C5-8E5C-B262D63CE552}" type="pres">
      <dgm:prSet presAssocID="{4D9C1953-607B-4DCF-AFFE-1BCAF6782FB8}" presName="sibTrans" presStyleCnt="0"/>
      <dgm:spPr/>
    </dgm:pt>
    <dgm:pt modelId="{EB1B754C-B695-44AD-96F6-EAC14C8519BC}" type="pres">
      <dgm:prSet presAssocID="{D588D4B7-66C4-4096-A3C0-A5AEF8C1A3BD}" presName="node" presStyleLbl="alignAccFollowNode1" presStyleIdx="10" presStyleCnt="11">
        <dgm:presLayoutVars>
          <dgm:bulletEnabled val="1"/>
        </dgm:presLayoutVars>
      </dgm:prSet>
      <dgm:spPr/>
    </dgm:pt>
  </dgm:ptLst>
  <dgm:cxnLst>
    <dgm:cxn modelId="{E636D51A-45BB-405A-BFDF-41FF6637032E}" type="presOf" srcId="{176EC07D-8D5A-48FC-934E-0A2DDF2EEB94}" destId="{F4E56EB5-458C-46A2-A745-80539E43C205}" srcOrd="0" destOrd="0" presId="urn:microsoft.com/office/officeart/2005/8/layout/lProcess3"/>
    <dgm:cxn modelId="{4998031F-479B-4378-983A-10949C24FB93}" type="presOf" srcId="{D588D4B7-66C4-4096-A3C0-A5AEF8C1A3BD}" destId="{EB1B754C-B695-44AD-96F6-EAC14C8519BC}" srcOrd="0" destOrd="0" presId="urn:microsoft.com/office/officeart/2005/8/layout/lProcess3"/>
    <dgm:cxn modelId="{0E3EF25E-8CF7-4FF5-AB1F-90F28FBF7AFA}" srcId="{42A1742B-A948-467A-9B64-B9C00750E2D8}" destId="{9A5F89DB-CDBB-4F5F-904B-13D10A124348}" srcOrd="1" destOrd="0" parTransId="{44DCED4F-B165-4734-9D5E-673AD985C9B0}" sibTransId="{FAB3C587-8EB5-408F-9D0F-216C14CDBDEF}"/>
    <dgm:cxn modelId="{CC658B61-6EA2-499C-A7BD-9DBFD001F9AC}" type="presOf" srcId="{5DB71AB4-C07B-431E-9F57-B5CBB753F9F2}" destId="{FFD3D174-3DC2-42AD-8FD7-9AC1DD64861B}" srcOrd="0" destOrd="0" presId="urn:microsoft.com/office/officeart/2005/8/layout/lProcess3"/>
    <dgm:cxn modelId="{447C3168-5EF2-44FD-BDBD-BD86E02F57C6}" srcId="{42A1742B-A948-467A-9B64-B9C00750E2D8}" destId="{176EC07D-8D5A-48FC-934E-0A2DDF2EEB94}" srcOrd="0" destOrd="0" parTransId="{247310B6-D242-49D7-A0F4-87A76E24D2C5}" sibTransId="{82573BB3-8B8A-4E1B-90B6-69C82B63C068}"/>
    <dgm:cxn modelId="{3872C068-2A9B-4602-B331-34C27A82C984}" srcId="{C93832A4-7703-4ADA-B834-41E52B2E40B5}" destId="{5DB71AB4-C07B-431E-9F57-B5CBB753F9F2}" srcOrd="4" destOrd="0" parTransId="{29DBE272-9092-4A5A-A308-7D1822097658}" sibTransId="{4BD8562C-C799-4F3F-954B-2FD46E7C82FD}"/>
    <dgm:cxn modelId="{69E96A6B-4A51-42DE-A833-505EB40D1C79}" srcId="{C93832A4-7703-4ADA-B834-41E52B2E40B5}" destId="{0569637E-9222-4565-80BA-CE5C96363009}" srcOrd="3" destOrd="0" parTransId="{51AE48F9-A93F-415B-93AA-31B6D5CFB0DA}" sibTransId="{A30B06CE-E383-4014-899A-D49F9A365362}"/>
    <dgm:cxn modelId="{98C9D652-E779-4857-A83D-B58E9FCBE95D}" srcId="{C93832A4-7703-4ADA-B834-41E52B2E40B5}" destId="{0D8B4F0C-C449-4470-993C-36FC6AF11B74}" srcOrd="2" destOrd="0" parTransId="{AD9F4AD1-1F0D-46FB-A544-4DBD947AC857}" sibTransId="{5AB44D14-3CA2-4A2F-9EF7-532340273907}"/>
    <dgm:cxn modelId="{93EEB379-31A6-40FD-BD31-DF9D450D1357}" srcId="{C93832A4-7703-4ADA-B834-41E52B2E40B5}" destId="{E825F062-E326-4F8C-A10F-0593D753C066}" srcOrd="0" destOrd="0" parTransId="{FDF24B6B-5914-4176-B23C-1C8262A23B1C}" sibTransId="{DF885312-9C24-4D4F-97E4-163DD6F56D39}"/>
    <dgm:cxn modelId="{5973017C-F03A-4077-80EB-0C48E74A0544}" type="presOf" srcId="{FE850F09-834D-4E63-8E53-47D51C3846AF}" destId="{0094A349-FE44-4102-95FC-763B9CE1499C}" srcOrd="0" destOrd="0" presId="urn:microsoft.com/office/officeart/2005/8/layout/lProcess3"/>
    <dgm:cxn modelId="{A2B72F80-CE1D-499C-B817-13B2073F5EF8}" srcId="{9BF143D3-633C-4605-B9EE-5A2CE20A9E4E}" destId="{C93832A4-7703-4ADA-B834-41E52B2E40B5}" srcOrd="1" destOrd="0" parTransId="{23E4C1B3-CC1F-4A91-853F-4FA108F5D6BA}" sibTransId="{C187F475-79BE-40B6-ACC1-45851169B16E}"/>
    <dgm:cxn modelId="{5B225193-D72F-4045-BFF5-3FA9F583A039}" srcId="{0998E985-DE05-4E14-86A3-39BA1B319D77}" destId="{30ED6F48-C7E3-40C1-B340-8EB680EC4CF2}" srcOrd="1" destOrd="0" parTransId="{DA922D54-8D01-47D0-B4BA-FD654E635C60}" sibTransId="{4D9C1953-607B-4DCF-AFFE-1BCAF6782FB8}"/>
    <dgm:cxn modelId="{C3832D97-C19C-4B36-8497-D0CF2B9B45FD}" type="presOf" srcId="{0D8B4F0C-C449-4470-993C-36FC6AF11B74}" destId="{E6CC4A89-EF6D-4B8B-9D16-C1B51742B89A}" srcOrd="0" destOrd="0" presId="urn:microsoft.com/office/officeart/2005/8/layout/lProcess3"/>
    <dgm:cxn modelId="{AE076A99-2AB3-4C51-88B4-272D82408398}" type="presOf" srcId="{4922A72D-EEEE-4C64-98B1-DB120CDE379F}" destId="{5B653D57-22CB-4A21-9ABD-406854C62102}" srcOrd="0" destOrd="0" presId="urn:microsoft.com/office/officeart/2005/8/layout/lProcess3"/>
    <dgm:cxn modelId="{B57E8A9E-E009-4AF6-8441-2495331FD0E0}" type="presOf" srcId="{C93832A4-7703-4ADA-B834-41E52B2E40B5}" destId="{59763218-F054-4EE1-80D7-3BCC8C2FBD3D}" srcOrd="0" destOrd="0" presId="urn:microsoft.com/office/officeart/2005/8/layout/lProcess3"/>
    <dgm:cxn modelId="{84D199A4-3380-4961-9119-439A7A7F4A53}" type="presOf" srcId="{0569637E-9222-4565-80BA-CE5C96363009}" destId="{7AC7E045-2465-4B64-8114-A4B6FBFEB5DE}" srcOrd="0" destOrd="0" presId="urn:microsoft.com/office/officeart/2005/8/layout/lProcess3"/>
    <dgm:cxn modelId="{3AF33BB0-1D5E-481E-817B-1BB709153B03}" type="presOf" srcId="{9A5F89DB-CDBB-4F5F-904B-13D10A124348}" destId="{23A08097-6F85-47F0-81CA-5751D4ABCA84}" srcOrd="0" destOrd="0" presId="urn:microsoft.com/office/officeart/2005/8/layout/lProcess3"/>
    <dgm:cxn modelId="{0C6C44B7-E503-4ED5-9DE2-574A95734D83}" type="presOf" srcId="{E825F062-E326-4F8C-A10F-0593D753C066}" destId="{3CE49137-74FC-4A7D-A709-40DF1EEF693B}" srcOrd="0" destOrd="0" presId="urn:microsoft.com/office/officeart/2005/8/layout/lProcess3"/>
    <dgm:cxn modelId="{C8DE7EC2-969D-417E-B71C-0E4EC878577B}" type="presOf" srcId="{0998E985-DE05-4E14-86A3-39BA1B319D77}" destId="{024B075D-5652-4911-A0A6-71F57403CFE3}" srcOrd="0" destOrd="0" presId="urn:microsoft.com/office/officeart/2005/8/layout/lProcess3"/>
    <dgm:cxn modelId="{37D0DACD-2985-44C0-BF01-BB435901CCA6}" srcId="{0998E985-DE05-4E14-86A3-39BA1B319D77}" destId="{D588D4B7-66C4-4096-A3C0-A5AEF8C1A3BD}" srcOrd="2" destOrd="0" parTransId="{94B175E1-27D2-4DC5-9B2C-75A1E047C00A}" sibTransId="{50A9D40D-2366-429C-900B-02D5E01DD389}"/>
    <dgm:cxn modelId="{FAB553D4-7C5D-4575-9566-E38052633161}" srcId="{C93832A4-7703-4ADA-B834-41E52B2E40B5}" destId="{4922A72D-EEEE-4C64-98B1-DB120CDE379F}" srcOrd="1" destOrd="0" parTransId="{C71FFDC6-7DF6-40F4-A094-E6C85C0CF5B8}" sibTransId="{AA84AB2E-608B-4ADE-A8DB-F220063FB7C8}"/>
    <dgm:cxn modelId="{7B1BBDE4-40C5-4E0F-9EC3-54E74852A60C}" srcId="{9BF143D3-633C-4605-B9EE-5A2CE20A9E4E}" destId="{42A1742B-A948-467A-9B64-B9C00750E2D8}" srcOrd="0" destOrd="0" parTransId="{4DF40B59-960E-4B5F-AE35-372C6FFBFED1}" sibTransId="{6AF0A48E-8FB1-44FC-BC89-BBD12B4AB2A8}"/>
    <dgm:cxn modelId="{F933FBE5-A342-4835-8FA0-FFD5D9EAB4C3}" type="presOf" srcId="{088D47BC-BCC2-418C-AD05-D3C1739F066B}" destId="{4B233DD5-3102-49BA-AB14-B74D60681349}" srcOrd="0" destOrd="0" presId="urn:microsoft.com/office/officeart/2005/8/layout/lProcess3"/>
    <dgm:cxn modelId="{B6A524E6-96E8-4F50-AD01-C0CC6856DE1C}" type="presOf" srcId="{30ED6F48-C7E3-40C1-B340-8EB680EC4CF2}" destId="{38EE2E39-E25B-4390-9C52-AE0A438FF291}" srcOrd="0" destOrd="0" presId="urn:microsoft.com/office/officeart/2005/8/layout/lProcess3"/>
    <dgm:cxn modelId="{A748D4E7-CE40-45BB-86AB-F0CD7AABA677}" srcId="{0998E985-DE05-4E14-86A3-39BA1B319D77}" destId="{088D47BC-BCC2-418C-AD05-D3C1739F066B}" srcOrd="0" destOrd="0" parTransId="{A26B653B-AD3F-418A-BB08-DD7CBD7E9654}" sibTransId="{4993FC17-386C-4400-B934-26EC519A80B2}"/>
    <dgm:cxn modelId="{F6AEA4E9-7D19-42B4-AC04-F04D8E3D810C}" type="presOf" srcId="{9BF143D3-633C-4605-B9EE-5A2CE20A9E4E}" destId="{CEC85D6B-09B7-4A29-A28B-291C7090CAA5}" srcOrd="0" destOrd="0" presId="urn:microsoft.com/office/officeart/2005/8/layout/lProcess3"/>
    <dgm:cxn modelId="{777F9EEC-0367-4A4C-9476-5711AC8FF726}" srcId="{42A1742B-A948-467A-9B64-B9C00750E2D8}" destId="{FE850F09-834D-4E63-8E53-47D51C3846AF}" srcOrd="2" destOrd="0" parTransId="{14BC3D84-FC25-4639-9B7E-F05B385624D1}" sibTransId="{8CD5386F-EB27-4838-BC35-215429185E62}"/>
    <dgm:cxn modelId="{A5CD38F0-FF97-4258-8B24-3BBBF9EC7863}" type="presOf" srcId="{42A1742B-A948-467A-9B64-B9C00750E2D8}" destId="{A982262E-6436-4CDC-92B9-80A55647727E}" srcOrd="0" destOrd="0" presId="urn:microsoft.com/office/officeart/2005/8/layout/lProcess3"/>
    <dgm:cxn modelId="{AEF9FCF5-7515-4825-A386-B0703C2E2171}" srcId="{9BF143D3-633C-4605-B9EE-5A2CE20A9E4E}" destId="{0998E985-DE05-4E14-86A3-39BA1B319D77}" srcOrd="2" destOrd="0" parTransId="{9C76E463-C95F-4FC7-B607-6A0F60E1DC3C}" sibTransId="{59FD8372-D25F-4A50-B85A-44F5A6E4EFD7}"/>
    <dgm:cxn modelId="{3E074F42-F71F-46DA-95B4-EC612360B002}" type="presParOf" srcId="{CEC85D6B-09B7-4A29-A28B-291C7090CAA5}" destId="{D84055BA-C26F-4FEE-A08C-BE069C582D60}" srcOrd="0" destOrd="0" presId="urn:microsoft.com/office/officeart/2005/8/layout/lProcess3"/>
    <dgm:cxn modelId="{D44DCDFB-741C-42F7-A7CC-87DFC3A5870A}" type="presParOf" srcId="{D84055BA-C26F-4FEE-A08C-BE069C582D60}" destId="{A982262E-6436-4CDC-92B9-80A55647727E}" srcOrd="0" destOrd="0" presId="urn:microsoft.com/office/officeart/2005/8/layout/lProcess3"/>
    <dgm:cxn modelId="{39769CEF-206E-478B-8C9F-458EC5789189}" type="presParOf" srcId="{D84055BA-C26F-4FEE-A08C-BE069C582D60}" destId="{4D7802D4-FC93-46EE-8A58-3D826E4CA6C7}" srcOrd="1" destOrd="0" presId="urn:microsoft.com/office/officeart/2005/8/layout/lProcess3"/>
    <dgm:cxn modelId="{F810024D-7016-4BB0-B60D-424A7FA32C6E}" type="presParOf" srcId="{D84055BA-C26F-4FEE-A08C-BE069C582D60}" destId="{F4E56EB5-458C-46A2-A745-80539E43C205}" srcOrd="2" destOrd="0" presId="urn:microsoft.com/office/officeart/2005/8/layout/lProcess3"/>
    <dgm:cxn modelId="{A82C72D0-DD3E-4631-931B-A29867374A38}" type="presParOf" srcId="{D84055BA-C26F-4FEE-A08C-BE069C582D60}" destId="{372404C3-BBA2-4F9D-963B-77CBADB3546E}" srcOrd="3" destOrd="0" presId="urn:microsoft.com/office/officeart/2005/8/layout/lProcess3"/>
    <dgm:cxn modelId="{D2484011-5183-4C5A-B641-2D050949BE9C}" type="presParOf" srcId="{D84055BA-C26F-4FEE-A08C-BE069C582D60}" destId="{23A08097-6F85-47F0-81CA-5751D4ABCA84}" srcOrd="4" destOrd="0" presId="urn:microsoft.com/office/officeart/2005/8/layout/lProcess3"/>
    <dgm:cxn modelId="{146D8EF1-F336-497E-A0C5-CBD8326E98A5}" type="presParOf" srcId="{D84055BA-C26F-4FEE-A08C-BE069C582D60}" destId="{00CF57E0-99E4-4826-9D99-07263A872E6C}" srcOrd="5" destOrd="0" presId="urn:microsoft.com/office/officeart/2005/8/layout/lProcess3"/>
    <dgm:cxn modelId="{C51F337B-FB99-4162-9AEB-EE37F83AC08F}" type="presParOf" srcId="{D84055BA-C26F-4FEE-A08C-BE069C582D60}" destId="{0094A349-FE44-4102-95FC-763B9CE1499C}" srcOrd="6" destOrd="0" presId="urn:microsoft.com/office/officeart/2005/8/layout/lProcess3"/>
    <dgm:cxn modelId="{B3DF7111-72F0-4392-AD68-1925CC5F86E4}" type="presParOf" srcId="{CEC85D6B-09B7-4A29-A28B-291C7090CAA5}" destId="{CADB5F70-D45F-4462-83EE-A811B22DCE2A}" srcOrd="1" destOrd="0" presId="urn:microsoft.com/office/officeart/2005/8/layout/lProcess3"/>
    <dgm:cxn modelId="{D6C9E56C-7122-414E-BA01-D8C0897510B6}" type="presParOf" srcId="{CEC85D6B-09B7-4A29-A28B-291C7090CAA5}" destId="{CACC1B2B-F8E5-437F-B52A-31F9AAE15B53}" srcOrd="2" destOrd="0" presId="urn:microsoft.com/office/officeart/2005/8/layout/lProcess3"/>
    <dgm:cxn modelId="{00FB2FC0-AE8A-49B8-B1AF-F7D58E80281E}" type="presParOf" srcId="{CACC1B2B-F8E5-437F-B52A-31F9AAE15B53}" destId="{59763218-F054-4EE1-80D7-3BCC8C2FBD3D}" srcOrd="0" destOrd="0" presId="urn:microsoft.com/office/officeart/2005/8/layout/lProcess3"/>
    <dgm:cxn modelId="{D75BDD5D-858C-42C6-9EA7-90ADF26151C2}" type="presParOf" srcId="{CACC1B2B-F8E5-437F-B52A-31F9AAE15B53}" destId="{210DAA45-85D7-4566-9E79-08B76AD0EC8D}" srcOrd="1" destOrd="0" presId="urn:microsoft.com/office/officeart/2005/8/layout/lProcess3"/>
    <dgm:cxn modelId="{9A291264-A915-415F-94FB-2829568F0601}" type="presParOf" srcId="{CACC1B2B-F8E5-437F-B52A-31F9AAE15B53}" destId="{3CE49137-74FC-4A7D-A709-40DF1EEF693B}" srcOrd="2" destOrd="0" presId="urn:microsoft.com/office/officeart/2005/8/layout/lProcess3"/>
    <dgm:cxn modelId="{B16478B7-011E-47B4-A5CE-9CE363477B73}" type="presParOf" srcId="{CACC1B2B-F8E5-437F-B52A-31F9AAE15B53}" destId="{75225736-8B16-4EAC-BDC7-FA8786A42E16}" srcOrd="3" destOrd="0" presId="urn:microsoft.com/office/officeart/2005/8/layout/lProcess3"/>
    <dgm:cxn modelId="{6B0FB613-DB93-4FAD-B9BD-AC584122BF9A}" type="presParOf" srcId="{CACC1B2B-F8E5-437F-B52A-31F9AAE15B53}" destId="{5B653D57-22CB-4A21-9ABD-406854C62102}" srcOrd="4" destOrd="0" presId="urn:microsoft.com/office/officeart/2005/8/layout/lProcess3"/>
    <dgm:cxn modelId="{9711E566-D915-40F7-BEA3-B25A93DBA639}" type="presParOf" srcId="{CACC1B2B-F8E5-437F-B52A-31F9AAE15B53}" destId="{7B1DF9F8-E0B9-49E8-8D0D-97D10C2D48F3}" srcOrd="5" destOrd="0" presId="urn:microsoft.com/office/officeart/2005/8/layout/lProcess3"/>
    <dgm:cxn modelId="{7346F532-8AF4-4E88-8F4A-9BD0E13F6F9C}" type="presParOf" srcId="{CACC1B2B-F8E5-437F-B52A-31F9AAE15B53}" destId="{E6CC4A89-EF6D-4B8B-9D16-C1B51742B89A}" srcOrd="6" destOrd="0" presId="urn:microsoft.com/office/officeart/2005/8/layout/lProcess3"/>
    <dgm:cxn modelId="{C8C56C2E-A190-4068-A2BA-6C303A3E1472}" type="presParOf" srcId="{CACC1B2B-F8E5-437F-B52A-31F9AAE15B53}" destId="{CB6A7FE4-2BD4-4E8B-8630-3125F4824061}" srcOrd="7" destOrd="0" presId="urn:microsoft.com/office/officeart/2005/8/layout/lProcess3"/>
    <dgm:cxn modelId="{DD1D1F1F-D3C0-4CC6-8D84-BA56F1072F20}" type="presParOf" srcId="{CACC1B2B-F8E5-437F-B52A-31F9AAE15B53}" destId="{7AC7E045-2465-4B64-8114-A4B6FBFEB5DE}" srcOrd="8" destOrd="0" presId="urn:microsoft.com/office/officeart/2005/8/layout/lProcess3"/>
    <dgm:cxn modelId="{C12EE91A-731F-462A-827B-935470C6C528}" type="presParOf" srcId="{CACC1B2B-F8E5-437F-B52A-31F9AAE15B53}" destId="{E8733892-3CDB-4006-8C42-5499BE097938}" srcOrd="9" destOrd="0" presId="urn:microsoft.com/office/officeart/2005/8/layout/lProcess3"/>
    <dgm:cxn modelId="{395AAAA3-76AC-4D07-8692-E8FE0FF93121}" type="presParOf" srcId="{CACC1B2B-F8E5-437F-B52A-31F9AAE15B53}" destId="{FFD3D174-3DC2-42AD-8FD7-9AC1DD64861B}" srcOrd="10" destOrd="0" presId="urn:microsoft.com/office/officeart/2005/8/layout/lProcess3"/>
    <dgm:cxn modelId="{DAEC0460-A0B7-490C-9573-90F062621AFC}" type="presParOf" srcId="{CEC85D6B-09B7-4A29-A28B-291C7090CAA5}" destId="{26747055-1850-478A-87BC-3F8DE8165ABA}" srcOrd="3" destOrd="0" presId="urn:microsoft.com/office/officeart/2005/8/layout/lProcess3"/>
    <dgm:cxn modelId="{31C82DF2-265C-47B4-B725-029DE69C3B70}" type="presParOf" srcId="{CEC85D6B-09B7-4A29-A28B-291C7090CAA5}" destId="{CE22D4FA-B77D-4195-96B6-A2AD1839C92B}" srcOrd="4" destOrd="0" presId="urn:microsoft.com/office/officeart/2005/8/layout/lProcess3"/>
    <dgm:cxn modelId="{4EAA7B9C-E637-4917-B523-B96A3D1A865A}" type="presParOf" srcId="{CE22D4FA-B77D-4195-96B6-A2AD1839C92B}" destId="{024B075D-5652-4911-A0A6-71F57403CFE3}" srcOrd="0" destOrd="0" presId="urn:microsoft.com/office/officeart/2005/8/layout/lProcess3"/>
    <dgm:cxn modelId="{3FDD88F4-1023-4FB2-B573-71B09AE24587}" type="presParOf" srcId="{CE22D4FA-B77D-4195-96B6-A2AD1839C92B}" destId="{577D74A5-164E-4D5C-A215-C33A67CCBEC6}" srcOrd="1" destOrd="0" presId="urn:microsoft.com/office/officeart/2005/8/layout/lProcess3"/>
    <dgm:cxn modelId="{2A29EA88-DFE2-4DF7-8E57-0314D1978BD4}" type="presParOf" srcId="{CE22D4FA-B77D-4195-96B6-A2AD1839C92B}" destId="{4B233DD5-3102-49BA-AB14-B74D60681349}" srcOrd="2" destOrd="0" presId="urn:microsoft.com/office/officeart/2005/8/layout/lProcess3"/>
    <dgm:cxn modelId="{38ADBC45-68FD-4553-9088-024AC965C25C}" type="presParOf" srcId="{CE22D4FA-B77D-4195-96B6-A2AD1839C92B}" destId="{D16811EE-242F-452C-BDF3-E5A6235AAAA6}" srcOrd="3" destOrd="0" presId="urn:microsoft.com/office/officeart/2005/8/layout/lProcess3"/>
    <dgm:cxn modelId="{7C45727E-1C53-49C1-B572-1AEF28A6AE77}" type="presParOf" srcId="{CE22D4FA-B77D-4195-96B6-A2AD1839C92B}" destId="{38EE2E39-E25B-4390-9C52-AE0A438FF291}" srcOrd="4" destOrd="0" presId="urn:microsoft.com/office/officeart/2005/8/layout/lProcess3"/>
    <dgm:cxn modelId="{B17F2DEB-964F-4E85-8F6A-3A31CA865ABE}" type="presParOf" srcId="{CE22D4FA-B77D-4195-96B6-A2AD1839C92B}" destId="{2C6C5712-AC9B-49C5-8E5C-B262D63CE552}" srcOrd="5" destOrd="0" presId="urn:microsoft.com/office/officeart/2005/8/layout/lProcess3"/>
    <dgm:cxn modelId="{36B90B96-094B-4A16-9E21-8A5414A3D588}" type="presParOf" srcId="{CE22D4FA-B77D-4195-96B6-A2AD1839C92B}" destId="{EB1B754C-B695-44AD-96F6-EAC14C8519BC}" srcOrd="6"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A3E4603-558C-4A19-9E37-BA37BBFAF96E}"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US"/>
        </a:p>
      </dgm:t>
    </dgm:pt>
    <dgm:pt modelId="{C4E870F9-3A07-44DF-BCB0-ECD339954C06}">
      <dgm:prSet phldrT="[Text]" custT="1"/>
      <dgm:spPr/>
      <dgm:t>
        <a:bodyPr/>
        <a:lstStyle/>
        <a:p>
          <a:r>
            <a:rPr lang="en-US" sz="3200" dirty="0"/>
            <a:t>Suitable roles</a:t>
          </a:r>
        </a:p>
      </dgm:t>
    </dgm:pt>
    <dgm:pt modelId="{3324E6AB-9F71-43D2-B41D-72DB9F77C655}" type="parTrans" cxnId="{CB17ADD9-A55E-4A4C-BAAC-20F1777EB9CD}">
      <dgm:prSet/>
      <dgm:spPr/>
      <dgm:t>
        <a:bodyPr/>
        <a:lstStyle/>
        <a:p>
          <a:endParaRPr lang="en-US"/>
        </a:p>
      </dgm:t>
    </dgm:pt>
    <dgm:pt modelId="{ADAC64EA-E954-476A-9CC2-E5775E0DC984}" type="sibTrans" cxnId="{CB17ADD9-A55E-4A4C-BAAC-20F1777EB9CD}">
      <dgm:prSet/>
      <dgm:spPr/>
      <dgm:t>
        <a:bodyPr/>
        <a:lstStyle/>
        <a:p>
          <a:endParaRPr lang="en-US"/>
        </a:p>
      </dgm:t>
    </dgm:pt>
    <dgm:pt modelId="{E18FC925-AE3E-470B-9C0E-27D8DF5816F0}">
      <dgm:prSet custT="1"/>
      <dgm:spPr/>
      <dgm:t>
        <a:bodyPr/>
        <a:lstStyle/>
        <a:p>
          <a:r>
            <a:rPr lang="en-US" sz="1200"/>
            <a:t>Change Manager</a:t>
          </a:r>
        </a:p>
      </dgm:t>
    </dgm:pt>
    <dgm:pt modelId="{034D2AED-5C4F-400C-AD77-91EBDDED8F38}" type="parTrans" cxnId="{83434219-808C-40FC-B4DB-D166F6AFB030}">
      <dgm:prSet/>
      <dgm:spPr/>
      <dgm:t>
        <a:bodyPr/>
        <a:lstStyle/>
        <a:p>
          <a:endParaRPr lang="en-US"/>
        </a:p>
      </dgm:t>
    </dgm:pt>
    <dgm:pt modelId="{D573D5A3-3865-4C22-A251-D21058E8C1B9}" type="sibTrans" cxnId="{83434219-808C-40FC-B4DB-D166F6AFB030}">
      <dgm:prSet/>
      <dgm:spPr/>
      <dgm:t>
        <a:bodyPr/>
        <a:lstStyle/>
        <a:p>
          <a:endParaRPr lang="en-US"/>
        </a:p>
      </dgm:t>
    </dgm:pt>
    <dgm:pt modelId="{D6D64FD2-050E-4027-B9B2-AC5BC56017A1}">
      <dgm:prSet custT="1"/>
      <dgm:spPr/>
      <dgm:t>
        <a:bodyPr/>
        <a:lstStyle/>
        <a:p>
          <a:r>
            <a:rPr lang="en-US" sz="1200"/>
            <a:t>Digital Transformation Project Manager</a:t>
          </a:r>
        </a:p>
      </dgm:t>
    </dgm:pt>
    <dgm:pt modelId="{F5B0CCB4-C942-45B1-BDD8-F01174DB804C}" type="parTrans" cxnId="{9D0F2253-EC9E-4CC4-B69E-A0B023F49358}">
      <dgm:prSet/>
      <dgm:spPr/>
      <dgm:t>
        <a:bodyPr/>
        <a:lstStyle/>
        <a:p>
          <a:endParaRPr lang="en-US"/>
        </a:p>
      </dgm:t>
    </dgm:pt>
    <dgm:pt modelId="{DED76784-4ACB-4E26-9394-464B19AF6D12}" type="sibTrans" cxnId="{9D0F2253-EC9E-4CC4-B69E-A0B023F49358}">
      <dgm:prSet/>
      <dgm:spPr/>
      <dgm:t>
        <a:bodyPr/>
        <a:lstStyle/>
        <a:p>
          <a:endParaRPr lang="en-US"/>
        </a:p>
      </dgm:t>
    </dgm:pt>
    <dgm:pt modelId="{7F3F3E5D-6649-42DD-AC28-CE89555B74D7}">
      <dgm:prSet custT="1"/>
      <dgm:spPr/>
      <dgm:t>
        <a:bodyPr/>
        <a:lstStyle/>
        <a:p>
          <a:r>
            <a:rPr lang="en-US" sz="1200"/>
            <a:t>Senior Operations Improvement Manager</a:t>
          </a:r>
        </a:p>
      </dgm:t>
    </dgm:pt>
    <dgm:pt modelId="{F05B8915-EAE5-4787-A4F3-CD54C18C72D5}" type="parTrans" cxnId="{EDEAE832-88A0-4426-B952-7989BA2377FE}">
      <dgm:prSet/>
      <dgm:spPr/>
      <dgm:t>
        <a:bodyPr/>
        <a:lstStyle/>
        <a:p>
          <a:endParaRPr lang="en-US"/>
        </a:p>
      </dgm:t>
    </dgm:pt>
    <dgm:pt modelId="{A8689A65-EEA0-4054-AD99-33C99E351605}" type="sibTrans" cxnId="{EDEAE832-88A0-4426-B952-7989BA2377FE}">
      <dgm:prSet/>
      <dgm:spPr/>
      <dgm:t>
        <a:bodyPr/>
        <a:lstStyle/>
        <a:p>
          <a:endParaRPr lang="en-US"/>
        </a:p>
      </dgm:t>
    </dgm:pt>
    <dgm:pt modelId="{E50BDF24-448F-49F5-9CEC-874E953C32B9}">
      <dgm:prSet custT="1"/>
      <dgm:spPr/>
      <dgm:t>
        <a:bodyPr/>
        <a:lstStyle/>
        <a:p>
          <a:r>
            <a:rPr lang="en-US" sz="3200" dirty="0"/>
            <a:t>Advantages</a:t>
          </a:r>
        </a:p>
      </dgm:t>
    </dgm:pt>
    <dgm:pt modelId="{BDBEACCE-7F6A-4D28-97B8-56D5FB35D731}" type="parTrans" cxnId="{B885C152-9917-45CF-A7BC-5013BCFCEFE3}">
      <dgm:prSet/>
      <dgm:spPr/>
      <dgm:t>
        <a:bodyPr/>
        <a:lstStyle/>
        <a:p>
          <a:endParaRPr lang="en-US"/>
        </a:p>
      </dgm:t>
    </dgm:pt>
    <dgm:pt modelId="{DC91592D-7691-48C1-87F1-1A4C30452714}" type="sibTrans" cxnId="{B885C152-9917-45CF-A7BC-5013BCFCEFE3}">
      <dgm:prSet/>
      <dgm:spPr/>
      <dgm:t>
        <a:bodyPr/>
        <a:lstStyle/>
        <a:p>
          <a:endParaRPr lang="en-US"/>
        </a:p>
      </dgm:t>
    </dgm:pt>
    <dgm:pt modelId="{4E9074D3-7647-4F2D-A078-5F685050B08C}">
      <dgm:prSet custT="1"/>
      <dgm:spPr/>
      <dgm:t>
        <a:bodyPr/>
        <a:lstStyle/>
        <a:p>
          <a:r>
            <a:rPr lang="en-US" sz="1200" dirty="0"/>
            <a:t>Examines complex transformation experience in greater depth</a:t>
          </a:r>
        </a:p>
      </dgm:t>
    </dgm:pt>
    <dgm:pt modelId="{C18B2CC5-426F-4B71-B4DD-57A66B27EE4F}" type="parTrans" cxnId="{AEF0A70C-3BAF-4BBA-A8BC-731612FBDB39}">
      <dgm:prSet/>
      <dgm:spPr/>
      <dgm:t>
        <a:bodyPr/>
        <a:lstStyle/>
        <a:p>
          <a:endParaRPr lang="en-US"/>
        </a:p>
      </dgm:t>
    </dgm:pt>
    <dgm:pt modelId="{26203B8A-3FC5-49FC-BEDC-9AA24D81B1B7}" type="sibTrans" cxnId="{AEF0A70C-3BAF-4BBA-A8BC-731612FBDB39}">
      <dgm:prSet/>
      <dgm:spPr/>
      <dgm:t>
        <a:bodyPr/>
        <a:lstStyle/>
        <a:p>
          <a:endParaRPr lang="en-US"/>
        </a:p>
      </dgm:t>
    </dgm:pt>
    <dgm:pt modelId="{80CD298C-2470-48D5-AB22-AD4B356B5410}">
      <dgm:prSet custT="1"/>
      <dgm:spPr/>
      <dgm:t>
        <a:bodyPr/>
        <a:lstStyle/>
        <a:p>
          <a:r>
            <a:rPr lang="en-US" sz="1200" dirty="0"/>
            <a:t>Allows probing of stakeholder resistance, ambiguity and failure</a:t>
          </a:r>
        </a:p>
      </dgm:t>
    </dgm:pt>
    <dgm:pt modelId="{FFD479DC-77BC-44FB-964B-6E4335FEAEEF}" type="parTrans" cxnId="{0CABA8B3-5D5B-4846-8B29-FCE541BE884C}">
      <dgm:prSet/>
      <dgm:spPr/>
      <dgm:t>
        <a:bodyPr/>
        <a:lstStyle/>
        <a:p>
          <a:endParaRPr lang="en-US"/>
        </a:p>
      </dgm:t>
    </dgm:pt>
    <dgm:pt modelId="{9F4D049A-E672-4FD4-B0CA-1013B3E2053C}" type="sibTrans" cxnId="{0CABA8B3-5D5B-4846-8B29-FCE541BE884C}">
      <dgm:prSet/>
      <dgm:spPr/>
      <dgm:t>
        <a:bodyPr/>
        <a:lstStyle/>
        <a:p>
          <a:endParaRPr lang="en-US"/>
        </a:p>
      </dgm:t>
    </dgm:pt>
    <dgm:pt modelId="{3573B9CA-B96C-4CDD-83BA-24A2E08B9F84}">
      <dgm:prSet custT="1"/>
      <dgm:spPr/>
      <dgm:t>
        <a:bodyPr/>
        <a:lstStyle/>
        <a:p>
          <a:r>
            <a:rPr lang="en-US" sz="1200"/>
            <a:t>Helps interviewers understand the reasoning behind decisions</a:t>
          </a:r>
        </a:p>
      </dgm:t>
    </dgm:pt>
    <dgm:pt modelId="{7F37F7AC-11A4-4EBC-BE87-74BA2D122149}" type="parTrans" cxnId="{4775E31B-B0B3-430A-8097-52B40B4D498F}">
      <dgm:prSet/>
      <dgm:spPr/>
      <dgm:t>
        <a:bodyPr/>
        <a:lstStyle/>
        <a:p>
          <a:endParaRPr lang="en-US"/>
        </a:p>
      </dgm:t>
    </dgm:pt>
    <dgm:pt modelId="{57593DD8-C5E1-48A4-8558-852712FCEB4D}" type="sibTrans" cxnId="{4775E31B-B0B3-430A-8097-52B40B4D498F}">
      <dgm:prSet/>
      <dgm:spPr/>
      <dgm:t>
        <a:bodyPr/>
        <a:lstStyle/>
        <a:p>
          <a:endParaRPr lang="en-US"/>
        </a:p>
      </dgm:t>
    </dgm:pt>
    <dgm:pt modelId="{6CC2D7A2-AFF2-4964-95F2-A97CAB0D8E53}">
      <dgm:prSet custT="1"/>
      <dgm:spPr/>
      <dgm:t>
        <a:bodyPr/>
        <a:lstStyle/>
        <a:p>
          <a:r>
            <a:rPr lang="en-US" sz="1200"/>
            <a:t>Retains some consistency while allowing relevant exploration</a:t>
          </a:r>
        </a:p>
      </dgm:t>
    </dgm:pt>
    <dgm:pt modelId="{33C04072-631F-4994-9243-A435653585BF}" type="parTrans" cxnId="{87EAC0D0-EDB2-4B78-BA01-697B2FB13407}">
      <dgm:prSet/>
      <dgm:spPr/>
      <dgm:t>
        <a:bodyPr/>
        <a:lstStyle/>
        <a:p>
          <a:endParaRPr lang="en-US"/>
        </a:p>
      </dgm:t>
    </dgm:pt>
    <dgm:pt modelId="{6F69EF74-8A23-4742-98A3-930DB5B72EB0}" type="sibTrans" cxnId="{87EAC0D0-EDB2-4B78-BA01-697B2FB13407}">
      <dgm:prSet/>
      <dgm:spPr/>
      <dgm:t>
        <a:bodyPr/>
        <a:lstStyle/>
        <a:p>
          <a:endParaRPr lang="en-US"/>
        </a:p>
      </dgm:t>
    </dgm:pt>
    <dgm:pt modelId="{1AD4C7B6-E87E-4C3F-9E08-4A2678835C11}">
      <dgm:prSet custT="1"/>
      <dgm:spPr/>
      <dgm:t>
        <a:bodyPr/>
        <a:lstStyle/>
        <a:p>
          <a:r>
            <a:rPr lang="en-US" sz="3200" dirty="0"/>
            <a:t>Limitations</a:t>
          </a:r>
        </a:p>
      </dgm:t>
    </dgm:pt>
    <dgm:pt modelId="{845E739E-6961-49B9-BA44-1ADC4EAEC827}" type="parTrans" cxnId="{AA5FFA38-E9A6-4E63-85EF-C012DD3289A8}">
      <dgm:prSet/>
      <dgm:spPr/>
      <dgm:t>
        <a:bodyPr/>
        <a:lstStyle/>
        <a:p>
          <a:endParaRPr lang="en-US"/>
        </a:p>
      </dgm:t>
    </dgm:pt>
    <dgm:pt modelId="{27C90B3D-490B-40A6-98CC-721E213BE26E}" type="sibTrans" cxnId="{AA5FFA38-E9A6-4E63-85EF-C012DD3289A8}">
      <dgm:prSet/>
      <dgm:spPr/>
      <dgm:t>
        <a:bodyPr/>
        <a:lstStyle/>
        <a:p>
          <a:endParaRPr lang="en-US"/>
        </a:p>
      </dgm:t>
    </dgm:pt>
    <dgm:pt modelId="{C0511065-8EFE-4839-B0AC-641406B198E2}">
      <dgm:prSet custT="1"/>
      <dgm:spPr/>
      <dgm:t>
        <a:bodyPr/>
        <a:lstStyle/>
        <a:p>
          <a:r>
            <a:rPr lang="en-US" sz="1200" dirty="0"/>
            <a:t>Different probing questions may reduce comparability</a:t>
          </a:r>
        </a:p>
      </dgm:t>
    </dgm:pt>
    <dgm:pt modelId="{765075F3-C23C-460A-B335-D8D3D7DF4FB0}" type="parTrans" cxnId="{2F439D7B-9377-4C3D-A34F-BEE3866C1391}">
      <dgm:prSet/>
      <dgm:spPr/>
      <dgm:t>
        <a:bodyPr/>
        <a:lstStyle/>
        <a:p>
          <a:endParaRPr lang="en-US"/>
        </a:p>
      </dgm:t>
    </dgm:pt>
    <dgm:pt modelId="{9ADDD0E0-1B73-456D-874C-34A382E978B3}" type="sibTrans" cxnId="{2F439D7B-9377-4C3D-A34F-BEE3866C1391}">
      <dgm:prSet/>
      <dgm:spPr/>
      <dgm:t>
        <a:bodyPr/>
        <a:lstStyle/>
        <a:p>
          <a:endParaRPr lang="en-US"/>
        </a:p>
      </dgm:t>
    </dgm:pt>
    <dgm:pt modelId="{0C484B30-6E89-40A6-8411-5434F0E20F91}">
      <dgm:prSet custT="1"/>
      <dgm:spPr/>
      <dgm:t>
        <a:bodyPr/>
        <a:lstStyle/>
        <a:p>
          <a:r>
            <a:rPr lang="en-US" sz="1200" dirty="0"/>
            <a:t>Interviewer skill can influence the evidence collected</a:t>
          </a:r>
        </a:p>
      </dgm:t>
    </dgm:pt>
    <dgm:pt modelId="{0E774288-4CD0-4FC7-8ABD-BDF3C6921423}" type="parTrans" cxnId="{6FD8468C-C41E-4479-99D7-18CC17213613}">
      <dgm:prSet/>
      <dgm:spPr/>
      <dgm:t>
        <a:bodyPr/>
        <a:lstStyle/>
        <a:p>
          <a:endParaRPr lang="en-US"/>
        </a:p>
      </dgm:t>
    </dgm:pt>
    <dgm:pt modelId="{D4817B92-52F2-40F0-90A0-1B36B3FAAC8C}" type="sibTrans" cxnId="{6FD8468C-C41E-4479-99D7-18CC17213613}">
      <dgm:prSet/>
      <dgm:spPr/>
      <dgm:t>
        <a:bodyPr/>
        <a:lstStyle/>
        <a:p>
          <a:endParaRPr lang="en-US"/>
        </a:p>
      </dgm:t>
    </dgm:pt>
    <dgm:pt modelId="{7845450E-493E-43AC-AE5A-E4AE61E05CED}">
      <dgm:prSet custT="1"/>
      <dgm:spPr/>
      <dgm:t>
        <a:bodyPr/>
        <a:lstStyle/>
        <a:p>
          <a:r>
            <a:rPr lang="en-US" sz="1200" dirty="0"/>
            <a:t>Longer answers may be more difficult to score consistently (Taylor, 2014)</a:t>
          </a:r>
        </a:p>
      </dgm:t>
    </dgm:pt>
    <dgm:pt modelId="{98B5E611-7DED-418B-AF72-193BAED9A491}" type="parTrans" cxnId="{3C103DD6-18B2-4B6C-B320-AF2F6DA7F6FF}">
      <dgm:prSet/>
      <dgm:spPr/>
      <dgm:t>
        <a:bodyPr/>
        <a:lstStyle/>
        <a:p>
          <a:endParaRPr lang="en-US"/>
        </a:p>
      </dgm:t>
    </dgm:pt>
    <dgm:pt modelId="{7D4A0AA2-EB76-4C86-B830-07B239D2F063}" type="sibTrans" cxnId="{3C103DD6-18B2-4B6C-B320-AF2F6DA7F6FF}">
      <dgm:prSet/>
      <dgm:spPr/>
      <dgm:t>
        <a:bodyPr/>
        <a:lstStyle/>
        <a:p>
          <a:endParaRPr lang="en-US"/>
        </a:p>
      </dgm:t>
    </dgm:pt>
    <dgm:pt modelId="{19AA6D81-5E11-4D78-8ACF-BC4B42A38403}" type="pres">
      <dgm:prSet presAssocID="{BA3E4603-558C-4A19-9E37-BA37BBFAF96E}" presName="theList" presStyleCnt="0">
        <dgm:presLayoutVars>
          <dgm:dir/>
          <dgm:animLvl val="lvl"/>
          <dgm:resizeHandles val="exact"/>
        </dgm:presLayoutVars>
      </dgm:prSet>
      <dgm:spPr/>
    </dgm:pt>
    <dgm:pt modelId="{DDFD8BA0-EC15-4863-A4F9-97A3634B8DCE}" type="pres">
      <dgm:prSet presAssocID="{C4E870F9-3A07-44DF-BCB0-ECD339954C06}" presName="compNode" presStyleCnt="0"/>
      <dgm:spPr/>
    </dgm:pt>
    <dgm:pt modelId="{A604511C-D353-43F7-8511-7E29E8B453B4}" type="pres">
      <dgm:prSet presAssocID="{C4E870F9-3A07-44DF-BCB0-ECD339954C06}" presName="aNode" presStyleLbl="bgShp" presStyleIdx="0" presStyleCnt="3"/>
      <dgm:spPr/>
    </dgm:pt>
    <dgm:pt modelId="{7ECE8249-BD35-4549-B938-2015086AC582}" type="pres">
      <dgm:prSet presAssocID="{C4E870F9-3A07-44DF-BCB0-ECD339954C06}" presName="textNode" presStyleLbl="bgShp" presStyleIdx="0" presStyleCnt="3"/>
      <dgm:spPr/>
    </dgm:pt>
    <dgm:pt modelId="{F55BFF1C-6787-4633-9BB7-41C4DBD8C411}" type="pres">
      <dgm:prSet presAssocID="{C4E870F9-3A07-44DF-BCB0-ECD339954C06}" presName="compChildNode" presStyleCnt="0"/>
      <dgm:spPr/>
    </dgm:pt>
    <dgm:pt modelId="{7AA2E5DA-A7BD-4813-A699-57616F099AF4}" type="pres">
      <dgm:prSet presAssocID="{C4E870F9-3A07-44DF-BCB0-ECD339954C06}" presName="theInnerList" presStyleCnt="0"/>
      <dgm:spPr/>
    </dgm:pt>
    <dgm:pt modelId="{87522994-BEF3-4F38-A882-2AA857ECAC13}" type="pres">
      <dgm:prSet presAssocID="{E18FC925-AE3E-470B-9C0E-27D8DF5816F0}" presName="childNode" presStyleLbl="node1" presStyleIdx="0" presStyleCnt="10">
        <dgm:presLayoutVars>
          <dgm:bulletEnabled val="1"/>
        </dgm:presLayoutVars>
      </dgm:prSet>
      <dgm:spPr/>
    </dgm:pt>
    <dgm:pt modelId="{FEC2D495-C9FE-4E3C-895D-59D1B59E34E3}" type="pres">
      <dgm:prSet presAssocID="{E18FC925-AE3E-470B-9C0E-27D8DF5816F0}" presName="aSpace2" presStyleCnt="0"/>
      <dgm:spPr/>
    </dgm:pt>
    <dgm:pt modelId="{6113F136-44FD-43BB-86FF-5B6F79D841ED}" type="pres">
      <dgm:prSet presAssocID="{D6D64FD2-050E-4027-B9B2-AC5BC56017A1}" presName="childNode" presStyleLbl="node1" presStyleIdx="1" presStyleCnt="10">
        <dgm:presLayoutVars>
          <dgm:bulletEnabled val="1"/>
        </dgm:presLayoutVars>
      </dgm:prSet>
      <dgm:spPr/>
    </dgm:pt>
    <dgm:pt modelId="{243157C4-E2F6-4C5A-A2A0-5B92FED970F9}" type="pres">
      <dgm:prSet presAssocID="{D6D64FD2-050E-4027-B9B2-AC5BC56017A1}" presName="aSpace2" presStyleCnt="0"/>
      <dgm:spPr/>
    </dgm:pt>
    <dgm:pt modelId="{E8F5CCC5-6E9C-49D1-B61B-D9D9D11C7356}" type="pres">
      <dgm:prSet presAssocID="{7F3F3E5D-6649-42DD-AC28-CE89555B74D7}" presName="childNode" presStyleLbl="node1" presStyleIdx="2" presStyleCnt="10">
        <dgm:presLayoutVars>
          <dgm:bulletEnabled val="1"/>
        </dgm:presLayoutVars>
      </dgm:prSet>
      <dgm:spPr/>
    </dgm:pt>
    <dgm:pt modelId="{BA4C9A3F-0198-4628-96EE-7D82A26A7230}" type="pres">
      <dgm:prSet presAssocID="{C4E870F9-3A07-44DF-BCB0-ECD339954C06}" presName="aSpace" presStyleCnt="0"/>
      <dgm:spPr/>
    </dgm:pt>
    <dgm:pt modelId="{271DAEF9-E977-4589-9CC2-5605C4E87B62}" type="pres">
      <dgm:prSet presAssocID="{E50BDF24-448F-49F5-9CEC-874E953C32B9}" presName="compNode" presStyleCnt="0"/>
      <dgm:spPr/>
    </dgm:pt>
    <dgm:pt modelId="{95980F47-DDBE-4469-8DCE-A5CF28C492B3}" type="pres">
      <dgm:prSet presAssocID="{E50BDF24-448F-49F5-9CEC-874E953C32B9}" presName="aNode" presStyleLbl="bgShp" presStyleIdx="1" presStyleCnt="3"/>
      <dgm:spPr/>
    </dgm:pt>
    <dgm:pt modelId="{1A14DCEE-6382-44AE-A758-FC845D473966}" type="pres">
      <dgm:prSet presAssocID="{E50BDF24-448F-49F5-9CEC-874E953C32B9}" presName="textNode" presStyleLbl="bgShp" presStyleIdx="1" presStyleCnt="3"/>
      <dgm:spPr/>
    </dgm:pt>
    <dgm:pt modelId="{C83E4BEB-DA31-409B-A56D-61947D0782EA}" type="pres">
      <dgm:prSet presAssocID="{E50BDF24-448F-49F5-9CEC-874E953C32B9}" presName="compChildNode" presStyleCnt="0"/>
      <dgm:spPr/>
    </dgm:pt>
    <dgm:pt modelId="{30517352-7AF5-4C89-9D14-6C0AEA41792B}" type="pres">
      <dgm:prSet presAssocID="{E50BDF24-448F-49F5-9CEC-874E953C32B9}" presName="theInnerList" presStyleCnt="0"/>
      <dgm:spPr/>
    </dgm:pt>
    <dgm:pt modelId="{6402F11B-1C33-4D54-B549-5B4C3628BCC0}" type="pres">
      <dgm:prSet presAssocID="{4E9074D3-7647-4F2D-A078-5F685050B08C}" presName="childNode" presStyleLbl="node1" presStyleIdx="3" presStyleCnt="10">
        <dgm:presLayoutVars>
          <dgm:bulletEnabled val="1"/>
        </dgm:presLayoutVars>
      </dgm:prSet>
      <dgm:spPr/>
    </dgm:pt>
    <dgm:pt modelId="{5151AD49-3410-484C-A51E-6E23C14AB8BD}" type="pres">
      <dgm:prSet presAssocID="{4E9074D3-7647-4F2D-A078-5F685050B08C}" presName="aSpace2" presStyleCnt="0"/>
      <dgm:spPr/>
    </dgm:pt>
    <dgm:pt modelId="{B272CE63-B362-4CD1-B60C-2A4DE163B908}" type="pres">
      <dgm:prSet presAssocID="{80CD298C-2470-48D5-AB22-AD4B356B5410}" presName="childNode" presStyleLbl="node1" presStyleIdx="4" presStyleCnt="10">
        <dgm:presLayoutVars>
          <dgm:bulletEnabled val="1"/>
        </dgm:presLayoutVars>
      </dgm:prSet>
      <dgm:spPr/>
    </dgm:pt>
    <dgm:pt modelId="{1F458BE8-46F3-4474-BFF9-B7A87C87D526}" type="pres">
      <dgm:prSet presAssocID="{80CD298C-2470-48D5-AB22-AD4B356B5410}" presName="aSpace2" presStyleCnt="0"/>
      <dgm:spPr/>
    </dgm:pt>
    <dgm:pt modelId="{7DDD649D-8FF6-4AB4-8A4F-791E38967CA6}" type="pres">
      <dgm:prSet presAssocID="{3573B9CA-B96C-4CDD-83BA-24A2E08B9F84}" presName="childNode" presStyleLbl="node1" presStyleIdx="5" presStyleCnt="10">
        <dgm:presLayoutVars>
          <dgm:bulletEnabled val="1"/>
        </dgm:presLayoutVars>
      </dgm:prSet>
      <dgm:spPr/>
    </dgm:pt>
    <dgm:pt modelId="{570E2775-5AEF-4091-AEA3-5C413D258DC8}" type="pres">
      <dgm:prSet presAssocID="{3573B9CA-B96C-4CDD-83BA-24A2E08B9F84}" presName="aSpace2" presStyleCnt="0"/>
      <dgm:spPr/>
    </dgm:pt>
    <dgm:pt modelId="{EA2634D8-97DB-4820-831A-8114C4C29DA6}" type="pres">
      <dgm:prSet presAssocID="{6CC2D7A2-AFF2-4964-95F2-A97CAB0D8E53}" presName="childNode" presStyleLbl="node1" presStyleIdx="6" presStyleCnt="10">
        <dgm:presLayoutVars>
          <dgm:bulletEnabled val="1"/>
        </dgm:presLayoutVars>
      </dgm:prSet>
      <dgm:spPr/>
    </dgm:pt>
    <dgm:pt modelId="{BCFEA722-5637-48D6-B9A2-2DF553E3AD9B}" type="pres">
      <dgm:prSet presAssocID="{E50BDF24-448F-49F5-9CEC-874E953C32B9}" presName="aSpace" presStyleCnt="0"/>
      <dgm:spPr/>
    </dgm:pt>
    <dgm:pt modelId="{A720D13C-5268-4961-B9C6-9E8F2A424ED4}" type="pres">
      <dgm:prSet presAssocID="{1AD4C7B6-E87E-4C3F-9E08-4A2678835C11}" presName="compNode" presStyleCnt="0"/>
      <dgm:spPr/>
    </dgm:pt>
    <dgm:pt modelId="{D24F59A7-FF96-4BE3-9336-6C658AA4D4FB}" type="pres">
      <dgm:prSet presAssocID="{1AD4C7B6-E87E-4C3F-9E08-4A2678835C11}" presName="aNode" presStyleLbl="bgShp" presStyleIdx="2" presStyleCnt="3" custLinFactNeighborY="202"/>
      <dgm:spPr/>
    </dgm:pt>
    <dgm:pt modelId="{00D119FD-3609-44B9-B8B4-E2C6CD93382D}" type="pres">
      <dgm:prSet presAssocID="{1AD4C7B6-E87E-4C3F-9E08-4A2678835C11}" presName="textNode" presStyleLbl="bgShp" presStyleIdx="2" presStyleCnt="3"/>
      <dgm:spPr/>
    </dgm:pt>
    <dgm:pt modelId="{8FBF4B56-D190-4BBD-86F6-F86708348830}" type="pres">
      <dgm:prSet presAssocID="{1AD4C7B6-E87E-4C3F-9E08-4A2678835C11}" presName="compChildNode" presStyleCnt="0"/>
      <dgm:spPr/>
    </dgm:pt>
    <dgm:pt modelId="{7EB21404-55EB-4062-A87F-E085DBAABB68}" type="pres">
      <dgm:prSet presAssocID="{1AD4C7B6-E87E-4C3F-9E08-4A2678835C11}" presName="theInnerList" presStyleCnt="0"/>
      <dgm:spPr/>
    </dgm:pt>
    <dgm:pt modelId="{D4E21754-38E8-4829-BC9C-52AFACED632D}" type="pres">
      <dgm:prSet presAssocID="{C0511065-8EFE-4839-B0AC-641406B198E2}" presName="childNode" presStyleLbl="node1" presStyleIdx="7" presStyleCnt="10">
        <dgm:presLayoutVars>
          <dgm:bulletEnabled val="1"/>
        </dgm:presLayoutVars>
      </dgm:prSet>
      <dgm:spPr/>
    </dgm:pt>
    <dgm:pt modelId="{39BC08FB-F01A-45A3-8D53-D69977B6CEF7}" type="pres">
      <dgm:prSet presAssocID="{C0511065-8EFE-4839-B0AC-641406B198E2}" presName="aSpace2" presStyleCnt="0"/>
      <dgm:spPr/>
    </dgm:pt>
    <dgm:pt modelId="{B37BAB23-2586-4394-9599-9EAA439066F5}" type="pres">
      <dgm:prSet presAssocID="{0C484B30-6E89-40A6-8411-5434F0E20F91}" presName="childNode" presStyleLbl="node1" presStyleIdx="8" presStyleCnt="10">
        <dgm:presLayoutVars>
          <dgm:bulletEnabled val="1"/>
        </dgm:presLayoutVars>
      </dgm:prSet>
      <dgm:spPr/>
    </dgm:pt>
    <dgm:pt modelId="{154BA3BA-9D26-4EC7-A296-2E09780AF5A8}" type="pres">
      <dgm:prSet presAssocID="{0C484B30-6E89-40A6-8411-5434F0E20F91}" presName="aSpace2" presStyleCnt="0"/>
      <dgm:spPr/>
    </dgm:pt>
    <dgm:pt modelId="{F1371005-583B-4D90-BCF0-E364212908CE}" type="pres">
      <dgm:prSet presAssocID="{7845450E-493E-43AC-AE5A-E4AE61E05CED}" presName="childNode" presStyleLbl="node1" presStyleIdx="9" presStyleCnt="10">
        <dgm:presLayoutVars>
          <dgm:bulletEnabled val="1"/>
        </dgm:presLayoutVars>
      </dgm:prSet>
      <dgm:spPr/>
    </dgm:pt>
  </dgm:ptLst>
  <dgm:cxnLst>
    <dgm:cxn modelId="{7A846001-811F-4FD0-829C-A9449A65D0E9}" type="presOf" srcId="{7845450E-493E-43AC-AE5A-E4AE61E05CED}" destId="{F1371005-583B-4D90-BCF0-E364212908CE}" srcOrd="0" destOrd="0" presId="urn:microsoft.com/office/officeart/2005/8/layout/lProcess2"/>
    <dgm:cxn modelId="{723FF407-D755-4D31-B4A4-B6AC2DDAD4CC}" type="presOf" srcId="{1AD4C7B6-E87E-4C3F-9E08-4A2678835C11}" destId="{00D119FD-3609-44B9-B8B4-E2C6CD93382D}" srcOrd="1" destOrd="0" presId="urn:microsoft.com/office/officeart/2005/8/layout/lProcess2"/>
    <dgm:cxn modelId="{AEF0A70C-3BAF-4BBA-A8BC-731612FBDB39}" srcId="{E50BDF24-448F-49F5-9CEC-874E953C32B9}" destId="{4E9074D3-7647-4F2D-A078-5F685050B08C}" srcOrd="0" destOrd="0" parTransId="{C18B2CC5-426F-4B71-B4DD-57A66B27EE4F}" sibTransId="{26203B8A-3FC5-49FC-BEDC-9AA24D81B1B7}"/>
    <dgm:cxn modelId="{0DB14C17-0043-40BD-8940-C123D1A5D2F5}" type="presOf" srcId="{4E9074D3-7647-4F2D-A078-5F685050B08C}" destId="{6402F11B-1C33-4D54-B549-5B4C3628BCC0}" srcOrd="0" destOrd="0" presId="urn:microsoft.com/office/officeart/2005/8/layout/lProcess2"/>
    <dgm:cxn modelId="{83434219-808C-40FC-B4DB-D166F6AFB030}" srcId="{C4E870F9-3A07-44DF-BCB0-ECD339954C06}" destId="{E18FC925-AE3E-470B-9C0E-27D8DF5816F0}" srcOrd="0" destOrd="0" parTransId="{034D2AED-5C4F-400C-AD77-91EBDDED8F38}" sibTransId="{D573D5A3-3865-4C22-A251-D21058E8C1B9}"/>
    <dgm:cxn modelId="{D638C31B-D5DA-4EFB-9760-F10B9FEA2185}" type="presOf" srcId="{0C484B30-6E89-40A6-8411-5434F0E20F91}" destId="{B37BAB23-2586-4394-9599-9EAA439066F5}" srcOrd="0" destOrd="0" presId="urn:microsoft.com/office/officeart/2005/8/layout/lProcess2"/>
    <dgm:cxn modelId="{4775E31B-B0B3-430A-8097-52B40B4D498F}" srcId="{E50BDF24-448F-49F5-9CEC-874E953C32B9}" destId="{3573B9CA-B96C-4CDD-83BA-24A2E08B9F84}" srcOrd="2" destOrd="0" parTransId="{7F37F7AC-11A4-4EBC-BE87-74BA2D122149}" sibTransId="{57593DD8-C5E1-48A4-8558-852712FCEB4D}"/>
    <dgm:cxn modelId="{4E112121-42E4-4D0F-BF92-FD895706CF8B}" type="presOf" srcId="{D6D64FD2-050E-4027-B9B2-AC5BC56017A1}" destId="{6113F136-44FD-43BB-86FF-5B6F79D841ED}" srcOrd="0" destOrd="0" presId="urn:microsoft.com/office/officeart/2005/8/layout/lProcess2"/>
    <dgm:cxn modelId="{A538162B-9275-4A0B-9268-A12AEF376801}" type="presOf" srcId="{C4E870F9-3A07-44DF-BCB0-ECD339954C06}" destId="{A604511C-D353-43F7-8511-7E29E8B453B4}" srcOrd="0" destOrd="0" presId="urn:microsoft.com/office/officeart/2005/8/layout/lProcess2"/>
    <dgm:cxn modelId="{EDEAE832-88A0-4426-B952-7989BA2377FE}" srcId="{C4E870F9-3A07-44DF-BCB0-ECD339954C06}" destId="{7F3F3E5D-6649-42DD-AC28-CE89555B74D7}" srcOrd="2" destOrd="0" parTransId="{F05B8915-EAE5-4787-A4F3-CD54C18C72D5}" sibTransId="{A8689A65-EEA0-4054-AD99-33C99E351605}"/>
    <dgm:cxn modelId="{06787138-AB67-4819-98EA-8565531C992E}" type="presOf" srcId="{6CC2D7A2-AFF2-4964-95F2-A97CAB0D8E53}" destId="{EA2634D8-97DB-4820-831A-8114C4C29DA6}" srcOrd="0" destOrd="0" presId="urn:microsoft.com/office/officeart/2005/8/layout/lProcess2"/>
    <dgm:cxn modelId="{AA5FFA38-E9A6-4E63-85EF-C012DD3289A8}" srcId="{BA3E4603-558C-4A19-9E37-BA37BBFAF96E}" destId="{1AD4C7B6-E87E-4C3F-9E08-4A2678835C11}" srcOrd="2" destOrd="0" parTransId="{845E739E-6961-49B9-BA44-1ADC4EAEC827}" sibTransId="{27C90B3D-490B-40A6-98CC-721E213BE26E}"/>
    <dgm:cxn modelId="{E3397447-00DB-4C49-9FEF-F00CE6E57DC1}" type="presOf" srcId="{3573B9CA-B96C-4CDD-83BA-24A2E08B9F84}" destId="{7DDD649D-8FF6-4AB4-8A4F-791E38967CA6}" srcOrd="0" destOrd="0" presId="urn:microsoft.com/office/officeart/2005/8/layout/lProcess2"/>
    <dgm:cxn modelId="{B885C152-9917-45CF-A7BC-5013BCFCEFE3}" srcId="{BA3E4603-558C-4A19-9E37-BA37BBFAF96E}" destId="{E50BDF24-448F-49F5-9CEC-874E953C32B9}" srcOrd="1" destOrd="0" parTransId="{BDBEACCE-7F6A-4D28-97B8-56D5FB35D731}" sibTransId="{DC91592D-7691-48C1-87F1-1A4C30452714}"/>
    <dgm:cxn modelId="{573FD552-3737-4AAD-A02A-7D02F9523A1A}" type="presOf" srcId="{E50BDF24-448F-49F5-9CEC-874E953C32B9}" destId="{95980F47-DDBE-4469-8DCE-A5CF28C492B3}" srcOrd="0" destOrd="0" presId="urn:microsoft.com/office/officeart/2005/8/layout/lProcess2"/>
    <dgm:cxn modelId="{9D0F2253-EC9E-4CC4-B69E-A0B023F49358}" srcId="{C4E870F9-3A07-44DF-BCB0-ECD339954C06}" destId="{D6D64FD2-050E-4027-B9B2-AC5BC56017A1}" srcOrd="1" destOrd="0" parTransId="{F5B0CCB4-C942-45B1-BDD8-F01174DB804C}" sibTransId="{DED76784-4ACB-4E26-9394-464B19AF6D12}"/>
    <dgm:cxn modelId="{422D4153-8C11-4419-BDA7-65F98940DD20}" type="presOf" srcId="{E18FC925-AE3E-470B-9C0E-27D8DF5816F0}" destId="{87522994-BEF3-4F38-A882-2AA857ECAC13}" srcOrd="0" destOrd="0" presId="urn:microsoft.com/office/officeart/2005/8/layout/lProcess2"/>
    <dgm:cxn modelId="{C7A52058-BD1C-46BF-8007-DD2DEEABEE24}" type="presOf" srcId="{80CD298C-2470-48D5-AB22-AD4B356B5410}" destId="{B272CE63-B362-4CD1-B60C-2A4DE163B908}" srcOrd="0" destOrd="0" presId="urn:microsoft.com/office/officeart/2005/8/layout/lProcess2"/>
    <dgm:cxn modelId="{DB1FA359-B7EB-4518-A0C3-E665A9E571B0}" type="presOf" srcId="{1AD4C7B6-E87E-4C3F-9E08-4A2678835C11}" destId="{D24F59A7-FF96-4BE3-9336-6C658AA4D4FB}" srcOrd="0" destOrd="0" presId="urn:microsoft.com/office/officeart/2005/8/layout/lProcess2"/>
    <dgm:cxn modelId="{2F439D7B-9377-4C3D-A34F-BEE3866C1391}" srcId="{1AD4C7B6-E87E-4C3F-9E08-4A2678835C11}" destId="{C0511065-8EFE-4839-B0AC-641406B198E2}" srcOrd="0" destOrd="0" parTransId="{765075F3-C23C-460A-B335-D8D3D7DF4FB0}" sibTransId="{9ADDD0E0-1B73-456D-874C-34A382E978B3}"/>
    <dgm:cxn modelId="{2379E87E-04AB-4745-B814-FCBCB030477E}" type="presOf" srcId="{BA3E4603-558C-4A19-9E37-BA37BBFAF96E}" destId="{19AA6D81-5E11-4D78-8ACF-BC4B42A38403}" srcOrd="0" destOrd="0" presId="urn:microsoft.com/office/officeart/2005/8/layout/lProcess2"/>
    <dgm:cxn modelId="{6FD8468C-C41E-4479-99D7-18CC17213613}" srcId="{1AD4C7B6-E87E-4C3F-9E08-4A2678835C11}" destId="{0C484B30-6E89-40A6-8411-5434F0E20F91}" srcOrd="1" destOrd="0" parTransId="{0E774288-4CD0-4FC7-8ABD-BDF3C6921423}" sibTransId="{D4817B92-52F2-40F0-90A0-1B36B3FAAC8C}"/>
    <dgm:cxn modelId="{CF346CAA-1C77-4035-A2A2-7B84826615C3}" type="presOf" srcId="{C4E870F9-3A07-44DF-BCB0-ECD339954C06}" destId="{7ECE8249-BD35-4549-B938-2015086AC582}" srcOrd="1" destOrd="0" presId="urn:microsoft.com/office/officeart/2005/8/layout/lProcess2"/>
    <dgm:cxn modelId="{4748F9AF-55B8-4F7D-8E65-4AB33793E74C}" type="presOf" srcId="{C0511065-8EFE-4839-B0AC-641406B198E2}" destId="{D4E21754-38E8-4829-BC9C-52AFACED632D}" srcOrd="0" destOrd="0" presId="urn:microsoft.com/office/officeart/2005/8/layout/lProcess2"/>
    <dgm:cxn modelId="{0CABA8B3-5D5B-4846-8B29-FCE541BE884C}" srcId="{E50BDF24-448F-49F5-9CEC-874E953C32B9}" destId="{80CD298C-2470-48D5-AB22-AD4B356B5410}" srcOrd="1" destOrd="0" parTransId="{FFD479DC-77BC-44FB-964B-6E4335FEAEEF}" sibTransId="{9F4D049A-E672-4FD4-B0CA-1013B3E2053C}"/>
    <dgm:cxn modelId="{87EAC0D0-EDB2-4B78-BA01-697B2FB13407}" srcId="{E50BDF24-448F-49F5-9CEC-874E953C32B9}" destId="{6CC2D7A2-AFF2-4964-95F2-A97CAB0D8E53}" srcOrd="3" destOrd="0" parTransId="{33C04072-631F-4994-9243-A435653585BF}" sibTransId="{6F69EF74-8A23-4742-98A3-930DB5B72EB0}"/>
    <dgm:cxn modelId="{3C103DD6-18B2-4B6C-B320-AF2F6DA7F6FF}" srcId="{1AD4C7B6-E87E-4C3F-9E08-4A2678835C11}" destId="{7845450E-493E-43AC-AE5A-E4AE61E05CED}" srcOrd="2" destOrd="0" parTransId="{98B5E611-7DED-418B-AF72-193BAED9A491}" sibTransId="{7D4A0AA2-EB76-4C86-B830-07B239D2F063}"/>
    <dgm:cxn modelId="{CB17ADD9-A55E-4A4C-BAAC-20F1777EB9CD}" srcId="{BA3E4603-558C-4A19-9E37-BA37BBFAF96E}" destId="{C4E870F9-3A07-44DF-BCB0-ECD339954C06}" srcOrd="0" destOrd="0" parTransId="{3324E6AB-9F71-43D2-B41D-72DB9F77C655}" sibTransId="{ADAC64EA-E954-476A-9CC2-E5775E0DC984}"/>
    <dgm:cxn modelId="{8EC4CEEC-CDC2-4358-BE41-D2BF8D8B2209}" type="presOf" srcId="{7F3F3E5D-6649-42DD-AC28-CE89555B74D7}" destId="{E8F5CCC5-6E9C-49D1-B61B-D9D9D11C7356}" srcOrd="0" destOrd="0" presId="urn:microsoft.com/office/officeart/2005/8/layout/lProcess2"/>
    <dgm:cxn modelId="{7490A6F1-2CD6-43CE-B6B0-F88DC771A914}" type="presOf" srcId="{E50BDF24-448F-49F5-9CEC-874E953C32B9}" destId="{1A14DCEE-6382-44AE-A758-FC845D473966}" srcOrd="1" destOrd="0" presId="urn:microsoft.com/office/officeart/2005/8/layout/lProcess2"/>
    <dgm:cxn modelId="{D05974ED-ACD2-4F34-B4D1-D8EC5078B109}" type="presParOf" srcId="{19AA6D81-5E11-4D78-8ACF-BC4B42A38403}" destId="{DDFD8BA0-EC15-4863-A4F9-97A3634B8DCE}" srcOrd="0" destOrd="0" presId="urn:microsoft.com/office/officeart/2005/8/layout/lProcess2"/>
    <dgm:cxn modelId="{E4573AAB-1C14-48FA-9F33-ADD4A4A11B61}" type="presParOf" srcId="{DDFD8BA0-EC15-4863-A4F9-97A3634B8DCE}" destId="{A604511C-D353-43F7-8511-7E29E8B453B4}" srcOrd="0" destOrd="0" presId="urn:microsoft.com/office/officeart/2005/8/layout/lProcess2"/>
    <dgm:cxn modelId="{AE98E39F-6AA8-42DA-B0D7-D03737D58EA8}" type="presParOf" srcId="{DDFD8BA0-EC15-4863-A4F9-97A3634B8DCE}" destId="{7ECE8249-BD35-4549-B938-2015086AC582}" srcOrd="1" destOrd="0" presId="urn:microsoft.com/office/officeart/2005/8/layout/lProcess2"/>
    <dgm:cxn modelId="{992A86B9-2DEE-4B9C-9D3E-4157F7A2A71A}" type="presParOf" srcId="{DDFD8BA0-EC15-4863-A4F9-97A3634B8DCE}" destId="{F55BFF1C-6787-4633-9BB7-41C4DBD8C411}" srcOrd="2" destOrd="0" presId="urn:microsoft.com/office/officeart/2005/8/layout/lProcess2"/>
    <dgm:cxn modelId="{305870E2-226E-4274-B25C-395D18BB5DDF}" type="presParOf" srcId="{F55BFF1C-6787-4633-9BB7-41C4DBD8C411}" destId="{7AA2E5DA-A7BD-4813-A699-57616F099AF4}" srcOrd="0" destOrd="0" presId="urn:microsoft.com/office/officeart/2005/8/layout/lProcess2"/>
    <dgm:cxn modelId="{14A193CC-A284-4230-9B08-3F4422973753}" type="presParOf" srcId="{7AA2E5DA-A7BD-4813-A699-57616F099AF4}" destId="{87522994-BEF3-4F38-A882-2AA857ECAC13}" srcOrd="0" destOrd="0" presId="urn:microsoft.com/office/officeart/2005/8/layout/lProcess2"/>
    <dgm:cxn modelId="{A684087A-CA7A-4A1B-B5D5-C3CFF02AA18A}" type="presParOf" srcId="{7AA2E5DA-A7BD-4813-A699-57616F099AF4}" destId="{FEC2D495-C9FE-4E3C-895D-59D1B59E34E3}" srcOrd="1" destOrd="0" presId="urn:microsoft.com/office/officeart/2005/8/layout/lProcess2"/>
    <dgm:cxn modelId="{FCD66484-11E7-4496-B90B-E7B676738EE0}" type="presParOf" srcId="{7AA2E5DA-A7BD-4813-A699-57616F099AF4}" destId="{6113F136-44FD-43BB-86FF-5B6F79D841ED}" srcOrd="2" destOrd="0" presId="urn:microsoft.com/office/officeart/2005/8/layout/lProcess2"/>
    <dgm:cxn modelId="{693A0D17-AAB9-4F1A-B18A-3C47277FE3FF}" type="presParOf" srcId="{7AA2E5DA-A7BD-4813-A699-57616F099AF4}" destId="{243157C4-E2F6-4C5A-A2A0-5B92FED970F9}" srcOrd="3" destOrd="0" presId="urn:microsoft.com/office/officeart/2005/8/layout/lProcess2"/>
    <dgm:cxn modelId="{4C6FF831-649D-44B1-9494-A7D829FE0952}" type="presParOf" srcId="{7AA2E5DA-A7BD-4813-A699-57616F099AF4}" destId="{E8F5CCC5-6E9C-49D1-B61B-D9D9D11C7356}" srcOrd="4" destOrd="0" presId="urn:microsoft.com/office/officeart/2005/8/layout/lProcess2"/>
    <dgm:cxn modelId="{1E0CD197-1D9F-497E-9BF1-03C0CCA3B333}" type="presParOf" srcId="{19AA6D81-5E11-4D78-8ACF-BC4B42A38403}" destId="{BA4C9A3F-0198-4628-96EE-7D82A26A7230}" srcOrd="1" destOrd="0" presId="urn:microsoft.com/office/officeart/2005/8/layout/lProcess2"/>
    <dgm:cxn modelId="{E95530BC-83A1-4E3F-BFA4-BFC9C1BD15D4}" type="presParOf" srcId="{19AA6D81-5E11-4D78-8ACF-BC4B42A38403}" destId="{271DAEF9-E977-4589-9CC2-5605C4E87B62}" srcOrd="2" destOrd="0" presId="urn:microsoft.com/office/officeart/2005/8/layout/lProcess2"/>
    <dgm:cxn modelId="{3D20B430-4351-4AD9-8492-2411F670846E}" type="presParOf" srcId="{271DAEF9-E977-4589-9CC2-5605C4E87B62}" destId="{95980F47-DDBE-4469-8DCE-A5CF28C492B3}" srcOrd="0" destOrd="0" presId="urn:microsoft.com/office/officeart/2005/8/layout/lProcess2"/>
    <dgm:cxn modelId="{2016A110-BB6F-409E-9B8F-339C7A5A7725}" type="presParOf" srcId="{271DAEF9-E977-4589-9CC2-5605C4E87B62}" destId="{1A14DCEE-6382-44AE-A758-FC845D473966}" srcOrd="1" destOrd="0" presId="urn:microsoft.com/office/officeart/2005/8/layout/lProcess2"/>
    <dgm:cxn modelId="{14BE6262-FA5F-4E64-B154-B85B5C6C6D4A}" type="presParOf" srcId="{271DAEF9-E977-4589-9CC2-5605C4E87B62}" destId="{C83E4BEB-DA31-409B-A56D-61947D0782EA}" srcOrd="2" destOrd="0" presId="urn:microsoft.com/office/officeart/2005/8/layout/lProcess2"/>
    <dgm:cxn modelId="{14F412F5-C3CA-4B0F-BD09-EFD35489D344}" type="presParOf" srcId="{C83E4BEB-DA31-409B-A56D-61947D0782EA}" destId="{30517352-7AF5-4C89-9D14-6C0AEA41792B}" srcOrd="0" destOrd="0" presId="urn:microsoft.com/office/officeart/2005/8/layout/lProcess2"/>
    <dgm:cxn modelId="{99379EE5-D04E-4BAC-8517-44CDF709B492}" type="presParOf" srcId="{30517352-7AF5-4C89-9D14-6C0AEA41792B}" destId="{6402F11B-1C33-4D54-B549-5B4C3628BCC0}" srcOrd="0" destOrd="0" presId="urn:microsoft.com/office/officeart/2005/8/layout/lProcess2"/>
    <dgm:cxn modelId="{BE09089A-0BB6-490C-B9AF-AC5F44E73113}" type="presParOf" srcId="{30517352-7AF5-4C89-9D14-6C0AEA41792B}" destId="{5151AD49-3410-484C-A51E-6E23C14AB8BD}" srcOrd="1" destOrd="0" presId="urn:microsoft.com/office/officeart/2005/8/layout/lProcess2"/>
    <dgm:cxn modelId="{76C7056B-F7A9-4DF1-8DDF-FE38070E1056}" type="presParOf" srcId="{30517352-7AF5-4C89-9D14-6C0AEA41792B}" destId="{B272CE63-B362-4CD1-B60C-2A4DE163B908}" srcOrd="2" destOrd="0" presId="urn:microsoft.com/office/officeart/2005/8/layout/lProcess2"/>
    <dgm:cxn modelId="{5E3883DB-98E8-4F23-93C2-D2999FD3FDC1}" type="presParOf" srcId="{30517352-7AF5-4C89-9D14-6C0AEA41792B}" destId="{1F458BE8-46F3-4474-BFF9-B7A87C87D526}" srcOrd="3" destOrd="0" presId="urn:microsoft.com/office/officeart/2005/8/layout/lProcess2"/>
    <dgm:cxn modelId="{1A6AA6CF-D6A7-44CA-8412-6ED822FEA6C9}" type="presParOf" srcId="{30517352-7AF5-4C89-9D14-6C0AEA41792B}" destId="{7DDD649D-8FF6-4AB4-8A4F-791E38967CA6}" srcOrd="4" destOrd="0" presId="urn:microsoft.com/office/officeart/2005/8/layout/lProcess2"/>
    <dgm:cxn modelId="{EFA77065-846D-44B6-9742-FBF51E7F127A}" type="presParOf" srcId="{30517352-7AF5-4C89-9D14-6C0AEA41792B}" destId="{570E2775-5AEF-4091-AEA3-5C413D258DC8}" srcOrd="5" destOrd="0" presId="urn:microsoft.com/office/officeart/2005/8/layout/lProcess2"/>
    <dgm:cxn modelId="{56CDAAAD-7EB0-4509-BDED-985DAA6EE388}" type="presParOf" srcId="{30517352-7AF5-4C89-9D14-6C0AEA41792B}" destId="{EA2634D8-97DB-4820-831A-8114C4C29DA6}" srcOrd="6" destOrd="0" presId="urn:microsoft.com/office/officeart/2005/8/layout/lProcess2"/>
    <dgm:cxn modelId="{2031CB93-D602-4F04-B54C-A43965A46F6B}" type="presParOf" srcId="{19AA6D81-5E11-4D78-8ACF-BC4B42A38403}" destId="{BCFEA722-5637-48D6-B9A2-2DF553E3AD9B}" srcOrd="3" destOrd="0" presId="urn:microsoft.com/office/officeart/2005/8/layout/lProcess2"/>
    <dgm:cxn modelId="{BBAB8B61-EAC9-48FE-9B99-C03E73BCE25F}" type="presParOf" srcId="{19AA6D81-5E11-4D78-8ACF-BC4B42A38403}" destId="{A720D13C-5268-4961-B9C6-9E8F2A424ED4}" srcOrd="4" destOrd="0" presId="urn:microsoft.com/office/officeart/2005/8/layout/lProcess2"/>
    <dgm:cxn modelId="{76943FC3-9076-445E-8BC4-F886DE4CFE79}" type="presParOf" srcId="{A720D13C-5268-4961-B9C6-9E8F2A424ED4}" destId="{D24F59A7-FF96-4BE3-9336-6C658AA4D4FB}" srcOrd="0" destOrd="0" presId="urn:microsoft.com/office/officeart/2005/8/layout/lProcess2"/>
    <dgm:cxn modelId="{224AB216-E65C-4361-9A86-52C532593AE2}" type="presParOf" srcId="{A720D13C-5268-4961-B9C6-9E8F2A424ED4}" destId="{00D119FD-3609-44B9-B8B4-E2C6CD93382D}" srcOrd="1" destOrd="0" presId="urn:microsoft.com/office/officeart/2005/8/layout/lProcess2"/>
    <dgm:cxn modelId="{26FAC338-E251-4E3D-B0FA-29F1C7A98FD9}" type="presParOf" srcId="{A720D13C-5268-4961-B9C6-9E8F2A424ED4}" destId="{8FBF4B56-D190-4BBD-86F6-F86708348830}" srcOrd="2" destOrd="0" presId="urn:microsoft.com/office/officeart/2005/8/layout/lProcess2"/>
    <dgm:cxn modelId="{24E2929A-4262-48E7-A345-353CF7E03710}" type="presParOf" srcId="{8FBF4B56-D190-4BBD-86F6-F86708348830}" destId="{7EB21404-55EB-4062-A87F-E085DBAABB68}" srcOrd="0" destOrd="0" presId="urn:microsoft.com/office/officeart/2005/8/layout/lProcess2"/>
    <dgm:cxn modelId="{CD3982FE-B349-4F6A-B67A-5BA56D2EEB9C}" type="presParOf" srcId="{7EB21404-55EB-4062-A87F-E085DBAABB68}" destId="{D4E21754-38E8-4829-BC9C-52AFACED632D}" srcOrd="0" destOrd="0" presId="urn:microsoft.com/office/officeart/2005/8/layout/lProcess2"/>
    <dgm:cxn modelId="{082B860A-1558-4C9D-9BED-E1BF4A3FA012}" type="presParOf" srcId="{7EB21404-55EB-4062-A87F-E085DBAABB68}" destId="{39BC08FB-F01A-45A3-8D53-D69977B6CEF7}" srcOrd="1" destOrd="0" presId="urn:microsoft.com/office/officeart/2005/8/layout/lProcess2"/>
    <dgm:cxn modelId="{3AF79D38-D326-4253-952D-A80531C78BA8}" type="presParOf" srcId="{7EB21404-55EB-4062-A87F-E085DBAABB68}" destId="{B37BAB23-2586-4394-9599-9EAA439066F5}" srcOrd="2" destOrd="0" presId="urn:microsoft.com/office/officeart/2005/8/layout/lProcess2"/>
    <dgm:cxn modelId="{CF54BD46-CE83-4CA8-99D8-D533B22C4CDB}" type="presParOf" srcId="{7EB21404-55EB-4062-A87F-E085DBAABB68}" destId="{154BA3BA-9D26-4EC7-A296-2E09780AF5A8}" srcOrd="3" destOrd="0" presId="urn:microsoft.com/office/officeart/2005/8/layout/lProcess2"/>
    <dgm:cxn modelId="{FFA9351F-DEB8-4392-A59D-3B7E789E9EE1}" type="presParOf" srcId="{7EB21404-55EB-4062-A87F-E085DBAABB68}" destId="{F1371005-583B-4D90-BCF0-E364212908CE}" srcOrd="4"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289973F-4507-4D70-B78C-88B1E4A6D572}"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en-US"/>
        </a:p>
      </dgm:t>
    </dgm:pt>
    <dgm:pt modelId="{3DC773DC-7379-4325-9C72-2B8C6EDD94E5}">
      <dgm:prSet phldrT="[Text]"/>
      <dgm:spPr/>
      <dgm:t>
        <a:bodyPr/>
        <a:lstStyle/>
        <a:p>
          <a:r>
            <a:rPr lang="en-US" dirty="0"/>
            <a:t>A panel interview involves two or more interviewers assessing the candidate during the same interview.</a:t>
          </a:r>
        </a:p>
      </dgm:t>
    </dgm:pt>
    <dgm:pt modelId="{22FF4756-7F07-4FEA-8301-DF2822DDCF92}" type="parTrans" cxnId="{FAEDF3FE-554F-471A-870B-2715E0DCF6A3}">
      <dgm:prSet/>
      <dgm:spPr/>
      <dgm:t>
        <a:bodyPr/>
        <a:lstStyle/>
        <a:p>
          <a:endParaRPr lang="en-US"/>
        </a:p>
      </dgm:t>
    </dgm:pt>
    <dgm:pt modelId="{C6D33613-FAAF-4FFC-9671-4B3AB1CD03A2}" type="sibTrans" cxnId="{FAEDF3FE-554F-471A-870B-2715E0DCF6A3}">
      <dgm:prSet/>
      <dgm:spPr/>
      <dgm:t>
        <a:bodyPr/>
        <a:lstStyle/>
        <a:p>
          <a:endParaRPr lang="en-US"/>
        </a:p>
      </dgm:t>
    </dgm:pt>
    <dgm:pt modelId="{46C23BD4-F6CF-45B6-AB2E-43512FCCB9EE}">
      <dgm:prSet/>
      <dgm:spPr/>
      <dgm:t>
        <a:bodyPr/>
        <a:lstStyle/>
        <a:p>
          <a:pPr algn="ctr"/>
          <a:r>
            <a:rPr lang="en-US" dirty="0"/>
            <a:t>Recommended panel</a:t>
          </a:r>
        </a:p>
      </dgm:t>
    </dgm:pt>
    <dgm:pt modelId="{BF85622B-F9FA-4D0A-BFBA-F3DB1BB8EB21}" type="parTrans" cxnId="{43D8467B-1D88-4DBB-A1F1-AC08332BE40A}">
      <dgm:prSet/>
      <dgm:spPr/>
      <dgm:t>
        <a:bodyPr/>
        <a:lstStyle/>
        <a:p>
          <a:endParaRPr lang="en-US"/>
        </a:p>
      </dgm:t>
    </dgm:pt>
    <dgm:pt modelId="{A5AD7D38-F1FE-4533-B11B-F886B0E6FBC4}" type="sibTrans" cxnId="{43D8467B-1D88-4DBB-A1F1-AC08332BE40A}">
      <dgm:prSet/>
      <dgm:spPr/>
      <dgm:t>
        <a:bodyPr/>
        <a:lstStyle/>
        <a:p>
          <a:endParaRPr lang="en-US"/>
        </a:p>
      </dgm:t>
    </dgm:pt>
    <dgm:pt modelId="{B618E052-E9C4-4963-8E90-5F11E489100D}">
      <dgm:prSet/>
      <dgm:spPr/>
      <dgm:t>
        <a:bodyPr/>
        <a:lstStyle/>
        <a:p>
          <a:pPr algn="ctr">
            <a:buFont typeface="Symbol" panose="05050102010706020507" pitchFamily="18" charset="2"/>
            <a:buChar char=""/>
          </a:pPr>
          <a:r>
            <a:rPr lang="en-US" dirty="0"/>
            <a:t>HR representative, fairness and process compliance</a:t>
          </a:r>
        </a:p>
      </dgm:t>
    </dgm:pt>
    <dgm:pt modelId="{18ACEE30-F1CD-4C29-AE24-90D4665702DA}" type="parTrans" cxnId="{0B5D181A-CB78-4871-8DF5-E8662703FA5F}">
      <dgm:prSet/>
      <dgm:spPr/>
      <dgm:t>
        <a:bodyPr/>
        <a:lstStyle/>
        <a:p>
          <a:endParaRPr lang="en-US"/>
        </a:p>
      </dgm:t>
    </dgm:pt>
    <dgm:pt modelId="{C0B66C87-19F9-468C-A67C-64DBEEEAFE1E}" type="sibTrans" cxnId="{0B5D181A-CB78-4871-8DF5-E8662703FA5F}">
      <dgm:prSet/>
      <dgm:spPr/>
      <dgm:t>
        <a:bodyPr/>
        <a:lstStyle/>
        <a:p>
          <a:endParaRPr lang="en-US"/>
        </a:p>
      </dgm:t>
    </dgm:pt>
    <dgm:pt modelId="{0B23F483-5C2B-4C34-BA08-523762E8A22E}">
      <dgm:prSet/>
      <dgm:spPr/>
      <dgm:t>
        <a:bodyPr/>
        <a:lstStyle/>
        <a:p>
          <a:pPr algn="ctr">
            <a:buFont typeface="Symbol" panose="05050102010706020507" pitchFamily="18" charset="2"/>
            <a:buChar char=""/>
          </a:pPr>
          <a:r>
            <a:rPr lang="en-US" dirty="0"/>
            <a:t>Transformation sponsor, strategic alignment</a:t>
          </a:r>
        </a:p>
      </dgm:t>
    </dgm:pt>
    <dgm:pt modelId="{9704942C-8E50-4FC4-B3FB-7ABA592ECEC2}" type="parTrans" cxnId="{431340AA-0557-46B6-B07A-9D5543E01F60}">
      <dgm:prSet/>
      <dgm:spPr/>
      <dgm:t>
        <a:bodyPr/>
        <a:lstStyle/>
        <a:p>
          <a:endParaRPr lang="en-US"/>
        </a:p>
      </dgm:t>
    </dgm:pt>
    <dgm:pt modelId="{49D49F20-EE2A-4160-803B-E58DFA897937}" type="sibTrans" cxnId="{431340AA-0557-46B6-B07A-9D5543E01F60}">
      <dgm:prSet/>
      <dgm:spPr/>
      <dgm:t>
        <a:bodyPr/>
        <a:lstStyle/>
        <a:p>
          <a:endParaRPr lang="en-US"/>
        </a:p>
      </dgm:t>
    </dgm:pt>
    <dgm:pt modelId="{D1843E72-AABB-41A3-9E95-4F582CDD2E57}">
      <dgm:prSet/>
      <dgm:spPr/>
      <dgm:t>
        <a:bodyPr/>
        <a:lstStyle/>
        <a:p>
          <a:pPr algn="ctr">
            <a:buFont typeface="Symbol" panose="05050102010706020507" pitchFamily="18" charset="2"/>
            <a:buChar char=""/>
          </a:pPr>
          <a:r>
            <a:rPr lang="en-US" dirty="0"/>
            <a:t>Functional specialist, technical capability</a:t>
          </a:r>
        </a:p>
      </dgm:t>
    </dgm:pt>
    <dgm:pt modelId="{4CE06C5A-D162-473F-9CFB-5B145843D034}" type="parTrans" cxnId="{7F96BE98-F4E8-49B8-9390-132D32E0EE85}">
      <dgm:prSet/>
      <dgm:spPr/>
      <dgm:t>
        <a:bodyPr/>
        <a:lstStyle/>
        <a:p>
          <a:endParaRPr lang="en-US"/>
        </a:p>
      </dgm:t>
    </dgm:pt>
    <dgm:pt modelId="{ED0D93A1-EC14-4919-94C2-3E11A045C897}" type="sibTrans" cxnId="{7F96BE98-F4E8-49B8-9390-132D32E0EE85}">
      <dgm:prSet/>
      <dgm:spPr/>
      <dgm:t>
        <a:bodyPr/>
        <a:lstStyle/>
        <a:p>
          <a:endParaRPr lang="en-US"/>
        </a:p>
      </dgm:t>
    </dgm:pt>
    <dgm:pt modelId="{B3C0541B-A510-4F5C-A62B-DFEE60082319}">
      <dgm:prSet/>
      <dgm:spPr/>
      <dgm:t>
        <a:bodyPr/>
        <a:lstStyle/>
        <a:p>
          <a:pPr algn="ctr">
            <a:buFont typeface="Symbol" panose="05050102010706020507" pitchFamily="18" charset="2"/>
            <a:buChar char=""/>
          </a:pPr>
          <a:r>
            <a:rPr lang="en-US" dirty="0"/>
            <a:t>Future stakeholder, collaboration and communication</a:t>
          </a:r>
        </a:p>
      </dgm:t>
    </dgm:pt>
    <dgm:pt modelId="{A29C9CB2-43BC-4680-B951-7C9D90F9B172}" type="parTrans" cxnId="{CFBBDF76-FAE3-4AF4-8E44-1E9E26173956}">
      <dgm:prSet/>
      <dgm:spPr/>
      <dgm:t>
        <a:bodyPr/>
        <a:lstStyle/>
        <a:p>
          <a:endParaRPr lang="en-US"/>
        </a:p>
      </dgm:t>
    </dgm:pt>
    <dgm:pt modelId="{4EFDAE5C-EAB6-458E-AB0B-222A7D11E60D}" type="sibTrans" cxnId="{CFBBDF76-FAE3-4AF4-8E44-1E9E26173956}">
      <dgm:prSet/>
      <dgm:spPr/>
      <dgm:t>
        <a:bodyPr/>
        <a:lstStyle/>
        <a:p>
          <a:endParaRPr lang="en-US"/>
        </a:p>
      </dgm:t>
    </dgm:pt>
    <dgm:pt modelId="{4F4E20EB-C300-4BB1-A053-17C6FA73B8BD}">
      <dgm:prSet/>
      <dgm:spPr/>
      <dgm:t>
        <a:bodyPr/>
        <a:lstStyle/>
        <a:p>
          <a:pPr algn="ctr"/>
          <a:r>
            <a:rPr lang="en-US" dirty="0"/>
            <a:t>Suitable roles</a:t>
          </a:r>
        </a:p>
      </dgm:t>
    </dgm:pt>
    <dgm:pt modelId="{8715D877-FAC9-4C8D-A1BD-9A1BCE3470E7}" type="parTrans" cxnId="{50B116E5-D42C-4989-B03E-43A161BB33DA}">
      <dgm:prSet/>
      <dgm:spPr/>
      <dgm:t>
        <a:bodyPr/>
        <a:lstStyle/>
        <a:p>
          <a:endParaRPr lang="en-US"/>
        </a:p>
      </dgm:t>
    </dgm:pt>
    <dgm:pt modelId="{8DBD865A-1B08-41E3-863B-E101AD274DA9}" type="sibTrans" cxnId="{50B116E5-D42C-4989-B03E-43A161BB33DA}">
      <dgm:prSet/>
      <dgm:spPr/>
      <dgm:t>
        <a:bodyPr/>
        <a:lstStyle/>
        <a:p>
          <a:endParaRPr lang="en-US"/>
        </a:p>
      </dgm:t>
    </dgm:pt>
    <dgm:pt modelId="{10C23F96-B278-4D3E-AF1B-222FDA60EA29}">
      <dgm:prSet/>
      <dgm:spPr/>
      <dgm:t>
        <a:bodyPr/>
        <a:lstStyle/>
        <a:p>
          <a:pPr algn="ctr">
            <a:buFont typeface="Symbol" panose="05050102010706020507" pitchFamily="18" charset="2"/>
            <a:buChar char=""/>
          </a:pPr>
          <a:r>
            <a:rPr lang="en-US" dirty="0"/>
            <a:t>Project Manager</a:t>
          </a:r>
        </a:p>
      </dgm:t>
    </dgm:pt>
    <dgm:pt modelId="{6E61F6A9-0E0E-4091-B3F0-5FCCF648009B}" type="parTrans" cxnId="{0979CBBB-C97B-437D-8501-74D3D24FA73C}">
      <dgm:prSet/>
      <dgm:spPr/>
      <dgm:t>
        <a:bodyPr/>
        <a:lstStyle/>
        <a:p>
          <a:endParaRPr lang="en-US"/>
        </a:p>
      </dgm:t>
    </dgm:pt>
    <dgm:pt modelId="{81915228-1DDE-44FD-95B0-47F2E9E13BCA}" type="sibTrans" cxnId="{0979CBBB-C97B-437D-8501-74D3D24FA73C}">
      <dgm:prSet/>
      <dgm:spPr/>
      <dgm:t>
        <a:bodyPr/>
        <a:lstStyle/>
        <a:p>
          <a:endParaRPr lang="en-US"/>
        </a:p>
      </dgm:t>
    </dgm:pt>
    <dgm:pt modelId="{8A11B689-C27E-41F7-8435-DFA607EF1731}">
      <dgm:prSet/>
      <dgm:spPr/>
      <dgm:t>
        <a:bodyPr/>
        <a:lstStyle/>
        <a:p>
          <a:pPr algn="ctr">
            <a:buFont typeface="Symbol" panose="05050102010706020507" pitchFamily="18" charset="2"/>
            <a:buChar char=""/>
          </a:pPr>
          <a:r>
            <a:rPr lang="en-US" dirty="0"/>
            <a:t>Change Manager</a:t>
          </a:r>
        </a:p>
      </dgm:t>
    </dgm:pt>
    <dgm:pt modelId="{AFE1524A-27EA-4176-B690-C6EFE5AAEA6E}" type="parTrans" cxnId="{5D004707-6CB9-4F1F-ACB7-BC5820DA62D4}">
      <dgm:prSet/>
      <dgm:spPr/>
      <dgm:t>
        <a:bodyPr/>
        <a:lstStyle/>
        <a:p>
          <a:endParaRPr lang="en-US"/>
        </a:p>
      </dgm:t>
    </dgm:pt>
    <dgm:pt modelId="{CA1475BE-071D-4482-8F0F-E0A52B2F688E}" type="sibTrans" cxnId="{5D004707-6CB9-4F1F-ACB7-BC5820DA62D4}">
      <dgm:prSet/>
      <dgm:spPr/>
      <dgm:t>
        <a:bodyPr/>
        <a:lstStyle/>
        <a:p>
          <a:endParaRPr lang="en-US"/>
        </a:p>
      </dgm:t>
    </dgm:pt>
    <dgm:pt modelId="{A996BC4E-1214-4C28-A89F-E29539D9622B}">
      <dgm:prSet/>
      <dgm:spPr/>
      <dgm:t>
        <a:bodyPr/>
        <a:lstStyle/>
        <a:p>
          <a:pPr algn="ctr">
            <a:buFont typeface="Symbol" panose="05050102010706020507" pitchFamily="18" charset="2"/>
            <a:buChar char=""/>
          </a:pPr>
          <a:r>
            <a:rPr lang="en-US" dirty="0"/>
            <a:t>Operations Manager</a:t>
          </a:r>
        </a:p>
      </dgm:t>
    </dgm:pt>
    <dgm:pt modelId="{70BD9149-D42F-4D8E-B29D-5D004B870AFA}" type="parTrans" cxnId="{7F0D70B3-FE60-4730-AA50-FF8541E2D417}">
      <dgm:prSet/>
      <dgm:spPr/>
      <dgm:t>
        <a:bodyPr/>
        <a:lstStyle/>
        <a:p>
          <a:endParaRPr lang="en-US"/>
        </a:p>
      </dgm:t>
    </dgm:pt>
    <dgm:pt modelId="{3B71ECDB-0D22-435D-8A31-BD94EEA81AED}" type="sibTrans" cxnId="{7F0D70B3-FE60-4730-AA50-FF8541E2D417}">
      <dgm:prSet/>
      <dgm:spPr/>
      <dgm:t>
        <a:bodyPr/>
        <a:lstStyle/>
        <a:p>
          <a:endParaRPr lang="en-US"/>
        </a:p>
      </dgm:t>
    </dgm:pt>
    <dgm:pt modelId="{919EEC0F-10C6-4614-A5A6-586089216E63}">
      <dgm:prSet/>
      <dgm:spPr/>
      <dgm:t>
        <a:bodyPr/>
        <a:lstStyle/>
        <a:p>
          <a:pPr algn="ctr"/>
          <a:r>
            <a:rPr lang="en-US" dirty="0"/>
            <a:t>Advantages</a:t>
          </a:r>
        </a:p>
      </dgm:t>
    </dgm:pt>
    <dgm:pt modelId="{E7956E05-63DB-4E6C-AB59-92BF991056E4}" type="parTrans" cxnId="{C2D18465-1305-4A4E-A6A1-9953B59755AF}">
      <dgm:prSet/>
      <dgm:spPr/>
      <dgm:t>
        <a:bodyPr/>
        <a:lstStyle/>
        <a:p>
          <a:endParaRPr lang="en-US"/>
        </a:p>
      </dgm:t>
    </dgm:pt>
    <dgm:pt modelId="{8F3DFEE4-3887-43CA-984B-6F6360C64A81}" type="sibTrans" cxnId="{C2D18465-1305-4A4E-A6A1-9953B59755AF}">
      <dgm:prSet/>
      <dgm:spPr/>
      <dgm:t>
        <a:bodyPr/>
        <a:lstStyle/>
        <a:p>
          <a:endParaRPr lang="en-US"/>
        </a:p>
      </dgm:t>
    </dgm:pt>
    <dgm:pt modelId="{F2361B46-21AC-4DE0-81E0-2D6002176F32}">
      <dgm:prSet/>
      <dgm:spPr/>
      <dgm:t>
        <a:bodyPr/>
        <a:lstStyle/>
        <a:p>
          <a:pPr algn="ctr">
            <a:buFont typeface="Symbol" panose="05050102010706020507" pitchFamily="18" charset="2"/>
            <a:buChar char=""/>
          </a:pPr>
          <a:r>
            <a:rPr lang="en-US"/>
            <a:t>Brings different professional perspectives</a:t>
          </a:r>
        </a:p>
      </dgm:t>
    </dgm:pt>
    <dgm:pt modelId="{4192F2D3-4F83-4668-BE15-C467DFF0CFCB}" type="parTrans" cxnId="{9CCAA3A4-676A-44EA-B918-4E4FE7FD7BD9}">
      <dgm:prSet/>
      <dgm:spPr/>
      <dgm:t>
        <a:bodyPr/>
        <a:lstStyle/>
        <a:p>
          <a:endParaRPr lang="en-US"/>
        </a:p>
      </dgm:t>
    </dgm:pt>
    <dgm:pt modelId="{4CF8A012-FFCB-48A6-B09B-5DCC27992989}" type="sibTrans" cxnId="{9CCAA3A4-676A-44EA-B918-4E4FE7FD7BD9}">
      <dgm:prSet/>
      <dgm:spPr/>
      <dgm:t>
        <a:bodyPr/>
        <a:lstStyle/>
        <a:p>
          <a:endParaRPr lang="en-US"/>
        </a:p>
      </dgm:t>
    </dgm:pt>
    <dgm:pt modelId="{F12A0ADD-1E1A-4016-8323-8AFD9B30B6A5}">
      <dgm:prSet/>
      <dgm:spPr/>
      <dgm:t>
        <a:bodyPr/>
        <a:lstStyle/>
        <a:p>
          <a:pPr algn="ctr">
            <a:buFont typeface="Symbol" panose="05050102010706020507" pitchFamily="18" charset="2"/>
            <a:buChar char=""/>
          </a:pPr>
          <a:r>
            <a:rPr lang="en-US"/>
            <a:t>Reduces dependence on one interviewer’s judgement</a:t>
          </a:r>
        </a:p>
      </dgm:t>
    </dgm:pt>
    <dgm:pt modelId="{FB36695B-4669-4D99-8ADF-6199356A785B}" type="parTrans" cxnId="{78EEE4C1-CBD0-4196-A652-9F88CAAF6A87}">
      <dgm:prSet/>
      <dgm:spPr/>
      <dgm:t>
        <a:bodyPr/>
        <a:lstStyle/>
        <a:p>
          <a:endParaRPr lang="en-US"/>
        </a:p>
      </dgm:t>
    </dgm:pt>
    <dgm:pt modelId="{6601DEA4-949B-4942-A19F-AF78C0B5704F}" type="sibTrans" cxnId="{78EEE4C1-CBD0-4196-A652-9F88CAAF6A87}">
      <dgm:prSet/>
      <dgm:spPr/>
      <dgm:t>
        <a:bodyPr/>
        <a:lstStyle/>
        <a:p>
          <a:endParaRPr lang="en-US"/>
        </a:p>
      </dgm:t>
    </dgm:pt>
    <dgm:pt modelId="{0FFAD727-C04E-4F53-94CA-2D8BB5AE00B9}">
      <dgm:prSet/>
      <dgm:spPr/>
      <dgm:t>
        <a:bodyPr/>
        <a:lstStyle/>
        <a:p>
          <a:pPr algn="ctr">
            <a:buFont typeface="Symbol" panose="05050102010706020507" pitchFamily="18" charset="2"/>
            <a:buChar char=""/>
          </a:pPr>
          <a:r>
            <a:rPr lang="en-US" dirty="0"/>
            <a:t>Tests communication with multiple stakeholders</a:t>
          </a:r>
        </a:p>
      </dgm:t>
    </dgm:pt>
    <dgm:pt modelId="{FFA8D7C2-0458-4B3A-B8C6-D475193C4667}" type="parTrans" cxnId="{6D3CF77F-E062-460A-9CF8-901321A3CFDB}">
      <dgm:prSet/>
      <dgm:spPr/>
      <dgm:t>
        <a:bodyPr/>
        <a:lstStyle/>
        <a:p>
          <a:endParaRPr lang="en-US"/>
        </a:p>
      </dgm:t>
    </dgm:pt>
    <dgm:pt modelId="{86D72001-E677-4CCB-8B91-BA01A8767CFD}" type="sibTrans" cxnId="{6D3CF77F-E062-460A-9CF8-901321A3CFDB}">
      <dgm:prSet/>
      <dgm:spPr/>
      <dgm:t>
        <a:bodyPr/>
        <a:lstStyle/>
        <a:p>
          <a:endParaRPr lang="en-US"/>
        </a:p>
      </dgm:t>
    </dgm:pt>
    <dgm:pt modelId="{438C41AE-3E71-496C-9DC4-69D134A47F77}">
      <dgm:prSet/>
      <dgm:spPr/>
      <dgm:t>
        <a:bodyPr/>
        <a:lstStyle/>
        <a:p>
          <a:pPr algn="ctr">
            <a:buFont typeface="Symbol" panose="05050102010706020507" pitchFamily="18" charset="2"/>
            <a:buChar char=""/>
          </a:pPr>
          <a:r>
            <a:rPr lang="en-US" dirty="0"/>
            <a:t>Avoids repeated separate interviews and accelerates decisions</a:t>
          </a:r>
        </a:p>
      </dgm:t>
    </dgm:pt>
    <dgm:pt modelId="{0B76B9AB-9F8F-4DAC-B487-D33EADB8ECEF}" type="parTrans" cxnId="{799FD444-D97D-428E-B620-4531F05517F9}">
      <dgm:prSet/>
      <dgm:spPr/>
      <dgm:t>
        <a:bodyPr/>
        <a:lstStyle/>
        <a:p>
          <a:endParaRPr lang="en-US"/>
        </a:p>
      </dgm:t>
    </dgm:pt>
    <dgm:pt modelId="{EE53CF9F-E8D9-45BA-9C55-A2FA3F334D3D}" type="sibTrans" cxnId="{799FD444-D97D-428E-B620-4531F05517F9}">
      <dgm:prSet/>
      <dgm:spPr/>
      <dgm:t>
        <a:bodyPr/>
        <a:lstStyle/>
        <a:p>
          <a:endParaRPr lang="en-US"/>
        </a:p>
      </dgm:t>
    </dgm:pt>
    <dgm:pt modelId="{7C010928-A12B-40CE-982E-96C50674DF32}">
      <dgm:prSet/>
      <dgm:spPr/>
      <dgm:t>
        <a:bodyPr/>
        <a:lstStyle/>
        <a:p>
          <a:pPr algn="ctr"/>
          <a:r>
            <a:rPr lang="en-US" dirty="0"/>
            <a:t>Limitations</a:t>
          </a:r>
        </a:p>
      </dgm:t>
    </dgm:pt>
    <dgm:pt modelId="{E20C89DB-CEF0-4F24-A6B8-A61455AE9805}" type="parTrans" cxnId="{71B4AB66-D4E7-4D5A-ACD0-173CF5275740}">
      <dgm:prSet/>
      <dgm:spPr/>
      <dgm:t>
        <a:bodyPr/>
        <a:lstStyle/>
        <a:p>
          <a:endParaRPr lang="en-US"/>
        </a:p>
      </dgm:t>
    </dgm:pt>
    <dgm:pt modelId="{2661D591-A44A-4E44-988F-223CD92AE883}" type="sibTrans" cxnId="{71B4AB66-D4E7-4D5A-ACD0-173CF5275740}">
      <dgm:prSet/>
      <dgm:spPr/>
      <dgm:t>
        <a:bodyPr/>
        <a:lstStyle/>
        <a:p>
          <a:endParaRPr lang="en-US"/>
        </a:p>
      </dgm:t>
    </dgm:pt>
    <dgm:pt modelId="{1D890955-AA8F-49C8-AB7F-72C0BD845071}">
      <dgm:prSet/>
      <dgm:spPr/>
      <dgm:t>
        <a:bodyPr/>
        <a:lstStyle/>
        <a:p>
          <a:pPr algn="ctr">
            <a:buFont typeface="Symbol" panose="05050102010706020507" pitchFamily="18" charset="2"/>
            <a:buChar char=""/>
          </a:pPr>
          <a:r>
            <a:rPr lang="en-US" dirty="0"/>
            <a:t>Can be intimidating for candidates</a:t>
          </a:r>
        </a:p>
      </dgm:t>
    </dgm:pt>
    <dgm:pt modelId="{7FB2E77D-CB53-4BA8-B384-877A800CA2A4}" type="parTrans" cxnId="{D8F01180-A013-4DD2-B728-7BEE39C4324D}">
      <dgm:prSet/>
      <dgm:spPr/>
      <dgm:t>
        <a:bodyPr/>
        <a:lstStyle/>
        <a:p>
          <a:endParaRPr lang="en-US"/>
        </a:p>
      </dgm:t>
    </dgm:pt>
    <dgm:pt modelId="{876211A5-AB5C-4A20-9DA3-6BE00534721F}" type="sibTrans" cxnId="{D8F01180-A013-4DD2-B728-7BEE39C4324D}">
      <dgm:prSet/>
      <dgm:spPr/>
      <dgm:t>
        <a:bodyPr/>
        <a:lstStyle/>
        <a:p>
          <a:endParaRPr lang="en-US"/>
        </a:p>
      </dgm:t>
    </dgm:pt>
    <dgm:pt modelId="{B15F027E-D45B-49BC-AD3D-467DBDD1DCF6}">
      <dgm:prSet/>
      <dgm:spPr/>
      <dgm:t>
        <a:bodyPr/>
        <a:lstStyle/>
        <a:p>
          <a:pPr algn="ctr">
            <a:buFont typeface="Symbol" panose="05050102010706020507" pitchFamily="18" charset="2"/>
            <a:buChar char=""/>
          </a:pPr>
          <a:r>
            <a:rPr lang="en-US"/>
            <a:t>Senior panel members may influence other assessors</a:t>
          </a:r>
        </a:p>
      </dgm:t>
    </dgm:pt>
    <dgm:pt modelId="{C1B06A4C-B167-439B-B2E5-98817F1B6844}" type="parTrans" cxnId="{359C0FEF-BACC-4FFA-B9BC-A0AB670D0D48}">
      <dgm:prSet/>
      <dgm:spPr/>
      <dgm:t>
        <a:bodyPr/>
        <a:lstStyle/>
        <a:p>
          <a:endParaRPr lang="en-US"/>
        </a:p>
      </dgm:t>
    </dgm:pt>
    <dgm:pt modelId="{AE6B584A-0C7E-4290-A4E9-F57C632C60D6}" type="sibTrans" cxnId="{359C0FEF-BACC-4FFA-B9BC-A0AB670D0D48}">
      <dgm:prSet/>
      <dgm:spPr/>
      <dgm:t>
        <a:bodyPr/>
        <a:lstStyle/>
        <a:p>
          <a:endParaRPr lang="en-US"/>
        </a:p>
      </dgm:t>
    </dgm:pt>
    <dgm:pt modelId="{8F7E5D8C-FA19-4920-BBF8-F0806E5400CC}">
      <dgm:prSet/>
      <dgm:spPr/>
      <dgm:t>
        <a:bodyPr/>
        <a:lstStyle/>
        <a:p>
          <a:pPr algn="ctr">
            <a:buFont typeface="Symbol" panose="05050102010706020507" pitchFamily="18" charset="2"/>
            <a:buChar char=""/>
          </a:pPr>
          <a:r>
            <a:rPr lang="en-US"/>
            <a:t>Scheduling can delay recruitment</a:t>
          </a:r>
        </a:p>
      </dgm:t>
    </dgm:pt>
    <dgm:pt modelId="{814E9400-4013-44DA-B285-3D0944B87ECA}" type="parTrans" cxnId="{E26D2153-67CE-4A9F-874B-E3490317BD97}">
      <dgm:prSet/>
      <dgm:spPr/>
      <dgm:t>
        <a:bodyPr/>
        <a:lstStyle/>
        <a:p>
          <a:endParaRPr lang="en-US"/>
        </a:p>
      </dgm:t>
    </dgm:pt>
    <dgm:pt modelId="{BFC9B242-792B-486E-AA05-E958863C7C9E}" type="sibTrans" cxnId="{E26D2153-67CE-4A9F-874B-E3490317BD97}">
      <dgm:prSet/>
      <dgm:spPr/>
      <dgm:t>
        <a:bodyPr/>
        <a:lstStyle/>
        <a:p>
          <a:endParaRPr lang="en-US"/>
        </a:p>
      </dgm:t>
    </dgm:pt>
    <dgm:pt modelId="{B5506AED-E1FF-41A8-8A54-BB7B60697EFB}">
      <dgm:prSet/>
      <dgm:spPr/>
      <dgm:t>
        <a:bodyPr/>
        <a:lstStyle/>
        <a:p>
          <a:pPr algn="ctr"/>
          <a:r>
            <a:rPr lang="en-US" dirty="0"/>
            <a:t>Uncoordinated questioning may create repetition (</a:t>
          </a:r>
          <a:r>
            <a:rPr lang="en-US" dirty="0" err="1"/>
            <a:t>Levashina</a:t>
          </a:r>
          <a:r>
            <a:rPr lang="en-US" dirty="0"/>
            <a:t> et al., 2014)</a:t>
          </a:r>
        </a:p>
      </dgm:t>
    </dgm:pt>
    <dgm:pt modelId="{87445E34-DEC0-4416-9CAB-8BC3A9452256}" type="parTrans" cxnId="{EF3F700E-63DD-4E85-87AA-F1C4F8422E1A}">
      <dgm:prSet/>
      <dgm:spPr/>
      <dgm:t>
        <a:bodyPr/>
        <a:lstStyle/>
        <a:p>
          <a:endParaRPr lang="en-US"/>
        </a:p>
      </dgm:t>
    </dgm:pt>
    <dgm:pt modelId="{225028B4-4A77-4AC1-9AD8-60ADE9F6BA24}" type="sibTrans" cxnId="{EF3F700E-63DD-4E85-87AA-F1C4F8422E1A}">
      <dgm:prSet/>
      <dgm:spPr/>
      <dgm:t>
        <a:bodyPr/>
        <a:lstStyle/>
        <a:p>
          <a:endParaRPr lang="en-US"/>
        </a:p>
      </dgm:t>
    </dgm:pt>
    <dgm:pt modelId="{EFB3825D-AC44-4962-A6CA-0CC6A827668C}" type="pres">
      <dgm:prSet presAssocID="{F289973F-4507-4D70-B78C-88B1E4A6D572}" presName="Name0" presStyleCnt="0">
        <dgm:presLayoutVars>
          <dgm:dir/>
          <dgm:resizeHandles val="exact"/>
        </dgm:presLayoutVars>
      </dgm:prSet>
      <dgm:spPr/>
    </dgm:pt>
    <dgm:pt modelId="{22CC18C3-9B5A-4CAE-8A8F-222473162D04}" type="pres">
      <dgm:prSet presAssocID="{3DC773DC-7379-4325-9C72-2B8C6EDD94E5}" presName="node" presStyleLbl="node1" presStyleIdx="0" presStyleCnt="5">
        <dgm:presLayoutVars>
          <dgm:bulletEnabled val="1"/>
        </dgm:presLayoutVars>
      </dgm:prSet>
      <dgm:spPr/>
    </dgm:pt>
    <dgm:pt modelId="{8DD28872-2C42-45FC-991F-2417266E2BE5}" type="pres">
      <dgm:prSet presAssocID="{C6D33613-FAAF-4FFC-9671-4B3AB1CD03A2}" presName="sibTrans" presStyleCnt="0"/>
      <dgm:spPr/>
    </dgm:pt>
    <dgm:pt modelId="{301528E1-69A8-492C-B446-F85D1764B58E}" type="pres">
      <dgm:prSet presAssocID="{46C23BD4-F6CF-45B6-AB2E-43512FCCB9EE}" presName="node" presStyleLbl="node1" presStyleIdx="1" presStyleCnt="5">
        <dgm:presLayoutVars>
          <dgm:bulletEnabled val="1"/>
        </dgm:presLayoutVars>
      </dgm:prSet>
      <dgm:spPr/>
    </dgm:pt>
    <dgm:pt modelId="{84C2D769-5AD8-4578-A156-68D104C597BA}" type="pres">
      <dgm:prSet presAssocID="{A5AD7D38-F1FE-4533-B11B-F886B0E6FBC4}" presName="sibTrans" presStyleCnt="0"/>
      <dgm:spPr/>
    </dgm:pt>
    <dgm:pt modelId="{7996502D-5F41-4616-8B06-5E9A116CE2D5}" type="pres">
      <dgm:prSet presAssocID="{4F4E20EB-C300-4BB1-A053-17C6FA73B8BD}" presName="node" presStyleLbl="node1" presStyleIdx="2" presStyleCnt="5">
        <dgm:presLayoutVars>
          <dgm:bulletEnabled val="1"/>
        </dgm:presLayoutVars>
      </dgm:prSet>
      <dgm:spPr/>
    </dgm:pt>
    <dgm:pt modelId="{134C1EE9-76E9-41BB-BE27-AD05B40D9220}" type="pres">
      <dgm:prSet presAssocID="{8DBD865A-1B08-41E3-863B-E101AD274DA9}" presName="sibTrans" presStyleCnt="0"/>
      <dgm:spPr/>
    </dgm:pt>
    <dgm:pt modelId="{8B2992AB-BAC3-45C1-B437-16DF37E888A8}" type="pres">
      <dgm:prSet presAssocID="{919EEC0F-10C6-4614-A5A6-586089216E63}" presName="node" presStyleLbl="node1" presStyleIdx="3" presStyleCnt="5">
        <dgm:presLayoutVars>
          <dgm:bulletEnabled val="1"/>
        </dgm:presLayoutVars>
      </dgm:prSet>
      <dgm:spPr/>
    </dgm:pt>
    <dgm:pt modelId="{B179200F-2A0B-463E-9784-A3B8E6B0164A}" type="pres">
      <dgm:prSet presAssocID="{8F3DFEE4-3887-43CA-984B-6F6360C64A81}" presName="sibTrans" presStyleCnt="0"/>
      <dgm:spPr/>
    </dgm:pt>
    <dgm:pt modelId="{EAA6E2CE-36CA-46F4-B145-3C8D2DBA0044}" type="pres">
      <dgm:prSet presAssocID="{7C010928-A12B-40CE-982E-96C50674DF32}" presName="node" presStyleLbl="node1" presStyleIdx="4" presStyleCnt="5">
        <dgm:presLayoutVars>
          <dgm:bulletEnabled val="1"/>
        </dgm:presLayoutVars>
      </dgm:prSet>
      <dgm:spPr/>
    </dgm:pt>
  </dgm:ptLst>
  <dgm:cxnLst>
    <dgm:cxn modelId="{C4195E01-4EE1-44FF-BE5E-D46DB21E8BFF}" type="presOf" srcId="{A996BC4E-1214-4C28-A89F-E29539D9622B}" destId="{7996502D-5F41-4616-8B06-5E9A116CE2D5}" srcOrd="0" destOrd="3" presId="urn:microsoft.com/office/officeart/2005/8/layout/hList6"/>
    <dgm:cxn modelId="{5D004707-6CB9-4F1F-ACB7-BC5820DA62D4}" srcId="{4F4E20EB-C300-4BB1-A053-17C6FA73B8BD}" destId="{8A11B689-C27E-41F7-8435-DFA607EF1731}" srcOrd="1" destOrd="0" parTransId="{AFE1524A-27EA-4176-B690-C6EFE5AAEA6E}" sibTransId="{CA1475BE-071D-4482-8F0F-E0A52B2F688E}"/>
    <dgm:cxn modelId="{8243BC0D-287B-4E65-BE82-D26F72EE53C1}" type="presOf" srcId="{F2361B46-21AC-4DE0-81E0-2D6002176F32}" destId="{8B2992AB-BAC3-45C1-B437-16DF37E888A8}" srcOrd="0" destOrd="1" presId="urn:microsoft.com/office/officeart/2005/8/layout/hList6"/>
    <dgm:cxn modelId="{EF3F700E-63DD-4E85-87AA-F1C4F8422E1A}" srcId="{7C010928-A12B-40CE-982E-96C50674DF32}" destId="{B5506AED-E1FF-41A8-8A54-BB7B60697EFB}" srcOrd="3" destOrd="0" parTransId="{87445E34-DEC0-4416-9CAB-8BC3A9452256}" sibTransId="{225028B4-4A77-4AC1-9AD8-60ADE9F6BA24}"/>
    <dgm:cxn modelId="{6B280313-CFA2-4412-9491-873B49AB2D10}" type="presOf" srcId="{8F7E5D8C-FA19-4920-BBF8-F0806E5400CC}" destId="{EAA6E2CE-36CA-46F4-B145-3C8D2DBA0044}" srcOrd="0" destOrd="3" presId="urn:microsoft.com/office/officeart/2005/8/layout/hList6"/>
    <dgm:cxn modelId="{17033217-EE7A-476B-9734-712E6FE989A9}" type="presOf" srcId="{F12A0ADD-1E1A-4016-8323-8AFD9B30B6A5}" destId="{8B2992AB-BAC3-45C1-B437-16DF37E888A8}" srcOrd="0" destOrd="2" presId="urn:microsoft.com/office/officeart/2005/8/layout/hList6"/>
    <dgm:cxn modelId="{7522A218-9B37-4B95-8D88-2B5280C757F6}" type="presOf" srcId="{B15F027E-D45B-49BC-AD3D-467DBDD1DCF6}" destId="{EAA6E2CE-36CA-46F4-B145-3C8D2DBA0044}" srcOrd="0" destOrd="2" presId="urn:microsoft.com/office/officeart/2005/8/layout/hList6"/>
    <dgm:cxn modelId="{0B5D181A-CB78-4871-8DF5-E8662703FA5F}" srcId="{46C23BD4-F6CF-45B6-AB2E-43512FCCB9EE}" destId="{B618E052-E9C4-4963-8E90-5F11E489100D}" srcOrd="0" destOrd="0" parTransId="{18ACEE30-F1CD-4C29-AE24-90D4665702DA}" sibTransId="{C0B66C87-19F9-468C-A67C-64DBEEEAFE1E}"/>
    <dgm:cxn modelId="{388E0D32-178A-4271-A9D3-475FE93EF89F}" type="presOf" srcId="{8A11B689-C27E-41F7-8435-DFA607EF1731}" destId="{7996502D-5F41-4616-8B06-5E9A116CE2D5}" srcOrd="0" destOrd="2" presId="urn:microsoft.com/office/officeart/2005/8/layout/hList6"/>
    <dgm:cxn modelId="{4416AA32-E931-45A1-863F-E5D207AB0E0C}" type="presOf" srcId="{10C23F96-B278-4D3E-AF1B-222FDA60EA29}" destId="{7996502D-5F41-4616-8B06-5E9A116CE2D5}" srcOrd="0" destOrd="1" presId="urn:microsoft.com/office/officeart/2005/8/layout/hList6"/>
    <dgm:cxn modelId="{6C20205F-7F5E-487B-B317-C4DC978F3C58}" type="presOf" srcId="{1D890955-AA8F-49C8-AB7F-72C0BD845071}" destId="{EAA6E2CE-36CA-46F4-B145-3C8D2DBA0044}" srcOrd="0" destOrd="1" presId="urn:microsoft.com/office/officeart/2005/8/layout/hList6"/>
    <dgm:cxn modelId="{799FD444-D97D-428E-B620-4531F05517F9}" srcId="{919EEC0F-10C6-4614-A5A6-586089216E63}" destId="{438C41AE-3E71-496C-9DC4-69D134A47F77}" srcOrd="3" destOrd="0" parTransId="{0B76B9AB-9F8F-4DAC-B487-D33EADB8ECEF}" sibTransId="{EE53CF9F-E8D9-45BA-9C55-A2FA3F334D3D}"/>
    <dgm:cxn modelId="{C2D18465-1305-4A4E-A6A1-9953B59755AF}" srcId="{F289973F-4507-4D70-B78C-88B1E4A6D572}" destId="{919EEC0F-10C6-4614-A5A6-586089216E63}" srcOrd="3" destOrd="0" parTransId="{E7956E05-63DB-4E6C-AB59-92BF991056E4}" sibTransId="{8F3DFEE4-3887-43CA-984B-6F6360C64A81}"/>
    <dgm:cxn modelId="{71B4AB66-D4E7-4D5A-ACD0-173CF5275740}" srcId="{F289973F-4507-4D70-B78C-88B1E4A6D572}" destId="{7C010928-A12B-40CE-982E-96C50674DF32}" srcOrd="4" destOrd="0" parTransId="{E20C89DB-CEF0-4F24-A6B8-A61455AE9805}" sibTransId="{2661D591-A44A-4E44-988F-223CD92AE883}"/>
    <dgm:cxn modelId="{E26D2153-67CE-4A9F-874B-E3490317BD97}" srcId="{7C010928-A12B-40CE-982E-96C50674DF32}" destId="{8F7E5D8C-FA19-4920-BBF8-F0806E5400CC}" srcOrd="2" destOrd="0" parTransId="{814E9400-4013-44DA-B285-3D0944B87ECA}" sibTransId="{BFC9B242-792B-486E-AA05-E958863C7C9E}"/>
    <dgm:cxn modelId="{16B6B555-3481-4C1C-A7CF-49F801303DB6}" type="presOf" srcId="{B3C0541B-A510-4F5C-A62B-DFEE60082319}" destId="{301528E1-69A8-492C-B446-F85D1764B58E}" srcOrd="0" destOrd="4" presId="urn:microsoft.com/office/officeart/2005/8/layout/hList6"/>
    <dgm:cxn modelId="{4B818676-8FA9-4C7E-AEF2-8FB1B1EDEE54}" type="presOf" srcId="{B5506AED-E1FF-41A8-8A54-BB7B60697EFB}" destId="{EAA6E2CE-36CA-46F4-B145-3C8D2DBA0044}" srcOrd="0" destOrd="4" presId="urn:microsoft.com/office/officeart/2005/8/layout/hList6"/>
    <dgm:cxn modelId="{CFBBDF76-FAE3-4AF4-8E44-1E9E26173956}" srcId="{46C23BD4-F6CF-45B6-AB2E-43512FCCB9EE}" destId="{B3C0541B-A510-4F5C-A62B-DFEE60082319}" srcOrd="3" destOrd="0" parTransId="{A29C9CB2-43BC-4680-B951-7C9D90F9B172}" sibTransId="{4EFDAE5C-EAB6-458E-AB0B-222A7D11E60D}"/>
    <dgm:cxn modelId="{ECC7A67A-D01E-4641-AA49-3C785CB5FB5A}" type="presOf" srcId="{B618E052-E9C4-4963-8E90-5F11E489100D}" destId="{301528E1-69A8-492C-B446-F85D1764B58E}" srcOrd="0" destOrd="1" presId="urn:microsoft.com/office/officeart/2005/8/layout/hList6"/>
    <dgm:cxn modelId="{43D8467B-1D88-4DBB-A1F1-AC08332BE40A}" srcId="{F289973F-4507-4D70-B78C-88B1E4A6D572}" destId="{46C23BD4-F6CF-45B6-AB2E-43512FCCB9EE}" srcOrd="1" destOrd="0" parTransId="{BF85622B-F9FA-4D0A-BFBA-F3DB1BB8EB21}" sibTransId="{A5AD7D38-F1FE-4533-B11B-F886B0E6FBC4}"/>
    <dgm:cxn modelId="{BAFD887B-1883-4444-8069-AE17034B51F7}" type="presOf" srcId="{3DC773DC-7379-4325-9C72-2B8C6EDD94E5}" destId="{22CC18C3-9B5A-4CAE-8A8F-222473162D04}" srcOrd="0" destOrd="0" presId="urn:microsoft.com/office/officeart/2005/8/layout/hList6"/>
    <dgm:cxn modelId="{6D3CF77F-E062-460A-9CF8-901321A3CFDB}" srcId="{919EEC0F-10C6-4614-A5A6-586089216E63}" destId="{0FFAD727-C04E-4F53-94CA-2D8BB5AE00B9}" srcOrd="2" destOrd="0" parTransId="{FFA8D7C2-0458-4B3A-B8C6-D475193C4667}" sibTransId="{86D72001-E677-4CCB-8B91-BA01A8767CFD}"/>
    <dgm:cxn modelId="{D8F01180-A013-4DD2-B728-7BEE39C4324D}" srcId="{7C010928-A12B-40CE-982E-96C50674DF32}" destId="{1D890955-AA8F-49C8-AB7F-72C0BD845071}" srcOrd="0" destOrd="0" parTransId="{7FB2E77D-CB53-4BA8-B384-877A800CA2A4}" sibTransId="{876211A5-AB5C-4A20-9DA3-6BE00534721F}"/>
    <dgm:cxn modelId="{8706E386-FC83-4704-A149-AC9BD9DB17A2}" type="presOf" srcId="{919EEC0F-10C6-4614-A5A6-586089216E63}" destId="{8B2992AB-BAC3-45C1-B437-16DF37E888A8}" srcOrd="0" destOrd="0" presId="urn:microsoft.com/office/officeart/2005/8/layout/hList6"/>
    <dgm:cxn modelId="{7073638D-EDE1-4E30-AE4F-E8AC91752472}" type="presOf" srcId="{D1843E72-AABB-41A3-9E95-4F582CDD2E57}" destId="{301528E1-69A8-492C-B446-F85D1764B58E}" srcOrd="0" destOrd="3" presId="urn:microsoft.com/office/officeart/2005/8/layout/hList6"/>
    <dgm:cxn modelId="{5D017C91-834C-41E4-BA88-243ED46BA5FF}" type="presOf" srcId="{F289973F-4507-4D70-B78C-88B1E4A6D572}" destId="{EFB3825D-AC44-4962-A6CA-0CC6A827668C}" srcOrd="0" destOrd="0" presId="urn:microsoft.com/office/officeart/2005/8/layout/hList6"/>
    <dgm:cxn modelId="{7F96BE98-F4E8-49B8-9390-132D32E0EE85}" srcId="{46C23BD4-F6CF-45B6-AB2E-43512FCCB9EE}" destId="{D1843E72-AABB-41A3-9E95-4F582CDD2E57}" srcOrd="2" destOrd="0" parTransId="{4CE06C5A-D162-473F-9CFB-5B145843D034}" sibTransId="{ED0D93A1-EC14-4919-94C2-3E11A045C897}"/>
    <dgm:cxn modelId="{192A9D9B-46F9-414D-B65C-6EBC5A04F314}" type="presOf" srcId="{7C010928-A12B-40CE-982E-96C50674DF32}" destId="{EAA6E2CE-36CA-46F4-B145-3C8D2DBA0044}" srcOrd="0" destOrd="0" presId="urn:microsoft.com/office/officeart/2005/8/layout/hList6"/>
    <dgm:cxn modelId="{9CCAA3A4-676A-44EA-B918-4E4FE7FD7BD9}" srcId="{919EEC0F-10C6-4614-A5A6-586089216E63}" destId="{F2361B46-21AC-4DE0-81E0-2D6002176F32}" srcOrd="0" destOrd="0" parTransId="{4192F2D3-4F83-4668-BE15-C467DFF0CFCB}" sibTransId="{4CF8A012-FFCB-48A6-B09B-5DCC27992989}"/>
    <dgm:cxn modelId="{EED9B8A4-A427-48E5-95B0-1FF7B3E5423B}" type="presOf" srcId="{4F4E20EB-C300-4BB1-A053-17C6FA73B8BD}" destId="{7996502D-5F41-4616-8B06-5E9A116CE2D5}" srcOrd="0" destOrd="0" presId="urn:microsoft.com/office/officeart/2005/8/layout/hList6"/>
    <dgm:cxn modelId="{101808AA-16AC-4DB0-BAEC-212BC738D5C3}" type="presOf" srcId="{46C23BD4-F6CF-45B6-AB2E-43512FCCB9EE}" destId="{301528E1-69A8-492C-B446-F85D1764B58E}" srcOrd="0" destOrd="0" presId="urn:microsoft.com/office/officeart/2005/8/layout/hList6"/>
    <dgm:cxn modelId="{431340AA-0557-46B6-B07A-9D5543E01F60}" srcId="{46C23BD4-F6CF-45B6-AB2E-43512FCCB9EE}" destId="{0B23F483-5C2B-4C34-BA08-523762E8A22E}" srcOrd="1" destOrd="0" parTransId="{9704942C-8E50-4FC4-B3FB-7ABA592ECEC2}" sibTransId="{49D49F20-EE2A-4160-803B-E58DFA897937}"/>
    <dgm:cxn modelId="{7F0D70B3-FE60-4730-AA50-FF8541E2D417}" srcId="{4F4E20EB-C300-4BB1-A053-17C6FA73B8BD}" destId="{A996BC4E-1214-4C28-A89F-E29539D9622B}" srcOrd="2" destOrd="0" parTransId="{70BD9149-D42F-4D8E-B29D-5D004B870AFA}" sibTransId="{3B71ECDB-0D22-435D-8A31-BD94EEA81AED}"/>
    <dgm:cxn modelId="{0979CBBB-C97B-437D-8501-74D3D24FA73C}" srcId="{4F4E20EB-C300-4BB1-A053-17C6FA73B8BD}" destId="{10C23F96-B278-4D3E-AF1B-222FDA60EA29}" srcOrd="0" destOrd="0" parTransId="{6E61F6A9-0E0E-4091-B3F0-5FCCF648009B}" sibTransId="{81915228-1DDE-44FD-95B0-47F2E9E13BCA}"/>
    <dgm:cxn modelId="{78EEE4C1-CBD0-4196-A652-9F88CAAF6A87}" srcId="{919EEC0F-10C6-4614-A5A6-586089216E63}" destId="{F12A0ADD-1E1A-4016-8323-8AFD9B30B6A5}" srcOrd="1" destOrd="0" parTransId="{FB36695B-4669-4D99-8ADF-6199356A785B}" sibTransId="{6601DEA4-949B-4942-A19F-AF78C0B5704F}"/>
    <dgm:cxn modelId="{1A6994E1-0D08-4801-BD9A-BB254CFD2F26}" type="presOf" srcId="{438C41AE-3E71-496C-9DC4-69D134A47F77}" destId="{8B2992AB-BAC3-45C1-B437-16DF37E888A8}" srcOrd="0" destOrd="4" presId="urn:microsoft.com/office/officeart/2005/8/layout/hList6"/>
    <dgm:cxn modelId="{50B116E5-D42C-4989-B03E-43A161BB33DA}" srcId="{F289973F-4507-4D70-B78C-88B1E4A6D572}" destId="{4F4E20EB-C300-4BB1-A053-17C6FA73B8BD}" srcOrd="2" destOrd="0" parTransId="{8715D877-FAC9-4C8D-A1BD-9A1BCE3470E7}" sibTransId="{8DBD865A-1B08-41E3-863B-E101AD274DA9}"/>
    <dgm:cxn modelId="{F6B510EA-D4C4-4F3E-B1B2-5C6F21982FC8}" type="presOf" srcId="{0FFAD727-C04E-4F53-94CA-2D8BB5AE00B9}" destId="{8B2992AB-BAC3-45C1-B437-16DF37E888A8}" srcOrd="0" destOrd="3" presId="urn:microsoft.com/office/officeart/2005/8/layout/hList6"/>
    <dgm:cxn modelId="{359C0FEF-BACC-4FFA-B9BC-A0AB670D0D48}" srcId="{7C010928-A12B-40CE-982E-96C50674DF32}" destId="{B15F027E-D45B-49BC-AD3D-467DBDD1DCF6}" srcOrd="1" destOrd="0" parTransId="{C1B06A4C-B167-439B-B2E5-98817F1B6844}" sibTransId="{AE6B584A-0C7E-4290-A4E9-F57C632C60D6}"/>
    <dgm:cxn modelId="{62920CF3-79F2-450D-BED5-97553BA12122}" type="presOf" srcId="{0B23F483-5C2B-4C34-BA08-523762E8A22E}" destId="{301528E1-69A8-492C-B446-F85D1764B58E}" srcOrd="0" destOrd="2" presId="urn:microsoft.com/office/officeart/2005/8/layout/hList6"/>
    <dgm:cxn modelId="{FAEDF3FE-554F-471A-870B-2715E0DCF6A3}" srcId="{F289973F-4507-4D70-B78C-88B1E4A6D572}" destId="{3DC773DC-7379-4325-9C72-2B8C6EDD94E5}" srcOrd="0" destOrd="0" parTransId="{22FF4756-7F07-4FEA-8301-DF2822DDCF92}" sibTransId="{C6D33613-FAAF-4FFC-9671-4B3AB1CD03A2}"/>
    <dgm:cxn modelId="{14413AB4-5F83-4C30-B7F5-57A27F3455B2}" type="presParOf" srcId="{EFB3825D-AC44-4962-A6CA-0CC6A827668C}" destId="{22CC18C3-9B5A-4CAE-8A8F-222473162D04}" srcOrd="0" destOrd="0" presId="urn:microsoft.com/office/officeart/2005/8/layout/hList6"/>
    <dgm:cxn modelId="{6707DBE9-09FA-4BEE-B4B7-1BC7A0FE27A7}" type="presParOf" srcId="{EFB3825D-AC44-4962-A6CA-0CC6A827668C}" destId="{8DD28872-2C42-45FC-991F-2417266E2BE5}" srcOrd="1" destOrd="0" presId="urn:microsoft.com/office/officeart/2005/8/layout/hList6"/>
    <dgm:cxn modelId="{51A3B07D-A65A-49F3-B9C5-F00EC96F3E5F}" type="presParOf" srcId="{EFB3825D-AC44-4962-A6CA-0CC6A827668C}" destId="{301528E1-69A8-492C-B446-F85D1764B58E}" srcOrd="2" destOrd="0" presId="urn:microsoft.com/office/officeart/2005/8/layout/hList6"/>
    <dgm:cxn modelId="{8CF6DC25-6480-418C-97C1-779433A80098}" type="presParOf" srcId="{EFB3825D-AC44-4962-A6CA-0CC6A827668C}" destId="{84C2D769-5AD8-4578-A156-68D104C597BA}" srcOrd="3" destOrd="0" presId="urn:microsoft.com/office/officeart/2005/8/layout/hList6"/>
    <dgm:cxn modelId="{AFFE1BFB-F2AA-4B2D-A981-BAB0AD847847}" type="presParOf" srcId="{EFB3825D-AC44-4962-A6CA-0CC6A827668C}" destId="{7996502D-5F41-4616-8B06-5E9A116CE2D5}" srcOrd="4" destOrd="0" presId="urn:microsoft.com/office/officeart/2005/8/layout/hList6"/>
    <dgm:cxn modelId="{B19092C9-0F66-4C6D-A866-544FD2EFBA90}" type="presParOf" srcId="{EFB3825D-AC44-4962-A6CA-0CC6A827668C}" destId="{134C1EE9-76E9-41BB-BE27-AD05B40D9220}" srcOrd="5" destOrd="0" presId="urn:microsoft.com/office/officeart/2005/8/layout/hList6"/>
    <dgm:cxn modelId="{46BF9B3C-0785-4024-8F2E-ECDCD88F8DED}" type="presParOf" srcId="{EFB3825D-AC44-4962-A6CA-0CC6A827668C}" destId="{8B2992AB-BAC3-45C1-B437-16DF37E888A8}" srcOrd="6" destOrd="0" presId="urn:microsoft.com/office/officeart/2005/8/layout/hList6"/>
    <dgm:cxn modelId="{A8B9136B-49A3-4C3F-9445-4732312D45CD}" type="presParOf" srcId="{EFB3825D-AC44-4962-A6CA-0CC6A827668C}" destId="{B179200F-2A0B-463E-9784-A3B8E6B0164A}" srcOrd="7" destOrd="0" presId="urn:microsoft.com/office/officeart/2005/8/layout/hList6"/>
    <dgm:cxn modelId="{341C0F1A-C8B1-4710-A2E0-AB109DCF20FF}" type="presParOf" srcId="{EFB3825D-AC44-4962-A6CA-0CC6A827668C}" destId="{EAA6E2CE-36CA-46F4-B145-3C8D2DBA0044}" srcOrd="8"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8395BAE-6B0D-4A39-B5B3-28D2355AB339}" type="doc">
      <dgm:prSet loTypeId="urn:microsoft.com/office/officeart/2008/layout/CircularPictureCallout" loCatId="picture" qsTypeId="urn:microsoft.com/office/officeart/2005/8/quickstyle/simple1" qsCatId="simple" csTypeId="urn:microsoft.com/office/officeart/2005/8/colors/accent1_2" csCatId="accent1" phldr="1"/>
      <dgm:spPr/>
      <dgm:t>
        <a:bodyPr/>
        <a:lstStyle/>
        <a:p>
          <a:endParaRPr lang="en-US"/>
        </a:p>
      </dgm:t>
    </dgm:pt>
    <dgm:pt modelId="{9E3C6C91-9193-41AA-9F06-5CE565092D57}">
      <dgm:prSet phldrT="[Text]"/>
      <dgm:spPr/>
      <dgm:t>
        <a:bodyPr/>
        <a:lstStyle/>
        <a:p>
          <a:r>
            <a:rPr lang="en-US" dirty="0" err="1"/>
            <a:t>Behavioural</a:t>
          </a:r>
          <a:r>
            <a:rPr lang="en-US" dirty="0"/>
            <a:t> questions examine what the candidate has done, while competency-based questions assess evidence against role requirements (Campion et al., 1997).</a:t>
          </a:r>
        </a:p>
      </dgm:t>
    </dgm:pt>
    <dgm:pt modelId="{BBED94DF-BFD6-49E7-B987-D8AEF13608A5}" type="parTrans" cxnId="{D82F9D57-6D9A-4C7D-BC9B-6B4DC3441E5B}">
      <dgm:prSet/>
      <dgm:spPr/>
      <dgm:t>
        <a:bodyPr/>
        <a:lstStyle/>
        <a:p>
          <a:endParaRPr lang="en-US"/>
        </a:p>
      </dgm:t>
    </dgm:pt>
    <dgm:pt modelId="{DDAEA81F-BEE4-448F-9FDB-14C652BCE424}" type="sibTrans" cxnId="{D82F9D57-6D9A-4C7D-BC9B-6B4DC3441E5B}">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dgm:spPr>
      <dgm:t>
        <a:bodyPr/>
        <a:lstStyle/>
        <a:p>
          <a:endParaRPr lang="en-US"/>
        </a:p>
      </dgm:t>
      <dgm:extLst>
        <a:ext uri="{E40237B7-FDA0-4F09-8148-C483321AD2D9}">
          <dgm14:cNvPr xmlns:dgm14="http://schemas.microsoft.com/office/drawing/2010/diagram" id="0" name="" descr="Woman looking at computer screen"/>
        </a:ext>
      </dgm:extLst>
    </dgm:pt>
    <dgm:pt modelId="{2CD83D2E-EC1B-4248-8124-6872A2A83081}">
      <dgm:prSet/>
      <dgm:spPr/>
      <dgm:t>
        <a:bodyPr/>
        <a:lstStyle/>
        <a:p>
          <a:r>
            <a:rPr lang="en-US" b="1" dirty="0">
              <a:solidFill>
                <a:srgbClr val="152FF3"/>
              </a:solidFill>
            </a:rPr>
            <a:t>Recommended Structure: STAR</a:t>
          </a:r>
        </a:p>
      </dgm:t>
    </dgm:pt>
    <dgm:pt modelId="{07EC3193-904A-4B57-AAA1-A17246333CBC}" type="parTrans" cxnId="{6315DF82-C78B-4291-BD23-63552D121151}">
      <dgm:prSet/>
      <dgm:spPr/>
      <dgm:t>
        <a:bodyPr/>
        <a:lstStyle/>
        <a:p>
          <a:endParaRPr lang="en-US"/>
        </a:p>
      </dgm:t>
    </dgm:pt>
    <dgm:pt modelId="{AB60940A-3B8F-42AB-B848-AAE5010E2818}" type="sibTrans" cxnId="{6315DF82-C78B-4291-BD23-63552D121151}">
      <dgm:prSet/>
      <dgm:spPr>
        <a:blipFill>
          <a:blip xmlns:r="http://schemas.openxmlformats.org/officeDocument/2006/relationships" r:embed="rId2">
            <a:extLst>
              <a:ext uri="{28A0092B-C50C-407E-A947-70E740481C1C}">
                <a14:useLocalDpi xmlns:a14="http://schemas.microsoft.com/office/drawing/2010/main" val="0"/>
              </a:ext>
            </a:extLst>
          </a:blip>
          <a:srcRect/>
          <a:stretch>
            <a:fillRect l="-18000" r="-18000"/>
          </a:stretch>
        </a:blipFill>
      </dgm:spPr>
      <dgm:t>
        <a:bodyPr/>
        <a:lstStyle/>
        <a:p>
          <a:endParaRPr lang="en-US"/>
        </a:p>
      </dgm:t>
      <dgm:extLst>
        <a:ext uri="{E40237B7-FDA0-4F09-8148-C483321AD2D9}">
          <dgm14:cNvPr xmlns:dgm14="http://schemas.microsoft.com/office/drawing/2010/diagram" id="0" name="" descr="Scientist viewing DNA test results on a computer screen in the laboratory"/>
        </a:ext>
      </dgm:extLst>
    </dgm:pt>
    <dgm:pt modelId="{8443A6AC-37CC-4571-A52B-338C190F5788}">
      <dgm:prSet/>
      <dgm:spPr/>
      <dgm:t>
        <a:bodyPr/>
        <a:lstStyle/>
        <a:p>
          <a:pPr>
            <a:buFont typeface="Symbol" panose="05050102010706020507" pitchFamily="18" charset="2"/>
            <a:buChar char=""/>
          </a:pPr>
          <a:r>
            <a:rPr lang="en-US"/>
            <a:t>Situation: What was happening?</a:t>
          </a:r>
        </a:p>
      </dgm:t>
    </dgm:pt>
    <dgm:pt modelId="{70C9FDEE-6595-47D5-B178-ADA31B437815}" type="parTrans" cxnId="{44909120-D34B-4E83-83A0-585802AC0B94}">
      <dgm:prSet/>
      <dgm:spPr/>
      <dgm:t>
        <a:bodyPr/>
        <a:lstStyle/>
        <a:p>
          <a:endParaRPr lang="en-US"/>
        </a:p>
      </dgm:t>
    </dgm:pt>
    <dgm:pt modelId="{ED07323D-5D03-476C-8FBA-9BDD0EA1E981}" type="sibTrans" cxnId="{44909120-D34B-4E83-83A0-585802AC0B94}">
      <dgm:prSet/>
      <dgm:spPr/>
      <dgm:t>
        <a:bodyPr/>
        <a:lstStyle/>
        <a:p>
          <a:endParaRPr lang="en-US"/>
        </a:p>
      </dgm:t>
    </dgm:pt>
    <dgm:pt modelId="{C623090A-A962-4E4B-B738-AE80C250EC5E}">
      <dgm:prSet/>
      <dgm:spPr/>
      <dgm:t>
        <a:bodyPr/>
        <a:lstStyle/>
        <a:p>
          <a:pPr>
            <a:buFont typeface="Symbol" panose="05050102010706020507" pitchFamily="18" charset="2"/>
            <a:buChar char=""/>
          </a:pPr>
          <a:r>
            <a:rPr lang="en-US"/>
            <a:t>Task: What was the candidate responsible for?</a:t>
          </a:r>
        </a:p>
      </dgm:t>
    </dgm:pt>
    <dgm:pt modelId="{B1D74A87-3B69-4B89-99C4-4BB9A6ED1680}" type="parTrans" cxnId="{CB6E929A-9902-4C8D-BD68-3003BC8A08F7}">
      <dgm:prSet/>
      <dgm:spPr/>
      <dgm:t>
        <a:bodyPr/>
        <a:lstStyle/>
        <a:p>
          <a:endParaRPr lang="en-US"/>
        </a:p>
      </dgm:t>
    </dgm:pt>
    <dgm:pt modelId="{4FFE44E1-8C37-4E64-8691-6845F49CA169}" type="sibTrans" cxnId="{CB6E929A-9902-4C8D-BD68-3003BC8A08F7}">
      <dgm:prSet/>
      <dgm:spPr/>
      <dgm:t>
        <a:bodyPr/>
        <a:lstStyle/>
        <a:p>
          <a:endParaRPr lang="en-US"/>
        </a:p>
      </dgm:t>
    </dgm:pt>
    <dgm:pt modelId="{3A7A157C-22B2-473E-94AE-1FD73D0C47E5}">
      <dgm:prSet/>
      <dgm:spPr/>
      <dgm:t>
        <a:bodyPr/>
        <a:lstStyle/>
        <a:p>
          <a:pPr>
            <a:buFont typeface="Symbol" panose="05050102010706020507" pitchFamily="18" charset="2"/>
            <a:buChar char=""/>
          </a:pPr>
          <a:r>
            <a:rPr lang="en-US"/>
            <a:t>Action: What did the candidate personally do?</a:t>
          </a:r>
        </a:p>
      </dgm:t>
    </dgm:pt>
    <dgm:pt modelId="{9B5FF709-3785-401E-8B76-F9625E568593}" type="parTrans" cxnId="{5C7D17DC-89AF-467B-9754-7ADB4AF18E2E}">
      <dgm:prSet/>
      <dgm:spPr/>
      <dgm:t>
        <a:bodyPr/>
        <a:lstStyle/>
        <a:p>
          <a:endParaRPr lang="en-US"/>
        </a:p>
      </dgm:t>
    </dgm:pt>
    <dgm:pt modelId="{F5C31C81-EF7D-4F62-8D22-B611AEBF1668}" type="sibTrans" cxnId="{5C7D17DC-89AF-467B-9754-7ADB4AF18E2E}">
      <dgm:prSet/>
      <dgm:spPr/>
      <dgm:t>
        <a:bodyPr/>
        <a:lstStyle/>
        <a:p>
          <a:endParaRPr lang="en-US" dirty="0"/>
        </a:p>
      </dgm:t>
    </dgm:pt>
    <dgm:pt modelId="{A20CF4AD-BE6A-4A6D-BFCB-003DE1E60806}">
      <dgm:prSet/>
      <dgm:spPr/>
      <dgm:t>
        <a:bodyPr/>
        <a:lstStyle/>
        <a:p>
          <a:pPr>
            <a:buFont typeface="Symbol" panose="05050102010706020507" pitchFamily="18" charset="2"/>
            <a:buChar char=""/>
          </a:pPr>
          <a:r>
            <a:rPr lang="en-US"/>
            <a:t>Result: What changed, and how was success measured?</a:t>
          </a:r>
        </a:p>
      </dgm:t>
    </dgm:pt>
    <dgm:pt modelId="{DE06A331-8563-4560-B355-693A8BCF8FE3}" type="parTrans" cxnId="{0F2B2F81-DE6E-46A8-AEF0-969B4A46F63D}">
      <dgm:prSet/>
      <dgm:spPr/>
      <dgm:t>
        <a:bodyPr/>
        <a:lstStyle/>
        <a:p>
          <a:endParaRPr lang="en-US" dirty="0"/>
        </a:p>
      </dgm:t>
    </dgm:pt>
    <dgm:pt modelId="{080847C6-971A-4169-88DB-AA9B14BDDF9C}" type="sibTrans" cxnId="{0F2B2F81-DE6E-46A8-AEF0-969B4A46F63D}">
      <dgm:prSet/>
      <dgm:spPr/>
      <dgm:t>
        <a:bodyPr/>
        <a:lstStyle/>
        <a:p>
          <a:endParaRPr lang="en-US"/>
        </a:p>
      </dgm:t>
    </dgm:pt>
    <dgm:pt modelId="{2B374D9D-6CD3-4C50-B93F-0736FE20A481}">
      <dgm:prSet/>
      <dgm:spPr/>
      <dgm:t>
        <a:bodyPr/>
        <a:lstStyle/>
        <a:p>
          <a:r>
            <a:rPr lang="en-US" b="1" dirty="0">
              <a:solidFill>
                <a:srgbClr val="152FF3"/>
              </a:solidFill>
            </a:rPr>
            <a:t>Example Questions</a:t>
          </a:r>
        </a:p>
      </dgm:t>
    </dgm:pt>
    <dgm:pt modelId="{66771F62-A190-4211-93CC-E7FA4D290FC9}" type="parTrans" cxnId="{98FB6C17-1473-4622-9DBE-C6C0EA125EB1}">
      <dgm:prSet/>
      <dgm:spPr/>
      <dgm:t>
        <a:bodyPr/>
        <a:lstStyle/>
        <a:p>
          <a:endParaRPr lang="en-US"/>
        </a:p>
      </dgm:t>
    </dgm:pt>
    <dgm:pt modelId="{0A216ADF-C751-4811-8A13-C50BAAF0D889}" type="sibTrans" cxnId="{98FB6C17-1473-4622-9DBE-C6C0EA125EB1}">
      <dgm:prSet/>
      <dgm:spPr>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dgm:spPr>
      <dgm:t>
        <a:bodyPr/>
        <a:lstStyle/>
        <a:p>
          <a:endParaRPr lang="en-US"/>
        </a:p>
      </dgm:t>
      <dgm:extLst>
        <a:ext uri="{E40237B7-FDA0-4F09-8148-C483321AD2D9}">
          <dgm14:cNvPr xmlns:dgm14="http://schemas.microsoft.com/office/drawing/2010/diagram" id="0" name="" descr="Fashion designers working together in their studio"/>
        </a:ext>
      </dgm:extLst>
    </dgm:pt>
    <dgm:pt modelId="{679590E1-9E29-4447-A459-F826D875F37A}">
      <dgm:prSet/>
      <dgm:spPr/>
      <dgm:t>
        <a:bodyPr/>
        <a:lstStyle/>
        <a:p>
          <a:pPr>
            <a:buFont typeface="Symbol" panose="05050102010706020507" pitchFamily="18" charset="2"/>
            <a:buChar char=""/>
          </a:pPr>
          <a:r>
            <a:rPr lang="en-US"/>
            <a:t>Project Manager: “Describe a transformation project that moved off schedule. What action did you take?”</a:t>
          </a:r>
        </a:p>
      </dgm:t>
    </dgm:pt>
    <dgm:pt modelId="{FBB73971-B87F-42FF-BAFD-1A9C61F84C70}" type="parTrans" cxnId="{3A434238-0919-418E-B19D-6D35B2E666EB}">
      <dgm:prSet/>
      <dgm:spPr/>
      <dgm:t>
        <a:bodyPr/>
        <a:lstStyle/>
        <a:p>
          <a:endParaRPr lang="en-US"/>
        </a:p>
      </dgm:t>
    </dgm:pt>
    <dgm:pt modelId="{74E41670-436F-46A4-9C66-E211F3D99EC2}" type="sibTrans" cxnId="{3A434238-0919-418E-B19D-6D35B2E666EB}">
      <dgm:prSet/>
      <dgm:spPr/>
      <dgm:t>
        <a:bodyPr/>
        <a:lstStyle/>
        <a:p>
          <a:endParaRPr lang="en-US"/>
        </a:p>
      </dgm:t>
    </dgm:pt>
    <dgm:pt modelId="{04F67C3D-9B1B-4B74-A3A7-23EBB1D916AC}">
      <dgm:prSet/>
      <dgm:spPr/>
      <dgm:t>
        <a:bodyPr/>
        <a:lstStyle/>
        <a:p>
          <a:pPr>
            <a:buFont typeface="Symbol" panose="05050102010706020507" pitchFamily="18" charset="2"/>
            <a:buChar char=""/>
          </a:pPr>
          <a:r>
            <a:rPr lang="en-US" dirty="0"/>
            <a:t>Change Manager: “Tell us about a time you addressed strong employee resistance.”</a:t>
          </a:r>
        </a:p>
      </dgm:t>
    </dgm:pt>
    <dgm:pt modelId="{7E74A4CF-2E10-44D3-B7A1-AE5B21E73442}" type="parTrans" cxnId="{C69EB59E-6A78-48FA-B916-8441E72E0C6F}">
      <dgm:prSet/>
      <dgm:spPr/>
      <dgm:t>
        <a:bodyPr/>
        <a:lstStyle/>
        <a:p>
          <a:endParaRPr lang="en-US"/>
        </a:p>
      </dgm:t>
    </dgm:pt>
    <dgm:pt modelId="{F49775C3-96A8-4445-8B92-D307431DBD23}" type="sibTrans" cxnId="{C69EB59E-6A78-48FA-B916-8441E72E0C6F}">
      <dgm:prSet/>
      <dgm:spPr/>
      <dgm:t>
        <a:bodyPr/>
        <a:lstStyle/>
        <a:p>
          <a:endParaRPr lang="en-US"/>
        </a:p>
      </dgm:t>
    </dgm:pt>
    <dgm:pt modelId="{034CAA85-0EB9-41BF-A700-3CC2BEE3806E}">
      <dgm:prSet/>
      <dgm:spPr/>
      <dgm:t>
        <a:bodyPr/>
        <a:lstStyle/>
        <a:p>
          <a:pPr>
            <a:buFont typeface="Symbol" panose="05050102010706020507" pitchFamily="18" charset="2"/>
            <a:buChar char=""/>
          </a:pPr>
          <a:r>
            <a:rPr lang="en-US" dirty="0"/>
            <a:t>Financial Analyst: “Give an example of when your analysis changed a major investment decision.”</a:t>
          </a:r>
        </a:p>
      </dgm:t>
    </dgm:pt>
    <dgm:pt modelId="{7AAEAF07-1B74-4A0C-A6AA-54BB412A09AC}" type="parTrans" cxnId="{8E17DFA7-63F6-4D5A-BE0A-710FD822435A}">
      <dgm:prSet/>
      <dgm:spPr/>
      <dgm:t>
        <a:bodyPr/>
        <a:lstStyle/>
        <a:p>
          <a:endParaRPr lang="en-US"/>
        </a:p>
      </dgm:t>
    </dgm:pt>
    <dgm:pt modelId="{59F17222-9E98-4967-B9E9-28C9D62992E6}" type="sibTrans" cxnId="{8E17DFA7-63F6-4D5A-BE0A-710FD822435A}">
      <dgm:prSet/>
      <dgm:spPr/>
      <dgm:t>
        <a:bodyPr/>
        <a:lstStyle/>
        <a:p>
          <a:endParaRPr lang="en-US"/>
        </a:p>
      </dgm:t>
    </dgm:pt>
    <dgm:pt modelId="{79302E9D-6E6C-44B6-9E0C-E9A5172A23B1}">
      <dgm:prSet/>
      <dgm:spPr/>
      <dgm:t>
        <a:bodyPr/>
        <a:lstStyle/>
        <a:p>
          <a:pPr>
            <a:buFont typeface="Symbol" panose="05050102010706020507" pitchFamily="18" charset="2"/>
            <a:buChar char=""/>
          </a:pPr>
          <a:r>
            <a:rPr lang="en-US"/>
            <a:t>Operations Manager: “Describe a process improvement that produced measurable benefits.”</a:t>
          </a:r>
        </a:p>
      </dgm:t>
    </dgm:pt>
    <dgm:pt modelId="{4DB66F77-B5F3-4E1E-B61E-E1898DFBD58C}" type="parTrans" cxnId="{3FDBF36A-3647-48DB-920C-754B3E676BB7}">
      <dgm:prSet/>
      <dgm:spPr/>
      <dgm:t>
        <a:bodyPr/>
        <a:lstStyle/>
        <a:p>
          <a:endParaRPr lang="en-US"/>
        </a:p>
      </dgm:t>
    </dgm:pt>
    <dgm:pt modelId="{CFB129AD-7DA7-4484-BBC7-ADC313D2C72F}" type="sibTrans" cxnId="{3FDBF36A-3647-48DB-920C-754B3E676BB7}">
      <dgm:prSet/>
      <dgm:spPr/>
      <dgm:t>
        <a:bodyPr/>
        <a:lstStyle/>
        <a:p>
          <a:endParaRPr lang="en-US"/>
        </a:p>
      </dgm:t>
    </dgm:pt>
    <dgm:pt modelId="{B7E0A314-E91A-47ED-B082-91BC8B0491C9}" type="pres">
      <dgm:prSet presAssocID="{D8395BAE-6B0D-4A39-B5B3-28D2355AB339}" presName="Name0" presStyleCnt="0">
        <dgm:presLayoutVars>
          <dgm:chMax val="7"/>
          <dgm:chPref val="7"/>
          <dgm:dir/>
        </dgm:presLayoutVars>
      </dgm:prSet>
      <dgm:spPr/>
    </dgm:pt>
    <dgm:pt modelId="{E6E4F5EB-EAE1-4F3F-A0EB-CE32E66026CD}" type="pres">
      <dgm:prSet presAssocID="{D8395BAE-6B0D-4A39-B5B3-28D2355AB339}" presName="Name1" presStyleCnt="0"/>
      <dgm:spPr/>
    </dgm:pt>
    <dgm:pt modelId="{B8EAC6A7-FF65-4DFB-B4E4-0FFF99564710}" type="pres">
      <dgm:prSet presAssocID="{DDAEA81F-BEE4-448F-9FDB-14C652BCE424}" presName="picture_1" presStyleCnt="0"/>
      <dgm:spPr/>
    </dgm:pt>
    <dgm:pt modelId="{7B299169-C818-490C-8780-66ABA7A7B5E2}" type="pres">
      <dgm:prSet presAssocID="{DDAEA81F-BEE4-448F-9FDB-14C652BCE424}" presName="pictureRepeatNode" presStyleLbl="alignImgPlace1" presStyleIdx="0" presStyleCnt="3"/>
      <dgm:spPr/>
    </dgm:pt>
    <dgm:pt modelId="{12FF1D6E-8630-41CB-8124-AE3FCF4E4116}" type="pres">
      <dgm:prSet presAssocID="{9E3C6C91-9193-41AA-9F06-5CE565092D57}" presName="text_1" presStyleLbl="node1" presStyleIdx="0" presStyleCnt="0">
        <dgm:presLayoutVars>
          <dgm:bulletEnabled val="1"/>
        </dgm:presLayoutVars>
      </dgm:prSet>
      <dgm:spPr/>
    </dgm:pt>
    <dgm:pt modelId="{C81AD2D7-B9C3-42F6-BA5C-2BD5974D002C}" type="pres">
      <dgm:prSet presAssocID="{AB60940A-3B8F-42AB-B848-AAE5010E2818}" presName="picture_2" presStyleCnt="0"/>
      <dgm:spPr/>
    </dgm:pt>
    <dgm:pt modelId="{7D470AA0-8680-41B5-830D-7E8172381DE3}" type="pres">
      <dgm:prSet presAssocID="{AB60940A-3B8F-42AB-B848-AAE5010E2818}" presName="pictureRepeatNode" presStyleLbl="alignImgPlace1" presStyleIdx="1" presStyleCnt="3"/>
      <dgm:spPr/>
    </dgm:pt>
    <dgm:pt modelId="{D96FA205-BD90-40AC-8ECC-4098282C65D2}" type="pres">
      <dgm:prSet presAssocID="{2CD83D2E-EC1B-4248-8124-6872A2A83081}" presName="line_2" presStyleLbl="parChTrans1D1" presStyleIdx="0" presStyleCnt="2"/>
      <dgm:spPr/>
    </dgm:pt>
    <dgm:pt modelId="{9A572ADD-1C5A-44CC-BFE1-FB7301986F99}" type="pres">
      <dgm:prSet presAssocID="{2CD83D2E-EC1B-4248-8124-6872A2A83081}" presName="textparent_2" presStyleLbl="node1" presStyleIdx="0" presStyleCnt="0"/>
      <dgm:spPr/>
    </dgm:pt>
    <dgm:pt modelId="{6DADB55E-4CCA-4C40-9EA7-8802D35D7DE8}" type="pres">
      <dgm:prSet presAssocID="{2CD83D2E-EC1B-4248-8124-6872A2A83081}" presName="text_2" presStyleLbl="revTx" presStyleIdx="0" presStyleCnt="2">
        <dgm:presLayoutVars>
          <dgm:bulletEnabled val="1"/>
        </dgm:presLayoutVars>
      </dgm:prSet>
      <dgm:spPr/>
    </dgm:pt>
    <dgm:pt modelId="{1210E795-B74F-4986-90BF-501A45C7FED0}" type="pres">
      <dgm:prSet presAssocID="{0A216ADF-C751-4811-8A13-C50BAAF0D889}" presName="picture_3" presStyleCnt="0"/>
      <dgm:spPr/>
    </dgm:pt>
    <dgm:pt modelId="{08DDF8B9-2B4C-4355-9AE8-83909134AFCB}" type="pres">
      <dgm:prSet presAssocID="{0A216ADF-C751-4811-8A13-C50BAAF0D889}" presName="pictureRepeatNode" presStyleLbl="alignImgPlace1" presStyleIdx="2" presStyleCnt="3"/>
      <dgm:spPr/>
    </dgm:pt>
    <dgm:pt modelId="{8754A82F-209E-4F27-BB20-BCC597B222AB}" type="pres">
      <dgm:prSet presAssocID="{2B374D9D-6CD3-4C50-B93F-0736FE20A481}" presName="line_3" presStyleLbl="parChTrans1D1" presStyleIdx="1" presStyleCnt="2"/>
      <dgm:spPr/>
    </dgm:pt>
    <dgm:pt modelId="{FC96AFFF-20C9-4747-9E47-778B0D1B3ACF}" type="pres">
      <dgm:prSet presAssocID="{2B374D9D-6CD3-4C50-B93F-0736FE20A481}" presName="textparent_3" presStyleLbl="node1" presStyleIdx="0" presStyleCnt="0"/>
      <dgm:spPr/>
    </dgm:pt>
    <dgm:pt modelId="{E7E6E1B2-72D0-4C81-BB28-DABCCD403C04}" type="pres">
      <dgm:prSet presAssocID="{2B374D9D-6CD3-4C50-B93F-0736FE20A481}" presName="text_3" presStyleLbl="revTx" presStyleIdx="1" presStyleCnt="2">
        <dgm:presLayoutVars>
          <dgm:bulletEnabled val="1"/>
        </dgm:presLayoutVars>
      </dgm:prSet>
      <dgm:spPr/>
    </dgm:pt>
  </dgm:ptLst>
  <dgm:cxnLst>
    <dgm:cxn modelId="{D7950F0A-7535-4D3A-B3B7-45168614B025}" type="presOf" srcId="{2CD83D2E-EC1B-4248-8124-6872A2A83081}" destId="{6DADB55E-4CCA-4C40-9EA7-8802D35D7DE8}" srcOrd="0" destOrd="0" presId="urn:microsoft.com/office/officeart/2008/layout/CircularPictureCallout"/>
    <dgm:cxn modelId="{B454110E-EFDA-4200-A951-E95CCDA691C5}" type="presOf" srcId="{04F67C3D-9B1B-4B74-A3A7-23EBB1D916AC}" destId="{E7E6E1B2-72D0-4C81-BB28-DABCCD403C04}" srcOrd="0" destOrd="2" presId="urn:microsoft.com/office/officeart/2008/layout/CircularPictureCallout"/>
    <dgm:cxn modelId="{6D035213-23CD-4A66-823A-C2F04DB8E8E7}" type="presOf" srcId="{679590E1-9E29-4447-A459-F826D875F37A}" destId="{E7E6E1B2-72D0-4C81-BB28-DABCCD403C04}" srcOrd="0" destOrd="1" presId="urn:microsoft.com/office/officeart/2008/layout/CircularPictureCallout"/>
    <dgm:cxn modelId="{98FB6C17-1473-4622-9DBE-C6C0EA125EB1}" srcId="{D8395BAE-6B0D-4A39-B5B3-28D2355AB339}" destId="{2B374D9D-6CD3-4C50-B93F-0736FE20A481}" srcOrd="2" destOrd="0" parTransId="{66771F62-A190-4211-93CC-E7FA4D290FC9}" sibTransId="{0A216ADF-C751-4811-8A13-C50BAAF0D889}"/>
    <dgm:cxn modelId="{7092AA17-C02E-4643-B959-9F27805BBBC5}" type="presOf" srcId="{3A7A157C-22B2-473E-94AE-1FD73D0C47E5}" destId="{6DADB55E-4CCA-4C40-9EA7-8802D35D7DE8}" srcOrd="0" destOrd="3" presId="urn:microsoft.com/office/officeart/2008/layout/CircularPictureCallout"/>
    <dgm:cxn modelId="{44909120-D34B-4E83-83A0-585802AC0B94}" srcId="{2CD83D2E-EC1B-4248-8124-6872A2A83081}" destId="{8443A6AC-37CC-4571-A52B-338C190F5788}" srcOrd="0" destOrd="0" parTransId="{70C9FDEE-6595-47D5-B178-ADA31B437815}" sibTransId="{ED07323D-5D03-476C-8FBA-9BDD0EA1E981}"/>
    <dgm:cxn modelId="{6E7B0623-AA70-41F0-A640-A8520E1F7B2B}" type="presOf" srcId="{D8395BAE-6B0D-4A39-B5B3-28D2355AB339}" destId="{B7E0A314-E91A-47ED-B082-91BC8B0491C9}" srcOrd="0" destOrd="0" presId="urn:microsoft.com/office/officeart/2008/layout/CircularPictureCallout"/>
    <dgm:cxn modelId="{A007DD2F-76CA-49FA-AD11-24E2906CA2BC}" type="presOf" srcId="{8443A6AC-37CC-4571-A52B-338C190F5788}" destId="{6DADB55E-4CCA-4C40-9EA7-8802D35D7DE8}" srcOrd="0" destOrd="1" presId="urn:microsoft.com/office/officeart/2008/layout/CircularPictureCallout"/>
    <dgm:cxn modelId="{5A5A2934-91DD-4595-B23E-753FC7078122}" type="presOf" srcId="{0A216ADF-C751-4811-8A13-C50BAAF0D889}" destId="{08DDF8B9-2B4C-4355-9AE8-83909134AFCB}" srcOrd="0" destOrd="0" presId="urn:microsoft.com/office/officeart/2008/layout/CircularPictureCallout"/>
    <dgm:cxn modelId="{2773AB37-BEEB-402F-8F6F-9BAF512FA8EC}" type="presOf" srcId="{DDAEA81F-BEE4-448F-9FDB-14C652BCE424}" destId="{7B299169-C818-490C-8780-66ABA7A7B5E2}" srcOrd="0" destOrd="0" presId="urn:microsoft.com/office/officeart/2008/layout/CircularPictureCallout"/>
    <dgm:cxn modelId="{3A434238-0919-418E-B19D-6D35B2E666EB}" srcId="{2B374D9D-6CD3-4C50-B93F-0736FE20A481}" destId="{679590E1-9E29-4447-A459-F826D875F37A}" srcOrd="0" destOrd="0" parTransId="{FBB73971-B87F-42FF-BAFD-1A9C61F84C70}" sibTransId="{74E41670-436F-46A4-9C66-E211F3D99EC2}"/>
    <dgm:cxn modelId="{3FDBF36A-3647-48DB-920C-754B3E676BB7}" srcId="{2B374D9D-6CD3-4C50-B93F-0736FE20A481}" destId="{79302E9D-6E6C-44B6-9E0C-E9A5172A23B1}" srcOrd="3" destOrd="0" parTransId="{4DB66F77-B5F3-4E1E-B61E-E1898DFBD58C}" sibTransId="{CFB129AD-7DA7-4484-BBC7-ADC313D2C72F}"/>
    <dgm:cxn modelId="{544D5C4C-F716-47A3-A974-28C9D4A2DCA7}" type="presOf" srcId="{034CAA85-0EB9-41BF-A700-3CC2BEE3806E}" destId="{E7E6E1B2-72D0-4C81-BB28-DABCCD403C04}" srcOrd="0" destOrd="3" presId="urn:microsoft.com/office/officeart/2008/layout/CircularPictureCallout"/>
    <dgm:cxn modelId="{D82F9D57-6D9A-4C7D-BC9B-6B4DC3441E5B}" srcId="{D8395BAE-6B0D-4A39-B5B3-28D2355AB339}" destId="{9E3C6C91-9193-41AA-9F06-5CE565092D57}" srcOrd="0" destOrd="0" parTransId="{BBED94DF-BFD6-49E7-B987-D8AEF13608A5}" sibTransId="{DDAEA81F-BEE4-448F-9FDB-14C652BCE424}"/>
    <dgm:cxn modelId="{0F2B2F81-DE6E-46A8-AEF0-969B4A46F63D}" srcId="{2CD83D2E-EC1B-4248-8124-6872A2A83081}" destId="{A20CF4AD-BE6A-4A6D-BFCB-003DE1E60806}" srcOrd="3" destOrd="0" parTransId="{DE06A331-8563-4560-B355-693A8BCF8FE3}" sibTransId="{080847C6-971A-4169-88DB-AA9B14BDDF9C}"/>
    <dgm:cxn modelId="{6315DF82-C78B-4291-BD23-63552D121151}" srcId="{D8395BAE-6B0D-4A39-B5B3-28D2355AB339}" destId="{2CD83D2E-EC1B-4248-8124-6872A2A83081}" srcOrd="1" destOrd="0" parTransId="{07EC3193-904A-4B57-AAA1-A17246333CBC}" sibTransId="{AB60940A-3B8F-42AB-B848-AAE5010E2818}"/>
    <dgm:cxn modelId="{5352B489-9C23-4CC1-80D6-2DE0DF852DE8}" type="presOf" srcId="{2B374D9D-6CD3-4C50-B93F-0736FE20A481}" destId="{E7E6E1B2-72D0-4C81-BB28-DABCCD403C04}" srcOrd="0" destOrd="0" presId="urn:microsoft.com/office/officeart/2008/layout/CircularPictureCallout"/>
    <dgm:cxn modelId="{4FC79996-4C7B-45B4-9D53-1E5E2D911466}" type="presOf" srcId="{AB60940A-3B8F-42AB-B848-AAE5010E2818}" destId="{7D470AA0-8680-41B5-830D-7E8172381DE3}" srcOrd="0" destOrd="0" presId="urn:microsoft.com/office/officeart/2008/layout/CircularPictureCallout"/>
    <dgm:cxn modelId="{CB6E929A-9902-4C8D-BD68-3003BC8A08F7}" srcId="{2CD83D2E-EC1B-4248-8124-6872A2A83081}" destId="{C623090A-A962-4E4B-B738-AE80C250EC5E}" srcOrd="1" destOrd="0" parTransId="{B1D74A87-3B69-4B89-99C4-4BB9A6ED1680}" sibTransId="{4FFE44E1-8C37-4E64-8691-6845F49CA169}"/>
    <dgm:cxn modelId="{C69EB59E-6A78-48FA-B916-8441E72E0C6F}" srcId="{2B374D9D-6CD3-4C50-B93F-0736FE20A481}" destId="{04F67C3D-9B1B-4B74-A3A7-23EBB1D916AC}" srcOrd="1" destOrd="0" parTransId="{7E74A4CF-2E10-44D3-B7A1-AE5B21E73442}" sibTransId="{F49775C3-96A8-4445-8B92-D307431DBD23}"/>
    <dgm:cxn modelId="{595178A5-6CC5-439A-A0E2-57481B9DA7F0}" type="presOf" srcId="{79302E9D-6E6C-44B6-9E0C-E9A5172A23B1}" destId="{E7E6E1B2-72D0-4C81-BB28-DABCCD403C04}" srcOrd="0" destOrd="4" presId="urn:microsoft.com/office/officeart/2008/layout/CircularPictureCallout"/>
    <dgm:cxn modelId="{8E17DFA7-63F6-4D5A-BE0A-710FD822435A}" srcId="{2B374D9D-6CD3-4C50-B93F-0736FE20A481}" destId="{034CAA85-0EB9-41BF-A700-3CC2BEE3806E}" srcOrd="2" destOrd="0" parTransId="{7AAEAF07-1B74-4A0C-A6AA-54BB412A09AC}" sibTransId="{59F17222-9E98-4967-B9E9-28C9D62992E6}"/>
    <dgm:cxn modelId="{FDC83CB2-5836-46F6-A84F-96B8C6222BEE}" type="presOf" srcId="{9E3C6C91-9193-41AA-9F06-5CE565092D57}" destId="{12FF1D6E-8630-41CB-8124-AE3FCF4E4116}" srcOrd="0" destOrd="0" presId="urn:microsoft.com/office/officeart/2008/layout/CircularPictureCallout"/>
    <dgm:cxn modelId="{634F09D7-E32D-4809-A6D3-9A7CD2ADADC1}" type="presOf" srcId="{A20CF4AD-BE6A-4A6D-BFCB-003DE1E60806}" destId="{6DADB55E-4CCA-4C40-9EA7-8802D35D7DE8}" srcOrd="0" destOrd="4" presId="urn:microsoft.com/office/officeart/2008/layout/CircularPictureCallout"/>
    <dgm:cxn modelId="{5C7D17DC-89AF-467B-9754-7ADB4AF18E2E}" srcId="{2CD83D2E-EC1B-4248-8124-6872A2A83081}" destId="{3A7A157C-22B2-473E-94AE-1FD73D0C47E5}" srcOrd="2" destOrd="0" parTransId="{9B5FF709-3785-401E-8B76-F9625E568593}" sibTransId="{F5C31C81-EF7D-4F62-8D22-B611AEBF1668}"/>
    <dgm:cxn modelId="{9F9FB1E7-C76D-4D83-B47E-CBB81617FB40}" type="presOf" srcId="{C623090A-A962-4E4B-B738-AE80C250EC5E}" destId="{6DADB55E-4CCA-4C40-9EA7-8802D35D7DE8}" srcOrd="0" destOrd="2" presId="urn:microsoft.com/office/officeart/2008/layout/CircularPictureCallout"/>
    <dgm:cxn modelId="{8771981D-1DBA-4DDF-A61F-3013B9178050}" type="presParOf" srcId="{B7E0A314-E91A-47ED-B082-91BC8B0491C9}" destId="{E6E4F5EB-EAE1-4F3F-A0EB-CE32E66026CD}" srcOrd="0" destOrd="0" presId="urn:microsoft.com/office/officeart/2008/layout/CircularPictureCallout"/>
    <dgm:cxn modelId="{DB5ACE1F-4A85-424E-89EF-F0A7700F18A7}" type="presParOf" srcId="{E6E4F5EB-EAE1-4F3F-A0EB-CE32E66026CD}" destId="{B8EAC6A7-FF65-4DFB-B4E4-0FFF99564710}" srcOrd="0" destOrd="0" presId="urn:microsoft.com/office/officeart/2008/layout/CircularPictureCallout"/>
    <dgm:cxn modelId="{EECF0E74-883B-47EC-A1C7-FC33826E6000}" type="presParOf" srcId="{B8EAC6A7-FF65-4DFB-B4E4-0FFF99564710}" destId="{7B299169-C818-490C-8780-66ABA7A7B5E2}" srcOrd="0" destOrd="0" presId="urn:microsoft.com/office/officeart/2008/layout/CircularPictureCallout"/>
    <dgm:cxn modelId="{6CFCABB1-5EEB-4C06-8795-936C43F38C6D}" type="presParOf" srcId="{E6E4F5EB-EAE1-4F3F-A0EB-CE32E66026CD}" destId="{12FF1D6E-8630-41CB-8124-AE3FCF4E4116}" srcOrd="1" destOrd="0" presId="urn:microsoft.com/office/officeart/2008/layout/CircularPictureCallout"/>
    <dgm:cxn modelId="{3164F43F-241F-43E4-9309-56E260777504}" type="presParOf" srcId="{E6E4F5EB-EAE1-4F3F-A0EB-CE32E66026CD}" destId="{C81AD2D7-B9C3-42F6-BA5C-2BD5974D002C}" srcOrd="2" destOrd="0" presId="urn:microsoft.com/office/officeart/2008/layout/CircularPictureCallout"/>
    <dgm:cxn modelId="{C85C9894-C2D5-4801-AC7F-35FE188D995E}" type="presParOf" srcId="{C81AD2D7-B9C3-42F6-BA5C-2BD5974D002C}" destId="{7D470AA0-8680-41B5-830D-7E8172381DE3}" srcOrd="0" destOrd="0" presId="urn:microsoft.com/office/officeart/2008/layout/CircularPictureCallout"/>
    <dgm:cxn modelId="{5CB6C3D4-E11E-4B0B-A9F1-D86C15C3EA00}" type="presParOf" srcId="{E6E4F5EB-EAE1-4F3F-A0EB-CE32E66026CD}" destId="{D96FA205-BD90-40AC-8ECC-4098282C65D2}" srcOrd="3" destOrd="0" presId="urn:microsoft.com/office/officeart/2008/layout/CircularPictureCallout"/>
    <dgm:cxn modelId="{B652B0BC-EC70-4594-8AF7-CFE513B34044}" type="presParOf" srcId="{E6E4F5EB-EAE1-4F3F-A0EB-CE32E66026CD}" destId="{9A572ADD-1C5A-44CC-BFE1-FB7301986F99}" srcOrd="4" destOrd="0" presId="urn:microsoft.com/office/officeart/2008/layout/CircularPictureCallout"/>
    <dgm:cxn modelId="{3B69A308-A4CE-4E3F-ABC3-D442D1C20E16}" type="presParOf" srcId="{9A572ADD-1C5A-44CC-BFE1-FB7301986F99}" destId="{6DADB55E-4CCA-4C40-9EA7-8802D35D7DE8}" srcOrd="0" destOrd="0" presId="urn:microsoft.com/office/officeart/2008/layout/CircularPictureCallout"/>
    <dgm:cxn modelId="{29CDC33C-E6CB-415E-94B9-E767A370CCCA}" type="presParOf" srcId="{E6E4F5EB-EAE1-4F3F-A0EB-CE32E66026CD}" destId="{1210E795-B74F-4986-90BF-501A45C7FED0}" srcOrd="5" destOrd="0" presId="urn:microsoft.com/office/officeart/2008/layout/CircularPictureCallout"/>
    <dgm:cxn modelId="{8ED4BA39-09A3-4F33-83FC-74D5F848A13C}" type="presParOf" srcId="{1210E795-B74F-4986-90BF-501A45C7FED0}" destId="{08DDF8B9-2B4C-4355-9AE8-83909134AFCB}" srcOrd="0" destOrd="0" presId="urn:microsoft.com/office/officeart/2008/layout/CircularPictureCallout"/>
    <dgm:cxn modelId="{BD071AE3-288F-40FE-900A-4FC7125DD858}" type="presParOf" srcId="{E6E4F5EB-EAE1-4F3F-A0EB-CE32E66026CD}" destId="{8754A82F-209E-4F27-BB20-BCC597B222AB}" srcOrd="6" destOrd="0" presId="urn:microsoft.com/office/officeart/2008/layout/CircularPictureCallout"/>
    <dgm:cxn modelId="{CDFFBD04-EC26-45AF-BE0B-3FE5C0A438E9}" type="presParOf" srcId="{E6E4F5EB-EAE1-4F3F-A0EB-CE32E66026CD}" destId="{FC96AFFF-20C9-4747-9E47-778B0D1B3ACF}" srcOrd="7" destOrd="0" presId="urn:microsoft.com/office/officeart/2008/layout/CircularPictureCallout"/>
    <dgm:cxn modelId="{88253E6B-E24E-446C-BA79-7A59C0BB9F93}" type="presParOf" srcId="{FC96AFFF-20C9-4747-9E47-778B0D1B3ACF}" destId="{E7E6E1B2-72D0-4C81-BB28-DABCCD403C04}" srcOrd="0" destOrd="0" presId="urn:microsoft.com/office/officeart/2008/layout/CircularPictureCallou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BB25C973-52B4-4528-850E-7DBAA52B06D9}" type="doc">
      <dgm:prSet loTypeId="urn:microsoft.com/office/officeart/2005/8/layout/hProcess4" loCatId="process" qsTypeId="urn:microsoft.com/office/officeart/2005/8/quickstyle/simple1" qsCatId="simple" csTypeId="urn:microsoft.com/office/officeart/2005/8/colors/accent1_2" csCatId="accent1" phldr="1"/>
      <dgm:spPr/>
      <dgm:t>
        <a:bodyPr/>
        <a:lstStyle/>
        <a:p>
          <a:endParaRPr lang="en-US"/>
        </a:p>
      </dgm:t>
    </dgm:pt>
    <dgm:pt modelId="{1A5C4FCA-73F4-45C0-9BF3-88E69D199698}">
      <dgm:prSet phldrT="[Text]"/>
      <dgm:spPr/>
      <dgm:t>
        <a:bodyPr/>
        <a:lstStyle/>
        <a:p>
          <a:r>
            <a:rPr lang="en-US" dirty="0"/>
            <a:t>Situational question</a:t>
          </a:r>
        </a:p>
      </dgm:t>
    </dgm:pt>
    <dgm:pt modelId="{C646F85E-7B09-426C-86F8-7CF53511F8EE}" type="parTrans" cxnId="{407C4423-B85D-438D-ABF2-4E2EBFF7857B}">
      <dgm:prSet/>
      <dgm:spPr/>
      <dgm:t>
        <a:bodyPr/>
        <a:lstStyle/>
        <a:p>
          <a:endParaRPr lang="en-US"/>
        </a:p>
      </dgm:t>
    </dgm:pt>
    <dgm:pt modelId="{271B0C58-A203-49EF-8323-E2AD0DC74857}" type="sibTrans" cxnId="{407C4423-B85D-438D-ABF2-4E2EBFF7857B}">
      <dgm:prSet/>
      <dgm:spPr/>
      <dgm:t>
        <a:bodyPr/>
        <a:lstStyle/>
        <a:p>
          <a:endParaRPr lang="en-US"/>
        </a:p>
      </dgm:t>
    </dgm:pt>
    <dgm:pt modelId="{01E7FA24-31B5-445B-BBFE-A44D09028F0A}">
      <dgm:prSet/>
      <dgm:spPr/>
      <dgm:t>
        <a:bodyPr/>
        <a:lstStyle/>
        <a:p>
          <a:r>
            <a:rPr lang="en-US" dirty="0"/>
            <a:t>“You discover that store employees are resisting a new digital stock-management system two weeks before launch. What would you do?”</a:t>
          </a:r>
        </a:p>
      </dgm:t>
    </dgm:pt>
    <dgm:pt modelId="{BD4E3ADB-0C04-4FF2-9D76-7948C3D8A80C}" type="parTrans" cxnId="{D39B1A55-342B-4A0E-9A31-08006CADE8C5}">
      <dgm:prSet/>
      <dgm:spPr/>
      <dgm:t>
        <a:bodyPr/>
        <a:lstStyle/>
        <a:p>
          <a:endParaRPr lang="en-US"/>
        </a:p>
      </dgm:t>
    </dgm:pt>
    <dgm:pt modelId="{DD87A897-B9B2-4836-8FD9-44A16BA518F5}" type="sibTrans" cxnId="{D39B1A55-342B-4A0E-9A31-08006CADE8C5}">
      <dgm:prSet/>
      <dgm:spPr/>
      <dgm:t>
        <a:bodyPr/>
        <a:lstStyle/>
        <a:p>
          <a:endParaRPr lang="en-US"/>
        </a:p>
      </dgm:t>
    </dgm:pt>
    <dgm:pt modelId="{63954EE9-E90B-4259-B122-E042EBC9C9C3}">
      <dgm:prSet/>
      <dgm:spPr/>
      <dgm:t>
        <a:bodyPr/>
        <a:lstStyle/>
        <a:p>
          <a:r>
            <a:rPr lang="en-US" dirty="0"/>
            <a:t>Probing questions</a:t>
          </a:r>
        </a:p>
      </dgm:t>
    </dgm:pt>
    <dgm:pt modelId="{E6A1A1F0-D0F7-4D57-BE81-FBA4D9D37459}" type="parTrans" cxnId="{50749F8A-9039-41ED-98F8-83E41435FEE8}">
      <dgm:prSet/>
      <dgm:spPr/>
      <dgm:t>
        <a:bodyPr/>
        <a:lstStyle/>
        <a:p>
          <a:endParaRPr lang="en-US"/>
        </a:p>
      </dgm:t>
    </dgm:pt>
    <dgm:pt modelId="{0074969A-817A-4F84-8307-941413C2A075}" type="sibTrans" cxnId="{50749F8A-9039-41ED-98F8-83E41435FEE8}">
      <dgm:prSet/>
      <dgm:spPr/>
      <dgm:t>
        <a:bodyPr/>
        <a:lstStyle/>
        <a:p>
          <a:endParaRPr lang="en-US"/>
        </a:p>
      </dgm:t>
    </dgm:pt>
    <dgm:pt modelId="{F88AFAF7-B510-46BE-B0D8-7964A4D1BA7C}">
      <dgm:prSet/>
      <dgm:spPr/>
      <dgm:t>
        <a:bodyPr/>
        <a:lstStyle/>
        <a:p>
          <a:pPr>
            <a:buSzPts val="1000"/>
            <a:buFont typeface="Symbol" panose="05050102010706020507" pitchFamily="18" charset="2"/>
            <a:buChar char=""/>
          </a:pPr>
          <a:r>
            <a:rPr lang="en-US"/>
            <a:t>“What was your personal contribution?”</a:t>
          </a:r>
        </a:p>
      </dgm:t>
    </dgm:pt>
    <dgm:pt modelId="{ABC4A97A-9318-4EB6-BC0D-B158C8E5123C}" type="parTrans" cxnId="{E1A111E9-5390-4C1A-BFDB-C97CCE94AF89}">
      <dgm:prSet/>
      <dgm:spPr/>
      <dgm:t>
        <a:bodyPr/>
        <a:lstStyle/>
        <a:p>
          <a:endParaRPr lang="en-US"/>
        </a:p>
      </dgm:t>
    </dgm:pt>
    <dgm:pt modelId="{6CDFA29A-B712-402F-A7E9-E219DF86F97E}" type="sibTrans" cxnId="{E1A111E9-5390-4C1A-BFDB-C97CCE94AF89}">
      <dgm:prSet/>
      <dgm:spPr/>
      <dgm:t>
        <a:bodyPr/>
        <a:lstStyle/>
        <a:p>
          <a:endParaRPr lang="en-US"/>
        </a:p>
      </dgm:t>
    </dgm:pt>
    <dgm:pt modelId="{15D961B8-A15C-4F9C-AFC9-151654A04257}">
      <dgm:prSet/>
      <dgm:spPr/>
      <dgm:t>
        <a:bodyPr/>
        <a:lstStyle/>
        <a:p>
          <a:pPr>
            <a:buSzPts val="1000"/>
            <a:buFont typeface="Symbol" panose="05050102010706020507" pitchFamily="18" charset="2"/>
            <a:buChar char=""/>
          </a:pPr>
          <a:r>
            <a:rPr lang="en-US"/>
            <a:t>“How did you measure adoption?”</a:t>
          </a:r>
        </a:p>
      </dgm:t>
    </dgm:pt>
    <dgm:pt modelId="{DF1E80C7-10C1-4A52-B654-DB22F8B1A69C}" type="parTrans" cxnId="{BA332A1B-DE0D-440A-B8D4-97E650A11F1C}">
      <dgm:prSet/>
      <dgm:spPr/>
      <dgm:t>
        <a:bodyPr/>
        <a:lstStyle/>
        <a:p>
          <a:endParaRPr lang="en-US"/>
        </a:p>
      </dgm:t>
    </dgm:pt>
    <dgm:pt modelId="{DE1157BE-93EC-445E-8C14-B6543961FF8A}" type="sibTrans" cxnId="{BA332A1B-DE0D-440A-B8D4-97E650A11F1C}">
      <dgm:prSet/>
      <dgm:spPr/>
      <dgm:t>
        <a:bodyPr/>
        <a:lstStyle/>
        <a:p>
          <a:endParaRPr lang="en-US"/>
        </a:p>
      </dgm:t>
    </dgm:pt>
    <dgm:pt modelId="{FC8E0589-748E-456A-A2BC-1A3FC82D7FC5}">
      <dgm:prSet/>
      <dgm:spPr/>
      <dgm:t>
        <a:bodyPr/>
        <a:lstStyle/>
        <a:p>
          <a:r>
            <a:rPr lang="en-US"/>
            <a:t>Socratic questions</a:t>
          </a:r>
        </a:p>
      </dgm:t>
    </dgm:pt>
    <dgm:pt modelId="{92CC2675-4DAF-420E-9734-026033A5B47D}" type="parTrans" cxnId="{FEB7FC3C-7EA5-463A-93C2-0669A41EBACD}">
      <dgm:prSet/>
      <dgm:spPr/>
      <dgm:t>
        <a:bodyPr/>
        <a:lstStyle/>
        <a:p>
          <a:endParaRPr lang="en-US"/>
        </a:p>
      </dgm:t>
    </dgm:pt>
    <dgm:pt modelId="{8FFA2CE8-FF26-43A6-8C2F-6F0FE9357ACF}" type="sibTrans" cxnId="{FEB7FC3C-7EA5-463A-93C2-0669A41EBACD}">
      <dgm:prSet/>
      <dgm:spPr/>
      <dgm:t>
        <a:bodyPr/>
        <a:lstStyle/>
        <a:p>
          <a:endParaRPr lang="en-US"/>
        </a:p>
      </dgm:t>
    </dgm:pt>
    <dgm:pt modelId="{80D44460-2663-4FF0-904B-CAB3FD68099F}">
      <dgm:prSet/>
      <dgm:spPr/>
      <dgm:t>
        <a:bodyPr/>
        <a:lstStyle/>
        <a:p>
          <a:pPr>
            <a:buSzPts val="1000"/>
            <a:buFont typeface="Symbol" panose="05050102010706020507" pitchFamily="18" charset="2"/>
            <a:buChar char=""/>
          </a:pPr>
          <a:r>
            <a:rPr lang="en-US"/>
            <a:t>“Why did you choose that approach?”</a:t>
          </a:r>
        </a:p>
      </dgm:t>
    </dgm:pt>
    <dgm:pt modelId="{828B780C-4BEC-468B-AADC-28D68FCD7534}" type="parTrans" cxnId="{8540E85D-37E2-4627-8D73-785B3894991D}">
      <dgm:prSet/>
      <dgm:spPr/>
      <dgm:t>
        <a:bodyPr/>
        <a:lstStyle/>
        <a:p>
          <a:endParaRPr lang="en-US"/>
        </a:p>
      </dgm:t>
    </dgm:pt>
    <dgm:pt modelId="{14F6BB27-6B8E-48FE-9244-7E3827D8BB4F}" type="sibTrans" cxnId="{8540E85D-37E2-4627-8D73-785B3894991D}">
      <dgm:prSet/>
      <dgm:spPr/>
      <dgm:t>
        <a:bodyPr/>
        <a:lstStyle/>
        <a:p>
          <a:endParaRPr lang="en-US"/>
        </a:p>
      </dgm:t>
    </dgm:pt>
    <dgm:pt modelId="{F7F1D9F0-7008-456F-B68A-5BA6545AC786}">
      <dgm:prSet/>
      <dgm:spPr/>
      <dgm:t>
        <a:bodyPr/>
        <a:lstStyle/>
        <a:p>
          <a:pPr>
            <a:buSzPts val="1000"/>
            <a:buFont typeface="Symbol" panose="05050102010706020507" pitchFamily="18" charset="2"/>
            <a:buChar char=""/>
          </a:pPr>
          <a:r>
            <a:rPr lang="en-US"/>
            <a:t>“What evidence supported your decision?”</a:t>
          </a:r>
        </a:p>
      </dgm:t>
    </dgm:pt>
    <dgm:pt modelId="{5BE1CB9F-3ECE-4238-9B89-08FFC0AD6467}" type="parTrans" cxnId="{3539DB31-2165-4A22-A688-730A10104D94}">
      <dgm:prSet/>
      <dgm:spPr/>
      <dgm:t>
        <a:bodyPr/>
        <a:lstStyle/>
        <a:p>
          <a:endParaRPr lang="en-US"/>
        </a:p>
      </dgm:t>
    </dgm:pt>
    <dgm:pt modelId="{6A9DE325-C6E8-4657-8517-B6E6A9F44E98}" type="sibTrans" cxnId="{3539DB31-2165-4A22-A688-730A10104D94}">
      <dgm:prSet/>
      <dgm:spPr/>
      <dgm:t>
        <a:bodyPr/>
        <a:lstStyle/>
        <a:p>
          <a:endParaRPr lang="en-US"/>
        </a:p>
      </dgm:t>
    </dgm:pt>
    <dgm:pt modelId="{24A7C6D5-2B9F-46B7-B224-96FC3A94A310}" type="pres">
      <dgm:prSet presAssocID="{BB25C973-52B4-4528-850E-7DBAA52B06D9}" presName="Name0" presStyleCnt="0">
        <dgm:presLayoutVars>
          <dgm:dir/>
          <dgm:animLvl val="lvl"/>
          <dgm:resizeHandles val="exact"/>
        </dgm:presLayoutVars>
      </dgm:prSet>
      <dgm:spPr/>
    </dgm:pt>
    <dgm:pt modelId="{B909789B-A734-41EA-981A-2605DEF8699A}" type="pres">
      <dgm:prSet presAssocID="{BB25C973-52B4-4528-850E-7DBAA52B06D9}" presName="tSp" presStyleCnt="0"/>
      <dgm:spPr/>
    </dgm:pt>
    <dgm:pt modelId="{CF6F013A-0644-430F-AB5A-CE8E839BD6DA}" type="pres">
      <dgm:prSet presAssocID="{BB25C973-52B4-4528-850E-7DBAA52B06D9}" presName="bSp" presStyleCnt="0"/>
      <dgm:spPr/>
    </dgm:pt>
    <dgm:pt modelId="{C95117D2-D79E-407C-80B3-91D24F0946AC}" type="pres">
      <dgm:prSet presAssocID="{BB25C973-52B4-4528-850E-7DBAA52B06D9}" presName="process" presStyleCnt="0"/>
      <dgm:spPr/>
    </dgm:pt>
    <dgm:pt modelId="{C1E0164E-863D-4A5E-8C91-9FCE4468F516}" type="pres">
      <dgm:prSet presAssocID="{1A5C4FCA-73F4-45C0-9BF3-88E69D199698}" presName="composite1" presStyleCnt="0"/>
      <dgm:spPr/>
    </dgm:pt>
    <dgm:pt modelId="{7051E703-3C51-478A-AE86-286996C1549C}" type="pres">
      <dgm:prSet presAssocID="{1A5C4FCA-73F4-45C0-9BF3-88E69D199698}" presName="dummyNode1" presStyleLbl="node1" presStyleIdx="0" presStyleCnt="3"/>
      <dgm:spPr/>
    </dgm:pt>
    <dgm:pt modelId="{9C3CAE10-16B6-4457-B3FD-62608E6C65C5}" type="pres">
      <dgm:prSet presAssocID="{1A5C4FCA-73F4-45C0-9BF3-88E69D199698}" presName="childNode1" presStyleLbl="bgAcc1" presStyleIdx="0" presStyleCnt="3">
        <dgm:presLayoutVars>
          <dgm:bulletEnabled val="1"/>
        </dgm:presLayoutVars>
      </dgm:prSet>
      <dgm:spPr/>
    </dgm:pt>
    <dgm:pt modelId="{68BE855D-8264-4C5F-B46C-C3CC91E40F8D}" type="pres">
      <dgm:prSet presAssocID="{1A5C4FCA-73F4-45C0-9BF3-88E69D199698}" presName="childNode1tx" presStyleLbl="bgAcc1" presStyleIdx="0" presStyleCnt="3">
        <dgm:presLayoutVars>
          <dgm:bulletEnabled val="1"/>
        </dgm:presLayoutVars>
      </dgm:prSet>
      <dgm:spPr/>
    </dgm:pt>
    <dgm:pt modelId="{84CAB8BF-61B0-4D58-8909-056105CA2DEA}" type="pres">
      <dgm:prSet presAssocID="{1A5C4FCA-73F4-45C0-9BF3-88E69D199698}" presName="parentNode1" presStyleLbl="node1" presStyleIdx="0" presStyleCnt="3">
        <dgm:presLayoutVars>
          <dgm:chMax val="1"/>
          <dgm:bulletEnabled val="1"/>
        </dgm:presLayoutVars>
      </dgm:prSet>
      <dgm:spPr/>
    </dgm:pt>
    <dgm:pt modelId="{6DD9290E-89B3-4F16-BBD7-D820222D4FFC}" type="pres">
      <dgm:prSet presAssocID="{1A5C4FCA-73F4-45C0-9BF3-88E69D199698}" presName="connSite1" presStyleCnt="0"/>
      <dgm:spPr/>
    </dgm:pt>
    <dgm:pt modelId="{597D283A-EF65-4B42-8B2A-17E97BC67045}" type="pres">
      <dgm:prSet presAssocID="{271B0C58-A203-49EF-8323-E2AD0DC74857}" presName="Name9" presStyleLbl="sibTrans2D1" presStyleIdx="0" presStyleCnt="2"/>
      <dgm:spPr/>
    </dgm:pt>
    <dgm:pt modelId="{1549B428-5BC2-433D-8535-4BC96D0721DF}" type="pres">
      <dgm:prSet presAssocID="{63954EE9-E90B-4259-B122-E042EBC9C9C3}" presName="composite2" presStyleCnt="0"/>
      <dgm:spPr/>
    </dgm:pt>
    <dgm:pt modelId="{21821A5C-18C8-4FF6-877D-C85607FAE7D6}" type="pres">
      <dgm:prSet presAssocID="{63954EE9-E90B-4259-B122-E042EBC9C9C3}" presName="dummyNode2" presStyleLbl="node1" presStyleIdx="0" presStyleCnt="3"/>
      <dgm:spPr/>
    </dgm:pt>
    <dgm:pt modelId="{16E67B56-EDFD-4156-84F6-24990F9E8F59}" type="pres">
      <dgm:prSet presAssocID="{63954EE9-E90B-4259-B122-E042EBC9C9C3}" presName="childNode2" presStyleLbl="bgAcc1" presStyleIdx="1" presStyleCnt="3">
        <dgm:presLayoutVars>
          <dgm:bulletEnabled val="1"/>
        </dgm:presLayoutVars>
      </dgm:prSet>
      <dgm:spPr/>
    </dgm:pt>
    <dgm:pt modelId="{A6E5375D-5485-4782-929B-6DE328CB5B8B}" type="pres">
      <dgm:prSet presAssocID="{63954EE9-E90B-4259-B122-E042EBC9C9C3}" presName="childNode2tx" presStyleLbl="bgAcc1" presStyleIdx="1" presStyleCnt="3">
        <dgm:presLayoutVars>
          <dgm:bulletEnabled val="1"/>
        </dgm:presLayoutVars>
      </dgm:prSet>
      <dgm:spPr/>
    </dgm:pt>
    <dgm:pt modelId="{ACED7186-45E9-4A3D-8846-6DBC3FE73F8B}" type="pres">
      <dgm:prSet presAssocID="{63954EE9-E90B-4259-B122-E042EBC9C9C3}" presName="parentNode2" presStyleLbl="node1" presStyleIdx="1" presStyleCnt="3">
        <dgm:presLayoutVars>
          <dgm:chMax val="0"/>
          <dgm:bulletEnabled val="1"/>
        </dgm:presLayoutVars>
      </dgm:prSet>
      <dgm:spPr/>
    </dgm:pt>
    <dgm:pt modelId="{3E054305-EE58-489A-BB3A-0EF3856DD285}" type="pres">
      <dgm:prSet presAssocID="{63954EE9-E90B-4259-B122-E042EBC9C9C3}" presName="connSite2" presStyleCnt="0"/>
      <dgm:spPr/>
    </dgm:pt>
    <dgm:pt modelId="{D279F451-D661-4127-91D1-CDEDE2F7637A}" type="pres">
      <dgm:prSet presAssocID="{0074969A-817A-4F84-8307-941413C2A075}" presName="Name18" presStyleLbl="sibTrans2D1" presStyleIdx="1" presStyleCnt="2"/>
      <dgm:spPr/>
    </dgm:pt>
    <dgm:pt modelId="{2694A222-A630-47BA-A621-E3CC26BE5041}" type="pres">
      <dgm:prSet presAssocID="{FC8E0589-748E-456A-A2BC-1A3FC82D7FC5}" presName="composite1" presStyleCnt="0"/>
      <dgm:spPr/>
    </dgm:pt>
    <dgm:pt modelId="{829DBEBD-16F8-4F13-976C-36CDC6C6DA1E}" type="pres">
      <dgm:prSet presAssocID="{FC8E0589-748E-456A-A2BC-1A3FC82D7FC5}" presName="dummyNode1" presStyleLbl="node1" presStyleIdx="1" presStyleCnt="3"/>
      <dgm:spPr/>
    </dgm:pt>
    <dgm:pt modelId="{60982390-7F62-4C97-B969-2EDB7F50333D}" type="pres">
      <dgm:prSet presAssocID="{FC8E0589-748E-456A-A2BC-1A3FC82D7FC5}" presName="childNode1" presStyleLbl="bgAcc1" presStyleIdx="2" presStyleCnt="3">
        <dgm:presLayoutVars>
          <dgm:bulletEnabled val="1"/>
        </dgm:presLayoutVars>
      </dgm:prSet>
      <dgm:spPr/>
    </dgm:pt>
    <dgm:pt modelId="{3CF61F4A-0C02-4B9F-B3C3-B167C52FCBF5}" type="pres">
      <dgm:prSet presAssocID="{FC8E0589-748E-456A-A2BC-1A3FC82D7FC5}" presName="childNode1tx" presStyleLbl="bgAcc1" presStyleIdx="2" presStyleCnt="3">
        <dgm:presLayoutVars>
          <dgm:bulletEnabled val="1"/>
        </dgm:presLayoutVars>
      </dgm:prSet>
      <dgm:spPr/>
    </dgm:pt>
    <dgm:pt modelId="{1B344589-D6B9-476D-9D0E-A833771442EC}" type="pres">
      <dgm:prSet presAssocID="{FC8E0589-748E-456A-A2BC-1A3FC82D7FC5}" presName="parentNode1" presStyleLbl="node1" presStyleIdx="2" presStyleCnt="3">
        <dgm:presLayoutVars>
          <dgm:chMax val="1"/>
          <dgm:bulletEnabled val="1"/>
        </dgm:presLayoutVars>
      </dgm:prSet>
      <dgm:spPr/>
    </dgm:pt>
    <dgm:pt modelId="{3FCD2D74-AE85-4750-A479-386EB04D54F0}" type="pres">
      <dgm:prSet presAssocID="{FC8E0589-748E-456A-A2BC-1A3FC82D7FC5}" presName="connSite1" presStyleCnt="0"/>
      <dgm:spPr/>
    </dgm:pt>
  </dgm:ptLst>
  <dgm:cxnLst>
    <dgm:cxn modelId="{6ED8300D-4130-49CE-92EE-05668A293B19}" type="presOf" srcId="{01E7FA24-31B5-445B-BBFE-A44D09028F0A}" destId="{9C3CAE10-16B6-4457-B3FD-62608E6C65C5}" srcOrd="0" destOrd="0" presId="urn:microsoft.com/office/officeart/2005/8/layout/hProcess4"/>
    <dgm:cxn modelId="{BA332A1B-DE0D-440A-B8D4-97E650A11F1C}" srcId="{63954EE9-E90B-4259-B122-E042EBC9C9C3}" destId="{15D961B8-A15C-4F9C-AFC9-151654A04257}" srcOrd="1" destOrd="0" parTransId="{DF1E80C7-10C1-4A52-B654-DB22F8B1A69C}" sibTransId="{DE1157BE-93EC-445E-8C14-B6543961FF8A}"/>
    <dgm:cxn modelId="{407C4423-B85D-438D-ABF2-4E2EBFF7857B}" srcId="{BB25C973-52B4-4528-850E-7DBAA52B06D9}" destId="{1A5C4FCA-73F4-45C0-9BF3-88E69D199698}" srcOrd="0" destOrd="0" parTransId="{C646F85E-7B09-426C-86F8-7CF53511F8EE}" sibTransId="{271B0C58-A203-49EF-8323-E2AD0DC74857}"/>
    <dgm:cxn modelId="{66419C2C-076E-4872-B9FC-E84A2F6530F8}" type="presOf" srcId="{F88AFAF7-B510-46BE-B0D8-7964A4D1BA7C}" destId="{16E67B56-EDFD-4156-84F6-24990F9E8F59}" srcOrd="0" destOrd="0" presId="urn:microsoft.com/office/officeart/2005/8/layout/hProcess4"/>
    <dgm:cxn modelId="{15668C30-584E-4DF2-AE96-519C573D9805}" type="presOf" srcId="{BB25C973-52B4-4528-850E-7DBAA52B06D9}" destId="{24A7C6D5-2B9F-46B7-B224-96FC3A94A310}" srcOrd="0" destOrd="0" presId="urn:microsoft.com/office/officeart/2005/8/layout/hProcess4"/>
    <dgm:cxn modelId="{3539DB31-2165-4A22-A688-730A10104D94}" srcId="{FC8E0589-748E-456A-A2BC-1A3FC82D7FC5}" destId="{F7F1D9F0-7008-456F-B68A-5BA6545AC786}" srcOrd="1" destOrd="0" parTransId="{5BE1CB9F-3ECE-4238-9B89-08FFC0AD6467}" sibTransId="{6A9DE325-C6E8-4657-8517-B6E6A9F44E98}"/>
    <dgm:cxn modelId="{FEB7FC3C-7EA5-463A-93C2-0669A41EBACD}" srcId="{BB25C973-52B4-4528-850E-7DBAA52B06D9}" destId="{FC8E0589-748E-456A-A2BC-1A3FC82D7FC5}" srcOrd="2" destOrd="0" parTransId="{92CC2675-4DAF-420E-9734-026033A5B47D}" sibTransId="{8FFA2CE8-FF26-43A6-8C2F-6F0FE9357ACF}"/>
    <dgm:cxn modelId="{8540E85D-37E2-4627-8D73-785B3894991D}" srcId="{FC8E0589-748E-456A-A2BC-1A3FC82D7FC5}" destId="{80D44460-2663-4FF0-904B-CAB3FD68099F}" srcOrd="0" destOrd="0" parTransId="{828B780C-4BEC-468B-AADC-28D68FCD7534}" sibTransId="{14F6BB27-6B8E-48FE-9244-7E3827D8BB4F}"/>
    <dgm:cxn modelId="{D06EF069-5803-4A74-8B26-B1648305051B}" type="presOf" srcId="{63954EE9-E90B-4259-B122-E042EBC9C9C3}" destId="{ACED7186-45E9-4A3D-8846-6DBC3FE73F8B}" srcOrd="0" destOrd="0" presId="urn:microsoft.com/office/officeart/2005/8/layout/hProcess4"/>
    <dgm:cxn modelId="{7708FC4F-05C5-47C3-BC63-90D3C566B0FB}" type="presOf" srcId="{15D961B8-A15C-4F9C-AFC9-151654A04257}" destId="{16E67B56-EDFD-4156-84F6-24990F9E8F59}" srcOrd="0" destOrd="1" presId="urn:microsoft.com/office/officeart/2005/8/layout/hProcess4"/>
    <dgm:cxn modelId="{A8D74F52-4547-43D3-AE0E-9EB2E0BA155B}" type="presOf" srcId="{271B0C58-A203-49EF-8323-E2AD0DC74857}" destId="{597D283A-EF65-4B42-8B2A-17E97BC67045}" srcOrd="0" destOrd="0" presId="urn:microsoft.com/office/officeart/2005/8/layout/hProcess4"/>
    <dgm:cxn modelId="{79E8EA54-BD06-4FDC-8EEC-28D81EC64106}" type="presOf" srcId="{FC8E0589-748E-456A-A2BC-1A3FC82D7FC5}" destId="{1B344589-D6B9-476D-9D0E-A833771442EC}" srcOrd="0" destOrd="0" presId="urn:microsoft.com/office/officeart/2005/8/layout/hProcess4"/>
    <dgm:cxn modelId="{D39B1A55-342B-4A0E-9A31-08006CADE8C5}" srcId="{1A5C4FCA-73F4-45C0-9BF3-88E69D199698}" destId="{01E7FA24-31B5-445B-BBFE-A44D09028F0A}" srcOrd="0" destOrd="0" parTransId="{BD4E3ADB-0C04-4FF2-9D76-7948C3D8A80C}" sibTransId="{DD87A897-B9B2-4836-8FD9-44A16BA518F5}"/>
    <dgm:cxn modelId="{50749F8A-9039-41ED-98F8-83E41435FEE8}" srcId="{BB25C973-52B4-4528-850E-7DBAA52B06D9}" destId="{63954EE9-E90B-4259-B122-E042EBC9C9C3}" srcOrd="1" destOrd="0" parTransId="{E6A1A1F0-D0F7-4D57-BE81-FBA4D9D37459}" sibTransId="{0074969A-817A-4F84-8307-941413C2A075}"/>
    <dgm:cxn modelId="{8C27FA8F-3D9B-4615-87DF-83963651E041}" type="presOf" srcId="{F7F1D9F0-7008-456F-B68A-5BA6545AC786}" destId="{60982390-7F62-4C97-B969-2EDB7F50333D}" srcOrd="0" destOrd="1" presId="urn:microsoft.com/office/officeart/2005/8/layout/hProcess4"/>
    <dgm:cxn modelId="{4B798BAF-68E9-42BE-A378-44CC76A4A092}" type="presOf" srcId="{1A5C4FCA-73F4-45C0-9BF3-88E69D199698}" destId="{84CAB8BF-61B0-4D58-8909-056105CA2DEA}" srcOrd="0" destOrd="0" presId="urn:microsoft.com/office/officeart/2005/8/layout/hProcess4"/>
    <dgm:cxn modelId="{AB092ABB-A1B9-441F-AAA2-5341918C0848}" type="presOf" srcId="{F88AFAF7-B510-46BE-B0D8-7964A4D1BA7C}" destId="{A6E5375D-5485-4782-929B-6DE328CB5B8B}" srcOrd="1" destOrd="0" presId="urn:microsoft.com/office/officeart/2005/8/layout/hProcess4"/>
    <dgm:cxn modelId="{9686FBC0-F68F-4998-BE31-61B86C3B2AEB}" type="presOf" srcId="{0074969A-817A-4F84-8307-941413C2A075}" destId="{D279F451-D661-4127-91D1-CDEDE2F7637A}" srcOrd="0" destOrd="0" presId="urn:microsoft.com/office/officeart/2005/8/layout/hProcess4"/>
    <dgm:cxn modelId="{163D13DB-C7F0-441A-B6B1-5702C16D9037}" type="presOf" srcId="{15D961B8-A15C-4F9C-AFC9-151654A04257}" destId="{A6E5375D-5485-4782-929B-6DE328CB5B8B}" srcOrd="1" destOrd="1" presId="urn:microsoft.com/office/officeart/2005/8/layout/hProcess4"/>
    <dgm:cxn modelId="{1B5520DD-72CA-4DDA-AFA6-FCA17FA36CD3}" type="presOf" srcId="{80D44460-2663-4FF0-904B-CAB3FD68099F}" destId="{3CF61F4A-0C02-4B9F-B3C3-B167C52FCBF5}" srcOrd="1" destOrd="0" presId="urn:microsoft.com/office/officeart/2005/8/layout/hProcess4"/>
    <dgm:cxn modelId="{BF2D5AE8-E552-478D-8CF7-3C77D4A213D8}" type="presOf" srcId="{F7F1D9F0-7008-456F-B68A-5BA6545AC786}" destId="{3CF61F4A-0C02-4B9F-B3C3-B167C52FCBF5}" srcOrd="1" destOrd="1" presId="urn:microsoft.com/office/officeart/2005/8/layout/hProcess4"/>
    <dgm:cxn modelId="{E1A111E9-5390-4C1A-BFDB-C97CCE94AF89}" srcId="{63954EE9-E90B-4259-B122-E042EBC9C9C3}" destId="{F88AFAF7-B510-46BE-B0D8-7964A4D1BA7C}" srcOrd="0" destOrd="0" parTransId="{ABC4A97A-9318-4EB6-BC0D-B158C8E5123C}" sibTransId="{6CDFA29A-B712-402F-A7E9-E219DF86F97E}"/>
    <dgm:cxn modelId="{0520A5E9-E366-437A-949D-E1CEB9F06B35}" type="presOf" srcId="{01E7FA24-31B5-445B-BBFE-A44D09028F0A}" destId="{68BE855D-8264-4C5F-B46C-C3CC91E40F8D}" srcOrd="1" destOrd="0" presId="urn:microsoft.com/office/officeart/2005/8/layout/hProcess4"/>
    <dgm:cxn modelId="{3A522AEC-3944-446A-8C42-ABC8837FE3BA}" type="presOf" srcId="{80D44460-2663-4FF0-904B-CAB3FD68099F}" destId="{60982390-7F62-4C97-B969-2EDB7F50333D}" srcOrd="0" destOrd="0" presId="urn:microsoft.com/office/officeart/2005/8/layout/hProcess4"/>
    <dgm:cxn modelId="{E7CE5A5C-02ED-494B-9ED9-1F685EFDC707}" type="presParOf" srcId="{24A7C6D5-2B9F-46B7-B224-96FC3A94A310}" destId="{B909789B-A734-41EA-981A-2605DEF8699A}" srcOrd="0" destOrd="0" presId="urn:microsoft.com/office/officeart/2005/8/layout/hProcess4"/>
    <dgm:cxn modelId="{563393CC-D788-4609-B197-C94215CDAEC6}" type="presParOf" srcId="{24A7C6D5-2B9F-46B7-B224-96FC3A94A310}" destId="{CF6F013A-0644-430F-AB5A-CE8E839BD6DA}" srcOrd="1" destOrd="0" presId="urn:microsoft.com/office/officeart/2005/8/layout/hProcess4"/>
    <dgm:cxn modelId="{03D1ED20-0F76-4C39-9388-A9B9CE42107F}" type="presParOf" srcId="{24A7C6D5-2B9F-46B7-B224-96FC3A94A310}" destId="{C95117D2-D79E-407C-80B3-91D24F0946AC}" srcOrd="2" destOrd="0" presId="urn:microsoft.com/office/officeart/2005/8/layout/hProcess4"/>
    <dgm:cxn modelId="{084F7105-26B4-48B0-B274-57737F6C318A}" type="presParOf" srcId="{C95117D2-D79E-407C-80B3-91D24F0946AC}" destId="{C1E0164E-863D-4A5E-8C91-9FCE4468F516}" srcOrd="0" destOrd="0" presId="urn:microsoft.com/office/officeart/2005/8/layout/hProcess4"/>
    <dgm:cxn modelId="{42CBCB4A-0D3B-4F43-AB21-EBEC6BDFDCE6}" type="presParOf" srcId="{C1E0164E-863D-4A5E-8C91-9FCE4468F516}" destId="{7051E703-3C51-478A-AE86-286996C1549C}" srcOrd="0" destOrd="0" presId="urn:microsoft.com/office/officeart/2005/8/layout/hProcess4"/>
    <dgm:cxn modelId="{EE3C8F7B-66E0-4D7B-9D82-B01BC9366E06}" type="presParOf" srcId="{C1E0164E-863D-4A5E-8C91-9FCE4468F516}" destId="{9C3CAE10-16B6-4457-B3FD-62608E6C65C5}" srcOrd="1" destOrd="0" presId="urn:microsoft.com/office/officeart/2005/8/layout/hProcess4"/>
    <dgm:cxn modelId="{3C5C461B-CC8B-49BD-83E8-66FC74A7E62A}" type="presParOf" srcId="{C1E0164E-863D-4A5E-8C91-9FCE4468F516}" destId="{68BE855D-8264-4C5F-B46C-C3CC91E40F8D}" srcOrd="2" destOrd="0" presId="urn:microsoft.com/office/officeart/2005/8/layout/hProcess4"/>
    <dgm:cxn modelId="{F4EE2709-5E7D-4E36-B3EC-361A6822FC09}" type="presParOf" srcId="{C1E0164E-863D-4A5E-8C91-9FCE4468F516}" destId="{84CAB8BF-61B0-4D58-8909-056105CA2DEA}" srcOrd="3" destOrd="0" presId="urn:microsoft.com/office/officeart/2005/8/layout/hProcess4"/>
    <dgm:cxn modelId="{0E0F86C2-3135-4715-86D2-22F1392D74FF}" type="presParOf" srcId="{C1E0164E-863D-4A5E-8C91-9FCE4468F516}" destId="{6DD9290E-89B3-4F16-BBD7-D820222D4FFC}" srcOrd="4" destOrd="0" presId="urn:microsoft.com/office/officeart/2005/8/layout/hProcess4"/>
    <dgm:cxn modelId="{C7AC2F06-F3F4-4CED-8058-CFFE219F7E89}" type="presParOf" srcId="{C95117D2-D79E-407C-80B3-91D24F0946AC}" destId="{597D283A-EF65-4B42-8B2A-17E97BC67045}" srcOrd="1" destOrd="0" presId="urn:microsoft.com/office/officeart/2005/8/layout/hProcess4"/>
    <dgm:cxn modelId="{7340F3F3-D6F3-4BA6-98F2-EA3605EAB3E2}" type="presParOf" srcId="{C95117D2-D79E-407C-80B3-91D24F0946AC}" destId="{1549B428-5BC2-433D-8535-4BC96D0721DF}" srcOrd="2" destOrd="0" presId="urn:microsoft.com/office/officeart/2005/8/layout/hProcess4"/>
    <dgm:cxn modelId="{9311C1DB-60B9-4626-B122-4E1FD496A9B8}" type="presParOf" srcId="{1549B428-5BC2-433D-8535-4BC96D0721DF}" destId="{21821A5C-18C8-4FF6-877D-C85607FAE7D6}" srcOrd="0" destOrd="0" presId="urn:microsoft.com/office/officeart/2005/8/layout/hProcess4"/>
    <dgm:cxn modelId="{41F0B4DA-18BB-4179-9F49-32F01DF12F68}" type="presParOf" srcId="{1549B428-5BC2-433D-8535-4BC96D0721DF}" destId="{16E67B56-EDFD-4156-84F6-24990F9E8F59}" srcOrd="1" destOrd="0" presId="urn:microsoft.com/office/officeart/2005/8/layout/hProcess4"/>
    <dgm:cxn modelId="{BD4BF80F-3440-4306-88B6-497CAFAAA660}" type="presParOf" srcId="{1549B428-5BC2-433D-8535-4BC96D0721DF}" destId="{A6E5375D-5485-4782-929B-6DE328CB5B8B}" srcOrd="2" destOrd="0" presId="urn:microsoft.com/office/officeart/2005/8/layout/hProcess4"/>
    <dgm:cxn modelId="{6FBE429B-97F1-4EAA-92AD-772CBE96458A}" type="presParOf" srcId="{1549B428-5BC2-433D-8535-4BC96D0721DF}" destId="{ACED7186-45E9-4A3D-8846-6DBC3FE73F8B}" srcOrd="3" destOrd="0" presId="urn:microsoft.com/office/officeart/2005/8/layout/hProcess4"/>
    <dgm:cxn modelId="{99422ABD-1EBF-4D8D-AED8-BE51AA075B45}" type="presParOf" srcId="{1549B428-5BC2-433D-8535-4BC96D0721DF}" destId="{3E054305-EE58-489A-BB3A-0EF3856DD285}" srcOrd="4" destOrd="0" presId="urn:microsoft.com/office/officeart/2005/8/layout/hProcess4"/>
    <dgm:cxn modelId="{FC7C068E-F00A-4D48-92A7-BBA1432A9707}" type="presParOf" srcId="{C95117D2-D79E-407C-80B3-91D24F0946AC}" destId="{D279F451-D661-4127-91D1-CDEDE2F7637A}" srcOrd="3" destOrd="0" presId="urn:microsoft.com/office/officeart/2005/8/layout/hProcess4"/>
    <dgm:cxn modelId="{C541D81D-DFBD-4247-B75E-45F106E38AE0}" type="presParOf" srcId="{C95117D2-D79E-407C-80B3-91D24F0946AC}" destId="{2694A222-A630-47BA-A621-E3CC26BE5041}" srcOrd="4" destOrd="0" presId="urn:microsoft.com/office/officeart/2005/8/layout/hProcess4"/>
    <dgm:cxn modelId="{4ECB9DAB-C65A-45A0-93AE-14DDD6A2A153}" type="presParOf" srcId="{2694A222-A630-47BA-A621-E3CC26BE5041}" destId="{829DBEBD-16F8-4F13-976C-36CDC6C6DA1E}" srcOrd="0" destOrd="0" presId="urn:microsoft.com/office/officeart/2005/8/layout/hProcess4"/>
    <dgm:cxn modelId="{54294BFE-33D9-4C96-ACE8-17DC15546B4B}" type="presParOf" srcId="{2694A222-A630-47BA-A621-E3CC26BE5041}" destId="{60982390-7F62-4C97-B969-2EDB7F50333D}" srcOrd="1" destOrd="0" presId="urn:microsoft.com/office/officeart/2005/8/layout/hProcess4"/>
    <dgm:cxn modelId="{94D24F82-472E-4A50-89FD-0EAFEA362A10}" type="presParOf" srcId="{2694A222-A630-47BA-A621-E3CC26BE5041}" destId="{3CF61F4A-0C02-4B9F-B3C3-B167C52FCBF5}" srcOrd="2" destOrd="0" presId="urn:microsoft.com/office/officeart/2005/8/layout/hProcess4"/>
    <dgm:cxn modelId="{E814B12E-BF90-4469-AAC3-6D8AE4D23EF5}" type="presParOf" srcId="{2694A222-A630-47BA-A621-E3CC26BE5041}" destId="{1B344589-D6B9-476D-9D0E-A833771442EC}" srcOrd="3" destOrd="0" presId="urn:microsoft.com/office/officeart/2005/8/layout/hProcess4"/>
    <dgm:cxn modelId="{9DCA4B42-7939-4402-B29E-0B0658424D27}" type="presParOf" srcId="{2694A222-A630-47BA-A621-E3CC26BE5041}" destId="{3FCD2D74-AE85-4750-A479-386EB04D54F0}" srcOrd="4" destOrd="0" presId="urn:microsoft.com/office/officeart/2005/8/layout/h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DA75CE7-76D6-422C-87AF-575FB7D73A73}" type="doc">
      <dgm:prSet loTypeId="urn:microsoft.com/office/officeart/2008/layout/VerticalCircleList" loCatId="list" qsTypeId="urn:microsoft.com/office/officeart/2005/8/quickstyle/simple1" qsCatId="simple" csTypeId="urn:microsoft.com/office/officeart/2005/8/colors/accent1_2" csCatId="accent1" phldr="1"/>
      <dgm:spPr/>
      <dgm:t>
        <a:bodyPr/>
        <a:lstStyle/>
        <a:p>
          <a:endParaRPr lang="en-US"/>
        </a:p>
      </dgm:t>
    </dgm:pt>
    <dgm:pt modelId="{DFF3A00C-D73A-4751-ADF5-7B45F95CA170}">
      <dgm:prSet phldrT="[Text]"/>
      <dgm:spPr/>
      <dgm:t>
        <a:bodyPr/>
        <a:lstStyle/>
        <a:p>
          <a:r>
            <a:rPr lang="en-US" dirty="0"/>
            <a:t>Virtual interviews can improve efficiency, but technology and presentation factors must not replace job-related evidence (Blacksmith, </a:t>
          </a:r>
          <a:r>
            <a:rPr lang="en-US" dirty="0" err="1"/>
            <a:t>Willford</a:t>
          </a:r>
          <a:r>
            <a:rPr lang="en-US" dirty="0"/>
            <a:t> and Behrend, 2016).</a:t>
          </a:r>
        </a:p>
      </dgm:t>
    </dgm:pt>
    <dgm:pt modelId="{B0C7DBD1-693E-4227-9FD0-EE27094EE153}" type="parTrans" cxnId="{AF075756-0CB5-44BD-BD0D-4EA6EFF84FDD}">
      <dgm:prSet/>
      <dgm:spPr/>
      <dgm:t>
        <a:bodyPr/>
        <a:lstStyle/>
        <a:p>
          <a:endParaRPr lang="en-US"/>
        </a:p>
      </dgm:t>
    </dgm:pt>
    <dgm:pt modelId="{1F3BD029-2026-484E-A9C5-EEA4FCFB045D}" type="sibTrans" cxnId="{AF075756-0CB5-44BD-BD0D-4EA6EFF84FDD}">
      <dgm:prSet/>
      <dgm:spPr/>
      <dgm:t>
        <a:bodyPr/>
        <a:lstStyle/>
        <a:p>
          <a:endParaRPr lang="en-US"/>
        </a:p>
      </dgm:t>
    </dgm:pt>
    <dgm:pt modelId="{0DEA6D21-71AC-4C31-A1CA-095C27ED64BA}" type="pres">
      <dgm:prSet presAssocID="{CDA75CE7-76D6-422C-87AF-575FB7D73A73}" presName="Name0" presStyleCnt="0">
        <dgm:presLayoutVars>
          <dgm:dir/>
        </dgm:presLayoutVars>
      </dgm:prSet>
      <dgm:spPr/>
    </dgm:pt>
    <dgm:pt modelId="{0E1492DC-5C7F-4BE2-983A-B0070FE09E37}" type="pres">
      <dgm:prSet presAssocID="{DFF3A00C-D73A-4751-ADF5-7B45F95CA170}" presName="noChildren" presStyleCnt="0"/>
      <dgm:spPr/>
    </dgm:pt>
    <dgm:pt modelId="{58395253-B504-49D0-B684-66CF196610C2}" type="pres">
      <dgm:prSet presAssocID="{DFF3A00C-D73A-4751-ADF5-7B45F95CA170}" presName="gap" presStyleCnt="0"/>
      <dgm:spPr/>
    </dgm:pt>
    <dgm:pt modelId="{B954CC89-43C5-4379-9B31-F21AF4D134DC}" type="pres">
      <dgm:prSet presAssocID="{DFF3A00C-D73A-4751-ADF5-7B45F95CA170}" presName="medCircle2" presStyleLbl="vennNode1" presStyleIdx="0" presStyleCnt="1"/>
      <dgm:spPr/>
    </dgm:pt>
    <dgm:pt modelId="{A940D615-7160-4E66-BA78-D0A06E9A6618}" type="pres">
      <dgm:prSet presAssocID="{DFF3A00C-D73A-4751-ADF5-7B45F95CA170}" presName="txLvlOnly1" presStyleLbl="revTx" presStyleIdx="0" presStyleCnt="1"/>
      <dgm:spPr/>
    </dgm:pt>
  </dgm:ptLst>
  <dgm:cxnLst>
    <dgm:cxn modelId="{61CB8B3E-65BD-4D06-86B2-3E3F6C9277EF}" type="presOf" srcId="{DFF3A00C-D73A-4751-ADF5-7B45F95CA170}" destId="{A940D615-7160-4E66-BA78-D0A06E9A6618}" srcOrd="0" destOrd="0" presId="urn:microsoft.com/office/officeart/2008/layout/VerticalCircleList"/>
    <dgm:cxn modelId="{48EF3541-7AA9-4809-B998-321512287994}" type="presOf" srcId="{CDA75CE7-76D6-422C-87AF-575FB7D73A73}" destId="{0DEA6D21-71AC-4C31-A1CA-095C27ED64BA}" srcOrd="0" destOrd="0" presId="urn:microsoft.com/office/officeart/2008/layout/VerticalCircleList"/>
    <dgm:cxn modelId="{AF075756-0CB5-44BD-BD0D-4EA6EFF84FDD}" srcId="{CDA75CE7-76D6-422C-87AF-575FB7D73A73}" destId="{DFF3A00C-D73A-4751-ADF5-7B45F95CA170}" srcOrd="0" destOrd="0" parTransId="{B0C7DBD1-693E-4227-9FD0-EE27094EE153}" sibTransId="{1F3BD029-2026-484E-A9C5-EEA4FCFB045D}"/>
    <dgm:cxn modelId="{0A710B6F-0539-4057-88DE-BD3DA1ABE08E}" type="presParOf" srcId="{0DEA6D21-71AC-4C31-A1CA-095C27ED64BA}" destId="{0E1492DC-5C7F-4BE2-983A-B0070FE09E37}" srcOrd="0" destOrd="0" presId="urn:microsoft.com/office/officeart/2008/layout/VerticalCircleList"/>
    <dgm:cxn modelId="{8A1C7D3F-74D1-44FD-AD81-D6F55B95C9FD}" type="presParOf" srcId="{0E1492DC-5C7F-4BE2-983A-B0070FE09E37}" destId="{58395253-B504-49D0-B684-66CF196610C2}" srcOrd="0" destOrd="0" presId="urn:microsoft.com/office/officeart/2008/layout/VerticalCircleList"/>
    <dgm:cxn modelId="{8086D95C-B1CC-4159-A90E-0F62E23DB5D8}" type="presParOf" srcId="{0E1492DC-5C7F-4BE2-983A-B0070FE09E37}" destId="{B954CC89-43C5-4379-9B31-F21AF4D134DC}" srcOrd="1" destOrd="0" presId="urn:microsoft.com/office/officeart/2008/layout/VerticalCircleList"/>
    <dgm:cxn modelId="{66240CB6-74BF-4E8E-A833-23BC0308D687}" type="presParOf" srcId="{0E1492DC-5C7F-4BE2-983A-B0070FE09E37}" destId="{A940D615-7160-4E66-BA78-D0A06E9A6618}" srcOrd="2" destOrd="0" presId="urn:microsoft.com/office/officeart/2008/layout/Vertical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93BEB98-11C7-49BD-B262-83C789D05D83}" type="doc">
      <dgm:prSet loTypeId="urn:microsoft.com/office/officeart/2005/8/layout/venn1" loCatId="relationship" qsTypeId="urn:microsoft.com/office/officeart/2005/8/quickstyle/simple1" qsCatId="simple" csTypeId="urn:microsoft.com/office/officeart/2005/8/colors/accent1_2" csCatId="accent1" phldr="1"/>
      <dgm:spPr/>
    </dgm:pt>
    <dgm:pt modelId="{EB8BB73E-AEAB-4CA2-8F45-44B9DB112A6D}">
      <dgm:prSet phldrT="[Text]"/>
      <dgm:spPr/>
      <dgm:t>
        <a:bodyPr/>
        <a:lstStyle/>
        <a:p>
          <a:r>
            <a:rPr lang="en-US" dirty="0"/>
            <a:t>Connect recruitment to transformation objectives </a:t>
          </a:r>
        </a:p>
      </dgm:t>
    </dgm:pt>
    <dgm:pt modelId="{F905B89E-79FC-4349-A805-A2831BA0B0D6}" type="parTrans" cxnId="{31665EF5-7F30-4153-B287-BDED45672F75}">
      <dgm:prSet/>
      <dgm:spPr/>
      <dgm:t>
        <a:bodyPr/>
        <a:lstStyle/>
        <a:p>
          <a:endParaRPr lang="en-US"/>
        </a:p>
      </dgm:t>
    </dgm:pt>
    <dgm:pt modelId="{94700730-7A62-4F30-B9E0-03DEACA889CF}" type="sibTrans" cxnId="{31665EF5-7F30-4153-B287-BDED45672F75}">
      <dgm:prSet/>
      <dgm:spPr/>
      <dgm:t>
        <a:bodyPr/>
        <a:lstStyle/>
        <a:p>
          <a:endParaRPr lang="en-US"/>
        </a:p>
      </dgm:t>
    </dgm:pt>
    <dgm:pt modelId="{0176C474-59DB-40C8-A5CC-47E28F1A4B49}">
      <dgm:prSet/>
      <dgm:spPr/>
      <dgm:t>
        <a:bodyPr/>
        <a:lstStyle/>
        <a:p>
          <a:r>
            <a:rPr lang="en-US"/>
            <a:t>Define clear and measurable role criteria </a:t>
          </a:r>
        </a:p>
      </dgm:t>
    </dgm:pt>
    <dgm:pt modelId="{9DEB937E-2974-4410-938A-6F0A596CE14F}" type="parTrans" cxnId="{57C77735-0C91-46D7-83EF-D72D2DE8076A}">
      <dgm:prSet/>
      <dgm:spPr/>
      <dgm:t>
        <a:bodyPr/>
        <a:lstStyle/>
        <a:p>
          <a:endParaRPr lang="en-US"/>
        </a:p>
      </dgm:t>
    </dgm:pt>
    <dgm:pt modelId="{CD0F3D2C-BA26-42D8-9912-BBBD86CF4151}" type="sibTrans" cxnId="{57C77735-0C91-46D7-83EF-D72D2DE8076A}">
      <dgm:prSet/>
      <dgm:spPr/>
      <dgm:t>
        <a:bodyPr/>
        <a:lstStyle/>
        <a:p>
          <a:endParaRPr lang="en-US"/>
        </a:p>
      </dgm:t>
    </dgm:pt>
    <dgm:pt modelId="{457DDCCE-CF73-493E-B027-0375C8CC76C5}">
      <dgm:prSet/>
      <dgm:spPr/>
      <dgm:t>
        <a:bodyPr/>
        <a:lstStyle/>
        <a:p>
          <a:r>
            <a:rPr lang="en-US"/>
            <a:t>Use targeted advertising platforms </a:t>
          </a:r>
        </a:p>
      </dgm:t>
    </dgm:pt>
    <dgm:pt modelId="{0287423B-475A-4F0C-894C-BCE8CD856475}" type="parTrans" cxnId="{1DBA0D7F-BA90-4317-B1D2-DD082A757DB2}">
      <dgm:prSet/>
      <dgm:spPr/>
      <dgm:t>
        <a:bodyPr/>
        <a:lstStyle/>
        <a:p>
          <a:endParaRPr lang="en-US"/>
        </a:p>
      </dgm:t>
    </dgm:pt>
    <dgm:pt modelId="{A977C462-AA92-4D6E-A154-24EF52FBC901}" type="sibTrans" cxnId="{1DBA0D7F-BA90-4317-B1D2-DD082A757DB2}">
      <dgm:prSet/>
      <dgm:spPr/>
      <dgm:t>
        <a:bodyPr/>
        <a:lstStyle/>
        <a:p>
          <a:endParaRPr lang="en-US"/>
        </a:p>
      </dgm:t>
    </dgm:pt>
    <dgm:pt modelId="{43B31D8E-39D5-46F8-A55B-0D362F5EC96B}">
      <dgm:prSet/>
      <dgm:spPr/>
      <dgm:t>
        <a:bodyPr/>
        <a:lstStyle/>
        <a:p>
          <a:r>
            <a:rPr lang="en-US"/>
            <a:t>Apply structured and competency-based interviews </a:t>
          </a:r>
        </a:p>
      </dgm:t>
    </dgm:pt>
    <dgm:pt modelId="{187C90C4-DE79-401D-9672-5A23339CD408}" type="parTrans" cxnId="{201790F8-519C-4BF1-BB67-E9853B0432B6}">
      <dgm:prSet/>
      <dgm:spPr/>
      <dgm:t>
        <a:bodyPr/>
        <a:lstStyle/>
        <a:p>
          <a:endParaRPr lang="en-US"/>
        </a:p>
      </dgm:t>
    </dgm:pt>
    <dgm:pt modelId="{2B2E4BBD-3BEB-4D88-BD09-6318595DDEF0}" type="sibTrans" cxnId="{201790F8-519C-4BF1-BB67-E9853B0432B6}">
      <dgm:prSet/>
      <dgm:spPr/>
      <dgm:t>
        <a:bodyPr/>
        <a:lstStyle/>
        <a:p>
          <a:endParaRPr lang="en-US"/>
        </a:p>
      </dgm:t>
    </dgm:pt>
    <dgm:pt modelId="{FCE05769-D2F0-4E33-8AAC-2AB65CA4F58D}">
      <dgm:prSet/>
      <dgm:spPr/>
      <dgm:t>
        <a:bodyPr/>
        <a:lstStyle/>
        <a:p>
          <a:r>
            <a:rPr lang="en-US"/>
            <a:t>Use panels for senior transformation roles </a:t>
          </a:r>
        </a:p>
      </dgm:t>
    </dgm:pt>
    <dgm:pt modelId="{AEE10EE1-9C16-4BCA-A68B-EBFD269605FA}" type="parTrans" cxnId="{4AD2B844-AC1C-43CD-850A-B20DC78BE059}">
      <dgm:prSet/>
      <dgm:spPr/>
      <dgm:t>
        <a:bodyPr/>
        <a:lstStyle/>
        <a:p>
          <a:endParaRPr lang="en-US"/>
        </a:p>
      </dgm:t>
    </dgm:pt>
    <dgm:pt modelId="{C266A90C-2560-488D-A613-1020B75B1DD3}" type="sibTrans" cxnId="{4AD2B844-AC1C-43CD-850A-B20DC78BE059}">
      <dgm:prSet/>
      <dgm:spPr/>
      <dgm:t>
        <a:bodyPr/>
        <a:lstStyle/>
        <a:p>
          <a:endParaRPr lang="en-US"/>
        </a:p>
      </dgm:t>
    </dgm:pt>
    <dgm:pt modelId="{334AD55D-285F-4FC5-B5ED-F741D5C212F9}">
      <dgm:prSet/>
      <dgm:spPr/>
      <dgm:t>
        <a:bodyPr/>
        <a:lstStyle/>
        <a:p>
          <a:r>
            <a:rPr lang="en-US"/>
            <a:t>Combine interviews with practical assessments </a:t>
          </a:r>
        </a:p>
      </dgm:t>
    </dgm:pt>
    <dgm:pt modelId="{BBA29E6E-DD14-44DC-ABF8-3F081DC21A42}" type="parTrans" cxnId="{2AC5EA2A-A5E3-4D3D-B02A-FA88F192DE32}">
      <dgm:prSet/>
      <dgm:spPr/>
      <dgm:t>
        <a:bodyPr/>
        <a:lstStyle/>
        <a:p>
          <a:endParaRPr lang="en-US"/>
        </a:p>
      </dgm:t>
    </dgm:pt>
    <dgm:pt modelId="{6DDFDB3F-146B-4E95-8D37-BAD13D3464CF}" type="sibTrans" cxnId="{2AC5EA2A-A5E3-4D3D-B02A-FA88F192DE32}">
      <dgm:prSet/>
      <dgm:spPr/>
      <dgm:t>
        <a:bodyPr/>
        <a:lstStyle/>
        <a:p>
          <a:endParaRPr lang="en-US"/>
        </a:p>
      </dgm:t>
    </dgm:pt>
    <dgm:pt modelId="{971A8C33-16A9-4AD6-9BE1-B3D51474C6E1}">
      <dgm:prSet/>
      <dgm:spPr/>
      <dgm:t>
        <a:bodyPr/>
        <a:lstStyle/>
        <a:p>
          <a:r>
            <a:rPr lang="en-US"/>
            <a:t>Train interviewers and score candidates consistently </a:t>
          </a:r>
        </a:p>
      </dgm:t>
    </dgm:pt>
    <dgm:pt modelId="{48A64D6E-012D-4600-8E72-DB5A5144BD55}" type="parTrans" cxnId="{7EF0D187-58E4-4530-B253-688F09C1C61D}">
      <dgm:prSet/>
      <dgm:spPr/>
      <dgm:t>
        <a:bodyPr/>
        <a:lstStyle/>
        <a:p>
          <a:endParaRPr lang="en-US"/>
        </a:p>
      </dgm:t>
    </dgm:pt>
    <dgm:pt modelId="{0A2447D9-E772-40DE-885D-FF411DEA9D87}" type="sibTrans" cxnId="{7EF0D187-58E4-4530-B253-688F09C1C61D}">
      <dgm:prSet/>
      <dgm:spPr/>
      <dgm:t>
        <a:bodyPr/>
        <a:lstStyle/>
        <a:p>
          <a:endParaRPr lang="en-US"/>
        </a:p>
      </dgm:t>
    </dgm:pt>
    <dgm:pt modelId="{43B2223D-DD8D-4DCA-B23C-7370A9975A4B}" type="pres">
      <dgm:prSet presAssocID="{B93BEB98-11C7-49BD-B262-83C789D05D83}" presName="compositeShape" presStyleCnt="0">
        <dgm:presLayoutVars>
          <dgm:chMax val="7"/>
          <dgm:dir/>
          <dgm:resizeHandles val="exact"/>
        </dgm:presLayoutVars>
      </dgm:prSet>
      <dgm:spPr/>
    </dgm:pt>
    <dgm:pt modelId="{91B64CDB-61C4-4F69-8646-335EE2CE9E05}" type="pres">
      <dgm:prSet presAssocID="{EB8BB73E-AEAB-4CA2-8F45-44B9DB112A6D}" presName="circ1" presStyleLbl="vennNode1" presStyleIdx="0" presStyleCnt="7"/>
      <dgm:spPr/>
    </dgm:pt>
    <dgm:pt modelId="{A56B638C-1E6A-4253-8862-F4CA54700145}" type="pres">
      <dgm:prSet presAssocID="{EB8BB73E-AEAB-4CA2-8F45-44B9DB112A6D}" presName="circ1Tx" presStyleLbl="revTx" presStyleIdx="0" presStyleCnt="0">
        <dgm:presLayoutVars>
          <dgm:chMax val="0"/>
          <dgm:chPref val="0"/>
          <dgm:bulletEnabled val="1"/>
        </dgm:presLayoutVars>
      </dgm:prSet>
      <dgm:spPr/>
    </dgm:pt>
    <dgm:pt modelId="{4AB93B08-7000-430A-B3F2-356515544913}" type="pres">
      <dgm:prSet presAssocID="{0176C474-59DB-40C8-A5CC-47E28F1A4B49}" presName="circ2" presStyleLbl="vennNode1" presStyleIdx="1" presStyleCnt="7"/>
      <dgm:spPr/>
    </dgm:pt>
    <dgm:pt modelId="{4FCE0D08-98FA-44EA-BA42-3D363E0F96C9}" type="pres">
      <dgm:prSet presAssocID="{0176C474-59DB-40C8-A5CC-47E28F1A4B49}" presName="circ2Tx" presStyleLbl="revTx" presStyleIdx="0" presStyleCnt="0">
        <dgm:presLayoutVars>
          <dgm:chMax val="0"/>
          <dgm:chPref val="0"/>
          <dgm:bulletEnabled val="1"/>
        </dgm:presLayoutVars>
      </dgm:prSet>
      <dgm:spPr/>
    </dgm:pt>
    <dgm:pt modelId="{B484C050-A505-4814-A154-91DCB8021F4F}" type="pres">
      <dgm:prSet presAssocID="{457DDCCE-CF73-493E-B027-0375C8CC76C5}" presName="circ3" presStyleLbl="vennNode1" presStyleIdx="2" presStyleCnt="7"/>
      <dgm:spPr/>
    </dgm:pt>
    <dgm:pt modelId="{7C850908-0914-4DC1-96DE-E7B1CEA037DC}" type="pres">
      <dgm:prSet presAssocID="{457DDCCE-CF73-493E-B027-0375C8CC76C5}" presName="circ3Tx" presStyleLbl="revTx" presStyleIdx="0" presStyleCnt="0">
        <dgm:presLayoutVars>
          <dgm:chMax val="0"/>
          <dgm:chPref val="0"/>
          <dgm:bulletEnabled val="1"/>
        </dgm:presLayoutVars>
      </dgm:prSet>
      <dgm:spPr/>
    </dgm:pt>
    <dgm:pt modelId="{22AD48A4-DDB5-44E4-A826-2E1BB8B562EF}" type="pres">
      <dgm:prSet presAssocID="{43B31D8E-39D5-46F8-A55B-0D362F5EC96B}" presName="circ4" presStyleLbl="vennNode1" presStyleIdx="3" presStyleCnt="7"/>
      <dgm:spPr/>
    </dgm:pt>
    <dgm:pt modelId="{E5472668-0F49-4FF8-B2FE-962F69DBC423}" type="pres">
      <dgm:prSet presAssocID="{43B31D8E-39D5-46F8-A55B-0D362F5EC96B}" presName="circ4Tx" presStyleLbl="revTx" presStyleIdx="0" presStyleCnt="0">
        <dgm:presLayoutVars>
          <dgm:chMax val="0"/>
          <dgm:chPref val="0"/>
          <dgm:bulletEnabled val="1"/>
        </dgm:presLayoutVars>
      </dgm:prSet>
      <dgm:spPr/>
    </dgm:pt>
    <dgm:pt modelId="{B7BDD161-444A-42C0-AD02-93AED309039A}" type="pres">
      <dgm:prSet presAssocID="{FCE05769-D2F0-4E33-8AAC-2AB65CA4F58D}" presName="circ5" presStyleLbl="vennNode1" presStyleIdx="4" presStyleCnt="7"/>
      <dgm:spPr/>
    </dgm:pt>
    <dgm:pt modelId="{68367E2D-0D88-4C12-90BC-C855C1D0B941}" type="pres">
      <dgm:prSet presAssocID="{FCE05769-D2F0-4E33-8AAC-2AB65CA4F58D}" presName="circ5Tx" presStyleLbl="revTx" presStyleIdx="0" presStyleCnt="0">
        <dgm:presLayoutVars>
          <dgm:chMax val="0"/>
          <dgm:chPref val="0"/>
          <dgm:bulletEnabled val="1"/>
        </dgm:presLayoutVars>
      </dgm:prSet>
      <dgm:spPr/>
    </dgm:pt>
    <dgm:pt modelId="{D92BF1B0-1FA6-4D03-9DF8-4C122EAE0865}" type="pres">
      <dgm:prSet presAssocID="{334AD55D-285F-4FC5-B5ED-F741D5C212F9}" presName="circ6" presStyleLbl="vennNode1" presStyleIdx="5" presStyleCnt="7"/>
      <dgm:spPr/>
    </dgm:pt>
    <dgm:pt modelId="{32C135F0-78EE-465A-865C-D5F6A6B8D662}" type="pres">
      <dgm:prSet presAssocID="{334AD55D-285F-4FC5-B5ED-F741D5C212F9}" presName="circ6Tx" presStyleLbl="revTx" presStyleIdx="0" presStyleCnt="0">
        <dgm:presLayoutVars>
          <dgm:chMax val="0"/>
          <dgm:chPref val="0"/>
          <dgm:bulletEnabled val="1"/>
        </dgm:presLayoutVars>
      </dgm:prSet>
      <dgm:spPr/>
    </dgm:pt>
    <dgm:pt modelId="{834845F6-EF38-4675-9FE7-DA86C007E6FF}" type="pres">
      <dgm:prSet presAssocID="{971A8C33-16A9-4AD6-9BE1-B3D51474C6E1}" presName="circ7" presStyleLbl="vennNode1" presStyleIdx="6" presStyleCnt="7"/>
      <dgm:spPr/>
    </dgm:pt>
    <dgm:pt modelId="{686D44AD-8D7E-41AD-AF3B-4C88B6457B77}" type="pres">
      <dgm:prSet presAssocID="{971A8C33-16A9-4AD6-9BE1-B3D51474C6E1}" presName="circ7Tx" presStyleLbl="revTx" presStyleIdx="0" presStyleCnt="0">
        <dgm:presLayoutVars>
          <dgm:chMax val="0"/>
          <dgm:chPref val="0"/>
          <dgm:bulletEnabled val="1"/>
        </dgm:presLayoutVars>
      </dgm:prSet>
      <dgm:spPr/>
    </dgm:pt>
  </dgm:ptLst>
  <dgm:cxnLst>
    <dgm:cxn modelId="{E2510004-CB1C-4C91-8F93-89604BEA4895}" type="presOf" srcId="{FCE05769-D2F0-4E33-8AAC-2AB65CA4F58D}" destId="{68367E2D-0D88-4C12-90BC-C855C1D0B941}" srcOrd="0" destOrd="0" presId="urn:microsoft.com/office/officeart/2005/8/layout/venn1"/>
    <dgm:cxn modelId="{FE182B23-4F6E-41E7-95F3-0698005C853D}" type="presOf" srcId="{B93BEB98-11C7-49BD-B262-83C789D05D83}" destId="{43B2223D-DD8D-4DCA-B23C-7370A9975A4B}" srcOrd="0" destOrd="0" presId="urn:microsoft.com/office/officeart/2005/8/layout/venn1"/>
    <dgm:cxn modelId="{6D4B5124-F479-4B50-A831-E7C738509E83}" type="presOf" srcId="{457DDCCE-CF73-493E-B027-0375C8CC76C5}" destId="{7C850908-0914-4DC1-96DE-E7B1CEA037DC}" srcOrd="0" destOrd="0" presId="urn:microsoft.com/office/officeart/2005/8/layout/venn1"/>
    <dgm:cxn modelId="{2AC5EA2A-A5E3-4D3D-B02A-FA88F192DE32}" srcId="{B93BEB98-11C7-49BD-B262-83C789D05D83}" destId="{334AD55D-285F-4FC5-B5ED-F741D5C212F9}" srcOrd="5" destOrd="0" parTransId="{BBA29E6E-DD14-44DC-ABF8-3F081DC21A42}" sibTransId="{6DDFDB3F-146B-4E95-8D37-BAD13D3464CF}"/>
    <dgm:cxn modelId="{57C77735-0C91-46D7-83EF-D72D2DE8076A}" srcId="{B93BEB98-11C7-49BD-B262-83C789D05D83}" destId="{0176C474-59DB-40C8-A5CC-47E28F1A4B49}" srcOrd="1" destOrd="0" parTransId="{9DEB937E-2974-4410-938A-6F0A596CE14F}" sibTransId="{CD0F3D2C-BA26-42D8-9912-BBBD86CF4151}"/>
    <dgm:cxn modelId="{4AD2B844-AC1C-43CD-850A-B20DC78BE059}" srcId="{B93BEB98-11C7-49BD-B262-83C789D05D83}" destId="{FCE05769-D2F0-4E33-8AAC-2AB65CA4F58D}" srcOrd="4" destOrd="0" parTransId="{AEE10EE1-9C16-4BCA-A68B-EBFD269605FA}" sibTransId="{C266A90C-2560-488D-A613-1020B75B1DD3}"/>
    <dgm:cxn modelId="{1DBA0D7F-BA90-4317-B1D2-DD082A757DB2}" srcId="{B93BEB98-11C7-49BD-B262-83C789D05D83}" destId="{457DDCCE-CF73-493E-B027-0375C8CC76C5}" srcOrd="2" destOrd="0" parTransId="{0287423B-475A-4F0C-894C-BCE8CD856475}" sibTransId="{A977C462-AA92-4D6E-A154-24EF52FBC901}"/>
    <dgm:cxn modelId="{7EF0D187-58E4-4530-B253-688F09C1C61D}" srcId="{B93BEB98-11C7-49BD-B262-83C789D05D83}" destId="{971A8C33-16A9-4AD6-9BE1-B3D51474C6E1}" srcOrd="6" destOrd="0" parTransId="{48A64D6E-012D-4600-8E72-DB5A5144BD55}" sibTransId="{0A2447D9-E772-40DE-885D-FF411DEA9D87}"/>
    <dgm:cxn modelId="{1EBF7E9C-5F3E-479D-86BA-EA6F43602DC7}" type="presOf" srcId="{EB8BB73E-AEAB-4CA2-8F45-44B9DB112A6D}" destId="{A56B638C-1E6A-4253-8862-F4CA54700145}" srcOrd="0" destOrd="0" presId="urn:microsoft.com/office/officeart/2005/8/layout/venn1"/>
    <dgm:cxn modelId="{1F63CEAF-2B20-45D3-B3DC-5E04F2DB4ACB}" type="presOf" srcId="{43B31D8E-39D5-46F8-A55B-0D362F5EC96B}" destId="{E5472668-0F49-4FF8-B2FE-962F69DBC423}" srcOrd="0" destOrd="0" presId="urn:microsoft.com/office/officeart/2005/8/layout/venn1"/>
    <dgm:cxn modelId="{D12BB3B4-9AAA-4AF9-BDE3-AB2B9CE77624}" type="presOf" srcId="{334AD55D-285F-4FC5-B5ED-F741D5C212F9}" destId="{32C135F0-78EE-465A-865C-D5F6A6B8D662}" srcOrd="0" destOrd="0" presId="urn:microsoft.com/office/officeart/2005/8/layout/venn1"/>
    <dgm:cxn modelId="{77A688E4-3B82-4A48-A489-A0FD9D75BB1F}" type="presOf" srcId="{0176C474-59DB-40C8-A5CC-47E28F1A4B49}" destId="{4FCE0D08-98FA-44EA-BA42-3D363E0F96C9}" srcOrd="0" destOrd="0" presId="urn:microsoft.com/office/officeart/2005/8/layout/venn1"/>
    <dgm:cxn modelId="{31665EF5-7F30-4153-B287-BDED45672F75}" srcId="{B93BEB98-11C7-49BD-B262-83C789D05D83}" destId="{EB8BB73E-AEAB-4CA2-8F45-44B9DB112A6D}" srcOrd="0" destOrd="0" parTransId="{F905B89E-79FC-4349-A805-A2831BA0B0D6}" sibTransId="{94700730-7A62-4F30-B9E0-03DEACA889CF}"/>
    <dgm:cxn modelId="{201790F8-519C-4BF1-BB67-E9853B0432B6}" srcId="{B93BEB98-11C7-49BD-B262-83C789D05D83}" destId="{43B31D8E-39D5-46F8-A55B-0D362F5EC96B}" srcOrd="3" destOrd="0" parTransId="{187C90C4-DE79-401D-9672-5A23339CD408}" sibTransId="{2B2E4BBD-3BEB-4D88-BD09-6318595DDEF0}"/>
    <dgm:cxn modelId="{717B1CFA-75A3-45A5-924D-1A9D7EE475AE}" type="presOf" srcId="{971A8C33-16A9-4AD6-9BE1-B3D51474C6E1}" destId="{686D44AD-8D7E-41AD-AF3B-4C88B6457B77}" srcOrd="0" destOrd="0" presId="urn:microsoft.com/office/officeart/2005/8/layout/venn1"/>
    <dgm:cxn modelId="{C8756262-72AD-4E83-920B-08E34DD71C3E}" type="presParOf" srcId="{43B2223D-DD8D-4DCA-B23C-7370A9975A4B}" destId="{91B64CDB-61C4-4F69-8646-335EE2CE9E05}" srcOrd="0" destOrd="0" presId="urn:microsoft.com/office/officeart/2005/8/layout/venn1"/>
    <dgm:cxn modelId="{DFD30F0E-E2D2-4739-B49C-8A46020172F0}" type="presParOf" srcId="{43B2223D-DD8D-4DCA-B23C-7370A9975A4B}" destId="{A56B638C-1E6A-4253-8862-F4CA54700145}" srcOrd="1" destOrd="0" presId="urn:microsoft.com/office/officeart/2005/8/layout/venn1"/>
    <dgm:cxn modelId="{3F0A0F67-F29D-4A71-ACCF-551409AE0171}" type="presParOf" srcId="{43B2223D-DD8D-4DCA-B23C-7370A9975A4B}" destId="{4AB93B08-7000-430A-B3F2-356515544913}" srcOrd="2" destOrd="0" presId="urn:microsoft.com/office/officeart/2005/8/layout/venn1"/>
    <dgm:cxn modelId="{40791E75-BA8F-4147-B57B-5D1A2496C8BD}" type="presParOf" srcId="{43B2223D-DD8D-4DCA-B23C-7370A9975A4B}" destId="{4FCE0D08-98FA-44EA-BA42-3D363E0F96C9}" srcOrd="3" destOrd="0" presId="urn:microsoft.com/office/officeart/2005/8/layout/venn1"/>
    <dgm:cxn modelId="{6075CF97-F67E-405E-AF2A-3515CCBEE686}" type="presParOf" srcId="{43B2223D-DD8D-4DCA-B23C-7370A9975A4B}" destId="{B484C050-A505-4814-A154-91DCB8021F4F}" srcOrd="4" destOrd="0" presId="urn:microsoft.com/office/officeart/2005/8/layout/venn1"/>
    <dgm:cxn modelId="{1B320914-CF73-4E94-8C6E-1419E52DC60F}" type="presParOf" srcId="{43B2223D-DD8D-4DCA-B23C-7370A9975A4B}" destId="{7C850908-0914-4DC1-96DE-E7B1CEA037DC}" srcOrd="5" destOrd="0" presId="urn:microsoft.com/office/officeart/2005/8/layout/venn1"/>
    <dgm:cxn modelId="{EC47D4CF-59F7-427B-8D5B-AF76EE06F4FF}" type="presParOf" srcId="{43B2223D-DD8D-4DCA-B23C-7370A9975A4B}" destId="{22AD48A4-DDB5-44E4-A826-2E1BB8B562EF}" srcOrd="6" destOrd="0" presId="urn:microsoft.com/office/officeart/2005/8/layout/venn1"/>
    <dgm:cxn modelId="{62303033-40B6-4F39-B650-12320714823B}" type="presParOf" srcId="{43B2223D-DD8D-4DCA-B23C-7370A9975A4B}" destId="{E5472668-0F49-4FF8-B2FE-962F69DBC423}" srcOrd="7" destOrd="0" presId="urn:microsoft.com/office/officeart/2005/8/layout/venn1"/>
    <dgm:cxn modelId="{6265C72F-7F96-4B24-9A36-87CB4AE2AFED}" type="presParOf" srcId="{43B2223D-DD8D-4DCA-B23C-7370A9975A4B}" destId="{B7BDD161-444A-42C0-AD02-93AED309039A}" srcOrd="8" destOrd="0" presId="urn:microsoft.com/office/officeart/2005/8/layout/venn1"/>
    <dgm:cxn modelId="{E5B5181C-E6E5-47EA-BD48-158CD1943429}" type="presParOf" srcId="{43B2223D-DD8D-4DCA-B23C-7370A9975A4B}" destId="{68367E2D-0D88-4C12-90BC-C855C1D0B941}" srcOrd="9" destOrd="0" presId="urn:microsoft.com/office/officeart/2005/8/layout/venn1"/>
    <dgm:cxn modelId="{80E3E60A-5AA6-4C77-83B8-D0BD108C8360}" type="presParOf" srcId="{43B2223D-DD8D-4DCA-B23C-7370A9975A4B}" destId="{D92BF1B0-1FA6-4D03-9DF8-4C122EAE0865}" srcOrd="10" destOrd="0" presId="urn:microsoft.com/office/officeart/2005/8/layout/venn1"/>
    <dgm:cxn modelId="{EEBB1292-2D7A-447E-BA52-0663F200797B}" type="presParOf" srcId="{43B2223D-DD8D-4DCA-B23C-7370A9975A4B}" destId="{32C135F0-78EE-465A-865C-D5F6A6B8D662}" srcOrd="11" destOrd="0" presId="urn:microsoft.com/office/officeart/2005/8/layout/venn1"/>
    <dgm:cxn modelId="{E0E1F891-CCEC-49AA-BB64-E833A21078B3}" type="presParOf" srcId="{43B2223D-DD8D-4DCA-B23C-7370A9975A4B}" destId="{834845F6-EF38-4675-9FE7-DA86C007E6FF}" srcOrd="12" destOrd="0" presId="urn:microsoft.com/office/officeart/2005/8/layout/venn1"/>
    <dgm:cxn modelId="{BECA709C-95E2-4997-83B1-60E583748C01}" type="presParOf" srcId="{43B2223D-DD8D-4DCA-B23C-7370A9975A4B}" destId="{686D44AD-8D7E-41AD-AF3B-4C88B6457B77}" srcOrd="13"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4B97E1-885D-4C89-8AAF-DC4E530B1870}">
      <dsp:nvSpPr>
        <dsp:cNvPr id="0" name=""/>
        <dsp:cNvSpPr/>
      </dsp:nvSpPr>
      <dsp:spPr>
        <a:xfrm>
          <a:off x="0" y="53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217330-2E89-4C31-A751-030BF2E6EFD8}">
      <dsp:nvSpPr>
        <dsp:cNvPr id="0" name=""/>
        <dsp:cNvSpPr/>
      </dsp:nvSpPr>
      <dsp:spPr>
        <a:xfrm>
          <a:off x="0" y="531"/>
          <a:ext cx="10515600" cy="483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Company and transformation context</a:t>
          </a:r>
        </a:p>
      </dsp:txBody>
      <dsp:txXfrm>
        <a:off x="0" y="531"/>
        <a:ext cx="10515600" cy="483363"/>
      </dsp:txXfrm>
    </dsp:sp>
    <dsp:sp modelId="{552FF559-2C79-4F0D-B142-ECC4F3D2FE91}">
      <dsp:nvSpPr>
        <dsp:cNvPr id="0" name=""/>
        <dsp:cNvSpPr/>
      </dsp:nvSpPr>
      <dsp:spPr>
        <a:xfrm>
          <a:off x="0" y="48389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14753F-907D-4FEB-9FC5-55813B6EBB03}">
      <dsp:nvSpPr>
        <dsp:cNvPr id="0" name=""/>
        <dsp:cNvSpPr/>
      </dsp:nvSpPr>
      <dsp:spPr>
        <a:xfrm>
          <a:off x="0" y="483895"/>
          <a:ext cx="10515600" cy="483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Recruitment priorities and workforce planning</a:t>
          </a:r>
        </a:p>
      </dsp:txBody>
      <dsp:txXfrm>
        <a:off x="0" y="483895"/>
        <a:ext cx="10515600" cy="483363"/>
      </dsp:txXfrm>
    </dsp:sp>
    <dsp:sp modelId="{0EBAB618-39BC-42A8-AD91-18AB2AC1F9A1}">
      <dsp:nvSpPr>
        <dsp:cNvPr id="0" name=""/>
        <dsp:cNvSpPr/>
      </dsp:nvSpPr>
      <dsp:spPr>
        <a:xfrm>
          <a:off x="0" y="96725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A38074-8EBF-4A25-9D46-C1D04DEF4A10}">
      <dsp:nvSpPr>
        <dsp:cNvPr id="0" name=""/>
        <dsp:cNvSpPr/>
      </dsp:nvSpPr>
      <dsp:spPr>
        <a:xfrm>
          <a:off x="0" y="967259"/>
          <a:ext cx="10515600" cy="483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Job analysis, job description and person specification</a:t>
          </a:r>
        </a:p>
      </dsp:txBody>
      <dsp:txXfrm>
        <a:off x="0" y="967259"/>
        <a:ext cx="10515600" cy="483363"/>
      </dsp:txXfrm>
    </dsp:sp>
    <dsp:sp modelId="{4583586C-12C3-495D-9CA6-0A495E462C94}">
      <dsp:nvSpPr>
        <dsp:cNvPr id="0" name=""/>
        <dsp:cNvSpPr/>
      </dsp:nvSpPr>
      <dsp:spPr>
        <a:xfrm>
          <a:off x="0" y="145062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052096-A3C3-4B77-951F-694DEC100590}">
      <dsp:nvSpPr>
        <dsp:cNvPr id="0" name=""/>
        <dsp:cNvSpPr/>
      </dsp:nvSpPr>
      <dsp:spPr>
        <a:xfrm>
          <a:off x="0" y="1450623"/>
          <a:ext cx="10515600" cy="483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Candidate attraction and advertising</a:t>
          </a:r>
        </a:p>
      </dsp:txBody>
      <dsp:txXfrm>
        <a:off x="0" y="1450623"/>
        <a:ext cx="10515600" cy="483363"/>
      </dsp:txXfrm>
    </dsp:sp>
    <dsp:sp modelId="{9E1C9990-6B47-45CC-B47A-C4E2C04FC29B}">
      <dsp:nvSpPr>
        <dsp:cNvPr id="0" name=""/>
        <dsp:cNvSpPr/>
      </dsp:nvSpPr>
      <dsp:spPr>
        <a:xfrm>
          <a:off x="0" y="193398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358C01-8B81-487A-AA9B-58EA4EA032F6}">
      <dsp:nvSpPr>
        <dsp:cNvPr id="0" name=""/>
        <dsp:cNvSpPr/>
      </dsp:nvSpPr>
      <dsp:spPr>
        <a:xfrm>
          <a:off x="0" y="1933987"/>
          <a:ext cx="10515600" cy="483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Interview types</a:t>
          </a:r>
        </a:p>
      </dsp:txBody>
      <dsp:txXfrm>
        <a:off x="0" y="1933987"/>
        <a:ext cx="10515600" cy="483363"/>
      </dsp:txXfrm>
    </dsp:sp>
    <dsp:sp modelId="{4166556D-9112-4C8D-9E03-FD860C15ECCB}">
      <dsp:nvSpPr>
        <dsp:cNvPr id="0" name=""/>
        <dsp:cNvSpPr/>
      </dsp:nvSpPr>
      <dsp:spPr>
        <a:xfrm>
          <a:off x="0" y="241735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E337AD-B3A5-4CCB-8060-9443232BA72F}">
      <dsp:nvSpPr>
        <dsp:cNvPr id="0" name=""/>
        <dsp:cNvSpPr/>
      </dsp:nvSpPr>
      <dsp:spPr>
        <a:xfrm>
          <a:off x="0" y="2417350"/>
          <a:ext cx="10515600" cy="483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Questioning techniques</a:t>
          </a:r>
        </a:p>
      </dsp:txBody>
      <dsp:txXfrm>
        <a:off x="0" y="2417350"/>
        <a:ext cx="10515600" cy="483363"/>
      </dsp:txXfrm>
    </dsp:sp>
    <dsp:sp modelId="{66C7188F-67F0-4FD2-A6F0-1699DFF3B23E}">
      <dsp:nvSpPr>
        <dsp:cNvPr id="0" name=""/>
        <dsp:cNvSpPr/>
      </dsp:nvSpPr>
      <dsp:spPr>
        <a:xfrm>
          <a:off x="0" y="290071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EE83AC-320A-4116-B364-45C990A35B86}">
      <dsp:nvSpPr>
        <dsp:cNvPr id="0" name=""/>
        <dsp:cNvSpPr/>
      </dsp:nvSpPr>
      <dsp:spPr>
        <a:xfrm>
          <a:off x="0" y="2900714"/>
          <a:ext cx="10515600" cy="483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Face-to-face versus virtual interviews</a:t>
          </a:r>
        </a:p>
      </dsp:txBody>
      <dsp:txXfrm>
        <a:off x="0" y="2900714"/>
        <a:ext cx="10515600" cy="483363"/>
      </dsp:txXfrm>
    </dsp:sp>
    <dsp:sp modelId="{FA7CC77F-7B55-46D5-A8EE-E06C445E5CB3}">
      <dsp:nvSpPr>
        <dsp:cNvPr id="0" name=""/>
        <dsp:cNvSpPr/>
      </dsp:nvSpPr>
      <dsp:spPr>
        <a:xfrm>
          <a:off x="0" y="338407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A94718-B914-4600-AF04-E864074C3D69}">
      <dsp:nvSpPr>
        <dsp:cNvPr id="0" name=""/>
        <dsp:cNvSpPr/>
      </dsp:nvSpPr>
      <dsp:spPr>
        <a:xfrm>
          <a:off x="0" y="3384078"/>
          <a:ext cx="10515600" cy="483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Conclusion and recommendations</a:t>
          </a:r>
        </a:p>
      </dsp:txBody>
      <dsp:txXfrm>
        <a:off x="0" y="3384078"/>
        <a:ext cx="10515600" cy="483363"/>
      </dsp:txXfrm>
    </dsp:sp>
    <dsp:sp modelId="{9B08B259-A62E-4C1C-9155-582D40C872D7}">
      <dsp:nvSpPr>
        <dsp:cNvPr id="0" name=""/>
        <dsp:cNvSpPr/>
      </dsp:nvSpPr>
      <dsp:spPr>
        <a:xfrm>
          <a:off x="0" y="386744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4B27A1-75EA-4143-AA1E-568A70F82FAB}">
      <dsp:nvSpPr>
        <dsp:cNvPr id="0" name=""/>
        <dsp:cNvSpPr/>
      </dsp:nvSpPr>
      <dsp:spPr>
        <a:xfrm>
          <a:off x="0" y="3867442"/>
          <a:ext cx="10515600" cy="483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References</a:t>
          </a:r>
        </a:p>
      </dsp:txBody>
      <dsp:txXfrm>
        <a:off x="0" y="3867442"/>
        <a:ext cx="10515600" cy="4833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AC31EC-046C-49CF-9858-D4FF629427EB}">
      <dsp:nvSpPr>
        <dsp:cNvPr id="0" name=""/>
        <dsp:cNvSpPr/>
      </dsp:nvSpPr>
      <dsp:spPr>
        <a:xfrm>
          <a:off x="0" y="632621"/>
          <a:ext cx="11360084" cy="4077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Marks &amp; Spencer Group plc is a major UK retailer operating across clothing, home, food and online channels.</a:t>
          </a:r>
        </a:p>
      </dsp:txBody>
      <dsp:txXfrm>
        <a:off x="19904" y="652525"/>
        <a:ext cx="11320276" cy="367937"/>
      </dsp:txXfrm>
    </dsp:sp>
    <dsp:sp modelId="{2D86E35E-947D-4EAD-BB8A-FC60247CFBD5}">
      <dsp:nvSpPr>
        <dsp:cNvPr id="0" name=""/>
        <dsp:cNvSpPr/>
      </dsp:nvSpPr>
      <dsp:spPr>
        <a:xfrm>
          <a:off x="0" y="1089326"/>
          <a:ext cx="11360084" cy="4077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For this assessment, M&amp;S is assumed to be undertaking a significant transformation involving:</a:t>
          </a:r>
        </a:p>
      </dsp:txBody>
      <dsp:txXfrm>
        <a:off x="19904" y="1109230"/>
        <a:ext cx="11320276" cy="367937"/>
      </dsp:txXfrm>
    </dsp:sp>
    <dsp:sp modelId="{14EAE390-8DD6-42BD-8B21-E47A04B022AA}">
      <dsp:nvSpPr>
        <dsp:cNvPr id="0" name=""/>
        <dsp:cNvSpPr/>
      </dsp:nvSpPr>
      <dsp:spPr>
        <a:xfrm>
          <a:off x="0" y="1497072"/>
          <a:ext cx="11360084" cy="1126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0683" tIns="21590" rIns="120904" bIns="21590" numCol="1" spcCol="1270" anchor="t" anchorCtr="0">
          <a:noAutofit/>
        </a:bodyPr>
        <a:lstStyle/>
        <a:p>
          <a:pPr marL="114300" lvl="1" indent="-114300" algn="l" defTabSz="577850">
            <a:lnSpc>
              <a:spcPct val="90000"/>
            </a:lnSpc>
            <a:spcBef>
              <a:spcPct val="0"/>
            </a:spcBef>
            <a:spcAft>
              <a:spcPct val="20000"/>
            </a:spcAft>
            <a:buFont typeface="Symbol" panose="05050102010706020507" pitchFamily="18" charset="2"/>
            <a:buChar char=""/>
          </a:pPr>
          <a:r>
            <a:rPr lang="en-US" sz="1300" kern="1200"/>
            <a:t>Greater integration of stores, e-commerce and mobile channels</a:t>
          </a:r>
        </a:p>
        <a:p>
          <a:pPr marL="114300" lvl="1" indent="-114300" algn="l" defTabSz="577850">
            <a:lnSpc>
              <a:spcPct val="90000"/>
            </a:lnSpc>
            <a:spcBef>
              <a:spcPct val="0"/>
            </a:spcBef>
            <a:spcAft>
              <a:spcPct val="20000"/>
            </a:spcAft>
            <a:buFont typeface="Symbol" panose="05050102010706020507" pitchFamily="18" charset="2"/>
            <a:buChar char=""/>
          </a:pPr>
          <a:r>
            <a:rPr lang="en-US" sz="1300" kern="1200"/>
            <a:t>Automation and data-led supply-chain decision-making</a:t>
          </a:r>
        </a:p>
        <a:p>
          <a:pPr marL="114300" lvl="1" indent="-114300" algn="l" defTabSz="577850">
            <a:lnSpc>
              <a:spcPct val="90000"/>
            </a:lnSpc>
            <a:spcBef>
              <a:spcPct val="0"/>
            </a:spcBef>
            <a:spcAft>
              <a:spcPct val="20000"/>
            </a:spcAft>
            <a:buFont typeface="Symbol" panose="05050102010706020507" pitchFamily="18" charset="2"/>
            <a:buChar char=""/>
          </a:pPr>
          <a:r>
            <a:rPr lang="en-US" sz="1300" kern="1200"/>
            <a:t>Modernisation of operational processes and legacy systems</a:t>
          </a:r>
        </a:p>
        <a:p>
          <a:pPr marL="114300" lvl="1" indent="-114300" algn="l" defTabSz="577850">
            <a:lnSpc>
              <a:spcPct val="90000"/>
            </a:lnSpc>
            <a:spcBef>
              <a:spcPct val="0"/>
            </a:spcBef>
            <a:spcAft>
              <a:spcPct val="20000"/>
            </a:spcAft>
            <a:buFont typeface="Symbol" panose="05050102010706020507" pitchFamily="18" charset="2"/>
            <a:buChar char=""/>
          </a:pPr>
          <a:r>
            <a:rPr lang="en-US" sz="1300" kern="1200"/>
            <a:t>Development of a more agile and digitally confident culture</a:t>
          </a:r>
        </a:p>
        <a:p>
          <a:pPr marL="114300" lvl="1" indent="-114300" algn="l" defTabSz="577850">
            <a:lnSpc>
              <a:spcPct val="90000"/>
            </a:lnSpc>
            <a:spcBef>
              <a:spcPct val="0"/>
            </a:spcBef>
            <a:spcAft>
              <a:spcPct val="20000"/>
            </a:spcAft>
            <a:buFont typeface="Symbol" panose="05050102010706020507" pitchFamily="18" charset="2"/>
            <a:buChar char=""/>
          </a:pPr>
          <a:r>
            <a:rPr lang="en-US" sz="1300" kern="1200"/>
            <a:t>Improvement of customer experience across physical and digital channels</a:t>
          </a:r>
        </a:p>
      </dsp:txBody>
      <dsp:txXfrm>
        <a:off x="0" y="1497072"/>
        <a:ext cx="11360084" cy="1126080"/>
      </dsp:txXfrm>
    </dsp:sp>
    <dsp:sp modelId="{6A3EDDF3-15B9-45FF-AC00-9FE308DDA0DC}">
      <dsp:nvSpPr>
        <dsp:cNvPr id="0" name=""/>
        <dsp:cNvSpPr/>
      </dsp:nvSpPr>
      <dsp:spPr>
        <a:xfrm>
          <a:off x="0" y="2623151"/>
          <a:ext cx="11360084" cy="4077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Key transformation vacancies:</a:t>
          </a:r>
        </a:p>
      </dsp:txBody>
      <dsp:txXfrm>
        <a:off x="19904" y="2643055"/>
        <a:ext cx="11320276" cy="367937"/>
      </dsp:txXfrm>
    </dsp:sp>
    <dsp:sp modelId="{68B352D8-20B0-4665-B4BA-1DDA2C4F7402}">
      <dsp:nvSpPr>
        <dsp:cNvPr id="0" name=""/>
        <dsp:cNvSpPr/>
      </dsp:nvSpPr>
      <dsp:spPr>
        <a:xfrm>
          <a:off x="0" y="3030897"/>
          <a:ext cx="11360084" cy="1126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0683" tIns="21590" rIns="120904" bIns="21590" numCol="1" spcCol="1270" anchor="t" anchorCtr="0">
          <a:noAutofit/>
        </a:bodyPr>
        <a:lstStyle/>
        <a:p>
          <a:pPr marL="114300" lvl="1" indent="-114300" algn="l" defTabSz="577850">
            <a:lnSpc>
              <a:spcPct val="90000"/>
            </a:lnSpc>
            <a:spcBef>
              <a:spcPct val="0"/>
            </a:spcBef>
            <a:spcAft>
              <a:spcPct val="20000"/>
            </a:spcAft>
            <a:buFont typeface="Symbol" panose="05050102010706020507" pitchFamily="18" charset="2"/>
            <a:buChar char=""/>
          </a:pPr>
          <a:r>
            <a:rPr lang="en-US" sz="1300" kern="1200"/>
            <a:t>Digital Transformation Project Manager</a:t>
          </a:r>
        </a:p>
        <a:p>
          <a:pPr marL="114300" lvl="1" indent="-114300" algn="l" defTabSz="577850">
            <a:lnSpc>
              <a:spcPct val="90000"/>
            </a:lnSpc>
            <a:spcBef>
              <a:spcPct val="0"/>
            </a:spcBef>
            <a:spcAft>
              <a:spcPct val="20000"/>
            </a:spcAft>
            <a:buFont typeface="Symbol" panose="05050102010706020507" pitchFamily="18" charset="2"/>
            <a:buChar char=""/>
          </a:pPr>
          <a:r>
            <a:rPr lang="en-US" sz="1300" kern="1200"/>
            <a:t>Change Manager</a:t>
          </a:r>
        </a:p>
        <a:p>
          <a:pPr marL="114300" lvl="1" indent="-114300" algn="l" defTabSz="577850">
            <a:lnSpc>
              <a:spcPct val="90000"/>
            </a:lnSpc>
            <a:spcBef>
              <a:spcPct val="0"/>
            </a:spcBef>
            <a:spcAft>
              <a:spcPct val="20000"/>
            </a:spcAft>
            <a:buFont typeface="Symbol" panose="05050102010706020507" pitchFamily="18" charset="2"/>
            <a:buChar char=""/>
          </a:pPr>
          <a:r>
            <a:rPr lang="en-US" sz="1300" kern="1200"/>
            <a:t>Financial Analyst</a:t>
          </a:r>
        </a:p>
        <a:p>
          <a:pPr marL="114300" lvl="1" indent="-114300" algn="l" defTabSz="577850">
            <a:lnSpc>
              <a:spcPct val="90000"/>
            </a:lnSpc>
            <a:spcBef>
              <a:spcPct val="0"/>
            </a:spcBef>
            <a:spcAft>
              <a:spcPct val="20000"/>
            </a:spcAft>
            <a:buFont typeface="Symbol" panose="05050102010706020507" pitchFamily="18" charset="2"/>
            <a:buChar char=""/>
          </a:pPr>
          <a:r>
            <a:rPr lang="en-US" sz="1300" kern="1200"/>
            <a:t>Operations Improvement Manager</a:t>
          </a:r>
        </a:p>
        <a:p>
          <a:pPr marL="114300" lvl="1" indent="-114300" algn="l" defTabSz="577850">
            <a:lnSpc>
              <a:spcPct val="90000"/>
            </a:lnSpc>
            <a:spcBef>
              <a:spcPct val="0"/>
            </a:spcBef>
            <a:spcAft>
              <a:spcPct val="20000"/>
            </a:spcAft>
            <a:buFont typeface="Symbol" panose="05050102010706020507" pitchFamily="18" charset="2"/>
            <a:buChar char=""/>
          </a:pPr>
          <a:r>
            <a:rPr lang="en-US" sz="1300" kern="1200"/>
            <a:t>Digital and Data Specialist</a:t>
          </a:r>
        </a:p>
      </dsp:txBody>
      <dsp:txXfrm>
        <a:off x="0" y="3030897"/>
        <a:ext cx="11360084" cy="1126080"/>
      </dsp:txXfrm>
    </dsp:sp>
    <dsp:sp modelId="{5630AC73-1A56-409E-B5D2-34063D4482FB}">
      <dsp:nvSpPr>
        <dsp:cNvPr id="0" name=""/>
        <dsp:cNvSpPr/>
      </dsp:nvSpPr>
      <dsp:spPr>
        <a:xfrm>
          <a:off x="0" y="4156977"/>
          <a:ext cx="11360084" cy="4077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Recruitment must secure both technical expertise and the ability to lead people through uncertainty and change (Taylor, 2014).</a:t>
          </a:r>
        </a:p>
      </dsp:txBody>
      <dsp:txXfrm>
        <a:off x="19904" y="4176881"/>
        <a:ext cx="11320276" cy="3679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7F7B02-D3B1-4308-AF3D-A27ED6660FB8}">
      <dsp:nvSpPr>
        <dsp:cNvPr id="0" name=""/>
        <dsp:cNvSpPr/>
      </dsp:nvSpPr>
      <dsp:spPr>
        <a:xfrm>
          <a:off x="4353" y="0"/>
          <a:ext cx="3872595" cy="2719586"/>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3000" r="-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86C9EBD-192F-44BB-88D3-C170B59EC9DD}">
      <dsp:nvSpPr>
        <dsp:cNvPr id="0" name=""/>
        <dsp:cNvSpPr/>
      </dsp:nvSpPr>
      <dsp:spPr>
        <a:xfrm>
          <a:off x="634776" y="1631751"/>
          <a:ext cx="3872595" cy="27195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dirty="0"/>
            <a:t>Recruitment should begin with the transformation plan rather than with an existing vacancy.</a:t>
          </a:r>
        </a:p>
        <a:p>
          <a:pPr marL="57150" lvl="1" indent="-57150" algn="l" defTabSz="444500">
            <a:lnSpc>
              <a:spcPct val="90000"/>
            </a:lnSpc>
            <a:spcBef>
              <a:spcPct val="0"/>
            </a:spcBef>
            <a:spcAft>
              <a:spcPct val="15000"/>
            </a:spcAft>
            <a:buFont typeface="Symbol" panose="05050102010706020507" pitchFamily="18" charset="2"/>
            <a:buChar char=""/>
          </a:pPr>
          <a:r>
            <a:rPr lang="en-US" sz="1000" kern="1200"/>
            <a:t>Analyse the transformation strategy and project milestones.</a:t>
          </a:r>
        </a:p>
        <a:p>
          <a:pPr marL="57150" lvl="1" indent="-57150" algn="l" defTabSz="444500">
            <a:lnSpc>
              <a:spcPct val="90000"/>
            </a:lnSpc>
            <a:spcBef>
              <a:spcPct val="0"/>
            </a:spcBef>
            <a:spcAft>
              <a:spcPct val="15000"/>
            </a:spcAft>
            <a:buFont typeface="Symbol" panose="05050102010706020507" pitchFamily="18" charset="2"/>
            <a:buChar char=""/>
          </a:pPr>
          <a:r>
            <a:rPr lang="en-US" sz="1000" kern="1200"/>
            <a:t>Audit current workforce numbers, skills and capabilities.</a:t>
          </a:r>
        </a:p>
        <a:p>
          <a:pPr marL="57150" lvl="1" indent="-57150" algn="l" defTabSz="444500">
            <a:lnSpc>
              <a:spcPct val="90000"/>
            </a:lnSpc>
            <a:spcBef>
              <a:spcPct val="0"/>
            </a:spcBef>
            <a:spcAft>
              <a:spcPct val="15000"/>
            </a:spcAft>
            <a:buFont typeface="Symbol" panose="05050102010706020507" pitchFamily="18" charset="2"/>
            <a:buChar char=""/>
          </a:pPr>
          <a:r>
            <a:rPr lang="en-US" sz="1000" kern="1200"/>
            <a:t>Forecast future demand for digital, financial, operational and change skills.</a:t>
          </a:r>
        </a:p>
        <a:p>
          <a:pPr marL="57150" lvl="1" indent="-57150" algn="l" defTabSz="444500">
            <a:lnSpc>
              <a:spcPct val="90000"/>
            </a:lnSpc>
            <a:spcBef>
              <a:spcPct val="0"/>
            </a:spcBef>
            <a:spcAft>
              <a:spcPct val="15000"/>
            </a:spcAft>
            <a:buFont typeface="Symbol" panose="05050102010706020507" pitchFamily="18" charset="2"/>
            <a:buChar char=""/>
          </a:pPr>
          <a:r>
            <a:rPr lang="en-US" sz="1000" kern="1200"/>
            <a:t>Identify gaps that cannot be addressed through training, redeployment or secondment.</a:t>
          </a:r>
        </a:p>
        <a:p>
          <a:pPr marL="57150" lvl="1" indent="-57150" algn="l" defTabSz="444500">
            <a:lnSpc>
              <a:spcPct val="90000"/>
            </a:lnSpc>
            <a:spcBef>
              <a:spcPct val="0"/>
            </a:spcBef>
            <a:spcAft>
              <a:spcPct val="15000"/>
            </a:spcAft>
            <a:buFont typeface="Symbol" panose="05050102010706020507" pitchFamily="18" charset="2"/>
            <a:buChar char=""/>
          </a:pPr>
          <a:r>
            <a:rPr lang="en-US" sz="1000" kern="1200"/>
            <a:t>Prioritise roles according to project dependencies and implementation dates.</a:t>
          </a:r>
        </a:p>
        <a:p>
          <a:pPr marL="57150" lvl="1" indent="-57150" algn="l" defTabSz="444500">
            <a:lnSpc>
              <a:spcPct val="90000"/>
            </a:lnSpc>
            <a:spcBef>
              <a:spcPct val="0"/>
            </a:spcBef>
            <a:spcAft>
              <a:spcPct val="15000"/>
            </a:spcAft>
            <a:buFont typeface="Symbol" panose="05050102010706020507" pitchFamily="18" charset="2"/>
            <a:buChar char=""/>
          </a:pPr>
          <a:r>
            <a:rPr lang="en-US" sz="1000" kern="1200"/>
            <a:t>Decide whether each requirement needs permanent, fixed-term or specialist contract talent.</a:t>
          </a:r>
        </a:p>
        <a:p>
          <a:pPr marL="57150" lvl="1" indent="-57150" algn="l" defTabSz="444500">
            <a:lnSpc>
              <a:spcPct val="90000"/>
            </a:lnSpc>
            <a:spcBef>
              <a:spcPct val="0"/>
            </a:spcBef>
            <a:spcAft>
              <a:spcPct val="15000"/>
            </a:spcAft>
            <a:buFont typeface="Symbol" panose="05050102010706020507" pitchFamily="18" charset="2"/>
            <a:buChar char=""/>
          </a:pPr>
          <a:r>
            <a:rPr lang="en-US" sz="1000" kern="1200"/>
            <a:t>Establish recruitment timescales, responsibilities and measurable success criteria.</a:t>
          </a:r>
        </a:p>
      </dsp:txBody>
      <dsp:txXfrm>
        <a:off x="714430" y="1711405"/>
        <a:ext cx="3713287" cy="2560278"/>
      </dsp:txXfrm>
    </dsp:sp>
    <dsp:sp modelId="{647E26AA-D209-419B-B41D-346E6295EB16}">
      <dsp:nvSpPr>
        <dsp:cNvPr id="0" name=""/>
        <dsp:cNvSpPr/>
      </dsp:nvSpPr>
      <dsp:spPr>
        <a:xfrm>
          <a:off x="4622896" y="894527"/>
          <a:ext cx="745947" cy="93053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4622896" y="1080633"/>
        <a:ext cx="522163" cy="558318"/>
      </dsp:txXfrm>
    </dsp:sp>
    <dsp:sp modelId="{61A70D3C-6E9A-4E2A-9036-FD4E938F56BB}">
      <dsp:nvSpPr>
        <dsp:cNvPr id="0" name=""/>
        <dsp:cNvSpPr/>
      </dsp:nvSpPr>
      <dsp:spPr>
        <a:xfrm>
          <a:off x="6008227" y="0"/>
          <a:ext cx="3872595" cy="2719586"/>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3000" r="-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821B9AE-3D88-4953-AAFB-72AA006B70C3}">
      <dsp:nvSpPr>
        <dsp:cNvPr id="0" name=""/>
        <dsp:cNvSpPr/>
      </dsp:nvSpPr>
      <dsp:spPr>
        <a:xfrm>
          <a:off x="6638650" y="1631751"/>
          <a:ext cx="3872595" cy="27195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This supports the objective of placing the right person in the right role at the time their contribution is required (Khan, 2025).</a:t>
          </a:r>
        </a:p>
      </dsp:txBody>
      <dsp:txXfrm>
        <a:off x="6718304" y="1711405"/>
        <a:ext cx="3713287" cy="25602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D40F80-0320-4617-9923-E3E24B3E3546}">
      <dsp:nvSpPr>
        <dsp:cNvPr id="0" name=""/>
        <dsp:cNvSpPr/>
      </dsp:nvSpPr>
      <dsp:spPr>
        <a:xfrm>
          <a:off x="207272" y="542268"/>
          <a:ext cx="4943975" cy="1544992"/>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46475"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Job analysis determines what each role must accomplish within the transformation.</a:t>
          </a:r>
        </a:p>
      </dsp:txBody>
      <dsp:txXfrm>
        <a:off x="207272" y="542268"/>
        <a:ext cx="4943975" cy="1544992"/>
      </dsp:txXfrm>
    </dsp:sp>
    <dsp:sp modelId="{A9729536-9060-4047-8008-E894266FFED8}">
      <dsp:nvSpPr>
        <dsp:cNvPr id="0" name=""/>
        <dsp:cNvSpPr/>
      </dsp:nvSpPr>
      <dsp:spPr>
        <a:xfrm>
          <a:off x="1273" y="319103"/>
          <a:ext cx="1081494" cy="1622241"/>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2000" r="-6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EB9BF61-5372-481A-B71E-90C3220853AE}">
      <dsp:nvSpPr>
        <dsp:cNvPr id="0" name=""/>
        <dsp:cNvSpPr/>
      </dsp:nvSpPr>
      <dsp:spPr>
        <a:xfrm>
          <a:off x="5570351" y="542268"/>
          <a:ext cx="4943975" cy="1544992"/>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46475"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Methods:</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Interview transformation sponsors and departmental managers</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Review workflows, process maps and project dependencies</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Observe existing operational and digital roles</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Examine previous job descriptions and performance data</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Use critical incidents to identify challenging job situations</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Consult current employees and technical specialists</a:t>
          </a:r>
        </a:p>
      </dsp:txBody>
      <dsp:txXfrm>
        <a:off x="5570351" y="542268"/>
        <a:ext cx="4943975" cy="1544992"/>
      </dsp:txXfrm>
    </dsp:sp>
    <dsp:sp modelId="{16BAA8E1-22DC-4616-80CD-B1FCD7398C4E}">
      <dsp:nvSpPr>
        <dsp:cNvPr id="0" name=""/>
        <dsp:cNvSpPr/>
      </dsp:nvSpPr>
      <dsp:spPr>
        <a:xfrm>
          <a:off x="5364352" y="319103"/>
          <a:ext cx="1081494" cy="1622241"/>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62000" r="-6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5B99C6-581F-4843-977A-EA489150FE1D}">
      <dsp:nvSpPr>
        <dsp:cNvPr id="0" name=""/>
        <dsp:cNvSpPr/>
      </dsp:nvSpPr>
      <dsp:spPr>
        <a:xfrm>
          <a:off x="207272" y="2487242"/>
          <a:ext cx="4943975" cy="1544992"/>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46475"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Example: Digital Transformation Project Manager</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Coordinate technology, store and supply-chain workstreams</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Manage scope, resources, risks, budgets and deadlines</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Translate strategic objectives into deliverable projects</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Communicate with senior leaders, suppliers and affected employees</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Monitor adoption and benefits realisation</a:t>
          </a:r>
        </a:p>
      </dsp:txBody>
      <dsp:txXfrm>
        <a:off x="207272" y="2487242"/>
        <a:ext cx="4943975" cy="1544992"/>
      </dsp:txXfrm>
    </dsp:sp>
    <dsp:sp modelId="{8082AD23-81BC-473B-AE0F-0D6E3266351F}">
      <dsp:nvSpPr>
        <dsp:cNvPr id="0" name=""/>
        <dsp:cNvSpPr/>
      </dsp:nvSpPr>
      <dsp:spPr>
        <a:xfrm>
          <a:off x="1273" y="2264076"/>
          <a:ext cx="1081494" cy="1622241"/>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63000" r="-6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478E7A-2A7F-47F0-8B0E-E8E2B713AC2D}">
      <dsp:nvSpPr>
        <dsp:cNvPr id="0" name=""/>
        <dsp:cNvSpPr/>
      </dsp:nvSpPr>
      <dsp:spPr>
        <a:xfrm>
          <a:off x="5570351" y="2487242"/>
          <a:ext cx="4943975" cy="1544992"/>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46475"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Job analysis improves the relevance and validity of subsequent selection decisions (</a:t>
          </a:r>
          <a:r>
            <a:rPr lang="en-US" sz="1400" b="0" i="0" kern="1200" dirty="0" err="1">
              <a:solidFill>
                <a:srgbClr val="222222"/>
              </a:solidFill>
              <a:effectLst/>
            </a:rPr>
            <a:t>Brannick</a:t>
          </a:r>
          <a:r>
            <a:rPr lang="en-US" sz="1400" b="0" i="0" kern="1200" dirty="0">
              <a:solidFill>
                <a:srgbClr val="222222"/>
              </a:solidFill>
              <a:effectLst/>
            </a:rPr>
            <a:t>, Levine and </a:t>
          </a:r>
          <a:r>
            <a:rPr lang="en-US" sz="1400" b="0" i="0" kern="1200" dirty="0" err="1">
              <a:solidFill>
                <a:srgbClr val="222222"/>
              </a:solidFill>
              <a:effectLst/>
            </a:rPr>
            <a:t>Morgeson</a:t>
          </a:r>
          <a:r>
            <a:rPr lang="en-US" sz="1400" b="0" i="0" kern="1200" dirty="0">
              <a:solidFill>
                <a:srgbClr val="222222"/>
              </a:solidFill>
              <a:effectLst/>
            </a:rPr>
            <a:t>, 2007</a:t>
          </a:r>
          <a:r>
            <a:rPr lang="en-US" sz="1400" kern="1200" dirty="0"/>
            <a:t>).</a:t>
          </a:r>
        </a:p>
      </dsp:txBody>
      <dsp:txXfrm>
        <a:off x="5570351" y="2487242"/>
        <a:ext cx="4943975" cy="1544992"/>
      </dsp:txXfrm>
    </dsp:sp>
    <dsp:sp modelId="{53F9B60C-5655-4361-BDD1-1E9AF8DD0A89}">
      <dsp:nvSpPr>
        <dsp:cNvPr id="0" name=""/>
        <dsp:cNvSpPr/>
      </dsp:nvSpPr>
      <dsp:spPr>
        <a:xfrm>
          <a:off x="5364352" y="2264076"/>
          <a:ext cx="1081494" cy="1622241"/>
        </a:xfrm>
        <a:prstGeom prst="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62000" r="-6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63B0-513C-4498-999C-A0F68EFF5A22}">
      <dsp:nvSpPr>
        <dsp:cNvPr id="0" name=""/>
        <dsp:cNvSpPr/>
      </dsp:nvSpPr>
      <dsp:spPr>
        <a:xfrm>
          <a:off x="0" y="0"/>
          <a:ext cx="10515600" cy="1958102"/>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0554B02-920A-4061-8BE6-4CEA4CC736EF}">
      <dsp:nvSpPr>
        <dsp:cNvPr id="0" name=""/>
        <dsp:cNvSpPr/>
      </dsp:nvSpPr>
      <dsp:spPr>
        <a:xfrm>
          <a:off x="316674" y="261080"/>
          <a:ext cx="4705833" cy="1435941"/>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59000" b="-5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AE0C107-1B5D-49E8-8505-735F22124812}">
      <dsp:nvSpPr>
        <dsp:cNvPr id="0" name=""/>
        <dsp:cNvSpPr/>
      </dsp:nvSpPr>
      <dsp:spPr>
        <a:xfrm rot="10800000">
          <a:off x="316674" y="1958102"/>
          <a:ext cx="4705833" cy="2393235"/>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t" anchorCtr="0">
          <a:noAutofit/>
        </a:bodyPr>
        <a:lstStyle/>
        <a:p>
          <a:pPr marL="0" lvl="0" indent="0" algn="l" defTabSz="755650">
            <a:lnSpc>
              <a:spcPct val="90000"/>
            </a:lnSpc>
            <a:spcBef>
              <a:spcPct val="0"/>
            </a:spcBef>
            <a:spcAft>
              <a:spcPct val="35000"/>
            </a:spcAft>
            <a:buNone/>
          </a:pPr>
          <a:r>
            <a:rPr lang="en-US" sz="1700" kern="1200" dirty="0"/>
            <a:t>Job description: what the role involves</a:t>
          </a:r>
        </a:p>
        <a:p>
          <a:pPr marL="114300" lvl="1" indent="-114300" algn="l" defTabSz="577850">
            <a:lnSpc>
              <a:spcPct val="90000"/>
            </a:lnSpc>
            <a:spcBef>
              <a:spcPct val="0"/>
            </a:spcBef>
            <a:spcAft>
              <a:spcPct val="15000"/>
            </a:spcAft>
            <a:buFont typeface="Symbol" panose="05050102010706020507" pitchFamily="18" charset="2"/>
            <a:buChar char=""/>
          </a:pPr>
          <a:r>
            <a:rPr lang="en-US" sz="1300" kern="1200"/>
            <a:t>Job title, department and reporting relationship</a:t>
          </a:r>
        </a:p>
        <a:p>
          <a:pPr marL="114300" lvl="1" indent="-114300" algn="l" defTabSz="577850">
            <a:lnSpc>
              <a:spcPct val="90000"/>
            </a:lnSpc>
            <a:spcBef>
              <a:spcPct val="0"/>
            </a:spcBef>
            <a:spcAft>
              <a:spcPct val="15000"/>
            </a:spcAft>
            <a:buFont typeface="Symbol" panose="05050102010706020507" pitchFamily="18" charset="2"/>
            <a:buChar char=""/>
          </a:pPr>
          <a:r>
            <a:rPr lang="en-US" sz="1300" kern="1200"/>
            <a:t>Overall purpose of the role</a:t>
          </a:r>
        </a:p>
        <a:p>
          <a:pPr marL="114300" lvl="1" indent="-114300" algn="l" defTabSz="577850">
            <a:lnSpc>
              <a:spcPct val="90000"/>
            </a:lnSpc>
            <a:spcBef>
              <a:spcPct val="0"/>
            </a:spcBef>
            <a:spcAft>
              <a:spcPct val="15000"/>
            </a:spcAft>
            <a:buFont typeface="Symbol" panose="05050102010706020507" pitchFamily="18" charset="2"/>
            <a:buChar char=""/>
          </a:pPr>
          <a:r>
            <a:rPr lang="en-US" sz="1300" kern="1200"/>
            <a:t>Duties, responsibilities and decision authority</a:t>
          </a:r>
        </a:p>
        <a:p>
          <a:pPr marL="114300" lvl="1" indent="-114300" algn="l" defTabSz="577850">
            <a:lnSpc>
              <a:spcPct val="90000"/>
            </a:lnSpc>
            <a:spcBef>
              <a:spcPct val="0"/>
            </a:spcBef>
            <a:spcAft>
              <a:spcPct val="15000"/>
            </a:spcAft>
            <a:buFont typeface="Symbol" panose="05050102010706020507" pitchFamily="18" charset="2"/>
            <a:buChar char=""/>
          </a:pPr>
          <a:r>
            <a:rPr lang="en-US" sz="1300" kern="1200"/>
            <a:t>Transformation objectives and expected outcomes</a:t>
          </a:r>
        </a:p>
        <a:p>
          <a:pPr marL="114300" lvl="1" indent="-114300" algn="l" defTabSz="577850">
            <a:lnSpc>
              <a:spcPct val="90000"/>
            </a:lnSpc>
            <a:spcBef>
              <a:spcPct val="0"/>
            </a:spcBef>
            <a:spcAft>
              <a:spcPct val="15000"/>
            </a:spcAft>
            <a:buFont typeface="Symbol" panose="05050102010706020507" pitchFamily="18" charset="2"/>
            <a:buChar char=""/>
          </a:pPr>
          <a:r>
            <a:rPr lang="en-US" sz="1300" kern="1200"/>
            <a:t>Working arrangements, location and contractual terms</a:t>
          </a:r>
        </a:p>
        <a:p>
          <a:pPr marL="114300" lvl="1" indent="-114300" algn="l" defTabSz="577850">
            <a:lnSpc>
              <a:spcPct val="90000"/>
            </a:lnSpc>
            <a:spcBef>
              <a:spcPct val="0"/>
            </a:spcBef>
            <a:spcAft>
              <a:spcPct val="15000"/>
            </a:spcAft>
            <a:buFont typeface="Symbol" panose="05050102010706020507" pitchFamily="18" charset="2"/>
            <a:buChar char=""/>
          </a:pPr>
          <a:r>
            <a:rPr lang="en-US" sz="1300" kern="1200"/>
            <a:t>Performance indicators, such as milestones, adoption or cost savings</a:t>
          </a:r>
        </a:p>
      </dsp:txBody>
      <dsp:txXfrm rot="10800000">
        <a:off x="390274" y="1958102"/>
        <a:ext cx="4558633" cy="2319635"/>
      </dsp:txXfrm>
    </dsp:sp>
    <dsp:sp modelId="{245F87E2-772A-4639-BD1C-7BEAD51A44CF}">
      <dsp:nvSpPr>
        <dsp:cNvPr id="0" name=""/>
        <dsp:cNvSpPr/>
      </dsp:nvSpPr>
      <dsp:spPr>
        <a:xfrm>
          <a:off x="5493091" y="261080"/>
          <a:ext cx="4705833" cy="1435941"/>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59000" b="-5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9982EB4-3237-487B-9C3D-62C655E3D7F6}">
      <dsp:nvSpPr>
        <dsp:cNvPr id="0" name=""/>
        <dsp:cNvSpPr/>
      </dsp:nvSpPr>
      <dsp:spPr>
        <a:xfrm rot="10800000">
          <a:off x="5493091" y="1958102"/>
          <a:ext cx="4705833" cy="2393235"/>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t" anchorCtr="0">
          <a:noAutofit/>
        </a:bodyPr>
        <a:lstStyle/>
        <a:p>
          <a:pPr marL="0" lvl="0" indent="0" algn="l" defTabSz="755650">
            <a:lnSpc>
              <a:spcPct val="90000"/>
            </a:lnSpc>
            <a:spcBef>
              <a:spcPct val="0"/>
            </a:spcBef>
            <a:spcAft>
              <a:spcPct val="35000"/>
            </a:spcAft>
            <a:buNone/>
          </a:pPr>
          <a:r>
            <a:rPr lang="en-US" sz="1700" kern="1200"/>
            <a:t>Person specification: what the candidate must demonstrate</a:t>
          </a:r>
        </a:p>
        <a:p>
          <a:pPr marL="114300" lvl="1" indent="-114300" algn="l" defTabSz="577850">
            <a:lnSpc>
              <a:spcPct val="90000"/>
            </a:lnSpc>
            <a:spcBef>
              <a:spcPct val="0"/>
            </a:spcBef>
            <a:spcAft>
              <a:spcPct val="15000"/>
            </a:spcAft>
            <a:buFont typeface="Symbol" panose="05050102010706020507" pitchFamily="18" charset="2"/>
            <a:buChar char=""/>
          </a:pPr>
          <a:r>
            <a:rPr lang="en-US" sz="1300" kern="1200"/>
            <a:t>Essential qualifications and professional knowledge</a:t>
          </a:r>
        </a:p>
        <a:p>
          <a:pPr marL="114300" lvl="1" indent="-114300" algn="l" defTabSz="577850">
            <a:lnSpc>
              <a:spcPct val="90000"/>
            </a:lnSpc>
            <a:spcBef>
              <a:spcPct val="0"/>
            </a:spcBef>
            <a:spcAft>
              <a:spcPct val="15000"/>
            </a:spcAft>
            <a:buFont typeface="Symbol" panose="05050102010706020507" pitchFamily="18" charset="2"/>
            <a:buChar char=""/>
          </a:pPr>
          <a:r>
            <a:rPr lang="en-US" sz="1300" kern="1200"/>
            <a:t>Relevant transformation experience</a:t>
          </a:r>
        </a:p>
        <a:p>
          <a:pPr marL="114300" lvl="1" indent="-114300" algn="l" defTabSz="577850">
            <a:lnSpc>
              <a:spcPct val="90000"/>
            </a:lnSpc>
            <a:spcBef>
              <a:spcPct val="0"/>
            </a:spcBef>
            <a:spcAft>
              <a:spcPct val="15000"/>
            </a:spcAft>
            <a:buFont typeface="Symbol" panose="05050102010706020507" pitchFamily="18" charset="2"/>
            <a:buChar char=""/>
          </a:pPr>
          <a:r>
            <a:rPr lang="en-US" sz="1300" kern="1200"/>
            <a:t>Technical and digital capabilities</a:t>
          </a:r>
        </a:p>
        <a:p>
          <a:pPr marL="114300" lvl="1" indent="-114300" algn="l" defTabSz="577850">
            <a:lnSpc>
              <a:spcPct val="90000"/>
            </a:lnSpc>
            <a:spcBef>
              <a:spcPct val="0"/>
            </a:spcBef>
            <a:spcAft>
              <a:spcPct val="15000"/>
            </a:spcAft>
            <a:buFont typeface="Symbol" panose="05050102010706020507" pitchFamily="18" charset="2"/>
            <a:buChar char=""/>
          </a:pPr>
          <a:r>
            <a:rPr lang="en-US" sz="1300" kern="1200"/>
            <a:t>Communication and stakeholder-management skills</a:t>
          </a:r>
        </a:p>
        <a:p>
          <a:pPr marL="114300" lvl="1" indent="-114300" algn="l" defTabSz="577850">
            <a:lnSpc>
              <a:spcPct val="90000"/>
            </a:lnSpc>
            <a:spcBef>
              <a:spcPct val="0"/>
            </a:spcBef>
            <a:spcAft>
              <a:spcPct val="15000"/>
            </a:spcAft>
            <a:buFont typeface="Symbol" panose="05050102010706020507" pitchFamily="18" charset="2"/>
            <a:buChar char=""/>
          </a:pPr>
          <a:r>
            <a:rPr lang="en-US" sz="1300" kern="1200"/>
            <a:t>Adaptability, resilience and collaborative behaviour</a:t>
          </a:r>
        </a:p>
        <a:p>
          <a:pPr marL="114300" lvl="1" indent="-114300" algn="l" defTabSz="577850">
            <a:lnSpc>
              <a:spcPct val="90000"/>
            </a:lnSpc>
            <a:spcBef>
              <a:spcPct val="0"/>
            </a:spcBef>
            <a:spcAft>
              <a:spcPct val="15000"/>
            </a:spcAft>
            <a:buChar char="•"/>
          </a:pPr>
          <a:r>
            <a:rPr lang="en-US" sz="1300" kern="1200" dirty="0"/>
            <a:t>Desirable retail or omnichannel experience (Thompson and </a:t>
          </a:r>
          <a:r>
            <a:rPr lang="en-US" sz="1300" kern="1200" dirty="0" err="1"/>
            <a:t>Beardwell</a:t>
          </a:r>
          <a:r>
            <a:rPr lang="en-US" sz="1300" kern="1200" dirty="0"/>
            <a:t>, 2017; Act, 2010)</a:t>
          </a:r>
        </a:p>
      </dsp:txBody>
      <dsp:txXfrm rot="10800000">
        <a:off x="5566691" y="1958102"/>
        <a:ext cx="4558633" cy="231963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1C06DD-7C26-4AB8-9187-33FD015647E8}">
      <dsp:nvSpPr>
        <dsp:cNvPr id="0" name=""/>
        <dsp:cNvSpPr/>
      </dsp:nvSpPr>
      <dsp:spPr>
        <a:xfrm rot="5400000">
          <a:off x="3525932" y="-897819"/>
          <a:ext cx="1950833" cy="423656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Symbol" panose="05050102010706020507" pitchFamily="18" charset="2"/>
            <a:buChar char=""/>
          </a:pPr>
          <a:r>
            <a:rPr lang="en-US" sz="1400" kern="1200" dirty="0"/>
            <a:t>The purpose and scale of the transformation</a:t>
          </a:r>
        </a:p>
        <a:p>
          <a:pPr marL="114300" lvl="1" indent="-114300" algn="l" defTabSz="622300">
            <a:lnSpc>
              <a:spcPct val="90000"/>
            </a:lnSpc>
            <a:spcBef>
              <a:spcPct val="0"/>
            </a:spcBef>
            <a:spcAft>
              <a:spcPct val="15000"/>
            </a:spcAft>
            <a:buFont typeface="Symbol" panose="05050102010706020507" pitchFamily="18" charset="2"/>
            <a:buChar char=""/>
          </a:pPr>
          <a:r>
            <a:rPr lang="en-US" sz="1400" kern="1200" dirty="0"/>
            <a:t>Responsibilities and measurable outcomes</a:t>
          </a:r>
        </a:p>
        <a:p>
          <a:pPr marL="114300" lvl="1" indent="-114300" algn="l" defTabSz="622300">
            <a:lnSpc>
              <a:spcPct val="90000"/>
            </a:lnSpc>
            <a:spcBef>
              <a:spcPct val="0"/>
            </a:spcBef>
            <a:spcAft>
              <a:spcPct val="15000"/>
            </a:spcAft>
            <a:buFont typeface="Symbol" panose="05050102010706020507" pitchFamily="18" charset="2"/>
            <a:buChar char=""/>
          </a:pPr>
          <a:r>
            <a:rPr lang="en-US" sz="1400" kern="1200" dirty="0"/>
            <a:t>Essential and desirable selection criteria</a:t>
          </a:r>
        </a:p>
        <a:p>
          <a:pPr marL="114300" lvl="1" indent="-114300" algn="l" defTabSz="622300">
            <a:lnSpc>
              <a:spcPct val="90000"/>
            </a:lnSpc>
            <a:spcBef>
              <a:spcPct val="0"/>
            </a:spcBef>
            <a:spcAft>
              <a:spcPct val="15000"/>
            </a:spcAft>
            <a:buFont typeface="Symbol" panose="05050102010706020507" pitchFamily="18" charset="2"/>
            <a:buChar char=""/>
          </a:pPr>
          <a:r>
            <a:rPr lang="en-US" sz="1400" kern="1200" dirty="0"/>
            <a:t>Flexible-working arrangements</a:t>
          </a:r>
        </a:p>
        <a:p>
          <a:pPr marL="114300" lvl="1" indent="-114300" algn="l" defTabSz="622300">
            <a:lnSpc>
              <a:spcPct val="90000"/>
            </a:lnSpc>
            <a:spcBef>
              <a:spcPct val="0"/>
            </a:spcBef>
            <a:spcAft>
              <a:spcPct val="15000"/>
            </a:spcAft>
            <a:buFont typeface="Symbol" panose="05050102010706020507" pitchFamily="18" charset="2"/>
            <a:buChar char=""/>
          </a:pPr>
          <a:r>
            <a:rPr lang="en-US" sz="1400" kern="1200" dirty="0"/>
            <a:t>Salary range and development opportunities</a:t>
          </a:r>
        </a:p>
        <a:p>
          <a:pPr marL="114300" lvl="1" indent="-114300" algn="l" defTabSz="622300">
            <a:lnSpc>
              <a:spcPct val="90000"/>
            </a:lnSpc>
            <a:spcBef>
              <a:spcPct val="0"/>
            </a:spcBef>
            <a:spcAft>
              <a:spcPct val="15000"/>
            </a:spcAft>
            <a:buFont typeface="Symbol" panose="05050102010706020507" pitchFamily="18" charset="2"/>
            <a:buChar char=""/>
          </a:pPr>
          <a:r>
            <a:rPr lang="en-US" sz="1400" kern="1200" dirty="0"/>
            <a:t>M&amp;S commitment to inclusion and reasonable adjustments (</a:t>
          </a:r>
          <a:r>
            <a:rPr lang="en-US" sz="1400" b="0" i="0" kern="1200" dirty="0">
              <a:solidFill>
                <a:srgbClr val="222222"/>
              </a:solidFill>
              <a:effectLst/>
            </a:rPr>
            <a:t>Jackson et al., 2018)</a:t>
          </a:r>
          <a:endParaRPr lang="en-US" sz="1400" kern="1200" dirty="0"/>
        </a:p>
      </dsp:txBody>
      <dsp:txXfrm rot="-5400000">
        <a:off x="2383067" y="340278"/>
        <a:ext cx="4141331" cy="1760369"/>
      </dsp:txXfrm>
    </dsp:sp>
    <dsp:sp modelId="{F4254B19-7E25-4732-8BCC-07913E711782}">
      <dsp:nvSpPr>
        <dsp:cNvPr id="0" name=""/>
        <dsp:cNvSpPr/>
      </dsp:nvSpPr>
      <dsp:spPr>
        <a:xfrm>
          <a:off x="0" y="1191"/>
          <a:ext cx="2383067" cy="243854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t>The advertisement should communicate:</a:t>
          </a:r>
        </a:p>
      </dsp:txBody>
      <dsp:txXfrm>
        <a:off x="116332" y="117523"/>
        <a:ext cx="2150403" cy="220587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82262E-6436-4CDC-92B9-80A55647727E}">
      <dsp:nvSpPr>
        <dsp:cNvPr id="0" name=""/>
        <dsp:cNvSpPr/>
      </dsp:nvSpPr>
      <dsp:spPr>
        <a:xfrm>
          <a:off x="1179" y="942356"/>
          <a:ext cx="2422412" cy="968965"/>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13970" rIns="0" bIns="13970" numCol="1" spcCol="1270" anchor="ctr" anchorCtr="0">
          <a:noAutofit/>
        </a:bodyPr>
        <a:lstStyle/>
        <a:p>
          <a:pPr marL="0" lvl="0" indent="0" algn="ctr" defTabSz="977900">
            <a:lnSpc>
              <a:spcPct val="90000"/>
            </a:lnSpc>
            <a:spcBef>
              <a:spcPct val="0"/>
            </a:spcBef>
            <a:spcAft>
              <a:spcPct val="35000"/>
            </a:spcAft>
            <a:buNone/>
          </a:pPr>
          <a:r>
            <a:rPr lang="en-US" sz="2200" kern="1200" dirty="0"/>
            <a:t>Suitable roles:</a:t>
          </a:r>
        </a:p>
      </dsp:txBody>
      <dsp:txXfrm>
        <a:off x="485662" y="942356"/>
        <a:ext cx="1453447" cy="968965"/>
      </dsp:txXfrm>
    </dsp:sp>
    <dsp:sp modelId="{F4E56EB5-458C-46A2-A745-80539E43C205}">
      <dsp:nvSpPr>
        <dsp:cNvPr id="0" name=""/>
        <dsp:cNvSpPr/>
      </dsp:nvSpPr>
      <dsp:spPr>
        <a:xfrm>
          <a:off x="2108678" y="1024718"/>
          <a:ext cx="2010602" cy="80424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a:lnSpc>
              <a:spcPct val="90000"/>
            </a:lnSpc>
            <a:spcBef>
              <a:spcPct val="0"/>
            </a:spcBef>
            <a:spcAft>
              <a:spcPct val="35000"/>
            </a:spcAft>
            <a:buFont typeface="Symbol" panose="05050102010706020507" pitchFamily="18" charset="2"/>
            <a:buNone/>
          </a:pPr>
          <a:r>
            <a:rPr lang="en-US" sz="1100" kern="1200" dirty="0"/>
            <a:t>Financial Analyst</a:t>
          </a:r>
        </a:p>
      </dsp:txBody>
      <dsp:txXfrm>
        <a:off x="2510799" y="1024718"/>
        <a:ext cx="1206361" cy="804241"/>
      </dsp:txXfrm>
    </dsp:sp>
    <dsp:sp modelId="{23A08097-6F85-47F0-81CA-5751D4ABCA84}">
      <dsp:nvSpPr>
        <dsp:cNvPr id="0" name=""/>
        <dsp:cNvSpPr/>
      </dsp:nvSpPr>
      <dsp:spPr>
        <a:xfrm>
          <a:off x="3837796" y="1024718"/>
          <a:ext cx="2010602" cy="80424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a:lnSpc>
              <a:spcPct val="90000"/>
            </a:lnSpc>
            <a:spcBef>
              <a:spcPct val="0"/>
            </a:spcBef>
            <a:spcAft>
              <a:spcPct val="35000"/>
            </a:spcAft>
            <a:buFont typeface="Symbol" panose="05050102010706020507" pitchFamily="18" charset="2"/>
            <a:buNone/>
          </a:pPr>
          <a:r>
            <a:rPr lang="en-US" sz="1100" kern="1200"/>
            <a:t>Operations Improvement Manager</a:t>
          </a:r>
        </a:p>
      </dsp:txBody>
      <dsp:txXfrm>
        <a:off x="4239917" y="1024718"/>
        <a:ext cx="1206361" cy="804241"/>
      </dsp:txXfrm>
    </dsp:sp>
    <dsp:sp modelId="{0094A349-FE44-4102-95FC-763B9CE1499C}">
      <dsp:nvSpPr>
        <dsp:cNvPr id="0" name=""/>
        <dsp:cNvSpPr/>
      </dsp:nvSpPr>
      <dsp:spPr>
        <a:xfrm>
          <a:off x="5566914" y="1024718"/>
          <a:ext cx="2010602" cy="80424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a:lnSpc>
              <a:spcPct val="90000"/>
            </a:lnSpc>
            <a:spcBef>
              <a:spcPct val="0"/>
            </a:spcBef>
            <a:spcAft>
              <a:spcPct val="35000"/>
            </a:spcAft>
            <a:buFont typeface="Symbol" panose="05050102010706020507" pitchFamily="18" charset="2"/>
            <a:buNone/>
          </a:pPr>
          <a:r>
            <a:rPr lang="en-US" sz="1100" kern="1200"/>
            <a:t>Digital and Data Specialist</a:t>
          </a:r>
        </a:p>
      </dsp:txBody>
      <dsp:txXfrm>
        <a:off x="5969035" y="1024718"/>
        <a:ext cx="1206361" cy="804241"/>
      </dsp:txXfrm>
    </dsp:sp>
    <dsp:sp modelId="{59763218-F054-4EE1-80D7-3BCC8C2FBD3D}">
      <dsp:nvSpPr>
        <dsp:cNvPr id="0" name=""/>
        <dsp:cNvSpPr/>
      </dsp:nvSpPr>
      <dsp:spPr>
        <a:xfrm>
          <a:off x="1179" y="2046976"/>
          <a:ext cx="2422412" cy="968965"/>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13970" rIns="0" bIns="13970" numCol="1" spcCol="1270" anchor="ctr" anchorCtr="0">
          <a:noAutofit/>
        </a:bodyPr>
        <a:lstStyle/>
        <a:p>
          <a:pPr marL="0" lvl="0" indent="0" algn="ctr" defTabSz="977900">
            <a:lnSpc>
              <a:spcPct val="90000"/>
            </a:lnSpc>
            <a:spcBef>
              <a:spcPct val="0"/>
            </a:spcBef>
            <a:spcAft>
              <a:spcPct val="35000"/>
            </a:spcAft>
            <a:buNone/>
          </a:pPr>
          <a:r>
            <a:rPr lang="en-US" sz="2200" kern="1200"/>
            <a:t>Advantages:</a:t>
          </a:r>
        </a:p>
      </dsp:txBody>
      <dsp:txXfrm>
        <a:off x="485662" y="2046976"/>
        <a:ext cx="1453447" cy="968965"/>
      </dsp:txXfrm>
    </dsp:sp>
    <dsp:sp modelId="{3CE49137-74FC-4A7D-A709-40DF1EEF693B}">
      <dsp:nvSpPr>
        <dsp:cNvPr id="0" name=""/>
        <dsp:cNvSpPr/>
      </dsp:nvSpPr>
      <dsp:spPr>
        <a:xfrm>
          <a:off x="2108678" y="2129338"/>
          <a:ext cx="2010602" cy="80424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a:lnSpc>
              <a:spcPct val="90000"/>
            </a:lnSpc>
            <a:spcBef>
              <a:spcPct val="0"/>
            </a:spcBef>
            <a:spcAft>
              <a:spcPct val="35000"/>
            </a:spcAft>
            <a:buFont typeface="Symbol" panose="05050102010706020507" pitchFamily="18" charset="2"/>
            <a:buNone/>
          </a:pPr>
          <a:r>
            <a:rPr lang="en-US" sz="1100" kern="1200"/>
            <a:t>Enables consistent comparison between candidates</a:t>
          </a:r>
        </a:p>
      </dsp:txBody>
      <dsp:txXfrm>
        <a:off x="2510799" y="2129338"/>
        <a:ext cx="1206361" cy="804241"/>
      </dsp:txXfrm>
    </dsp:sp>
    <dsp:sp modelId="{5B653D57-22CB-4A21-9ABD-406854C62102}">
      <dsp:nvSpPr>
        <dsp:cNvPr id="0" name=""/>
        <dsp:cNvSpPr/>
      </dsp:nvSpPr>
      <dsp:spPr>
        <a:xfrm>
          <a:off x="3837796" y="2129338"/>
          <a:ext cx="2010602" cy="80424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a:lnSpc>
              <a:spcPct val="90000"/>
            </a:lnSpc>
            <a:spcBef>
              <a:spcPct val="0"/>
            </a:spcBef>
            <a:spcAft>
              <a:spcPct val="35000"/>
            </a:spcAft>
            <a:buFont typeface="Symbol" panose="05050102010706020507" pitchFamily="18" charset="2"/>
            <a:buNone/>
          </a:pPr>
          <a:r>
            <a:rPr lang="en-US" sz="1100" kern="1200"/>
            <a:t>Reduces irrelevant discussion and interviewer discretion</a:t>
          </a:r>
        </a:p>
      </dsp:txBody>
      <dsp:txXfrm>
        <a:off x="4239917" y="2129338"/>
        <a:ext cx="1206361" cy="804241"/>
      </dsp:txXfrm>
    </dsp:sp>
    <dsp:sp modelId="{E6CC4A89-EF6D-4B8B-9D16-C1B51742B89A}">
      <dsp:nvSpPr>
        <dsp:cNvPr id="0" name=""/>
        <dsp:cNvSpPr/>
      </dsp:nvSpPr>
      <dsp:spPr>
        <a:xfrm>
          <a:off x="5566914" y="2129338"/>
          <a:ext cx="2010602" cy="80424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a:lnSpc>
              <a:spcPct val="90000"/>
            </a:lnSpc>
            <a:spcBef>
              <a:spcPct val="0"/>
            </a:spcBef>
            <a:spcAft>
              <a:spcPct val="35000"/>
            </a:spcAft>
            <a:buFont typeface="Symbol" panose="05050102010706020507" pitchFamily="18" charset="2"/>
            <a:buNone/>
          </a:pPr>
          <a:r>
            <a:rPr lang="en-US" sz="1100" kern="1200"/>
            <a:t>Supports transparency and equal treatment</a:t>
          </a:r>
        </a:p>
      </dsp:txBody>
      <dsp:txXfrm>
        <a:off x="5969035" y="2129338"/>
        <a:ext cx="1206361" cy="804241"/>
      </dsp:txXfrm>
    </dsp:sp>
    <dsp:sp modelId="{7AC7E045-2465-4B64-8114-A4B6FBFEB5DE}">
      <dsp:nvSpPr>
        <dsp:cNvPr id="0" name=""/>
        <dsp:cNvSpPr/>
      </dsp:nvSpPr>
      <dsp:spPr>
        <a:xfrm>
          <a:off x="7296033" y="2129338"/>
          <a:ext cx="2010602" cy="80424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a:lnSpc>
              <a:spcPct val="90000"/>
            </a:lnSpc>
            <a:spcBef>
              <a:spcPct val="0"/>
            </a:spcBef>
            <a:spcAft>
              <a:spcPct val="35000"/>
            </a:spcAft>
            <a:buFont typeface="Symbol" panose="05050102010706020507" pitchFamily="18" charset="2"/>
            <a:buNone/>
          </a:pPr>
          <a:r>
            <a:rPr lang="en-US" sz="1100" kern="1200" dirty="0"/>
            <a:t>Produces auditable selection evidence</a:t>
          </a:r>
        </a:p>
      </dsp:txBody>
      <dsp:txXfrm>
        <a:off x="7698154" y="2129338"/>
        <a:ext cx="1206361" cy="804241"/>
      </dsp:txXfrm>
    </dsp:sp>
    <dsp:sp modelId="{FFD3D174-3DC2-42AD-8FD7-9AC1DD64861B}">
      <dsp:nvSpPr>
        <dsp:cNvPr id="0" name=""/>
        <dsp:cNvSpPr/>
      </dsp:nvSpPr>
      <dsp:spPr>
        <a:xfrm>
          <a:off x="9025151" y="2129338"/>
          <a:ext cx="2010602" cy="80424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a:lnSpc>
              <a:spcPct val="90000"/>
            </a:lnSpc>
            <a:spcBef>
              <a:spcPct val="0"/>
            </a:spcBef>
            <a:spcAft>
              <a:spcPct val="35000"/>
            </a:spcAft>
            <a:buFont typeface="Symbol" panose="05050102010706020507" pitchFamily="18" charset="2"/>
            <a:buNone/>
          </a:pPr>
          <a:r>
            <a:rPr lang="en-US" sz="1100" kern="1200"/>
            <a:t>Generally demonstrates greater reliability than unstructured interviews</a:t>
          </a:r>
        </a:p>
      </dsp:txBody>
      <dsp:txXfrm>
        <a:off x="9427272" y="2129338"/>
        <a:ext cx="1206361" cy="804241"/>
      </dsp:txXfrm>
    </dsp:sp>
    <dsp:sp modelId="{024B075D-5652-4911-A0A6-71F57403CFE3}">
      <dsp:nvSpPr>
        <dsp:cNvPr id="0" name=""/>
        <dsp:cNvSpPr/>
      </dsp:nvSpPr>
      <dsp:spPr>
        <a:xfrm>
          <a:off x="1179" y="3151597"/>
          <a:ext cx="2422412" cy="968965"/>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13970" rIns="0" bIns="13970" numCol="1" spcCol="1270" anchor="ctr" anchorCtr="0">
          <a:noAutofit/>
        </a:bodyPr>
        <a:lstStyle/>
        <a:p>
          <a:pPr marL="0" lvl="0" indent="0" algn="ctr" defTabSz="977900">
            <a:lnSpc>
              <a:spcPct val="90000"/>
            </a:lnSpc>
            <a:spcBef>
              <a:spcPct val="0"/>
            </a:spcBef>
            <a:spcAft>
              <a:spcPct val="35000"/>
            </a:spcAft>
            <a:buNone/>
          </a:pPr>
          <a:r>
            <a:rPr lang="en-US" sz="2200" kern="1200"/>
            <a:t>Limitations:</a:t>
          </a:r>
        </a:p>
      </dsp:txBody>
      <dsp:txXfrm>
        <a:off x="485662" y="3151597"/>
        <a:ext cx="1453447" cy="968965"/>
      </dsp:txXfrm>
    </dsp:sp>
    <dsp:sp modelId="{4B233DD5-3102-49BA-AB14-B74D60681349}">
      <dsp:nvSpPr>
        <dsp:cNvPr id="0" name=""/>
        <dsp:cNvSpPr/>
      </dsp:nvSpPr>
      <dsp:spPr>
        <a:xfrm>
          <a:off x="2108678" y="3233959"/>
          <a:ext cx="2010602" cy="80424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a:lnSpc>
              <a:spcPct val="90000"/>
            </a:lnSpc>
            <a:spcBef>
              <a:spcPct val="0"/>
            </a:spcBef>
            <a:spcAft>
              <a:spcPct val="35000"/>
            </a:spcAft>
            <a:buFont typeface="Symbol" panose="05050102010706020507" pitchFamily="18" charset="2"/>
            <a:buNone/>
          </a:pPr>
          <a:r>
            <a:rPr lang="en-US" sz="1100" kern="1200"/>
            <a:t>May restrict exploration of complex experiences</a:t>
          </a:r>
        </a:p>
      </dsp:txBody>
      <dsp:txXfrm>
        <a:off x="2510799" y="3233959"/>
        <a:ext cx="1206361" cy="804241"/>
      </dsp:txXfrm>
    </dsp:sp>
    <dsp:sp modelId="{38EE2E39-E25B-4390-9C52-AE0A438FF291}">
      <dsp:nvSpPr>
        <dsp:cNvPr id="0" name=""/>
        <dsp:cNvSpPr/>
      </dsp:nvSpPr>
      <dsp:spPr>
        <a:xfrm>
          <a:off x="3837796" y="3233959"/>
          <a:ext cx="2010602" cy="80424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a:lnSpc>
              <a:spcPct val="90000"/>
            </a:lnSpc>
            <a:spcBef>
              <a:spcPct val="0"/>
            </a:spcBef>
            <a:spcAft>
              <a:spcPct val="35000"/>
            </a:spcAft>
            <a:buFont typeface="Symbol" panose="05050102010706020507" pitchFamily="18" charset="2"/>
            <a:buNone/>
          </a:pPr>
          <a:r>
            <a:rPr lang="en-US" sz="1100" kern="1200"/>
            <a:t>Can feel formal or inflexible</a:t>
          </a:r>
        </a:p>
      </dsp:txBody>
      <dsp:txXfrm>
        <a:off x="4239917" y="3233959"/>
        <a:ext cx="1206361" cy="804241"/>
      </dsp:txXfrm>
    </dsp:sp>
    <dsp:sp modelId="{EB1B754C-B695-44AD-96F6-EAC14C8519BC}">
      <dsp:nvSpPr>
        <dsp:cNvPr id="0" name=""/>
        <dsp:cNvSpPr/>
      </dsp:nvSpPr>
      <dsp:spPr>
        <a:xfrm>
          <a:off x="5566914" y="3233959"/>
          <a:ext cx="2010602" cy="80424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a:lnSpc>
              <a:spcPct val="90000"/>
            </a:lnSpc>
            <a:spcBef>
              <a:spcPct val="0"/>
            </a:spcBef>
            <a:spcAft>
              <a:spcPct val="35000"/>
            </a:spcAft>
            <a:buFont typeface="Symbol" panose="05050102010706020507" pitchFamily="18" charset="2"/>
            <a:buNone/>
          </a:pPr>
          <a:r>
            <a:rPr lang="en-US" sz="1100" kern="1200" dirty="0"/>
            <a:t>Requires careful question and scoring-guide design (</a:t>
          </a:r>
          <a:r>
            <a:rPr lang="en-US" sz="1100" b="0" i="0" kern="1200" dirty="0">
              <a:solidFill>
                <a:srgbClr val="222222"/>
              </a:solidFill>
              <a:effectLst/>
            </a:rPr>
            <a:t>Campion et al., 1997)</a:t>
          </a:r>
          <a:endParaRPr lang="en-US" sz="1100" kern="1200" dirty="0"/>
        </a:p>
      </dsp:txBody>
      <dsp:txXfrm>
        <a:off x="5969035" y="3233959"/>
        <a:ext cx="1206361" cy="80424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04511C-D353-43F7-8511-7E29E8B453B4}">
      <dsp:nvSpPr>
        <dsp:cNvPr id="0" name=""/>
        <dsp:cNvSpPr/>
      </dsp:nvSpPr>
      <dsp:spPr>
        <a:xfrm>
          <a:off x="1283" y="0"/>
          <a:ext cx="3337470"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Suitable roles</a:t>
          </a:r>
        </a:p>
      </dsp:txBody>
      <dsp:txXfrm>
        <a:off x="1283" y="0"/>
        <a:ext cx="3337470" cy="1305401"/>
      </dsp:txXfrm>
    </dsp:sp>
    <dsp:sp modelId="{87522994-BEF3-4F38-A882-2AA857ECAC13}">
      <dsp:nvSpPr>
        <dsp:cNvPr id="0" name=""/>
        <dsp:cNvSpPr/>
      </dsp:nvSpPr>
      <dsp:spPr>
        <a:xfrm>
          <a:off x="335030" y="1305773"/>
          <a:ext cx="2669976" cy="85486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US" sz="1200" kern="1200"/>
            <a:t>Change Manager</a:t>
          </a:r>
        </a:p>
      </dsp:txBody>
      <dsp:txXfrm>
        <a:off x="360068" y="1330811"/>
        <a:ext cx="2619900" cy="804787"/>
      </dsp:txXfrm>
    </dsp:sp>
    <dsp:sp modelId="{6113F136-44FD-43BB-86FF-5B6F79D841ED}">
      <dsp:nvSpPr>
        <dsp:cNvPr id="0" name=""/>
        <dsp:cNvSpPr/>
      </dsp:nvSpPr>
      <dsp:spPr>
        <a:xfrm>
          <a:off x="335030" y="2292154"/>
          <a:ext cx="2669976" cy="85486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US" sz="1200" kern="1200"/>
            <a:t>Digital Transformation Project Manager</a:t>
          </a:r>
        </a:p>
      </dsp:txBody>
      <dsp:txXfrm>
        <a:off x="360068" y="2317192"/>
        <a:ext cx="2619900" cy="804787"/>
      </dsp:txXfrm>
    </dsp:sp>
    <dsp:sp modelId="{E8F5CCC5-6E9C-49D1-B61B-D9D9D11C7356}">
      <dsp:nvSpPr>
        <dsp:cNvPr id="0" name=""/>
        <dsp:cNvSpPr/>
      </dsp:nvSpPr>
      <dsp:spPr>
        <a:xfrm>
          <a:off x="335030" y="3278535"/>
          <a:ext cx="2669976" cy="85486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US" sz="1200" kern="1200"/>
            <a:t>Senior Operations Improvement Manager</a:t>
          </a:r>
        </a:p>
      </dsp:txBody>
      <dsp:txXfrm>
        <a:off x="360068" y="3303573"/>
        <a:ext cx="2619900" cy="804787"/>
      </dsp:txXfrm>
    </dsp:sp>
    <dsp:sp modelId="{95980F47-DDBE-4469-8DCE-A5CF28C492B3}">
      <dsp:nvSpPr>
        <dsp:cNvPr id="0" name=""/>
        <dsp:cNvSpPr/>
      </dsp:nvSpPr>
      <dsp:spPr>
        <a:xfrm>
          <a:off x="3589064" y="0"/>
          <a:ext cx="3337470"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Advantages</a:t>
          </a:r>
        </a:p>
      </dsp:txBody>
      <dsp:txXfrm>
        <a:off x="3589064" y="0"/>
        <a:ext cx="3337470" cy="1305401"/>
      </dsp:txXfrm>
    </dsp:sp>
    <dsp:sp modelId="{6402F11B-1C33-4D54-B549-5B4C3628BCC0}">
      <dsp:nvSpPr>
        <dsp:cNvPr id="0" name=""/>
        <dsp:cNvSpPr/>
      </dsp:nvSpPr>
      <dsp:spPr>
        <a:xfrm>
          <a:off x="3922811" y="1305507"/>
          <a:ext cx="2669976" cy="6338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US" sz="1200" kern="1200" dirty="0"/>
            <a:t>Examines complex transformation experience in greater depth</a:t>
          </a:r>
        </a:p>
      </dsp:txBody>
      <dsp:txXfrm>
        <a:off x="3941377" y="1324073"/>
        <a:ext cx="2632844" cy="596765"/>
      </dsp:txXfrm>
    </dsp:sp>
    <dsp:sp modelId="{B272CE63-B362-4CD1-B60C-2A4DE163B908}">
      <dsp:nvSpPr>
        <dsp:cNvPr id="0" name=""/>
        <dsp:cNvSpPr/>
      </dsp:nvSpPr>
      <dsp:spPr>
        <a:xfrm>
          <a:off x="3922811" y="2036927"/>
          <a:ext cx="2669976" cy="6338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US" sz="1200" kern="1200" dirty="0"/>
            <a:t>Allows probing of stakeholder resistance, ambiguity and failure</a:t>
          </a:r>
        </a:p>
      </dsp:txBody>
      <dsp:txXfrm>
        <a:off x="3941377" y="2055493"/>
        <a:ext cx="2632844" cy="596765"/>
      </dsp:txXfrm>
    </dsp:sp>
    <dsp:sp modelId="{7DDD649D-8FF6-4AB4-8A4F-791E38967CA6}">
      <dsp:nvSpPr>
        <dsp:cNvPr id="0" name=""/>
        <dsp:cNvSpPr/>
      </dsp:nvSpPr>
      <dsp:spPr>
        <a:xfrm>
          <a:off x="3922811" y="2768347"/>
          <a:ext cx="2669976" cy="6338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US" sz="1200" kern="1200"/>
            <a:t>Helps interviewers understand the reasoning behind decisions</a:t>
          </a:r>
        </a:p>
      </dsp:txBody>
      <dsp:txXfrm>
        <a:off x="3941377" y="2786913"/>
        <a:ext cx="2632844" cy="596765"/>
      </dsp:txXfrm>
    </dsp:sp>
    <dsp:sp modelId="{EA2634D8-97DB-4820-831A-8114C4C29DA6}">
      <dsp:nvSpPr>
        <dsp:cNvPr id="0" name=""/>
        <dsp:cNvSpPr/>
      </dsp:nvSpPr>
      <dsp:spPr>
        <a:xfrm>
          <a:off x="3922811" y="3499767"/>
          <a:ext cx="2669976" cy="6338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US" sz="1200" kern="1200"/>
            <a:t>Retains some consistency while allowing relevant exploration</a:t>
          </a:r>
        </a:p>
      </dsp:txBody>
      <dsp:txXfrm>
        <a:off x="3941377" y="3518333"/>
        <a:ext cx="2632844" cy="596765"/>
      </dsp:txXfrm>
    </dsp:sp>
    <dsp:sp modelId="{D24F59A7-FF96-4BE3-9336-6C658AA4D4FB}">
      <dsp:nvSpPr>
        <dsp:cNvPr id="0" name=""/>
        <dsp:cNvSpPr/>
      </dsp:nvSpPr>
      <dsp:spPr>
        <a:xfrm>
          <a:off x="7176845" y="0"/>
          <a:ext cx="3337470"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Limitations</a:t>
          </a:r>
        </a:p>
      </dsp:txBody>
      <dsp:txXfrm>
        <a:off x="7176845" y="0"/>
        <a:ext cx="3337470" cy="1305401"/>
      </dsp:txXfrm>
    </dsp:sp>
    <dsp:sp modelId="{D4E21754-38E8-4829-BC9C-52AFACED632D}">
      <dsp:nvSpPr>
        <dsp:cNvPr id="0" name=""/>
        <dsp:cNvSpPr/>
      </dsp:nvSpPr>
      <dsp:spPr>
        <a:xfrm>
          <a:off x="7510592" y="1305773"/>
          <a:ext cx="2669976" cy="85486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US" sz="1200" kern="1200" dirty="0"/>
            <a:t>Different probing questions may reduce comparability</a:t>
          </a:r>
        </a:p>
      </dsp:txBody>
      <dsp:txXfrm>
        <a:off x="7535630" y="1330811"/>
        <a:ext cx="2619900" cy="804787"/>
      </dsp:txXfrm>
    </dsp:sp>
    <dsp:sp modelId="{B37BAB23-2586-4394-9599-9EAA439066F5}">
      <dsp:nvSpPr>
        <dsp:cNvPr id="0" name=""/>
        <dsp:cNvSpPr/>
      </dsp:nvSpPr>
      <dsp:spPr>
        <a:xfrm>
          <a:off x="7510592" y="2292154"/>
          <a:ext cx="2669976" cy="85486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US" sz="1200" kern="1200" dirty="0"/>
            <a:t>Interviewer skill can influence the evidence collected</a:t>
          </a:r>
        </a:p>
      </dsp:txBody>
      <dsp:txXfrm>
        <a:off x="7535630" y="2317192"/>
        <a:ext cx="2619900" cy="804787"/>
      </dsp:txXfrm>
    </dsp:sp>
    <dsp:sp modelId="{F1371005-583B-4D90-BCF0-E364212908CE}">
      <dsp:nvSpPr>
        <dsp:cNvPr id="0" name=""/>
        <dsp:cNvSpPr/>
      </dsp:nvSpPr>
      <dsp:spPr>
        <a:xfrm>
          <a:off x="7510592" y="3278535"/>
          <a:ext cx="2669976" cy="85486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US" sz="1200" kern="1200" dirty="0"/>
            <a:t>Longer answers may be more difficult to score consistently (Taylor, 2014)</a:t>
          </a:r>
        </a:p>
      </dsp:txBody>
      <dsp:txXfrm>
        <a:off x="7535630" y="3303573"/>
        <a:ext cx="2619900" cy="80478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CC18C3-9B5A-4CAE-8A8F-222473162D04}">
      <dsp:nvSpPr>
        <dsp:cNvPr id="0" name=""/>
        <dsp:cNvSpPr/>
      </dsp:nvSpPr>
      <dsp:spPr>
        <a:xfrm rot="16200000">
          <a:off x="-1179048" y="1184696"/>
          <a:ext cx="4351338" cy="1981944"/>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9215" bIns="0" numCol="1" spcCol="1270" anchor="ctr" anchorCtr="0">
          <a:noAutofit/>
        </a:bodyPr>
        <a:lstStyle/>
        <a:p>
          <a:pPr marL="0" lvl="0" indent="0" algn="ctr" defTabSz="755650">
            <a:lnSpc>
              <a:spcPct val="90000"/>
            </a:lnSpc>
            <a:spcBef>
              <a:spcPct val="0"/>
            </a:spcBef>
            <a:spcAft>
              <a:spcPct val="35000"/>
            </a:spcAft>
            <a:buNone/>
          </a:pPr>
          <a:r>
            <a:rPr lang="en-US" sz="1700" kern="1200" dirty="0"/>
            <a:t>A panel interview involves two or more interviewers assessing the candidate during the same interview.</a:t>
          </a:r>
        </a:p>
      </dsp:txBody>
      <dsp:txXfrm rot="5400000">
        <a:off x="5649" y="870267"/>
        <a:ext cx="1981944" cy="2610802"/>
      </dsp:txXfrm>
    </dsp:sp>
    <dsp:sp modelId="{301528E1-69A8-492C-B446-F85D1764B58E}">
      <dsp:nvSpPr>
        <dsp:cNvPr id="0" name=""/>
        <dsp:cNvSpPr/>
      </dsp:nvSpPr>
      <dsp:spPr>
        <a:xfrm rot="16200000">
          <a:off x="951541" y="1184696"/>
          <a:ext cx="4351338" cy="1981944"/>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9215" bIns="0" numCol="1" spcCol="1270" anchor="t" anchorCtr="0">
          <a:noAutofit/>
        </a:bodyPr>
        <a:lstStyle/>
        <a:p>
          <a:pPr marL="0" lvl="0" indent="0" algn="ctr" defTabSz="755650">
            <a:lnSpc>
              <a:spcPct val="90000"/>
            </a:lnSpc>
            <a:spcBef>
              <a:spcPct val="0"/>
            </a:spcBef>
            <a:spcAft>
              <a:spcPct val="35000"/>
            </a:spcAft>
            <a:buNone/>
          </a:pPr>
          <a:r>
            <a:rPr lang="en-US" sz="1700" kern="1200" dirty="0"/>
            <a:t>Recommended panel</a:t>
          </a:r>
        </a:p>
        <a:p>
          <a:pPr marL="114300" lvl="1" indent="-114300" algn="ctr" defTabSz="577850">
            <a:lnSpc>
              <a:spcPct val="90000"/>
            </a:lnSpc>
            <a:spcBef>
              <a:spcPct val="0"/>
            </a:spcBef>
            <a:spcAft>
              <a:spcPct val="15000"/>
            </a:spcAft>
            <a:buFont typeface="Symbol" panose="05050102010706020507" pitchFamily="18" charset="2"/>
            <a:buChar char=""/>
          </a:pPr>
          <a:r>
            <a:rPr lang="en-US" sz="1300" kern="1200" dirty="0"/>
            <a:t>HR representative, fairness and process compliance</a:t>
          </a:r>
        </a:p>
        <a:p>
          <a:pPr marL="114300" lvl="1" indent="-114300" algn="ctr" defTabSz="577850">
            <a:lnSpc>
              <a:spcPct val="90000"/>
            </a:lnSpc>
            <a:spcBef>
              <a:spcPct val="0"/>
            </a:spcBef>
            <a:spcAft>
              <a:spcPct val="15000"/>
            </a:spcAft>
            <a:buFont typeface="Symbol" panose="05050102010706020507" pitchFamily="18" charset="2"/>
            <a:buChar char=""/>
          </a:pPr>
          <a:r>
            <a:rPr lang="en-US" sz="1300" kern="1200" dirty="0"/>
            <a:t>Transformation sponsor, strategic alignment</a:t>
          </a:r>
        </a:p>
        <a:p>
          <a:pPr marL="114300" lvl="1" indent="-114300" algn="ctr" defTabSz="577850">
            <a:lnSpc>
              <a:spcPct val="90000"/>
            </a:lnSpc>
            <a:spcBef>
              <a:spcPct val="0"/>
            </a:spcBef>
            <a:spcAft>
              <a:spcPct val="15000"/>
            </a:spcAft>
            <a:buFont typeface="Symbol" panose="05050102010706020507" pitchFamily="18" charset="2"/>
            <a:buChar char=""/>
          </a:pPr>
          <a:r>
            <a:rPr lang="en-US" sz="1300" kern="1200" dirty="0"/>
            <a:t>Functional specialist, technical capability</a:t>
          </a:r>
        </a:p>
        <a:p>
          <a:pPr marL="114300" lvl="1" indent="-114300" algn="ctr" defTabSz="577850">
            <a:lnSpc>
              <a:spcPct val="90000"/>
            </a:lnSpc>
            <a:spcBef>
              <a:spcPct val="0"/>
            </a:spcBef>
            <a:spcAft>
              <a:spcPct val="15000"/>
            </a:spcAft>
            <a:buFont typeface="Symbol" panose="05050102010706020507" pitchFamily="18" charset="2"/>
            <a:buChar char=""/>
          </a:pPr>
          <a:r>
            <a:rPr lang="en-US" sz="1300" kern="1200" dirty="0"/>
            <a:t>Future stakeholder, collaboration and communication</a:t>
          </a:r>
        </a:p>
      </dsp:txBody>
      <dsp:txXfrm rot="5400000">
        <a:off x="2136238" y="870267"/>
        <a:ext cx="1981944" cy="2610802"/>
      </dsp:txXfrm>
    </dsp:sp>
    <dsp:sp modelId="{7996502D-5F41-4616-8B06-5E9A116CE2D5}">
      <dsp:nvSpPr>
        <dsp:cNvPr id="0" name=""/>
        <dsp:cNvSpPr/>
      </dsp:nvSpPr>
      <dsp:spPr>
        <a:xfrm rot="16200000">
          <a:off x="3082131" y="1184696"/>
          <a:ext cx="4351338" cy="1981944"/>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9215" bIns="0" numCol="1" spcCol="1270" anchor="t" anchorCtr="0">
          <a:noAutofit/>
        </a:bodyPr>
        <a:lstStyle/>
        <a:p>
          <a:pPr marL="0" lvl="0" indent="0" algn="ctr" defTabSz="755650">
            <a:lnSpc>
              <a:spcPct val="90000"/>
            </a:lnSpc>
            <a:spcBef>
              <a:spcPct val="0"/>
            </a:spcBef>
            <a:spcAft>
              <a:spcPct val="35000"/>
            </a:spcAft>
            <a:buNone/>
          </a:pPr>
          <a:r>
            <a:rPr lang="en-US" sz="1700" kern="1200" dirty="0"/>
            <a:t>Suitable roles</a:t>
          </a:r>
        </a:p>
        <a:p>
          <a:pPr marL="114300" lvl="1" indent="-114300" algn="ctr" defTabSz="577850">
            <a:lnSpc>
              <a:spcPct val="90000"/>
            </a:lnSpc>
            <a:spcBef>
              <a:spcPct val="0"/>
            </a:spcBef>
            <a:spcAft>
              <a:spcPct val="15000"/>
            </a:spcAft>
            <a:buFont typeface="Symbol" panose="05050102010706020507" pitchFamily="18" charset="2"/>
            <a:buChar char=""/>
          </a:pPr>
          <a:r>
            <a:rPr lang="en-US" sz="1300" kern="1200" dirty="0"/>
            <a:t>Project Manager</a:t>
          </a:r>
        </a:p>
        <a:p>
          <a:pPr marL="114300" lvl="1" indent="-114300" algn="ctr" defTabSz="577850">
            <a:lnSpc>
              <a:spcPct val="90000"/>
            </a:lnSpc>
            <a:spcBef>
              <a:spcPct val="0"/>
            </a:spcBef>
            <a:spcAft>
              <a:spcPct val="15000"/>
            </a:spcAft>
            <a:buFont typeface="Symbol" panose="05050102010706020507" pitchFamily="18" charset="2"/>
            <a:buChar char=""/>
          </a:pPr>
          <a:r>
            <a:rPr lang="en-US" sz="1300" kern="1200" dirty="0"/>
            <a:t>Change Manager</a:t>
          </a:r>
        </a:p>
        <a:p>
          <a:pPr marL="114300" lvl="1" indent="-114300" algn="ctr" defTabSz="577850">
            <a:lnSpc>
              <a:spcPct val="90000"/>
            </a:lnSpc>
            <a:spcBef>
              <a:spcPct val="0"/>
            </a:spcBef>
            <a:spcAft>
              <a:spcPct val="15000"/>
            </a:spcAft>
            <a:buFont typeface="Symbol" panose="05050102010706020507" pitchFamily="18" charset="2"/>
            <a:buChar char=""/>
          </a:pPr>
          <a:r>
            <a:rPr lang="en-US" sz="1300" kern="1200" dirty="0"/>
            <a:t>Operations Manager</a:t>
          </a:r>
        </a:p>
      </dsp:txBody>
      <dsp:txXfrm rot="5400000">
        <a:off x="4266828" y="870267"/>
        <a:ext cx="1981944" cy="2610802"/>
      </dsp:txXfrm>
    </dsp:sp>
    <dsp:sp modelId="{8B2992AB-BAC3-45C1-B437-16DF37E888A8}">
      <dsp:nvSpPr>
        <dsp:cNvPr id="0" name=""/>
        <dsp:cNvSpPr/>
      </dsp:nvSpPr>
      <dsp:spPr>
        <a:xfrm rot="16200000">
          <a:off x="5212720" y="1184696"/>
          <a:ext cx="4351338" cy="1981944"/>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9215" bIns="0" numCol="1" spcCol="1270" anchor="t" anchorCtr="0">
          <a:noAutofit/>
        </a:bodyPr>
        <a:lstStyle/>
        <a:p>
          <a:pPr marL="0" lvl="0" indent="0" algn="ctr" defTabSz="755650">
            <a:lnSpc>
              <a:spcPct val="90000"/>
            </a:lnSpc>
            <a:spcBef>
              <a:spcPct val="0"/>
            </a:spcBef>
            <a:spcAft>
              <a:spcPct val="35000"/>
            </a:spcAft>
            <a:buNone/>
          </a:pPr>
          <a:r>
            <a:rPr lang="en-US" sz="1700" kern="1200" dirty="0"/>
            <a:t>Advantages</a:t>
          </a:r>
        </a:p>
        <a:p>
          <a:pPr marL="114300" lvl="1" indent="-114300" algn="ctr" defTabSz="577850">
            <a:lnSpc>
              <a:spcPct val="90000"/>
            </a:lnSpc>
            <a:spcBef>
              <a:spcPct val="0"/>
            </a:spcBef>
            <a:spcAft>
              <a:spcPct val="15000"/>
            </a:spcAft>
            <a:buFont typeface="Symbol" panose="05050102010706020507" pitchFamily="18" charset="2"/>
            <a:buChar char=""/>
          </a:pPr>
          <a:r>
            <a:rPr lang="en-US" sz="1300" kern="1200"/>
            <a:t>Brings different professional perspectives</a:t>
          </a:r>
        </a:p>
        <a:p>
          <a:pPr marL="114300" lvl="1" indent="-114300" algn="ctr" defTabSz="577850">
            <a:lnSpc>
              <a:spcPct val="90000"/>
            </a:lnSpc>
            <a:spcBef>
              <a:spcPct val="0"/>
            </a:spcBef>
            <a:spcAft>
              <a:spcPct val="15000"/>
            </a:spcAft>
            <a:buFont typeface="Symbol" panose="05050102010706020507" pitchFamily="18" charset="2"/>
            <a:buChar char=""/>
          </a:pPr>
          <a:r>
            <a:rPr lang="en-US" sz="1300" kern="1200"/>
            <a:t>Reduces dependence on one interviewer’s judgement</a:t>
          </a:r>
        </a:p>
        <a:p>
          <a:pPr marL="114300" lvl="1" indent="-114300" algn="ctr" defTabSz="577850">
            <a:lnSpc>
              <a:spcPct val="90000"/>
            </a:lnSpc>
            <a:spcBef>
              <a:spcPct val="0"/>
            </a:spcBef>
            <a:spcAft>
              <a:spcPct val="15000"/>
            </a:spcAft>
            <a:buFont typeface="Symbol" panose="05050102010706020507" pitchFamily="18" charset="2"/>
            <a:buChar char=""/>
          </a:pPr>
          <a:r>
            <a:rPr lang="en-US" sz="1300" kern="1200" dirty="0"/>
            <a:t>Tests communication with multiple stakeholders</a:t>
          </a:r>
        </a:p>
        <a:p>
          <a:pPr marL="114300" lvl="1" indent="-114300" algn="ctr" defTabSz="577850">
            <a:lnSpc>
              <a:spcPct val="90000"/>
            </a:lnSpc>
            <a:spcBef>
              <a:spcPct val="0"/>
            </a:spcBef>
            <a:spcAft>
              <a:spcPct val="15000"/>
            </a:spcAft>
            <a:buFont typeface="Symbol" panose="05050102010706020507" pitchFamily="18" charset="2"/>
            <a:buChar char=""/>
          </a:pPr>
          <a:r>
            <a:rPr lang="en-US" sz="1300" kern="1200" dirty="0"/>
            <a:t>Avoids repeated separate interviews and accelerates decisions</a:t>
          </a:r>
        </a:p>
      </dsp:txBody>
      <dsp:txXfrm rot="5400000">
        <a:off x="6397417" y="870267"/>
        <a:ext cx="1981944" cy="2610802"/>
      </dsp:txXfrm>
    </dsp:sp>
    <dsp:sp modelId="{EAA6E2CE-36CA-46F4-B145-3C8D2DBA0044}">
      <dsp:nvSpPr>
        <dsp:cNvPr id="0" name=""/>
        <dsp:cNvSpPr/>
      </dsp:nvSpPr>
      <dsp:spPr>
        <a:xfrm rot="16200000">
          <a:off x="7343310" y="1184696"/>
          <a:ext cx="4351338" cy="1981944"/>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9215" bIns="0" numCol="1" spcCol="1270" anchor="t" anchorCtr="0">
          <a:noAutofit/>
        </a:bodyPr>
        <a:lstStyle/>
        <a:p>
          <a:pPr marL="0" lvl="0" indent="0" algn="ctr" defTabSz="755650">
            <a:lnSpc>
              <a:spcPct val="90000"/>
            </a:lnSpc>
            <a:spcBef>
              <a:spcPct val="0"/>
            </a:spcBef>
            <a:spcAft>
              <a:spcPct val="35000"/>
            </a:spcAft>
            <a:buNone/>
          </a:pPr>
          <a:r>
            <a:rPr lang="en-US" sz="1700" kern="1200" dirty="0"/>
            <a:t>Limitations</a:t>
          </a:r>
        </a:p>
        <a:p>
          <a:pPr marL="114300" lvl="1" indent="-114300" algn="ctr" defTabSz="577850">
            <a:lnSpc>
              <a:spcPct val="90000"/>
            </a:lnSpc>
            <a:spcBef>
              <a:spcPct val="0"/>
            </a:spcBef>
            <a:spcAft>
              <a:spcPct val="15000"/>
            </a:spcAft>
            <a:buFont typeface="Symbol" panose="05050102010706020507" pitchFamily="18" charset="2"/>
            <a:buChar char=""/>
          </a:pPr>
          <a:r>
            <a:rPr lang="en-US" sz="1300" kern="1200" dirty="0"/>
            <a:t>Can be intimidating for candidates</a:t>
          </a:r>
        </a:p>
        <a:p>
          <a:pPr marL="114300" lvl="1" indent="-114300" algn="ctr" defTabSz="577850">
            <a:lnSpc>
              <a:spcPct val="90000"/>
            </a:lnSpc>
            <a:spcBef>
              <a:spcPct val="0"/>
            </a:spcBef>
            <a:spcAft>
              <a:spcPct val="15000"/>
            </a:spcAft>
            <a:buFont typeface="Symbol" panose="05050102010706020507" pitchFamily="18" charset="2"/>
            <a:buChar char=""/>
          </a:pPr>
          <a:r>
            <a:rPr lang="en-US" sz="1300" kern="1200"/>
            <a:t>Senior panel members may influence other assessors</a:t>
          </a:r>
        </a:p>
        <a:p>
          <a:pPr marL="114300" lvl="1" indent="-114300" algn="ctr" defTabSz="577850">
            <a:lnSpc>
              <a:spcPct val="90000"/>
            </a:lnSpc>
            <a:spcBef>
              <a:spcPct val="0"/>
            </a:spcBef>
            <a:spcAft>
              <a:spcPct val="15000"/>
            </a:spcAft>
            <a:buFont typeface="Symbol" panose="05050102010706020507" pitchFamily="18" charset="2"/>
            <a:buChar char=""/>
          </a:pPr>
          <a:r>
            <a:rPr lang="en-US" sz="1300" kern="1200"/>
            <a:t>Scheduling can delay recruitment</a:t>
          </a:r>
        </a:p>
        <a:p>
          <a:pPr marL="114300" lvl="1" indent="-114300" algn="ctr" defTabSz="577850">
            <a:lnSpc>
              <a:spcPct val="90000"/>
            </a:lnSpc>
            <a:spcBef>
              <a:spcPct val="0"/>
            </a:spcBef>
            <a:spcAft>
              <a:spcPct val="15000"/>
            </a:spcAft>
            <a:buChar char="•"/>
          </a:pPr>
          <a:r>
            <a:rPr lang="en-US" sz="1300" kern="1200" dirty="0"/>
            <a:t>Uncoordinated questioning may create repetition (</a:t>
          </a:r>
          <a:r>
            <a:rPr lang="en-US" sz="1300" kern="1200" dirty="0" err="1"/>
            <a:t>Levashina</a:t>
          </a:r>
          <a:r>
            <a:rPr lang="en-US" sz="1300" kern="1200" dirty="0"/>
            <a:t> et al., 2014)</a:t>
          </a:r>
        </a:p>
      </dsp:txBody>
      <dsp:txXfrm rot="5400000">
        <a:off x="8528007" y="870267"/>
        <a:ext cx="1981944" cy="261080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54A82F-209E-4F27-BB20-BCC597B222AB}">
      <dsp:nvSpPr>
        <dsp:cNvPr id="0" name=""/>
        <dsp:cNvSpPr/>
      </dsp:nvSpPr>
      <dsp:spPr>
        <a:xfrm>
          <a:off x="2524053" y="3953073"/>
          <a:ext cx="4366625"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96FA205-BD90-40AC-8ECC-4098282C65D2}">
      <dsp:nvSpPr>
        <dsp:cNvPr id="0" name=""/>
        <dsp:cNvSpPr/>
      </dsp:nvSpPr>
      <dsp:spPr>
        <a:xfrm>
          <a:off x="2524053" y="912247"/>
          <a:ext cx="4366625"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B299169-C818-490C-8780-66ABA7A7B5E2}">
      <dsp:nvSpPr>
        <dsp:cNvPr id="0" name=""/>
        <dsp:cNvSpPr/>
      </dsp:nvSpPr>
      <dsp:spPr>
        <a:xfrm>
          <a:off x="91393" y="0"/>
          <a:ext cx="4865321" cy="4865321"/>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2FF1D6E-8630-41CB-8124-AE3FCF4E4116}">
      <dsp:nvSpPr>
        <dsp:cNvPr id="0" name=""/>
        <dsp:cNvSpPr/>
      </dsp:nvSpPr>
      <dsp:spPr>
        <a:xfrm>
          <a:off x="967151" y="2583485"/>
          <a:ext cx="3113805" cy="160555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b" anchorCtr="0">
          <a:noAutofit/>
        </a:bodyPr>
        <a:lstStyle/>
        <a:p>
          <a:pPr marL="0" lvl="0" indent="0" algn="ctr" defTabSz="844550">
            <a:lnSpc>
              <a:spcPct val="90000"/>
            </a:lnSpc>
            <a:spcBef>
              <a:spcPct val="0"/>
            </a:spcBef>
            <a:spcAft>
              <a:spcPct val="35000"/>
            </a:spcAft>
            <a:buNone/>
          </a:pPr>
          <a:r>
            <a:rPr lang="en-US" sz="1900" kern="1200" dirty="0" err="1"/>
            <a:t>Behavioural</a:t>
          </a:r>
          <a:r>
            <a:rPr lang="en-US" sz="1900" kern="1200" dirty="0"/>
            <a:t> questions examine what the candidate has done, while competency-based questions assess evidence against role requirements (Campion et al., 1997).</a:t>
          </a:r>
        </a:p>
      </dsp:txBody>
      <dsp:txXfrm>
        <a:off x="967151" y="2583485"/>
        <a:ext cx="3113805" cy="1605555"/>
      </dsp:txXfrm>
    </dsp:sp>
    <dsp:sp modelId="{7D470AA0-8680-41B5-830D-7E8172381DE3}">
      <dsp:nvSpPr>
        <dsp:cNvPr id="0" name=""/>
        <dsp:cNvSpPr/>
      </dsp:nvSpPr>
      <dsp:spPr>
        <a:xfrm>
          <a:off x="5978431" y="0"/>
          <a:ext cx="1824495" cy="1824495"/>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18000" r="-1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DADB55E-4CCA-4C40-9EA7-8802D35D7DE8}">
      <dsp:nvSpPr>
        <dsp:cNvPr id="0" name=""/>
        <dsp:cNvSpPr/>
      </dsp:nvSpPr>
      <dsp:spPr>
        <a:xfrm>
          <a:off x="7802927" y="0"/>
          <a:ext cx="1787248" cy="18244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0" rIns="53340" bIns="0" numCol="1" spcCol="1270" anchor="t" anchorCtr="0">
          <a:noAutofit/>
        </a:bodyPr>
        <a:lstStyle/>
        <a:p>
          <a:pPr marL="0" lvl="0" indent="0" algn="l" defTabSz="622300">
            <a:lnSpc>
              <a:spcPct val="90000"/>
            </a:lnSpc>
            <a:spcBef>
              <a:spcPct val="0"/>
            </a:spcBef>
            <a:spcAft>
              <a:spcPct val="35000"/>
            </a:spcAft>
            <a:buNone/>
          </a:pPr>
          <a:r>
            <a:rPr lang="en-US" sz="1400" b="1" kern="1200" dirty="0">
              <a:solidFill>
                <a:srgbClr val="152FF3"/>
              </a:solidFill>
            </a:rPr>
            <a:t>Recommended Structure: STAR</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Situation: What was happening?</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Task: What was the candidate responsible for?</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Action: What did the candidate personally do?</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Result: What changed, and how was success measured?</a:t>
          </a:r>
        </a:p>
      </dsp:txBody>
      <dsp:txXfrm>
        <a:off x="7802927" y="0"/>
        <a:ext cx="1787248" cy="1824495"/>
      </dsp:txXfrm>
    </dsp:sp>
    <dsp:sp modelId="{08DDF8B9-2B4C-4355-9AE8-83909134AFCB}">
      <dsp:nvSpPr>
        <dsp:cNvPr id="0" name=""/>
        <dsp:cNvSpPr/>
      </dsp:nvSpPr>
      <dsp:spPr>
        <a:xfrm>
          <a:off x="5978431" y="3040825"/>
          <a:ext cx="1824495" cy="1824495"/>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7E6E1B2-72D0-4C81-BB28-DABCCD403C04}">
      <dsp:nvSpPr>
        <dsp:cNvPr id="0" name=""/>
        <dsp:cNvSpPr/>
      </dsp:nvSpPr>
      <dsp:spPr>
        <a:xfrm>
          <a:off x="7802927" y="3040825"/>
          <a:ext cx="3066756" cy="18244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0" rIns="53340" bIns="0" numCol="1" spcCol="1270" anchor="t" anchorCtr="0">
          <a:noAutofit/>
        </a:bodyPr>
        <a:lstStyle/>
        <a:p>
          <a:pPr marL="0" lvl="0" indent="0" algn="l" defTabSz="622300">
            <a:lnSpc>
              <a:spcPct val="90000"/>
            </a:lnSpc>
            <a:spcBef>
              <a:spcPct val="0"/>
            </a:spcBef>
            <a:spcAft>
              <a:spcPct val="35000"/>
            </a:spcAft>
            <a:buNone/>
          </a:pPr>
          <a:r>
            <a:rPr lang="en-US" sz="1400" b="1" kern="1200" dirty="0">
              <a:solidFill>
                <a:srgbClr val="152FF3"/>
              </a:solidFill>
            </a:rPr>
            <a:t>Example Questions</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Project Manager: “Describe a transformation project that moved off schedule. What action did you take?”</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dirty="0"/>
            <a:t>Change Manager: “Tell us about a time you addressed strong employee resistance.”</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dirty="0"/>
            <a:t>Financial Analyst: “Give an example of when your analysis changed a major investment decision.”</a:t>
          </a:r>
        </a:p>
        <a:p>
          <a:pPr marL="57150" lvl="1" indent="-57150" algn="l" defTabSz="488950">
            <a:lnSpc>
              <a:spcPct val="90000"/>
            </a:lnSpc>
            <a:spcBef>
              <a:spcPct val="0"/>
            </a:spcBef>
            <a:spcAft>
              <a:spcPct val="15000"/>
            </a:spcAft>
            <a:buFont typeface="Symbol" panose="05050102010706020507" pitchFamily="18" charset="2"/>
            <a:buChar char=""/>
          </a:pPr>
          <a:r>
            <a:rPr lang="en-US" sz="1100" kern="1200"/>
            <a:t>Operations Manager: “Describe a process improvement that produced measurable benefits.”</a:t>
          </a:r>
        </a:p>
      </dsp:txBody>
      <dsp:txXfrm>
        <a:off x="7802927" y="3040825"/>
        <a:ext cx="3066756" cy="182449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3CAE10-16B6-4457-B3FD-62608E6C65C5}">
      <dsp:nvSpPr>
        <dsp:cNvPr id="0" name=""/>
        <dsp:cNvSpPr/>
      </dsp:nvSpPr>
      <dsp:spPr>
        <a:xfrm>
          <a:off x="423542" y="1109591"/>
          <a:ext cx="2585086" cy="21321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2385" tIns="32385" rIns="32385" bIns="32385" numCol="1" spcCol="1270" anchor="t" anchorCtr="0">
          <a:noAutofit/>
        </a:bodyPr>
        <a:lstStyle/>
        <a:p>
          <a:pPr marL="171450" lvl="1" indent="-171450" algn="l" defTabSz="755650">
            <a:lnSpc>
              <a:spcPct val="90000"/>
            </a:lnSpc>
            <a:spcBef>
              <a:spcPct val="0"/>
            </a:spcBef>
            <a:spcAft>
              <a:spcPct val="15000"/>
            </a:spcAft>
            <a:buChar char="•"/>
          </a:pPr>
          <a:r>
            <a:rPr lang="en-US" sz="1700" kern="1200" dirty="0"/>
            <a:t>“You discover that store employees are resisting a new digital stock-management system two weeks before launch. What would you do?”</a:t>
          </a:r>
        </a:p>
      </dsp:txBody>
      <dsp:txXfrm>
        <a:off x="472609" y="1158658"/>
        <a:ext cx="2486952" cy="1577131"/>
      </dsp:txXfrm>
    </dsp:sp>
    <dsp:sp modelId="{597D283A-EF65-4B42-8B2A-17E97BC67045}">
      <dsp:nvSpPr>
        <dsp:cNvPr id="0" name=""/>
        <dsp:cNvSpPr/>
      </dsp:nvSpPr>
      <dsp:spPr>
        <a:xfrm>
          <a:off x="1846782" y="1511413"/>
          <a:ext cx="3007450" cy="3007450"/>
        </a:xfrm>
        <a:prstGeom prst="leftCircularArrow">
          <a:avLst>
            <a:gd name="adj1" fmla="val 3671"/>
            <a:gd name="adj2" fmla="val 457399"/>
            <a:gd name="adj3" fmla="val 2232910"/>
            <a:gd name="adj4" fmla="val 9024489"/>
            <a:gd name="adj5" fmla="val 4283"/>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4CAB8BF-61B0-4D58-8909-056105CA2DEA}">
      <dsp:nvSpPr>
        <dsp:cNvPr id="0" name=""/>
        <dsp:cNvSpPr/>
      </dsp:nvSpPr>
      <dsp:spPr>
        <a:xfrm>
          <a:off x="998006" y="2784856"/>
          <a:ext cx="2297854" cy="91378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Situational question</a:t>
          </a:r>
        </a:p>
      </dsp:txBody>
      <dsp:txXfrm>
        <a:off x="1024770" y="2811620"/>
        <a:ext cx="2244326" cy="860252"/>
      </dsp:txXfrm>
    </dsp:sp>
    <dsp:sp modelId="{16E67B56-EDFD-4156-84F6-24990F9E8F59}">
      <dsp:nvSpPr>
        <dsp:cNvPr id="0" name=""/>
        <dsp:cNvSpPr/>
      </dsp:nvSpPr>
      <dsp:spPr>
        <a:xfrm>
          <a:off x="3821640" y="1109591"/>
          <a:ext cx="2585086" cy="21321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2385" tIns="32385" rIns="32385" bIns="32385" numCol="1" spcCol="1270" anchor="t" anchorCtr="0">
          <a:noAutofit/>
        </a:bodyPr>
        <a:lstStyle/>
        <a:p>
          <a:pPr marL="171450" lvl="1" indent="-171450" algn="l" defTabSz="755650">
            <a:lnSpc>
              <a:spcPct val="90000"/>
            </a:lnSpc>
            <a:spcBef>
              <a:spcPct val="0"/>
            </a:spcBef>
            <a:spcAft>
              <a:spcPct val="15000"/>
            </a:spcAft>
            <a:buSzPts val="1000"/>
            <a:buFont typeface="Symbol" panose="05050102010706020507" pitchFamily="18" charset="2"/>
            <a:buChar char=""/>
          </a:pPr>
          <a:r>
            <a:rPr lang="en-US" sz="1700" kern="1200"/>
            <a:t>“What was your personal contribution?”</a:t>
          </a:r>
        </a:p>
        <a:p>
          <a:pPr marL="171450" lvl="1" indent="-171450" algn="l" defTabSz="755650">
            <a:lnSpc>
              <a:spcPct val="90000"/>
            </a:lnSpc>
            <a:spcBef>
              <a:spcPct val="0"/>
            </a:spcBef>
            <a:spcAft>
              <a:spcPct val="15000"/>
            </a:spcAft>
            <a:buSzPts val="1000"/>
            <a:buFont typeface="Symbol" panose="05050102010706020507" pitchFamily="18" charset="2"/>
            <a:buChar char=""/>
          </a:pPr>
          <a:r>
            <a:rPr lang="en-US" sz="1700" kern="1200"/>
            <a:t>“How did you measure adoption?”</a:t>
          </a:r>
        </a:p>
      </dsp:txBody>
      <dsp:txXfrm>
        <a:off x="3870707" y="1615548"/>
        <a:ext cx="2486952" cy="1577131"/>
      </dsp:txXfrm>
    </dsp:sp>
    <dsp:sp modelId="{D279F451-D661-4127-91D1-CDEDE2F7637A}">
      <dsp:nvSpPr>
        <dsp:cNvPr id="0" name=""/>
        <dsp:cNvSpPr/>
      </dsp:nvSpPr>
      <dsp:spPr>
        <a:xfrm>
          <a:off x="5223338" y="-251125"/>
          <a:ext cx="3337767" cy="3337767"/>
        </a:xfrm>
        <a:prstGeom prst="circularArrow">
          <a:avLst>
            <a:gd name="adj1" fmla="val 3308"/>
            <a:gd name="adj2" fmla="val 408578"/>
            <a:gd name="adj3" fmla="val 19415911"/>
            <a:gd name="adj4" fmla="val 12575511"/>
            <a:gd name="adj5" fmla="val 385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CED7186-45E9-4A3D-8846-6DBC3FE73F8B}">
      <dsp:nvSpPr>
        <dsp:cNvPr id="0" name=""/>
        <dsp:cNvSpPr/>
      </dsp:nvSpPr>
      <dsp:spPr>
        <a:xfrm>
          <a:off x="4396104" y="652700"/>
          <a:ext cx="2297854" cy="91378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Probing questions</a:t>
          </a:r>
        </a:p>
      </dsp:txBody>
      <dsp:txXfrm>
        <a:off x="4422868" y="679464"/>
        <a:ext cx="2244326" cy="860252"/>
      </dsp:txXfrm>
    </dsp:sp>
    <dsp:sp modelId="{60982390-7F62-4C97-B969-2EDB7F50333D}">
      <dsp:nvSpPr>
        <dsp:cNvPr id="0" name=""/>
        <dsp:cNvSpPr/>
      </dsp:nvSpPr>
      <dsp:spPr>
        <a:xfrm>
          <a:off x="7219739" y="1109591"/>
          <a:ext cx="2585086" cy="21321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2385" tIns="32385" rIns="32385" bIns="32385" numCol="1" spcCol="1270" anchor="t" anchorCtr="0">
          <a:noAutofit/>
        </a:bodyPr>
        <a:lstStyle/>
        <a:p>
          <a:pPr marL="171450" lvl="1" indent="-171450" algn="l" defTabSz="755650">
            <a:lnSpc>
              <a:spcPct val="90000"/>
            </a:lnSpc>
            <a:spcBef>
              <a:spcPct val="0"/>
            </a:spcBef>
            <a:spcAft>
              <a:spcPct val="15000"/>
            </a:spcAft>
            <a:buSzPts val="1000"/>
            <a:buFont typeface="Symbol" panose="05050102010706020507" pitchFamily="18" charset="2"/>
            <a:buChar char=""/>
          </a:pPr>
          <a:r>
            <a:rPr lang="en-US" sz="1700" kern="1200"/>
            <a:t>“Why did you choose that approach?”</a:t>
          </a:r>
        </a:p>
        <a:p>
          <a:pPr marL="171450" lvl="1" indent="-171450" algn="l" defTabSz="755650">
            <a:lnSpc>
              <a:spcPct val="90000"/>
            </a:lnSpc>
            <a:spcBef>
              <a:spcPct val="0"/>
            </a:spcBef>
            <a:spcAft>
              <a:spcPct val="15000"/>
            </a:spcAft>
            <a:buSzPts val="1000"/>
            <a:buFont typeface="Symbol" panose="05050102010706020507" pitchFamily="18" charset="2"/>
            <a:buChar char=""/>
          </a:pPr>
          <a:r>
            <a:rPr lang="en-US" sz="1700" kern="1200"/>
            <a:t>“What evidence supported your decision?”</a:t>
          </a:r>
        </a:p>
      </dsp:txBody>
      <dsp:txXfrm>
        <a:off x="7268806" y="1158658"/>
        <a:ext cx="2486952" cy="1577131"/>
      </dsp:txXfrm>
    </dsp:sp>
    <dsp:sp modelId="{1B344589-D6B9-476D-9D0E-A833771442EC}">
      <dsp:nvSpPr>
        <dsp:cNvPr id="0" name=""/>
        <dsp:cNvSpPr/>
      </dsp:nvSpPr>
      <dsp:spPr>
        <a:xfrm>
          <a:off x="7794202" y="2784856"/>
          <a:ext cx="2297854" cy="91378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sz="2800" kern="1200"/>
            <a:t>Socratic questions</a:t>
          </a:r>
        </a:p>
      </dsp:txBody>
      <dsp:txXfrm>
        <a:off x="7820966" y="2811620"/>
        <a:ext cx="2244326" cy="86025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54CC89-43C5-4379-9B31-F21AF4D134DC}">
      <dsp:nvSpPr>
        <dsp:cNvPr id="0" name=""/>
        <dsp:cNvSpPr/>
      </dsp:nvSpPr>
      <dsp:spPr>
        <a:xfrm>
          <a:off x="252886" y="616790"/>
          <a:ext cx="964496" cy="964496"/>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A940D615-7160-4E66-BA78-D0A06E9A6618}">
      <dsp:nvSpPr>
        <dsp:cNvPr id="0" name=""/>
        <dsp:cNvSpPr/>
      </dsp:nvSpPr>
      <dsp:spPr>
        <a:xfrm>
          <a:off x="735134" y="616790"/>
          <a:ext cx="5145942" cy="9644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1590" rIns="0" bIns="21590" numCol="1" spcCol="1270" anchor="ctr" anchorCtr="0">
          <a:noAutofit/>
        </a:bodyPr>
        <a:lstStyle/>
        <a:p>
          <a:pPr marL="0" lvl="0" indent="0" algn="l" defTabSz="755650">
            <a:lnSpc>
              <a:spcPct val="90000"/>
            </a:lnSpc>
            <a:spcBef>
              <a:spcPct val="0"/>
            </a:spcBef>
            <a:spcAft>
              <a:spcPct val="35000"/>
            </a:spcAft>
            <a:buNone/>
          </a:pPr>
          <a:r>
            <a:rPr lang="en-US" sz="1700" kern="1200" dirty="0"/>
            <a:t>Virtual interviews can improve efficiency, but technology and presentation factors must not replace job-related evidence (Blacksmith, </a:t>
          </a:r>
          <a:r>
            <a:rPr lang="en-US" sz="1700" kern="1200" dirty="0" err="1"/>
            <a:t>Willford</a:t>
          </a:r>
          <a:r>
            <a:rPr lang="en-US" sz="1700" kern="1200" dirty="0"/>
            <a:t> and Behrend, 2016).</a:t>
          </a:r>
        </a:p>
      </dsp:txBody>
      <dsp:txXfrm>
        <a:off x="735134" y="616790"/>
        <a:ext cx="5145942" cy="96449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B64CDB-61C4-4F69-8646-335EE2CE9E05}">
      <dsp:nvSpPr>
        <dsp:cNvPr id="0" name=""/>
        <dsp:cNvSpPr/>
      </dsp:nvSpPr>
      <dsp:spPr>
        <a:xfrm>
          <a:off x="4548183" y="1107850"/>
          <a:ext cx="1419232" cy="1419406"/>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A56B638C-1E6A-4253-8862-F4CA54700145}">
      <dsp:nvSpPr>
        <dsp:cNvPr id="0" name=""/>
        <dsp:cNvSpPr/>
      </dsp:nvSpPr>
      <dsp:spPr>
        <a:xfrm>
          <a:off x="4444698" y="0"/>
          <a:ext cx="1626203" cy="87026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US" sz="1500" kern="1200" dirty="0"/>
            <a:t>Connect recruitment to transformation objectives </a:t>
          </a:r>
        </a:p>
      </dsp:txBody>
      <dsp:txXfrm>
        <a:off x="4444698" y="0"/>
        <a:ext cx="1626203" cy="870267"/>
      </dsp:txXfrm>
    </dsp:sp>
    <dsp:sp modelId="{4AB93B08-7000-430A-B3F2-356515544913}">
      <dsp:nvSpPr>
        <dsp:cNvPr id="0" name=""/>
        <dsp:cNvSpPr/>
      </dsp:nvSpPr>
      <dsp:spPr>
        <a:xfrm>
          <a:off x="4964491" y="1308012"/>
          <a:ext cx="1419232" cy="1419406"/>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4FCE0D08-98FA-44EA-BA42-3D363E0F96C9}">
      <dsp:nvSpPr>
        <dsp:cNvPr id="0" name=""/>
        <dsp:cNvSpPr/>
      </dsp:nvSpPr>
      <dsp:spPr>
        <a:xfrm>
          <a:off x="6558763" y="826754"/>
          <a:ext cx="1537501" cy="95729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US" sz="1500" kern="1200"/>
            <a:t>Define clear and measurable role criteria </a:t>
          </a:r>
        </a:p>
      </dsp:txBody>
      <dsp:txXfrm>
        <a:off x="6558763" y="826754"/>
        <a:ext cx="1537501" cy="957294"/>
      </dsp:txXfrm>
    </dsp:sp>
    <dsp:sp modelId="{B484C050-A505-4814-A154-91DCB8021F4F}">
      <dsp:nvSpPr>
        <dsp:cNvPr id="0" name=""/>
        <dsp:cNvSpPr/>
      </dsp:nvSpPr>
      <dsp:spPr>
        <a:xfrm>
          <a:off x="5066794" y="1758375"/>
          <a:ext cx="1419232" cy="1419406"/>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7C850908-0914-4DC1-96DE-E7B1CEA037DC}">
      <dsp:nvSpPr>
        <dsp:cNvPr id="0" name=""/>
        <dsp:cNvSpPr/>
      </dsp:nvSpPr>
      <dsp:spPr>
        <a:xfrm>
          <a:off x="6706599" y="2045128"/>
          <a:ext cx="1507934" cy="102256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US" sz="1500" kern="1200"/>
            <a:t>Use targeted advertising platforms </a:t>
          </a:r>
        </a:p>
      </dsp:txBody>
      <dsp:txXfrm>
        <a:off x="6706599" y="2045128"/>
        <a:ext cx="1507934" cy="1022564"/>
      </dsp:txXfrm>
    </dsp:sp>
    <dsp:sp modelId="{22AD48A4-DDB5-44E4-A826-2E1BB8B562EF}">
      <dsp:nvSpPr>
        <dsp:cNvPr id="0" name=""/>
        <dsp:cNvSpPr/>
      </dsp:nvSpPr>
      <dsp:spPr>
        <a:xfrm>
          <a:off x="4778809" y="2119536"/>
          <a:ext cx="1419232" cy="1419406"/>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E5472668-0F49-4FF8-B2FE-962F69DBC423}">
      <dsp:nvSpPr>
        <dsp:cNvPr id="0" name=""/>
        <dsp:cNvSpPr/>
      </dsp:nvSpPr>
      <dsp:spPr>
        <a:xfrm>
          <a:off x="6056118" y="3415800"/>
          <a:ext cx="1626203" cy="93553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US" sz="1500" kern="1200"/>
            <a:t>Apply structured and competency-based interviews </a:t>
          </a:r>
        </a:p>
      </dsp:txBody>
      <dsp:txXfrm>
        <a:off x="6056118" y="3415800"/>
        <a:ext cx="1626203" cy="935537"/>
      </dsp:txXfrm>
    </dsp:sp>
    <dsp:sp modelId="{B7BDD161-444A-42C0-AD02-93AED309039A}">
      <dsp:nvSpPr>
        <dsp:cNvPr id="0" name=""/>
        <dsp:cNvSpPr/>
      </dsp:nvSpPr>
      <dsp:spPr>
        <a:xfrm>
          <a:off x="4317558" y="2119536"/>
          <a:ext cx="1419232" cy="1419406"/>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68367E2D-0D88-4C12-90BC-C855C1D0B941}">
      <dsp:nvSpPr>
        <dsp:cNvPr id="0" name=""/>
        <dsp:cNvSpPr/>
      </dsp:nvSpPr>
      <dsp:spPr>
        <a:xfrm>
          <a:off x="2833277" y="3415800"/>
          <a:ext cx="1626203" cy="93553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US" sz="1500" kern="1200"/>
            <a:t>Use panels for senior transformation roles </a:t>
          </a:r>
        </a:p>
      </dsp:txBody>
      <dsp:txXfrm>
        <a:off x="2833277" y="3415800"/>
        <a:ext cx="1626203" cy="935537"/>
      </dsp:txXfrm>
    </dsp:sp>
    <dsp:sp modelId="{D92BF1B0-1FA6-4D03-9DF8-4C122EAE0865}">
      <dsp:nvSpPr>
        <dsp:cNvPr id="0" name=""/>
        <dsp:cNvSpPr/>
      </dsp:nvSpPr>
      <dsp:spPr>
        <a:xfrm>
          <a:off x="4029572" y="1758375"/>
          <a:ext cx="1419232" cy="1419406"/>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32C135F0-78EE-465A-865C-D5F6A6B8D662}">
      <dsp:nvSpPr>
        <dsp:cNvPr id="0" name=""/>
        <dsp:cNvSpPr/>
      </dsp:nvSpPr>
      <dsp:spPr>
        <a:xfrm>
          <a:off x="2301065" y="2045128"/>
          <a:ext cx="1507934" cy="102256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US" sz="1500" kern="1200"/>
            <a:t>Combine interviews with practical assessments </a:t>
          </a:r>
        </a:p>
      </dsp:txBody>
      <dsp:txXfrm>
        <a:off x="2301065" y="2045128"/>
        <a:ext cx="1507934" cy="1022564"/>
      </dsp:txXfrm>
    </dsp:sp>
    <dsp:sp modelId="{834845F6-EF38-4675-9FE7-DA86C007E6FF}">
      <dsp:nvSpPr>
        <dsp:cNvPr id="0" name=""/>
        <dsp:cNvSpPr/>
      </dsp:nvSpPr>
      <dsp:spPr>
        <a:xfrm>
          <a:off x="4131875" y="1308012"/>
          <a:ext cx="1419232" cy="1419406"/>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686D44AD-8D7E-41AD-AF3B-4C88B6457B77}">
      <dsp:nvSpPr>
        <dsp:cNvPr id="0" name=""/>
        <dsp:cNvSpPr/>
      </dsp:nvSpPr>
      <dsp:spPr>
        <a:xfrm>
          <a:off x="2419335" y="826754"/>
          <a:ext cx="1537501" cy="95729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US" sz="1500" kern="1200"/>
            <a:t>Train interviewers and score candidates consistently </a:t>
          </a:r>
        </a:p>
      </dsp:txBody>
      <dsp:txXfrm>
        <a:off x="2419335" y="826754"/>
        <a:ext cx="1537501" cy="95729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CircularPictureCallout">
  <dgm:title val=""/>
  <dgm:desc val=""/>
  <dgm:catLst>
    <dgm:cat type="picture" pri="2000"/>
    <dgm:cat type="pictureconvert" pri="2000"/>
  </dgm:catLst>
  <dgm:sampData>
    <dgm:dataModel>
      <dgm:ptLst>
        <dgm:pt modelId="0" type="doc"/>
        <dgm:pt modelId="1"/>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2"/>
    </dgm:constrLst>
    <dgm:layoutNode name="Name1">
      <dgm:alg type="composite"/>
      <dgm:shape xmlns:r="http://schemas.openxmlformats.org/officeDocument/2006/relationships" r:blip="">
        <dgm:adjLst/>
      </dgm:shape>
      <dgm:choose name="Name2">
        <dgm:if name="Name3" axis="ch" ptType="node" func="cnt" op="lte" val="1">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w" refFor="ch" refForName="picture_1" fact="0.18"/>
            <dgm:constr type="t" for="ch" forName="text_1" refType="h" refFor="ch" refForName="picture_1" fact="0.531"/>
          </dgm:constrLst>
        </dgm:if>
        <dgm:if name="Name4" axis="ch" ptType="node" func="cnt" op="lte" val="2">
          <dgm:choose name="Name5">
            <dgm:if name="Name6"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5"/>
                <dgm:constr type="h" for="ch" forName="picture_2" refType="h" refFor="ch" refForName="picture_1" fact="0.5"/>
                <dgm:constr type="l" for="ch" forName="picture_2" refType="w" refFor="ch" refForName="picture_1" fact="1.21"/>
                <dgm:constr type="ctrY" for="ch" forName="picture_2" refType="h" refFor="ch" refForName="picture_1" fact="0.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Lst>
            </dgm:if>
            <dgm:else name="Name7">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5"/>
                <dgm:constr type="h" for="ch" forName="picture_2" refType="h" refFor="ch" refForName="picture_1" fact="0.5"/>
                <dgm:constr type="r" for="ch" forName="picture_2" refType="w"/>
                <dgm:constr type="rOff" for="ch" forName="picture_2" refType="w" refFor="ch" refForName="picture_1" fact="-1.21"/>
                <dgm:constr type="ctrY" for="ch" forName="picture_2" refType="h" refFor="ch" refForName="picture_1" fact="0.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Lst>
            </dgm:else>
          </dgm:choose>
        </dgm:if>
        <dgm:if name="Name8" axis="ch" ptType="node" func="cnt" op="lte" val="3">
          <dgm:choose name="Name9">
            <dgm:if name="Name10"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75"/>
                <dgm:constr type="h" for="ch" forName="picture_2" refType="h" refFor="ch" refForName="picture_1" fact="0.375"/>
                <dgm:constr type="l" for="ch" forName="picture_2" refType="w" refFor="ch" refForName="picture_1" fact="1.21"/>
                <dgm:constr type="ctrY" for="ch" forName="picture_2" refType="h" refFor="ch" refForName="picture_1" fact="0.187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375"/>
                <dgm:constr type="h" for="ch" forName="picture_3" refType="h" refFor="ch" refForName="picture_1" fact="0.375"/>
                <dgm:constr type="l" for="ch" forName="picture_3" refType="w" refFor="ch" refForName="picture_1" fact="1.21"/>
                <dgm:constr type="ctrY" for="ch" forName="picture_3" refType="h" refFor="ch" refForName="picture_1" fact="0.8125"/>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Lst>
            </dgm:if>
            <dgm:else name="Name11">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75"/>
                <dgm:constr type="h" for="ch" forName="picture_2" refType="h" refFor="ch" refForName="picture_1" fact="0.375"/>
                <dgm:constr type="r" for="ch" forName="picture_2" refType="w"/>
                <dgm:constr type="rOff" for="ch" forName="picture_2" refType="w" refFor="ch" refForName="picture_1" fact="-1.21"/>
                <dgm:constr type="ctrY" for="ch" forName="picture_2" refType="h" refFor="ch" refForName="picture_1" fact="0.187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375"/>
                <dgm:constr type="h" for="ch" forName="picture_3" refType="h" refFor="ch" refForName="picture_1" fact="0.375"/>
                <dgm:constr type="r" for="ch" forName="picture_3" refType="w"/>
                <dgm:constr type="rOff" for="ch" forName="picture_3" refType="w" refFor="ch" refForName="picture_1" fact="-1.21"/>
                <dgm:constr type="ctrY" for="ch" forName="picture_3" refType="h" refFor="ch" refForName="picture_1" fact="0.8125"/>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Lst>
            </dgm:else>
          </dgm:choose>
        </dgm:if>
        <dgm:if name="Name12" axis="ch" ptType="node" func="cnt" op="lte" val="4">
          <dgm:choose name="Name13">
            <dgm:if name="Name14"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
                <dgm:constr type="h" for="ch" forName="picture_2" refType="h" refFor="ch" refForName="picture_1" fact="0.3"/>
                <dgm:constr type="l" for="ch" forName="picture_2" refType="w" refFor="ch" refForName="picture_1" fact="1.354"/>
                <dgm:constr type="ctrY" for="ch" forName="picture_2" refType="h" refFor="ch" refForName="picture_1" fact="0.1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3"/>
                <dgm:constr type="h" for="ch" forName="picture_3" refType="h" refFor="ch" refForName="picture_1" fact="0.3"/>
                <dgm:constr type="l" for="ch" forName="picture_3" refType="w" refFor="ch" refForName="picture_1" fact="1.21"/>
                <dgm:constr type="ctrY" for="ch" forName="picture_3" refType="h" refFor="ch" refForName="picture_1" fact="0.5"/>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3"/>
                <dgm:constr type="h" for="ch" forName="picture_4" refType="h" refFor="ch" refForName="picture_1" fact="0.3"/>
                <dgm:constr type="l" for="ch" forName="picture_4" refType="w" refFor="ch" refForName="picture_1" fact="1.354"/>
                <dgm:constr type="ctrY" for="ch" forName="picture_4" refType="h" refFor="ch" refForName="picture_1" fact="0.8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Lst>
            </dgm:if>
            <dgm:else name="Name15">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
                <dgm:constr type="h" for="ch" forName="picture_2" refType="h" refFor="ch" refForName="picture_1" fact="0.3"/>
                <dgm:constr type="r" for="ch" forName="picture_2" refType="w"/>
                <dgm:constr type="rOff" for="ch" forName="picture_2" refType="w" refFor="ch" refForName="picture_1" fact="-1.354"/>
                <dgm:constr type="ctrY" for="ch" forName="picture_2" refType="h" refFor="ch" refForName="picture_1" fact="0.1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3"/>
                <dgm:constr type="h" for="ch" forName="picture_3" refType="h" refFor="ch" refForName="picture_1" fact="0.3"/>
                <dgm:constr type="r" for="ch" forName="picture_3" refType="w"/>
                <dgm:constr type="rOff" for="ch" forName="picture_3" refType="w" refFor="ch" refForName="picture_1" fact="-1.21"/>
                <dgm:constr type="ctrY" for="ch" forName="picture_3" refType="h" refFor="ch" refForName="picture_1" fact="0.5"/>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3"/>
                <dgm:constr type="h" for="ch" forName="picture_4" refType="h" refFor="ch" refForName="picture_1" fact="0.3"/>
                <dgm:constr type="r" for="ch" forName="picture_4" refType="w"/>
                <dgm:constr type="rOff" for="ch" forName="picture_4" refType="w" refFor="ch" refForName="picture_1" fact="-1.354"/>
                <dgm:constr type="ctrY" for="ch" forName="picture_4" refType="h" refFor="ch" refForName="picture_1" fact="0.8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Lst>
            </dgm:else>
          </dgm:choose>
        </dgm:if>
        <dgm:if name="Name16" axis="ch" ptType="node" func="cnt" op="lte" val="5">
          <dgm:choose name="Name17">
            <dgm:if name="Name18"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22"/>
                <dgm:constr type="h" for="ch" forName="picture_2" refType="h" refFor="ch" refForName="picture_1" fact="0.22"/>
                <dgm:constr type="l" for="ch" forName="picture_2" refType="w" refFor="ch" refForName="picture_1" fact="1.375"/>
                <dgm:constr type="ctrY" for="ch" forName="picture_2" refType="h" refFor="ch" refForName="picture_1" fact="0.11"/>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22"/>
                <dgm:constr type="h" for="ch" forName="picture_3" refType="h" refFor="ch" refForName="picture_1" fact="0.22"/>
                <dgm:constr type="l" for="ch" forName="picture_3" refType="w" refFor="ch" refForName="picture_1" fact="1.21"/>
                <dgm:constr type="ctrY" for="ch" forName="picture_3" refType="h" refFor="ch" refForName="picture_1" fact="0.353"/>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22"/>
                <dgm:constr type="h" for="ch" forName="picture_4" refType="h" refFor="ch" refForName="picture_1" fact="0.22"/>
                <dgm:constr type="l" for="ch" forName="picture_4" refType="w" refFor="ch" refForName="picture_1" fact="1.21"/>
                <dgm:constr type="ctrY" for="ch" forName="picture_4" refType="h" refFor="ch" refForName="picture_1" fact="0.647"/>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22"/>
                <dgm:constr type="h" for="ch" forName="picture_5" refType="h" refFor="ch" refForName="picture_1" fact="0.22"/>
                <dgm:constr type="l" for="ch" forName="picture_5" refType="w" refFor="ch" refForName="picture_1" fact="1.375"/>
                <dgm:constr type="ctrY" for="ch" forName="picture_5" refType="h" refFor="ch" refForName="picture_1" fact="0.89"/>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Lst>
            </dgm:if>
            <dgm:else name="Name19">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22"/>
                <dgm:constr type="h" for="ch" forName="picture_2" refType="h" refFor="ch" refForName="picture_1" fact="0.22"/>
                <dgm:constr type="r" for="ch" forName="picture_2" refType="w"/>
                <dgm:constr type="rOff" for="ch" forName="picture_2" refType="w" refFor="ch" refForName="picture_1" fact="-1.375"/>
                <dgm:constr type="ctrY" for="ch" forName="picture_2" refType="h" refFor="ch" refForName="picture_1" fact="0.11"/>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22"/>
                <dgm:constr type="h" for="ch" forName="picture_3" refType="h" refFor="ch" refForName="picture_1" fact="0.22"/>
                <dgm:constr type="r" for="ch" forName="picture_3" refType="w"/>
                <dgm:constr type="rOff" for="ch" forName="picture_3" refType="w" refFor="ch" refForName="picture_1" fact="-1.21"/>
                <dgm:constr type="ctrY" for="ch" forName="picture_3" refType="h" refFor="ch" refForName="picture_1" fact="0.353"/>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22"/>
                <dgm:constr type="h" for="ch" forName="picture_4" refType="h" refFor="ch" refForName="picture_1" fact="0.22"/>
                <dgm:constr type="r" for="ch" forName="picture_4" refType="w"/>
                <dgm:constr type="rOff" for="ch" forName="picture_4" refType="w" refFor="ch" refForName="picture_1" fact="-1.21"/>
                <dgm:constr type="ctrY" for="ch" forName="picture_4" refType="h" refFor="ch" refForName="picture_1" fact="0.647"/>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22"/>
                <dgm:constr type="h" for="ch" forName="picture_5" refType="h" refFor="ch" refForName="picture_1" fact="0.22"/>
                <dgm:constr type="r" for="ch" forName="picture_5" refType="w"/>
                <dgm:constr type="rOff" for="ch" forName="picture_5" refType="w" refFor="ch" refForName="picture_1" fact="-1.375"/>
                <dgm:constr type="ctrY" for="ch" forName="picture_5" refType="h" refFor="ch" refForName="picture_1" fact="0.89"/>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Lst>
            </dgm:else>
          </dgm:choose>
        </dgm:if>
        <dgm:if name="Name20" axis="ch" ptType="node" func="cnt" op="lte" val="6">
          <dgm:choose name="Name21">
            <dgm:if name="Name22"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8"/>
                <dgm:constr type="h" for="ch" forName="picture_2" refType="h" refFor="ch" refForName="picture_1" fact="0.18"/>
                <dgm:constr type="l" for="ch" forName="picture_2" refType="w" refFor="ch" refForName="picture_1" fact="1.4238"/>
                <dgm:constr type="ctrY" for="ch" forName="picture_2" refType="h" refFor="ch" refForName="picture_1" fact="0.09"/>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18"/>
                <dgm:constr type="h" for="ch" forName="picture_3" refType="h" refFor="ch" refForName="picture_1" fact="0.18"/>
                <dgm:constr type="l" for="ch" forName="picture_3" refType="w" refFor="ch" refForName="picture_1" fact="1.2667"/>
                <dgm:constr type="ctrY" for="ch" forName="picture_3" refType="h" refFor="ch" refForName="picture_1" fact="0.261"/>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8"/>
                <dgm:constr type="h" for="ch" forName="picture_4" refType="h" refFor="ch" refForName="picture_1" fact="0.18"/>
                <dgm:constr type="l" for="ch" forName="picture_4" refType="w" refFor="ch" refForName="picture_1" fact="1.21"/>
                <dgm:constr type="ctrY" for="ch" forName="picture_4" refType="h" refFor="ch" refForName="picture_1" fact="0.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8"/>
                <dgm:constr type="h" for="ch" forName="picture_5" refType="h" refFor="ch" refForName="picture_1" fact="0.18"/>
                <dgm:constr type="l" for="ch" forName="picture_5" refType="w" refFor="ch" refForName="picture_1" fact="1.2667"/>
                <dgm:constr type="ctrY" for="ch" forName="picture_5" refType="h" refFor="ch" refForName="picture_1" fact="0.739"/>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8"/>
                <dgm:constr type="h" for="ch" forName="picture_6" refType="h" refFor="ch" refForName="picture_1" fact="0.18"/>
                <dgm:constr type="l" for="ch" forName="picture_6" refType="w" refFor="ch" refForName="picture_1" fact="1.4238"/>
                <dgm:constr type="ctrY" for="ch" forName="picture_6" refType="h" refFor="ch" refForName="picture_1" fact="0.91"/>
                <dgm:constr type="l" for="ch" forName="line_6" refType="ctrX" refFor="ch" refForName="picture_1"/>
                <dgm:constr type="h" for="ch" forName="line_6"/>
                <dgm:constr type="r" for="ch" forName="line_6" refType="ctrX" refFor="ch" refForName="picture_6"/>
                <dgm:constr type="ctrY" for="ch" forName="line_6" refType="ctrY" refFor="ch" refForName="picture_6"/>
                <dgm:constr type="r" for="ch" forName="textparent_6" refType="w"/>
                <dgm:constr type="h" for="ch" forName="textparent_6" refType="h" refFor="ch" refForName="picture_6"/>
                <dgm:constr type="l" for="ch" forName="textparent_6" refType="r" refFor="ch" refForName="picture_6"/>
                <dgm:constr type="ctrY" for="ch" forName="textparent_6" refType="ctrY" refFor="ch" refForName="picture_6"/>
                <dgm:constr type="primFontSz" for="des" forName="text_6" refType="primFontSz" refFor="des" refForName="text_2" op="equ"/>
              </dgm:constrLst>
            </dgm:if>
            <dgm:else name="Name23">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8"/>
                <dgm:constr type="h" for="ch" forName="picture_2" refType="h" refFor="ch" refForName="picture_1" fact="0.18"/>
                <dgm:constr type="r" for="ch" forName="picture_2" refType="w"/>
                <dgm:constr type="rOff" for="ch" forName="picture_2" refType="w" refFor="ch" refForName="picture_1" fact="-1.4238"/>
                <dgm:constr type="ctrY" for="ch" forName="picture_2" refType="h" refFor="ch" refForName="picture_1" fact="0.09"/>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18"/>
                <dgm:constr type="h" for="ch" forName="picture_3" refType="h" refFor="ch" refForName="picture_1" fact="0.18"/>
                <dgm:constr type="r" for="ch" forName="picture_3" refType="w"/>
                <dgm:constr type="rOff" for="ch" forName="picture_3" refType="w" refFor="ch" refForName="picture_1" fact="-1.2667"/>
                <dgm:constr type="ctrY" for="ch" forName="picture_3" refType="h" refFor="ch" refForName="picture_1" fact="0.261"/>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8"/>
                <dgm:constr type="h" for="ch" forName="picture_4" refType="h" refFor="ch" refForName="picture_1" fact="0.18"/>
                <dgm:constr type="r" for="ch" forName="picture_4" refType="w"/>
                <dgm:constr type="rOff" for="ch" forName="picture_4" refType="w" refFor="ch" refForName="picture_1" fact="-1.21"/>
                <dgm:constr type="ctrY" for="ch" forName="picture_4" refType="h" refFor="ch" refForName="picture_1" fact="0.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8"/>
                <dgm:constr type="h" for="ch" forName="picture_5" refType="h" refFor="ch" refForName="picture_1" fact="0.18"/>
                <dgm:constr type="r" for="ch" forName="picture_5" refType="w"/>
                <dgm:constr type="rOff" for="ch" forName="picture_5" refType="w" refFor="ch" refForName="picture_1" fact="-1.2667"/>
                <dgm:constr type="ctrY" for="ch" forName="picture_5" refType="h" refFor="ch" refForName="picture_1" fact="0.739"/>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8"/>
                <dgm:constr type="h" for="ch" forName="picture_6" refType="h" refFor="ch" refForName="picture_1" fact="0.18"/>
                <dgm:constr type="r" for="ch" forName="picture_6" refType="w"/>
                <dgm:constr type="rOff" for="ch" forName="picture_6" refType="w" refFor="ch" refForName="picture_1" fact="-1.4238"/>
                <dgm:constr type="ctrY" for="ch" forName="picture_6" refType="h" refFor="ch" refForName="picture_1" fact="0.91"/>
                <dgm:constr type="r" for="ch" forName="line_6" refType="ctrX" refFor="ch" refForName="picture_1"/>
                <dgm:constr type="h" for="ch" forName="line_6"/>
                <dgm:constr type="l" for="ch" forName="line_6" refType="ctrX" refFor="ch" refForName="picture_6"/>
                <dgm:constr type="ctrY" for="ch" forName="line_6" refType="ctrY" refFor="ch" refForName="picture_6"/>
                <dgm:constr type="l" for="ch" forName="textparent_6"/>
                <dgm:constr type="h" for="ch" forName="textparent_6" refType="h" refFor="ch" refForName="picture_6"/>
                <dgm:constr type="r" for="ch" forName="textparent_6" refType="l" refFor="ch" refForName="picture_6"/>
                <dgm:constr type="ctrY" for="ch" forName="textparent_6" refType="ctrY" refFor="ch" refForName="picture_6"/>
                <dgm:constr type="primFontSz" for="des" forName="text_6" refType="primFontSz" refFor="des" refForName="text_2" op="equ"/>
              </dgm:constrLst>
            </dgm:else>
          </dgm:choose>
        </dgm:if>
        <dgm:else name="Name24">
          <dgm:choose name="Name25">
            <dgm:if name="Name26"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5"/>
                <dgm:constr type="h" for="ch" forName="picture_2" refType="h" refFor="ch" refForName="picture_1" fact="0.15"/>
                <dgm:constr type="l" for="ch" forName="picture_2" refType="w" refFor="ch" refForName="picture_1" fact="1.4363"/>
                <dgm:constr type="ctrY" for="ch" forName="picture_2" refType="h" refFor="ch" refForName="picture_1" fact="0.07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15"/>
                <dgm:constr type="h" for="ch" forName="picture_3" refType="h" refFor="ch" refForName="picture_1" fact="0.15"/>
                <dgm:constr type="l" for="ch" forName="picture_3" refType="w" refFor="ch" refForName="picture_1" fact="1.2898"/>
                <dgm:constr type="ctrY" for="ch" forName="picture_3" refType="h" refFor="ch" refForName="picture_1" fact="0.227"/>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5"/>
                <dgm:constr type="h" for="ch" forName="picture_4" refType="h" refFor="ch" refForName="picture_1" fact="0.15"/>
                <dgm:constr type="l" for="ch" forName="picture_4" refType="w" refFor="ch" refForName="picture_1" fact="1.21"/>
                <dgm:constr type="ctrY" for="ch" forName="picture_4" refType="h" refFor="ch" refForName="picture_1" fact="0.40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5"/>
                <dgm:constr type="h" for="ch" forName="picture_5" refType="h" refFor="ch" refForName="picture_1" fact="0.15"/>
                <dgm:constr type="l" for="ch" forName="picture_5" refType="w" refFor="ch" refForName="picture_1" fact="1.21"/>
                <dgm:constr type="ctrY" for="ch" forName="picture_5" refType="h" refFor="ch" refForName="picture_1" fact="0.595"/>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5"/>
                <dgm:constr type="h" for="ch" forName="picture_6" refType="h" refFor="ch" refForName="picture_1" fact="0.15"/>
                <dgm:constr type="l" for="ch" forName="picture_6" refType="w" refFor="ch" refForName="picture_1" fact="1.2898"/>
                <dgm:constr type="ctrY" for="ch" forName="picture_6" refType="h" refFor="ch" refForName="picture_1" fact="0.773"/>
                <dgm:constr type="l" for="ch" forName="line_6" refType="ctrX" refFor="ch" refForName="picture_1"/>
                <dgm:constr type="h" for="ch" forName="line_6"/>
                <dgm:constr type="r" for="ch" forName="line_6" refType="ctrX" refFor="ch" refForName="picture_6"/>
                <dgm:constr type="ctrY" for="ch" forName="line_6" refType="ctrY" refFor="ch" refForName="picture_6"/>
                <dgm:constr type="r" for="ch" forName="textparent_6" refType="w"/>
                <dgm:constr type="h" for="ch" forName="textparent_6" refType="h" refFor="ch" refForName="picture_6"/>
                <dgm:constr type="l" for="ch" forName="textparent_6" refType="r" refFor="ch" refForName="picture_6"/>
                <dgm:constr type="ctrY" for="ch" forName="textparent_6" refType="ctrY" refFor="ch" refForName="picture_6"/>
                <dgm:constr type="primFontSz" for="des" forName="text_6" refType="primFontSz" refFor="des" refForName="text_2" op="equ"/>
                <dgm:constr type="w" for="ch" forName="picture_7" refType="w" refFor="ch" refForName="picture_1" fact="0.15"/>
                <dgm:constr type="h" for="ch" forName="picture_7" refType="h" refFor="ch" refForName="picture_1" fact="0.15"/>
                <dgm:constr type="l" for="ch" forName="picture_7" refType="w" refFor="ch" refForName="picture_1" fact="1.4363"/>
                <dgm:constr type="ctrY" for="ch" forName="picture_7" refType="h" refFor="ch" refForName="picture_1" fact="0.925"/>
                <dgm:constr type="l" for="ch" forName="line_7" refType="ctrX" refFor="ch" refForName="picture_1"/>
                <dgm:constr type="h" for="ch" forName="line_7"/>
                <dgm:constr type="r" for="ch" forName="line_7" refType="ctrX" refFor="ch" refForName="picture_7"/>
                <dgm:constr type="ctrY" for="ch" forName="line_7" refType="ctrY" refFor="ch" refForName="picture_7"/>
                <dgm:constr type="r" for="ch" forName="textparent_7" refType="w"/>
                <dgm:constr type="h" for="ch" forName="textparent_7" refType="h" refFor="ch" refForName="picture_7"/>
                <dgm:constr type="l" for="ch" forName="textparent_7" refType="r" refFor="ch" refForName="picture_7"/>
                <dgm:constr type="ctrY" for="ch" forName="textparent_7" refType="ctrY" refFor="ch" refForName="picture_7"/>
                <dgm:constr type="primFontSz" for="des" forName="text_7" refType="primFontSz" refFor="des" refForName="text_2" op="equ"/>
              </dgm:constrLst>
            </dgm:if>
            <dgm:else name="Name27">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5"/>
                <dgm:constr type="h" for="ch" forName="picture_2" refType="h" refFor="ch" refForName="picture_1" fact="0.15"/>
                <dgm:constr type="r" for="ch" forName="picture_2" refType="w"/>
                <dgm:constr type="rOff" for="ch" forName="picture_2" refType="w" refFor="ch" refForName="picture_1" fact="-1.4363"/>
                <dgm:constr type="ctrY" for="ch" forName="picture_2" refType="h" refFor="ch" refForName="picture_1" fact="0.07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15"/>
                <dgm:constr type="h" for="ch" forName="picture_3" refType="h" refFor="ch" refForName="picture_1" fact="0.15"/>
                <dgm:constr type="r" for="ch" forName="picture_3" refType="w"/>
                <dgm:constr type="rOff" for="ch" forName="picture_3" refType="w" refFor="ch" refForName="picture_1" fact="-1.2898"/>
                <dgm:constr type="ctrY" for="ch" forName="picture_3" refType="h" refFor="ch" refForName="picture_1" fact="0.227"/>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5"/>
                <dgm:constr type="h" for="ch" forName="picture_4" refType="h" refFor="ch" refForName="picture_1" fact="0.15"/>
                <dgm:constr type="r" for="ch" forName="picture_4" refType="w"/>
                <dgm:constr type="rOff" for="ch" forName="picture_4" refType="w" refFor="ch" refForName="picture_1" fact="-1.21"/>
                <dgm:constr type="ctrY" for="ch" forName="picture_4" refType="h" refFor="ch" refForName="picture_1" fact="0.40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5"/>
                <dgm:constr type="h" for="ch" forName="picture_5" refType="h" refFor="ch" refForName="picture_1" fact="0.15"/>
                <dgm:constr type="r" for="ch" forName="picture_5" refType="w"/>
                <dgm:constr type="rOff" for="ch" forName="picture_5" refType="w" refFor="ch" refForName="picture_1" fact="-1.21"/>
                <dgm:constr type="ctrY" for="ch" forName="picture_5" refType="h" refFor="ch" refForName="picture_1" fact="0.595"/>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5"/>
                <dgm:constr type="h" for="ch" forName="picture_6" refType="h" refFor="ch" refForName="picture_1" fact="0.15"/>
                <dgm:constr type="r" for="ch" forName="picture_6" refType="w"/>
                <dgm:constr type="rOff" for="ch" forName="picture_6" refType="w" refFor="ch" refForName="picture_1" fact="-1.2898"/>
                <dgm:constr type="ctrY" for="ch" forName="picture_6" refType="h" refFor="ch" refForName="picture_1" fact="0.773"/>
                <dgm:constr type="r" for="ch" forName="line_6" refType="ctrX" refFor="ch" refForName="picture_1"/>
                <dgm:constr type="h" for="ch" forName="line_6"/>
                <dgm:constr type="l" for="ch" forName="line_6" refType="ctrX" refFor="ch" refForName="picture_6"/>
                <dgm:constr type="ctrY" for="ch" forName="line_6" refType="ctrY" refFor="ch" refForName="picture_6"/>
                <dgm:constr type="l" for="ch" forName="textparent_6"/>
                <dgm:constr type="h" for="ch" forName="textparent_6" refType="h" refFor="ch" refForName="picture_6"/>
                <dgm:constr type="r" for="ch" forName="textparent_6" refType="l" refFor="ch" refForName="picture_6"/>
                <dgm:constr type="ctrY" for="ch" forName="textparent_6" refType="ctrY" refFor="ch" refForName="picture_6"/>
                <dgm:constr type="primFontSz" for="des" forName="text_6" refType="primFontSz" refFor="des" refForName="text_2" op="equ"/>
                <dgm:constr type="w" for="ch" forName="picture_7" refType="w" refFor="ch" refForName="picture_1" fact="0.15"/>
                <dgm:constr type="h" for="ch" forName="picture_7" refType="h" refFor="ch" refForName="picture_1" fact="0.15"/>
                <dgm:constr type="r" for="ch" forName="picture_7" refType="w"/>
                <dgm:constr type="rOff" for="ch" forName="picture_7" refType="w" refFor="ch" refForName="picture_1" fact="-1.4363"/>
                <dgm:constr type="ctrY" for="ch" forName="picture_7" refType="h" refFor="ch" refForName="picture_1" fact="0.925"/>
                <dgm:constr type="r" for="ch" forName="line_7" refType="ctrX" refFor="ch" refForName="picture_1"/>
                <dgm:constr type="h" for="ch" forName="line_7"/>
                <dgm:constr type="l" for="ch" forName="line_7" refType="ctrX" refFor="ch" refForName="picture_7"/>
                <dgm:constr type="ctrY" for="ch" forName="line_7" refType="ctrY" refFor="ch" refForName="picture_7"/>
                <dgm:constr type="l" for="ch" forName="textparent_7"/>
                <dgm:constr type="h" for="ch" forName="textparent_7" refType="h" refFor="ch" refForName="picture_7"/>
                <dgm:constr type="r" for="ch" forName="textparent_7" refType="l" refFor="ch" refForName="picture_7"/>
                <dgm:constr type="ctrY" for="ch" forName="textparent_7" refType="ctrY" refFor="ch" refForName="picture_7"/>
                <dgm:constr type="primFontSz" for="des" forName="text_7" refType="primFontSz" refFor="des" refForName="text_2" op="equ"/>
              </dgm:constrLst>
            </dgm:else>
          </dgm:choose>
        </dgm:else>
      </dgm:choose>
      <dgm:forEach name="wrapper" axis="self" ptType="parTrans">
        <dgm:forEach name="wrapper2" axis="self" ptType="sibTrans" st="2">
          <dgm:forEach name="pictureRepeat" axis="self">
            <dgm:layoutNode name="pictureRepeatNode" styleLbl="alignImgPlace1">
              <dgm:alg type="sp"/>
              <dgm:shape xmlns:r="http://schemas.openxmlformats.org/officeDocument/2006/relationships" type="ellipse" r:blip="" blipPhldr="1">
                <dgm:adjLst/>
              </dgm:shape>
              <dgm:presOf axis="self"/>
            </dgm:layoutNode>
          </dgm:forEach>
        </dgm:forEach>
      </dgm:forEach>
      <dgm:forEach name="Name28" axis="ch" ptType="sibTrans" hideLastTrans="0" cnt="1">
        <dgm:layoutNode name="picture_1">
          <dgm:alg type="sp"/>
          <dgm:shape xmlns:r="http://schemas.openxmlformats.org/officeDocument/2006/relationships" r:blip="">
            <dgm:adjLst/>
          </dgm:shape>
          <dgm:presOf/>
          <dgm:constrLst/>
          <dgm:forEach name="Name29" ref="pictureRepeat"/>
        </dgm:layoutNode>
      </dgm:forEach>
      <dgm:forEach name="Name30" axis="ch" ptType="node" cnt="1">
        <dgm:layoutNode name="text_1" styleLbl="node1">
          <dgm:varLst>
            <dgm:bulletEnabled val="1"/>
          </dgm:varLst>
          <dgm:alg type="tx">
            <dgm:param type="txAnchorVert" val="b"/>
            <dgm:param type="txAnchorVertCh" val="b"/>
            <dgm:param type="parTxRTLAlign" val="r"/>
            <dgm:param type="shpTxRTLAlignCh" val="r"/>
          </dgm:alg>
          <dgm:shape xmlns:r="http://schemas.openxmlformats.org/officeDocument/2006/relationships" type="rect" r:blip="" hideGeom="1">
            <dgm:adjLst/>
          </dgm:shape>
          <dgm:presOf axis="desOrSelf" ptType="node"/>
          <dgm:constrLst>
            <dgm:constr type="primFontSz" val="65"/>
            <dgm:constr type="lMarg"/>
            <dgm:constr type="rMarg"/>
            <dgm:constr type="tMarg"/>
            <dgm:constr type="bMarg"/>
          </dgm:constrLst>
          <dgm:ruleLst>
            <dgm:rule type="primFontSz" val="5" fact="NaN" max="NaN"/>
          </dgm:ruleLst>
        </dgm:layoutNode>
      </dgm:forEach>
      <dgm:forEach name="Name31" axis="ch" ptType="sibTrans" hideLastTrans="0" st="2" cnt="1">
        <dgm:layoutNode name="picture_2">
          <dgm:alg type="sp"/>
          <dgm:shape xmlns:r="http://schemas.openxmlformats.org/officeDocument/2006/relationships" r:blip="">
            <dgm:adjLst/>
          </dgm:shape>
          <dgm:presOf/>
          <dgm:constrLst/>
          <dgm:forEach name="Name32" ref="pictureRepeat"/>
        </dgm:layoutNode>
      </dgm:forEach>
      <dgm:forEach name="Name33" axis="ch" ptType="node" st="2" cnt="1">
        <dgm:layoutNode name="line_2" styleLbl="parChTrans1D1">
          <dgm:alg type="sp"/>
          <dgm:shape xmlns:r="http://schemas.openxmlformats.org/officeDocument/2006/relationships" type="line" r:blip="" zOrderOff="-100">
            <dgm:adjLst/>
          </dgm:shape>
          <dgm:presOf/>
        </dgm:layoutNode>
        <dgm:layoutNode name="textparent_2">
          <dgm:choose name="Name34">
            <dgm:if name="Name35" func="var" arg="dir" op="equ" val="norm">
              <dgm:alg type="lin">
                <dgm:param type="horzAlign" val="l"/>
              </dgm:alg>
            </dgm:if>
            <dgm:else name="Name36">
              <dgm:alg type="lin">
                <dgm:param type="horzAlign" val="r"/>
              </dgm:alg>
            </dgm:else>
          </dgm:choose>
          <dgm:shape xmlns:r="http://schemas.openxmlformats.org/officeDocument/2006/relationships" type="rect" r:blip="" hideGeom="1">
            <dgm:adjLst/>
          </dgm:shape>
          <dgm:constrLst>
            <dgm:constr type="userW" for="ch" forName="text_2" refType="w"/>
            <dgm:constr type="h" for="ch" forName="text_2" refType="h"/>
          </dgm:constrLst>
          <dgm:presOf/>
          <dgm:layoutNode name="text_2" styleLbl="revTx">
            <dgm:varLst>
              <dgm:bulletEnabled val="1"/>
            </dgm:varLst>
            <dgm:choose name="Name37">
              <dgm:if name="Name38" func="var" arg="dir" op="equ" val="norm">
                <dgm:alg type="tx">
                  <dgm:param type="parTxLTRAlign" val="l"/>
                  <dgm:param type="shpTxLTRAlignCh" val="l"/>
                  <dgm:param type="parTxRTLAlign" val="r"/>
                  <dgm:param type="shpTxRTLAlignCh" val="r"/>
                </dgm:alg>
              </dgm:if>
              <dgm:else name="Name39">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40" axis="ch" ptType="sibTrans" hideLastTrans="0" st="3" cnt="1">
        <dgm:layoutNode name="picture_3">
          <dgm:alg type="sp"/>
          <dgm:shape xmlns:r="http://schemas.openxmlformats.org/officeDocument/2006/relationships" r:blip="">
            <dgm:adjLst/>
          </dgm:shape>
          <dgm:presOf/>
          <dgm:constrLst/>
          <dgm:forEach name="Name41" ref="pictureRepeat"/>
        </dgm:layoutNode>
      </dgm:forEach>
      <dgm:forEach name="Name42" axis="ch" ptType="node" st="3" cnt="1">
        <dgm:layoutNode name="line_3" styleLbl="parChTrans1D1">
          <dgm:alg type="sp"/>
          <dgm:shape xmlns:r="http://schemas.openxmlformats.org/officeDocument/2006/relationships" type="line" r:blip="" zOrderOff="-100">
            <dgm:adjLst/>
          </dgm:shape>
          <dgm:presOf/>
        </dgm:layoutNode>
        <dgm:layoutNode name="textparent_3">
          <dgm:choose name="Name43">
            <dgm:if name="Name44" func="var" arg="dir" op="equ" val="norm">
              <dgm:alg type="lin">
                <dgm:param type="horzAlign" val="l"/>
              </dgm:alg>
            </dgm:if>
            <dgm:else name="Name45">
              <dgm:alg type="lin">
                <dgm:param type="horzAlign" val="r"/>
              </dgm:alg>
            </dgm:else>
          </dgm:choose>
          <dgm:shape xmlns:r="http://schemas.openxmlformats.org/officeDocument/2006/relationships" type="rect" r:blip="" hideGeom="1">
            <dgm:adjLst/>
          </dgm:shape>
          <dgm:constrLst>
            <dgm:constr type="userW" for="ch" forName="text_3" refType="w"/>
            <dgm:constr type="h" for="ch" forName="text_3" refType="h"/>
          </dgm:constrLst>
          <dgm:presOf/>
          <dgm:layoutNode name="text_3" styleLbl="revTx">
            <dgm:varLst>
              <dgm:bulletEnabled val="1"/>
            </dgm:varLst>
            <dgm:choose name="Name46">
              <dgm:if name="Name47" func="var" arg="dir" op="equ" val="norm">
                <dgm:alg type="tx">
                  <dgm:param type="parTxLTRAlign" val="l"/>
                  <dgm:param type="shpTxLTRAlignCh" val="l"/>
                  <dgm:param type="parTxRTLAlign" val="r"/>
                  <dgm:param type="shpTxRTLAlignCh" val="r"/>
                </dgm:alg>
              </dgm:if>
              <dgm:else name="Name48">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49" axis="ch" ptType="sibTrans" hideLastTrans="0" st="4" cnt="1">
        <dgm:layoutNode name="picture_4">
          <dgm:alg type="sp"/>
          <dgm:shape xmlns:r="http://schemas.openxmlformats.org/officeDocument/2006/relationships" r:blip="">
            <dgm:adjLst/>
          </dgm:shape>
          <dgm:presOf/>
          <dgm:constrLst/>
          <dgm:forEach name="Name50" ref="pictureRepeat"/>
        </dgm:layoutNode>
      </dgm:forEach>
      <dgm:forEach name="Name51" axis="ch" ptType="node" st="4" cnt="1">
        <dgm:layoutNode name="line_4" styleLbl="parChTrans1D1">
          <dgm:alg type="sp"/>
          <dgm:shape xmlns:r="http://schemas.openxmlformats.org/officeDocument/2006/relationships" type="line" r:blip="" zOrderOff="-100">
            <dgm:adjLst/>
          </dgm:shape>
          <dgm:presOf/>
        </dgm:layoutNode>
        <dgm:layoutNode name="textparent_4">
          <dgm:choose name="Name52">
            <dgm:if name="Name53" func="var" arg="dir" op="equ" val="norm">
              <dgm:alg type="lin">
                <dgm:param type="horzAlign" val="l"/>
              </dgm:alg>
            </dgm:if>
            <dgm:else name="Name54">
              <dgm:alg type="lin">
                <dgm:param type="horzAlign" val="r"/>
              </dgm:alg>
            </dgm:else>
          </dgm:choose>
          <dgm:shape xmlns:r="http://schemas.openxmlformats.org/officeDocument/2006/relationships" type="rect" r:blip="" hideGeom="1">
            <dgm:adjLst/>
          </dgm:shape>
          <dgm:constrLst>
            <dgm:constr type="userW" for="ch" forName="text_4" refType="w"/>
            <dgm:constr type="h" for="ch" forName="text_4" refType="h"/>
          </dgm:constrLst>
          <dgm:presOf/>
          <dgm:layoutNode name="text_4" styleLbl="revTx">
            <dgm:varLst>
              <dgm:bulletEnabled val="1"/>
            </dgm:varLst>
            <dgm:choose name="Name55">
              <dgm:if name="Name56" func="var" arg="dir" op="equ" val="norm">
                <dgm:alg type="tx">
                  <dgm:param type="parTxLTRAlign" val="l"/>
                  <dgm:param type="shpTxLTRAlignCh" val="l"/>
                  <dgm:param type="parTxRTLAlign" val="r"/>
                  <dgm:param type="shpTxRTLAlignCh" val="r"/>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58" axis="ch" ptType="sibTrans" hideLastTrans="0" st="5" cnt="1">
        <dgm:layoutNode name="picture_5">
          <dgm:alg type="sp"/>
          <dgm:shape xmlns:r="http://schemas.openxmlformats.org/officeDocument/2006/relationships" r:blip="">
            <dgm:adjLst/>
          </dgm:shape>
          <dgm:presOf/>
          <dgm:constrLst/>
          <dgm:forEach name="Name59" ref="pictureRepeat"/>
        </dgm:layoutNode>
      </dgm:forEach>
      <dgm:forEach name="Name60" axis="ch" ptType="node" st="5" cnt="1">
        <dgm:layoutNode name="line_5" styleLbl="parChTrans1D1">
          <dgm:alg type="sp"/>
          <dgm:shape xmlns:r="http://schemas.openxmlformats.org/officeDocument/2006/relationships" type="line" r:blip="" zOrderOff="-100">
            <dgm:adjLst/>
          </dgm:shape>
          <dgm:presOf/>
        </dgm:layoutNode>
        <dgm:layoutNode name="textparent_5">
          <dgm:choose name="Name61">
            <dgm:if name="Name62" func="var" arg="dir" op="equ" val="norm">
              <dgm:alg type="lin">
                <dgm:param type="horzAlign" val="l"/>
              </dgm:alg>
            </dgm:if>
            <dgm:else name="Name63">
              <dgm:alg type="lin">
                <dgm:param type="horzAlign" val="r"/>
              </dgm:alg>
            </dgm:else>
          </dgm:choose>
          <dgm:shape xmlns:r="http://schemas.openxmlformats.org/officeDocument/2006/relationships" type="rect" r:blip="" hideGeom="1">
            <dgm:adjLst/>
          </dgm:shape>
          <dgm:constrLst>
            <dgm:constr type="userW" for="ch" forName="text_5" refType="w"/>
            <dgm:constr type="h" for="ch" forName="text_5" refType="h"/>
          </dgm:constrLst>
          <dgm:presOf/>
          <dgm:layoutNode name="text_5" styleLbl="revTx">
            <dgm:varLst>
              <dgm:bulletEnabled val="1"/>
            </dgm:varLst>
            <dgm:choose name="Name64">
              <dgm:if name="Name65" func="var" arg="dir" op="equ" val="norm">
                <dgm:alg type="tx">
                  <dgm:param type="parTxLTRAlign" val="l"/>
                  <dgm:param type="shpTxLTRAlignCh" val="l"/>
                  <dgm:param type="parTxRTLAlign" val="r"/>
                  <dgm:param type="shpTxRTLAlignCh" val="r"/>
                </dgm:alg>
              </dgm:if>
              <dgm:else name="Name66">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67" axis="ch" ptType="sibTrans" hideLastTrans="0" st="6" cnt="1">
        <dgm:layoutNode name="picture_6">
          <dgm:alg type="sp"/>
          <dgm:shape xmlns:r="http://schemas.openxmlformats.org/officeDocument/2006/relationships" r:blip="">
            <dgm:adjLst/>
          </dgm:shape>
          <dgm:presOf/>
          <dgm:constrLst/>
          <dgm:forEach name="Name68" ref="pictureRepeat"/>
        </dgm:layoutNode>
      </dgm:forEach>
      <dgm:forEach name="Name69" axis="ch" ptType="node" st="6" cnt="1">
        <dgm:layoutNode name="line_6" styleLbl="parChTrans1D1">
          <dgm:alg type="sp"/>
          <dgm:shape xmlns:r="http://schemas.openxmlformats.org/officeDocument/2006/relationships" type="line" r:blip="" zOrderOff="-100">
            <dgm:adjLst/>
          </dgm:shape>
          <dgm:presOf/>
        </dgm:layoutNode>
        <dgm:layoutNode name="textparent_6">
          <dgm:choose name="Name70">
            <dgm:if name="Name71" func="var" arg="dir" op="equ" val="norm">
              <dgm:alg type="lin">
                <dgm:param type="horzAlign" val="l"/>
              </dgm:alg>
            </dgm:if>
            <dgm:else name="Name72">
              <dgm:alg type="lin">
                <dgm:param type="horzAlign" val="r"/>
              </dgm:alg>
            </dgm:else>
          </dgm:choose>
          <dgm:shape xmlns:r="http://schemas.openxmlformats.org/officeDocument/2006/relationships" type="rect" r:blip="" hideGeom="1">
            <dgm:adjLst/>
          </dgm:shape>
          <dgm:constrLst>
            <dgm:constr type="userW" for="ch" forName="text_6" refType="w"/>
            <dgm:constr type="h" for="ch" forName="text_6" refType="h"/>
          </dgm:constrLst>
          <dgm:presOf/>
          <dgm:layoutNode name="text_6" styleLbl="revTx">
            <dgm:varLst>
              <dgm:bulletEnabled val="1"/>
            </dgm:varLst>
            <dgm:choose name="Name73">
              <dgm:if name="Name74" func="var" arg="dir" op="equ" val="norm">
                <dgm:alg type="tx">
                  <dgm:param type="parTxLTRAlign" val="l"/>
                  <dgm:param type="shpTxLTRAlignCh" val="l"/>
                  <dgm:param type="parTxRTLAlign" val="r"/>
                  <dgm:param type="shpTxRTLAlignCh" val="r"/>
                </dgm:alg>
              </dgm:if>
              <dgm:else name="Name75">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76" axis="ch" ptType="sibTrans" hideLastTrans="0" st="7" cnt="1">
        <dgm:layoutNode name="picture_7">
          <dgm:alg type="sp"/>
          <dgm:shape xmlns:r="http://schemas.openxmlformats.org/officeDocument/2006/relationships" r:blip="">
            <dgm:adjLst/>
          </dgm:shape>
          <dgm:presOf/>
          <dgm:constrLst/>
          <dgm:forEach name="Name77" ref="pictureRepeat"/>
        </dgm:layoutNode>
      </dgm:forEach>
      <dgm:forEach name="Name78" axis="ch" ptType="node" st="7" cnt="1">
        <dgm:layoutNode name="line_7" styleLbl="parChTrans1D1">
          <dgm:alg type="sp"/>
          <dgm:shape xmlns:r="http://schemas.openxmlformats.org/officeDocument/2006/relationships" type="line" r:blip="" zOrderOff="-100">
            <dgm:adjLst/>
          </dgm:shape>
          <dgm:presOf/>
        </dgm:layoutNode>
        <dgm:layoutNode name="textparent_7">
          <dgm:choose name="Name79">
            <dgm:if name="Name80" func="var" arg="dir" op="equ" val="norm">
              <dgm:alg type="lin">
                <dgm:param type="horzAlign" val="l"/>
              </dgm:alg>
            </dgm:if>
            <dgm:else name="Name81">
              <dgm:alg type="lin">
                <dgm:param type="horzAlign" val="r"/>
              </dgm:alg>
            </dgm:else>
          </dgm:choose>
          <dgm:shape xmlns:r="http://schemas.openxmlformats.org/officeDocument/2006/relationships" type="rect" r:blip="" hideGeom="1">
            <dgm:adjLst/>
          </dgm:shape>
          <dgm:constrLst>
            <dgm:constr type="userW" for="ch" forName="text_7" refType="w"/>
            <dgm:constr type="h" for="ch" forName="text_7" refType="h"/>
          </dgm:constrLst>
          <dgm:presOf/>
          <dgm:layoutNode name="text_7" styleLbl="revTx">
            <dgm:varLst>
              <dgm:bulletEnabled val="1"/>
            </dgm:varLst>
            <dgm:choose name="Name82">
              <dgm:if name="Name83" func="var" arg="dir" op="equ" val="norm">
                <dgm:alg type="tx">
                  <dgm:param type="parTxLTRAlign" val="l"/>
                  <dgm:param type="shpTxLTRAlignCh" val="l"/>
                  <dgm:param type="parTxRTLAlign" val="r"/>
                  <dgm:param type="shpTxRTLAlignCh" val="r"/>
                </dgm:alg>
              </dgm:if>
              <dgm:else name="Name84">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12.xml><?xml version="1.0" encoding="utf-8"?>
<dgm:layoutDef xmlns:dgm="http://schemas.openxmlformats.org/drawingml/2006/diagram" xmlns:a="http://schemas.openxmlformats.org/drawingml/2006/main" uniqueId="urn:microsoft.com/office/officeart/2008/layout/VerticalCircleList">
  <dgm:title val=""/>
  <dgm:desc val=""/>
  <dgm:catLst>
    <dgm:cat type="list" pri="23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41" srcId="1" destId="11" srcOrd="0" destOrd="0"/>
        <dgm:cxn modelId="42" srcId="1" destId="12" srcOrd="1" destOrd="0"/>
        <dgm:cxn modelId="5" srcId="0" destId="2" srcOrd="0" destOrd="0"/>
        <dgm:cxn modelId="51" srcId="2" destId="21" srcOrd="0" destOrd="0"/>
        <dgm:cxn modelId="52" srcId="2" destId="22" srcOrd="1" destOrd="0"/>
      </dgm:cxnLst>
      <dgm:bg/>
      <dgm:whole/>
    </dgm:dataModel>
  </dgm:sampData>
  <dgm:styleData useDef="1">
    <dgm:dataModel>
      <dgm:ptLst/>
      <dgm:bg/>
      <dgm:whole/>
    </dgm:dataModel>
  </dgm:styleData>
  <dgm:clrData useDef="1">
    <dgm:dataModel>
      <dgm:ptLst/>
      <dgm:bg/>
      <dgm:whole/>
    </dgm:dataModel>
  </dgm:clrData>
  <dgm:layoutNode name="Name0">
    <dgm:varLst>
      <dgm:dir/>
    </dgm:varLst>
    <dgm:alg type="lin">
      <dgm:param type="linDir" val="fromT"/>
      <dgm:param type="fallback" val="2D"/>
    </dgm:alg>
    <dgm:shape xmlns:r="http://schemas.openxmlformats.org/officeDocument/2006/relationships" r:blip="">
      <dgm:adjLst/>
    </dgm:shape>
    <dgm:presOf/>
    <dgm:constrLst>
      <dgm:constr type="w" for="ch" forName="withChildren" refType="w"/>
      <dgm:constr type="h" for="ch" forName="withChildren" refType="w" fact="0.909"/>
      <dgm:constr type="w" for="ch" forName="noChildren" refType="w"/>
      <dgm:constr type="h" for="ch" forName="noChildren" refType="w" fact="0.164"/>
      <dgm:constr type="w" for="ch" forName="overlap" val="1"/>
      <dgm:constr type="h" for="ch" forName="overlap" refType="w" refFor="ch" refForName="withChildren" fact="-0.089"/>
      <dgm:constr type="primFontSz" for="des" forName="txLvl1" op="equ" val="65"/>
      <dgm:constr type="primFontSz" for="des" forName="txLvlOnly1" refType="primFontSz" refFor="des" refForName="txLvl1" op="equ"/>
      <dgm:constr type="primFontSz" for="des" forName="txLvl2" refType="primFontSz" refFor="des" refForName="txLvl1" op="equ" fact="0.78"/>
      <dgm:constr type="primFontSz" for="des" forName="txLvl3" refType="primFontSz" refFor="des" refForName="txLvl1" op="equ" fact="0.78"/>
      <dgm:constr type="userF" for="des" forName="lin" refType="primFontSz" refFor="des" refForName="txLvl2" op="equ"/>
    </dgm:constrLst>
    <dgm:forEach name="Name1" axis="ch" ptType="node">
      <dgm:choose name="Name2">
        <dgm:if name="Name3" axis="ch" ptType="node" func="cnt" op="gte" val="1">
          <dgm:layoutNode name="withChildren">
            <dgm:alg type="composite"/>
            <dgm:choose name="Name4">
              <dgm:if name="Name5" func="var" arg="dir" op="equ" val="norm">
                <dgm:constrLst>
                  <dgm:constr type="l" for="ch" forName="bigCircle"/>
                  <dgm:constr type="w" for="ch" forName="bigCircle" refType="h" refFor="ch" refForName="bigCircle"/>
                  <dgm:constr type="t" for="ch" forName="bigCircle"/>
                  <dgm:constr type="h" for="ch" forName="bigCircle" refType="h"/>
                  <dgm:constr type="l" for="ch" forName="medCircle" refType="w" fact="0.043"/>
                  <dgm:constr type="w" for="ch" forName="medCircle" refType="h" refFor="ch" refForName="medCircle"/>
                  <dgm:constr type="t" for="ch" forName="medCircle" refType="h" fact="0.042"/>
                  <dgm:constr type="h" for="ch" forName="medCircle" refType="h" fact="0.18"/>
                  <dgm:constr type="l" for="ch" forName="txLvl1" refType="ctrX" refFor="ch" refForName="medCircle"/>
                  <dgm:constr type="r" for="ch" forName="txLvl1" refType="w"/>
                  <dgm:constr type="h" for="ch" forName="txLvl1" refType="h" refFor="ch" refForName="medCircle"/>
                  <dgm:constr type="t" for="ch" forName="txLvl1" refType="t" refFor="ch" refForName="medCircle"/>
                  <dgm:constr type="l" for="ch" forName="lin" refType="ctrX" refFor="ch" refForName="medCircle"/>
                  <dgm:constr type="r" for="ch" forName="lin" refType="w"/>
                  <dgm:constr type="t" for="ch" forName="lin" refType="h" fact="0.222"/>
                  <dgm:constr type="h" for="ch" forName="lin" refType="h" fact="0.68"/>
                </dgm:constrLst>
              </dgm:if>
              <dgm:else name="Name6">
                <dgm:constrLst>
                  <dgm:constr type="r" for="ch" forName="bigCircle" refType="w"/>
                  <dgm:constr type="w" for="ch" forName="bigCircle" refType="h" refFor="ch" refForName="bigCircle"/>
                  <dgm:constr type="t" for="ch" forName="bigCircle"/>
                  <dgm:constr type="h" for="ch" forName="bigCircle" refType="h"/>
                  <dgm:constr type="r" for="ch" forName="medCircle" refType="w" fact="0.957"/>
                  <dgm:constr type="w" for="ch" forName="medCircle" refType="h" refFor="ch" refForName="medCircle"/>
                  <dgm:constr type="t" for="ch" forName="medCircle" refType="h" fact="0.042"/>
                  <dgm:constr type="h" for="ch" forName="medCircle" refType="h" fact="0.18"/>
                  <dgm:constr type="l" for="ch" forName="txLvl1"/>
                  <dgm:constr type="r" for="ch" forName="txLvl1" refType="ctrX" refFor="ch" refForName="medCircle"/>
                  <dgm:constr type="h" for="ch" forName="txLvl1" refType="h" refFor="ch" refForName="medCircle"/>
                  <dgm:constr type="t" for="ch" forName="txLvl1" refType="t" refFor="ch" refForName="medCircle"/>
                  <dgm:constr type="l" for="ch" forName="lin"/>
                  <dgm:constr type="r" for="ch" forName="lin" refType="ctrX" refFor="ch" refForName="medCircle"/>
                  <dgm:constr type="t" for="ch" forName="lin" refType="h" fact="0.222"/>
                  <dgm:constr type="h" for="ch" forName="lin" refType="h" fact="0.68"/>
                </dgm:constrLst>
              </dgm:else>
            </dgm:choose>
            <dgm:layoutNode name="bigCircle" styleLbl="vennNode1">
              <dgm:alg type="sp"/>
              <dgm:shape xmlns:r="http://schemas.openxmlformats.org/officeDocument/2006/relationships" type="ellipse" r:blip="">
                <dgm:adjLst/>
              </dgm:shape>
              <dgm:presOf/>
              <dgm:constrLst>
                <dgm:constr type="w" refType="h"/>
              </dgm:constrLst>
            </dgm:layoutNode>
            <dgm:layoutNode name="medCircle" styleLbl="vennNode1">
              <dgm:alg type="sp"/>
              <dgm:shape xmlns:r="http://schemas.openxmlformats.org/officeDocument/2006/relationships" type="ellipse" r:blip="">
                <dgm:adjLst/>
              </dgm:shape>
              <dgm:presOf/>
              <dgm:constrLst>
                <dgm:constr type="w" refType="h"/>
              </dgm:constrLst>
            </dgm:layoutNode>
            <dgm:layoutNode name="txLvl1" styleLbl="revTx">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name="lin">
              <dgm:choose name="Name10">
                <dgm:if name="Name11" func="var" arg="dir" op="equ" val="norm">
                  <dgm:alg type="lin">
                    <dgm:param type="linDir" val="fromT"/>
                    <dgm:param type="vertAlign" val="t"/>
                    <dgm:param type="nodeHorzAlign" val="l"/>
                  </dgm:alg>
                </dgm:if>
                <dgm:else name="Name12">
                  <dgm:alg type="lin">
                    <dgm:param type="linDir" val="fromT"/>
                    <dgm:param type="vertAlign" val="t"/>
                    <dgm:param type="nodeHorzAlign" val="r"/>
                  </dgm:alg>
                </dgm:else>
              </dgm:choose>
              <dgm:shape xmlns:r="http://schemas.openxmlformats.org/officeDocument/2006/relationships" r:blip="">
                <dgm:adjLst/>
              </dgm:shape>
              <dgm:presOf/>
              <dgm:constrLst>
                <dgm:constr type="userF"/>
                <dgm:constr type="primFontSz" for="ch" forName="txLvl2" refType="userF"/>
                <dgm:constr type="w" for="ch" forName="txLvl2" refType="w"/>
                <dgm:constr type="h" for="ch" forName="txLvl2" refType="primFontSz" refFor="ch" refForName="txLvl2" fact="0.39"/>
                <dgm:constr type="w" for="ch" forName="txLvl3" refType="w"/>
                <dgm:constr type="h" for="ch" forName="txLvl3" refType="primFontSz" refFor="ch" refForName="txLvl2" fact="0.39"/>
                <dgm:constr type="h" for="ch" forName="smCircle" refType="primFontSz" refFor="ch" refForName="txLvl2" fact="0.14"/>
                <dgm:constr type="h" for="ch" forName="indentDot1" refType="primFontSz" refFor="ch" refForName="txLvl2" fact="0.14"/>
                <dgm:constr type="h" for="ch" forName="indentDot2" refType="primFontSz" refFor="ch" refForName="txLvl2" fact="0.14"/>
                <dgm:constr type="h" for="ch" forName="indentDot3" refType="primFontSz" refFor="ch" refForName="txLvl2" fact="0.14"/>
                <dgm:constr type="w" for="ch" forName="indentDot1" refType="w"/>
                <dgm:constr type="w" for="ch" forName="indentDot2" refType="w"/>
                <dgm:constr type="w" for="ch" forName="indentDot3" refType="w"/>
                <dgm:constr type="userI" for="ch" forName="txLvl3" refType="primFontSz" refFor="ch" refForName="txLvl2" fact="0.14"/>
                <dgm:constr type="userI" for="ch" forName="indentDot1" refType="primFontSz" refFor="ch" refForName="txLvl2" fact="0.14"/>
                <dgm:constr type="userI" for="ch" forName="indentDot2" refType="primFontSz" refFor="ch" refForName="txLvl2" fact="0.14"/>
                <dgm:constr type="userI" for="ch" forName="indentDot3" refType="primFontSz" refFor="ch" refForName="txLvl2" fact="0.14"/>
              </dgm:constrLst>
              <dgm:ruleLst>
                <dgm:rule type="primFontSz" for="ch" forName="txLvl2" val="5" fact="NaN" max="NaN"/>
              </dgm:ruleLst>
              <dgm:forEach name="Name13" axis="ch" ptType="node">
                <dgm:layoutNode name="txLvl2" styleLbl="revTx">
                  <dgm:choose name="Name14">
                    <dgm:if name="Name15" func="var" arg="dir" op="equ" val="norm">
                      <dgm:alg type="tx">
                        <dgm:param type="parTxLTRAlign" val="l"/>
                        <dgm:param type="parTxRTLAlign" val="l"/>
                      </dgm:alg>
                    </dgm:if>
                    <dgm:else name="Name16">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h" val="INF" fact="NaN" max="NaN"/>
                  </dgm:ruleLst>
                </dgm:layoutNode>
                <dgm:forEach name="Name17" axis="ch" ptType="node" cnt="1">
                  <dgm:layoutNode name="indentDot1">
                    <dgm:alg type="composite"/>
                    <dgm:shape xmlns:r="http://schemas.openxmlformats.org/officeDocument/2006/relationships" r:blip="">
                      <dgm:adjLst/>
                    </dgm:shape>
                    <dgm:presOf/>
                    <dgm:choose name="Name18">
                      <dgm:if name="Name19" func="var" arg="dir" op="equ" val="norm">
                        <dgm:constrLst>
                          <dgm:constr type="userI"/>
                          <dgm:constr type="w" for="ch" forName="gap1" refType="userI" fact="3"/>
                          <dgm:constr type="w" for="ch" forName="smCircle1" refType="h"/>
                          <dgm:constr type="l" for="ch" forName="smCircle1" refType="r" refFor="ch" refForName="gap1"/>
                        </dgm:constrLst>
                      </dgm:if>
                      <dgm:else name="Name20">
                        <dgm:constrLst>
                          <dgm:constr type="userI"/>
                          <dgm:constr type="w" for="ch" forName="gap1" refType="userI" fact="3"/>
                          <dgm:constr type="w" for="ch" forName="smCircle1" refType="h"/>
                          <dgm:constr type="r" for="ch" forName="smCircle1" refType="l" refFor="ch" refForName="gap1"/>
                        </dgm:constrLst>
                      </dgm:else>
                    </dgm:choose>
                    <dgm:layoutNode name="gap1">
                      <dgm:alg type="sp"/>
                      <dgm:shape xmlns:r="http://schemas.openxmlformats.org/officeDocument/2006/relationships" type="rect" r:blip="" hideGeom="1">
                        <dgm:adjLst/>
                      </dgm:shape>
                      <dgm:presOf/>
                    </dgm:layoutNode>
                    <dgm:layoutNode name="smCircle1" styleLbl="vennNode1">
                      <dgm:alg type="sp"/>
                      <dgm:shape xmlns:r="http://schemas.openxmlformats.org/officeDocument/2006/relationships" type="ellipse" r:blip="">
                        <dgm:adjLst/>
                      </dgm:shape>
                      <dgm:presOf/>
                      <dgm:constrLst>
                        <dgm:constr type="w" refType="h"/>
                      </dgm:constrLst>
                    </dgm:layoutNode>
                  </dgm:layoutNode>
                </dgm:forEach>
                <dgm:forEach name="Name21" axis="ch" ptType="node">
                  <dgm:layoutNode name="txLvl3" styleLbl="revTx">
                    <dgm:varLst>
                      <dgm:bulletEnabled val="1"/>
                    </dgm:varLst>
                    <dgm:choose name="Name22">
                      <dgm:if name="Name23" func="var" arg="dir" op="equ" val="norm">
                        <dgm:alg type="tx">
                          <dgm:param type="parTxLTRAlign" val="l"/>
                          <dgm:param type="parTxRTLAlign" val="l"/>
                          <dgm:param type="shpTxLTRAlignCh" val="l"/>
                          <dgm:param type="shpTxRTLAlignCh" val="l"/>
                        </dgm:alg>
                      </dgm:if>
                      <dgm:else name="Name24">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hoose name="Name25">
                      <dgm:if name="Name26" func="var" arg="dir" op="equ" val="norm">
                        <dgm:constrLst>
                          <dgm:constr type="userI"/>
                          <dgm:constr type="lMarg" refType="userI" fact="8.504"/>
                          <dgm:constr type="rMarg"/>
                          <dgm:constr type="tMarg" refType="primFontSz" fact="0.1"/>
                          <dgm:constr type="bMarg" refType="primFontSz" fact="0.1"/>
                        </dgm:constrLst>
                      </dgm:if>
                      <dgm:else name="Name27">
                        <dgm:constrLst>
                          <dgm:constr type="userI"/>
                          <dgm:constr type="lMarg"/>
                          <dgm:constr type="rMarg" refType="userI" fact="8.504"/>
                          <dgm:constr type="tMarg" refType="primFontSz" fact="0.1"/>
                          <dgm:constr type="bMarg" refType="primFontSz" fact="0.1"/>
                        </dgm:constrLst>
                      </dgm:else>
                    </dgm:choose>
                    <dgm:ruleLst>
                      <dgm:rule type="h" val="INF" fact="NaN" max="NaN"/>
                    </dgm:ruleLst>
                  </dgm:layoutNode>
                  <dgm:forEach name="Name28" axis="followSib" ptType="sibTrans" cnt="1">
                    <dgm:layoutNode name="indentDot2">
                      <dgm:alg type="composite"/>
                      <dgm:shape xmlns:r="http://schemas.openxmlformats.org/officeDocument/2006/relationships" r:blip="">
                        <dgm:adjLst/>
                      </dgm:shape>
                      <dgm:presOf/>
                      <dgm:choose name="Name29">
                        <dgm:if name="Name30" func="var" arg="dir" op="equ" val="norm">
                          <dgm:constrLst>
                            <dgm:constr type="userI"/>
                            <dgm:constr type="w" for="ch" forName="gap2" refType="userI" fact="3"/>
                            <dgm:constr type="w" for="ch" forName="smCircle2" refType="h"/>
                            <dgm:constr type="l" for="ch" forName="smCircle2" refType="r" refFor="ch" refForName="gap2"/>
                          </dgm:constrLst>
                        </dgm:if>
                        <dgm:else name="Name31">
                          <dgm:constrLst>
                            <dgm:constr type="userI"/>
                            <dgm:constr type="w" for="ch" forName="gap2" refType="userI" fact="3"/>
                            <dgm:constr type="w" for="ch" forName="smCircle2" refType="h"/>
                            <dgm:constr type="r" for="ch" forName="smCircle2" refType="l" refFor="ch" refForName="gap2"/>
                          </dgm:constrLst>
                        </dgm:else>
                      </dgm:choose>
                      <dgm:layoutNode name="gap2">
                        <dgm:alg type="sp"/>
                        <dgm:shape xmlns:r="http://schemas.openxmlformats.org/officeDocument/2006/relationships" type="rect" r:blip="" hideGeom="1">
                          <dgm:adjLst/>
                        </dgm:shape>
                        <dgm:presOf/>
                      </dgm:layoutNode>
                      <dgm:layoutNode name="smCircle2" styleLbl="vennNode1">
                        <dgm:alg type="sp"/>
                        <dgm:shape xmlns:r="http://schemas.openxmlformats.org/officeDocument/2006/relationships" type="ellipse" r:blip="">
                          <dgm:adjLst/>
                        </dgm:shape>
                        <dgm:presOf/>
                        <dgm:constrLst>
                          <dgm:constr type="w" refType="h"/>
                        </dgm:constrLst>
                      </dgm:layoutNode>
                    </dgm:layoutNode>
                  </dgm:forEach>
                </dgm:forEach>
                <dgm:choose name="Name32">
                  <dgm:if name="Name33" axis="ch" ptType="node" func="cnt" op="gte" val="1">
                    <dgm:forEach name="Name34" axis="followSib" ptType="sibTrans" cnt="1">
                      <dgm:layoutNode name="indentDot3">
                        <dgm:alg type="composite"/>
                        <dgm:shape xmlns:r="http://schemas.openxmlformats.org/officeDocument/2006/relationships" r:blip="">
                          <dgm:adjLst/>
                        </dgm:shape>
                        <dgm:presOf/>
                        <dgm:choose name="Name35">
                          <dgm:if name="Name36" func="var" arg="dir" op="equ" val="norm">
                            <dgm:constrLst>
                              <dgm:constr type="userI"/>
                              <dgm:constr type="w" for="ch" forName="gap3" refType="userI" fact="3"/>
                              <dgm:constr type="w" for="ch" forName="smCircle3" refType="h"/>
                              <dgm:constr type="l" for="ch" forName="smCircle3" refType="r" refFor="ch" refForName="gap3"/>
                            </dgm:constrLst>
                          </dgm:if>
                          <dgm:else name="Name37">
                            <dgm:constrLst>
                              <dgm:constr type="userI"/>
                              <dgm:constr type="w" for="ch" forName="gap3" refType="userI" fact="3"/>
                              <dgm:constr type="w" for="ch" forName="smCircle3" refType="h"/>
                              <dgm:constr type="r" for="ch" forName="smCircle3" refType="l" refFor="ch" refForName="gap3"/>
                            </dgm:constrLst>
                          </dgm:else>
                        </dgm:choose>
                        <dgm:layoutNode name="gap3">
                          <dgm:alg type="sp"/>
                          <dgm:shape xmlns:r="http://schemas.openxmlformats.org/officeDocument/2006/relationships" type="rect" r:blip="" hideGeom="1">
                            <dgm:adjLst/>
                          </dgm:shape>
                          <dgm:presOf/>
                        </dgm:layoutNode>
                        <dgm:layoutNode name="smCircle3" styleLbl="vennNode1">
                          <dgm:alg type="sp"/>
                          <dgm:shape xmlns:r="http://schemas.openxmlformats.org/officeDocument/2006/relationships" type="ellipse" r:blip="">
                            <dgm:adjLst/>
                          </dgm:shape>
                          <dgm:presOf/>
                          <dgm:constrLst>
                            <dgm:constr type="w" refType="h"/>
                          </dgm:constrLst>
                        </dgm:layoutNode>
                      </dgm:layoutNode>
                    </dgm:forEach>
                  </dgm:if>
                  <dgm:else name="Name38">
                    <dgm:forEach name="Name39" axis="followSib" ptType="sibTrans" cnt="1">
                      <dgm:layoutNode name="smCircle" styleLbl="vennNode1">
                        <dgm:alg type="sp"/>
                        <dgm:shape xmlns:r="http://schemas.openxmlformats.org/officeDocument/2006/relationships" type="ellipse" r:blip="">
                          <dgm:adjLst/>
                        </dgm:shape>
                        <dgm:presOf/>
                        <dgm:constrLst>
                          <dgm:constr type="w" refType="h"/>
                        </dgm:constrLst>
                      </dgm:layoutNode>
                    </dgm:forEach>
                  </dgm:else>
                </dgm:choose>
              </dgm:forEach>
            </dgm:layoutNode>
          </dgm:layoutNode>
          <dgm:choose name="Name40">
            <dgm:if name="Name41" axis="followSib ch" ptType="node node" cnt="1 0" func="cnt" op="gte" val="1">
              <dgm:layoutNode name="overlap">
                <dgm:alg type="sp"/>
                <dgm:shape xmlns:r="http://schemas.openxmlformats.org/officeDocument/2006/relationships" r:blip="">
                  <dgm:adjLst/>
                </dgm:shape>
                <dgm:presOf/>
              </dgm:layoutNode>
            </dgm:if>
            <dgm:else name="Name42"/>
          </dgm:choose>
        </dgm:if>
        <dgm:else name="Name43">
          <dgm:layoutNode name="noChildren">
            <dgm:alg type="composite"/>
            <dgm:choose name="Name44">
              <dgm:if name="Name45" func="var" arg="dir" op="equ" val="norm">
                <dgm:constrLst>
                  <dgm:constr type="l" for="ch" forName="gap"/>
                  <dgm:constr type="w" for="ch" forName="gap" refType="w" fact="0.043"/>
                  <dgm:constr type="h" for="ch" forName="gap" refType="h"/>
                  <dgm:constr type="t" for="ch" forName="gap"/>
                  <dgm:constr type="l" for="ch" forName="medCircle2" refType="r" refFor="ch" refForName="gap"/>
                  <dgm:constr type="w" for="ch" forName="medCircle2" refType="h" refFor="ch" refForName="medCircle2"/>
                  <dgm:constr type="t" for="ch" forName="medCircle2"/>
                  <dgm:constr type="h" for="ch" forName="medCircle2" refType="h"/>
                  <dgm:constr type="l" for="ch" forName="txLvlOnly1" refType="ctrX" refFor="ch" refForName="medCircle2"/>
                  <dgm:constr type="r" for="ch" forName="txLvlOnly1" refType="w"/>
                  <dgm:constr type="h" for="ch" forName="txLvlOnly1" refType="h"/>
                  <dgm:constr type="t" for="ch" forName="txLvlOnly1"/>
                </dgm:constrLst>
              </dgm:if>
              <dgm:else name="Name46">
                <dgm:constrLst>
                  <dgm:constr type="r" for="ch" forName="gap" refType="w"/>
                  <dgm:constr type="w" for="ch" forName="gap" refType="w" fact="0.043"/>
                  <dgm:constr type="h" for="ch" forName="gap" refType="h"/>
                  <dgm:constr type="t" for="ch" forName="gap"/>
                  <dgm:constr type="r" for="ch" forName="medCircle2" refType="l" refFor="ch" refForName="gap"/>
                  <dgm:constr type="w" for="ch" forName="medCircle2" refType="h" refFor="ch" refForName="medCircle2"/>
                  <dgm:constr type="t" for="ch" forName="medCircle2"/>
                  <dgm:constr type="h" for="ch" forName="medCircle2" refType="h"/>
                  <dgm:constr type="l" for="ch" forName="txLvlOnly1"/>
                  <dgm:constr type="r" for="ch" forName="txLvlOnly1" refType="ctrX" refFor="ch" refForName="medCircle2"/>
                  <dgm:constr type="h" for="ch" forName="txLvlOnly1" refType="h"/>
                  <dgm:constr type="t" for="ch" forName="txLvlOnly1"/>
                </dgm:constrLst>
              </dgm:else>
            </dgm:choose>
            <dgm:layoutNode name="gap">
              <dgm:alg type="sp"/>
              <dgm:shape xmlns:r="http://schemas.openxmlformats.org/officeDocument/2006/relationships" r:blip="">
                <dgm:adjLst/>
              </dgm:shape>
              <dgm:presOf/>
            </dgm:layoutNode>
            <dgm:layoutNode name="medCircle2" styleLbl="vennNode1">
              <dgm:alg type="sp"/>
              <dgm:shape xmlns:r="http://schemas.openxmlformats.org/officeDocument/2006/relationships" type="ellipse" r:blip="">
                <dgm:adjLst/>
              </dgm:shape>
              <dgm:presOf/>
              <dgm:constrLst>
                <dgm:constr type="w" refType="h"/>
              </dgm:constrLst>
            </dgm:layoutNode>
            <dgm:layoutNode name="txLvlOnly1" styleLbl="revTx">
              <dgm:choose name="Name47">
                <dgm:if name="Name48" func="var" arg="dir" op="equ" val="norm">
                  <dgm:alg type="tx">
                    <dgm:param type="parTxLTRAlign" val="l"/>
                    <dgm:param type="parTxRTLAlign" val="l"/>
                  </dgm:alg>
                </dgm:if>
                <dgm:else name="Name4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904B5-01CD-484E-AF63-0ADA8EBF5DCE}" type="datetimeFigureOut">
              <a:rPr lang="en-US" smtClean="0"/>
              <a:t>7/12/2026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66C77A-E135-49C0-AF23-1E1F1653C37F}" type="slidenum">
              <a:rPr lang="en-US" smtClean="0"/>
              <a:t>‹#›</a:t>
            </a:fld>
            <a:endParaRPr lang="en-US"/>
          </a:p>
        </p:txBody>
      </p:sp>
    </p:spTree>
    <p:extLst>
      <p:ext uri="{BB962C8B-B14F-4D97-AF65-F5344CB8AC3E}">
        <p14:creationId xmlns:p14="http://schemas.microsoft.com/office/powerpoint/2010/main" val="13573215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Good morning. This presentation examines how Marks &amp; Spencer can recruit and select suitable employees while undergoing significant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organisational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transformation. M&amp;S is used as a UK-based example because its continued focus on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digitalisation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operational improvement and changing customer expectations requires new capabilities across the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organisation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During transformation, ineffective recruitment can delay projects, increase costs and create resistance among existing employees. Therefore, management must recruit the right candidate for the right role at the right stage of the transformation. The presentation will examine the complete recruitment process, beginning with workforce planning and job analysis. It will then discuss job descriptions, person specifications and appropriate advertising platforms. Three interview approaches like structured, semi-structured and panel interviews will be evaluated for transformation-related roles. Suitable questioning techniques will also be justified. Moreover, face-to-face and virtual interviews will be compared before recommendations are presented for creating a fair, reliable and strategically aligned selection process.</a:t>
            </a:r>
          </a:p>
        </p:txBody>
      </p:sp>
      <p:sp>
        <p:nvSpPr>
          <p:cNvPr id="4" name="Slide Number Placeholder 3"/>
          <p:cNvSpPr>
            <a:spLocks noGrp="1"/>
          </p:cNvSpPr>
          <p:nvPr>
            <p:ph type="sldNum" sz="quarter" idx="5"/>
          </p:nvPr>
        </p:nvSpPr>
        <p:spPr/>
        <p:txBody>
          <a:bodyPr/>
          <a:lstStyle/>
          <a:p>
            <a:fld id="{0D66C77A-E135-49C0-AF23-1E1F1653C37F}" type="slidenum">
              <a:rPr lang="en-US" smtClean="0"/>
              <a:t>1</a:t>
            </a:fld>
            <a:endParaRPr lang="en-US"/>
          </a:p>
        </p:txBody>
      </p:sp>
    </p:spTree>
    <p:extLst>
      <p:ext uri="{BB962C8B-B14F-4D97-AF65-F5344CB8AC3E}">
        <p14:creationId xmlns:p14="http://schemas.microsoft.com/office/powerpoint/2010/main" val="3239504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presentation is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organised</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into several connected sections. First, I will introduce Marks &amp; Spencer and explain the nature of its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organisational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transformation. I will then discuss workforce planning and how it helps M&amp;S determine which roles and skills are required and when employees should be recruited. The next section covers the main stages of recruitment, including job analysis, job descriptions, person specifications and advertising platforms. I will then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analyse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three interview approaches suitable for transformation-related positions: structured, semi-structured and panel interviews. Each approach will be considered in relation to roles such as Project Manager, Change Manager, Financial Analyst, Operations Manager and Digital Specialist. The presentation will also justify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behavioural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competency-based, situational, probing and Socratic questioning. After that, I will compare face-to-face and virtual interviews, considering their costs, accessibility and reliability. The presentation concludes with practical recommendations for senior management and a list of the academic and professional sources used.</a:t>
            </a:r>
          </a:p>
        </p:txBody>
      </p:sp>
      <p:sp>
        <p:nvSpPr>
          <p:cNvPr id="4" name="Slide Number Placeholder 3"/>
          <p:cNvSpPr>
            <a:spLocks noGrp="1"/>
          </p:cNvSpPr>
          <p:nvPr>
            <p:ph type="sldNum" sz="quarter" idx="5"/>
          </p:nvPr>
        </p:nvSpPr>
        <p:spPr/>
        <p:txBody>
          <a:bodyPr/>
          <a:lstStyle/>
          <a:p>
            <a:fld id="{0D66C77A-E135-49C0-AF23-1E1F1653C37F}" type="slidenum">
              <a:rPr lang="en-US" smtClean="0"/>
              <a:t>2</a:t>
            </a:fld>
            <a:endParaRPr lang="en-US"/>
          </a:p>
        </p:txBody>
      </p:sp>
    </p:spTree>
    <p:extLst>
      <p:ext uri="{BB962C8B-B14F-4D97-AF65-F5344CB8AC3E}">
        <p14:creationId xmlns:p14="http://schemas.microsoft.com/office/powerpoint/2010/main" val="17109771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Marks &amp; Spencer is one of the United Kingdom’s best-known retailers, providing food, clothing, home products and online services. For this assessment, M&amp;S is assumed to be undertaking a major transformation focused on digital growth, integrated retail channels, supply-chain automation and cultural change. The company needs to connect its stores, website and mobile services more effectively to offer customers a consistent experience. It must also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modernise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older systems and use data to improve stock management, customer understanding and decision-making. However, technology alone cannot deliver successful transformation. M&amp;S also needs employees who can manage projects, engage stakeholders and encourage the adoption of new working practices. Important vacancies therefore include Digital Transformation Project Manager, Change Manager, Financial Analyst, Operations Improvement Manager and Digital Specialist. Armstrong and Taylor explain that HR decisions should support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organisational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strategy. Consequently, M&amp;S must recruit individuals who possess the required technical skills while also demonstrating adaptability, collaboration, leadership and the ability to operate effectively during uncertainty.</a:t>
            </a:r>
          </a:p>
        </p:txBody>
      </p:sp>
      <p:sp>
        <p:nvSpPr>
          <p:cNvPr id="4" name="Slide Number Placeholder 3"/>
          <p:cNvSpPr>
            <a:spLocks noGrp="1"/>
          </p:cNvSpPr>
          <p:nvPr>
            <p:ph type="sldNum" sz="quarter" idx="5"/>
          </p:nvPr>
        </p:nvSpPr>
        <p:spPr/>
        <p:txBody>
          <a:bodyPr/>
          <a:lstStyle/>
          <a:p>
            <a:fld id="{0D66C77A-E135-49C0-AF23-1E1F1653C37F}" type="slidenum">
              <a:rPr lang="en-US" smtClean="0"/>
              <a:t>3</a:t>
            </a:fld>
            <a:endParaRPr lang="en-US"/>
          </a:p>
        </p:txBody>
      </p:sp>
    </p:spTree>
    <p:extLst>
      <p:ext uri="{BB962C8B-B14F-4D97-AF65-F5344CB8AC3E}">
        <p14:creationId xmlns:p14="http://schemas.microsoft.com/office/powerpoint/2010/main" val="38663597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recruitment process should begin with workforce planning rather than immediately advertising vacancies. M&amp;S must first examine its transformation objectives and identify the people required to achieve them. An internal skills audit can reveal whether current employees already possess relevant digital, financial, operational or leadership capabilities. Management should then forecast the skills needed at each stage of the transformation and identify any gaps. Some gaps may be addressed through training, promotion, redeployment or secondment rather than external recruitment. Where external recruitment is necessary, vacancies should be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prioritised</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according to project dependencies. For example, a Project Manager may be required during planning, while Digital Specialists may be needed during system development and implementation. Recruiting too early increases costs, whereas recruiting too late can delay the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programme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CIPD describes workforce planning as connecting an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organisation’s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changing people requirements with its business strategy. M&amp;S should therefore maintain a recruitment timetable linked directly to transformation milestones, budgets and expected outcomes.</a:t>
            </a:r>
          </a:p>
        </p:txBody>
      </p:sp>
      <p:sp>
        <p:nvSpPr>
          <p:cNvPr id="4" name="Slide Number Placeholder 3"/>
          <p:cNvSpPr>
            <a:spLocks noGrp="1"/>
          </p:cNvSpPr>
          <p:nvPr>
            <p:ph type="sldNum" sz="quarter" idx="5"/>
          </p:nvPr>
        </p:nvSpPr>
        <p:spPr/>
        <p:txBody>
          <a:bodyPr/>
          <a:lstStyle/>
          <a:p>
            <a:fld id="{0D66C77A-E135-49C0-AF23-1E1F1653C37F}" type="slidenum">
              <a:rPr lang="en-US" smtClean="0"/>
              <a:t>4</a:t>
            </a:fld>
            <a:endParaRPr lang="en-US"/>
          </a:p>
        </p:txBody>
      </p:sp>
    </p:spTree>
    <p:extLst>
      <p:ext uri="{BB962C8B-B14F-4D97-AF65-F5344CB8AC3E}">
        <p14:creationId xmlns:p14="http://schemas.microsoft.com/office/powerpoint/2010/main" val="4406700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After identifying a workforce gap, M&amp;S should conduct job analysis. Job analysis systematically examines the purpose, tasks, responsibilities and capabilities associated with a position. Information can be obtained by interviewing transformation sponsors and departmental managers, consulting current employees, reviewing workflows and observing similar roles. Critical incidents from previous projects can also demonstrate the challenges that a successful candidate may encounter. For example, analysis of the Digital Transformation Project Manager role may identify responsibilities such as coordinating multiple workstreams, managing risks and budgets, resolving implementation problems and reporting progress to senior management. The role may also require the ability to communicate with technical teams, store employees and external suppliers. According to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Brannick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Levine and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Morgeson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effective job analysis provides evidence for recruitment and assessment decisions. Without it, M&amp;S could use outdated job criteria or select candidates whose experience does not match the transformation. The findings should therefore form the basis of the job description, person specification, interview questions and final scoring criteria.</a:t>
            </a:r>
          </a:p>
        </p:txBody>
      </p:sp>
      <p:sp>
        <p:nvSpPr>
          <p:cNvPr id="4" name="Slide Number Placeholder 3"/>
          <p:cNvSpPr>
            <a:spLocks noGrp="1"/>
          </p:cNvSpPr>
          <p:nvPr>
            <p:ph type="sldNum" sz="quarter" idx="5"/>
          </p:nvPr>
        </p:nvSpPr>
        <p:spPr/>
        <p:txBody>
          <a:bodyPr/>
          <a:lstStyle/>
          <a:p>
            <a:fld id="{0D66C77A-E135-49C0-AF23-1E1F1653C37F}" type="slidenum">
              <a:rPr lang="en-US" smtClean="0"/>
              <a:t>5</a:t>
            </a:fld>
            <a:endParaRPr lang="en-US"/>
          </a:p>
        </p:txBody>
      </p:sp>
    </p:spTree>
    <p:extLst>
      <p:ext uri="{BB962C8B-B14F-4D97-AF65-F5344CB8AC3E}">
        <p14:creationId xmlns:p14="http://schemas.microsoft.com/office/powerpoint/2010/main" val="6891146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job description and person specification perform different but complementary functions. The job description explains the position itself, including its purpose, responsibilities, reporting relationships, authority, working arrangements and expected results. For transformation roles, it should identify clear outcomes, such as delivering project milestones, improving digital adoption or reducing operational waste. The person specification defines the characteristics needed to perform the role successfully. These may include qualifications, professional experience, technical knowledge, leadership, communication, adaptability and resilience. M&amp;S should separate essential criteria from desirable criteria so that candidates are not excluded unnecessarily. For example, data-analysis expertise may be essential for a Financial Analyst, while previous retail experience could be desirable. All requirements should be measurable and directly related to the role. Thompson and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Beardwell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emphasise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the importance of objective recruitment criteria. M&amp;S must also ensure that requirements do not directly or indirectly discriminate against protected groups under the Equality Act 2010. Clear criteria support fair shortlisting and consistent interview scoring.</a:t>
            </a:r>
          </a:p>
        </p:txBody>
      </p:sp>
      <p:sp>
        <p:nvSpPr>
          <p:cNvPr id="4" name="Slide Number Placeholder 3"/>
          <p:cNvSpPr>
            <a:spLocks noGrp="1"/>
          </p:cNvSpPr>
          <p:nvPr>
            <p:ph type="sldNum" sz="quarter" idx="5"/>
          </p:nvPr>
        </p:nvSpPr>
        <p:spPr/>
        <p:txBody>
          <a:bodyPr/>
          <a:lstStyle/>
          <a:p>
            <a:fld id="{0D66C77A-E135-49C0-AF23-1E1F1653C37F}" type="slidenum">
              <a:rPr lang="en-US" smtClean="0"/>
              <a:t>6</a:t>
            </a:fld>
            <a:endParaRPr lang="en-US"/>
          </a:p>
        </p:txBody>
      </p:sp>
    </p:spTree>
    <p:extLst>
      <p:ext uri="{BB962C8B-B14F-4D97-AF65-F5344CB8AC3E}">
        <p14:creationId xmlns:p14="http://schemas.microsoft.com/office/powerpoint/2010/main" val="582284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Times New Roman" panose="02020603050405020304" pitchFamily="18" charset="0"/>
                <a:ea typeface="Calibri" panose="020F0502020204030204" pitchFamily="34" charset="0"/>
              </a:rPr>
              <a:t>M&amp;S should use a combination of internal and external advertising channels to reach suitable candidates. The internal vacancy portal can help retain </a:t>
            </a:r>
            <a:r>
              <a:rPr lang="en-US" sz="1800" dirty="0" err="1">
                <a:effectLst/>
                <a:latin typeface="Times New Roman" panose="02020603050405020304" pitchFamily="18" charset="0"/>
                <a:ea typeface="Calibri" panose="020F0502020204030204" pitchFamily="34" charset="0"/>
              </a:rPr>
              <a:t>organisational</a:t>
            </a:r>
            <a:r>
              <a:rPr lang="en-US" sz="1800" dirty="0">
                <a:effectLst/>
                <a:latin typeface="Times New Roman" panose="02020603050405020304" pitchFamily="18" charset="0"/>
                <a:ea typeface="Calibri" panose="020F0502020204030204" pitchFamily="34" charset="0"/>
              </a:rPr>
              <a:t> knowledge and provide development opportunities for existing employees. The M&amp;S careers website should present the employer brand and explain how each vacancy supports the wider transformation. LinkedIn is appropriate for reaching project managers, change professionals and digital specialists. Specialist job boards and professional bodies, such as the Association for Project Management, CIMA or ACCA, can reach candidates with specific technical expertise. Recruitment agencies may be useful for senior, confidential or difficult-to-fill positions, although they can increase hiring costs. Every advertisement should clearly explain the purpose of the role, essential requirements, salary range, flexibility and inclusion commitments. According to CIPD, the chosen recruitment method should reflect the </a:t>
            </a:r>
            <a:r>
              <a:rPr lang="en-US" sz="1800" dirty="0" err="1">
                <a:effectLst/>
                <a:latin typeface="Times New Roman" panose="02020603050405020304" pitchFamily="18" charset="0"/>
                <a:ea typeface="Calibri" panose="020F0502020204030204" pitchFamily="34" charset="0"/>
              </a:rPr>
              <a:t>labour</a:t>
            </a:r>
            <a:r>
              <a:rPr lang="en-US" sz="1800" dirty="0">
                <a:effectLst/>
                <a:latin typeface="Times New Roman" panose="02020603050405020304" pitchFamily="18" charset="0"/>
                <a:ea typeface="Calibri" panose="020F0502020204030204" pitchFamily="34" charset="0"/>
              </a:rPr>
              <a:t> market and type of vacancy. M&amp;S should evaluate each platform using applicant quality, workforce diversity, cost-per-hire, time-to-hire and offer-acceptance rates rather than focusing only on application numbers.</a:t>
            </a:r>
            <a:endParaRPr lang="en-US" dirty="0"/>
          </a:p>
        </p:txBody>
      </p:sp>
      <p:sp>
        <p:nvSpPr>
          <p:cNvPr id="4" name="Slide Number Placeholder 3"/>
          <p:cNvSpPr>
            <a:spLocks noGrp="1"/>
          </p:cNvSpPr>
          <p:nvPr>
            <p:ph type="sldNum" sz="quarter" idx="5"/>
          </p:nvPr>
        </p:nvSpPr>
        <p:spPr/>
        <p:txBody>
          <a:bodyPr/>
          <a:lstStyle/>
          <a:p>
            <a:fld id="{0D66C77A-E135-49C0-AF23-1E1F1653C37F}" type="slidenum">
              <a:rPr lang="en-US" smtClean="0"/>
              <a:t>7</a:t>
            </a:fld>
            <a:endParaRPr lang="en-US"/>
          </a:p>
        </p:txBody>
      </p:sp>
    </p:spTree>
    <p:extLst>
      <p:ext uri="{BB962C8B-B14F-4D97-AF65-F5344CB8AC3E}">
        <p14:creationId xmlns:p14="http://schemas.microsoft.com/office/powerpoint/2010/main" val="3879619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Structured interviews involve asking every candidate the same predetermined questions in the same order. Responses are evaluated against a standard scoring guide linked to the person specification. This approach is particularly suitable for Financial Analyst, Operations Manager and Digital Specialist positions because their technical and competency requirements can be clearly defined. The main advantage is consistency: all candidates receive the same opportunity to demonstrate their suitability. Structured interviews also make comparison easier, reduce irrelevant discussion and provide evidence if a selection decision is challenged. Campion, Palmer and Campion found that greater interview structure can improve reliability and validity. However, excessive structure may restrict candidates from explaining unusual experiences or innovative ideas. M&amp;S should therefore include a limited number of approved follow-up prompts for clarification. Interviewers should receive training on scoring standards and unconscious bias. </a:t>
            </a:r>
          </a:p>
        </p:txBody>
      </p:sp>
      <p:sp>
        <p:nvSpPr>
          <p:cNvPr id="4" name="Slide Number Placeholder 3"/>
          <p:cNvSpPr>
            <a:spLocks noGrp="1"/>
          </p:cNvSpPr>
          <p:nvPr>
            <p:ph type="sldNum" sz="quarter" idx="5"/>
          </p:nvPr>
        </p:nvSpPr>
        <p:spPr/>
        <p:txBody>
          <a:bodyPr/>
          <a:lstStyle/>
          <a:p>
            <a:fld id="{0D66C77A-E135-49C0-AF23-1E1F1653C37F}" type="slidenum">
              <a:rPr lang="en-US" smtClean="0"/>
              <a:t>8</a:t>
            </a:fld>
            <a:endParaRPr lang="en-US"/>
          </a:p>
        </p:txBody>
      </p:sp>
    </p:spTree>
    <p:extLst>
      <p:ext uri="{BB962C8B-B14F-4D97-AF65-F5344CB8AC3E}">
        <p14:creationId xmlns:p14="http://schemas.microsoft.com/office/powerpoint/2010/main" val="34726049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Semi-structured interviews combine a planned set of core questions with the flexibility to ask relevant follow-up questions. This method is suitable for Project Manager and Change Manager roles because transformation experience is often complex and cannot always be understood through fixed questions alone. For example, a candidate may describe overcoming resistance to a new system. The interviewer can then explore how the resistance was identified, which stakeholders were involved and how adoption was measured. This approach produces deeper evidence about judgement, leadership and learning. It can also make the conversation feel more natural and allow candidates to clarify their experiences. However, too much flexibility can reduce consistency because candidates may receive different levels of probing. It can also allow personal impressions to influence the result. M&amp;S should therefore ask every candidate the same core questions and use probing only to clarify relevant evidence. Interviewers should document follow-up questions and score answers against common criteria. This maintains flexibility without sacrificing fairness.</a:t>
            </a:r>
          </a:p>
        </p:txBody>
      </p:sp>
      <p:sp>
        <p:nvSpPr>
          <p:cNvPr id="4" name="Slide Number Placeholder 3"/>
          <p:cNvSpPr>
            <a:spLocks noGrp="1"/>
          </p:cNvSpPr>
          <p:nvPr>
            <p:ph type="sldNum" sz="quarter" idx="5"/>
          </p:nvPr>
        </p:nvSpPr>
        <p:spPr/>
        <p:txBody>
          <a:bodyPr/>
          <a:lstStyle/>
          <a:p>
            <a:fld id="{0D66C77A-E135-49C0-AF23-1E1F1653C37F}" type="slidenum">
              <a:rPr lang="en-US" smtClean="0"/>
              <a:t>9</a:t>
            </a:fld>
            <a:endParaRPr lang="en-US"/>
          </a:p>
        </p:txBody>
      </p:sp>
    </p:spTree>
    <p:extLst>
      <p:ext uri="{BB962C8B-B14F-4D97-AF65-F5344CB8AC3E}">
        <p14:creationId xmlns:p14="http://schemas.microsoft.com/office/powerpoint/2010/main" val="13129045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 panel interview involves two or more interviewers assessing the candidate together. For senior transformation positions, the panel could include an HR representative, the transformation sponsor, a technical specialist and a future stakeholder. Each member contributes a different perspective. HR can monitor fairness, the sponsor can assess strategic alignment, and the specialist can evaluate technical knowledge. Panel interviews are especially suitable for Project Manager, Change Manager and Operations Manager roles because these individuals must communicate confidently with different stakeholder groups. Panels can reduce the influence of one interviewer’s personal preference and avoid conducting several separate interviews. However, they may intimidate candidates and can be difficult to schedule. A senior panel member may also influence the opinions of others. To manage this risk, panel members should agree on questions and scoring criteria before the interview. Each interviewer should record and score the candidate independently before the panel discusses the final decision. This produces a more balanced and defensible assessment.</a:t>
            </a:r>
          </a:p>
        </p:txBody>
      </p:sp>
      <p:sp>
        <p:nvSpPr>
          <p:cNvPr id="4" name="Slide Number Placeholder 3"/>
          <p:cNvSpPr>
            <a:spLocks noGrp="1"/>
          </p:cNvSpPr>
          <p:nvPr>
            <p:ph type="sldNum" sz="quarter" idx="5"/>
          </p:nvPr>
        </p:nvSpPr>
        <p:spPr/>
        <p:txBody>
          <a:bodyPr/>
          <a:lstStyle/>
          <a:p>
            <a:fld id="{0D66C77A-E135-49C0-AF23-1E1F1653C37F}" type="slidenum">
              <a:rPr lang="en-US" smtClean="0"/>
              <a:t>10</a:t>
            </a:fld>
            <a:endParaRPr lang="en-US"/>
          </a:p>
        </p:txBody>
      </p:sp>
    </p:spTree>
    <p:extLst>
      <p:ext uri="{BB962C8B-B14F-4D97-AF65-F5344CB8AC3E}">
        <p14:creationId xmlns:p14="http://schemas.microsoft.com/office/powerpoint/2010/main" val="13762728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Behavioural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and competency-based questions ask candidates to provide evidence from their previous experience. They are based on the idea that past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behaviour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can indicate how a person may respond to similar workplace situations. For example, a Project Manager could be asked to describe a project that fell behind schedule, while a Change Manager could explain how they managed employee resistance. A Financial Analyst might describe when their analysis influenced an investment decision. Candidates should structure answers using the STAR model: Situation, Task, Action and Result. This helps interviewers distinguish the candidate’s personal contribution from the work of the wider team. Answers should be assessed against role-related competencies such as planning, leadership, problem-solving, communication and measurable impact. Interviewers should not give high scores simply because an answer is confident. They must evaluate the quality and relevance of the evidence. Competency-based questioning is appropriate for M&amp;S because it connects selection decisions directly to the capabilities required during transformation.</a:t>
            </a:r>
          </a:p>
        </p:txBody>
      </p:sp>
      <p:sp>
        <p:nvSpPr>
          <p:cNvPr id="4" name="Slide Number Placeholder 3"/>
          <p:cNvSpPr>
            <a:spLocks noGrp="1"/>
          </p:cNvSpPr>
          <p:nvPr>
            <p:ph type="sldNum" sz="quarter" idx="5"/>
          </p:nvPr>
        </p:nvSpPr>
        <p:spPr/>
        <p:txBody>
          <a:bodyPr/>
          <a:lstStyle/>
          <a:p>
            <a:fld id="{0D66C77A-E135-49C0-AF23-1E1F1653C37F}" type="slidenum">
              <a:rPr lang="en-US" smtClean="0"/>
              <a:t>11</a:t>
            </a:fld>
            <a:endParaRPr lang="en-US"/>
          </a:p>
        </p:txBody>
      </p:sp>
    </p:spTree>
    <p:extLst>
      <p:ext uri="{BB962C8B-B14F-4D97-AF65-F5344CB8AC3E}">
        <p14:creationId xmlns:p14="http://schemas.microsoft.com/office/powerpoint/2010/main" val="5541708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Situational questions present a realistic future challenge and ask the candidate how they would respond. For example, a candidate may be told that store employees are resisting a new stock-management system shortly before launch. Their response can reveal judgement,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prioritisation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stakeholder awareness and problem-solving. However, candidates may describe an ideal answer that they would not apply in practice. Situational questions should therefore be combined with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behavioural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evidence. Probing questions allow the interviewer to clarify vague answers by asking what the candidate personally did, how success was measured or which alternatives were considered. Socratic questions explore the candidate’s reasoning and reflection. Questions such as “Why did you select that approach?” or “What would you do differently?” test whether the candidate can challenge assumptions and learn from experience. These techniques are suitable for transformation roles because employees must make decisions in uncertain situations. M&amp;S should avoid leading, irrelevant or discriminatory questions and apply consistent scoring criteria to all responses.</a:t>
            </a:r>
          </a:p>
        </p:txBody>
      </p:sp>
      <p:sp>
        <p:nvSpPr>
          <p:cNvPr id="4" name="Slide Number Placeholder 3"/>
          <p:cNvSpPr>
            <a:spLocks noGrp="1"/>
          </p:cNvSpPr>
          <p:nvPr>
            <p:ph type="sldNum" sz="quarter" idx="5"/>
          </p:nvPr>
        </p:nvSpPr>
        <p:spPr/>
        <p:txBody>
          <a:bodyPr/>
          <a:lstStyle/>
          <a:p>
            <a:fld id="{0D66C77A-E135-49C0-AF23-1E1F1653C37F}" type="slidenum">
              <a:rPr lang="en-US" smtClean="0"/>
              <a:t>12</a:t>
            </a:fld>
            <a:endParaRPr lang="en-US"/>
          </a:p>
        </p:txBody>
      </p:sp>
    </p:spTree>
    <p:extLst>
      <p:ext uri="{BB962C8B-B14F-4D97-AF65-F5344CB8AC3E}">
        <p14:creationId xmlns:p14="http://schemas.microsoft.com/office/powerpoint/2010/main" val="31832042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Face-to-face and virtual interviews each offer benefits and limitations. Face-to-face interviews allow richer observation of communication and provide candidates with direct exposure to the workplace. They are particularly useful for operational and senior stakeholder-facing roles. However, they require interview rooms, travel and greater scheduling coordination. Virtual interviews are faster, less expensive and allow M&amp;S to reach candidates across the UK and internationally. They are also relevant for digital and hybrid roles because they test remote communication. Nevertheless, poor internet connections, audio problems or unfamiliar technology may unfairly affect performance. Virtual settings can also reduce non-verbal information. Research by Blacksmith,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Willford</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and Behrend suggests that technology can influence interview evaluations. Therefore, M&amp;S should use virtual interviews for initial screening and face-to-face interviews or assessment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centres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for final-stage senior appointments. Candidates should be offered reasonable adjustments or an alternative format where necessary. Most importantly, both formats must use the same competencies, structured questions and scoring standards.</a:t>
            </a:r>
          </a:p>
        </p:txBody>
      </p:sp>
      <p:sp>
        <p:nvSpPr>
          <p:cNvPr id="4" name="Slide Number Placeholder 3"/>
          <p:cNvSpPr>
            <a:spLocks noGrp="1"/>
          </p:cNvSpPr>
          <p:nvPr>
            <p:ph type="sldNum" sz="quarter" idx="5"/>
          </p:nvPr>
        </p:nvSpPr>
        <p:spPr/>
        <p:txBody>
          <a:bodyPr/>
          <a:lstStyle/>
          <a:p>
            <a:fld id="{0D66C77A-E135-49C0-AF23-1E1F1653C37F}" type="slidenum">
              <a:rPr lang="en-US" smtClean="0"/>
              <a:t>13</a:t>
            </a:fld>
            <a:endParaRPr lang="en-US"/>
          </a:p>
        </p:txBody>
      </p:sp>
    </p:spTree>
    <p:extLst>
      <p:ext uri="{BB962C8B-B14F-4D97-AF65-F5344CB8AC3E}">
        <p14:creationId xmlns:p14="http://schemas.microsoft.com/office/powerpoint/2010/main" val="6424706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 conclusion, effective recruitment during transformation requires a systematic and evidence-based approach. M&amp;S should begin by linking workforce planning to its strategic objectives and project milestones. Job analysis should then identify the responsibilities, skills and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behaviours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required for every position. Clear job descriptions and person specifications will support fair advertising, shortlisting and assessment. M&amp;S should use internal and external recruitment channels to balance employee development with access to specialist talent. Structured interviews should provide the foundation of the selection process because they offer consistency and transparency. Semi-structured probing can be added for complex leadership roles, while cross-functional panels should assess high-impact appointments. Interviews should also be supported by practical exercises, such as project presentations, data-analysis tasks or change-management scenarios. Interviewers must be trained and required to score candidates independently against agreed criteria. Finally, M&amp;S should monitor diversity, time-to-hire, quality-of-hire, retention and employee performance to evaluate whether recruitment contributes successfully to the transformation.</a:t>
            </a:r>
          </a:p>
        </p:txBody>
      </p:sp>
      <p:sp>
        <p:nvSpPr>
          <p:cNvPr id="4" name="Slide Number Placeholder 3"/>
          <p:cNvSpPr>
            <a:spLocks noGrp="1"/>
          </p:cNvSpPr>
          <p:nvPr>
            <p:ph type="sldNum" sz="quarter" idx="5"/>
          </p:nvPr>
        </p:nvSpPr>
        <p:spPr/>
        <p:txBody>
          <a:bodyPr/>
          <a:lstStyle/>
          <a:p>
            <a:fld id="{0D66C77A-E135-49C0-AF23-1E1F1653C37F}" type="slidenum">
              <a:rPr lang="en-US" smtClean="0"/>
              <a:t>14</a:t>
            </a:fld>
            <a:endParaRPr lang="en-US"/>
          </a:p>
        </p:txBody>
      </p:sp>
    </p:spTree>
    <p:extLst>
      <p:ext uri="{BB962C8B-B14F-4D97-AF65-F5344CB8AC3E}">
        <p14:creationId xmlns:p14="http://schemas.microsoft.com/office/powerpoint/2010/main" val="1806267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1DB96-B92F-425B-9AD9-FC1FAC2EBFA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4092927-B8AA-47A5-9BAF-DD144847AC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90E59D1-6909-4077-A1C7-8E9F7F0E764D}"/>
              </a:ext>
            </a:extLst>
          </p:cNvPr>
          <p:cNvSpPr>
            <a:spLocks noGrp="1"/>
          </p:cNvSpPr>
          <p:nvPr>
            <p:ph type="dt" sz="half" idx="10"/>
          </p:nvPr>
        </p:nvSpPr>
        <p:spPr/>
        <p:txBody>
          <a:bodyPr/>
          <a:lstStyle/>
          <a:p>
            <a:fld id="{0E42781B-1DA6-479F-BE9B-2335E9E75BE0}" type="datetimeFigureOut">
              <a:rPr lang="en-US" smtClean="0"/>
              <a:t>7/12/2026</a:t>
            </a:fld>
            <a:endParaRPr lang="en-US"/>
          </a:p>
        </p:txBody>
      </p:sp>
      <p:sp>
        <p:nvSpPr>
          <p:cNvPr id="5" name="Footer Placeholder 4">
            <a:extLst>
              <a:ext uri="{FF2B5EF4-FFF2-40B4-BE49-F238E27FC236}">
                <a16:creationId xmlns:a16="http://schemas.microsoft.com/office/drawing/2014/main" id="{FA247BBD-254B-4607-90A9-8EFAEF83666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E57B522-90D0-4288-97B3-80AFA7151EE4}"/>
              </a:ext>
            </a:extLst>
          </p:cNvPr>
          <p:cNvSpPr>
            <a:spLocks noGrp="1"/>
          </p:cNvSpPr>
          <p:nvPr>
            <p:ph type="sldNum" sz="quarter" idx="12"/>
          </p:nvPr>
        </p:nvSpPr>
        <p:spPr/>
        <p:txBody>
          <a:bodyPr/>
          <a:lstStyle/>
          <a:p>
            <a:fld id="{B62A02B1-98BE-44C5-809C-01DA95FBFE11}" type="slidenum">
              <a:rPr lang="en-US" smtClean="0"/>
              <a:t>‹#›</a:t>
            </a:fld>
            <a:endParaRPr lang="en-US"/>
          </a:p>
        </p:txBody>
      </p:sp>
      <p:pic>
        <p:nvPicPr>
          <p:cNvPr id="8" name="Picture 7">
            <a:extLst>
              <a:ext uri="{FF2B5EF4-FFF2-40B4-BE49-F238E27FC236}">
                <a16:creationId xmlns:a16="http://schemas.microsoft.com/office/drawing/2014/main" id="{0B97C0CE-36A6-454A-B945-69B42C900F1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982200" y="228342"/>
            <a:ext cx="2024607" cy="729680"/>
          </a:xfrm>
          <a:prstGeom prst="rect">
            <a:avLst/>
          </a:prstGeom>
        </p:spPr>
      </p:pic>
    </p:spTree>
    <p:extLst>
      <p:ext uri="{BB962C8B-B14F-4D97-AF65-F5344CB8AC3E}">
        <p14:creationId xmlns:p14="http://schemas.microsoft.com/office/powerpoint/2010/main" val="2262728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FE292-19FC-462D-80DD-879CC116BA7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D95478F-98F8-4969-A72C-29423DC44B5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CB86F5E-361E-4A92-8496-C92D21D3B044}"/>
              </a:ext>
            </a:extLst>
          </p:cNvPr>
          <p:cNvSpPr>
            <a:spLocks noGrp="1"/>
          </p:cNvSpPr>
          <p:nvPr>
            <p:ph type="dt" sz="half" idx="10"/>
          </p:nvPr>
        </p:nvSpPr>
        <p:spPr/>
        <p:txBody>
          <a:bodyPr/>
          <a:lstStyle/>
          <a:p>
            <a:fld id="{0E42781B-1DA6-479F-BE9B-2335E9E75BE0}" type="datetimeFigureOut">
              <a:rPr lang="en-US" smtClean="0"/>
              <a:t>7/12/2026</a:t>
            </a:fld>
            <a:endParaRPr lang="en-US"/>
          </a:p>
        </p:txBody>
      </p:sp>
      <p:sp>
        <p:nvSpPr>
          <p:cNvPr id="5" name="Footer Placeholder 4">
            <a:extLst>
              <a:ext uri="{FF2B5EF4-FFF2-40B4-BE49-F238E27FC236}">
                <a16:creationId xmlns:a16="http://schemas.microsoft.com/office/drawing/2014/main" id="{5C6B5742-02AC-4D0A-A032-07385FEB17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60F792-5D24-4B68-8B35-8BA5E3F87BBE}"/>
              </a:ext>
            </a:extLst>
          </p:cNvPr>
          <p:cNvSpPr>
            <a:spLocks noGrp="1"/>
          </p:cNvSpPr>
          <p:nvPr>
            <p:ph type="sldNum" sz="quarter" idx="12"/>
          </p:nvPr>
        </p:nvSpPr>
        <p:spPr/>
        <p:txBody>
          <a:bodyPr/>
          <a:lstStyle/>
          <a:p>
            <a:fld id="{B62A02B1-98BE-44C5-809C-01DA95FBFE11}" type="slidenum">
              <a:rPr lang="en-US" smtClean="0"/>
              <a:t>‹#›</a:t>
            </a:fld>
            <a:endParaRPr lang="en-US"/>
          </a:p>
        </p:txBody>
      </p:sp>
    </p:spTree>
    <p:extLst>
      <p:ext uri="{BB962C8B-B14F-4D97-AF65-F5344CB8AC3E}">
        <p14:creationId xmlns:p14="http://schemas.microsoft.com/office/powerpoint/2010/main" val="2097238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03F3F-5FDE-4152-B575-85967C0C48C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AF3522B-1E00-4D7C-BAEF-C139981E67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DDBE412-7370-435C-BC23-491F1A7B6DAD}"/>
              </a:ext>
            </a:extLst>
          </p:cNvPr>
          <p:cNvSpPr>
            <a:spLocks noGrp="1"/>
          </p:cNvSpPr>
          <p:nvPr>
            <p:ph type="dt" sz="half" idx="10"/>
          </p:nvPr>
        </p:nvSpPr>
        <p:spPr/>
        <p:txBody>
          <a:bodyPr/>
          <a:lstStyle/>
          <a:p>
            <a:fld id="{0E42781B-1DA6-479F-BE9B-2335E9E75BE0}" type="datetimeFigureOut">
              <a:rPr lang="en-US" smtClean="0"/>
              <a:t>7/12/2026</a:t>
            </a:fld>
            <a:endParaRPr lang="en-US"/>
          </a:p>
        </p:txBody>
      </p:sp>
      <p:sp>
        <p:nvSpPr>
          <p:cNvPr id="5" name="Footer Placeholder 4">
            <a:extLst>
              <a:ext uri="{FF2B5EF4-FFF2-40B4-BE49-F238E27FC236}">
                <a16:creationId xmlns:a16="http://schemas.microsoft.com/office/drawing/2014/main" id="{190D52DE-C39E-43EE-943F-7D916A947B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C33BA8-9E0B-4D7F-B845-701AB7DF7531}"/>
              </a:ext>
            </a:extLst>
          </p:cNvPr>
          <p:cNvSpPr>
            <a:spLocks noGrp="1"/>
          </p:cNvSpPr>
          <p:nvPr>
            <p:ph type="sldNum" sz="quarter" idx="12"/>
          </p:nvPr>
        </p:nvSpPr>
        <p:spPr/>
        <p:txBody>
          <a:bodyPr/>
          <a:lstStyle/>
          <a:p>
            <a:fld id="{B62A02B1-98BE-44C5-809C-01DA95FBFE11}" type="slidenum">
              <a:rPr lang="en-US" smtClean="0"/>
              <a:t>‹#›</a:t>
            </a:fld>
            <a:endParaRPr lang="en-US"/>
          </a:p>
        </p:txBody>
      </p:sp>
    </p:spTree>
    <p:extLst>
      <p:ext uri="{BB962C8B-B14F-4D97-AF65-F5344CB8AC3E}">
        <p14:creationId xmlns:p14="http://schemas.microsoft.com/office/powerpoint/2010/main" val="3918659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8A6B8-442C-4CC8-923C-08088E760A8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D39B6FC-42FF-4C02-BD6B-274735856D6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ED92D08-653C-4812-A91A-E08393BF428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72B4AD-FE13-42EA-9B11-EB538C4D7B6F}"/>
              </a:ext>
            </a:extLst>
          </p:cNvPr>
          <p:cNvSpPr>
            <a:spLocks noGrp="1"/>
          </p:cNvSpPr>
          <p:nvPr>
            <p:ph type="dt" sz="half" idx="10"/>
          </p:nvPr>
        </p:nvSpPr>
        <p:spPr/>
        <p:txBody>
          <a:bodyPr/>
          <a:lstStyle/>
          <a:p>
            <a:fld id="{0E42781B-1DA6-479F-BE9B-2335E9E75BE0}" type="datetimeFigureOut">
              <a:rPr lang="en-US" smtClean="0"/>
              <a:t>7/12/2026</a:t>
            </a:fld>
            <a:endParaRPr lang="en-US"/>
          </a:p>
        </p:txBody>
      </p:sp>
      <p:sp>
        <p:nvSpPr>
          <p:cNvPr id="6" name="Footer Placeholder 5">
            <a:extLst>
              <a:ext uri="{FF2B5EF4-FFF2-40B4-BE49-F238E27FC236}">
                <a16:creationId xmlns:a16="http://schemas.microsoft.com/office/drawing/2014/main" id="{1512A701-1B77-45F3-B622-7E26ACACED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F57D719-C9C1-4B86-ACEE-D636AFD4FBED}"/>
              </a:ext>
            </a:extLst>
          </p:cNvPr>
          <p:cNvSpPr>
            <a:spLocks noGrp="1"/>
          </p:cNvSpPr>
          <p:nvPr>
            <p:ph type="sldNum" sz="quarter" idx="12"/>
          </p:nvPr>
        </p:nvSpPr>
        <p:spPr/>
        <p:txBody>
          <a:bodyPr/>
          <a:lstStyle/>
          <a:p>
            <a:fld id="{B62A02B1-98BE-44C5-809C-01DA95FBFE11}" type="slidenum">
              <a:rPr lang="en-US" smtClean="0"/>
              <a:t>‹#›</a:t>
            </a:fld>
            <a:endParaRPr lang="en-US"/>
          </a:p>
        </p:txBody>
      </p:sp>
    </p:spTree>
    <p:extLst>
      <p:ext uri="{BB962C8B-B14F-4D97-AF65-F5344CB8AC3E}">
        <p14:creationId xmlns:p14="http://schemas.microsoft.com/office/powerpoint/2010/main" val="2937133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7672A-9748-40AC-8A87-606EDE39E7E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C471776-0D16-4F70-9945-3B10B3E0572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3A4C5A8-E9C5-41AB-8680-99D5C13F17A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05F4CF-3D99-40F6-B845-86799B34A5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420657A-3AF0-4674-9FFD-F19A9EC32F9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F8DD314-5709-4765-AD9E-8B5E2349EA8A}"/>
              </a:ext>
            </a:extLst>
          </p:cNvPr>
          <p:cNvSpPr>
            <a:spLocks noGrp="1"/>
          </p:cNvSpPr>
          <p:nvPr>
            <p:ph type="dt" sz="half" idx="10"/>
          </p:nvPr>
        </p:nvSpPr>
        <p:spPr/>
        <p:txBody>
          <a:bodyPr/>
          <a:lstStyle/>
          <a:p>
            <a:fld id="{0E42781B-1DA6-479F-BE9B-2335E9E75BE0}" type="datetimeFigureOut">
              <a:rPr lang="en-US" smtClean="0"/>
              <a:t>7/12/2026</a:t>
            </a:fld>
            <a:endParaRPr lang="en-US"/>
          </a:p>
        </p:txBody>
      </p:sp>
      <p:sp>
        <p:nvSpPr>
          <p:cNvPr id="8" name="Footer Placeholder 7">
            <a:extLst>
              <a:ext uri="{FF2B5EF4-FFF2-40B4-BE49-F238E27FC236}">
                <a16:creationId xmlns:a16="http://schemas.microsoft.com/office/drawing/2014/main" id="{AA7AEC64-40DF-4873-A54D-0F254F0909F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235751D-EECC-41D3-A233-7E573791BC55}"/>
              </a:ext>
            </a:extLst>
          </p:cNvPr>
          <p:cNvSpPr>
            <a:spLocks noGrp="1"/>
          </p:cNvSpPr>
          <p:nvPr>
            <p:ph type="sldNum" sz="quarter" idx="12"/>
          </p:nvPr>
        </p:nvSpPr>
        <p:spPr/>
        <p:txBody>
          <a:bodyPr/>
          <a:lstStyle/>
          <a:p>
            <a:fld id="{B62A02B1-98BE-44C5-809C-01DA95FBFE11}" type="slidenum">
              <a:rPr lang="en-US" smtClean="0"/>
              <a:t>‹#›</a:t>
            </a:fld>
            <a:endParaRPr lang="en-US"/>
          </a:p>
        </p:txBody>
      </p:sp>
    </p:spTree>
    <p:extLst>
      <p:ext uri="{BB962C8B-B14F-4D97-AF65-F5344CB8AC3E}">
        <p14:creationId xmlns:p14="http://schemas.microsoft.com/office/powerpoint/2010/main" val="375818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A5107-CD94-4599-988B-11274C149B4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9509030-7F89-49CD-A42A-F91497E45930}"/>
              </a:ext>
            </a:extLst>
          </p:cNvPr>
          <p:cNvSpPr>
            <a:spLocks noGrp="1"/>
          </p:cNvSpPr>
          <p:nvPr>
            <p:ph type="dt" sz="half" idx="10"/>
          </p:nvPr>
        </p:nvSpPr>
        <p:spPr/>
        <p:txBody>
          <a:bodyPr/>
          <a:lstStyle/>
          <a:p>
            <a:fld id="{0E42781B-1DA6-479F-BE9B-2335E9E75BE0}" type="datetimeFigureOut">
              <a:rPr lang="en-US" smtClean="0"/>
              <a:t>7/12/2026</a:t>
            </a:fld>
            <a:endParaRPr lang="en-US"/>
          </a:p>
        </p:txBody>
      </p:sp>
      <p:sp>
        <p:nvSpPr>
          <p:cNvPr id="4" name="Footer Placeholder 3">
            <a:extLst>
              <a:ext uri="{FF2B5EF4-FFF2-40B4-BE49-F238E27FC236}">
                <a16:creationId xmlns:a16="http://schemas.microsoft.com/office/drawing/2014/main" id="{9958CE5F-B10E-4F4B-9FF6-5C7E95289DA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542D5FA-326E-4B65-AABB-128724E07C7F}"/>
              </a:ext>
            </a:extLst>
          </p:cNvPr>
          <p:cNvSpPr>
            <a:spLocks noGrp="1"/>
          </p:cNvSpPr>
          <p:nvPr>
            <p:ph type="sldNum" sz="quarter" idx="12"/>
          </p:nvPr>
        </p:nvSpPr>
        <p:spPr/>
        <p:txBody>
          <a:bodyPr/>
          <a:lstStyle/>
          <a:p>
            <a:fld id="{B62A02B1-98BE-44C5-809C-01DA95FBFE11}" type="slidenum">
              <a:rPr lang="en-US" smtClean="0"/>
              <a:t>‹#›</a:t>
            </a:fld>
            <a:endParaRPr lang="en-US"/>
          </a:p>
        </p:txBody>
      </p:sp>
    </p:spTree>
    <p:extLst>
      <p:ext uri="{BB962C8B-B14F-4D97-AF65-F5344CB8AC3E}">
        <p14:creationId xmlns:p14="http://schemas.microsoft.com/office/powerpoint/2010/main" val="1083135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3CA3FCB-2903-45C6-A44D-A9DFE28EE8B5}"/>
              </a:ext>
            </a:extLst>
          </p:cNvPr>
          <p:cNvSpPr>
            <a:spLocks noGrp="1"/>
          </p:cNvSpPr>
          <p:nvPr>
            <p:ph type="dt" sz="half" idx="10"/>
          </p:nvPr>
        </p:nvSpPr>
        <p:spPr/>
        <p:txBody>
          <a:bodyPr/>
          <a:lstStyle/>
          <a:p>
            <a:fld id="{0E42781B-1DA6-479F-BE9B-2335E9E75BE0}" type="datetimeFigureOut">
              <a:rPr lang="en-US" smtClean="0"/>
              <a:t>7/12/2026</a:t>
            </a:fld>
            <a:endParaRPr lang="en-US"/>
          </a:p>
        </p:txBody>
      </p:sp>
      <p:sp>
        <p:nvSpPr>
          <p:cNvPr id="3" name="Footer Placeholder 2">
            <a:extLst>
              <a:ext uri="{FF2B5EF4-FFF2-40B4-BE49-F238E27FC236}">
                <a16:creationId xmlns:a16="http://schemas.microsoft.com/office/drawing/2014/main" id="{58C8A0D4-2416-461C-90EF-F27CF2F8F37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FFD41F-B9C7-439C-942E-45F6058A85E2}"/>
              </a:ext>
            </a:extLst>
          </p:cNvPr>
          <p:cNvSpPr>
            <a:spLocks noGrp="1"/>
          </p:cNvSpPr>
          <p:nvPr>
            <p:ph type="sldNum" sz="quarter" idx="12"/>
          </p:nvPr>
        </p:nvSpPr>
        <p:spPr/>
        <p:txBody>
          <a:bodyPr/>
          <a:lstStyle/>
          <a:p>
            <a:fld id="{B62A02B1-98BE-44C5-809C-01DA95FBFE11}" type="slidenum">
              <a:rPr lang="en-US" smtClean="0"/>
              <a:t>‹#›</a:t>
            </a:fld>
            <a:endParaRPr lang="en-US"/>
          </a:p>
        </p:txBody>
      </p:sp>
    </p:spTree>
    <p:extLst>
      <p:ext uri="{BB962C8B-B14F-4D97-AF65-F5344CB8AC3E}">
        <p14:creationId xmlns:p14="http://schemas.microsoft.com/office/powerpoint/2010/main" val="562133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0AB80-F554-4CE4-9361-F4635185D4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AA76ECB-9E72-4F68-BBCF-BAC725479C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6EAC2E-DD36-4CCC-9B50-648EADCDCB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21041A-CE99-4A8F-9118-021BFD8AEFA3}"/>
              </a:ext>
            </a:extLst>
          </p:cNvPr>
          <p:cNvSpPr>
            <a:spLocks noGrp="1"/>
          </p:cNvSpPr>
          <p:nvPr>
            <p:ph type="dt" sz="half" idx="10"/>
          </p:nvPr>
        </p:nvSpPr>
        <p:spPr/>
        <p:txBody>
          <a:bodyPr/>
          <a:lstStyle/>
          <a:p>
            <a:fld id="{0E42781B-1DA6-479F-BE9B-2335E9E75BE0}" type="datetimeFigureOut">
              <a:rPr lang="en-US" smtClean="0"/>
              <a:t>7/12/2026</a:t>
            </a:fld>
            <a:endParaRPr lang="en-US"/>
          </a:p>
        </p:txBody>
      </p:sp>
      <p:sp>
        <p:nvSpPr>
          <p:cNvPr id="6" name="Footer Placeholder 5">
            <a:extLst>
              <a:ext uri="{FF2B5EF4-FFF2-40B4-BE49-F238E27FC236}">
                <a16:creationId xmlns:a16="http://schemas.microsoft.com/office/drawing/2014/main" id="{69A7788A-C6C7-4ECE-B619-F768C91640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FDB48E8-7332-42C0-8F5B-E1C0CF8F1705}"/>
              </a:ext>
            </a:extLst>
          </p:cNvPr>
          <p:cNvSpPr>
            <a:spLocks noGrp="1"/>
          </p:cNvSpPr>
          <p:nvPr>
            <p:ph type="sldNum" sz="quarter" idx="12"/>
          </p:nvPr>
        </p:nvSpPr>
        <p:spPr/>
        <p:txBody>
          <a:bodyPr/>
          <a:lstStyle/>
          <a:p>
            <a:fld id="{B62A02B1-98BE-44C5-809C-01DA95FBFE11}" type="slidenum">
              <a:rPr lang="en-US" smtClean="0"/>
              <a:t>‹#›</a:t>
            </a:fld>
            <a:endParaRPr lang="en-US"/>
          </a:p>
        </p:txBody>
      </p:sp>
    </p:spTree>
    <p:extLst>
      <p:ext uri="{BB962C8B-B14F-4D97-AF65-F5344CB8AC3E}">
        <p14:creationId xmlns:p14="http://schemas.microsoft.com/office/powerpoint/2010/main" val="281009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A5F62-DCF1-4A9F-9D24-A44B3F475E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9AD8892-EF54-4BC5-9788-053A92495E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1EE8699-776F-4513-B212-232EBD0E1C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3D1934-5823-4F6A-B0C8-125AE5E8AA92}"/>
              </a:ext>
            </a:extLst>
          </p:cNvPr>
          <p:cNvSpPr>
            <a:spLocks noGrp="1"/>
          </p:cNvSpPr>
          <p:nvPr>
            <p:ph type="dt" sz="half" idx="10"/>
          </p:nvPr>
        </p:nvSpPr>
        <p:spPr/>
        <p:txBody>
          <a:bodyPr/>
          <a:lstStyle/>
          <a:p>
            <a:fld id="{0E42781B-1DA6-479F-BE9B-2335E9E75BE0}" type="datetimeFigureOut">
              <a:rPr lang="en-US" smtClean="0"/>
              <a:t>7/12/2026</a:t>
            </a:fld>
            <a:endParaRPr lang="en-US"/>
          </a:p>
        </p:txBody>
      </p:sp>
      <p:sp>
        <p:nvSpPr>
          <p:cNvPr id="6" name="Footer Placeholder 5">
            <a:extLst>
              <a:ext uri="{FF2B5EF4-FFF2-40B4-BE49-F238E27FC236}">
                <a16:creationId xmlns:a16="http://schemas.microsoft.com/office/drawing/2014/main" id="{EB5F277F-07AD-4501-AA98-81C7282000C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8D4E31-5AAF-4D5D-8C0C-05C8A901F551}"/>
              </a:ext>
            </a:extLst>
          </p:cNvPr>
          <p:cNvSpPr>
            <a:spLocks noGrp="1"/>
          </p:cNvSpPr>
          <p:nvPr>
            <p:ph type="sldNum" sz="quarter" idx="12"/>
          </p:nvPr>
        </p:nvSpPr>
        <p:spPr/>
        <p:txBody>
          <a:bodyPr/>
          <a:lstStyle/>
          <a:p>
            <a:fld id="{B62A02B1-98BE-44C5-809C-01DA95FBFE11}" type="slidenum">
              <a:rPr lang="en-US" smtClean="0"/>
              <a:t>‹#›</a:t>
            </a:fld>
            <a:endParaRPr lang="en-US"/>
          </a:p>
        </p:txBody>
      </p:sp>
    </p:spTree>
    <p:extLst>
      <p:ext uri="{BB962C8B-B14F-4D97-AF65-F5344CB8AC3E}">
        <p14:creationId xmlns:p14="http://schemas.microsoft.com/office/powerpoint/2010/main" val="2956268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4763C-F828-4F2E-9B42-0E8D9F15723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A4ED02-DB90-41C6-8ECB-D4472CA7DFB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6B294D-1AC1-49AC-B486-0F4B645216F0}"/>
              </a:ext>
            </a:extLst>
          </p:cNvPr>
          <p:cNvSpPr>
            <a:spLocks noGrp="1"/>
          </p:cNvSpPr>
          <p:nvPr>
            <p:ph type="dt" sz="half" idx="10"/>
          </p:nvPr>
        </p:nvSpPr>
        <p:spPr/>
        <p:txBody>
          <a:bodyPr/>
          <a:lstStyle/>
          <a:p>
            <a:fld id="{0E42781B-1DA6-479F-BE9B-2335E9E75BE0}" type="datetimeFigureOut">
              <a:rPr lang="en-US" smtClean="0"/>
              <a:t>7/12/2026</a:t>
            </a:fld>
            <a:endParaRPr lang="en-US"/>
          </a:p>
        </p:txBody>
      </p:sp>
      <p:sp>
        <p:nvSpPr>
          <p:cNvPr id="5" name="Footer Placeholder 4">
            <a:extLst>
              <a:ext uri="{FF2B5EF4-FFF2-40B4-BE49-F238E27FC236}">
                <a16:creationId xmlns:a16="http://schemas.microsoft.com/office/drawing/2014/main" id="{ADCF124B-F926-4E64-AC1C-45B96CDBD6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59CC87-4828-407D-AAAE-00A94B9A82D2}"/>
              </a:ext>
            </a:extLst>
          </p:cNvPr>
          <p:cNvSpPr>
            <a:spLocks noGrp="1"/>
          </p:cNvSpPr>
          <p:nvPr>
            <p:ph type="sldNum" sz="quarter" idx="12"/>
          </p:nvPr>
        </p:nvSpPr>
        <p:spPr/>
        <p:txBody>
          <a:bodyPr/>
          <a:lstStyle/>
          <a:p>
            <a:fld id="{B62A02B1-98BE-44C5-809C-01DA95FBFE11}" type="slidenum">
              <a:rPr lang="en-US" smtClean="0"/>
              <a:t>‹#›</a:t>
            </a:fld>
            <a:endParaRPr lang="en-US"/>
          </a:p>
        </p:txBody>
      </p:sp>
    </p:spTree>
    <p:extLst>
      <p:ext uri="{BB962C8B-B14F-4D97-AF65-F5344CB8AC3E}">
        <p14:creationId xmlns:p14="http://schemas.microsoft.com/office/powerpoint/2010/main" val="1822444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D55892E-51F4-4A22-B085-4F464FEC58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229A11E-ACD3-441E-80BA-3B7B7C63A64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AB251F6-30AC-44DD-BED5-183731537191}"/>
              </a:ext>
            </a:extLst>
          </p:cNvPr>
          <p:cNvSpPr>
            <a:spLocks noGrp="1"/>
          </p:cNvSpPr>
          <p:nvPr>
            <p:ph type="dt" sz="half" idx="10"/>
          </p:nvPr>
        </p:nvSpPr>
        <p:spPr/>
        <p:txBody>
          <a:bodyPr/>
          <a:lstStyle/>
          <a:p>
            <a:fld id="{0E42781B-1DA6-479F-BE9B-2335E9E75BE0}" type="datetimeFigureOut">
              <a:rPr lang="en-US" smtClean="0"/>
              <a:t>7/12/2026</a:t>
            </a:fld>
            <a:endParaRPr lang="en-US"/>
          </a:p>
        </p:txBody>
      </p:sp>
      <p:sp>
        <p:nvSpPr>
          <p:cNvPr id="5" name="Footer Placeholder 4">
            <a:extLst>
              <a:ext uri="{FF2B5EF4-FFF2-40B4-BE49-F238E27FC236}">
                <a16:creationId xmlns:a16="http://schemas.microsoft.com/office/drawing/2014/main" id="{F6316D8A-3714-4272-9E10-B5FAC3C730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18F991-19EC-4B7A-82DA-B87A6A0A9146}"/>
              </a:ext>
            </a:extLst>
          </p:cNvPr>
          <p:cNvSpPr>
            <a:spLocks noGrp="1"/>
          </p:cNvSpPr>
          <p:nvPr>
            <p:ph type="sldNum" sz="quarter" idx="12"/>
          </p:nvPr>
        </p:nvSpPr>
        <p:spPr/>
        <p:txBody>
          <a:bodyPr/>
          <a:lstStyle/>
          <a:p>
            <a:fld id="{B62A02B1-98BE-44C5-809C-01DA95FBFE11}" type="slidenum">
              <a:rPr lang="en-US" smtClean="0"/>
              <a:t>‹#›</a:t>
            </a:fld>
            <a:endParaRPr lang="en-US"/>
          </a:p>
        </p:txBody>
      </p:sp>
    </p:spTree>
    <p:extLst>
      <p:ext uri="{BB962C8B-B14F-4D97-AF65-F5344CB8AC3E}">
        <p14:creationId xmlns:p14="http://schemas.microsoft.com/office/powerpoint/2010/main" val="4069288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5E09E43-C974-4637-A06A-BE8D7D7A92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0CFFF95-D46C-4E43-9AE9-6BE802DC8F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2B8208-C5F4-442C-AD7E-7624E6DE3B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42781B-1DA6-479F-BE9B-2335E9E75BE0}" type="datetimeFigureOut">
              <a:rPr lang="en-US" smtClean="0"/>
              <a:t>7/12/2026</a:t>
            </a:fld>
            <a:endParaRPr lang="en-US"/>
          </a:p>
        </p:txBody>
      </p:sp>
      <p:sp>
        <p:nvSpPr>
          <p:cNvPr id="5" name="Footer Placeholder 4">
            <a:extLst>
              <a:ext uri="{FF2B5EF4-FFF2-40B4-BE49-F238E27FC236}">
                <a16:creationId xmlns:a16="http://schemas.microsoft.com/office/drawing/2014/main" id="{3B7F5FAF-E5EC-4C84-A2E0-017F6FA089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5BF29E1-3BB7-46D0-9F93-D836789FC4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2A02B1-98BE-44C5-809C-01DA95FBFE11}" type="slidenum">
              <a:rPr lang="en-US" smtClean="0"/>
              <a:t>‹#›</a:t>
            </a:fld>
            <a:endParaRPr lang="en-US"/>
          </a:p>
        </p:txBody>
      </p:sp>
    </p:spTree>
    <p:extLst>
      <p:ext uri="{BB962C8B-B14F-4D97-AF65-F5344CB8AC3E}">
        <p14:creationId xmlns:p14="http://schemas.microsoft.com/office/powerpoint/2010/main" val="4357484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07EBA-09DD-43F2-9B35-3170A68942C1}"/>
              </a:ext>
            </a:extLst>
          </p:cNvPr>
          <p:cNvSpPr>
            <a:spLocks noGrp="1"/>
          </p:cNvSpPr>
          <p:nvPr>
            <p:ph type="ctrTitle"/>
          </p:nvPr>
        </p:nvSpPr>
        <p:spPr/>
        <p:txBody>
          <a:bodyPr>
            <a:normAutofit fontScale="90000"/>
          </a:bodyPr>
          <a:lstStyle/>
          <a:p>
            <a:r>
              <a:rPr lang="en-US" sz="4800" dirty="0"/>
              <a:t>Recruitment and Selection During </a:t>
            </a:r>
            <a:r>
              <a:rPr lang="en-US" sz="4800" dirty="0" err="1"/>
              <a:t>Organisational</a:t>
            </a:r>
            <a:r>
              <a:rPr lang="en-US" sz="4800" dirty="0"/>
              <a:t> Transformation  -</a:t>
            </a:r>
            <a:r>
              <a:rPr lang="en-US" sz="4800" dirty="0" err="1"/>
              <a:t>Marks&amp;Spensers</a:t>
            </a:r>
            <a:r>
              <a:rPr lang="en-US" sz="4800" dirty="0"/>
              <a:t> Group plc                                    </a:t>
            </a:r>
          </a:p>
        </p:txBody>
      </p:sp>
      <p:sp>
        <p:nvSpPr>
          <p:cNvPr id="3" name="Subtitle 2">
            <a:extLst>
              <a:ext uri="{FF2B5EF4-FFF2-40B4-BE49-F238E27FC236}">
                <a16:creationId xmlns:a16="http://schemas.microsoft.com/office/drawing/2014/main" id="{5D7AE0EB-44A0-4C05-9E45-A52637D2800C}"/>
              </a:ext>
            </a:extLst>
          </p:cNvPr>
          <p:cNvSpPr>
            <a:spLocks noGrp="1"/>
          </p:cNvSpPr>
          <p:nvPr>
            <p:ph type="subTitle" idx="1"/>
          </p:nvPr>
        </p:nvSpPr>
        <p:spPr>
          <a:xfrm>
            <a:off x="2" y="3710895"/>
            <a:ext cx="12170226" cy="2258104"/>
          </a:xfrm>
        </p:spPr>
        <p:txBody>
          <a:bodyPr vert="horz" lIns="91440" tIns="45720" rIns="91440" bIns="45720" rtlCol="0" anchor="t">
            <a:normAutofit/>
          </a:bodyPr>
          <a:lstStyle/>
          <a:p>
            <a:r>
              <a:rPr lang="en-US" dirty="0"/>
              <a:t>       Student </a:t>
            </a:r>
            <a:r>
              <a:rPr lang="en-US"/>
              <a:t>name: Andrei Comov  |  Student ID-2441937    |   Module code-LCLM5002|-</a:t>
            </a:r>
            <a:r>
              <a:rPr lang="en-US" dirty="0"/>
              <a:t>    Module title-Developing and Managing Individuals and Teams | lecturer`s name-Amer Kareem</a:t>
            </a:r>
            <a:endParaRPr lang="en-US" sz="1200" dirty="0">
              <a:solidFill>
                <a:srgbClr val="242130"/>
              </a:solidFill>
              <a:highlight>
                <a:srgbClr val="FFFFFF"/>
              </a:highlight>
              <a:latin typeface="Source Sans Pro"/>
              <a:ea typeface="Source Sans Pro"/>
            </a:endParaRPr>
          </a:p>
          <a:p>
            <a:r>
              <a:rPr lang="en-US" dirty="0"/>
              <a:t>       </a:t>
            </a:r>
            <a:endParaRPr lang="en-US"/>
          </a:p>
        </p:txBody>
      </p:sp>
    </p:spTree>
    <p:extLst>
      <p:ext uri="{BB962C8B-B14F-4D97-AF65-F5344CB8AC3E}">
        <p14:creationId xmlns:p14="http://schemas.microsoft.com/office/powerpoint/2010/main" val="3579086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EAA33-7FEB-4851-8578-322CE539F3AF}"/>
              </a:ext>
            </a:extLst>
          </p:cNvPr>
          <p:cNvSpPr>
            <a:spLocks noGrp="1"/>
          </p:cNvSpPr>
          <p:nvPr>
            <p:ph type="title"/>
          </p:nvPr>
        </p:nvSpPr>
        <p:spPr/>
        <p:txBody>
          <a:bodyPr/>
          <a:lstStyle/>
          <a:p>
            <a:r>
              <a:rPr lang="en-US" dirty="0"/>
              <a:t>Table of Contents</a:t>
            </a:r>
          </a:p>
        </p:txBody>
      </p:sp>
      <p:graphicFrame>
        <p:nvGraphicFramePr>
          <p:cNvPr id="4" name="Content Placeholder 3">
            <a:extLst>
              <a:ext uri="{FF2B5EF4-FFF2-40B4-BE49-F238E27FC236}">
                <a16:creationId xmlns:a16="http://schemas.microsoft.com/office/drawing/2014/main" id="{456992D9-C42D-42D7-97AB-A01AA836406A}"/>
              </a:ext>
            </a:extLst>
          </p:cNvPr>
          <p:cNvGraphicFramePr>
            <a:graphicFrameLocks noGrp="1"/>
          </p:cNvGraphicFramePr>
          <p:nvPr>
            <p:ph idx="1"/>
            <p:extLst>
              <p:ext uri="{D42A27DB-BD31-4B8C-83A1-F6EECF244321}">
                <p14:modId xmlns:p14="http://schemas.microsoft.com/office/powerpoint/2010/main" val="89496980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92689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4ED8E-39DC-4509-94C5-4AB575E765FC}"/>
              </a:ext>
            </a:extLst>
          </p:cNvPr>
          <p:cNvSpPr>
            <a:spLocks noGrp="1"/>
          </p:cNvSpPr>
          <p:nvPr>
            <p:ph type="title"/>
          </p:nvPr>
        </p:nvSpPr>
        <p:spPr/>
        <p:txBody>
          <a:bodyPr/>
          <a:lstStyle/>
          <a:p>
            <a:pPr algn="ctr"/>
            <a:r>
              <a:rPr lang="en-US" dirty="0"/>
              <a:t>M&amp;S Needs Transformation-Ready Talent</a:t>
            </a:r>
          </a:p>
        </p:txBody>
      </p:sp>
      <p:graphicFrame>
        <p:nvGraphicFramePr>
          <p:cNvPr id="4" name="Content Placeholder 3">
            <a:extLst>
              <a:ext uri="{FF2B5EF4-FFF2-40B4-BE49-F238E27FC236}">
                <a16:creationId xmlns:a16="http://schemas.microsoft.com/office/drawing/2014/main" id="{1B3CB73B-48AE-4576-9DC8-FD3C1D810ED9}"/>
              </a:ext>
            </a:extLst>
          </p:cNvPr>
          <p:cNvGraphicFramePr>
            <a:graphicFrameLocks noGrp="1"/>
          </p:cNvGraphicFramePr>
          <p:nvPr>
            <p:ph idx="1"/>
            <p:extLst>
              <p:ext uri="{D42A27DB-BD31-4B8C-83A1-F6EECF244321}">
                <p14:modId xmlns:p14="http://schemas.microsoft.com/office/powerpoint/2010/main" val="803397862"/>
              </p:ext>
            </p:extLst>
          </p:nvPr>
        </p:nvGraphicFramePr>
        <p:xfrm>
          <a:off x="461127" y="1505115"/>
          <a:ext cx="11360085" cy="51973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38008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CC73A-5C69-4620-A21F-2C366903A677}"/>
              </a:ext>
            </a:extLst>
          </p:cNvPr>
          <p:cNvSpPr>
            <a:spLocks noGrp="1"/>
          </p:cNvSpPr>
          <p:nvPr>
            <p:ph type="title"/>
          </p:nvPr>
        </p:nvSpPr>
        <p:spPr/>
        <p:txBody>
          <a:bodyPr/>
          <a:lstStyle/>
          <a:p>
            <a:pPr algn="ctr"/>
            <a:r>
              <a:rPr lang="en-US" dirty="0"/>
              <a:t>Workforce Planning Determines Who Is Needed and When</a:t>
            </a:r>
          </a:p>
        </p:txBody>
      </p:sp>
      <p:graphicFrame>
        <p:nvGraphicFramePr>
          <p:cNvPr id="4" name="Content Placeholder 3">
            <a:extLst>
              <a:ext uri="{FF2B5EF4-FFF2-40B4-BE49-F238E27FC236}">
                <a16:creationId xmlns:a16="http://schemas.microsoft.com/office/drawing/2014/main" id="{8BF44FCE-CFB5-49EE-BB04-7FD09F3EC805}"/>
              </a:ext>
            </a:extLst>
          </p:cNvPr>
          <p:cNvGraphicFramePr>
            <a:graphicFrameLocks noGrp="1"/>
          </p:cNvGraphicFramePr>
          <p:nvPr>
            <p:ph idx="1"/>
            <p:extLst>
              <p:ext uri="{D42A27DB-BD31-4B8C-83A1-F6EECF244321}">
                <p14:modId xmlns:p14="http://schemas.microsoft.com/office/powerpoint/2010/main" val="18744707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228299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3A5FE-2812-4639-A7E2-EC312956190C}"/>
              </a:ext>
            </a:extLst>
          </p:cNvPr>
          <p:cNvSpPr>
            <a:spLocks noGrp="1"/>
          </p:cNvSpPr>
          <p:nvPr>
            <p:ph type="title"/>
          </p:nvPr>
        </p:nvSpPr>
        <p:spPr/>
        <p:txBody>
          <a:bodyPr/>
          <a:lstStyle/>
          <a:p>
            <a:pPr algn="ctr"/>
            <a:r>
              <a:rPr lang="en-US" dirty="0"/>
              <a:t>Job Analysis Converts Transformation Needs into Role Evidence</a:t>
            </a:r>
          </a:p>
        </p:txBody>
      </p:sp>
      <p:graphicFrame>
        <p:nvGraphicFramePr>
          <p:cNvPr id="4" name="Content Placeholder 3">
            <a:extLst>
              <a:ext uri="{FF2B5EF4-FFF2-40B4-BE49-F238E27FC236}">
                <a16:creationId xmlns:a16="http://schemas.microsoft.com/office/drawing/2014/main" id="{2454C971-AE50-4BCA-A3E6-5BA731CF9F16}"/>
              </a:ext>
            </a:extLst>
          </p:cNvPr>
          <p:cNvGraphicFramePr>
            <a:graphicFrameLocks noGrp="1"/>
          </p:cNvGraphicFramePr>
          <p:nvPr>
            <p:ph idx="1"/>
            <p:extLst>
              <p:ext uri="{D42A27DB-BD31-4B8C-83A1-F6EECF244321}">
                <p14:modId xmlns:p14="http://schemas.microsoft.com/office/powerpoint/2010/main" val="378586500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999852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8A17E-3EF4-4011-BE5C-354A820C8B4A}"/>
              </a:ext>
            </a:extLst>
          </p:cNvPr>
          <p:cNvSpPr>
            <a:spLocks noGrp="1"/>
          </p:cNvSpPr>
          <p:nvPr>
            <p:ph type="title"/>
          </p:nvPr>
        </p:nvSpPr>
        <p:spPr/>
        <p:txBody>
          <a:bodyPr/>
          <a:lstStyle/>
          <a:p>
            <a:pPr algn="ctr"/>
            <a:r>
              <a:rPr lang="en-US" dirty="0"/>
              <a:t>Clear Criteria Make Selection Fair and Defensible</a:t>
            </a:r>
          </a:p>
        </p:txBody>
      </p:sp>
      <p:graphicFrame>
        <p:nvGraphicFramePr>
          <p:cNvPr id="4" name="Content Placeholder 3">
            <a:extLst>
              <a:ext uri="{FF2B5EF4-FFF2-40B4-BE49-F238E27FC236}">
                <a16:creationId xmlns:a16="http://schemas.microsoft.com/office/drawing/2014/main" id="{9E405BDC-7A19-498D-BCCA-E9969481CD64}"/>
              </a:ext>
            </a:extLst>
          </p:cNvPr>
          <p:cNvGraphicFramePr>
            <a:graphicFrameLocks noGrp="1"/>
          </p:cNvGraphicFramePr>
          <p:nvPr>
            <p:ph idx="1"/>
            <p:extLst>
              <p:ext uri="{D42A27DB-BD31-4B8C-83A1-F6EECF244321}">
                <p14:modId xmlns:p14="http://schemas.microsoft.com/office/powerpoint/2010/main" val="38481590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92944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342FB-08F0-4047-8310-E08B80E9E0E4}"/>
              </a:ext>
            </a:extLst>
          </p:cNvPr>
          <p:cNvSpPr>
            <a:spLocks noGrp="1"/>
          </p:cNvSpPr>
          <p:nvPr>
            <p:ph type="title"/>
          </p:nvPr>
        </p:nvSpPr>
        <p:spPr/>
        <p:txBody>
          <a:bodyPr/>
          <a:lstStyle/>
          <a:p>
            <a:pPr algn="ctr"/>
            <a:r>
              <a:rPr lang="en-US" dirty="0"/>
              <a:t>Targeted Advertising Balances Reach, Speed and Quality</a:t>
            </a:r>
          </a:p>
        </p:txBody>
      </p:sp>
      <p:graphicFrame>
        <p:nvGraphicFramePr>
          <p:cNvPr id="4" name="Table 4">
            <a:extLst>
              <a:ext uri="{FF2B5EF4-FFF2-40B4-BE49-F238E27FC236}">
                <a16:creationId xmlns:a16="http://schemas.microsoft.com/office/drawing/2014/main" id="{328B7714-05E4-4C86-956F-511B90E6026F}"/>
              </a:ext>
            </a:extLst>
          </p:cNvPr>
          <p:cNvGraphicFramePr>
            <a:graphicFrameLocks noGrp="1"/>
          </p:cNvGraphicFramePr>
          <p:nvPr>
            <p:extLst>
              <p:ext uri="{D42A27DB-BD31-4B8C-83A1-F6EECF244321}">
                <p14:modId xmlns:p14="http://schemas.microsoft.com/office/powerpoint/2010/main" val="2510647997"/>
              </p:ext>
            </p:extLst>
          </p:nvPr>
        </p:nvGraphicFramePr>
        <p:xfrm>
          <a:off x="1300285" y="1809913"/>
          <a:ext cx="9591431" cy="2357642"/>
        </p:xfrm>
        <a:graphic>
          <a:graphicData uri="http://schemas.openxmlformats.org/drawingml/2006/table">
            <a:tbl>
              <a:tblPr firstRow="1" bandRow="1">
                <a:tableStyleId>{3B4B98B0-60AC-42C2-AFA5-B58CD77FA1E5}</a:tableStyleId>
              </a:tblPr>
              <a:tblGrid>
                <a:gridCol w="3049199">
                  <a:extLst>
                    <a:ext uri="{9D8B030D-6E8A-4147-A177-3AD203B41FA5}">
                      <a16:colId xmlns:a16="http://schemas.microsoft.com/office/drawing/2014/main" val="2201922211"/>
                    </a:ext>
                  </a:extLst>
                </a:gridCol>
                <a:gridCol w="6542232">
                  <a:extLst>
                    <a:ext uri="{9D8B030D-6E8A-4147-A177-3AD203B41FA5}">
                      <a16:colId xmlns:a16="http://schemas.microsoft.com/office/drawing/2014/main" val="986248668"/>
                    </a:ext>
                  </a:extLst>
                </a:gridCol>
              </a:tblGrid>
              <a:tr h="336806">
                <a:tc>
                  <a:txBody>
                    <a:bodyPr/>
                    <a:lstStyle/>
                    <a:p>
                      <a:pPr algn="ctr"/>
                      <a:r>
                        <a:rPr lang="en-US" sz="1600" b="1" kern="1200" dirty="0">
                          <a:solidFill>
                            <a:srgbClr val="152FF3"/>
                          </a:solidFill>
                          <a:effectLst/>
                        </a:rPr>
                        <a:t>Platform</a:t>
                      </a:r>
                      <a:endParaRPr lang="en-US" sz="1600" dirty="0">
                        <a:solidFill>
                          <a:srgbClr val="152FF3"/>
                        </a:solidFill>
                      </a:endParaRPr>
                    </a:p>
                  </a:txBody>
                  <a:tcPr/>
                </a:tc>
                <a:tc>
                  <a:txBody>
                    <a:bodyPr/>
                    <a:lstStyle/>
                    <a:p>
                      <a:pPr algn="ctr"/>
                      <a:r>
                        <a:rPr lang="en-US" sz="1600" b="1" kern="1200" dirty="0">
                          <a:solidFill>
                            <a:srgbClr val="152FF3"/>
                          </a:solidFill>
                          <a:effectLst/>
                        </a:rPr>
                        <a:t>Primary purpose</a:t>
                      </a:r>
                      <a:endParaRPr lang="en-US" sz="1600" dirty="0">
                        <a:solidFill>
                          <a:srgbClr val="152FF3"/>
                        </a:solidFill>
                      </a:endParaRPr>
                    </a:p>
                  </a:txBody>
                  <a:tcPr/>
                </a:tc>
                <a:extLst>
                  <a:ext uri="{0D108BD9-81ED-4DB2-BD59-A6C34878D82A}">
                    <a16:rowId xmlns:a16="http://schemas.microsoft.com/office/drawing/2014/main" val="2795102"/>
                  </a:ext>
                </a:extLst>
              </a:tr>
              <a:tr h="336806">
                <a:tc>
                  <a:txBody>
                    <a:bodyPr/>
                    <a:lstStyle/>
                    <a:p>
                      <a:pPr algn="ctr"/>
                      <a:r>
                        <a:rPr lang="en-US" sz="1400" kern="1200" dirty="0">
                          <a:solidFill>
                            <a:schemeClr val="dk1"/>
                          </a:solidFill>
                          <a:effectLst/>
                        </a:rPr>
                        <a:t>M&amp;S careers website</a:t>
                      </a:r>
                      <a:endParaRPr lang="en-US" sz="1400" dirty="0"/>
                    </a:p>
                  </a:txBody>
                  <a:tcPr/>
                </a:tc>
                <a:tc>
                  <a:txBody>
                    <a:bodyPr/>
                    <a:lstStyle/>
                    <a:p>
                      <a:pPr algn="ctr"/>
                      <a:r>
                        <a:rPr lang="en-US" sz="1400" kern="1200" dirty="0">
                          <a:solidFill>
                            <a:schemeClr val="dk1"/>
                          </a:solidFill>
                          <a:effectLst/>
                        </a:rPr>
                        <a:t>Employer branding and direct applications</a:t>
                      </a:r>
                      <a:endParaRPr lang="en-US" sz="1400" dirty="0"/>
                    </a:p>
                  </a:txBody>
                  <a:tcPr/>
                </a:tc>
                <a:extLst>
                  <a:ext uri="{0D108BD9-81ED-4DB2-BD59-A6C34878D82A}">
                    <a16:rowId xmlns:a16="http://schemas.microsoft.com/office/drawing/2014/main" val="3688877636"/>
                  </a:ext>
                </a:extLst>
              </a:tr>
              <a:tr h="336806">
                <a:tc>
                  <a:txBody>
                    <a:bodyPr/>
                    <a:lstStyle/>
                    <a:p>
                      <a:pPr algn="ctr"/>
                      <a:r>
                        <a:rPr lang="en-US" sz="1400" kern="1200" dirty="0">
                          <a:solidFill>
                            <a:schemeClr val="dk1"/>
                          </a:solidFill>
                          <a:effectLst/>
                        </a:rPr>
                        <a:t>LinkedIn</a:t>
                      </a:r>
                      <a:endParaRPr lang="en-US" sz="1400" dirty="0"/>
                    </a:p>
                  </a:txBody>
                  <a:tcPr/>
                </a:tc>
                <a:tc>
                  <a:txBody>
                    <a:bodyPr/>
                    <a:lstStyle/>
                    <a:p>
                      <a:pPr algn="ctr"/>
                      <a:r>
                        <a:rPr lang="en-US" sz="1400" kern="1200" dirty="0">
                          <a:solidFill>
                            <a:schemeClr val="dk1"/>
                          </a:solidFill>
                          <a:effectLst/>
                        </a:rPr>
                        <a:t>Project, change, finance and digital professionals</a:t>
                      </a:r>
                      <a:endParaRPr lang="en-US" sz="1400" dirty="0"/>
                    </a:p>
                  </a:txBody>
                  <a:tcPr/>
                </a:tc>
                <a:extLst>
                  <a:ext uri="{0D108BD9-81ED-4DB2-BD59-A6C34878D82A}">
                    <a16:rowId xmlns:a16="http://schemas.microsoft.com/office/drawing/2014/main" val="290186322"/>
                  </a:ext>
                </a:extLst>
              </a:tr>
              <a:tr h="336806">
                <a:tc>
                  <a:txBody>
                    <a:bodyPr/>
                    <a:lstStyle/>
                    <a:p>
                      <a:pPr algn="ctr"/>
                      <a:r>
                        <a:rPr lang="en-US" sz="1400" kern="1200" dirty="0">
                          <a:solidFill>
                            <a:schemeClr val="tx1"/>
                          </a:solidFill>
                          <a:effectLst/>
                          <a:latin typeface="+mn-lt"/>
                          <a:ea typeface="+mn-ea"/>
                          <a:cs typeface="+mn-cs"/>
                        </a:rPr>
                        <a:t>Specialist job boards</a:t>
                      </a:r>
                      <a:endParaRPr lang="en-US" sz="1100" dirty="0"/>
                    </a:p>
                  </a:txBody>
                  <a:tcPr/>
                </a:tc>
                <a:tc>
                  <a:txBody>
                    <a:bodyPr/>
                    <a:lstStyle/>
                    <a:p>
                      <a:pPr algn="ctr"/>
                      <a:r>
                        <a:rPr lang="en-US" sz="1400" kern="1200" dirty="0">
                          <a:solidFill>
                            <a:schemeClr val="tx1"/>
                          </a:solidFill>
                          <a:effectLst/>
                          <a:latin typeface="+mn-lt"/>
                          <a:ea typeface="+mn-ea"/>
                          <a:cs typeface="+mn-cs"/>
                        </a:rPr>
                        <a:t>Access to candidates with scarce technical skills</a:t>
                      </a:r>
                      <a:endParaRPr lang="en-US" sz="1100" dirty="0"/>
                    </a:p>
                  </a:txBody>
                  <a:tcPr/>
                </a:tc>
                <a:extLst>
                  <a:ext uri="{0D108BD9-81ED-4DB2-BD59-A6C34878D82A}">
                    <a16:rowId xmlns:a16="http://schemas.microsoft.com/office/drawing/2014/main" val="3746782835"/>
                  </a:ext>
                </a:extLst>
              </a:tr>
              <a:tr h="336806">
                <a:tc>
                  <a:txBody>
                    <a:bodyPr/>
                    <a:lstStyle/>
                    <a:p>
                      <a:pPr algn="ctr"/>
                      <a:r>
                        <a:rPr lang="en-US" sz="1400" kern="1200" dirty="0">
                          <a:solidFill>
                            <a:schemeClr val="dk1"/>
                          </a:solidFill>
                          <a:effectLst/>
                        </a:rPr>
                        <a:t>Professional bodies</a:t>
                      </a:r>
                      <a:endParaRPr lang="en-US" sz="1400" dirty="0"/>
                    </a:p>
                  </a:txBody>
                  <a:tcPr/>
                </a:tc>
                <a:tc>
                  <a:txBody>
                    <a:bodyPr/>
                    <a:lstStyle/>
                    <a:p>
                      <a:pPr algn="ctr"/>
                      <a:r>
                        <a:rPr lang="en-US" sz="1400" kern="1200" dirty="0">
                          <a:solidFill>
                            <a:schemeClr val="dk1"/>
                          </a:solidFill>
                          <a:effectLst/>
                        </a:rPr>
                        <a:t>APM, CMI, ACCA/CIMA and digital communities</a:t>
                      </a:r>
                      <a:endParaRPr lang="en-US" sz="1400" dirty="0"/>
                    </a:p>
                  </a:txBody>
                  <a:tcPr/>
                </a:tc>
                <a:extLst>
                  <a:ext uri="{0D108BD9-81ED-4DB2-BD59-A6C34878D82A}">
                    <a16:rowId xmlns:a16="http://schemas.microsoft.com/office/drawing/2014/main" val="421006894"/>
                  </a:ext>
                </a:extLst>
              </a:tr>
              <a:tr h="336806">
                <a:tc>
                  <a:txBody>
                    <a:bodyPr/>
                    <a:lstStyle/>
                    <a:p>
                      <a:pPr algn="ctr"/>
                      <a:r>
                        <a:rPr lang="en-US" sz="1400" kern="1200" dirty="0">
                          <a:solidFill>
                            <a:schemeClr val="dk1"/>
                          </a:solidFill>
                          <a:effectLst/>
                        </a:rPr>
                        <a:t>Internal vacancy portal</a:t>
                      </a:r>
                      <a:endParaRPr lang="en-US" sz="1400" dirty="0"/>
                    </a:p>
                  </a:txBody>
                  <a:tcPr/>
                </a:tc>
                <a:tc>
                  <a:txBody>
                    <a:bodyPr/>
                    <a:lstStyle/>
                    <a:p>
                      <a:pPr algn="ctr"/>
                      <a:r>
                        <a:rPr lang="en-US" sz="1400" kern="1200" dirty="0">
                          <a:solidFill>
                            <a:schemeClr val="dk1"/>
                          </a:solidFill>
                          <a:effectLst/>
                        </a:rPr>
                        <a:t>Promotion, redeployment and retention of </a:t>
                      </a:r>
                      <a:r>
                        <a:rPr lang="en-US" sz="1400" kern="1200" dirty="0" err="1">
                          <a:solidFill>
                            <a:schemeClr val="dk1"/>
                          </a:solidFill>
                          <a:effectLst/>
                        </a:rPr>
                        <a:t>organisational</a:t>
                      </a:r>
                      <a:r>
                        <a:rPr lang="en-US" sz="1400" kern="1200" dirty="0">
                          <a:solidFill>
                            <a:schemeClr val="dk1"/>
                          </a:solidFill>
                          <a:effectLst/>
                        </a:rPr>
                        <a:t> knowledge</a:t>
                      </a:r>
                      <a:endParaRPr lang="en-US" sz="1400" dirty="0"/>
                    </a:p>
                  </a:txBody>
                  <a:tcPr/>
                </a:tc>
                <a:extLst>
                  <a:ext uri="{0D108BD9-81ED-4DB2-BD59-A6C34878D82A}">
                    <a16:rowId xmlns:a16="http://schemas.microsoft.com/office/drawing/2014/main" val="3444322635"/>
                  </a:ext>
                </a:extLst>
              </a:tr>
              <a:tr h="336806">
                <a:tc>
                  <a:txBody>
                    <a:bodyPr/>
                    <a:lstStyle/>
                    <a:p>
                      <a:pPr marL="0" marR="0" algn="ctr">
                        <a:lnSpc>
                          <a:spcPct val="150000"/>
                        </a:lnSpc>
                        <a:spcBef>
                          <a:spcPts val="0"/>
                        </a:spcBef>
                        <a:spcAft>
                          <a:spcPts val="0"/>
                        </a:spcAft>
                      </a:pPr>
                      <a:r>
                        <a:rPr lang="en-US" sz="1400" dirty="0"/>
                        <a:t>Recruitment agencies</a:t>
                      </a:r>
                    </a:p>
                  </a:txBody>
                  <a:tcPr marL="9525" marR="9525" marT="9525" marB="9525" anchor="ctr"/>
                </a:tc>
                <a:tc>
                  <a:txBody>
                    <a:bodyPr/>
                    <a:lstStyle/>
                    <a:p>
                      <a:pPr algn="ctr"/>
                      <a:r>
                        <a:rPr lang="en-US" sz="1400" kern="1200" dirty="0">
                          <a:solidFill>
                            <a:schemeClr val="dk1"/>
                          </a:solidFill>
                          <a:effectLst/>
                        </a:rPr>
                        <a:t>Confidential or difficult-to-fill senior roles</a:t>
                      </a:r>
                      <a:endParaRPr lang="en-US" sz="1400" dirty="0"/>
                    </a:p>
                  </a:txBody>
                  <a:tcPr/>
                </a:tc>
                <a:extLst>
                  <a:ext uri="{0D108BD9-81ED-4DB2-BD59-A6C34878D82A}">
                    <a16:rowId xmlns:a16="http://schemas.microsoft.com/office/drawing/2014/main" val="1452043713"/>
                  </a:ext>
                </a:extLst>
              </a:tr>
            </a:tbl>
          </a:graphicData>
        </a:graphic>
      </p:graphicFrame>
      <p:graphicFrame>
        <p:nvGraphicFramePr>
          <p:cNvPr id="5" name="Diagram 4">
            <a:extLst>
              <a:ext uri="{FF2B5EF4-FFF2-40B4-BE49-F238E27FC236}">
                <a16:creationId xmlns:a16="http://schemas.microsoft.com/office/drawing/2014/main" id="{7CE3CA0C-63BE-43D6-8A60-35E29B1F63F5}"/>
              </a:ext>
            </a:extLst>
          </p:cNvPr>
          <p:cNvGraphicFramePr/>
          <p:nvPr>
            <p:extLst>
              <p:ext uri="{D42A27DB-BD31-4B8C-83A1-F6EECF244321}">
                <p14:modId xmlns:p14="http://schemas.microsoft.com/office/powerpoint/2010/main" val="644842355"/>
              </p:ext>
            </p:extLst>
          </p:nvPr>
        </p:nvGraphicFramePr>
        <p:xfrm>
          <a:off x="2786185" y="4286780"/>
          <a:ext cx="6619631" cy="24409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543446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E2597-B482-46BA-90C7-6ED7AAE3B246}"/>
              </a:ext>
            </a:extLst>
          </p:cNvPr>
          <p:cNvSpPr>
            <a:spLocks noGrp="1"/>
          </p:cNvSpPr>
          <p:nvPr>
            <p:ph type="title"/>
          </p:nvPr>
        </p:nvSpPr>
        <p:spPr/>
        <p:txBody>
          <a:bodyPr/>
          <a:lstStyle/>
          <a:p>
            <a:pPr algn="ctr"/>
            <a:r>
              <a:rPr lang="en-US" dirty="0"/>
              <a:t>Structured Interviews Provide the Strongest Core Assessment</a:t>
            </a:r>
          </a:p>
        </p:txBody>
      </p:sp>
      <p:graphicFrame>
        <p:nvGraphicFramePr>
          <p:cNvPr id="4" name="Content Placeholder 3">
            <a:extLst>
              <a:ext uri="{FF2B5EF4-FFF2-40B4-BE49-F238E27FC236}">
                <a16:creationId xmlns:a16="http://schemas.microsoft.com/office/drawing/2014/main" id="{5373CA95-5E59-43E1-864A-2E9AF0888C4C}"/>
              </a:ext>
            </a:extLst>
          </p:cNvPr>
          <p:cNvGraphicFramePr>
            <a:graphicFrameLocks noGrp="1"/>
          </p:cNvGraphicFramePr>
          <p:nvPr>
            <p:ph idx="1"/>
            <p:extLst>
              <p:ext uri="{D42A27DB-BD31-4B8C-83A1-F6EECF244321}">
                <p14:modId xmlns:p14="http://schemas.microsoft.com/office/powerpoint/2010/main" val="18245567"/>
              </p:ext>
            </p:extLst>
          </p:nvPr>
        </p:nvGraphicFramePr>
        <p:xfrm>
          <a:off x="729764" y="1723639"/>
          <a:ext cx="11036933" cy="50629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8B958D61-2C9E-404A-9B19-9FB46330B179}"/>
              </a:ext>
            </a:extLst>
          </p:cNvPr>
          <p:cNvSpPr txBox="1"/>
          <p:nvPr/>
        </p:nvSpPr>
        <p:spPr>
          <a:xfrm>
            <a:off x="784410" y="1723639"/>
            <a:ext cx="10412508" cy="923330"/>
          </a:xfrm>
          <a:prstGeom prst="rect">
            <a:avLst/>
          </a:prstGeom>
          <a:noFill/>
        </p:spPr>
        <p:txBody>
          <a:bodyPr wrap="square" rtlCol="0">
            <a:spAutoFit/>
          </a:bodyPr>
          <a:lstStyle/>
          <a:p>
            <a:r>
              <a:rPr lang="en-US" dirty="0"/>
              <a:t>A structured interview asks every candidate the same job-related questions in the same sequence and applies an agreed scoring guide.</a:t>
            </a:r>
          </a:p>
          <a:p>
            <a:endParaRPr lang="en-US" dirty="0"/>
          </a:p>
        </p:txBody>
      </p:sp>
    </p:spTree>
    <p:extLst>
      <p:ext uri="{BB962C8B-B14F-4D97-AF65-F5344CB8AC3E}">
        <p14:creationId xmlns:p14="http://schemas.microsoft.com/office/powerpoint/2010/main" val="193849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D315F-6846-4ACE-9479-9D69CA6021D7}"/>
              </a:ext>
            </a:extLst>
          </p:cNvPr>
          <p:cNvSpPr>
            <a:spLocks noGrp="1"/>
          </p:cNvSpPr>
          <p:nvPr>
            <p:ph type="title"/>
          </p:nvPr>
        </p:nvSpPr>
        <p:spPr/>
        <p:txBody>
          <a:bodyPr/>
          <a:lstStyle/>
          <a:p>
            <a:pPr algn="ctr"/>
            <a:r>
              <a:rPr lang="en-US" dirty="0"/>
              <a:t>Semi-Structured Interviews Reveal How Candidates Lead Change</a:t>
            </a:r>
          </a:p>
        </p:txBody>
      </p:sp>
      <p:graphicFrame>
        <p:nvGraphicFramePr>
          <p:cNvPr id="4" name="Content Placeholder 3">
            <a:extLst>
              <a:ext uri="{FF2B5EF4-FFF2-40B4-BE49-F238E27FC236}">
                <a16:creationId xmlns:a16="http://schemas.microsoft.com/office/drawing/2014/main" id="{1F9A1163-4832-4B3F-BE19-FE1A78F474AE}"/>
              </a:ext>
            </a:extLst>
          </p:cNvPr>
          <p:cNvGraphicFramePr>
            <a:graphicFrameLocks noGrp="1"/>
          </p:cNvGraphicFramePr>
          <p:nvPr>
            <p:ph idx="1"/>
            <p:extLst>
              <p:ext uri="{D42A27DB-BD31-4B8C-83A1-F6EECF244321}">
                <p14:modId xmlns:p14="http://schemas.microsoft.com/office/powerpoint/2010/main" val="479965850"/>
              </p:ext>
            </p:extLst>
          </p:nvPr>
        </p:nvGraphicFramePr>
        <p:xfrm>
          <a:off x="767861" y="2054234"/>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035971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93E5C-4F63-40DC-A76D-432783C49821}"/>
              </a:ext>
            </a:extLst>
          </p:cNvPr>
          <p:cNvSpPr>
            <a:spLocks noGrp="1"/>
          </p:cNvSpPr>
          <p:nvPr>
            <p:ph type="title"/>
          </p:nvPr>
        </p:nvSpPr>
        <p:spPr/>
        <p:txBody>
          <a:bodyPr/>
          <a:lstStyle/>
          <a:p>
            <a:pPr algn="ctr"/>
            <a:r>
              <a:rPr lang="en-US" dirty="0"/>
              <a:t>Panel Interviews Bring Cross-Functional Judgement</a:t>
            </a:r>
          </a:p>
        </p:txBody>
      </p:sp>
      <p:graphicFrame>
        <p:nvGraphicFramePr>
          <p:cNvPr id="4" name="Content Placeholder 3">
            <a:extLst>
              <a:ext uri="{FF2B5EF4-FFF2-40B4-BE49-F238E27FC236}">
                <a16:creationId xmlns:a16="http://schemas.microsoft.com/office/drawing/2014/main" id="{9D12918C-6D44-4517-91F4-066E8306369B}"/>
              </a:ext>
            </a:extLst>
          </p:cNvPr>
          <p:cNvGraphicFramePr>
            <a:graphicFrameLocks noGrp="1"/>
          </p:cNvGraphicFramePr>
          <p:nvPr>
            <p:ph idx="1"/>
            <p:extLst>
              <p:ext uri="{D42A27DB-BD31-4B8C-83A1-F6EECF244321}">
                <p14:modId xmlns:p14="http://schemas.microsoft.com/office/powerpoint/2010/main" val="340202257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07325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25991-0A13-4904-843E-F0D294218DF6}"/>
              </a:ext>
            </a:extLst>
          </p:cNvPr>
          <p:cNvSpPr>
            <a:spLocks noGrp="1"/>
          </p:cNvSpPr>
          <p:nvPr>
            <p:ph type="title"/>
          </p:nvPr>
        </p:nvSpPr>
        <p:spPr/>
        <p:txBody>
          <a:bodyPr/>
          <a:lstStyle/>
          <a:p>
            <a:pPr algn="ctr"/>
            <a:r>
              <a:rPr lang="en-US" dirty="0" err="1"/>
              <a:t>Behavioural</a:t>
            </a:r>
            <a:r>
              <a:rPr lang="en-US" dirty="0"/>
              <a:t> and Competency Questions Test Past Evidence</a:t>
            </a:r>
          </a:p>
        </p:txBody>
      </p:sp>
      <p:graphicFrame>
        <p:nvGraphicFramePr>
          <p:cNvPr id="4" name="Content Placeholder 3">
            <a:extLst>
              <a:ext uri="{FF2B5EF4-FFF2-40B4-BE49-F238E27FC236}">
                <a16:creationId xmlns:a16="http://schemas.microsoft.com/office/drawing/2014/main" id="{82D52C6A-4F1B-40BC-8B17-50F022CC5647}"/>
              </a:ext>
            </a:extLst>
          </p:cNvPr>
          <p:cNvGraphicFramePr>
            <a:graphicFrameLocks noGrp="1"/>
          </p:cNvGraphicFramePr>
          <p:nvPr>
            <p:ph idx="1"/>
            <p:extLst>
              <p:ext uri="{D42A27DB-BD31-4B8C-83A1-F6EECF244321}">
                <p14:modId xmlns:p14="http://schemas.microsoft.com/office/powerpoint/2010/main" val="3549419625"/>
              </p:ext>
            </p:extLst>
          </p:nvPr>
        </p:nvGraphicFramePr>
        <p:xfrm>
          <a:off x="838199" y="1667362"/>
          <a:ext cx="10961077" cy="48653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197827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CC175-CAE2-4B1B-BCAE-626F856623D2}"/>
              </a:ext>
            </a:extLst>
          </p:cNvPr>
          <p:cNvSpPr>
            <a:spLocks noGrp="1"/>
          </p:cNvSpPr>
          <p:nvPr>
            <p:ph type="title"/>
          </p:nvPr>
        </p:nvSpPr>
        <p:spPr/>
        <p:txBody>
          <a:bodyPr/>
          <a:lstStyle/>
          <a:p>
            <a:pPr algn="ctr"/>
            <a:r>
              <a:rPr lang="en-US" dirty="0"/>
              <a:t>Situational, Probing and Socratic Questions Test Judgement</a:t>
            </a:r>
          </a:p>
        </p:txBody>
      </p:sp>
      <p:graphicFrame>
        <p:nvGraphicFramePr>
          <p:cNvPr id="4" name="Content Placeholder 3">
            <a:extLst>
              <a:ext uri="{FF2B5EF4-FFF2-40B4-BE49-F238E27FC236}">
                <a16:creationId xmlns:a16="http://schemas.microsoft.com/office/drawing/2014/main" id="{5CCEFD20-1C45-4EA3-95F7-2A24908A0DB8}"/>
              </a:ext>
            </a:extLst>
          </p:cNvPr>
          <p:cNvGraphicFramePr>
            <a:graphicFrameLocks noGrp="1"/>
          </p:cNvGraphicFramePr>
          <p:nvPr>
            <p:ph idx="1"/>
            <p:extLst>
              <p:ext uri="{D42A27DB-BD31-4B8C-83A1-F6EECF244321}">
                <p14:modId xmlns:p14="http://schemas.microsoft.com/office/powerpoint/2010/main" val="301000472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768458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FF4D6-F3A9-4F66-9178-5973D8ACA0A4}"/>
              </a:ext>
            </a:extLst>
          </p:cNvPr>
          <p:cNvSpPr>
            <a:spLocks noGrp="1"/>
          </p:cNvSpPr>
          <p:nvPr>
            <p:ph type="title"/>
          </p:nvPr>
        </p:nvSpPr>
        <p:spPr/>
        <p:txBody>
          <a:bodyPr/>
          <a:lstStyle/>
          <a:p>
            <a:pPr algn="ctr"/>
            <a:r>
              <a:rPr lang="en-US" dirty="0"/>
              <a:t>Interview Format Should Follow the Evidence Required</a:t>
            </a:r>
          </a:p>
        </p:txBody>
      </p:sp>
      <p:graphicFrame>
        <p:nvGraphicFramePr>
          <p:cNvPr id="4" name="Table 3">
            <a:extLst>
              <a:ext uri="{FF2B5EF4-FFF2-40B4-BE49-F238E27FC236}">
                <a16:creationId xmlns:a16="http://schemas.microsoft.com/office/drawing/2014/main" id="{98B43141-7A6B-4E9E-8A39-E3C38CB49F66}"/>
              </a:ext>
            </a:extLst>
          </p:cNvPr>
          <p:cNvGraphicFramePr>
            <a:graphicFrameLocks noGrp="1"/>
          </p:cNvGraphicFramePr>
          <p:nvPr>
            <p:extLst>
              <p:ext uri="{D42A27DB-BD31-4B8C-83A1-F6EECF244321}">
                <p14:modId xmlns:p14="http://schemas.microsoft.com/office/powerpoint/2010/main" val="3883741840"/>
              </p:ext>
            </p:extLst>
          </p:nvPr>
        </p:nvGraphicFramePr>
        <p:xfrm>
          <a:off x="838200" y="1835617"/>
          <a:ext cx="10515600" cy="3115060"/>
        </p:xfrm>
        <a:graphic>
          <a:graphicData uri="http://schemas.openxmlformats.org/drawingml/2006/table">
            <a:tbl>
              <a:tblPr firstRow="1" firstCol="1" bandRow="1">
                <a:tableStyleId>{3B4B98B0-60AC-42C2-AFA5-B58CD77FA1E5}</a:tableStyleId>
              </a:tblPr>
              <a:tblGrid>
                <a:gridCol w="3505200">
                  <a:extLst>
                    <a:ext uri="{9D8B030D-6E8A-4147-A177-3AD203B41FA5}">
                      <a16:colId xmlns:a16="http://schemas.microsoft.com/office/drawing/2014/main" val="977126344"/>
                    </a:ext>
                  </a:extLst>
                </a:gridCol>
                <a:gridCol w="3505200">
                  <a:extLst>
                    <a:ext uri="{9D8B030D-6E8A-4147-A177-3AD203B41FA5}">
                      <a16:colId xmlns:a16="http://schemas.microsoft.com/office/drawing/2014/main" val="1554404810"/>
                    </a:ext>
                  </a:extLst>
                </a:gridCol>
                <a:gridCol w="3505200">
                  <a:extLst>
                    <a:ext uri="{9D8B030D-6E8A-4147-A177-3AD203B41FA5}">
                      <a16:colId xmlns:a16="http://schemas.microsoft.com/office/drawing/2014/main" val="234671948"/>
                    </a:ext>
                  </a:extLst>
                </a:gridCol>
              </a:tblGrid>
              <a:tr h="0">
                <a:tc>
                  <a:txBody>
                    <a:bodyPr/>
                    <a:lstStyle/>
                    <a:p>
                      <a:pPr marL="0" marR="0" algn="ctr">
                        <a:lnSpc>
                          <a:spcPct val="150000"/>
                        </a:lnSpc>
                        <a:spcBef>
                          <a:spcPts val="0"/>
                        </a:spcBef>
                        <a:spcAft>
                          <a:spcPts val="0"/>
                        </a:spcAft>
                      </a:pPr>
                      <a:r>
                        <a:rPr lang="en-US" sz="1600" dirty="0">
                          <a:solidFill>
                            <a:srgbClr val="152FF3"/>
                          </a:solidFill>
                        </a:rPr>
                        <a:t>Factor</a:t>
                      </a:r>
                    </a:p>
                  </a:txBody>
                  <a:tcPr marL="9525" marR="9525" marT="9525" marB="9525" anchor="ctr"/>
                </a:tc>
                <a:tc>
                  <a:txBody>
                    <a:bodyPr/>
                    <a:lstStyle/>
                    <a:p>
                      <a:pPr marL="0" marR="0" algn="ctr">
                        <a:lnSpc>
                          <a:spcPct val="150000"/>
                        </a:lnSpc>
                        <a:spcBef>
                          <a:spcPts val="0"/>
                        </a:spcBef>
                        <a:spcAft>
                          <a:spcPts val="0"/>
                        </a:spcAft>
                      </a:pPr>
                      <a:r>
                        <a:rPr lang="en-US" sz="1600">
                          <a:solidFill>
                            <a:srgbClr val="152FF3"/>
                          </a:solidFill>
                        </a:rPr>
                        <a:t>Face-to-face interview</a:t>
                      </a:r>
                    </a:p>
                  </a:txBody>
                  <a:tcPr marL="9525" marR="9525" marT="9525" marB="9525" anchor="ctr"/>
                </a:tc>
                <a:tc>
                  <a:txBody>
                    <a:bodyPr/>
                    <a:lstStyle/>
                    <a:p>
                      <a:pPr marL="0" marR="0" algn="ctr">
                        <a:lnSpc>
                          <a:spcPct val="150000"/>
                        </a:lnSpc>
                        <a:spcBef>
                          <a:spcPts val="0"/>
                        </a:spcBef>
                        <a:spcAft>
                          <a:spcPts val="0"/>
                        </a:spcAft>
                      </a:pPr>
                      <a:r>
                        <a:rPr lang="en-US" sz="1600" dirty="0">
                          <a:solidFill>
                            <a:srgbClr val="152FF3"/>
                          </a:solidFill>
                        </a:rPr>
                        <a:t>Virtual interview</a:t>
                      </a:r>
                    </a:p>
                  </a:txBody>
                  <a:tcPr marL="9525" marR="9525" marT="9525" marB="9525" anchor="ctr"/>
                </a:tc>
                <a:extLst>
                  <a:ext uri="{0D108BD9-81ED-4DB2-BD59-A6C34878D82A}">
                    <a16:rowId xmlns:a16="http://schemas.microsoft.com/office/drawing/2014/main" val="1889511831"/>
                  </a:ext>
                </a:extLst>
              </a:tr>
              <a:tr h="0">
                <a:tc>
                  <a:txBody>
                    <a:bodyPr/>
                    <a:lstStyle/>
                    <a:p>
                      <a:pPr marL="0" marR="0" algn="ctr">
                        <a:lnSpc>
                          <a:spcPct val="150000"/>
                        </a:lnSpc>
                        <a:spcBef>
                          <a:spcPts val="0"/>
                        </a:spcBef>
                        <a:spcAft>
                          <a:spcPts val="0"/>
                        </a:spcAft>
                      </a:pPr>
                      <a:r>
                        <a:rPr lang="en-US" sz="1400">
                          <a:solidFill>
                            <a:srgbClr val="152FF3"/>
                          </a:solidFill>
                        </a:rPr>
                        <a:t>Candidate reach</a:t>
                      </a:r>
                    </a:p>
                  </a:txBody>
                  <a:tcPr marL="9525" marR="9525" marT="9525" marB="9525" anchor="ctr"/>
                </a:tc>
                <a:tc>
                  <a:txBody>
                    <a:bodyPr/>
                    <a:lstStyle/>
                    <a:p>
                      <a:pPr marL="0" marR="0" algn="ctr">
                        <a:lnSpc>
                          <a:spcPct val="150000"/>
                        </a:lnSpc>
                        <a:spcBef>
                          <a:spcPts val="0"/>
                        </a:spcBef>
                        <a:spcAft>
                          <a:spcPts val="0"/>
                        </a:spcAft>
                      </a:pPr>
                      <a:r>
                        <a:rPr lang="en-US" sz="1400"/>
                        <a:t>Geographically restricted</a:t>
                      </a:r>
                    </a:p>
                  </a:txBody>
                  <a:tcPr marL="9525" marR="9525" marT="9525" marB="9525" anchor="ctr"/>
                </a:tc>
                <a:tc>
                  <a:txBody>
                    <a:bodyPr/>
                    <a:lstStyle/>
                    <a:p>
                      <a:pPr marL="0" marR="0" algn="ctr">
                        <a:lnSpc>
                          <a:spcPct val="150000"/>
                        </a:lnSpc>
                        <a:spcBef>
                          <a:spcPts val="0"/>
                        </a:spcBef>
                        <a:spcAft>
                          <a:spcPts val="0"/>
                        </a:spcAft>
                      </a:pPr>
                      <a:r>
                        <a:rPr lang="en-US" sz="1400"/>
                        <a:t>Wider UK and international reach</a:t>
                      </a:r>
                    </a:p>
                  </a:txBody>
                  <a:tcPr marL="9525" marR="9525" marT="9525" marB="9525" anchor="ctr"/>
                </a:tc>
                <a:extLst>
                  <a:ext uri="{0D108BD9-81ED-4DB2-BD59-A6C34878D82A}">
                    <a16:rowId xmlns:a16="http://schemas.microsoft.com/office/drawing/2014/main" val="1652487793"/>
                  </a:ext>
                </a:extLst>
              </a:tr>
              <a:tr h="0">
                <a:tc>
                  <a:txBody>
                    <a:bodyPr/>
                    <a:lstStyle/>
                    <a:p>
                      <a:pPr marL="0" marR="0" algn="ctr">
                        <a:lnSpc>
                          <a:spcPct val="150000"/>
                        </a:lnSpc>
                        <a:spcBef>
                          <a:spcPts val="0"/>
                        </a:spcBef>
                        <a:spcAft>
                          <a:spcPts val="0"/>
                        </a:spcAft>
                      </a:pPr>
                      <a:r>
                        <a:rPr lang="en-US" sz="1400">
                          <a:solidFill>
                            <a:srgbClr val="152FF3"/>
                          </a:solidFill>
                        </a:rPr>
                        <a:t>Cost and speed</a:t>
                      </a:r>
                    </a:p>
                  </a:txBody>
                  <a:tcPr marL="9525" marR="9525" marT="9525" marB="9525" anchor="ctr"/>
                </a:tc>
                <a:tc>
                  <a:txBody>
                    <a:bodyPr/>
                    <a:lstStyle/>
                    <a:p>
                      <a:pPr marL="0" marR="0" algn="ctr">
                        <a:lnSpc>
                          <a:spcPct val="150000"/>
                        </a:lnSpc>
                        <a:spcBef>
                          <a:spcPts val="0"/>
                        </a:spcBef>
                        <a:spcAft>
                          <a:spcPts val="0"/>
                        </a:spcAft>
                      </a:pPr>
                      <a:r>
                        <a:rPr lang="en-US" sz="1400" dirty="0"/>
                        <a:t>More travel, rooms and scheduling</a:t>
                      </a:r>
                    </a:p>
                  </a:txBody>
                  <a:tcPr marL="9525" marR="9525" marT="9525" marB="9525" anchor="ctr"/>
                </a:tc>
                <a:tc>
                  <a:txBody>
                    <a:bodyPr/>
                    <a:lstStyle/>
                    <a:p>
                      <a:pPr marL="0" marR="0" algn="ctr">
                        <a:lnSpc>
                          <a:spcPct val="150000"/>
                        </a:lnSpc>
                        <a:spcBef>
                          <a:spcPts val="0"/>
                        </a:spcBef>
                        <a:spcAft>
                          <a:spcPts val="0"/>
                        </a:spcAft>
                      </a:pPr>
                      <a:r>
                        <a:rPr lang="en-US" sz="1400"/>
                        <a:t>Faster and less expensive</a:t>
                      </a:r>
                    </a:p>
                  </a:txBody>
                  <a:tcPr marL="9525" marR="9525" marT="9525" marB="9525" anchor="ctr"/>
                </a:tc>
                <a:extLst>
                  <a:ext uri="{0D108BD9-81ED-4DB2-BD59-A6C34878D82A}">
                    <a16:rowId xmlns:a16="http://schemas.microsoft.com/office/drawing/2014/main" val="385968772"/>
                  </a:ext>
                </a:extLst>
              </a:tr>
              <a:tr h="0">
                <a:tc>
                  <a:txBody>
                    <a:bodyPr/>
                    <a:lstStyle/>
                    <a:p>
                      <a:pPr marL="0" marR="0" algn="ctr">
                        <a:lnSpc>
                          <a:spcPct val="150000"/>
                        </a:lnSpc>
                        <a:spcBef>
                          <a:spcPts val="0"/>
                        </a:spcBef>
                        <a:spcAft>
                          <a:spcPts val="0"/>
                        </a:spcAft>
                      </a:pPr>
                      <a:r>
                        <a:rPr lang="en-US" sz="1400">
                          <a:solidFill>
                            <a:srgbClr val="152FF3"/>
                          </a:solidFill>
                        </a:rPr>
                        <a:t>Interpersonal assessment</a:t>
                      </a:r>
                    </a:p>
                  </a:txBody>
                  <a:tcPr marL="9525" marR="9525" marT="9525" marB="9525" anchor="ctr"/>
                </a:tc>
                <a:tc>
                  <a:txBody>
                    <a:bodyPr/>
                    <a:lstStyle/>
                    <a:p>
                      <a:pPr marL="0" marR="0" algn="ctr">
                        <a:lnSpc>
                          <a:spcPct val="150000"/>
                        </a:lnSpc>
                        <a:spcBef>
                          <a:spcPts val="0"/>
                        </a:spcBef>
                        <a:spcAft>
                          <a:spcPts val="0"/>
                        </a:spcAft>
                      </a:pPr>
                      <a:r>
                        <a:rPr lang="en-US" sz="1400"/>
                        <a:t>Richer observation of interaction</a:t>
                      </a:r>
                    </a:p>
                  </a:txBody>
                  <a:tcPr marL="9525" marR="9525" marT="9525" marB="9525" anchor="ctr"/>
                </a:tc>
                <a:tc>
                  <a:txBody>
                    <a:bodyPr/>
                    <a:lstStyle/>
                    <a:p>
                      <a:pPr marL="0" marR="0" algn="ctr">
                        <a:lnSpc>
                          <a:spcPct val="150000"/>
                        </a:lnSpc>
                        <a:spcBef>
                          <a:spcPts val="0"/>
                        </a:spcBef>
                        <a:spcAft>
                          <a:spcPts val="0"/>
                        </a:spcAft>
                      </a:pPr>
                      <a:r>
                        <a:rPr lang="en-US" sz="1400"/>
                        <a:t>Non-verbal cues may be reduced</a:t>
                      </a:r>
                    </a:p>
                  </a:txBody>
                  <a:tcPr marL="9525" marR="9525" marT="9525" marB="9525" anchor="ctr"/>
                </a:tc>
                <a:extLst>
                  <a:ext uri="{0D108BD9-81ED-4DB2-BD59-A6C34878D82A}">
                    <a16:rowId xmlns:a16="http://schemas.microsoft.com/office/drawing/2014/main" val="412084590"/>
                  </a:ext>
                </a:extLst>
              </a:tr>
              <a:tr h="0">
                <a:tc>
                  <a:txBody>
                    <a:bodyPr/>
                    <a:lstStyle/>
                    <a:p>
                      <a:pPr marL="0" marR="0" algn="ctr">
                        <a:lnSpc>
                          <a:spcPct val="150000"/>
                        </a:lnSpc>
                        <a:spcBef>
                          <a:spcPts val="0"/>
                        </a:spcBef>
                        <a:spcAft>
                          <a:spcPts val="0"/>
                        </a:spcAft>
                      </a:pPr>
                      <a:r>
                        <a:rPr lang="en-US" sz="1400">
                          <a:solidFill>
                            <a:srgbClr val="152FF3"/>
                          </a:solidFill>
                        </a:rPr>
                        <a:t>Role realism</a:t>
                      </a:r>
                    </a:p>
                  </a:txBody>
                  <a:tcPr marL="9525" marR="9525" marT="9525" marB="9525" anchor="ctr"/>
                </a:tc>
                <a:tc>
                  <a:txBody>
                    <a:bodyPr/>
                    <a:lstStyle/>
                    <a:p>
                      <a:pPr marL="0" marR="0" algn="ctr">
                        <a:lnSpc>
                          <a:spcPct val="150000"/>
                        </a:lnSpc>
                        <a:spcBef>
                          <a:spcPts val="0"/>
                        </a:spcBef>
                        <a:spcAft>
                          <a:spcPts val="0"/>
                        </a:spcAft>
                      </a:pPr>
                      <a:r>
                        <a:rPr lang="en-US" sz="1400"/>
                        <a:t>Useful for stores and operational settings</a:t>
                      </a:r>
                    </a:p>
                  </a:txBody>
                  <a:tcPr marL="9525" marR="9525" marT="9525" marB="9525" anchor="ctr"/>
                </a:tc>
                <a:tc>
                  <a:txBody>
                    <a:bodyPr/>
                    <a:lstStyle/>
                    <a:p>
                      <a:pPr marL="0" marR="0" algn="ctr">
                        <a:lnSpc>
                          <a:spcPct val="150000"/>
                        </a:lnSpc>
                        <a:spcBef>
                          <a:spcPts val="0"/>
                        </a:spcBef>
                        <a:spcAft>
                          <a:spcPts val="0"/>
                        </a:spcAft>
                      </a:pPr>
                      <a:r>
                        <a:rPr lang="en-US" sz="1400"/>
                        <a:t>Relevant to digital and hybrid work</a:t>
                      </a:r>
                    </a:p>
                  </a:txBody>
                  <a:tcPr marL="9525" marR="9525" marT="9525" marB="9525" anchor="ctr"/>
                </a:tc>
                <a:extLst>
                  <a:ext uri="{0D108BD9-81ED-4DB2-BD59-A6C34878D82A}">
                    <a16:rowId xmlns:a16="http://schemas.microsoft.com/office/drawing/2014/main" val="2197096816"/>
                  </a:ext>
                </a:extLst>
              </a:tr>
              <a:tr h="0">
                <a:tc>
                  <a:txBody>
                    <a:bodyPr/>
                    <a:lstStyle/>
                    <a:p>
                      <a:pPr marL="0" marR="0" algn="ctr">
                        <a:lnSpc>
                          <a:spcPct val="150000"/>
                        </a:lnSpc>
                        <a:spcBef>
                          <a:spcPts val="0"/>
                        </a:spcBef>
                        <a:spcAft>
                          <a:spcPts val="0"/>
                        </a:spcAft>
                      </a:pPr>
                      <a:r>
                        <a:rPr lang="en-US" sz="1400">
                          <a:solidFill>
                            <a:srgbClr val="152FF3"/>
                          </a:solidFill>
                        </a:rPr>
                        <a:t>Accessibility</a:t>
                      </a:r>
                    </a:p>
                  </a:txBody>
                  <a:tcPr marL="9525" marR="9525" marT="9525" marB="9525" anchor="ctr"/>
                </a:tc>
                <a:tc>
                  <a:txBody>
                    <a:bodyPr/>
                    <a:lstStyle/>
                    <a:p>
                      <a:pPr marL="0" marR="0" algn="ctr">
                        <a:lnSpc>
                          <a:spcPct val="150000"/>
                        </a:lnSpc>
                        <a:spcBef>
                          <a:spcPts val="0"/>
                        </a:spcBef>
                        <a:spcAft>
                          <a:spcPts val="0"/>
                        </a:spcAft>
                      </a:pPr>
                      <a:r>
                        <a:rPr lang="en-US" sz="1400"/>
                        <a:t>Travel may create barriers</a:t>
                      </a:r>
                    </a:p>
                  </a:txBody>
                  <a:tcPr marL="9525" marR="9525" marT="9525" marB="9525" anchor="ctr"/>
                </a:tc>
                <a:tc>
                  <a:txBody>
                    <a:bodyPr/>
                    <a:lstStyle/>
                    <a:p>
                      <a:pPr marL="0" marR="0" algn="ctr">
                        <a:lnSpc>
                          <a:spcPct val="150000"/>
                        </a:lnSpc>
                        <a:spcBef>
                          <a:spcPts val="0"/>
                        </a:spcBef>
                        <a:spcAft>
                          <a:spcPts val="0"/>
                        </a:spcAft>
                      </a:pPr>
                      <a:r>
                        <a:rPr lang="en-US" sz="1400"/>
                        <a:t>Can improve access but may create digital barriers</a:t>
                      </a:r>
                    </a:p>
                  </a:txBody>
                  <a:tcPr marL="9525" marR="9525" marT="9525" marB="9525" anchor="ctr"/>
                </a:tc>
                <a:extLst>
                  <a:ext uri="{0D108BD9-81ED-4DB2-BD59-A6C34878D82A}">
                    <a16:rowId xmlns:a16="http://schemas.microsoft.com/office/drawing/2014/main" val="1212749422"/>
                  </a:ext>
                </a:extLst>
              </a:tr>
              <a:tr h="0">
                <a:tc>
                  <a:txBody>
                    <a:bodyPr/>
                    <a:lstStyle/>
                    <a:p>
                      <a:pPr marL="0" marR="0" algn="ctr">
                        <a:lnSpc>
                          <a:spcPct val="150000"/>
                        </a:lnSpc>
                        <a:spcBef>
                          <a:spcPts val="0"/>
                        </a:spcBef>
                        <a:spcAft>
                          <a:spcPts val="0"/>
                        </a:spcAft>
                      </a:pPr>
                      <a:r>
                        <a:rPr lang="en-US" sz="1400">
                          <a:solidFill>
                            <a:srgbClr val="152FF3"/>
                          </a:solidFill>
                        </a:rPr>
                        <a:t>Technology risk</a:t>
                      </a:r>
                    </a:p>
                  </a:txBody>
                  <a:tcPr marL="9525" marR="9525" marT="9525" marB="9525" anchor="ctr"/>
                </a:tc>
                <a:tc>
                  <a:txBody>
                    <a:bodyPr/>
                    <a:lstStyle/>
                    <a:p>
                      <a:pPr marL="0" marR="0" algn="ctr">
                        <a:lnSpc>
                          <a:spcPct val="150000"/>
                        </a:lnSpc>
                        <a:spcBef>
                          <a:spcPts val="0"/>
                        </a:spcBef>
                        <a:spcAft>
                          <a:spcPts val="0"/>
                        </a:spcAft>
                      </a:pPr>
                      <a:r>
                        <a:rPr lang="en-US" sz="1400"/>
                        <a:t>Limited</a:t>
                      </a:r>
                    </a:p>
                  </a:txBody>
                  <a:tcPr marL="9525" marR="9525" marT="9525" marB="9525" anchor="ctr"/>
                </a:tc>
                <a:tc>
                  <a:txBody>
                    <a:bodyPr/>
                    <a:lstStyle/>
                    <a:p>
                      <a:pPr marL="0" marR="0" algn="ctr">
                        <a:lnSpc>
                          <a:spcPct val="150000"/>
                        </a:lnSpc>
                        <a:spcBef>
                          <a:spcPts val="0"/>
                        </a:spcBef>
                        <a:spcAft>
                          <a:spcPts val="0"/>
                        </a:spcAft>
                      </a:pPr>
                      <a:r>
                        <a:rPr lang="en-US" sz="1400"/>
                        <a:t>Connectivity, audio and platform problems</a:t>
                      </a:r>
                    </a:p>
                  </a:txBody>
                  <a:tcPr marL="9525" marR="9525" marT="9525" marB="9525" anchor="ctr"/>
                </a:tc>
                <a:extLst>
                  <a:ext uri="{0D108BD9-81ED-4DB2-BD59-A6C34878D82A}">
                    <a16:rowId xmlns:a16="http://schemas.microsoft.com/office/drawing/2014/main" val="698064571"/>
                  </a:ext>
                </a:extLst>
              </a:tr>
              <a:tr h="0">
                <a:tc>
                  <a:txBody>
                    <a:bodyPr/>
                    <a:lstStyle/>
                    <a:p>
                      <a:pPr marL="0" marR="0" algn="ctr">
                        <a:lnSpc>
                          <a:spcPct val="150000"/>
                        </a:lnSpc>
                        <a:spcBef>
                          <a:spcPts val="0"/>
                        </a:spcBef>
                        <a:spcAft>
                          <a:spcPts val="0"/>
                        </a:spcAft>
                      </a:pPr>
                      <a:r>
                        <a:rPr lang="en-US" sz="1400">
                          <a:solidFill>
                            <a:srgbClr val="152FF3"/>
                          </a:solidFill>
                        </a:rPr>
                        <a:t>Candidate experience</a:t>
                      </a:r>
                    </a:p>
                  </a:txBody>
                  <a:tcPr marL="9525" marR="9525" marT="9525" marB="9525" anchor="ctr"/>
                </a:tc>
                <a:tc>
                  <a:txBody>
                    <a:bodyPr/>
                    <a:lstStyle/>
                    <a:p>
                      <a:pPr marL="0" marR="0" algn="ctr">
                        <a:lnSpc>
                          <a:spcPct val="150000"/>
                        </a:lnSpc>
                        <a:spcBef>
                          <a:spcPts val="0"/>
                        </a:spcBef>
                        <a:spcAft>
                          <a:spcPts val="0"/>
                        </a:spcAft>
                      </a:pPr>
                      <a:r>
                        <a:rPr lang="en-US" sz="1400"/>
                        <a:t>Stronger workplace exposure</a:t>
                      </a:r>
                    </a:p>
                  </a:txBody>
                  <a:tcPr marL="9525" marR="9525" marT="9525" marB="9525" anchor="ctr"/>
                </a:tc>
                <a:tc>
                  <a:txBody>
                    <a:bodyPr/>
                    <a:lstStyle/>
                    <a:p>
                      <a:pPr marL="0" marR="0" algn="ctr">
                        <a:lnSpc>
                          <a:spcPct val="150000"/>
                        </a:lnSpc>
                        <a:spcBef>
                          <a:spcPts val="0"/>
                        </a:spcBef>
                        <a:spcAft>
                          <a:spcPts val="0"/>
                        </a:spcAft>
                      </a:pPr>
                      <a:r>
                        <a:rPr lang="en-US" sz="1400"/>
                        <a:t>Convenient and less disruptive</a:t>
                      </a:r>
                    </a:p>
                  </a:txBody>
                  <a:tcPr marL="9525" marR="9525" marT="9525" marB="9525" anchor="ctr"/>
                </a:tc>
                <a:extLst>
                  <a:ext uri="{0D108BD9-81ED-4DB2-BD59-A6C34878D82A}">
                    <a16:rowId xmlns:a16="http://schemas.microsoft.com/office/drawing/2014/main" val="3783989479"/>
                  </a:ext>
                </a:extLst>
              </a:tr>
              <a:tr h="0">
                <a:tc>
                  <a:txBody>
                    <a:bodyPr/>
                    <a:lstStyle/>
                    <a:p>
                      <a:pPr marL="0" marR="0" algn="ctr">
                        <a:lnSpc>
                          <a:spcPct val="150000"/>
                        </a:lnSpc>
                        <a:spcBef>
                          <a:spcPts val="0"/>
                        </a:spcBef>
                        <a:spcAft>
                          <a:spcPts val="0"/>
                        </a:spcAft>
                      </a:pPr>
                      <a:r>
                        <a:rPr lang="en-US" sz="1400" dirty="0">
                          <a:solidFill>
                            <a:srgbClr val="152FF3"/>
                          </a:solidFill>
                        </a:rPr>
                        <a:t>Consistency</a:t>
                      </a:r>
                    </a:p>
                  </a:txBody>
                  <a:tcPr marL="9525" marR="9525" marT="9525" marB="9525" anchor="ctr"/>
                </a:tc>
                <a:tc>
                  <a:txBody>
                    <a:bodyPr/>
                    <a:lstStyle/>
                    <a:p>
                      <a:pPr marL="0" marR="0" algn="ctr">
                        <a:lnSpc>
                          <a:spcPct val="150000"/>
                        </a:lnSpc>
                        <a:spcBef>
                          <a:spcPts val="0"/>
                        </a:spcBef>
                        <a:spcAft>
                          <a:spcPts val="0"/>
                        </a:spcAft>
                      </a:pPr>
                      <a:r>
                        <a:rPr lang="en-US" sz="1400" dirty="0"/>
                        <a:t>Controlled physical setting</a:t>
                      </a:r>
                    </a:p>
                  </a:txBody>
                  <a:tcPr marL="9525" marR="9525" marT="9525" marB="9525" anchor="ctr"/>
                </a:tc>
                <a:tc>
                  <a:txBody>
                    <a:bodyPr/>
                    <a:lstStyle/>
                    <a:p>
                      <a:pPr marL="0" marR="0" algn="ctr">
                        <a:lnSpc>
                          <a:spcPct val="150000"/>
                        </a:lnSpc>
                        <a:spcBef>
                          <a:spcPts val="0"/>
                        </a:spcBef>
                        <a:spcAft>
                          <a:spcPts val="0"/>
                        </a:spcAft>
                      </a:pPr>
                      <a:r>
                        <a:rPr lang="en-US" sz="1400" dirty="0"/>
                        <a:t>Candidate technology and environment vary</a:t>
                      </a:r>
                    </a:p>
                  </a:txBody>
                  <a:tcPr marL="9525" marR="9525" marT="9525" marB="9525" anchor="ctr"/>
                </a:tc>
                <a:extLst>
                  <a:ext uri="{0D108BD9-81ED-4DB2-BD59-A6C34878D82A}">
                    <a16:rowId xmlns:a16="http://schemas.microsoft.com/office/drawing/2014/main" val="2728008230"/>
                  </a:ext>
                </a:extLst>
              </a:tr>
            </a:tbl>
          </a:graphicData>
        </a:graphic>
      </p:graphicFrame>
      <p:graphicFrame>
        <p:nvGraphicFramePr>
          <p:cNvPr id="5" name="Diagram 4">
            <a:extLst>
              <a:ext uri="{FF2B5EF4-FFF2-40B4-BE49-F238E27FC236}">
                <a16:creationId xmlns:a16="http://schemas.microsoft.com/office/drawing/2014/main" id="{22542879-D553-4FCB-97AE-B03381498E26}"/>
              </a:ext>
            </a:extLst>
          </p:cNvPr>
          <p:cNvGraphicFramePr/>
          <p:nvPr>
            <p:extLst>
              <p:ext uri="{D42A27DB-BD31-4B8C-83A1-F6EECF244321}">
                <p14:modId xmlns:p14="http://schemas.microsoft.com/office/powerpoint/2010/main" val="553822502"/>
              </p:ext>
            </p:extLst>
          </p:nvPr>
        </p:nvGraphicFramePr>
        <p:xfrm>
          <a:off x="3315677" y="4659923"/>
          <a:ext cx="5881077" cy="21980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117256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B43F2-2D66-486E-8ED5-9ABF8053882D}"/>
              </a:ext>
            </a:extLst>
          </p:cNvPr>
          <p:cNvSpPr>
            <a:spLocks noGrp="1"/>
          </p:cNvSpPr>
          <p:nvPr>
            <p:ph type="title"/>
          </p:nvPr>
        </p:nvSpPr>
        <p:spPr/>
        <p:txBody>
          <a:bodyPr/>
          <a:lstStyle/>
          <a:p>
            <a:pPr algn="ctr"/>
            <a:r>
              <a:rPr lang="en-US" dirty="0"/>
              <a:t>Conclusion and Recommendations</a:t>
            </a:r>
          </a:p>
        </p:txBody>
      </p:sp>
      <p:graphicFrame>
        <p:nvGraphicFramePr>
          <p:cNvPr id="4" name="Content Placeholder 3">
            <a:extLst>
              <a:ext uri="{FF2B5EF4-FFF2-40B4-BE49-F238E27FC236}">
                <a16:creationId xmlns:a16="http://schemas.microsoft.com/office/drawing/2014/main" id="{28357A74-8986-4220-A96D-55EF93A0841B}"/>
              </a:ext>
            </a:extLst>
          </p:cNvPr>
          <p:cNvGraphicFramePr>
            <a:graphicFrameLocks noGrp="1"/>
          </p:cNvGraphicFramePr>
          <p:nvPr>
            <p:ph idx="1"/>
            <p:extLst>
              <p:ext uri="{D42A27DB-BD31-4B8C-83A1-F6EECF244321}">
                <p14:modId xmlns:p14="http://schemas.microsoft.com/office/powerpoint/2010/main" val="208311922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952081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6D0CA-3D1A-4EB0-8DF8-7449296FFBD2}"/>
              </a:ext>
            </a:extLst>
          </p:cNvPr>
          <p:cNvSpPr>
            <a:spLocks noGrp="1"/>
          </p:cNvSpPr>
          <p:nvPr>
            <p:ph type="title"/>
          </p:nvPr>
        </p:nvSpPr>
        <p:spPr/>
        <p:txBody>
          <a:bodyPr/>
          <a:lstStyle/>
          <a:p>
            <a:pPr algn="ctr"/>
            <a:r>
              <a:rPr lang="en-US" dirty="0"/>
              <a:t>References</a:t>
            </a:r>
          </a:p>
        </p:txBody>
      </p:sp>
      <p:sp>
        <p:nvSpPr>
          <p:cNvPr id="3" name="Content Placeholder 2">
            <a:extLst>
              <a:ext uri="{FF2B5EF4-FFF2-40B4-BE49-F238E27FC236}">
                <a16:creationId xmlns:a16="http://schemas.microsoft.com/office/drawing/2014/main" id="{2DBF6705-0D91-4D69-AC51-7BD5BAFF9521}"/>
              </a:ext>
            </a:extLst>
          </p:cNvPr>
          <p:cNvSpPr>
            <a:spLocks noGrp="1"/>
          </p:cNvSpPr>
          <p:nvPr>
            <p:ph idx="1"/>
          </p:nvPr>
        </p:nvSpPr>
        <p:spPr>
          <a:xfrm>
            <a:off x="838199" y="1386015"/>
            <a:ext cx="11066586" cy="5348893"/>
          </a:xfrm>
        </p:spPr>
        <p:txBody>
          <a:bodyPr>
            <a:normAutofit/>
          </a:bodyPr>
          <a:lstStyle/>
          <a:p>
            <a:r>
              <a:rPr lang="en-US" sz="1600" b="0" i="0" dirty="0">
                <a:solidFill>
                  <a:srgbClr val="222222"/>
                </a:solidFill>
                <a:effectLst/>
              </a:rPr>
              <a:t>Taylor, M.A.S., 2014. </a:t>
            </a:r>
            <a:r>
              <a:rPr lang="en-US" sz="1600" b="0" i="1" dirty="0" err="1">
                <a:solidFill>
                  <a:srgbClr val="222222"/>
                </a:solidFill>
                <a:effectLst/>
              </a:rPr>
              <a:t>Armstrongs</a:t>
            </a:r>
            <a:r>
              <a:rPr lang="en-US" sz="1600" b="0" i="1" dirty="0">
                <a:solidFill>
                  <a:srgbClr val="222222"/>
                </a:solidFill>
                <a:effectLst/>
              </a:rPr>
              <a:t> handbook of human resource management practice</a:t>
            </a:r>
            <a:r>
              <a:rPr lang="en-US" sz="1600" b="0" i="0" dirty="0">
                <a:solidFill>
                  <a:srgbClr val="222222"/>
                </a:solidFill>
                <a:effectLst/>
              </a:rPr>
              <a:t>. Kogan Page Limited.</a:t>
            </a:r>
          </a:p>
          <a:p>
            <a:r>
              <a:rPr lang="en-US" sz="1600" b="0" i="0" dirty="0">
                <a:solidFill>
                  <a:srgbClr val="222222"/>
                </a:solidFill>
                <a:effectLst/>
              </a:rPr>
              <a:t>Thompson, A. and </a:t>
            </a:r>
            <a:r>
              <a:rPr lang="en-US" sz="1600" b="0" i="0" dirty="0" err="1">
                <a:solidFill>
                  <a:srgbClr val="222222"/>
                </a:solidFill>
                <a:effectLst/>
              </a:rPr>
              <a:t>Beardwell</a:t>
            </a:r>
            <a:r>
              <a:rPr lang="en-US" sz="1600" b="0" i="0" dirty="0">
                <a:solidFill>
                  <a:srgbClr val="222222"/>
                </a:solidFill>
                <a:effectLst/>
              </a:rPr>
              <a:t>, J., 2017. </a:t>
            </a:r>
            <a:r>
              <a:rPr lang="en-US" sz="1600" b="0" i="1" dirty="0">
                <a:solidFill>
                  <a:srgbClr val="222222"/>
                </a:solidFill>
                <a:effectLst/>
              </a:rPr>
              <a:t>Human resource management: A contemporary approach</a:t>
            </a:r>
            <a:r>
              <a:rPr lang="en-US" sz="1600" b="0" i="0" dirty="0">
                <a:solidFill>
                  <a:srgbClr val="222222"/>
                </a:solidFill>
                <a:effectLst/>
              </a:rPr>
              <a:t>. Pearson Education.</a:t>
            </a:r>
            <a:endParaRPr lang="en-US" sz="1600" dirty="0">
              <a:solidFill>
                <a:srgbClr val="222222"/>
              </a:solidFill>
            </a:endParaRPr>
          </a:p>
          <a:p>
            <a:r>
              <a:rPr lang="en-US" sz="1600" b="0" i="0" dirty="0">
                <a:solidFill>
                  <a:srgbClr val="222222"/>
                </a:solidFill>
                <a:effectLst/>
              </a:rPr>
              <a:t>Blacksmith, N., </a:t>
            </a:r>
            <a:r>
              <a:rPr lang="en-US" sz="1600" b="0" i="0" dirty="0" err="1">
                <a:solidFill>
                  <a:srgbClr val="222222"/>
                </a:solidFill>
                <a:effectLst/>
              </a:rPr>
              <a:t>Willford</a:t>
            </a:r>
            <a:r>
              <a:rPr lang="en-US" sz="1600" b="0" i="0" dirty="0">
                <a:solidFill>
                  <a:srgbClr val="222222"/>
                </a:solidFill>
                <a:effectLst/>
              </a:rPr>
              <a:t>, J.C. and Behrend, T.S., 2016. Technology in the employment interview: A meta-analysis and future research agenda. </a:t>
            </a:r>
            <a:r>
              <a:rPr lang="en-US" sz="1600" b="0" i="1" dirty="0">
                <a:solidFill>
                  <a:srgbClr val="222222"/>
                </a:solidFill>
                <a:effectLst/>
              </a:rPr>
              <a:t>Personnel Assessment and Decisions</a:t>
            </a:r>
            <a:r>
              <a:rPr lang="en-US" sz="1600" b="0" i="0" dirty="0">
                <a:solidFill>
                  <a:srgbClr val="222222"/>
                </a:solidFill>
                <a:effectLst/>
              </a:rPr>
              <a:t>, </a:t>
            </a:r>
            <a:r>
              <a:rPr lang="en-US" sz="1600" b="0" i="1" dirty="0">
                <a:solidFill>
                  <a:srgbClr val="222222"/>
                </a:solidFill>
                <a:effectLst/>
              </a:rPr>
              <a:t>2</a:t>
            </a:r>
            <a:r>
              <a:rPr lang="en-US" sz="1600" b="0" i="0" dirty="0">
                <a:solidFill>
                  <a:srgbClr val="222222"/>
                </a:solidFill>
                <a:effectLst/>
              </a:rPr>
              <a:t>(1), p.2.</a:t>
            </a:r>
          </a:p>
          <a:p>
            <a:r>
              <a:rPr lang="en-US" sz="1600" b="0" i="0" dirty="0" err="1">
                <a:solidFill>
                  <a:srgbClr val="222222"/>
                </a:solidFill>
                <a:effectLst/>
              </a:rPr>
              <a:t>Brannick</a:t>
            </a:r>
            <a:r>
              <a:rPr lang="en-US" sz="1600" b="0" i="0" dirty="0">
                <a:solidFill>
                  <a:srgbClr val="222222"/>
                </a:solidFill>
                <a:effectLst/>
              </a:rPr>
              <a:t>, M.T., Levine, E.L. and </a:t>
            </a:r>
            <a:r>
              <a:rPr lang="en-US" sz="1600" b="0" i="0" dirty="0" err="1">
                <a:solidFill>
                  <a:srgbClr val="222222"/>
                </a:solidFill>
                <a:effectLst/>
              </a:rPr>
              <a:t>Morgeson</a:t>
            </a:r>
            <a:r>
              <a:rPr lang="en-US" sz="1600" b="0" i="0" dirty="0">
                <a:solidFill>
                  <a:srgbClr val="222222"/>
                </a:solidFill>
                <a:effectLst/>
              </a:rPr>
              <a:t>, F.P., 2007. </a:t>
            </a:r>
            <a:r>
              <a:rPr lang="en-US" sz="1600" b="0" i="1" dirty="0">
                <a:solidFill>
                  <a:srgbClr val="222222"/>
                </a:solidFill>
                <a:effectLst/>
              </a:rPr>
              <a:t>Job and work analysis: Methods, research, and applications for human resource management</a:t>
            </a:r>
            <a:r>
              <a:rPr lang="en-US" sz="1600" b="0" i="0" dirty="0">
                <a:solidFill>
                  <a:srgbClr val="222222"/>
                </a:solidFill>
                <a:effectLst/>
              </a:rPr>
              <a:t>. Sage.</a:t>
            </a:r>
          </a:p>
          <a:p>
            <a:r>
              <a:rPr lang="en-US" sz="1600" b="0" i="0" dirty="0">
                <a:solidFill>
                  <a:srgbClr val="222222"/>
                </a:solidFill>
                <a:effectLst/>
              </a:rPr>
              <a:t>Campion, M.A., Palmer, D.K. and Campion, J.E., 1997. A review of structure in the selection interview. </a:t>
            </a:r>
            <a:r>
              <a:rPr lang="en-US" sz="1600" b="0" i="1" dirty="0">
                <a:solidFill>
                  <a:srgbClr val="222222"/>
                </a:solidFill>
                <a:effectLst/>
              </a:rPr>
              <a:t>Personnel psychology</a:t>
            </a:r>
            <a:r>
              <a:rPr lang="en-US" sz="1600" b="0" i="0" dirty="0">
                <a:solidFill>
                  <a:srgbClr val="222222"/>
                </a:solidFill>
                <a:effectLst/>
              </a:rPr>
              <a:t>, </a:t>
            </a:r>
            <a:r>
              <a:rPr lang="en-US" sz="1600" b="0" i="1" dirty="0">
                <a:solidFill>
                  <a:srgbClr val="222222"/>
                </a:solidFill>
                <a:effectLst/>
              </a:rPr>
              <a:t>50</a:t>
            </a:r>
            <a:r>
              <a:rPr lang="en-US" sz="1600" b="0" i="0" dirty="0">
                <a:solidFill>
                  <a:srgbClr val="222222"/>
                </a:solidFill>
                <a:effectLst/>
              </a:rPr>
              <a:t>(3), pp.655-702.</a:t>
            </a:r>
          </a:p>
          <a:p>
            <a:r>
              <a:rPr lang="en-US" sz="1600" b="0" i="0" dirty="0">
                <a:solidFill>
                  <a:srgbClr val="222222"/>
                </a:solidFill>
                <a:effectLst/>
              </a:rPr>
              <a:t>Khan, A.A., 2025. Recruitment Practices in India and Britain: A Comparative Study. </a:t>
            </a:r>
            <a:r>
              <a:rPr lang="en-US" sz="1600" b="0" i="1" dirty="0">
                <a:solidFill>
                  <a:srgbClr val="222222"/>
                </a:solidFill>
                <a:effectLst/>
              </a:rPr>
              <a:t>Available at SSRN 5254821</a:t>
            </a:r>
            <a:r>
              <a:rPr lang="en-US" sz="1600" b="0" i="0" dirty="0">
                <a:solidFill>
                  <a:srgbClr val="222222"/>
                </a:solidFill>
                <a:effectLst/>
              </a:rPr>
              <a:t>.</a:t>
            </a:r>
          </a:p>
          <a:p>
            <a:r>
              <a:rPr lang="en-US" sz="1600" b="0" i="0" dirty="0">
                <a:solidFill>
                  <a:srgbClr val="222222"/>
                </a:solidFill>
                <a:effectLst/>
              </a:rPr>
              <a:t>Jackson, D.J., Dewberry, C., Gallagher, J. and Close, L., 2018. A comparative study of practitioner perceptions of selection methods in the United Kingdom. </a:t>
            </a:r>
            <a:r>
              <a:rPr lang="en-US" sz="1600" b="0" i="1" dirty="0">
                <a:solidFill>
                  <a:srgbClr val="222222"/>
                </a:solidFill>
                <a:effectLst/>
              </a:rPr>
              <a:t>Journal of Occupational and Organizational Psychology</a:t>
            </a:r>
            <a:r>
              <a:rPr lang="en-US" sz="1600" b="0" i="0" dirty="0">
                <a:solidFill>
                  <a:srgbClr val="222222"/>
                </a:solidFill>
                <a:effectLst/>
              </a:rPr>
              <a:t>, </a:t>
            </a:r>
            <a:r>
              <a:rPr lang="en-US" sz="1600" b="0" i="1" dirty="0">
                <a:solidFill>
                  <a:srgbClr val="222222"/>
                </a:solidFill>
                <a:effectLst/>
              </a:rPr>
              <a:t>91</a:t>
            </a:r>
            <a:r>
              <a:rPr lang="en-US" sz="1600" b="0" i="0" dirty="0">
                <a:solidFill>
                  <a:srgbClr val="222222"/>
                </a:solidFill>
                <a:effectLst/>
              </a:rPr>
              <a:t>(1), pp.33-56.</a:t>
            </a:r>
          </a:p>
          <a:p>
            <a:r>
              <a:rPr lang="en-US" sz="1600" b="0" i="0" dirty="0">
                <a:solidFill>
                  <a:srgbClr val="222222"/>
                </a:solidFill>
                <a:effectLst/>
              </a:rPr>
              <a:t>Act, E., 2010. </a:t>
            </a:r>
            <a:r>
              <a:rPr lang="en-US" sz="1600" b="0" i="1" dirty="0">
                <a:solidFill>
                  <a:srgbClr val="222222"/>
                </a:solidFill>
                <a:effectLst/>
              </a:rPr>
              <a:t>c. 15. London: The Stationery Office</a:t>
            </a:r>
            <a:endParaRPr lang="en-US" sz="1600" dirty="0">
              <a:solidFill>
                <a:srgbClr val="222222"/>
              </a:solidFill>
            </a:endParaRPr>
          </a:p>
          <a:p>
            <a:r>
              <a:rPr lang="en-US" sz="1600" b="0" i="0" dirty="0" err="1">
                <a:solidFill>
                  <a:srgbClr val="222222"/>
                </a:solidFill>
                <a:effectLst/>
              </a:rPr>
              <a:t>Levashina</a:t>
            </a:r>
            <a:r>
              <a:rPr lang="en-US" sz="1600" b="0" i="0" dirty="0">
                <a:solidFill>
                  <a:srgbClr val="222222"/>
                </a:solidFill>
                <a:effectLst/>
              </a:rPr>
              <a:t>, J., Hartwell, C.J., </a:t>
            </a:r>
            <a:r>
              <a:rPr lang="en-US" sz="1600" b="0" i="0" dirty="0" err="1">
                <a:solidFill>
                  <a:srgbClr val="222222"/>
                </a:solidFill>
                <a:effectLst/>
              </a:rPr>
              <a:t>Morgeson</a:t>
            </a:r>
            <a:r>
              <a:rPr lang="en-US" sz="1600" b="0" i="0" dirty="0">
                <a:solidFill>
                  <a:srgbClr val="222222"/>
                </a:solidFill>
                <a:effectLst/>
              </a:rPr>
              <a:t>, F.P. and Campion, M.A., 2014. The structured employment interview: Narrative and quantitative review of the research literature. </a:t>
            </a:r>
            <a:r>
              <a:rPr lang="en-US" sz="1600" b="0" i="1" dirty="0">
                <a:solidFill>
                  <a:srgbClr val="222222"/>
                </a:solidFill>
                <a:effectLst/>
              </a:rPr>
              <a:t>Personnel psychology</a:t>
            </a:r>
            <a:r>
              <a:rPr lang="en-US" sz="1600" b="0" i="0" dirty="0">
                <a:solidFill>
                  <a:srgbClr val="222222"/>
                </a:solidFill>
                <a:effectLst/>
              </a:rPr>
              <a:t>, </a:t>
            </a:r>
            <a:r>
              <a:rPr lang="en-US" sz="1600" b="0" i="1" dirty="0">
                <a:solidFill>
                  <a:srgbClr val="222222"/>
                </a:solidFill>
                <a:effectLst/>
              </a:rPr>
              <a:t>67</a:t>
            </a:r>
            <a:r>
              <a:rPr lang="en-US" sz="1600" b="0" i="0" dirty="0">
                <a:solidFill>
                  <a:srgbClr val="222222"/>
                </a:solidFill>
                <a:effectLst/>
              </a:rPr>
              <a:t>(1), pp.241-293.</a:t>
            </a:r>
          </a:p>
          <a:p>
            <a:r>
              <a:rPr lang="en-US" sz="1600" b="0" i="0" dirty="0">
                <a:solidFill>
                  <a:srgbClr val="222222"/>
                </a:solidFill>
                <a:effectLst/>
              </a:rPr>
              <a:t>Schmidt, F.L. and Hunter, J.E., 1998. The validity and utility of selection methods in personnel psychology: Practical and theoretical implications of 85 years of research findings. </a:t>
            </a:r>
            <a:r>
              <a:rPr lang="en-US" sz="1600" b="0" i="1" dirty="0">
                <a:solidFill>
                  <a:srgbClr val="222222"/>
                </a:solidFill>
                <a:effectLst/>
              </a:rPr>
              <a:t>Psychological bulletin</a:t>
            </a:r>
            <a:r>
              <a:rPr lang="en-US" sz="1600" b="0" i="0" dirty="0">
                <a:solidFill>
                  <a:srgbClr val="222222"/>
                </a:solidFill>
                <a:effectLst/>
              </a:rPr>
              <a:t>, </a:t>
            </a:r>
            <a:r>
              <a:rPr lang="en-US" sz="1600" b="0" i="1" dirty="0">
                <a:solidFill>
                  <a:srgbClr val="222222"/>
                </a:solidFill>
                <a:effectLst/>
              </a:rPr>
              <a:t>124</a:t>
            </a:r>
            <a:r>
              <a:rPr lang="en-US" sz="1600" b="0" i="0" dirty="0">
                <a:solidFill>
                  <a:srgbClr val="222222"/>
                </a:solidFill>
                <a:effectLst/>
              </a:rPr>
              <a:t>(2), p.262.</a:t>
            </a:r>
            <a:endParaRPr lang="en-US" sz="1600" dirty="0"/>
          </a:p>
        </p:txBody>
      </p:sp>
    </p:spTree>
    <p:extLst>
      <p:ext uri="{BB962C8B-B14F-4D97-AF65-F5344CB8AC3E}">
        <p14:creationId xmlns:p14="http://schemas.microsoft.com/office/powerpoint/2010/main" val="40179800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250</TotalTime>
  <Words>4131</Words>
  <Application>Microsoft Office PowerPoint</Application>
  <PresentationFormat>Widescreen</PresentationFormat>
  <Paragraphs>238</Paragraphs>
  <Slides>15</Slides>
  <Notes>14</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Recruitment and Selection During Organisational Transformation  -Marks&amp;Spensers Group plc                                    </vt:lpstr>
      <vt:lpstr>Table of Contents</vt:lpstr>
      <vt:lpstr>M&amp;S Needs Transformation-Ready Talent</vt:lpstr>
      <vt:lpstr>Workforce Planning Determines Who Is Needed and When</vt:lpstr>
      <vt:lpstr>Job Analysis Converts Transformation Needs into Role Evidence</vt:lpstr>
      <vt:lpstr>Clear Criteria Make Selection Fair and Defensible</vt:lpstr>
      <vt:lpstr>Targeted Advertising Balances Reach, Speed and Quality</vt:lpstr>
      <vt:lpstr>Structured Interviews Provide the Strongest Core Assessment</vt:lpstr>
      <vt:lpstr>Semi-Structured Interviews Reveal How Candidates Lead Change</vt:lpstr>
      <vt:lpstr>Panel Interviews Bring Cross-Functional Judgement</vt:lpstr>
      <vt:lpstr>Behavioural and Competency Questions Test Past Evidence</vt:lpstr>
      <vt:lpstr>Situational, Probing and Socratic Questions Test Judgement</vt:lpstr>
      <vt:lpstr>Interview Format Should Follow the Evidence Required</vt:lpstr>
      <vt:lpstr>Conclusion and Recommendations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Recruitment and Selection During Organisational Transformation</dc:title>
  <dc:creator>User</dc:creator>
  <cp:lastModifiedBy>User</cp:lastModifiedBy>
  <cp:revision>181</cp:revision>
  <dcterms:created xsi:type="dcterms:W3CDTF">2026-07-12T15:04:28Z</dcterms:created>
  <dcterms:modified xsi:type="dcterms:W3CDTF">2026-07-13T07:09:04Z</dcterms:modified>
</cp:coreProperties>
</file>