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70" r:id="rId4"/>
    <p:sldId id="272" r:id="rId5"/>
    <p:sldId id="271" r:id="rId6"/>
    <p:sldId id="273" r:id="rId7"/>
    <p:sldId id="266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184982-1E67-132F-E16A-E24CF7F468B9}" v="27" dt="2025-01-13T00:43:23.749"/>
    <p1510:client id="{205FC86B-9D72-0AC0-B9F9-D57CF6B04465}" v="19" dt="2025-01-12T20:01:33.964"/>
    <p1510:client id="{22BCB5DA-6635-1CC6-2DFB-9125518C2988}" v="123" dt="2025-01-12T19:08:27.301"/>
    <p1510:client id="{31A3D210-1863-A3CC-6B1A-81BAE565BCDE}" v="36" dt="2025-01-12T22:39:11.031"/>
    <p1510:client id="{37270356-DF0E-90E4-0815-36C7BE0CE96C}" v="29" dt="2025-01-12T19:37:07.302"/>
    <p1510:client id="{3872727C-9C3A-9C62-7EBB-5632EBF89F51}" v="50" dt="2025-01-12T22:23:19.360"/>
    <p1510:client id="{40BCD115-8365-069B-7808-7144AC793894}" v="137" dt="2025-01-13T01:11:52.447"/>
    <p1510:client id="{9F7F2413-1CC3-A69B-5CE2-A6A459B5155F}" v="58" dt="2025-01-12T21:09:54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y Golledge (2304737)" userId="S::2304737@student.uwtsd.ac.uk::52114253-2a06-47b3-bb4d-3c468c8e49ca" providerId="AD" clId="Web-{205FC86B-9D72-0AC0-B9F9-D57CF6B04465}"/>
    <pc:docChg chg="modSld">
      <pc:chgData name="Milly Golledge (2304737)" userId="S::2304737@student.uwtsd.ac.uk::52114253-2a06-47b3-bb4d-3c468c8e49ca" providerId="AD" clId="Web-{205FC86B-9D72-0AC0-B9F9-D57CF6B04465}" dt="2025-01-12T20:01:33.964" v="18" actId="20577"/>
      <pc:docMkLst>
        <pc:docMk/>
      </pc:docMkLst>
      <pc:sldChg chg="modSp">
        <pc:chgData name="Milly Golledge (2304737)" userId="S::2304737@student.uwtsd.ac.uk::52114253-2a06-47b3-bb4d-3c468c8e49ca" providerId="AD" clId="Web-{205FC86B-9D72-0AC0-B9F9-D57CF6B04465}" dt="2025-01-12T20:01:33.964" v="18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205FC86B-9D72-0AC0-B9F9-D57CF6B04465}" dt="2025-01-12T20:01:33.964" v="18" actId="20577"/>
          <ac:spMkLst>
            <pc:docMk/>
            <pc:sldMk cId="2359962596" sldId="268"/>
            <ac:spMk id="3" creationId="{2BF7A537-FC0C-14FF-D834-769189C8F7A9}"/>
          </ac:spMkLst>
        </pc:spChg>
      </pc:sldChg>
    </pc:docChg>
  </pc:docChgLst>
  <pc:docChgLst>
    <pc:chgData name="Milly Golledge (2304737)" userId="S::2304737@student.uwtsd.ac.uk::52114253-2a06-47b3-bb4d-3c468c8e49ca" providerId="AD" clId="Web-{B1835260-F6F6-434E-1E66-074B81FE1CB8}"/>
    <pc:docChg chg="addSld delSld modSld">
      <pc:chgData name="Milly Golledge (2304737)" userId="S::2304737@student.uwtsd.ac.uk::52114253-2a06-47b3-bb4d-3c468c8e49ca" providerId="AD" clId="Web-{B1835260-F6F6-434E-1E66-074B81FE1CB8}" dt="2025-01-10T17:14:03.715" v="15" actId="20577"/>
      <pc:docMkLst>
        <pc:docMk/>
      </pc:docMkLst>
      <pc:sldChg chg="addSp delSp modSp add del replId">
        <pc:chgData name="Milly Golledge (2304737)" userId="S::2304737@student.uwtsd.ac.uk::52114253-2a06-47b3-bb4d-3c468c8e49ca" providerId="AD" clId="Web-{B1835260-F6F6-434E-1E66-074B81FE1CB8}" dt="2025-01-10T17:13:30.823" v="9"/>
        <pc:sldMkLst>
          <pc:docMk/>
          <pc:sldMk cId="2662899620" sldId="267"/>
        </pc:sldMkLst>
        <pc:spChg chg="del mod">
          <ac:chgData name="Milly Golledge (2304737)" userId="S::2304737@student.uwtsd.ac.uk::52114253-2a06-47b3-bb4d-3c468c8e49ca" providerId="AD" clId="Web-{B1835260-F6F6-434E-1E66-074B81FE1CB8}" dt="2025-01-10T17:12:41.055" v="5"/>
          <ac:spMkLst>
            <pc:docMk/>
            <pc:sldMk cId="2662899620" sldId="267"/>
            <ac:spMk id="2" creationId="{ED151981-8E67-A3EB-66B2-AFD47C0C8903}"/>
          </ac:spMkLst>
        </pc:spChg>
        <pc:spChg chg="del">
          <ac:chgData name="Milly Golledge (2304737)" userId="S::2304737@student.uwtsd.ac.uk::52114253-2a06-47b3-bb4d-3c468c8e49ca" providerId="AD" clId="Web-{B1835260-F6F6-434E-1E66-074B81FE1CB8}" dt="2025-01-10T17:12:24.492" v="4"/>
          <ac:spMkLst>
            <pc:docMk/>
            <pc:sldMk cId="2662899620" sldId="267"/>
            <ac:spMk id="4" creationId="{ADE29CFB-4E23-C7A3-3E16-FDF6227CE3C3}"/>
          </ac:spMkLst>
        </pc:spChg>
        <pc:spChg chg="add del mod">
          <ac:chgData name="Milly Golledge (2304737)" userId="S::2304737@student.uwtsd.ac.uk::52114253-2a06-47b3-bb4d-3c468c8e49ca" providerId="AD" clId="Web-{B1835260-F6F6-434E-1E66-074B81FE1CB8}" dt="2025-01-10T17:11:54.319" v="2"/>
          <ac:spMkLst>
            <pc:docMk/>
            <pc:sldMk cId="2662899620" sldId="267"/>
            <ac:spMk id="6" creationId="{E94057FE-0A79-8A00-27DC-28E53EEAD9C9}"/>
          </ac:spMkLst>
        </pc:spChg>
        <pc:spChg chg="add del">
          <ac:chgData name="Milly Golledge (2304737)" userId="S::2304737@student.uwtsd.ac.uk::52114253-2a06-47b3-bb4d-3c468c8e49ca" providerId="AD" clId="Web-{B1835260-F6F6-434E-1E66-074B81FE1CB8}" dt="2025-01-10T17:13:17.166" v="7"/>
          <ac:spMkLst>
            <pc:docMk/>
            <pc:sldMk cId="2662899620" sldId="267"/>
            <ac:spMk id="7" creationId="{C74AA016-1802-FCF0-5270-B195750B1502}"/>
          </ac:spMkLst>
        </pc:spChg>
        <pc:picChg chg="del">
          <ac:chgData name="Milly Golledge (2304737)" userId="S::2304737@student.uwtsd.ac.uk::52114253-2a06-47b3-bb4d-3c468c8e49ca" providerId="AD" clId="Web-{B1835260-F6F6-434E-1E66-074B81FE1CB8}" dt="2025-01-10T17:11:44.991" v="1"/>
          <ac:picMkLst>
            <pc:docMk/>
            <pc:sldMk cId="2662899620" sldId="267"/>
            <ac:picMk id="5" creationId="{6FEB4FD1-E069-DB30-93EB-663BA5997C68}"/>
          </ac:picMkLst>
        </pc:picChg>
      </pc:sldChg>
      <pc:sldChg chg="modSp new">
        <pc:chgData name="Milly Golledge (2304737)" userId="S::2304737@student.uwtsd.ac.uk::52114253-2a06-47b3-bb4d-3c468c8e49ca" providerId="AD" clId="Web-{B1835260-F6F6-434E-1E66-074B81FE1CB8}" dt="2025-01-10T17:14:03.715" v="15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B1835260-F6F6-434E-1E66-074B81FE1CB8}" dt="2025-01-10T17:13:49.620" v="12" actId="20577"/>
          <ac:spMkLst>
            <pc:docMk/>
            <pc:sldMk cId="2359962596" sldId="268"/>
            <ac:spMk id="2" creationId="{F7C95998-5DE6-479E-F123-4402D34C833F}"/>
          </ac:spMkLst>
        </pc:spChg>
        <pc:spChg chg="mod">
          <ac:chgData name="Milly Golledge (2304737)" userId="S::2304737@student.uwtsd.ac.uk::52114253-2a06-47b3-bb4d-3c468c8e49ca" providerId="AD" clId="Web-{B1835260-F6F6-434E-1E66-074B81FE1CB8}" dt="2025-01-10T17:14:03.715" v="15" actId="20577"/>
          <ac:spMkLst>
            <pc:docMk/>
            <pc:sldMk cId="2359962596" sldId="268"/>
            <ac:spMk id="3" creationId="{2BF7A537-FC0C-14FF-D834-769189C8F7A9}"/>
          </ac:spMkLst>
        </pc:spChg>
      </pc:sldChg>
    </pc:docChg>
  </pc:docChgLst>
  <pc:docChgLst>
    <pc:chgData name="Milly Golledge (2304737)" userId="S::2304737@student.uwtsd.ac.uk::52114253-2a06-47b3-bb4d-3c468c8e49ca" providerId="AD" clId="Web-{37270356-DF0E-90E4-0815-36C7BE0CE96C}"/>
    <pc:docChg chg="modSld">
      <pc:chgData name="Milly Golledge (2304737)" userId="S::2304737@student.uwtsd.ac.uk::52114253-2a06-47b3-bb4d-3c468c8e49ca" providerId="AD" clId="Web-{37270356-DF0E-90E4-0815-36C7BE0CE96C}" dt="2025-01-12T19:37:07.302" v="27" actId="20577"/>
      <pc:docMkLst>
        <pc:docMk/>
      </pc:docMkLst>
      <pc:sldChg chg="modSp">
        <pc:chgData name="Milly Golledge (2304737)" userId="S::2304737@student.uwtsd.ac.uk::52114253-2a06-47b3-bb4d-3c468c8e49ca" providerId="AD" clId="Web-{37270356-DF0E-90E4-0815-36C7BE0CE96C}" dt="2025-01-12T19:37:07.302" v="27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37270356-DF0E-90E4-0815-36C7BE0CE96C}" dt="2025-01-12T19:37:07.302" v="27" actId="20577"/>
          <ac:spMkLst>
            <pc:docMk/>
            <pc:sldMk cId="2359962596" sldId="268"/>
            <ac:spMk id="3" creationId="{2BF7A537-FC0C-14FF-D834-769189C8F7A9}"/>
          </ac:spMkLst>
        </pc:spChg>
      </pc:sldChg>
      <pc:sldChg chg="modSp">
        <pc:chgData name="Milly Golledge (2304737)" userId="S::2304737@student.uwtsd.ac.uk::52114253-2a06-47b3-bb4d-3c468c8e49ca" providerId="AD" clId="Web-{37270356-DF0E-90E4-0815-36C7BE0CE96C}" dt="2025-01-12T19:35:03.893" v="16" actId="20577"/>
        <pc:sldMkLst>
          <pc:docMk/>
          <pc:sldMk cId="2686022275" sldId="270"/>
        </pc:sldMkLst>
        <pc:spChg chg="mod">
          <ac:chgData name="Milly Golledge (2304737)" userId="S::2304737@student.uwtsd.ac.uk::52114253-2a06-47b3-bb4d-3c468c8e49ca" providerId="AD" clId="Web-{37270356-DF0E-90E4-0815-36C7BE0CE96C}" dt="2025-01-12T19:35:03.893" v="16" actId="20577"/>
          <ac:spMkLst>
            <pc:docMk/>
            <pc:sldMk cId="2686022275" sldId="270"/>
            <ac:spMk id="4" creationId="{6E28F217-2876-8F28-3186-BC85CE5C13A0}"/>
          </ac:spMkLst>
        </pc:spChg>
      </pc:sldChg>
    </pc:docChg>
  </pc:docChgLst>
  <pc:docChgLst>
    <pc:chgData name="Milly Golledge (2304737)" userId="S::2304737@student.uwtsd.ac.uk::52114253-2a06-47b3-bb4d-3c468c8e49ca" providerId="AD" clId="Web-{31A3D210-1863-A3CC-6B1A-81BAE565BCDE}"/>
    <pc:docChg chg="modSld">
      <pc:chgData name="Milly Golledge (2304737)" userId="S::2304737@student.uwtsd.ac.uk::52114253-2a06-47b3-bb4d-3c468c8e49ca" providerId="AD" clId="Web-{31A3D210-1863-A3CC-6B1A-81BAE565BCDE}" dt="2025-01-12T22:39:10.281" v="25" actId="20577"/>
      <pc:docMkLst>
        <pc:docMk/>
      </pc:docMkLst>
      <pc:sldChg chg="modSp">
        <pc:chgData name="Milly Golledge (2304737)" userId="S::2304737@student.uwtsd.ac.uk::52114253-2a06-47b3-bb4d-3c468c8e49ca" providerId="AD" clId="Web-{31A3D210-1863-A3CC-6B1A-81BAE565BCDE}" dt="2025-01-12T22:37:03.747" v="19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31A3D210-1863-A3CC-6B1A-81BAE565BCDE}" dt="2025-01-12T22:37:03.747" v="19" actId="20577"/>
          <ac:spMkLst>
            <pc:docMk/>
            <pc:sldMk cId="2359962596" sldId="268"/>
            <ac:spMk id="3" creationId="{2BF7A537-FC0C-14FF-D834-769189C8F7A9}"/>
          </ac:spMkLst>
        </pc:spChg>
      </pc:sldChg>
      <pc:sldChg chg="modSp">
        <pc:chgData name="Milly Golledge (2304737)" userId="S::2304737@student.uwtsd.ac.uk::52114253-2a06-47b3-bb4d-3c468c8e49ca" providerId="AD" clId="Web-{31A3D210-1863-A3CC-6B1A-81BAE565BCDE}" dt="2025-01-12T22:37:54.045" v="21" actId="20577"/>
        <pc:sldMkLst>
          <pc:docMk/>
          <pc:sldMk cId="2686022275" sldId="270"/>
        </pc:sldMkLst>
        <pc:spChg chg="mod">
          <ac:chgData name="Milly Golledge (2304737)" userId="S::2304737@student.uwtsd.ac.uk::52114253-2a06-47b3-bb4d-3c468c8e49ca" providerId="AD" clId="Web-{31A3D210-1863-A3CC-6B1A-81BAE565BCDE}" dt="2025-01-12T22:37:40.795" v="20" actId="20577"/>
          <ac:spMkLst>
            <pc:docMk/>
            <pc:sldMk cId="2686022275" sldId="270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31A3D210-1863-A3CC-6B1A-81BAE565BCDE}" dt="2025-01-12T22:37:54.045" v="21" actId="20577"/>
          <ac:spMkLst>
            <pc:docMk/>
            <pc:sldMk cId="2686022275" sldId="270"/>
            <ac:spMk id="5" creationId="{715622EC-F2AA-86DA-928F-00F89E796DDD}"/>
          </ac:spMkLst>
        </pc:spChg>
      </pc:sldChg>
      <pc:sldChg chg="modSp">
        <pc:chgData name="Milly Golledge (2304737)" userId="S::2304737@student.uwtsd.ac.uk::52114253-2a06-47b3-bb4d-3c468c8e49ca" providerId="AD" clId="Web-{31A3D210-1863-A3CC-6B1A-81BAE565BCDE}" dt="2025-01-12T22:38:37.327" v="23" actId="20577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31A3D210-1863-A3CC-6B1A-81BAE565BCDE}" dt="2025-01-12T22:38:27.390" v="22" actId="20577"/>
          <ac:spMkLst>
            <pc:docMk/>
            <pc:sldMk cId="1397414845" sldId="271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31A3D210-1863-A3CC-6B1A-81BAE565BCDE}" dt="2025-01-12T22:32:49.727" v="4" actId="20577"/>
          <ac:spMkLst>
            <pc:docMk/>
            <pc:sldMk cId="1397414845" sldId="271"/>
            <ac:spMk id="4" creationId="{6E28F217-2876-8F28-3186-BC85CE5C13A0}"/>
          </ac:spMkLst>
        </pc:spChg>
        <pc:spChg chg="mod">
          <ac:chgData name="Milly Golledge (2304737)" userId="S::2304737@student.uwtsd.ac.uk::52114253-2a06-47b3-bb4d-3c468c8e49ca" providerId="AD" clId="Web-{31A3D210-1863-A3CC-6B1A-81BAE565BCDE}" dt="2025-01-12T22:38:37.327" v="23" actId="20577"/>
          <ac:spMkLst>
            <pc:docMk/>
            <pc:sldMk cId="1397414845" sldId="271"/>
            <ac:spMk id="5" creationId="{715622EC-F2AA-86DA-928F-00F89E796DDD}"/>
          </ac:spMkLst>
        </pc:spChg>
      </pc:sldChg>
      <pc:sldChg chg="modSp">
        <pc:chgData name="Milly Golledge (2304737)" userId="S::2304737@student.uwtsd.ac.uk::52114253-2a06-47b3-bb4d-3c468c8e49ca" providerId="AD" clId="Web-{31A3D210-1863-A3CC-6B1A-81BAE565BCDE}" dt="2025-01-12T22:39:10.281" v="25" actId="20577"/>
        <pc:sldMkLst>
          <pc:docMk/>
          <pc:sldMk cId="225633319" sldId="272"/>
        </pc:sldMkLst>
        <pc:spChg chg="mod">
          <ac:chgData name="Milly Golledge (2304737)" userId="S::2304737@student.uwtsd.ac.uk::52114253-2a06-47b3-bb4d-3c468c8e49ca" providerId="AD" clId="Web-{31A3D210-1863-A3CC-6B1A-81BAE565BCDE}" dt="2025-01-12T22:38:47.234" v="24" actId="20577"/>
          <ac:spMkLst>
            <pc:docMk/>
            <pc:sldMk cId="225633319" sldId="272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31A3D210-1863-A3CC-6B1A-81BAE565BCDE}" dt="2025-01-12T22:39:10.281" v="25" actId="20577"/>
          <ac:spMkLst>
            <pc:docMk/>
            <pc:sldMk cId="225633319" sldId="272"/>
            <ac:spMk id="5" creationId="{715622EC-F2AA-86DA-928F-00F89E796DDD}"/>
          </ac:spMkLst>
        </pc:spChg>
      </pc:sldChg>
    </pc:docChg>
  </pc:docChgLst>
  <pc:docChgLst>
    <pc:chgData name="Milly Golledge (2304737)" userId="S::2304737@student.uwtsd.ac.uk::52114253-2a06-47b3-bb4d-3c468c8e49ca" providerId="AD" clId="Web-{3872727C-9C3A-9C62-7EBB-5632EBF89F51}"/>
    <pc:docChg chg="modSld">
      <pc:chgData name="Milly Golledge (2304737)" userId="S::2304737@student.uwtsd.ac.uk::52114253-2a06-47b3-bb4d-3c468c8e49ca" providerId="AD" clId="Web-{3872727C-9C3A-9C62-7EBB-5632EBF89F51}" dt="2025-01-12T22:23:19.360" v="49" actId="20577"/>
      <pc:docMkLst>
        <pc:docMk/>
      </pc:docMkLst>
      <pc:sldChg chg="modSp">
        <pc:chgData name="Milly Golledge (2304737)" userId="S::2304737@student.uwtsd.ac.uk::52114253-2a06-47b3-bb4d-3c468c8e49ca" providerId="AD" clId="Web-{3872727C-9C3A-9C62-7EBB-5632EBF89F51}" dt="2025-01-12T22:23:19.360" v="49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3872727C-9C3A-9C62-7EBB-5632EBF89F51}" dt="2025-01-12T22:23:19.360" v="49" actId="20577"/>
          <ac:spMkLst>
            <pc:docMk/>
            <pc:sldMk cId="2359962596" sldId="268"/>
            <ac:spMk id="3" creationId="{2BF7A537-FC0C-14FF-D834-769189C8F7A9}"/>
          </ac:spMkLst>
        </pc:spChg>
      </pc:sldChg>
      <pc:sldChg chg="modSp">
        <pc:chgData name="Milly Golledge (2304737)" userId="S::2304737@student.uwtsd.ac.uk::52114253-2a06-47b3-bb4d-3c468c8e49ca" providerId="AD" clId="Web-{3872727C-9C3A-9C62-7EBB-5632EBF89F51}" dt="2025-01-12T22:16:43.083" v="9" actId="20577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3872727C-9C3A-9C62-7EBB-5632EBF89F51}" dt="2025-01-12T22:16:43.083" v="9" actId="20577"/>
          <ac:spMkLst>
            <pc:docMk/>
            <pc:sldMk cId="1397414845" sldId="271"/>
            <ac:spMk id="4" creationId="{6E28F217-2876-8F28-3186-BC85CE5C13A0}"/>
          </ac:spMkLst>
        </pc:spChg>
      </pc:sldChg>
    </pc:docChg>
  </pc:docChgLst>
  <pc:docChgLst>
    <pc:chgData name="Milly Golledge (2304737)" userId="S::2304737@student.uwtsd.ac.uk::52114253-2a06-47b3-bb4d-3c468c8e49ca" providerId="AD" clId="Web-{15184982-1E67-132F-E16A-E24CF7F468B9}"/>
    <pc:docChg chg="addSld delSld modSld">
      <pc:chgData name="Milly Golledge (2304737)" userId="S::2304737@student.uwtsd.ac.uk::52114253-2a06-47b3-bb4d-3c468c8e49ca" providerId="AD" clId="Web-{15184982-1E67-132F-E16A-E24CF7F468B9}" dt="2025-01-13T00:43:23.749" v="28" actId="20577"/>
      <pc:docMkLst>
        <pc:docMk/>
      </pc:docMkLst>
      <pc:sldChg chg="modSp">
        <pc:chgData name="Milly Golledge (2304737)" userId="S::2304737@student.uwtsd.ac.uk::52114253-2a06-47b3-bb4d-3c468c8e49ca" providerId="AD" clId="Web-{15184982-1E67-132F-E16A-E24CF7F468B9}" dt="2025-01-13T00:38:44.930" v="26" actId="20577"/>
        <pc:sldMkLst>
          <pc:docMk/>
          <pc:sldMk cId="2686022275" sldId="270"/>
        </pc:sldMkLst>
        <pc:spChg chg="mod">
          <ac:chgData name="Milly Golledge (2304737)" userId="S::2304737@student.uwtsd.ac.uk::52114253-2a06-47b3-bb4d-3c468c8e49ca" providerId="AD" clId="Web-{15184982-1E67-132F-E16A-E24CF7F468B9}" dt="2025-01-13T00:37:26.194" v="16" actId="20577"/>
          <ac:spMkLst>
            <pc:docMk/>
            <pc:sldMk cId="2686022275" sldId="270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8:44.930" v="26" actId="20577"/>
          <ac:spMkLst>
            <pc:docMk/>
            <pc:sldMk cId="2686022275" sldId="270"/>
            <ac:spMk id="5" creationId="{715622EC-F2AA-86DA-928F-00F89E796DDD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8:42.087" v="25" actId="20577"/>
          <ac:spMkLst>
            <pc:docMk/>
            <pc:sldMk cId="2686022275" sldId="270"/>
            <ac:spMk id="6" creationId="{45980834-151B-2F29-D6F2-E1353111C7F3}"/>
          </ac:spMkLst>
        </pc:spChg>
      </pc:sldChg>
      <pc:sldChg chg="modSp">
        <pc:chgData name="Milly Golledge (2304737)" userId="S::2304737@student.uwtsd.ac.uk::52114253-2a06-47b3-bb4d-3c468c8e49ca" providerId="AD" clId="Web-{15184982-1E67-132F-E16A-E24CF7F468B9}" dt="2025-01-13T00:43:23.749" v="28" actId="20577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15184982-1E67-132F-E16A-E24CF7F468B9}" dt="2025-01-13T00:43:23.749" v="28" actId="20577"/>
          <ac:spMkLst>
            <pc:docMk/>
            <pc:sldMk cId="1397414845" sldId="271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6:29.755" v="7" actId="20577"/>
          <ac:spMkLst>
            <pc:docMk/>
            <pc:sldMk cId="1397414845" sldId="271"/>
            <ac:spMk id="5" creationId="{715622EC-F2AA-86DA-928F-00F89E796DDD}"/>
          </ac:spMkLst>
        </pc:spChg>
      </pc:sldChg>
      <pc:sldChg chg="del">
        <pc:chgData name="Milly Golledge (2304737)" userId="S::2304737@student.uwtsd.ac.uk::52114253-2a06-47b3-bb4d-3c468c8e49ca" providerId="AD" clId="Web-{15184982-1E67-132F-E16A-E24CF7F468B9}" dt="2025-01-13T00:36:53.162" v="11"/>
        <pc:sldMkLst>
          <pc:docMk/>
          <pc:sldMk cId="225633319" sldId="272"/>
        </pc:sldMkLst>
      </pc:sldChg>
      <pc:sldChg chg="modSp add replId">
        <pc:chgData name="Milly Golledge (2304737)" userId="S::2304737@student.uwtsd.ac.uk::52114253-2a06-47b3-bb4d-3c468c8e49ca" providerId="AD" clId="Web-{15184982-1E67-132F-E16A-E24CF7F468B9}" dt="2025-01-13T00:38:36.555" v="23" actId="20577"/>
        <pc:sldMkLst>
          <pc:docMk/>
          <pc:sldMk cId="2765069078" sldId="272"/>
        </pc:sldMkLst>
        <pc:spChg chg="mod">
          <ac:chgData name="Milly Golledge (2304737)" userId="S::2304737@student.uwtsd.ac.uk::52114253-2a06-47b3-bb4d-3c468c8e49ca" providerId="AD" clId="Web-{15184982-1E67-132F-E16A-E24CF7F468B9}" dt="2025-01-13T00:37:58.773" v="20" actId="20577"/>
          <ac:spMkLst>
            <pc:docMk/>
            <pc:sldMk cId="2765069078" sldId="272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8:04.758" v="21" actId="20577"/>
          <ac:spMkLst>
            <pc:docMk/>
            <pc:sldMk cId="2765069078" sldId="272"/>
            <ac:spMk id="4" creationId="{6E28F217-2876-8F28-3186-BC85CE5C13A0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8:36.555" v="23" actId="20577"/>
          <ac:spMkLst>
            <pc:docMk/>
            <pc:sldMk cId="2765069078" sldId="272"/>
            <ac:spMk id="5" creationId="{715622EC-F2AA-86DA-928F-00F89E796DDD}"/>
          </ac:spMkLst>
        </pc:spChg>
        <pc:spChg chg="mod">
          <ac:chgData name="Milly Golledge (2304737)" userId="S::2304737@student.uwtsd.ac.uk::52114253-2a06-47b3-bb4d-3c468c8e49ca" providerId="AD" clId="Web-{15184982-1E67-132F-E16A-E24CF7F468B9}" dt="2025-01-13T00:38:16.789" v="22" actId="1076"/>
          <ac:spMkLst>
            <pc:docMk/>
            <pc:sldMk cId="2765069078" sldId="272"/>
            <ac:spMk id="6" creationId="{45980834-151B-2F29-D6F2-E1353111C7F3}"/>
          </ac:spMkLst>
        </pc:spChg>
      </pc:sldChg>
    </pc:docChg>
  </pc:docChgLst>
  <pc:docChgLst>
    <pc:chgData name="Milly Golledge (2304737)" userId="S::2304737@student.uwtsd.ac.uk::52114253-2a06-47b3-bb4d-3c468c8e49ca" providerId="AD" clId="Web-{A24C689E-AE95-072C-F2B1-93D7599E7215}"/>
    <pc:docChg chg="modSld">
      <pc:chgData name="Milly Golledge (2304737)" userId="S::2304737@student.uwtsd.ac.uk::52114253-2a06-47b3-bb4d-3c468c8e49ca" providerId="AD" clId="Web-{A24C689E-AE95-072C-F2B1-93D7599E7215}" dt="2025-01-10T19:44:34.950" v="4" actId="20577"/>
      <pc:docMkLst>
        <pc:docMk/>
      </pc:docMkLst>
      <pc:sldChg chg="modSp">
        <pc:chgData name="Milly Golledge (2304737)" userId="S::2304737@student.uwtsd.ac.uk::52114253-2a06-47b3-bb4d-3c468c8e49ca" providerId="AD" clId="Web-{A24C689E-AE95-072C-F2B1-93D7599E7215}" dt="2025-01-10T19:44:34.950" v="4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A24C689E-AE95-072C-F2B1-93D7599E7215}" dt="2025-01-10T19:44:34.950" v="4" actId="20577"/>
          <ac:spMkLst>
            <pc:docMk/>
            <pc:sldMk cId="2359962596" sldId="268"/>
            <ac:spMk id="3" creationId="{2BF7A537-FC0C-14FF-D834-769189C8F7A9}"/>
          </ac:spMkLst>
        </pc:spChg>
      </pc:sldChg>
    </pc:docChg>
  </pc:docChgLst>
  <pc:docChgLst>
    <pc:chgData name="Milly Golledge (2304737)" userId="S::2304737@student.uwtsd.ac.uk::52114253-2a06-47b3-bb4d-3c468c8e49ca" providerId="AD" clId="Web-{40BCD115-8365-069B-7808-7144AC793894}"/>
    <pc:docChg chg="addSld modSld">
      <pc:chgData name="Milly Golledge (2304737)" userId="S::2304737@student.uwtsd.ac.uk::52114253-2a06-47b3-bb4d-3c468c8e49ca" providerId="AD" clId="Web-{40BCD115-8365-069B-7808-7144AC793894}" dt="2025-01-13T01:11:52.447" v="133" actId="20577"/>
      <pc:docMkLst>
        <pc:docMk/>
      </pc:docMkLst>
      <pc:sldChg chg="modSp">
        <pc:chgData name="Milly Golledge (2304737)" userId="S::2304737@student.uwtsd.ac.uk::52114253-2a06-47b3-bb4d-3c468c8e49ca" providerId="AD" clId="Web-{40BCD115-8365-069B-7808-7144AC793894}" dt="2025-01-13T01:11:52.447" v="133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40BCD115-8365-069B-7808-7144AC793894}" dt="2025-01-13T01:11:52.447" v="133" actId="20577"/>
          <ac:spMkLst>
            <pc:docMk/>
            <pc:sldMk cId="2359962596" sldId="268"/>
            <ac:spMk id="3" creationId="{2BF7A537-FC0C-14FF-D834-769189C8F7A9}"/>
          </ac:spMkLst>
        </pc:spChg>
      </pc:sldChg>
      <pc:sldChg chg="addSp modSp addAnim">
        <pc:chgData name="Milly Golledge (2304737)" userId="S::2304737@student.uwtsd.ac.uk::52114253-2a06-47b3-bb4d-3c468c8e49ca" providerId="AD" clId="Web-{40BCD115-8365-069B-7808-7144AC793894}" dt="2025-01-13T00:55:34.252" v="32"/>
        <pc:sldMkLst>
          <pc:docMk/>
          <pc:sldMk cId="2686022275" sldId="270"/>
        </pc:sldMkLst>
        <pc:picChg chg="add mod">
          <ac:chgData name="Milly Golledge (2304737)" userId="S::2304737@student.uwtsd.ac.uk::52114253-2a06-47b3-bb4d-3c468c8e49ca" providerId="AD" clId="Web-{40BCD115-8365-069B-7808-7144AC793894}" dt="2025-01-13T00:55:28.471" v="31" actId="1076"/>
          <ac:picMkLst>
            <pc:docMk/>
            <pc:sldMk cId="2686022275" sldId="270"/>
            <ac:picMk id="7" creationId="{4BE3C554-C03F-9D8E-97C5-26A92766E6F3}"/>
          </ac:picMkLst>
        </pc:picChg>
      </pc:sldChg>
      <pc:sldChg chg="addSp delSp modSp addAnim">
        <pc:chgData name="Milly Golledge (2304737)" userId="S::2304737@student.uwtsd.ac.uk::52114253-2a06-47b3-bb4d-3c468c8e49ca" providerId="AD" clId="Web-{40BCD115-8365-069B-7808-7144AC793894}" dt="2025-01-13T00:56:54.255" v="42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40BCD115-8365-069B-7808-7144AC793894}" dt="2025-01-13T00:47:19.297" v="9" actId="20577"/>
          <ac:spMkLst>
            <pc:docMk/>
            <pc:sldMk cId="1397414845" sldId="271"/>
            <ac:spMk id="5" creationId="{715622EC-F2AA-86DA-928F-00F89E796DDD}"/>
          </ac:spMkLst>
        </pc:spChg>
        <pc:spChg chg="del mod">
          <ac:chgData name="Milly Golledge (2304737)" userId="S::2304737@student.uwtsd.ac.uk::52114253-2a06-47b3-bb4d-3c468c8e49ca" providerId="AD" clId="Web-{40BCD115-8365-069B-7808-7144AC793894}" dt="2025-01-13T00:56:44.880" v="40"/>
          <ac:spMkLst>
            <pc:docMk/>
            <pc:sldMk cId="1397414845" sldId="271"/>
            <ac:spMk id="6" creationId="{45980834-151B-2F29-D6F2-E1353111C7F3}"/>
          </ac:spMkLst>
        </pc:spChg>
        <pc:picChg chg="add mod ord">
          <ac:chgData name="Milly Golledge (2304737)" userId="S::2304737@student.uwtsd.ac.uk::52114253-2a06-47b3-bb4d-3c468c8e49ca" providerId="AD" clId="Web-{40BCD115-8365-069B-7808-7144AC793894}" dt="2025-01-13T00:56:48.443" v="41" actId="1076"/>
          <ac:picMkLst>
            <pc:docMk/>
            <pc:sldMk cId="1397414845" sldId="271"/>
            <ac:picMk id="7" creationId="{F731CACB-85D7-AC32-515E-5B372FF45748}"/>
          </ac:picMkLst>
        </pc:picChg>
      </pc:sldChg>
      <pc:sldChg chg="addSp modSp addAnim">
        <pc:chgData name="Milly Golledge (2304737)" userId="S::2304737@student.uwtsd.ac.uk::52114253-2a06-47b3-bb4d-3c468c8e49ca" providerId="AD" clId="Web-{40BCD115-8365-069B-7808-7144AC793894}" dt="2025-01-13T00:56:20.567" v="39"/>
        <pc:sldMkLst>
          <pc:docMk/>
          <pc:sldMk cId="2765069078" sldId="272"/>
        </pc:sldMkLst>
        <pc:picChg chg="add mod">
          <ac:chgData name="Milly Golledge (2304737)" userId="S::2304737@student.uwtsd.ac.uk::52114253-2a06-47b3-bb4d-3c468c8e49ca" providerId="AD" clId="Web-{40BCD115-8365-069B-7808-7144AC793894}" dt="2025-01-13T00:56:13.004" v="38" actId="1076"/>
          <ac:picMkLst>
            <pc:docMk/>
            <pc:sldMk cId="2765069078" sldId="272"/>
            <ac:picMk id="7" creationId="{BD5CCB29-72C0-83EE-40A1-69B86C2BE1EF}"/>
          </ac:picMkLst>
        </pc:picChg>
      </pc:sldChg>
      <pc:sldChg chg="addSp delSp modSp add replId addAnim">
        <pc:chgData name="Milly Golledge (2304737)" userId="S::2304737@student.uwtsd.ac.uk::52114253-2a06-47b3-bb4d-3c468c8e49ca" providerId="AD" clId="Web-{40BCD115-8365-069B-7808-7144AC793894}" dt="2025-01-13T00:57:14.912" v="45"/>
        <pc:sldMkLst>
          <pc:docMk/>
          <pc:sldMk cId="1810602013" sldId="273"/>
        </pc:sldMkLst>
        <pc:spChg chg="mod">
          <ac:chgData name="Milly Golledge (2304737)" userId="S::2304737@student.uwtsd.ac.uk::52114253-2a06-47b3-bb4d-3c468c8e49ca" providerId="AD" clId="Web-{40BCD115-8365-069B-7808-7144AC793894}" dt="2025-01-13T00:47:14.125" v="8" actId="20577"/>
          <ac:spMkLst>
            <pc:docMk/>
            <pc:sldMk cId="1810602013" sldId="273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40BCD115-8365-069B-7808-7144AC793894}" dt="2025-01-13T00:50:33.585" v="29" actId="20577"/>
          <ac:spMkLst>
            <pc:docMk/>
            <pc:sldMk cId="1810602013" sldId="273"/>
            <ac:spMk id="4" creationId="{6E28F217-2876-8F28-3186-BC85CE5C13A0}"/>
          </ac:spMkLst>
        </pc:spChg>
        <pc:spChg chg="mod">
          <ac:chgData name="Milly Golledge (2304737)" userId="S::2304737@student.uwtsd.ac.uk::52114253-2a06-47b3-bb4d-3c468c8e49ca" providerId="AD" clId="Web-{40BCD115-8365-069B-7808-7144AC793894}" dt="2025-01-13T00:46:59.078" v="4" actId="20577"/>
          <ac:spMkLst>
            <pc:docMk/>
            <pc:sldMk cId="1810602013" sldId="273"/>
            <ac:spMk id="5" creationId="{715622EC-F2AA-86DA-928F-00F89E796DDD}"/>
          </ac:spMkLst>
        </pc:spChg>
        <pc:spChg chg="del mod">
          <ac:chgData name="Milly Golledge (2304737)" userId="S::2304737@student.uwtsd.ac.uk::52114253-2a06-47b3-bb4d-3c468c8e49ca" providerId="AD" clId="Web-{40BCD115-8365-069B-7808-7144AC793894}" dt="2025-01-13T00:57:06.740" v="43"/>
          <ac:spMkLst>
            <pc:docMk/>
            <pc:sldMk cId="1810602013" sldId="273"/>
            <ac:spMk id="6" creationId="{45980834-151B-2F29-D6F2-E1353111C7F3}"/>
          </ac:spMkLst>
        </pc:spChg>
        <pc:picChg chg="add mod ord">
          <ac:chgData name="Milly Golledge (2304737)" userId="S::2304737@student.uwtsd.ac.uk::52114253-2a06-47b3-bb4d-3c468c8e49ca" providerId="AD" clId="Web-{40BCD115-8365-069B-7808-7144AC793894}" dt="2025-01-13T00:57:09.459" v="44" actId="1076"/>
          <ac:picMkLst>
            <pc:docMk/>
            <pc:sldMk cId="1810602013" sldId="273"/>
            <ac:picMk id="7" creationId="{1B26C286-F076-8ED0-7939-C4BCCDB5E069}"/>
          </ac:picMkLst>
        </pc:picChg>
      </pc:sldChg>
    </pc:docChg>
  </pc:docChgLst>
  <pc:docChgLst>
    <pc:chgData name="Milly Golledge (2304737)" userId="S::2304737@student.uwtsd.ac.uk::52114253-2a06-47b3-bb4d-3c468c8e49ca" providerId="AD" clId="Web-{22BCB5DA-6635-1CC6-2DFB-9125518C2988}"/>
    <pc:docChg chg="addSld delSld modSld">
      <pc:chgData name="Milly Golledge (2304737)" userId="S::2304737@student.uwtsd.ac.uk::52114253-2a06-47b3-bb4d-3c468c8e49ca" providerId="AD" clId="Web-{22BCB5DA-6635-1CC6-2DFB-9125518C2988}" dt="2025-01-12T19:08:27.301" v="113" actId="20577"/>
      <pc:docMkLst>
        <pc:docMk/>
      </pc:docMkLst>
      <pc:sldChg chg="modSp mod setBg delAnim">
        <pc:chgData name="Milly Golledge (2304737)" userId="S::2304737@student.uwtsd.ac.uk::52114253-2a06-47b3-bb4d-3c468c8e49ca" providerId="AD" clId="Web-{22BCB5DA-6635-1CC6-2DFB-9125518C2988}" dt="2025-01-12T19:08:27.301" v="113" actId="20577"/>
        <pc:sldMkLst>
          <pc:docMk/>
          <pc:sldMk cId="789290866" sldId="258"/>
        </pc:sldMkLst>
        <pc:spChg chg="mod">
          <ac:chgData name="Milly Golledge (2304737)" userId="S::2304737@student.uwtsd.ac.uk::52114253-2a06-47b3-bb4d-3c468c8e49ca" providerId="AD" clId="Web-{22BCB5DA-6635-1CC6-2DFB-9125518C2988}" dt="2025-01-12T18:54:52.091" v="36" actId="20577"/>
          <ac:spMkLst>
            <pc:docMk/>
            <pc:sldMk cId="789290866" sldId="258"/>
            <ac:spMk id="2" creationId="{906F6249-1987-63C9-C55A-81C22F69D6D0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8:27.301" v="113" actId="20577"/>
          <ac:spMkLst>
            <pc:docMk/>
            <pc:sldMk cId="789290866" sldId="258"/>
            <ac:spMk id="4" creationId="{2AF583E6-1558-DE04-8D06-927E1FE39C69}"/>
          </ac:spMkLst>
        </pc:spChg>
      </pc:sldChg>
      <pc:sldChg chg="del">
        <pc:chgData name="Milly Golledge (2304737)" userId="S::2304737@student.uwtsd.ac.uk::52114253-2a06-47b3-bb4d-3c468c8e49ca" providerId="AD" clId="Web-{22BCB5DA-6635-1CC6-2DFB-9125518C2988}" dt="2025-01-12T18:59:13.285" v="61"/>
        <pc:sldMkLst>
          <pc:docMk/>
          <pc:sldMk cId="416034317" sldId="259"/>
        </pc:sldMkLst>
      </pc:sldChg>
      <pc:sldChg chg="modSp del">
        <pc:chgData name="Milly Golledge (2304737)" userId="S::2304737@student.uwtsd.ac.uk::52114253-2a06-47b3-bb4d-3c468c8e49ca" providerId="AD" clId="Web-{22BCB5DA-6635-1CC6-2DFB-9125518C2988}" dt="2025-01-12T19:02:38.979" v="84"/>
        <pc:sldMkLst>
          <pc:docMk/>
          <pc:sldMk cId="1348863709" sldId="260"/>
        </pc:sldMkLst>
        <pc:spChg chg="mod">
          <ac:chgData name="Milly Golledge (2304737)" userId="S::2304737@student.uwtsd.ac.uk::52114253-2a06-47b3-bb4d-3c468c8e49ca" providerId="AD" clId="Web-{22BCB5DA-6635-1CC6-2DFB-9125518C2988}" dt="2025-01-12T19:01:36.399" v="78" actId="20577"/>
          <ac:spMkLst>
            <pc:docMk/>
            <pc:sldMk cId="1348863709" sldId="260"/>
            <ac:spMk id="4" creationId="{7F98A305-26A3-851A-91DB-E06FC150F36C}"/>
          </ac:spMkLst>
        </pc:spChg>
      </pc:sldChg>
      <pc:sldChg chg="del">
        <pc:chgData name="Milly Golledge (2304737)" userId="S::2304737@student.uwtsd.ac.uk::52114253-2a06-47b3-bb4d-3c468c8e49ca" providerId="AD" clId="Web-{22BCB5DA-6635-1CC6-2DFB-9125518C2988}" dt="2025-01-12T19:02:42.198" v="85"/>
        <pc:sldMkLst>
          <pc:docMk/>
          <pc:sldMk cId="1982526681" sldId="261"/>
        </pc:sldMkLst>
      </pc:sldChg>
      <pc:sldChg chg="del">
        <pc:chgData name="Milly Golledge (2304737)" userId="S::2304737@student.uwtsd.ac.uk::52114253-2a06-47b3-bb4d-3c468c8e49ca" providerId="AD" clId="Web-{22BCB5DA-6635-1CC6-2DFB-9125518C2988}" dt="2025-01-12T19:02:44.635" v="86"/>
        <pc:sldMkLst>
          <pc:docMk/>
          <pc:sldMk cId="2023743633" sldId="262"/>
        </pc:sldMkLst>
      </pc:sldChg>
      <pc:sldChg chg="del">
        <pc:chgData name="Milly Golledge (2304737)" userId="S::2304737@student.uwtsd.ac.uk::52114253-2a06-47b3-bb4d-3c468c8e49ca" providerId="AD" clId="Web-{22BCB5DA-6635-1CC6-2DFB-9125518C2988}" dt="2025-01-12T19:02:48.229" v="87"/>
        <pc:sldMkLst>
          <pc:docMk/>
          <pc:sldMk cId="1295751305" sldId="263"/>
        </pc:sldMkLst>
      </pc:sldChg>
      <pc:sldChg chg="del">
        <pc:chgData name="Milly Golledge (2304737)" userId="S::2304737@student.uwtsd.ac.uk::52114253-2a06-47b3-bb4d-3c468c8e49ca" providerId="AD" clId="Web-{22BCB5DA-6635-1CC6-2DFB-9125518C2988}" dt="2025-01-12T19:02:51.323" v="88"/>
        <pc:sldMkLst>
          <pc:docMk/>
          <pc:sldMk cId="295515071" sldId="264"/>
        </pc:sldMkLst>
      </pc:sldChg>
      <pc:sldChg chg="del">
        <pc:chgData name="Milly Golledge (2304737)" userId="S::2304737@student.uwtsd.ac.uk::52114253-2a06-47b3-bb4d-3c468c8e49ca" providerId="AD" clId="Web-{22BCB5DA-6635-1CC6-2DFB-9125518C2988}" dt="2025-01-12T19:02:54.495" v="89"/>
        <pc:sldMkLst>
          <pc:docMk/>
          <pc:sldMk cId="2739205593" sldId="265"/>
        </pc:sldMkLst>
      </pc:sldChg>
      <pc:sldChg chg="modSp delAnim">
        <pc:chgData name="Milly Golledge (2304737)" userId="S::2304737@student.uwtsd.ac.uk::52114253-2a06-47b3-bb4d-3c468c8e49ca" providerId="AD" clId="Web-{22BCB5DA-6635-1CC6-2DFB-9125518C2988}" dt="2025-01-12T19:07:35.831" v="111"/>
        <pc:sldMkLst>
          <pc:docMk/>
          <pc:sldMk cId="2676127352" sldId="266"/>
        </pc:sldMkLst>
        <pc:spChg chg="mod">
          <ac:chgData name="Milly Golledge (2304737)" userId="S::2304737@student.uwtsd.ac.uk::52114253-2a06-47b3-bb4d-3c468c8e49ca" providerId="AD" clId="Web-{22BCB5DA-6635-1CC6-2DFB-9125518C2988}" dt="2025-01-12T19:04:23.294" v="97" actId="20577"/>
          <ac:spMkLst>
            <pc:docMk/>
            <pc:sldMk cId="2676127352" sldId="266"/>
            <ac:spMk id="2" creationId="{ED151981-8E67-A3EB-66B2-AFD47C0C8903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6:38.908" v="110" actId="20577"/>
          <ac:spMkLst>
            <pc:docMk/>
            <pc:sldMk cId="2676127352" sldId="266"/>
            <ac:spMk id="4" creationId="{ADE29CFB-4E23-C7A3-3E16-FDF6227CE3C3}"/>
          </ac:spMkLst>
        </pc:spChg>
      </pc:sldChg>
      <pc:sldChg chg="addSp delSp modSp new del mod setBg addAnim">
        <pc:chgData name="Milly Golledge (2304737)" userId="S::2304737@student.uwtsd.ac.uk::52114253-2a06-47b3-bb4d-3c468c8e49ca" providerId="AD" clId="Web-{22BCB5DA-6635-1CC6-2DFB-9125518C2988}" dt="2025-01-12T18:59:05.379" v="60"/>
        <pc:sldMkLst>
          <pc:docMk/>
          <pc:sldMk cId="3182663560" sldId="269"/>
        </pc:sldMkLst>
        <pc:spChg chg="mod">
          <ac:chgData name="Milly Golledge (2304737)" userId="S::2304737@student.uwtsd.ac.uk::52114253-2a06-47b3-bb4d-3c468c8e49ca" providerId="AD" clId="Web-{22BCB5DA-6635-1CC6-2DFB-9125518C2988}" dt="2025-01-12T18:50:00.489" v="4" actId="20577"/>
          <ac:spMkLst>
            <pc:docMk/>
            <pc:sldMk cId="3182663560" sldId="269"/>
            <ac:spMk id="2" creationId="{ACC13A09-05FA-88E4-16F6-0A320B956ED8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8:56:36.375" v="49" actId="14100"/>
          <ac:spMkLst>
            <pc:docMk/>
            <pc:sldMk cId="3182663560" sldId="269"/>
            <ac:spMk id="3" creationId="{EC64F352-1792-0F1A-B91D-8A224E70DF68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8:51:37.491" v="19" actId="20577"/>
          <ac:spMkLst>
            <pc:docMk/>
            <pc:sldMk cId="3182663560" sldId="269"/>
            <ac:spMk id="4" creationId="{BC29AB8E-0C16-11B1-8396-1DBE84107919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8:51:05.303" v="14" actId="20577"/>
          <ac:spMkLst>
            <pc:docMk/>
            <pc:sldMk cId="3182663560" sldId="269"/>
            <ac:spMk id="5" creationId="{A5D0517B-1EBD-9EA0-0ED8-1771BEB52DD4}"/>
          </ac:spMkLst>
        </pc:spChg>
        <pc:spChg chg="del mod">
          <ac:chgData name="Milly Golledge (2304737)" userId="S::2304737@student.uwtsd.ac.uk::52114253-2a06-47b3-bb4d-3c468c8e49ca" providerId="AD" clId="Web-{22BCB5DA-6635-1CC6-2DFB-9125518C2988}" dt="2025-01-12T18:53:01.291" v="24"/>
          <ac:spMkLst>
            <pc:docMk/>
            <pc:sldMk cId="3182663560" sldId="269"/>
            <ac:spMk id="6" creationId="{FA3DB306-FBC5-E678-9A66-8985269B8461}"/>
          </ac:spMkLst>
        </pc:spChg>
        <pc:spChg chg="add del">
          <ac:chgData name="Milly Golledge (2304737)" userId="S::2304737@student.uwtsd.ac.uk::52114253-2a06-47b3-bb4d-3c468c8e49ca" providerId="AD" clId="Web-{22BCB5DA-6635-1CC6-2DFB-9125518C2988}" dt="2025-01-12T18:53:23.119" v="27"/>
          <ac:spMkLst>
            <pc:docMk/>
            <pc:sldMk cId="3182663560" sldId="269"/>
            <ac:spMk id="9" creationId="{D7D3343C-5D2B-7928-EA71-F543094A156E}"/>
          </ac:spMkLst>
        </pc:spChg>
        <pc:spChg chg="add del">
          <ac:chgData name="Milly Golledge (2304737)" userId="S::2304737@student.uwtsd.ac.uk::52114253-2a06-47b3-bb4d-3c468c8e49ca" providerId="AD" clId="Web-{22BCB5DA-6635-1CC6-2DFB-9125518C2988}" dt="2025-01-12T18:53:33.635" v="29"/>
          <ac:spMkLst>
            <pc:docMk/>
            <pc:sldMk cId="3182663560" sldId="269"/>
            <ac:spMk id="10" creationId="{01A525B3-4C49-DF5D-0836-FBF675617FB4}"/>
          </ac:spMkLst>
        </pc:spChg>
        <pc:spChg chg="add del">
          <ac:chgData name="Milly Golledge (2304737)" userId="S::2304737@student.uwtsd.ac.uk::52114253-2a06-47b3-bb4d-3c468c8e49ca" providerId="AD" clId="Web-{22BCB5DA-6635-1CC6-2DFB-9125518C2988}" dt="2025-01-12T18:54:00.495" v="33"/>
          <ac:spMkLst>
            <pc:docMk/>
            <pc:sldMk cId="3182663560" sldId="269"/>
            <ac:spMk id="11" creationId="{715DBEA2-B3A4-9C99-0852-8E0CBBB9ED82}"/>
          </ac:spMkLst>
        </pc:spChg>
        <pc:picChg chg="add mod">
          <ac:chgData name="Milly Golledge (2304737)" userId="S::2304737@student.uwtsd.ac.uk::52114253-2a06-47b3-bb4d-3c468c8e49ca" providerId="AD" clId="Web-{22BCB5DA-6635-1CC6-2DFB-9125518C2988}" dt="2025-01-12T18:53:45.917" v="31" actId="1076"/>
          <ac:picMkLst>
            <pc:docMk/>
            <pc:sldMk cId="3182663560" sldId="269"/>
            <ac:picMk id="8" creationId="{778FFBC6-D5F1-9F4E-522A-E4375667654A}"/>
          </ac:picMkLst>
        </pc:picChg>
      </pc:sldChg>
      <pc:sldChg chg="modSp new mod setBg">
        <pc:chgData name="Milly Golledge (2304737)" userId="S::2304737@student.uwtsd.ac.uk::52114253-2a06-47b3-bb4d-3c468c8e49ca" providerId="AD" clId="Web-{22BCB5DA-6635-1CC6-2DFB-9125518C2988}" dt="2025-01-12T19:03:43.778" v="91" actId="20577"/>
        <pc:sldMkLst>
          <pc:docMk/>
          <pc:sldMk cId="2686022275" sldId="270"/>
        </pc:sldMkLst>
        <pc:spChg chg="mod">
          <ac:chgData name="Milly Golledge (2304737)" userId="S::2304737@student.uwtsd.ac.uk::52114253-2a06-47b3-bb4d-3c468c8e49ca" providerId="AD" clId="Web-{22BCB5DA-6635-1CC6-2DFB-9125518C2988}" dt="2025-01-12T18:58:11.518" v="53" actId="20577"/>
          <ac:spMkLst>
            <pc:docMk/>
            <pc:sldMk cId="2686022275" sldId="270"/>
            <ac:spMk id="2" creationId="{1DC1BF12-FCFB-F463-84E9-6D12BF64F1DA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3:38.246" v="90" actId="20577"/>
          <ac:spMkLst>
            <pc:docMk/>
            <pc:sldMk cId="2686022275" sldId="270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3:43.778" v="91" actId="20577"/>
          <ac:spMkLst>
            <pc:docMk/>
            <pc:sldMk cId="2686022275" sldId="270"/>
            <ac:spMk id="5" creationId="{715622EC-F2AA-86DA-928F-00F89E796DDD}"/>
          </ac:spMkLst>
        </pc:spChg>
      </pc:sldChg>
      <pc:sldChg chg="modSp add replId">
        <pc:chgData name="Milly Golledge (2304737)" userId="S::2304737@student.uwtsd.ac.uk::52114253-2a06-47b3-bb4d-3c468c8e49ca" providerId="AD" clId="Web-{22BCB5DA-6635-1CC6-2DFB-9125518C2988}" dt="2025-01-12T19:03:52.622" v="94" actId="20577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22BCB5DA-6635-1CC6-2DFB-9125518C2988}" dt="2025-01-12T19:03:47.590" v="92" actId="20577"/>
          <ac:spMkLst>
            <pc:docMk/>
            <pc:sldMk cId="1397414845" sldId="271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3:52.622" v="94" actId="20577"/>
          <ac:spMkLst>
            <pc:docMk/>
            <pc:sldMk cId="1397414845" sldId="271"/>
            <ac:spMk id="5" creationId="{715622EC-F2AA-86DA-928F-00F89E796DDD}"/>
          </ac:spMkLst>
        </pc:spChg>
      </pc:sldChg>
      <pc:sldChg chg="modSp add replId">
        <pc:chgData name="Milly Golledge (2304737)" userId="S::2304737@student.uwtsd.ac.uk::52114253-2a06-47b3-bb4d-3c468c8e49ca" providerId="AD" clId="Web-{22BCB5DA-6635-1CC6-2DFB-9125518C2988}" dt="2025-01-12T19:04:01.450" v="96" actId="20577"/>
        <pc:sldMkLst>
          <pc:docMk/>
          <pc:sldMk cId="225633319" sldId="272"/>
        </pc:sldMkLst>
        <pc:spChg chg="mod">
          <ac:chgData name="Milly Golledge (2304737)" userId="S::2304737@student.uwtsd.ac.uk::52114253-2a06-47b3-bb4d-3c468c8e49ca" providerId="AD" clId="Web-{22BCB5DA-6635-1CC6-2DFB-9125518C2988}" dt="2025-01-12T19:03:56.887" v="95" actId="20577"/>
          <ac:spMkLst>
            <pc:docMk/>
            <pc:sldMk cId="225633319" sldId="272"/>
            <ac:spMk id="3" creationId="{340FF436-B1A0-4FA8-26C6-C53A7C6FAC03}"/>
          </ac:spMkLst>
        </pc:spChg>
        <pc:spChg chg="mod">
          <ac:chgData name="Milly Golledge (2304737)" userId="S::2304737@student.uwtsd.ac.uk::52114253-2a06-47b3-bb4d-3c468c8e49ca" providerId="AD" clId="Web-{22BCB5DA-6635-1CC6-2DFB-9125518C2988}" dt="2025-01-12T19:04:01.450" v="96" actId="20577"/>
          <ac:spMkLst>
            <pc:docMk/>
            <pc:sldMk cId="225633319" sldId="272"/>
            <ac:spMk id="5" creationId="{715622EC-F2AA-86DA-928F-00F89E796DDD}"/>
          </ac:spMkLst>
        </pc:spChg>
      </pc:sldChg>
    </pc:docChg>
  </pc:docChgLst>
  <pc:docChgLst>
    <pc:chgData name="Milly Golledge (2304737)" userId="S::2304737@student.uwtsd.ac.uk::52114253-2a06-47b3-bb4d-3c468c8e49ca" providerId="AD" clId="Web-{C736233B-7F85-1174-2B7E-8BE6A9069877}"/>
    <pc:docChg chg="delSld modSld">
      <pc:chgData name="Milly Golledge (2304737)" userId="S::2304737@student.uwtsd.ac.uk::52114253-2a06-47b3-bb4d-3c468c8e49ca" providerId="AD" clId="Web-{C736233B-7F85-1174-2B7E-8BE6A9069877}" dt="2025-01-10T19:42:01.006" v="28"/>
      <pc:docMkLst>
        <pc:docMk/>
      </pc:docMkLst>
      <pc:sldChg chg="modSp del">
        <pc:chgData name="Milly Golledge (2304737)" userId="S::2304737@student.uwtsd.ac.uk::52114253-2a06-47b3-bb4d-3c468c8e49ca" providerId="AD" clId="Web-{C736233B-7F85-1174-2B7E-8BE6A9069877}" dt="2025-01-10T19:39:02.563" v="17"/>
        <pc:sldMkLst>
          <pc:docMk/>
          <pc:sldMk cId="1580006539" sldId="257"/>
        </pc:sldMkLst>
        <pc:spChg chg="mod">
          <ac:chgData name="Milly Golledge (2304737)" userId="S::2304737@student.uwtsd.ac.uk::52114253-2a06-47b3-bb4d-3c468c8e49ca" providerId="AD" clId="Web-{C736233B-7F85-1174-2B7E-8BE6A9069877}" dt="2025-01-10T19:37:42.342" v="9" actId="20577"/>
          <ac:spMkLst>
            <pc:docMk/>
            <pc:sldMk cId="1580006539" sldId="257"/>
            <ac:spMk id="4" creationId="{1613183C-8D57-4F63-1753-55AFBE2DF0CA}"/>
          </ac:spMkLst>
        </pc:spChg>
      </pc:sldChg>
      <pc:sldChg chg="modSp addAnim">
        <pc:chgData name="Milly Golledge (2304737)" userId="S::2304737@student.uwtsd.ac.uk::52114253-2a06-47b3-bb4d-3c468c8e49ca" providerId="AD" clId="Web-{C736233B-7F85-1174-2B7E-8BE6A9069877}" dt="2025-01-10T19:39:40.486" v="18"/>
        <pc:sldMkLst>
          <pc:docMk/>
          <pc:sldMk cId="789290866" sldId="258"/>
        </pc:sldMkLst>
        <pc:spChg chg="mod">
          <ac:chgData name="Milly Golledge (2304737)" userId="S::2304737@student.uwtsd.ac.uk::52114253-2a06-47b3-bb4d-3c468c8e49ca" providerId="AD" clId="Web-{C736233B-7F85-1174-2B7E-8BE6A9069877}" dt="2025-01-10T19:38:58.781" v="16" actId="20577"/>
          <ac:spMkLst>
            <pc:docMk/>
            <pc:sldMk cId="789290866" sldId="258"/>
            <ac:spMk id="4" creationId="{2AF583E6-1558-DE04-8D06-927E1FE39C69}"/>
          </ac:spMkLst>
        </pc:spChg>
      </pc:sldChg>
      <pc:sldChg chg="addAnim">
        <pc:chgData name="Milly Golledge (2304737)" userId="S::2304737@student.uwtsd.ac.uk::52114253-2a06-47b3-bb4d-3c468c8e49ca" providerId="AD" clId="Web-{C736233B-7F85-1174-2B7E-8BE6A9069877}" dt="2025-01-10T19:40:41.878" v="19"/>
        <pc:sldMkLst>
          <pc:docMk/>
          <pc:sldMk cId="416034317" sldId="259"/>
        </pc:sldMkLst>
      </pc:sldChg>
      <pc:sldChg chg="addAnim">
        <pc:chgData name="Milly Golledge (2304737)" userId="S::2304737@student.uwtsd.ac.uk::52114253-2a06-47b3-bb4d-3c468c8e49ca" providerId="AD" clId="Web-{C736233B-7F85-1174-2B7E-8BE6A9069877}" dt="2025-01-10T19:40:53.910" v="20"/>
        <pc:sldMkLst>
          <pc:docMk/>
          <pc:sldMk cId="1348863709" sldId="260"/>
        </pc:sldMkLst>
      </pc:sldChg>
      <pc:sldChg chg="delSp addAnim delAnim">
        <pc:chgData name="Milly Golledge (2304737)" userId="S::2304737@student.uwtsd.ac.uk::52114253-2a06-47b3-bb4d-3c468c8e49ca" providerId="AD" clId="Web-{C736233B-7F85-1174-2B7E-8BE6A9069877}" dt="2025-01-10T19:41:16.067" v="23"/>
        <pc:sldMkLst>
          <pc:docMk/>
          <pc:sldMk cId="1982526681" sldId="261"/>
        </pc:sldMkLst>
        <pc:picChg chg="del">
          <ac:chgData name="Milly Golledge (2304737)" userId="S::2304737@student.uwtsd.ac.uk::52114253-2a06-47b3-bb4d-3c468c8e49ca" providerId="AD" clId="Web-{C736233B-7F85-1174-2B7E-8BE6A9069877}" dt="2025-01-10T19:41:07.020" v="21"/>
          <ac:picMkLst>
            <pc:docMk/>
            <pc:sldMk cId="1982526681" sldId="261"/>
            <ac:picMk id="5" creationId="{D7840292-8ABB-B67A-36C7-88965ABDFB28}"/>
          </ac:picMkLst>
        </pc:picChg>
      </pc:sldChg>
      <pc:sldChg chg="addAnim">
        <pc:chgData name="Milly Golledge (2304737)" userId="S::2304737@student.uwtsd.ac.uk::52114253-2a06-47b3-bb4d-3c468c8e49ca" providerId="AD" clId="Web-{C736233B-7F85-1174-2B7E-8BE6A9069877}" dt="2025-01-10T19:41:25.145" v="24"/>
        <pc:sldMkLst>
          <pc:docMk/>
          <pc:sldMk cId="2023743633" sldId="262"/>
        </pc:sldMkLst>
      </pc:sldChg>
      <pc:sldChg chg="addAnim">
        <pc:chgData name="Milly Golledge (2304737)" userId="S::2304737@student.uwtsd.ac.uk::52114253-2a06-47b3-bb4d-3c468c8e49ca" providerId="AD" clId="Web-{C736233B-7F85-1174-2B7E-8BE6A9069877}" dt="2025-01-10T19:41:33.802" v="25"/>
        <pc:sldMkLst>
          <pc:docMk/>
          <pc:sldMk cId="1295751305" sldId="263"/>
        </pc:sldMkLst>
      </pc:sldChg>
      <pc:sldChg chg="addAnim">
        <pc:chgData name="Milly Golledge (2304737)" userId="S::2304737@student.uwtsd.ac.uk::52114253-2a06-47b3-bb4d-3c468c8e49ca" providerId="AD" clId="Web-{C736233B-7F85-1174-2B7E-8BE6A9069877}" dt="2025-01-10T19:41:42.162" v="26"/>
        <pc:sldMkLst>
          <pc:docMk/>
          <pc:sldMk cId="295515071" sldId="264"/>
        </pc:sldMkLst>
      </pc:sldChg>
      <pc:sldChg chg="addAnim">
        <pc:chgData name="Milly Golledge (2304737)" userId="S::2304737@student.uwtsd.ac.uk::52114253-2a06-47b3-bb4d-3c468c8e49ca" providerId="AD" clId="Web-{C736233B-7F85-1174-2B7E-8BE6A9069877}" dt="2025-01-10T19:41:51.959" v="27"/>
        <pc:sldMkLst>
          <pc:docMk/>
          <pc:sldMk cId="2739205593" sldId="265"/>
        </pc:sldMkLst>
      </pc:sldChg>
      <pc:sldChg chg="addAnim">
        <pc:chgData name="Milly Golledge (2304737)" userId="S::2304737@student.uwtsd.ac.uk::52114253-2a06-47b3-bb4d-3c468c8e49ca" providerId="AD" clId="Web-{C736233B-7F85-1174-2B7E-8BE6A9069877}" dt="2025-01-10T19:42:01.006" v="28"/>
        <pc:sldMkLst>
          <pc:docMk/>
          <pc:sldMk cId="2676127352" sldId="266"/>
        </pc:sldMkLst>
      </pc:sldChg>
    </pc:docChg>
  </pc:docChgLst>
  <pc:docChgLst>
    <pc:chgData name="Milly Golledge (2304737)" userId="S::2304737@student.uwtsd.ac.uk::52114253-2a06-47b3-bb4d-3c468c8e49ca" providerId="AD" clId="Web-{0294B0FC-BA31-0000-9FC6-655BF6CB30E1}"/>
    <pc:docChg chg="modSld">
      <pc:chgData name="Milly Golledge (2304737)" userId="S::2304737@student.uwtsd.ac.uk::52114253-2a06-47b3-bb4d-3c468c8e49ca" providerId="AD" clId="Web-{0294B0FC-BA31-0000-9FC6-655BF6CB30E1}" dt="2025-01-10T19:50:29.574" v="41" actId="20577"/>
      <pc:docMkLst>
        <pc:docMk/>
      </pc:docMkLst>
      <pc:sldChg chg="modSp">
        <pc:chgData name="Milly Golledge (2304737)" userId="S::2304737@student.uwtsd.ac.uk::52114253-2a06-47b3-bb4d-3c468c8e49ca" providerId="AD" clId="Web-{0294B0FC-BA31-0000-9FC6-655BF6CB30E1}" dt="2025-01-10T19:50:29.574" v="41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0294B0FC-BA31-0000-9FC6-655BF6CB30E1}" dt="2025-01-10T19:50:29.574" v="41" actId="20577"/>
          <ac:spMkLst>
            <pc:docMk/>
            <pc:sldMk cId="2359962596" sldId="268"/>
            <ac:spMk id="3" creationId="{2BF7A537-FC0C-14FF-D834-769189C8F7A9}"/>
          </ac:spMkLst>
        </pc:spChg>
      </pc:sldChg>
    </pc:docChg>
  </pc:docChgLst>
  <pc:docChgLst>
    <pc:chgData name="Milly Golledge (2304737)" userId="S::2304737@student.uwtsd.ac.uk::52114253-2a06-47b3-bb4d-3c468c8e49ca" providerId="AD" clId="Web-{9F7F2413-1CC3-A69B-5CE2-A6A459B5155F}"/>
    <pc:docChg chg="modSld">
      <pc:chgData name="Milly Golledge (2304737)" userId="S::2304737@student.uwtsd.ac.uk::52114253-2a06-47b3-bb4d-3c468c8e49ca" providerId="AD" clId="Web-{9F7F2413-1CC3-A69B-5CE2-A6A459B5155F}" dt="2025-01-12T21:09:54.030" v="53"/>
      <pc:docMkLst>
        <pc:docMk/>
      </pc:docMkLst>
      <pc:sldChg chg="addAnim">
        <pc:chgData name="Milly Golledge (2304737)" userId="S::2304737@student.uwtsd.ac.uk::52114253-2a06-47b3-bb4d-3c468c8e49ca" providerId="AD" clId="Web-{9F7F2413-1CC3-A69B-5CE2-A6A459B5155F}" dt="2025-01-12T21:09:33.717" v="52"/>
        <pc:sldMkLst>
          <pc:docMk/>
          <pc:sldMk cId="789290866" sldId="258"/>
        </pc:sldMkLst>
      </pc:sldChg>
      <pc:sldChg chg="addAnim">
        <pc:chgData name="Milly Golledge (2304737)" userId="S::2304737@student.uwtsd.ac.uk::52114253-2a06-47b3-bb4d-3c468c8e49ca" providerId="AD" clId="Web-{9F7F2413-1CC3-A69B-5CE2-A6A459B5155F}" dt="2025-01-12T21:09:54.030" v="53"/>
        <pc:sldMkLst>
          <pc:docMk/>
          <pc:sldMk cId="2676127352" sldId="266"/>
        </pc:sldMkLst>
      </pc:sldChg>
      <pc:sldChg chg="modSp">
        <pc:chgData name="Milly Golledge (2304737)" userId="S::2304737@student.uwtsd.ac.uk::52114253-2a06-47b3-bb4d-3c468c8e49ca" providerId="AD" clId="Web-{9F7F2413-1CC3-A69B-5CE2-A6A459B5155F}" dt="2025-01-12T21:08:11.105" v="47" actId="20577"/>
        <pc:sldMkLst>
          <pc:docMk/>
          <pc:sldMk cId="2359962596" sldId="268"/>
        </pc:sldMkLst>
        <pc:spChg chg="mod">
          <ac:chgData name="Milly Golledge (2304737)" userId="S::2304737@student.uwtsd.ac.uk::52114253-2a06-47b3-bb4d-3c468c8e49ca" providerId="AD" clId="Web-{9F7F2413-1CC3-A69B-5CE2-A6A459B5155F}" dt="2025-01-12T21:08:11.105" v="47" actId="20577"/>
          <ac:spMkLst>
            <pc:docMk/>
            <pc:sldMk cId="2359962596" sldId="268"/>
            <ac:spMk id="3" creationId="{2BF7A537-FC0C-14FF-D834-769189C8F7A9}"/>
          </ac:spMkLst>
        </pc:spChg>
      </pc:sldChg>
      <pc:sldChg chg="modSp">
        <pc:chgData name="Milly Golledge (2304737)" userId="S::2304737@student.uwtsd.ac.uk::52114253-2a06-47b3-bb4d-3c468c8e49ca" providerId="AD" clId="Web-{9F7F2413-1CC3-A69B-5CE2-A6A459B5155F}" dt="2025-01-12T21:08:21.215" v="48" actId="20577"/>
        <pc:sldMkLst>
          <pc:docMk/>
          <pc:sldMk cId="2686022275" sldId="270"/>
        </pc:sldMkLst>
        <pc:spChg chg="mod">
          <ac:chgData name="Milly Golledge (2304737)" userId="S::2304737@student.uwtsd.ac.uk::52114253-2a06-47b3-bb4d-3c468c8e49ca" providerId="AD" clId="Web-{9F7F2413-1CC3-A69B-5CE2-A6A459B5155F}" dt="2025-01-12T20:59:08.325" v="10" actId="20577"/>
          <ac:spMkLst>
            <pc:docMk/>
            <pc:sldMk cId="2686022275" sldId="270"/>
            <ac:spMk id="4" creationId="{6E28F217-2876-8F28-3186-BC85CE5C13A0}"/>
          </ac:spMkLst>
        </pc:spChg>
        <pc:spChg chg="mod">
          <ac:chgData name="Milly Golledge (2304737)" userId="S::2304737@student.uwtsd.ac.uk::52114253-2a06-47b3-bb4d-3c468c8e49ca" providerId="AD" clId="Web-{9F7F2413-1CC3-A69B-5CE2-A6A459B5155F}" dt="2025-01-12T21:08:21.215" v="48" actId="20577"/>
          <ac:spMkLst>
            <pc:docMk/>
            <pc:sldMk cId="2686022275" sldId="270"/>
            <ac:spMk id="5" creationId="{715622EC-F2AA-86DA-928F-00F89E796DDD}"/>
          </ac:spMkLst>
        </pc:spChg>
        <pc:spChg chg="mod">
          <ac:chgData name="Milly Golledge (2304737)" userId="S::2304737@student.uwtsd.ac.uk::52114253-2a06-47b3-bb4d-3c468c8e49ca" providerId="AD" clId="Web-{9F7F2413-1CC3-A69B-5CE2-A6A459B5155F}" dt="2025-01-12T20:59:41.185" v="16" actId="20577"/>
          <ac:spMkLst>
            <pc:docMk/>
            <pc:sldMk cId="2686022275" sldId="270"/>
            <ac:spMk id="6" creationId="{45980834-151B-2F29-D6F2-E1353111C7F3}"/>
          </ac:spMkLst>
        </pc:spChg>
      </pc:sldChg>
      <pc:sldChg chg="modSp">
        <pc:chgData name="Milly Golledge (2304737)" userId="S::2304737@student.uwtsd.ac.uk::52114253-2a06-47b3-bb4d-3c468c8e49ca" providerId="AD" clId="Web-{9F7F2413-1CC3-A69B-5CE2-A6A459B5155F}" dt="2025-01-12T21:08:31.543" v="50" actId="20577"/>
        <pc:sldMkLst>
          <pc:docMk/>
          <pc:sldMk cId="1397414845" sldId="271"/>
        </pc:sldMkLst>
        <pc:spChg chg="mod">
          <ac:chgData name="Milly Golledge (2304737)" userId="S::2304737@student.uwtsd.ac.uk::52114253-2a06-47b3-bb4d-3c468c8e49ca" providerId="AD" clId="Web-{9F7F2413-1CC3-A69B-5CE2-A6A459B5155F}" dt="2025-01-12T21:08:31.543" v="50" actId="20577"/>
          <ac:spMkLst>
            <pc:docMk/>
            <pc:sldMk cId="1397414845" sldId="271"/>
            <ac:spMk id="5" creationId="{715622EC-F2AA-86DA-928F-00F89E796DDD}"/>
          </ac:spMkLst>
        </pc:spChg>
      </pc:sldChg>
      <pc:sldChg chg="modSp">
        <pc:chgData name="Milly Golledge (2304737)" userId="S::2304737@student.uwtsd.ac.uk::52114253-2a06-47b3-bb4d-3c468c8e49ca" providerId="AD" clId="Web-{9F7F2413-1CC3-A69B-5CE2-A6A459B5155F}" dt="2025-01-12T21:08:35.809" v="51" actId="20577"/>
        <pc:sldMkLst>
          <pc:docMk/>
          <pc:sldMk cId="225633319" sldId="272"/>
        </pc:sldMkLst>
        <pc:spChg chg="mod">
          <ac:chgData name="Milly Golledge (2304737)" userId="S::2304737@student.uwtsd.ac.uk::52114253-2a06-47b3-bb4d-3c468c8e49ca" providerId="AD" clId="Web-{9F7F2413-1CC3-A69B-5CE2-A6A459B5155F}" dt="2025-01-12T21:08:35.809" v="51" actId="20577"/>
          <ac:spMkLst>
            <pc:docMk/>
            <pc:sldMk cId="225633319" sldId="272"/>
            <ac:spMk id="5" creationId="{715622EC-F2AA-86DA-928F-00F89E796DDD}"/>
          </ac:spMkLst>
        </pc:spChg>
      </pc:sldChg>
    </pc:docChg>
  </pc:docChgLst>
  <pc:docChgLst>
    <pc:chgData name="Milly Golledge (2304737)" userId="S::2304737@student.uwtsd.ac.uk::52114253-2a06-47b3-bb4d-3c468c8e49ca" providerId="AD" clId="Web-{538D768A-DBE6-756C-589D-0B7081817C83}"/>
    <pc:docChg chg="addSld modSld modMainMaster">
      <pc:chgData name="Milly Golledge (2304737)" userId="S::2304737@student.uwtsd.ac.uk::52114253-2a06-47b3-bb4d-3c468c8e49ca" providerId="AD" clId="Web-{538D768A-DBE6-756C-589D-0B7081817C83}" dt="2025-01-08T23:43:08.752" v="168"/>
      <pc:docMkLst>
        <pc:docMk/>
      </pc:docMkLst>
      <pc:sldChg chg="addSp delSp modSp mod setBg setClrOvrMap">
        <pc:chgData name="Milly Golledge (2304737)" userId="S::2304737@student.uwtsd.ac.uk::52114253-2a06-47b3-bb4d-3c468c8e49ca" providerId="AD" clId="Web-{538D768A-DBE6-756C-589D-0B7081817C83}" dt="2025-01-08T23:14:40.972" v="99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538D768A-DBE6-756C-589D-0B7081817C83}" dt="2025-01-08T23:13:52.516" v="9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3:52.516" v="9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illy Golledge (2304737)" userId="S::2304737@student.uwtsd.ac.uk::52114253-2a06-47b3-bb4d-3c468c8e49ca" providerId="AD" clId="Web-{538D768A-DBE6-756C-589D-0B7081817C83}" dt="2025-01-08T23:14:40.972" v="99"/>
          <ac:spMkLst>
            <pc:docMk/>
            <pc:sldMk cId="109857222" sldId="256"/>
            <ac:spMk id="15" creationId="{71B2258F-86CA-4D4D-8270-BC05FCDEBFB3}"/>
          </ac:spMkLst>
        </pc:spChg>
        <pc:picChg chg="add">
          <ac:chgData name="Milly Golledge (2304737)" userId="S::2304737@student.uwtsd.ac.uk::52114253-2a06-47b3-bb4d-3c468c8e49ca" providerId="AD" clId="Web-{538D768A-DBE6-756C-589D-0B7081817C83}" dt="2025-01-08T23:14:40.972" v="99"/>
          <ac:picMkLst>
            <pc:docMk/>
            <pc:sldMk cId="109857222" sldId="256"/>
            <ac:picMk id="11" creationId="{241D3618-A22A-FD8B-2244-205178F72568}"/>
          </ac:picMkLst>
        </pc:picChg>
      </pc:sldChg>
      <pc:sldChg chg="addSp delSp modSp new mod modNotes">
        <pc:chgData name="Milly Golledge (2304737)" userId="S::2304737@student.uwtsd.ac.uk::52114253-2a06-47b3-bb4d-3c468c8e49ca" providerId="AD" clId="Web-{538D768A-DBE6-756C-589D-0B7081817C83}" dt="2025-01-08T23:39:57.944" v="161"/>
        <pc:sldMkLst>
          <pc:docMk/>
          <pc:sldMk cId="1580006539" sldId="257"/>
        </pc:sldMkLst>
      </pc:sldChg>
      <pc:sldChg chg="addSp delSp modSp new mod modNotes">
        <pc:chgData name="Milly Golledge (2304737)" userId="S::2304737@student.uwtsd.ac.uk::52114253-2a06-47b3-bb4d-3c468c8e49ca" providerId="AD" clId="Web-{538D768A-DBE6-756C-589D-0B7081817C83}" dt="2025-01-08T23:43:08.752" v="168"/>
        <pc:sldMkLst>
          <pc:docMk/>
          <pc:sldMk cId="789290866" sldId="258"/>
        </pc:sldMkLst>
        <pc:spChg chg="mod">
          <ac:chgData name="Milly Golledge (2304737)" userId="S::2304737@student.uwtsd.ac.uk::52114253-2a06-47b3-bb4d-3c468c8e49ca" providerId="AD" clId="Web-{538D768A-DBE6-756C-589D-0B7081817C83}" dt="2025-01-08T23:15:04.551" v="101" actId="20577"/>
          <ac:spMkLst>
            <pc:docMk/>
            <pc:sldMk cId="789290866" sldId="258"/>
            <ac:spMk id="2" creationId="{906F6249-1987-63C9-C55A-81C22F69D6D0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21:03.510" v="129" actId="1076"/>
          <ac:picMkLst>
            <pc:docMk/>
            <pc:sldMk cId="789290866" sldId="258"/>
            <ac:picMk id="8" creationId="{C5B2C474-B77E-48CF-77E9-97838F7290FF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22:42.704" v="132" actId="1076"/>
        <pc:sldMkLst>
          <pc:docMk/>
          <pc:sldMk cId="416034317" sldId="259"/>
        </pc:sldMkLst>
        <pc:spChg chg="mod">
          <ac:chgData name="Milly Golledge (2304737)" userId="S::2304737@student.uwtsd.ac.uk::52114253-2a06-47b3-bb4d-3c468c8e49ca" providerId="AD" clId="Web-{538D768A-DBE6-756C-589D-0B7081817C83}" dt="2025-01-08T23:15:08.895" v="102" actId="20577"/>
          <ac:spMkLst>
            <pc:docMk/>
            <pc:sldMk cId="416034317" sldId="259"/>
            <ac:spMk id="2" creationId="{5C4632B2-F879-1D15-D17C-4E66DC9DD9A6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5:53.226" v="111" actId="20577"/>
          <ac:spMkLst>
            <pc:docMk/>
            <pc:sldMk cId="416034317" sldId="259"/>
            <ac:spMk id="4" creationId="{8F0880FF-D12C-1EF5-91BA-DAB1CC0332AA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22:42.704" v="132" actId="1076"/>
          <ac:picMkLst>
            <pc:docMk/>
            <pc:sldMk cId="416034317" sldId="259"/>
            <ac:picMk id="5" creationId="{D2FE63BB-C0C2-D29D-F42D-0B5467B83B57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26:11.532" v="135" actId="1076"/>
        <pc:sldMkLst>
          <pc:docMk/>
          <pc:sldMk cId="1348863709" sldId="260"/>
        </pc:sldMkLst>
        <pc:spChg chg="mod">
          <ac:chgData name="Milly Golledge (2304737)" userId="S::2304737@student.uwtsd.ac.uk::52114253-2a06-47b3-bb4d-3c468c8e49ca" providerId="AD" clId="Web-{538D768A-DBE6-756C-589D-0B7081817C83}" dt="2025-01-08T23:15:12.630" v="103" actId="20577"/>
          <ac:spMkLst>
            <pc:docMk/>
            <pc:sldMk cId="1348863709" sldId="260"/>
            <ac:spMk id="2" creationId="{57177685-9268-887F-16C3-CC3AC0872DCA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5:45.944" v="110" actId="20577"/>
          <ac:spMkLst>
            <pc:docMk/>
            <pc:sldMk cId="1348863709" sldId="260"/>
            <ac:spMk id="4" creationId="{7F98A305-26A3-851A-91DB-E06FC150F36C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26:11.532" v="135" actId="1076"/>
          <ac:picMkLst>
            <pc:docMk/>
            <pc:sldMk cId="1348863709" sldId="260"/>
            <ac:picMk id="5" creationId="{7A659EE9-8B51-1687-F2D9-6736E4F67F3E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0:07.327" v="139" actId="1076"/>
        <pc:sldMkLst>
          <pc:docMk/>
          <pc:sldMk cId="1982526681" sldId="261"/>
        </pc:sldMkLst>
        <pc:spChg chg="mod">
          <ac:chgData name="Milly Golledge (2304737)" userId="S::2304737@student.uwtsd.ac.uk::52114253-2a06-47b3-bb4d-3c468c8e49ca" providerId="AD" clId="Web-{538D768A-DBE6-756C-589D-0B7081817C83}" dt="2025-01-08T23:15:21.177" v="104" actId="20577"/>
          <ac:spMkLst>
            <pc:docMk/>
            <pc:sldMk cId="1982526681" sldId="261"/>
            <ac:spMk id="2" creationId="{FE2D888B-2F72-07FA-0652-8874A135A4F6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5:35.303" v="107" actId="20577"/>
          <ac:spMkLst>
            <pc:docMk/>
            <pc:sldMk cId="1982526681" sldId="261"/>
            <ac:spMk id="4" creationId="{67B99DDA-AB56-8804-D031-95FBAFD0C03B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0:07.327" v="139" actId="1076"/>
          <ac:picMkLst>
            <pc:docMk/>
            <pc:sldMk cId="1982526681" sldId="261"/>
            <ac:picMk id="6" creationId="{E4463336-37FD-5855-6958-B5523CA3D993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1:10.956" v="142" actId="1076"/>
        <pc:sldMkLst>
          <pc:docMk/>
          <pc:sldMk cId="2023743633" sldId="262"/>
        </pc:sldMkLst>
        <pc:spChg chg="mod">
          <ac:chgData name="Milly Golledge (2304737)" userId="S::2304737@student.uwtsd.ac.uk::52114253-2a06-47b3-bb4d-3c468c8e49ca" providerId="AD" clId="Web-{538D768A-DBE6-756C-589D-0B7081817C83}" dt="2025-01-08T23:15:27.350" v="105" actId="20577"/>
          <ac:spMkLst>
            <pc:docMk/>
            <pc:sldMk cId="2023743633" sldId="262"/>
            <ac:spMk id="2" creationId="{ED237407-3BDC-58ED-2D2A-763FAB55DC52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5:30.256" v="106" actId="20577"/>
          <ac:spMkLst>
            <pc:docMk/>
            <pc:sldMk cId="2023743633" sldId="262"/>
            <ac:spMk id="4" creationId="{A117F798-2584-1BAB-90D3-27DD215201E6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1:10.956" v="142" actId="1076"/>
          <ac:picMkLst>
            <pc:docMk/>
            <pc:sldMk cId="2023743633" sldId="262"/>
            <ac:picMk id="5" creationId="{95A221E1-D77E-3477-7772-FED98DCE1204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2:43.149" v="145" actId="1076"/>
        <pc:sldMkLst>
          <pc:docMk/>
          <pc:sldMk cId="1295751305" sldId="263"/>
        </pc:sldMkLst>
        <pc:spChg chg="mod">
          <ac:chgData name="Milly Golledge (2304737)" userId="S::2304737@student.uwtsd.ac.uk::52114253-2a06-47b3-bb4d-3c468c8e49ca" providerId="AD" clId="Web-{538D768A-DBE6-756C-589D-0B7081817C83}" dt="2025-01-08T23:16:06.180" v="112" actId="20577"/>
          <ac:spMkLst>
            <pc:docMk/>
            <pc:sldMk cId="1295751305" sldId="263"/>
            <ac:spMk id="2" creationId="{15ECBDFA-DA3D-EA41-F8DB-96F8FADF4AF2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6:08.758" v="113" actId="20577"/>
          <ac:spMkLst>
            <pc:docMk/>
            <pc:sldMk cId="1295751305" sldId="263"/>
            <ac:spMk id="4" creationId="{E7C52D80-EC16-D11E-D90B-840A91251A40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2:43.149" v="145" actId="1076"/>
          <ac:picMkLst>
            <pc:docMk/>
            <pc:sldMk cId="1295751305" sldId="263"/>
            <ac:picMk id="5" creationId="{68DAD21F-2610-D020-AA19-1B48515F48A6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4:50.766" v="152" actId="1076"/>
        <pc:sldMkLst>
          <pc:docMk/>
          <pc:sldMk cId="295515071" sldId="264"/>
        </pc:sldMkLst>
        <pc:spChg chg="mod">
          <ac:chgData name="Milly Golledge (2304737)" userId="S::2304737@student.uwtsd.ac.uk::52114253-2a06-47b3-bb4d-3c468c8e49ca" providerId="AD" clId="Web-{538D768A-DBE6-756C-589D-0B7081817C83}" dt="2025-01-08T23:16:14.602" v="114" actId="20577"/>
          <ac:spMkLst>
            <pc:docMk/>
            <pc:sldMk cId="295515071" sldId="264"/>
            <ac:spMk id="2" creationId="{297B03FB-BBC3-B494-B99F-D398745A58C8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6:17.821" v="115" actId="20577"/>
          <ac:spMkLst>
            <pc:docMk/>
            <pc:sldMk cId="295515071" sldId="264"/>
            <ac:spMk id="4" creationId="{515679DA-7601-F741-0506-BD0FC576319E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4:50.766" v="152" actId="1076"/>
          <ac:picMkLst>
            <pc:docMk/>
            <pc:sldMk cId="295515071" sldId="264"/>
            <ac:picMk id="5" creationId="{17B817ED-8549-8046-2822-2ED319916A32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7:05.903" v="156" actId="1076"/>
        <pc:sldMkLst>
          <pc:docMk/>
          <pc:sldMk cId="2739205593" sldId="265"/>
        </pc:sldMkLst>
        <pc:spChg chg="mod">
          <ac:chgData name="Milly Golledge (2304737)" userId="S::2304737@student.uwtsd.ac.uk::52114253-2a06-47b3-bb4d-3c468c8e49ca" providerId="AD" clId="Web-{538D768A-DBE6-756C-589D-0B7081817C83}" dt="2025-01-08T23:16:22.587" v="116" actId="20577"/>
          <ac:spMkLst>
            <pc:docMk/>
            <pc:sldMk cId="2739205593" sldId="265"/>
            <ac:spMk id="2" creationId="{91DDAF39-A5BE-B492-D00B-0EB6679B17CF}"/>
          </ac:spMkLst>
        </pc:spChg>
        <pc:spChg chg="mod">
          <ac:chgData name="Milly Golledge (2304737)" userId="S::2304737@student.uwtsd.ac.uk::52114253-2a06-47b3-bb4d-3c468c8e49ca" providerId="AD" clId="Web-{538D768A-DBE6-756C-589D-0B7081817C83}" dt="2025-01-08T23:16:30.056" v="118" actId="20577"/>
          <ac:spMkLst>
            <pc:docMk/>
            <pc:sldMk cId="2739205593" sldId="265"/>
            <ac:spMk id="4" creationId="{7CF2D58F-60F7-EEC6-AE01-ECF0144ADD81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7:05.903" v="156" actId="1076"/>
          <ac:picMkLst>
            <pc:docMk/>
            <pc:sldMk cId="2739205593" sldId="265"/>
            <ac:picMk id="5" creationId="{5A535C7D-3480-400F-FEF5-6EE555B80E6F}"/>
          </ac:picMkLst>
        </pc:picChg>
      </pc:sldChg>
      <pc:sldChg chg="addSp delSp modSp new mod">
        <pc:chgData name="Milly Golledge (2304737)" userId="S::2304737@student.uwtsd.ac.uk::52114253-2a06-47b3-bb4d-3c468c8e49ca" providerId="AD" clId="Web-{538D768A-DBE6-756C-589D-0B7081817C83}" dt="2025-01-08T23:38:28.892" v="159" actId="1076"/>
        <pc:sldMkLst>
          <pc:docMk/>
          <pc:sldMk cId="2676127352" sldId="266"/>
        </pc:sldMkLst>
        <pc:spChg chg="mod">
          <ac:chgData name="Milly Golledge (2304737)" userId="S::2304737@student.uwtsd.ac.uk::52114253-2a06-47b3-bb4d-3c468c8e49ca" providerId="AD" clId="Web-{538D768A-DBE6-756C-589D-0B7081817C83}" dt="2025-01-08T23:16:34.479" v="119" actId="20577"/>
          <ac:spMkLst>
            <pc:docMk/>
            <pc:sldMk cId="2676127352" sldId="266"/>
            <ac:spMk id="2" creationId="{ED151981-8E67-A3EB-66B2-AFD47C0C8903}"/>
          </ac:spMkLst>
        </pc:spChg>
        <pc:picChg chg="add mod ord">
          <ac:chgData name="Milly Golledge (2304737)" userId="S::2304737@student.uwtsd.ac.uk::52114253-2a06-47b3-bb4d-3c468c8e49ca" providerId="AD" clId="Web-{538D768A-DBE6-756C-589D-0B7081817C83}" dt="2025-01-08T23:38:28.892" v="159" actId="1076"/>
          <ac:picMkLst>
            <pc:docMk/>
            <pc:sldMk cId="2676127352" sldId="266"/>
            <ac:picMk id="5" creationId="{6FEB4FD1-E069-DB30-93EB-663BA5997C68}"/>
          </ac:picMkLst>
        </pc:picChg>
      </pc:sldChg>
      <pc:sldMasterChg chg="mod setBg modSldLayout">
        <pc:chgData name="Milly Golledge (2304737)" userId="S::2304737@student.uwtsd.ac.uk::52114253-2a06-47b3-bb4d-3c468c8e49ca" providerId="AD" clId="Web-{538D768A-DBE6-756C-589D-0B7081817C83}" dt="2025-01-08T23:14:17.080" v="98"/>
        <pc:sldMasterMkLst>
          <pc:docMk/>
          <pc:sldMasterMk cId="2460954070" sldId="2147483660"/>
        </pc:sldMasterMkLst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Milly Golledge (2304737)" userId="S::2304737@student.uwtsd.ac.uk::52114253-2a06-47b3-bb4d-3c468c8e49ca" providerId="AD" clId="Web-{538D768A-DBE6-756C-589D-0B7081817C83}" dt="2025-01-08T23:14:17.080" v="98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F2F838-6C40-4E74-A9FE-D20811E2310C}" type="datetimeFigureOut">
              <a:t>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B43019-7286-4BA1-B7C4-1E73BFC009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1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So, what is repeat </a:t>
            </a:r>
            <a:r>
              <a:rPr lang="en-US" err="1">
                <a:ea typeface="Calibri"/>
                <a:cs typeface="Calibri"/>
              </a:rPr>
              <a:t>victimisation</a:t>
            </a:r>
            <a:r>
              <a:rPr lang="en-US">
                <a:ea typeface="Calibri"/>
                <a:cs typeface="Calibri"/>
              </a:rPr>
              <a:t>? Repeat </a:t>
            </a:r>
            <a:r>
              <a:rPr lang="en-US" err="1">
                <a:ea typeface="Calibri"/>
                <a:cs typeface="Calibri"/>
              </a:rPr>
              <a:t>victimisation</a:t>
            </a:r>
            <a:r>
              <a:rPr lang="en-US">
                <a:ea typeface="Calibri"/>
                <a:cs typeface="Calibri"/>
              </a:rPr>
              <a:t> is where an individual has been impacted by crime, in close time proximity and more than once. NEED A REFERENCE. In the UK, repeat </a:t>
            </a:r>
            <a:r>
              <a:rPr lang="en-US" err="1">
                <a:ea typeface="Calibri"/>
                <a:cs typeface="Calibri"/>
              </a:rPr>
              <a:t>victimisation</a:t>
            </a:r>
            <a:r>
              <a:rPr lang="en-US">
                <a:ea typeface="Calibri"/>
                <a:cs typeface="Calibri"/>
              </a:rPr>
              <a:t> is a priority for the police to address, particularly for issues such as domestic violence and crimes involving young people and people who are vulnerable. NEED A STATISTIC.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B43019-7286-4BA1-B7C4-1E73BFC009A7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770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mankind.org.uk/statisticcs-on-male-victims-of-domestic-abuse/" TargetMode="External"/><Relationship Id="rId13" Type="http://schemas.openxmlformats.org/officeDocument/2006/relationships/hyperlink" Target="https://www.southwalescommissioner.org.uk/commissioners-priorities/police-crime-plan-2023-27/operational-response/" TargetMode="External"/><Relationship Id="rId3" Type="http://schemas.openxmlformats.org/officeDocument/2006/relationships/hyperlink" Target="https://www.college.police.uk/research/what-works-policing-reduce-crime/people-and-places" TargetMode="External"/><Relationship Id="rId7" Type="http://schemas.openxmlformats.org/officeDocument/2006/relationships/hyperlink" Target="https://www.payplan.com/wp=content/uploads/2021/02/0035-21_Domestic-Violence-Disclosure-factsheet.pdf" TargetMode="External"/><Relationship Id="rId12" Type="http://schemas.openxmlformats.org/officeDocument/2006/relationships/hyperlink" Target="https://www.mind.org.uk/media-a/2116/2013-12-03-mind_police_final_web.pdf" TargetMode="External"/><Relationship Id="rId2" Type="http://schemas.openxmlformats.org/officeDocument/2006/relationships/hyperlink" Target="https://www.proquest.com/openview/737b91a7b403dd2be3e5c036b092ac34/1?pq-origsite=gscholar&amp;cbl=18750&amp;diss=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ylorfrancis.com/chapters/edit/10.4324/9780203118214-16/repeat-victimisation-graham-farrell-ken-pease" TargetMode="External"/><Relationship Id="rId11" Type="http://schemas.openxmlformats.org/officeDocument/2006/relationships/hyperlink" Target="https://www.met.police.uk/advice/advice-and-information/bwv/body-worn-video-bwv/how-and-when-bwv-cameras-are-used/" TargetMode="External"/><Relationship Id="rId5" Type="http://schemas.openxmlformats.org/officeDocument/2006/relationships/hyperlink" Target="https://www.bbc.co.uk/news/articles/c8djrl18v81o" TargetMode="External"/><Relationship Id="rId15" Type="http://schemas.openxmlformats.org/officeDocument/2006/relationships/hyperlink" Target="https://www.victimsupport.org.uk/crime-info/types-crime/domestic-abuse/" TargetMode="External"/><Relationship Id="rId10" Type="http://schemas.openxmlformats.org/officeDocument/2006/relationships/hyperlink" Target="http://www.met.police.uk" TargetMode="External"/><Relationship Id="rId4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9" Type="http://schemas.openxmlformats.org/officeDocument/2006/relationships/hyperlink" Target="https://www.merseyside.police.uk/police-foces/merseyside-police/areas/campaigns/campaigns/2024/march/ask-for-angela/" TargetMode="External"/><Relationship Id="rId14" Type="http://schemas.openxmlformats.org/officeDocument/2006/relationships/hyperlink" Target="https://www.southwalescommissioner.org.uk/commissioners-priorities/police-crime-plan-2023-27/anti-social-behaviou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1D3618-A22A-FD8B-2244-205178F725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6250"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"/>
              </a:rPr>
              <a:t>The challenges faced by police in addressing repeat victimisation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Milly Golledge</a:t>
            </a:r>
          </a:p>
          <a:p>
            <a:r>
              <a:rPr lang="en-US">
                <a:solidFill>
                  <a:srgbClr val="FFFFFF"/>
                </a:solidFill>
              </a:rPr>
              <a:t>(2304737)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F6249-1987-63C9-C55A-81C22F69D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>
                <a:latin typeface="Aptos"/>
              </a:rPr>
              <a:t>Repeat </a:t>
            </a:r>
            <a:r>
              <a:rPr lang="en-US" sz="4400" err="1">
                <a:latin typeface="Aptos"/>
              </a:rPr>
              <a:t>victimisation</a:t>
            </a:r>
            <a:endParaRPr lang="en-US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583E6-1558-DE04-8D06-927E1FE39C6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 sz="2400">
                <a:solidFill>
                  <a:schemeClr val="bg1"/>
                </a:solidFill>
                <a:latin typeface="Congenial"/>
              </a:rPr>
              <a:t>(Farrell and Pease, 2008)</a:t>
            </a:r>
          </a:p>
          <a:p>
            <a:r>
              <a:rPr lang="en-US" sz="2400">
                <a:solidFill>
                  <a:schemeClr val="bg1"/>
                </a:solidFill>
                <a:latin typeface="Congenial"/>
              </a:rPr>
              <a:t>(College of Policing, 2021)</a:t>
            </a:r>
          </a:p>
        </p:txBody>
      </p:sp>
      <p:pic>
        <p:nvPicPr>
          <p:cNvPr id="8" name="Content Placeholder 7" descr="A person hugging a child&#10;&#10;Description automatically generated">
            <a:extLst>
              <a:ext uri="{FF2B5EF4-FFF2-40B4-BE49-F238E27FC236}">
                <a16:creationId xmlns:a16="http://schemas.microsoft.com/office/drawing/2014/main" id="{C5B2C474-B77E-48CF-77E9-97838F7290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34930" y="2058499"/>
            <a:ext cx="4762500" cy="3810000"/>
          </a:xfrm>
        </p:spPr>
      </p:pic>
    </p:spTree>
    <p:extLst>
      <p:ext uri="{BB962C8B-B14F-4D97-AF65-F5344CB8AC3E}">
        <p14:creationId xmlns:p14="http://schemas.microsoft.com/office/powerpoint/2010/main" val="78929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1BF12-FCFB-F463-84E9-6D12BF64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0FF436-B1A0-4FA8-26C6-C53A7C6FA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solidFill>
                  <a:srgbClr val="FF0000"/>
                </a:solidFill>
              </a:rPr>
              <a:t>Challenge:</a:t>
            </a:r>
          </a:p>
          <a:p>
            <a:r>
              <a:rPr lang="en-US">
                <a:solidFill>
                  <a:srgbClr val="FF0000"/>
                </a:solidFill>
              </a:rPr>
              <a:t>Victim blaming🤕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8F217-2876-8F28-3186-BC85CE5C1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(Victim Support, 2024)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</a:t>
            </a:r>
            <a:r>
              <a:rPr lang="en-US" sz="2400" err="1">
                <a:solidFill>
                  <a:schemeClr val="bg1"/>
                </a:solidFill>
                <a:latin typeface="Congenial"/>
              </a:rPr>
              <a:t>Easedale</a:t>
            </a:r>
            <a:r>
              <a:rPr lang="en-US" sz="2400">
                <a:solidFill>
                  <a:schemeClr val="bg1"/>
                </a:solidFill>
                <a:latin typeface="Congenial"/>
              </a:rPr>
              <a:t>, 2024(a))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5622EC-F2AA-86DA-928F-00F89E796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US" sz="2000">
              <a:solidFill>
                <a:srgbClr val="00B05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80834-151B-2F29-D6F2-E1353111C7F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  <a:latin typeface="Congen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E3C554-C03F-9D8E-97C5-26A92766E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853" y="1717162"/>
            <a:ext cx="6096000" cy="406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02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1BF12-FCFB-F463-84E9-6D12BF64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0FF436-B1A0-4FA8-26C6-C53A7C6FA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solidFill>
                  <a:srgbClr val="00B050"/>
                </a:solidFill>
              </a:rPr>
              <a:t>Solution: Education for breaking the cycle🎖️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8F217-2876-8F28-3186-BC85CE5C1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  <a:latin typeface="Congen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5622EC-F2AA-86DA-928F-00F89E796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US" sz="2000">
              <a:solidFill>
                <a:srgbClr val="00B05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80834-151B-2F29-D6F2-E1353111C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8200" y="2505075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(Mankind Initiative, 2023)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</a:t>
            </a:r>
            <a:r>
              <a:rPr lang="en-US" sz="2400" err="1">
                <a:solidFill>
                  <a:schemeClr val="bg1"/>
                </a:solidFill>
                <a:latin typeface="Congenial"/>
              </a:rPr>
              <a:t>Easedale</a:t>
            </a:r>
            <a:r>
              <a:rPr lang="en-US" sz="2400">
                <a:solidFill>
                  <a:schemeClr val="bg1"/>
                </a:solidFill>
                <a:latin typeface="Congenial"/>
              </a:rPr>
              <a:t>, 2024(b))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(Merseyside Police, 2024)</a:t>
            </a:r>
          </a:p>
        </p:txBody>
      </p:sp>
      <p:pic>
        <p:nvPicPr>
          <p:cNvPr id="7" name="Picture 6" descr="A group of people standing in front of a bus&#10;&#10;Description automatically generated">
            <a:extLst>
              <a:ext uri="{FF2B5EF4-FFF2-40B4-BE49-F238E27FC236}">
                <a16:creationId xmlns:a16="http://schemas.microsoft.com/office/drawing/2014/main" id="{BD5CCB29-72C0-83EE-40A1-69B86C2BE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6450" y="1789403"/>
            <a:ext cx="4338004" cy="3507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06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1BF12-FCFB-F463-84E9-6D12BF64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0FF436-B1A0-4FA8-26C6-C53A7C6FA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solidFill>
                  <a:srgbClr val="FF0000"/>
                </a:solidFill>
              </a:rPr>
              <a:t>Challenge:</a:t>
            </a:r>
          </a:p>
          <a:p>
            <a:r>
              <a:rPr lang="en-US">
                <a:solidFill>
                  <a:srgbClr val="FF0000"/>
                </a:solidFill>
              </a:rPr>
              <a:t>Stockholm syndrome and isolation🤔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8F217-2876-8F28-3186-BC85CE5C1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(Christensen, 2022)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(Law, S.P.C.S, 2013)</a:t>
            </a:r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  <a:latin typeface="Congen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5622EC-F2AA-86DA-928F-00F89E796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US" sz="2000">
              <a:solidFill>
                <a:srgbClr val="00B050"/>
              </a:solidFill>
            </a:endParaRPr>
          </a:p>
        </p:txBody>
      </p:sp>
      <p:pic>
        <p:nvPicPr>
          <p:cNvPr id="7" name="Content Placeholder 6" descr="A person taking a selfie&#10;&#10;Description automatically generated">
            <a:extLst>
              <a:ext uri="{FF2B5EF4-FFF2-40B4-BE49-F238E27FC236}">
                <a16:creationId xmlns:a16="http://schemas.microsoft.com/office/drawing/2014/main" id="{F731CACB-85D7-AC32-515E-5B372FF4574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542271" y="1715538"/>
            <a:ext cx="4114800" cy="4114800"/>
          </a:xfrm>
        </p:spPr>
      </p:pic>
    </p:spTree>
    <p:extLst>
      <p:ext uri="{BB962C8B-B14F-4D97-AF65-F5344CB8AC3E}">
        <p14:creationId xmlns:p14="http://schemas.microsoft.com/office/powerpoint/2010/main" val="139741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1BF12-FCFB-F463-84E9-6D12BF64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 and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0FF436-B1A0-4FA8-26C6-C53A7C6FA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solidFill>
                  <a:srgbClr val="00B050"/>
                </a:solidFill>
              </a:rPr>
              <a:t>Solution: </a:t>
            </a:r>
            <a:r>
              <a:rPr lang="en-US" err="1">
                <a:solidFill>
                  <a:srgbClr val="00B050"/>
                </a:solidFill>
              </a:rPr>
              <a:t>Specialised</a:t>
            </a:r>
            <a:r>
              <a:rPr lang="en-US">
                <a:solidFill>
                  <a:srgbClr val="00B050"/>
                </a:solidFill>
              </a:rPr>
              <a:t> units and partnerships🚨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8F217-2876-8F28-3186-BC85CE5C1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(South Wales Police and Crime Commissioner, 2024(a))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(South Wales Police and Crime Commissioner, 2024(b))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(College of Policing, 2015)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(Metropolitan Police, 2021)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  <a:latin typeface="Congenial"/>
              </a:rPr>
              <a:t>(Mind, 2013)</a:t>
            </a:r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  <a:latin typeface="Congenial"/>
            </a:endParaRPr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  <a:latin typeface="Congen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5622EC-F2AA-86DA-928F-00F89E796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US" sz="2000">
              <a:solidFill>
                <a:srgbClr val="00B050"/>
              </a:solidFill>
            </a:endParaRPr>
          </a:p>
        </p:txBody>
      </p:sp>
      <p:pic>
        <p:nvPicPr>
          <p:cNvPr id="7" name="Content Placeholder 6" descr="A group of people in uniform&#10;&#10;Description automatically generated">
            <a:extLst>
              <a:ext uri="{FF2B5EF4-FFF2-40B4-BE49-F238E27FC236}">
                <a16:creationId xmlns:a16="http://schemas.microsoft.com/office/drawing/2014/main" id="{1B26C286-F076-8ED0-7939-C4BCCDB5E06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715794" y="1563619"/>
            <a:ext cx="6096000" cy="4066947"/>
          </a:xfrm>
        </p:spPr>
      </p:pic>
    </p:spTree>
    <p:extLst>
      <p:ext uri="{BB962C8B-B14F-4D97-AF65-F5344CB8AC3E}">
        <p14:creationId xmlns:p14="http://schemas.microsoft.com/office/powerpoint/2010/main" val="1810602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51981-8E67-A3EB-66B2-AFD47C0C8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>
                <a:solidFill>
                  <a:schemeClr val="bg1"/>
                </a:solidFill>
                <a:latin typeface="Aptos"/>
              </a:rPr>
              <a:t>Conclusion</a:t>
            </a:r>
          </a:p>
        </p:txBody>
      </p:sp>
      <p:pic>
        <p:nvPicPr>
          <p:cNvPr id="5" name="Content Placeholder 4" descr="A person in a police uniform&#10;&#10;Description automatically generated">
            <a:extLst>
              <a:ext uri="{FF2B5EF4-FFF2-40B4-BE49-F238E27FC236}">
                <a16:creationId xmlns:a16="http://schemas.microsoft.com/office/drawing/2014/main" id="{6FEB4FD1-E069-DB30-93EB-663BA5997C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54638" y="2055568"/>
            <a:ext cx="5829300" cy="38862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E29CFB-4E23-C7A3-3E16-FDF6227CE3C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 b="1">
              <a:solidFill>
                <a:srgbClr val="FFFF00"/>
              </a:solidFill>
            </a:endParaRPr>
          </a:p>
          <a:p>
            <a:r>
              <a:rPr lang="en-US" sz="2400" b="1">
                <a:solidFill>
                  <a:srgbClr val="FFFF00"/>
                </a:solidFill>
              </a:rPr>
              <a:t>It's critical for continuous action.</a:t>
            </a:r>
            <a:endParaRPr lang="en-US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12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5998-5DE6-479E-F123-4402D34C8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  <a:latin typeface="Apto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7A537-FC0C-14FF-D834-769189C8F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Christensen, H., 2022. </a:t>
            </a:r>
            <a:r>
              <a:rPr lang="en-US" sz="800" i="1">
                <a:solidFill>
                  <a:schemeClr val="bg1"/>
                </a:solidFill>
              </a:rPr>
              <a:t>Trauma Bonding in Intimate Partner Violence: A Depth Psychological Understanding </a:t>
            </a:r>
            <a:r>
              <a:rPr lang="en-US" sz="800">
                <a:solidFill>
                  <a:schemeClr val="bg1"/>
                </a:solidFill>
              </a:rPr>
              <a:t>(Doctoral dissertation, Pacifica Graduate Institute). Available at: </a:t>
            </a:r>
            <a:r>
              <a:rPr lang="en-US" sz="80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https://www.proquest.com/openview/737b91a7b403dd2be3e5c036b092ac34/1?pq-origsite=gscholar&amp;cbl=18750&amp;diss=y</a:t>
            </a:r>
            <a:r>
              <a:rPr lang="en-US" sz="800">
                <a:solidFill>
                  <a:schemeClr val="bg1"/>
                </a:solidFill>
              </a:rPr>
              <a:t> (Accessed: 03/01/2025).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College of Policing (2021) </a:t>
            </a:r>
            <a:r>
              <a:rPr lang="en-US" sz="800" i="1">
                <a:solidFill>
                  <a:schemeClr val="bg1"/>
                </a:solidFill>
              </a:rPr>
              <a:t>People and places - how resources can be targeted, College of Policing.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https://www.college.police.uk/research/what-works-policing-reduce-crime/people-and-places</a:t>
            </a:r>
            <a:r>
              <a:rPr lang="en-US" sz="800">
                <a:solidFill>
                  <a:schemeClr val="bg1"/>
                </a:solidFill>
              </a:rPr>
              <a:t> (Accessed: 02/01/2025).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College of Policing (2015). </a:t>
            </a:r>
            <a:r>
              <a:rPr lang="en-US" sz="800" i="1">
                <a:solidFill>
                  <a:schemeClr val="bg1"/>
                </a:solidFill>
              </a:rPr>
              <a:t>Partnership working and multi-agency responses/ mechanisms. </a:t>
            </a:r>
            <a:r>
              <a:rPr lang="en-US" sz="800">
                <a:solidFill>
                  <a:schemeClr val="bg1"/>
                </a:solidFill>
              </a:rPr>
              <a:t>College of Policing. Available at: </a:t>
            </a:r>
            <a:r>
              <a:rPr lang="en-US" sz="80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https://www.college.police.uk/app/major-investigation-and-public-protection/domestic-abuse/partnership-working-and-multi-agency-responsesmechanisms</a:t>
            </a:r>
            <a:r>
              <a:rPr lang="en-US" sz="800">
                <a:solidFill>
                  <a:schemeClr val="bg1"/>
                </a:solidFill>
              </a:rPr>
              <a:t> (Accessed: 05/01/2025).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 err="1">
                <a:solidFill>
                  <a:schemeClr val="bg1"/>
                </a:solidFill>
              </a:rPr>
              <a:t>Easedale</a:t>
            </a:r>
            <a:r>
              <a:rPr lang="en-US" sz="800">
                <a:solidFill>
                  <a:schemeClr val="bg1"/>
                </a:solidFill>
              </a:rPr>
              <a:t>, S. (2024(a)) 'Male domestic abuse victim stopped from using bathroom and toilet', </a:t>
            </a:r>
            <a:r>
              <a:rPr lang="en-US" sz="800" i="1">
                <a:solidFill>
                  <a:schemeClr val="bg1"/>
                </a:solidFill>
              </a:rPr>
              <a:t>BBC News, </a:t>
            </a:r>
            <a:r>
              <a:rPr lang="en-US" sz="800">
                <a:solidFill>
                  <a:schemeClr val="bg1"/>
                </a:solidFill>
              </a:rPr>
              <a:t>12 October. Available at: </a:t>
            </a:r>
            <a:r>
              <a:rPr lang="en-US" sz="80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https://www.bbc.co.uk/news/articles/c8djrl18v81o</a:t>
            </a:r>
            <a:r>
              <a:rPr lang="en-US" sz="800">
                <a:solidFill>
                  <a:schemeClr val="bg1"/>
                </a:solidFill>
              </a:rPr>
              <a:t>. (Accessed: 02/01/2025).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 err="1">
                <a:solidFill>
                  <a:schemeClr val="bg1"/>
                </a:solidFill>
              </a:rPr>
              <a:t>Easedale</a:t>
            </a:r>
            <a:r>
              <a:rPr lang="en-US" sz="800">
                <a:solidFill>
                  <a:schemeClr val="bg1"/>
                </a:solidFill>
              </a:rPr>
              <a:t>, S. (2024(b)) 'Male domestic abuse victim stopped from using bathroom and toilet', </a:t>
            </a:r>
            <a:r>
              <a:rPr lang="en-US" sz="800" i="1">
                <a:solidFill>
                  <a:schemeClr val="bg1"/>
                </a:solidFill>
              </a:rPr>
              <a:t>BBC News, </a:t>
            </a:r>
            <a:r>
              <a:rPr lang="en-US" sz="800">
                <a:solidFill>
                  <a:schemeClr val="bg1"/>
                </a:solidFill>
              </a:rPr>
              <a:t>12 October. Available at: </a:t>
            </a:r>
            <a:r>
              <a:rPr lang="en-US" sz="80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https://www.bbc.co.uk/news/articles/c8djrl18v81o</a:t>
            </a:r>
            <a:r>
              <a:rPr lang="en-US" sz="800">
                <a:solidFill>
                  <a:schemeClr val="bg1"/>
                </a:solidFill>
              </a:rPr>
              <a:t>. (Accessed: 02/01/2025).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Farrell, G. And Pease, K., 2013. Repeat </a:t>
            </a:r>
            <a:r>
              <a:rPr lang="en-US" sz="800" err="1">
                <a:solidFill>
                  <a:schemeClr val="bg1"/>
                </a:solidFill>
              </a:rPr>
              <a:t>victimisation</a:t>
            </a:r>
            <a:r>
              <a:rPr lang="en-US" sz="800">
                <a:solidFill>
                  <a:schemeClr val="bg1"/>
                </a:solidFill>
              </a:rPr>
              <a:t>. In </a:t>
            </a:r>
            <a:r>
              <a:rPr lang="en-US" sz="800" i="1">
                <a:solidFill>
                  <a:schemeClr val="bg1"/>
                </a:solidFill>
              </a:rPr>
              <a:t>Environmental criminology and crime analysis </a:t>
            </a:r>
            <a:r>
              <a:rPr lang="en-US" sz="800">
                <a:solidFill>
                  <a:schemeClr val="bg1"/>
                </a:solidFill>
              </a:rPr>
              <a:t>(pp. 139-157). Willan. Available at: </a:t>
            </a:r>
            <a:r>
              <a:rPr lang="en-US" sz="80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https://www.taylorfrancis.com/chapters/edit/10.4324/9780203118214-16/repeat-victimisation-graham-farrell-ken-pease</a:t>
            </a:r>
            <a:r>
              <a:rPr lang="en-US" sz="800">
                <a:solidFill>
                  <a:schemeClr val="bg1"/>
                </a:solidFill>
              </a:rPr>
              <a:t> (Accessed: 02/01/2025).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Law, S.P.C.S., 2013. The domestic violence disclosure scheme'. </a:t>
            </a:r>
            <a:r>
              <a:rPr lang="en-US" sz="800" i="1">
                <a:solidFill>
                  <a:schemeClr val="bg1"/>
                </a:solidFill>
              </a:rPr>
              <a:t>House of Commons Library: Home Affairs Section.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https://www.payplan.com/wp=content/uploads/2021/02/0035-21_Domestic-Violence-Disclosure-factsheet.pdf</a:t>
            </a:r>
            <a:r>
              <a:rPr lang="en-US" sz="800">
                <a:solidFill>
                  <a:schemeClr val="bg1"/>
                </a:solidFill>
              </a:rPr>
              <a:t> (Accessed: 03/01/2025).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Mankind Initiative (2023) </a:t>
            </a:r>
            <a:r>
              <a:rPr lang="en-US" sz="800" i="1">
                <a:solidFill>
                  <a:schemeClr val="bg1"/>
                </a:solidFill>
              </a:rPr>
              <a:t>Statistics on Male Victims of Domestic Abuse, Mankind.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https://mankind.org.uk/statisticcs-on-male-victims-of-domestic-abuse/</a:t>
            </a:r>
            <a:r>
              <a:rPr lang="en-US" sz="800">
                <a:solidFill>
                  <a:schemeClr val="bg1"/>
                </a:solidFill>
              </a:rPr>
              <a:t> (Accessed: 02/01.2025).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Merseyside Police (2024) </a:t>
            </a:r>
            <a:r>
              <a:rPr lang="en-US" sz="800" i="1">
                <a:solidFill>
                  <a:schemeClr val="bg1"/>
                </a:solidFill>
              </a:rPr>
              <a:t>Ask For Angela.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https://www.merseyside.police.uk/police-foces/merseyside-police/areas/campaigns/campaigns/2024/march/ask-for-angela/</a:t>
            </a:r>
            <a:r>
              <a:rPr lang="en-US" sz="800">
                <a:solidFill>
                  <a:schemeClr val="bg1"/>
                </a:solidFill>
              </a:rPr>
              <a:t> (Accessed: 02/01/2025).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Metropolitan Police (2021). </a:t>
            </a:r>
            <a:r>
              <a:rPr lang="en-US" sz="800" i="1">
                <a:solidFill>
                  <a:schemeClr val="bg1"/>
                </a:solidFill>
              </a:rPr>
              <a:t>How and when BMW cameras are used. </a:t>
            </a:r>
            <a:r>
              <a:rPr lang="en-US" sz="800">
                <a:solidFill>
                  <a:schemeClr val="bg1"/>
                </a:solidFill>
              </a:rPr>
              <a:t>[online] </a:t>
            </a:r>
            <a:r>
              <a:rPr lang="en-US" sz="80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www.met.police.uk</a:t>
            </a:r>
            <a:r>
              <a:rPr lang="en-US" sz="800">
                <a:solidFill>
                  <a:schemeClr val="bg1"/>
                </a:solidFill>
              </a:rPr>
              <a:t>. Available at: </a:t>
            </a:r>
            <a:r>
              <a:rPr lang="en-US" sz="80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https://www.met.police.uk/advice/advice-and-information/bwv/body-worn-video-bwv/how-and-when-bwv-cameras-are-used/</a:t>
            </a:r>
            <a:r>
              <a:rPr lang="en-US" sz="800">
                <a:solidFill>
                  <a:schemeClr val="bg1"/>
                </a:solidFill>
              </a:rPr>
              <a:t>. (Accessed: 05/01/2025).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Mind (2013) </a:t>
            </a:r>
            <a:r>
              <a:rPr lang="en-US" sz="800" i="1">
                <a:solidFill>
                  <a:schemeClr val="bg1"/>
                </a:solidFill>
              </a:rPr>
              <a:t>Police and mental health: How to get it right locally.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https://www.mind.org.uk/media-a/2116/2013-12-03-mind_police_final_web.pdf</a:t>
            </a:r>
            <a:r>
              <a:rPr lang="en-US" sz="800">
                <a:solidFill>
                  <a:schemeClr val="bg1"/>
                </a:solidFill>
              </a:rPr>
              <a:t> (Accessed: 04/01/2025).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South Wales Police and Crime Commissioner. (2024a). </a:t>
            </a:r>
            <a:r>
              <a:rPr lang="en-US" sz="800" i="1">
                <a:solidFill>
                  <a:schemeClr val="bg1"/>
                </a:solidFill>
              </a:rPr>
              <a:t> Priority 6 – South Wales Police and Crime Commissioner.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https://www.southwalescommissioner.org.uk/commissioners-priorities/police-crime-plan-2023-27/operational-response/</a:t>
            </a:r>
            <a:r>
              <a:rPr lang="en-US" sz="800">
                <a:solidFill>
                  <a:schemeClr val="bg1"/>
                </a:solidFill>
              </a:rPr>
              <a:t> (Accessed: 04/01/2025).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South Wales Police and Crime Commissioner. (2024b). </a:t>
            </a:r>
            <a:r>
              <a:rPr lang="en-US" sz="800" i="1">
                <a:solidFill>
                  <a:schemeClr val="bg1"/>
                </a:solidFill>
              </a:rPr>
              <a:t>Priority 3 - South Wales Police and Crime Commissioner.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https://www.southwalescommissioner.org.uk/commissioners-priorities/police-crime-plan-2023-27/anti-social-behaviour</a:t>
            </a:r>
            <a:r>
              <a:rPr lang="en-US" sz="800">
                <a:solidFill>
                  <a:schemeClr val="bg1"/>
                </a:solidFill>
              </a:rPr>
              <a:t> (Accessed: 04/01/2025).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800">
                <a:solidFill>
                  <a:schemeClr val="bg1"/>
                </a:solidFill>
              </a:rPr>
              <a:t>Victim Support (2024) </a:t>
            </a:r>
            <a:r>
              <a:rPr lang="en-US" sz="800" i="1">
                <a:solidFill>
                  <a:schemeClr val="bg1"/>
                </a:solidFill>
              </a:rPr>
              <a:t>Domestic abuse, Victim Support. </a:t>
            </a:r>
            <a:r>
              <a:rPr lang="en-US" sz="800">
                <a:solidFill>
                  <a:schemeClr val="bg1"/>
                </a:solidFill>
              </a:rPr>
              <a:t>Available at: </a:t>
            </a:r>
            <a:r>
              <a:rPr lang="en-US" sz="80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https://www.victimsupport.org.uk/crime-info/types-crime/domestic-abuse/</a:t>
            </a:r>
            <a:r>
              <a:rPr lang="en-US" sz="800">
                <a:solidFill>
                  <a:schemeClr val="bg1"/>
                </a:solidFill>
              </a:rPr>
              <a:t>. (Accessed: 02/01/2025).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962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challenges faced by police in addressing repeat victimisation</vt:lpstr>
      <vt:lpstr>Repeat victimisation</vt:lpstr>
      <vt:lpstr>Challenges and Solutions</vt:lpstr>
      <vt:lpstr>Challenges and Solutions</vt:lpstr>
      <vt:lpstr>Challenges and Solutions</vt:lpstr>
      <vt:lpstr>Challenges and Solutions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2025-01-08T23:01:59Z</dcterms:created>
  <dcterms:modified xsi:type="dcterms:W3CDTF">2025-01-13T01:12:30Z</dcterms:modified>
</cp:coreProperties>
</file>