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6" r:id="rId6"/>
    <p:sldId id="258" r:id="rId7"/>
    <p:sldId id="260" r:id="rId8"/>
    <p:sldId id="261" r:id="rId9"/>
    <p:sldId id="262" r:id="rId10"/>
    <p:sldId id="263" r:id="rId11"/>
    <p:sldId id="259" r:id="rId12"/>
  </p:sldIdLst>
  <p:sldSz cx="19050000" cy="4191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20" userDrawn="1">
          <p15:clr>
            <a:srgbClr val="A4A3A4"/>
          </p15:clr>
        </p15:guide>
        <p15:guide id="2" pos="60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3A90A5-6756-4C3B-869F-BFE0ADA5115B}" v="1344" dt="2025-12-17T15:54:52.6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8" d="100"/>
          <a:sy n="68" d="100"/>
        </p:scale>
        <p:origin x="78" y="1452"/>
      </p:cViewPr>
      <p:guideLst>
        <p:guide orient="horz" pos="1320"/>
        <p:guide pos="600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81250" y="685888"/>
            <a:ext cx="14287500" cy="1459089"/>
          </a:xfrm>
        </p:spPr>
        <p:txBody>
          <a:bodyPr anchor="b"/>
          <a:lstStyle>
            <a:lvl1pPr algn="ctr">
              <a:defRPr sz="3667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81250" y="2201245"/>
            <a:ext cx="14287500" cy="1011855"/>
          </a:xfrm>
        </p:spPr>
        <p:txBody>
          <a:bodyPr/>
          <a:lstStyle>
            <a:lvl1pPr marL="0" indent="0" algn="ctr">
              <a:buNone/>
              <a:defRPr sz="1467"/>
            </a:lvl1pPr>
            <a:lvl2pPr marL="279395" indent="0" algn="ctr">
              <a:buNone/>
              <a:defRPr sz="1222"/>
            </a:lvl2pPr>
            <a:lvl3pPr marL="558790" indent="0" algn="ctr">
              <a:buNone/>
              <a:defRPr sz="1100"/>
            </a:lvl3pPr>
            <a:lvl4pPr marL="838185" indent="0" algn="ctr">
              <a:buNone/>
              <a:defRPr sz="978"/>
            </a:lvl4pPr>
            <a:lvl5pPr marL="1117580" indent="0" algn="ctr">
              <a:buNone/>
              <a:defRPr sz="978"/>
            </a:lvl5pPr>
            <a:lvl6pPr marL="1396975" indent="0" algn="ctr">
              <a:buNone/>
              <a:defRPr sz="978"/>
            </a:lvl6pPr>
            <a:lvl7pPr marL="1676370" indent="0" algn="ctr">
              <a:buNone/>
              <a:defRPr sz="978"/>
            </a:lvl7pPr>
            <a:lvl8pPr marL="1955764" indent="0" algn="ctr">
              <a:buNone/>
              <a:defRPr sz="978"/>
            </a:lvl8pPr>
            <a:lvl9pPr marL="2235159" indent="0" algn="ctr">
              <a:buNone/>
              <a:defRPr sz="978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686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380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9766" y="1044840"/>
            <a:ext cx="16430625" cy="1743339"/>
          </a:xfrm>
        </p:spPr>
        <p:txBody>
          <a:bodyPr anchor="b"/>
          <a:lstStyle>
            <a:lvl1pPr>
              <a:defRPr sz="3667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9766" y="2804672"/>
            <a:ext cx="16430625" cy="916781"/>
          </a:xfrm>
        </p:spPr>
        <p:txBody>
          <a:bodyPr/>
          <a:lstStyle>
            <a:lvl1pPr marL="0" indent="0">
              <a:buNone/>
              <a:defRPr sz="1467">
                <a:solidFill>
                  <a:schemeClr val="tx1">
                    <a:tint val="82000"/>
                  </a:schemeClr>
                </a:solidFill>
              </a:defRPr>
            </a:lvl1pPr>
            <a:lvl2pPr marL="279395" indent="0">
              <a:buNone/>
              <a:defRPr sz="1222">
                <a:solidFill>
                  <a:schemeClr val="tx1">
                    <a:tint val="82000"/>
                  </a:schemeClr>
                </a:solidFill>
              </a:defRPr>
            </a:lvl2pPr>
            <a:lvl3pPr marL="558790" indent="0">
              <a:buNone/>
              <a:defRPr sz="1100">
                <a:solidFill>
                  <a:schemeClr val="tx1">
                    <a:tint val="82000"/>
                  </a:schemeClr>
                </a:solidFill>
              </a:defRPr>
            </a:lvl3pPr>
            <a:lvl4pPr marL="838185" indent="0">
              <a:buNone/>
              <a:defRPr sz="978">
                <a:solidFill>
                  <a:schemeClr val="tx1">
                    <a:tint val="82000"/>
                  </a:schemeClr>
                </a:solidFill>
              </a:defRPr>
            </a:lvl4pPr>
            <a:lvl5pPr marL="1117580" indent="0">
              <a:buNone/>
              <a:defRPr sz="978">
                <a:solidFill>
                  <a:schemeClr val="tx1">
                    <a:tint val="82000"/>
                  </a:schemeClr>
                </a:solidFill>
              </a:defRPr>
            </a:lvl5pPr>
            <a:lvl6pPr marL="1396975" indent="0">
              <a:buNone/>
              <a:defRPr sz="978">
                <a:solidFill>
                  <a:schemeClr val="tx1">
                    <a:tint val="82000"/>
                  </a:schemeClr>
                </a:solidFill>
              </a:defRPr>
            </a:lvl6pPr>
            <a:lvl7pPr marL="1676370" indent="0">
              <a:buNone/>
              <a:defRPr sz="978">
                <a:solidFill>
                  <a:schemeClr val="tx1">
                    <a:tint val="82000"/>
                  </a:schemeClr>
                </a:solidFill>
              </a:defRPr>
            </a:lvl7pPr>
            <a:lvl8pPr marL="1955764" indent="0">
              <a:buNone/>
              <a:defRPr sz="978">
                <a:solidFill>
                  <a:schemeClr val="tx1">
                    <a:tint val="82000"/>
                  </a:schemeClr>
                </a:solidFill>
              </a:defRPr>
            </a:lvl8pPr>
            <a:lvl9pPr marL="2235159" indent="0">
              <a:buNone/>
              <a:defRPr sz="978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701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9688" y="1115660"/>
            <a:ext cx="8096250" cy="26591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44063" y="1115660"/>
            <a:ext cx="8096250" cy="26591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62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2169" y="223132"/>
            <a:ext cx="16430625" cy="81006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12170" y="1027377"/>
            <a:ext cx="8059042" cy="503502"/>
          </a:xfrm>
        </p:spPr>
        <p:txBody>
          <a:bodyPr anchor="b"/>
          <a:lstStyle>
            <a:lvl1pPr marL="0" indent="0">
              <a:buNone/>
              <a:defRPr sz="1467" b="1"/>
            </a:lvl1pPr>
            <a:lvl2pPr marL="279395" indent="0">
              <a:buNone/>
              <a:defRPr sz="1222" b="1"/>
            </a:lvl2pPr>
            <a:lvl3pPr marL="558790" indent="0">
              <a:buNone/>
              <a:defRPr sz="1100" b="1"/>
            </a:lvl3pPr>
            <a:lvl4pPr marL="838185" indent="0">
              <a:buNone/>
              <a:defRPr sz="978" b="1"/>
            </a:lvl4pPr>
            <a:lvl5pPr marL="1117580" indent="0">
              <a:buNone/>
              <a:defRPr sz="978" b="1"/>
            </a:lvl5pPr>
            <a:lvl6pPr marL="1396975" indent="0">
              <a:buNone/>
              <a:defRPr sz="978" b="1"/>
            </a:lvl6pPr>
            <a:lvl7pPr marL="1676370" indent="0">
              <a:buNone/>
              <a:defRPr sz="978" b="1"/>
            </a:lvl7pPr>
            <a:lvl8pPr marL="1955764" indent="0">
              <a:buNone/>
              <a:defRPr sz="978" b="1"/>
            </a:lvl8pPr>
            <a:lvl9pPr marL="2235159" indent="0">
              <a:buNone/>
              <a:defRPr sz="97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12170" y="1530879"/>
            <a:ext cx="8059042" cy="225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44063" y="1027377"/>
            <a:ext cx="8098731" cy="503502"/>
          </a:xfrm>
        </p:spPr>
        <p:txBody>
          <a:bodyPr anchor="b"/>
          <a:lstStyle>
            <a:lvl1pPr marL="0" indent="0">
              <a:buNone/>
              <a:defRPr sz="1467" b="1"/>
            </a:lvl1pPr>
            <a:lvl2pPr marL="279395" indent="0">
              <a:buNone/>
              <a:defRPr sz="1222" b="1"/>
            </a:lvl2pPr>
            <a:lvl3pPr marL="558790" indent="0">
              <a:buNone/>
              <a:defRPr sz="1100" b="1"/>
            </a:lvl3pPr>
            <a:lvl4pPr marL="838185" indent="0">
              <a:buNone/>
              <a:defRPr sz="978" b="1"/>
            </a:lvl4pPr>
            <a:lvl5pPr marL="1117580" indent="0">
              <a:buNone/>
              <a:defRPr sz="978" b="1"/>
            </a:lvl5pPr>
            <a:lvl6pPr marL="1396975" indent="0">
              <a:buNone/>
              <a:defRPr sz="978" b="1"/>
            </a:lvl6pPr>
            <a:lvl7pPr marL="1676370" indent="0">
              <a:buNone/>
              <a:defRPr sz="978" b="1"/>
            </a:lvl7pPr>
            <a:lvl8pPr marL="1955764" indent="0">
              <a:buNone/>
              <a:defRPr sz="978" b="1"/>
            </a:lvl8pPr>
            <a:lvl9pPr marL="2235159" indent="0">
              <a:buNone/>
              <a:defRPr sz="97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644063" y="1530879"/>
            <a:ext cx="8098731" cy="22516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445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35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395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2170" y="279400"/>
            <a:ext cx="6144120" cy="977900"/>
          </a:xfrm>
        </p:spPr>
        <p:txBody>
          <a:bodyPr anchor="b"/>
          <a:lstStyle>
            <a:lvl1pPr>
              <a:defRPr sz="1956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8731" y="603427"/>
            <a:ext cx="9644063" cy="2978326"/>
          </a:xfrm>
        </p:spPr>
        <p:txBody>
          <a:bodyPr/>
          <a:lstStyle>
            <a:lvl1pPr>
              <a:defRPr sz="1956"/>
            </a:lvl1pPr>
            <a:lvl2pPr>
              <a:defRPr sz="1711"/>
            </a:lvl2pPr>
            <a:lvl3pPr>
              <a:defRPr sz="1467"/>
            </a:lvl3pPr>
            <a:lvl4pPr>
              <a:defRPr sz="1222"/>
            </a:lvl4pPr>
            <a:lvl5pPr>
              <a:defRPr sz="1222"/>
            </a:lvl5pPr>
            <a:lvl6pPr>
              <a:defRPr sz="1222"/>
            </a:lvl6pPr>
            <a:lvl7pPr>
              <a:defRPr sz="1222"/>
            </a:lvl7pPr>
            <a:lvl8pPr>
              <a:defRPr sz="1222"/>
            </a:lvl8pPr>
            <a:lvl9pPr>
              <a:defRPr sz="1222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12170" y="1257300"/>
            <a:ext cx="6144120" cy="2329304"/>
          </a:xfrm>
        </p:spPr>
        <p:txBody>
          <a:bodyPr/>
          <a:lstStyle>
            <a:lvl1pPr marL="0" indent="0">
              <a:buNone/>
              <a:defRPr sz="978"/>
            </a:lvl1pPr>
            <a:lvl2pPr marL="279395" indent="0">
              <a:buNone/>
              <a:defRPr sz="856"/>
            </a:lvl2pPr>
            <a:lvl3pPr marL="558790" indent="0">
              <a:buNone/>
              <a:defRPr sz="733"/>
            </a:lvl3pPr>
            <a:lvl4pPr marL="838185" indent="0">
              <a:buNone/>
              <a:defRPr sz="611"/>
            </a:lvl4pPr>
            <a:lvl5pPr marL="1117580" indent="0">
              <a:buNone/>
              <a:defRPr sz="611"/>
            </a:lvl5pPr>
            <a:lvl6pPr marL="1396975" indent="0">
              <a:buNone/>
              <a:defRPr sz="611"/>
            </a:lvl6pPr>
            <a:lvl7pPr marL="1676370" indent="0">
              <a:buNone/>
              <a:defRPr sz="611"/>
            </a:lvl7pPr>
            <a:lvl8pPr marL="1955764" indent="0">
              <a:buNone/>
              <a:defRPr sz="611"/>
            </a:lvl8pPr>
            <a:lvl9pPr marL="2235159" indent="0">
              <a:buNone/>
              <a:defRPr sz="6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2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2170" y="279400"/>
            <a:ext cx="6144120" cy="977900"/>
          </a:xfrm>
        </p:spPr>
        <p:txBody>
          <a:bodyPr anchor="b"/>
          <a:lstStyle>
            <a:lvl1pPr>
              <a:defRPr sz="1956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8731" y="603427"/>
            <a:ext cx="9644063" cy="2978326"/>
          </a:xfrm>
        </p:spPr>
        <p:txBody>
          <a:bodyPr anchor="t"/>
          <a:lstStyle>
            <a:lvl1pPr marL="0" indent="0">
              <a:buNone/>
              <a:defRPr sz="1956"/>
            </a:lvl1pPr>
            <a:lvl2pPr marL="279395" indent="0">
              <a:buNone/>
              <a:defRPr sz="1711"/>
            </a:lvl2pPr>
            <a:lvl3pPr marL="558790" indent="0">
              <a:buNone/>
              <a:defRPr sz="1467"/>
            </a:lvl3pPr>
            <a:lvl4pPr marL="838185" indent="0">
              <a:buNone/>
              <a:defRPr sz="1222"/>
            </a:lvl4pPr>
            <a:lvl5pPr marL="1117580" indent="0">
              <a:buNone/>
              <a:defRPr sz="1222"/>
            </a:lvl5pPr>
            <a:lvl6pPr marL="1396975" indent="0">
              <a:buNone/>
              <a:defRPr sz="1222"/>
            </a:lvl6pPr>
            <a:lvl7pPr marL="1676370" indent="0">
              <a:buNone/>
              <a:defRPr sz="1222"/>
            </a:lvl7pPr>
            <a:lvl8pPr marL="1955764" indent="0">
              <a:buNone/>
              <a:defRPr sz="1222"/>
            </a:lvl8pPr>
            <a:lvl9pPr marL="2235159" indent="0">
              <a:buNone/>
              <a:defRPr sz="1222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12170" y="1257300"/>
            <a:ext cx="6144120" cy="2329304"/>
          </a:xfrm>
        </p:spPr>
        <p:txBody>
          <a:bodyPr/>
          <a:lstStyle>
            <a:lvl1pPr marL="0" indent="0">
              <a:buNone/>
              <a:defRPr sz="978"/>
            </a:lvl1pPr>
            <a:lvl2pPr marL="279395" indent="0">
              <a:buNone/>
              <a:defRPr sz="856"/>
            </a:lvl2pPr>
            <a:lvl3pPr marL="558790" indent="0">
              <a:buNone/>
              <a:defRPr sz="733"/>
            </a:lvl3pPr>
            <a:lvl4pPr marL="838185" indent="0">
              <a:buNone/>
              <a:defRPr sz="611"/>
            </a:lvl4pPr>
            <a:lvl5pPr marL="1117580" indent="0">
              <a:buNone/>
              <a:defRPr sz="611"/>
            </a:lvl5pPr>
            <a:lvl6pPr marL="1396975" indent="0">
              <a:buNone/>
              <a:defRPr sz="611"/>
            </a:lvl6pPr>
            <a:lvl7pPr marL="1676370" indent="0">
              <a:buNone/>
              <a:defRPr sz="611"/>
            </a:lvl7pPr>
            <a:lvl8pPr marL="1955764" indent="0">
              <a:buNone/>
              <a:defRPr sz="611"/>
            </a:lvl8pPr>
            <a:lvl9pPr marL="2235159" indent="0">
              <a:buNone/>
              <a:defRPr sz="6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21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307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632656" y="223132"/>
            <a:ext cx="4107656" cy="35516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09687" y="223132"/>
            <a:ext cx="12084844" cy="35516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04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09688" y="223132"/>
            <a:ext cx="16430625" cy="810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9688" y="1115660"/>
            <a:ext cx="16430625" cy="26591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9688" y="3884436"/>
            <a:ext cx="4286250" cy="2231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3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EBD777-E7C1-4F5F-9DC6-CE496F0DDB3E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10313" y="3884436"/>
            <a:ext cx="6429375" cy="2231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3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454063" y="3884436"/>
            <a:ext cx="4286250" cy="2231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3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4ABA31-A39A-4BE6-B279-813BD6A3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855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558790" rtl="0" eaLnBrk="1" latinLnBrk="0" hangingPunct="1">
        <a:lnSpc>
          <a:spcPct val="90000"/>
        </a:lnSpc>
        <a:spcBef>
          <a:spcPct val="0"/>
        </a:spcBef>
        <a:buNone/>
        <a:defRPr sz="26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39697" indent="-139697" algn="l" defTabSz="558790" rtl="0" eaLnBrk="1" latinLnBrk="0" hangingPunct="1">
        <a:lnSpc>
          <a:spcPct val="90000"/>
        </a:lnSpc>
        <a:spcBef>
          <a:spcPts val="611"/>
        </a:spcBef>
        <a:buFont typeface="Arial" panose="020B0604020202020204" pitchFamily="34" charset="0"/>
        <a:buChar char="•"/>
        <a:defRPr sz="1711" kern="1200">
          <a:solidFill>
            <a:schemeClr val="tx1"/>
          </a:solidFill>
          <a:latin typeface="+mn-lt"/>
          <a:ea typeface="+mn-ea"/>
          <a:cs typeface="+mn-cs"/>
        </a:defRPr>
      </a:lvl1pPr>
      <a:lvl2pPr marL="419092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467" kern="1200">
          <a:solidFill>
            <a:schemeClr val="tx1"/>
          </a:solidFill>
          <a:latin typeface="+mn-lt"/>
          <a:ea typeface="+mn-ea"/>
          <a:cs typeface="+mn-cs"/>
        </a:defRPr>
      </a:lvl2pPr>
      <a:lvl3pPr marL="698487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222" kern="1200">
          <a:solidFill>
            <a:schemeClr val="tx1"/>
          </a:solidFill>
          <a:latin typeface="+mn-lt"/>
          <a:ea typeface="+mn-ea"/>
          <a:cs typeface="+mn-cs"/>
        </a:defRPr>
      </a:lvl3pPr>
      <a:lvl4pPr marL="977882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57277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536672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6pPr>
      <a:lvl7pPr marL="1816067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7pPr>
      <a:lvl8pPr marL="2095462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8pPr>
      <a:lvl9pPr marL="2374857" indent="-139697" algn="l" defTabSz="558790" rtl="0" eaLnBrk="1" latinLnBrk="0" hangingPunct="1">
        <a:lnSpc>
          <a:spcPct val="90000"/>
        </a:lnSpc>
        <a:spcBef>
          <a:spcPts val="306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1pPr>
      <a:lvl2pPr marL="279395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2pPr>
      <a:lvl3pPr marL="558790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838185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117580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396975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6pPr>
      <a:lvl7pPr marL="1676370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7pPr>
      <a:lvl8pPr marL="1955764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8pPr>
      <a:lvl9pPr marL="2235159" algn="l" defTabSz="558790" rtl="0" eaLnBrk="1" latinLnBrk="0" hangingPunct="1">
        <a:defRPr sz="1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" TargetMode="External"/><Relationship Id="rId2" Type="http://schemas.openxmlformats.org/officeDocument/2006/relationships/hyperlink" Target="https://stock.adobe.com/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5ED2B-0335-AB23-B1A5-E483E59C6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F401B9CE-99CC-BB84-1CA4-E1EECE56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6EF52E-629B-5AD1-E5E1-6EC577AAED98}"/>
              </a:ext>
            </a:extLst>
          </p:cNvPr>
          <p:cNvSpPr txBox="1"/>
          <p:nvPr/>
        </p:nvSpPr>
        <p:spPr>
          <a:xfrm>
            <a:off x="647700" y="328245"/>
            <a:ext cx="18002250" cy="3531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30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Mae'r cyflwyniad hwn wedi'i osod i </a:t>
            </a:r>
            <a:r>
              <a:rPr lang="cy-GB" sz="30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2000 picsel wrth 440 picsel</a:t>
            </a:r>
            <a:r>
              <a:rPr lang="cy-GB" sz="30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sef y maint delfrydol ar gyfer pennawd baner yn Moodle. Mae'r sleid nesaf yn dangos enghraifft o ddelwedd baner – mae'n llenwi'r sleid, mewn manylder uchel, ac yn dal i wneud synnwyr gweledol pan gaiff ei dorri'n llydan iawn.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y-GB" sz="3000" b="1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Cofiwch</a:t>
            </a:r>
            <a:r>
              <a:rPr lang="cy-GB" sz="3000" noProof="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caiff y ddelwedd ei thocio yn dibynnu ar y ddyfais a ddefnyddir i gael mynediad at Moodle, gan guddio rhannau o'r ddelwedd o amgylch yr ymyl, felly osgowch ddefnyddio testun.</a:t>
            </a:r>
          </a:p>
        </p:txBody>
      </p:sp>
    </p:spTree>
    <p:extLst>
      <p:ext uri="{BB962C8B-B14F-4D97-AF65-F5344CB8AC3E}">
        <p14:creationId xmlns:p14="http://schemas.microsoft.com/office/powerpoint/2010/main" val="608503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elwedd baner&#10;">
            <a:extLst>
              <a:ext uri="{FF2B5EF4-FFF2-40B4-BE49-F238E27FC236}">
                <a16:creationId xmlns:a16="http://schemas.microsoft.com/office/drawing/2014/main" id="{BABDC177-6E52-702D-7617-CCC489C59E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1" b="13711"/>
          <a:stretch>
            <a:fillRect/>
          </a:stretch>
        </p:blipFill>
        <p:spPr>
          <a:xfrm>
            <a:off x="-2" y="-3"/>
            <a:ext cx="19050001" cy="4191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72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56056-CEAA-6C25-00A6-CBD00326D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4E5571A5-C42A-BE56-EF65-BDEC2F89D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BB2B7F-6ACF-50D1-B5AB-941E72E72EDB}"/>
              </a:ext>
            </a:extLst>
          </p:cNvPr>
          <p:cNvSpPr txBox="1"/>
          <p:nvPr/>
        </p:nvSpPr>
        <p:spPr>
          <a:xfrm>
            <a:off x="647700" y="270638"/>
            <a:ext cx="17876783" cy="360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nn-NO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Dod</a:t>
            </a:r>
            <a:r>
              <a:rPr lang="nn-NO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o hyd i </a:t>
            </a:r>
            <a:r>
              <a:rPr lang="nn-NO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ddelweddau</a:t>
            </a:r>
            <a:r>
              <a:rPr lang="nn-NO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ar-lein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Mae'n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fwyaf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diogel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dod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o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hyd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ddelweddau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manylder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uchel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o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ansawdd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da o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ffynonellau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dibynadwy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hytrach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nag o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wefannau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hap neu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chwiliad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we. Dwy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ffynhonnell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dda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yw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: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endParaRPr lang="en-GB" sz="32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7E0CC5-E3B5-D692-5CA3-1399BCE9E7A1}"/>
              </a:ext>
            </a:extLst>
          </p:cNvPr>
          <p:cNvSpPr txBox="1"/>
          <p:nvPr/>
        </p:nvSpPr>
        <p:spPr>
          <a:xfrm>
            <a:off x="647700" y="2493437"/>
            <a:ext cx="10972800" cy="1146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sz="32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Adobe Stock 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(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gan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ddefnyddio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manylion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tystysgrifau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PCYDDS) 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https://stock.adobe.com</a:t>
            </a:r>
            <a:endParaRPr lang="en-GB" sz="32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69E6FE-241A-EC2D-9F9A-D0CFD71A284F}"/>
              </a:ext>
            </a:extLst>
          </p:cNvPr>
          <p:cNvSpPr txBox="1"/>
          <p:nvPr/>
        </p:nvSpPr>
        <p:spPr>
          <a:xfrm>
            <a:off x="12440307" y="2493436"/>
            <a:ext cx="5485086" cy="2970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sz="32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Pexels 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(dim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angen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cyfrif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)</a:t>
            </a:r>
          </a:p>
          <a:p>
            <a:pPr>
              <a:lnSpc>
                <a:spcPct val="110000"/>
              </a:lnSpc>
            </a:pP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</a:t>
            </a:r>
            <a:endParaRPr lang="en-GB" sz="32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10000"/>
              </a:lnSpc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10000"/>
              </a:lnSpc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10000"/>
              </a:lnSpc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918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C3389-6DC2-B3A2-39CC-FF183A5D0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89F1E562-0C18-1C40-B264-4E547F42E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0507ED-165E-F9CE-CA0E-30933BE50C8A}"/>
              </a:ext>
            </a:extLst>
          </p:cNvPr>
          <p:cNvSpPr txBox="1"/>
          <p:nvPr/>
        </p:nvSpPr>
        <p:spPr>
          <a:xfrm>
            <a:off x="647701" y="270638"/>
            <a:ext cx="13068300" cy="345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Mewnosod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templed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hwn</a:t>
            </a:r>
            <a:endParaRPr lang="en-GB" sz="3600" b="1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Pan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fyddwch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chi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wedi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lawrlwytho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yr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hoffech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chi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defnyddio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mewnosodwch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hi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templed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trwy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ddewis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Mewnosod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Lluniau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Ddyfais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Hon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dangosir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yma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</a:t>
            </a:r>
          </a:p>
          <a:p>
            <a:pPr>
              <a:lnSpc>
                <a:spcPct val="120000"/>
              </a:lnSpc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pic>
        <p:nvPicPr>
          <p:cNvPr id="6" name="Picture 5" descr="Sgrinlun o PowerPoint.">
            <a:extLst>
              <a:ext uri="{FF2B5EF4-FFF2-40B4-BE49-F238E27FC236}">
                <a16:creationId xmlns:a16="http://schemas.microsoft.com/office/drawing/2014/main" id="{C8E63D68-9071-8FDF-C7E1-9AA6E714FE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381"/>
          <a:stretch>
            <a:fillRect/>
          </a:stretch>
        </p:blipFill>
        <p:spPr>
          <a:xfrm>
            <a:off x="14246694" y="0"/>
            <a:ext cx="4803306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065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DFB76-F6DC-E803-96CA-07BA9DCB06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CFE8AA0F-5F89-2F61-AED1-E2DDA2EE6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02AA6F-A51B-9A23-85A9-456D473A27B6}"/>
              </a:ext>
            </a:extLst>
          </p:cNvPr>
          <p:cNvSpPr txBox="1"/>
          <p:nvPr/>
        </p:nvSpPr>
        <p:spPr>
          <a:xfrm>
            <a:off x="647701" y="270638"/>
            <a:ext cx="12874335" cy="471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Newid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maint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endParaRPr lang="en-GB" sz="3600" b="1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Bydd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angen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bod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ffitio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led ac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uchder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llawn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sleid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weithio'n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gywir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 Pan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fyddwch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chi'n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newid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maint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daliwch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lawr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fysell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Shift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cyfrifiadur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gadw'r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gymhareb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agwedd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yr un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fath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arall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bydd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edrych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bod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wedi'i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chywasgu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</a:t>
            </a:r>
          </a:p>
          <a:p>
            <a:pPr>
              <a:lnSpc>
                <a:spcPct val="120000"/>
              </a:lnSpc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</a:pPr>
            <a:endParaRPr lang="en-GB" sz="3600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pic>
        <p:nvPicPr>
          <p:cNvPr id="6" name="Picture 5" descr="A close-up of a white keyboard&#10;&#10;AI-generated content may be incorrect.">
            <a:extLst>
              <a:ext uri="{FF2B5EF4-FFF2-40B4-BE49-F238E27FC236}">
                <a16:creationId xmlns:a16="http://schemas.microsoft.com/office/drawing/2014/main" id="{C3221424-1030-A4E9-F813-51D3D9A187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9"/>
          <a:stretch>
            <a:fillRect/>
          </a:stretch>
        </p:blipFill>
        <p:spPr>
          <a:xfrm>
            <a:off x="13735454" y="0"/>
            <a:ext cx="5375065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713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EB18D-A3FA-BEFB-09FE-E5E361417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7740E960-04E9-6AA8-9BFA-C4E48FED7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0B0D9F-6743-C69C-E975-9881E6CC7CB6}"/>
              </a:ext>
            </a:extLst>
          </p:cNvPr>
          <p:cNvSpPr txBox="1"/>
          <p:nvPr/>
        </p:nvSpPr>
        <p:spPr>
          <a:xfrm>
            <a:off x="647702" y="270638"/>
            <a:ext cx="11609150" cy="38238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Tocio'r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endParaRPr lang="en-GB" sz="3600" b="1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Mae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faner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mor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eang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bydd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rhan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fwyaf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o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ddelweddau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rydych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chi'n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rhoi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nhw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templed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hwn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cael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torri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pen ac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gwaelod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Mae'r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blwch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coch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ddangosir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dangos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pa segment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wreiddiol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ddefnyddiwyd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gennym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</a:t>
            </a:r>
          </a:p>
        </p:txBody>
      </p:sp>
      <p:grpSp>
        <p:nvGrpSpPr>
          <p:cNvPr id="4" name="Grwpio 3" descr="Delwedd gyda marciau cnwd.">
            <a:extLst>
              <a:ext uri="{FF2B5EF4-FFF2-40B4-BE49-F238E27FC236}">
                <a16:creationId xmlns:a16="http://schemas.microsoft.com/office/drawing/2014/main" id="{6E15DA2F-7AC1-B560-EF05-F9FBE52533B1}"/>
              </a:ext>
            </a:extLst>
          </p:cNvPr>
          <p:cNvGrpSpPr/>
          <p:nvPr/>
        </p:nvGrpSpPr>
        <p:grpSpPr>
          <a:xfrm>
            <a:off x="12702886" y="0"/>
            <a:ext cx="6347114" cy="4191000"/>
            <a:chOff x="12702886" y="0"/>
            <a:chExt cx="6347114" cy="41910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872DD70-D4B6-7306-1807-6404F03CF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702886" y="0"/>
              <a:ext cx="6347114" cy="4191000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4A38760-B152-4EE9-44B6-1125199C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4649855" y="719847"/>
              <a:ext cx="4400145" cy="1011676"/>
            </a:xfrm>
            <a:prstGeom prst="rect">
              <a:avLst/>
            </a:prstGeom>
            <a:noFill/>
            <a:ln w="38100"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b="1"/>
            </a:p>
          </p:txBody>
        </p:sp>
      </p:grpSp>
    </p:spTree>
    <p:extLst>
      <p:ext uri="{BB962C8B-B14F-4D97-AF65-F5344CB8AC3E}">
        <p14:creationId xmlns:p14="http://schemas.microsoft.com/office/powerpoint/2010/main" val="1449980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74206-47C1-A963-1360-BC17D47A0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FA875B70-2019-F7A0-6A05-D41665477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EFDDE6-CF54-0394-0B99-6BACE578A804}"/>
              </a:ext>
            </a:extLst>
          </p:cNvPr>
          <p:cNvSpPr txBox="1"/>
          <p:nvPr/>
        </p:nvSpPr>
        <p:spPr>
          <a:xfrm>
            <a:off x="647702" y="270638"/>
            <a:ext cx="12611098" cy="3232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Tocio'r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endParaRPr lang="en-GB" sz="3600" b="1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Does dim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rhaid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chi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docio'r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er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mwyn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i'r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allforio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weithio'n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gywir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ond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gall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tocio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helpu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chi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ddychmygu'r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faner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derfynol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Dewiswch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defnyddiwch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yr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offeryn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Tocio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tab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Fformat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Llun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y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dangosir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yma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</a:t>
            </a:r>
          </a:p>
        </p:txBody>
      </p:sp>
      <p:pic>
        <p:nvPicPr>
          <p:cNvPr id="5" name="Llun 4" descr="Sgrinlun o PowerPoint.">
            <a:extLst>
              <a:ext uri="{FF2B5EF4-FFF2-40B4-BE49-F238E27FC236}">
                <a16:creationId xmlns:a16="http://schemas.microsoft.com/office/drawing/2014/main" id="{E6678B3F-18F5-3384-0A72-FFC9D6014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4008" y="0"/>
            <a:ext cx="4855992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349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3DBA94-A3BF-EFC9-127B-657DBC9CA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rallelogram 2">
            <a:extLst>
              <a:ext uri="{FF2B5EF4-FFF2-40B4-BE49-F238E27FC236}">
                <a16:creationId xmlns:a16="http://schemas.microsoft.com/office/drawing/2014/main" id="{EF5FF66B-3E1D-2B7E-DF77-B09CF5157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9050000" cy="4191000"/>
          </a:xfrm>
          <a:prstGeom prst="parallelogram">
            <a:avLst>
              <a:gd name="adj" fmla="val 0"/>
            </a:avLst>
          </a:prstGeom>
          <a:gradFill>
            <a:gsLst>
              <a:gs pos="16000">
                <a:srgbClr val="003E5B"/>
              </a:gs>
              <a:gs pos="91000">
                <a:srgbClr val="007E9A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1C7486-E47E-D377-F6DE-5DD1EEF64967}"/>
              </a:ext>
            </a:extLst>
          </p:cNvPr>
          <p:cNvSpPr txBox="1"/>
          <p:nvPr/>
        </p:nvSpPr>
        <p:spPr>
          <a:xfrm>
            <a:off x="647700" y="270638"/>
            <a:ext cx="18002250" cy="3386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Allforio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600" b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endParaRPr lang="en-GB" sz="3600" b="1" dirty="0">
              <a:solidFill>
                <a:schemeClr val="bg1"/>
              </a:solidFill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i'r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sleid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sy'n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cynnwys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eich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wedyn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dewiswch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Ffeil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Allforio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&gt;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Newid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Math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Ffeil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&gt;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Graffeg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Rhwydwaith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Symudol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PNG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 Nesaf,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dewiswch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Cadw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Fel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...,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dewiswch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leoliad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ac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enw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ffeil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a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dewiswch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Cadw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 Pan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ofynnir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,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dewiswch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Dim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Ond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i="1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Hwn</a:t>
            </a:r>
            <a:r>
              <a:rPr lang="en-GB" sz="3200" i="1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allforio'r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sleid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gyfredol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unig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. 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Rydych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chi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nawr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yn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barod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ddefnyddio'r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ddelwedd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</a:t>
            </a:r>
            <a:r>
              <a:rPr lang="en-GB" sz="3200" dirty="0" err="1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ym</a:t>
            </a:r>
            <a:r>
              <a:rPr lang="en-GB" sz="3200" dirty="0">
                <a:solidFill>
                  <a:schemeClr val="bg1"/>
                </a:solidFill>
                <a:latin typeface="Open Sans" pitchFamily="2" charset="0"/>
                <a:ea typeface="Open Sans" pitchFamily="2" charset="0"/>
                <a:cs typeface="Open Sans" pitchFamily="2" charset="0"/>
              </a:rPr>
              <a:t> Moodle!</a:t>
            </a:r>
          </a:p>
        </p:txBody>
      </p:sp>
    </p:spTree>
    <p:extLst>
      <p:ext uri="{BB962C8B-B14F-4D97-AF65-F5344CB8AC3E}">
        <p14:creationId xmlns:p14="http://schemas.microsoft.com/office/powerpoint/2010/main" val="828683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A8EA2AC87CD4479B79FF26A49BDA55" ma:contentTypeVersion="19" ma:contentTypeDescription="Create a new document." ma:contentTypeScope="" ma:versionID="b474f6ec812af737ca30fbf588273299">
  <xsd:schema xmlns:xsd="http://www.w3.org/2001/XMLSchema" xmlns:xs="http://www.w3.org/2001/XMLSchema" xmlns:p="http://schemas.microsoft.com/office/2006/metadata/properties" xmlns:ns2="68699d18-fc88-4835-95db-008a473c433a" xmlns:ns3="3d9d905d-0e98-4cf8-a18a-63394b192b56" targetNamespace="http://schemas.microsoft.com/office/2006/metadata/properties" ma:root="true" ma:fieldsID="7b39cc6f2ce8c850ec441985d4a40977" ns2:_="" ns3:_="">
    <xsd:import namespace="68699d18-fc88-4835-95db-008a473c433a"/>
    <xsd:import namespace="3d9d905d-0e98-4cf8-a18a-63394b192b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699d18-fc88-4835-95db-008a473c4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9d905d-0e98-4cf8-a18a-63394b192b5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3eb92d29-6684-4104-8c69-8426fc68c64e}" ma:internalName="TaxCatchAll" ma:showField="CatchAllData" ma:web="3d9d905d-0e98-4cf8-a18a-63394b192b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8699d18-fc88-4835-95db-008a473c433a">
      <Terms xmlns="http://schemas.microsoft.com/office/infopath/2007/PartnerControls"/>
    </lcf76f155ced4ddcb4097134ff3c332f>
    <TaxCatchAll xmlns="3d9d905d-0e98-4cf8-a18a-63394b192b56" xsi:nil="true"/>
  </documentManagement>
</p:properties>
</file>

<file path=customXml/itemProps1.xml><?xml version="1.0" encoding="utf-8"?>
<ds:datastoreItem xmlns:ds="http://schemas.openxmlformats.org/officeDocument/2006/customXml" ds:itemID="{3BCBDEF0-3AC4-4A4F-9E6F-E295BF1C2C44}"/>
</file>

<file path=customXml/itemProps2.xml><?xml version="1.0" encoding="utf-8"?>
<ds:datastoreItem xmlns:ds="http://schemas.openxmlformats.org/officeDocument/2006/customXml" ds:itemID="{E9185B0A-99DC-4A18-A9E6-BA475097890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3DC12F-950E-42FB-90F9-FA438D2A49AA}">
  <ds:schemaRefs>
    <ds:schemaRef ds:uri="http://schemas.microsoft.com/office/2006/documentManagement/types"/>
    <ds:schemaRef ds:uri="http://www.w3.org/XML/1998/namespace"/>
    <ds:schemaRef ds:uri="http://purl.org/dc/dcmitype/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3d9d905d-0e98-4cf8-a18a-63394b192b56"/>
    <ds:schemaRef ds:uri="68699d18-fc88-4835-95db-008a473c433a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428</Words>
  <Application>Microsoft Office PowerPoint</Application>
  <PresentationFormat>Personol</PresentationFormat>
  <Paragraphs>19</Paragraphs>
  <Slides>8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Open Sans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Earls</dc:creator>
  <cp:lastModifiedBy>Alice De Angeli</cp:lastModifiedBy>
  <cp:revision>9</cp:revision>
  <dcterms:created xsi:type="dcterms:W3CDTF">2025-12-17T14:13:33Z</dcterms:created>
  <dcterms:modified xsi:type="dcterms:W3CDTF">2026-05-26T15:39:38Z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0x01010021A8EA2AC87CD4479B79FF26A49BDA55</vt:lpwstr>
  </property>
  <property fmtid="{D5CDD505-2E9C-101B-9397-08002B2CF9AE}" pid="3" name="MediaServiceImageTags">
    <vt:lpwstr/>
  </property>
</Properties>
</file>