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8"/>
  </p:notesMasterIdLst>
  <p:sldIdLst>
    <p:sldId id="292" r:id="rId9"/>
    <p:sldId id="294" r:id="rId10"/>
    <p:sldId id="295" r:id="rId11"/>
    <p:sldId id="1195" r:id="rId12"/>
    <p:sldId id="257" r:id="rId13"/>
    <p:sldId id="259" r:id="rId14"/>
    <p:sldId id="260" r:id="rId15"/>
    <p:sldId id="261" r:id="rId16"/>
    <p:sldId id="262" r:id="rId17"/>
    <p:sldId id="290" r:id="rId18"/>
    <p:sldId id="291" r:id="rId19"/>
    <p:sldId id="264" r:id="rId20"/>
    <p:sldId id="266" r:id="rId21"/>
    <p:sldId id="267" r:id="rId22"/>
    <p:sldId id="268" r:id="rId23"/>
    <p:sldId id="269" r:id="rId24"/>
    <p:sldId id="271" r:id="rId25"/>
    <p:sldId id="272" r:id="rId26"/>
    <p:sldId id="273" r:id="rId27"/>
    <p:sldId id="274" r:id="rId28"/>
    <p:sldId id="276" r:id="rId29"/>
    <p:sldId id="1196" r:id="rId30"/>
    <p:sldId id="279" r:id="rId31"/>
    <p:sldId id="281" r:id="rId32"/>
    <p:sldId id="282" r:id="rId33"/>
    <p:sldId id="283" r:id="rId34"/>
    <p:sldId id="284" r:id="rId35"/>
    <p:sldId id="285" r:id="rId36"/>
    <p:sldId id="40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561"/>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9100C3-A3E4-44C0-BF0D-3CF1077A7D36}" v="7" dt="2021-11-05T07:49:28.1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3079" autoAdjust="0"/>
  </p:normalViewPr>
  <p:slideViewPr>
    <p:cSldViewPr snapToGrid="0">
      <p:cViewPr varScale="1">
        <p:scale>
          <a:sx n="84" d="100"/>
          <a:sy n="84" d="100"/>
        </p:scale>
        <p:origin x="3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19100C3-A3E4-44C0-BF0D-3CF1077A7D36}"/>
    <pc:docChg chg="undo custSel addSld delSld modSld sldOrd">
      <pc:chgData name="Nitheesh Kaliyamurthy" userId="2821ebda-f4ac-4963-9a4e-a836dfc45829" providerId="ADAL" clId="{A19100C3-A3E4-44C0-BF0D-3CF1077A7D36}" dt="2021-11-05T07:56:05.932" v="460" actId="20577"/>
      <pc:docMkLst>
        <pc:docMk/>
      </pc:docMkLst>
      <pc:sldChg chg="addSp delSp modSp mod">
        <pc:chgData name="Nitheesh Kaliyamurthy" userId="2821ebda-f4ac-4963-9a4e-a836dfc45829" providerId="ADAL" clId="{A19100C3-A3E4-44C0-BF0D-3CF1077A7D36}" dt="2021-11-05T07:29:35.721" v="39" actId="14100"/>
        <pc:sldMkLst>
          <pc:docMk/>
          <pc:sldMk cId="619370789" sldId="257"/>
        </pc:sldMkLst>
        <pc:spChg chg="mod">
          <ac:chgData name="Nitheesh Kaliyamurthy" userId="2821ebda-f4ac-4963-9a4e-a836dfc45829" providerId="ADAL" clId="{A19100C3-A3E4-44C0-BF0D-3CF1077A7D36}" dt="2021-11-05T07:27:44.519" v="14" actId="1076"/>
          <ac:spMkLst>
            <pc:docMk/>
            <pc:sldMk cId="619370789" sldId="257"/>
            <ac:spMk id="2" creationId="{00000000-0000-0000-0000-000000000000}"/>
          </ac:spMkLst>
        </pc:spChg>
        <pc:spChg chg="mod">
          <ac:chgData name="Nitheesh Kaliyamurthy" userId="2821ebda-f4ac-4963-9a4e-a836dfc45829" providerId="ADAL" clId="{A19100C3-A3E4-44C0-BF0D-3CF1077A7D36}" dt="2021-11-05T07:29:35.721" v="39" actId="14100"/>
          <ac:spMkLst>
            <pc:docMk/>
            <pc:sldMk cId="619370789" sldId="257"/>
            <ac:spMk id="3" creationId="{00000000-0000-0000-0000-000000000000}"/>
          </ac:spMkLst>
        </pc:spChg>
        <pc:graphicFrameChg chg="mod">
          <ac:chgData name="Nitheesh Kaliyamurthy" userId="2821ebda-f4ac-4963-9a4e-a836dfc45829" providerId="ADAL" clId="{A19100C3-A3E4-44C0-BF0D-3CF1077A7D36}" dt="2021-11-05T07:29:03.604" v="32" actId="1076"/>
          <ac:graphicFrameMkLst>
            <pc:docMk/>
            <pc:sldMk cId="619370789" sldId="257"/>
            <ac:graphicFrameMk id="4" creationId="{B5F121B8-4F04-440C-B80A-CDC61C915FC4}"/>
          </ac:graphicFrameMkLst>
        </pc:graphicFrameChg>
        <pc:picChg chg="mod">
          <ac:chgData name="Nitheesh Kaliyamurthy" userId="2821ebda-f4ac-4963-9a4e-a836dfc45829" providerId="ADAL" clId="{A19100C3-A3E4-44C0-BF0D-3CF1077A7D36}" dt="2021-11-05T07:29:06.440" v="33" actId="1076"/>
          <ac:picMkLst>
            <pc:docMk/>
            <pc:sldMk cId="619370789" sldId="257"/>
            <ac:picMk id="5" creationId="{515380D8-C9C9-44F5-9C37-38ABF708F5E6}"/>
          </ac:picMkLst>
        </pc:picChg>
        <pc:picChg chg="add del mod">
          <ac:chgData name="Nitheesh Kaliyamurthy" userId="2821ebda-f4ac-4963-9a4e-a836dfc45829" providerId="ADAL" clId="{A19100C3-A3E4-44C0-BF0D-3CF1077A7D36}" dt="2021-11-05T07:29:22.571" v="36" actId="478"/>
          <ac:picMkLst>
            <pc:docMk/>
            <pc:sldMk cId="619370789" sldId="257"/>
            <ac:picMk id="6" creationId="{6FCEC473-9C5C-4B81-9CEA-1BC70445AB91}"/>
          </ac:picMkLst>
        </pc:picChg>
        <pc:picChg chg="add mod">
          <ac:chgData name="Nitheesh Kaliyamurthy" userId="2821ebda-f4ac-4963-9a4e-a836dfc45829" providerId="ADAL" clId="{A19100C3-A3E4-44C0-BF0D-3CF1077A7D36}" dt="2021-11-05T07:29:31.330" v="38" actId="1076"/>
          <ac:picMkLst>
            <pc:docMk/>
            <pc:sldMk cId="619370789" sldId="257"/>
            <ac:picMk id="7" creationId="{34A204E8-E114-4181-AE7F-C4AC3B85BCEE}"/>
          </ac:picMkLst>
        </pc:picChg>
      </pc:sldChg>
      <pc:sldChg chg="delSp modSp del mod">
        <pc:chgData name="Nitheesh Kaliyamurthy" userId="2821ebda-f4ac-4963-9a4e-a836dfc45829" providerId="ADAL" clId="{A19100C3-A3E4-44C0-BF0D-3CF1077A7D36}" dt="2021-11-05T07:29:38.420" v="40" actId="47"/>
        <pc:sldMkLst>
          <pc:docMk/>
          <pc:sldMk cId="3947956211" sldId="258"/>
        </pc:sldMkLst>
        <pc:spChg chg="mod">
          <ac:chgData name="Nitheesh Kaliyamurthy" userId="2821ebda-f4ac-4963-9a4e-a836dfc45829" providerId="ADAL" clId="{A19100C3-A3E4-44C0-BF0D-3CF1077A7D36}" dt="2021-11-05T07:28:04.825" v="20" actId="27636"/>
          <ac:spMkLst>
            <pc:docMk/>
            <pc:sldMk cId="3947956211" sldId="258"/>
            <ac:spMk id="3" creationId="{00000000-0000-0000-0000-000000000000}"/>
          </ac:spMkLst>
        </pc:spChg>
        <pc:picChg chg="del">
          <ac:chgData name="Nitheesh Kaliyamurthy" userId="2821ebda-f4ac-4963-9a4e-a836dfc45829" providerId="ADAL" clId="{A19100C3-A3E4-44C0-BF0D-3CF1077A7D36}" dt="2021-11-05T07:28:56.203" v="31" actId="21"/>
          <ac:picMkLst>
            <pc:docMk/>
            <pc:sldMk cId="3947956211" sldId="258"/>
            <ac:picMk id="5" creationId="{515380D8-C9C9-44F5-9C37-38ABF708F5E6}"/>
          </ac:picMkLst>
        </pc:picChg>
        <pc:picChg chg="del">
          <ac:chgData name="Nitheesh Kaliyamurthy" userId="2821ebda-f4ac-4963-9a4e-a836dfc45829" providerId="ADAL" clId="{A19100C3-A3E4-44C0-BF0D-3CF1077A7D36}" dt="2021-11-05T07:28:56.203" v="31" actId="21"/>
          <ac:picMkLst>
            <pc:docMk/>
            <pc:sldMk cId="3947956211" sldId="258"/>
            <ac:picMk id="6" creationId="{7DC6B7C5-99DD-491F-B9AE-23EE81145E31}"/>
          </ac:picMkLst>
        </pc:picChg>
      </pc:sldChg>
      <pc:sldChg chg="modSp mod">
        <pc:chgData name="Nitheesh Kaliyamurthy" userId="2821ebda-f4ac-4963-9a4e-a836dfc45829" providerId="ADAL" clId="{A19100C3-A3E4-44C0-BF0D-3CF1077A7D36}" dt="2021-11-05T07:30:19.495" v="52" actId="404"/>
        <pc:sldMkLst>
          <pc:docMk/>
          <pc:sldMk cId="567303374" sldId="259"/>
        </pc:sldMkLst>
        <pc:spChg chg="mod">
          <ac:chgData name="Nitheesh Kaliyamurthy" userId="2821ebda-f4ac-4963-9a4e-a836dfc45829" providerId="ADAL" clId="{A19100C3-A3E4-44C0-BF0D-3CF1077A7D36}" dt="2021-11-05T07:29:54.378" v="48" actId="1076"/>
          <ac:spMkLst>
            <pc:docMk/>
            <pc:sldMk cId="567303374" sldId="259"/>
            <ac:spMk id="2" creationId="{00000000-0000-0000-0000-000000000000}"/>
          </ac:spMkLst>
        </pc:spChg>
        <pc:spChg chg="mod">
          <ac:chgData name="Nitheesh Kaliyamurthy" userId="2821ebda-f4ac-4963-9a4e-a836dfc45829" providerId="ADAL" clId="{A19100C3-A3E4-44C0-BF0D-3CF1077A7D36}" dt="2021-11-05T07:30:19.495" v="52" actId="404"/>
          <ac:spMkLst>
            <pc:docMk/>
            <pc:sldMk cId="567303374" sldId="259"/>
            <ac:spMk id="7" creationId="{50693879-5816-3444-9D50-A12F1F37F5DE}"/>
          </ac:spMkLst>
        </pc:spChg>
        <pc:picChg chg="mod">
          <ac:chgData name="Nitheesh Kaliyamurthy" userId="2821ebda-f4ac-4963-9a4e-a836dfc45829" providerId="ADAL" clId="{A19100C3-A3E4-44C0-BF0D-3CF1077A7D36}" dt="2021-11-05T07:30:11.711" v="50" actId="1076"/>
          <ac:picMkLst>
            <pc:docMk/>
            <pc:sldMk cId="567303374" sldId="259"/>
            <ac:picMk id="8" creationId="{0177C11A-554F-4416-BE0C-E4F7434D7F09}"/>
          </ac:picMkLst>
        </pc:picChg>
        <pc:picChg chg="mod">
          <ac:chgData name="Nitheesh Kaliyamurthy" userId="2821ebda-f4ac-4963-9a4e-a836dfc45829" providerId="ADAL" clId="{A19100C3-A3E4-44C0-BF0D-3CF1077A7D36}" dt="2021-11-05T07:30:00.274" v="49" actId="1076"/>
          <ac:picMkLst>
            <pc:docMk/>
            <pc:sldMk cId="567303374" sldId="259"/>
            <ac:picMk id="9" creationId="{0177C11A-554F-4416-BE0C-E4F7434D7F09}"/>
          </ac:picMkLst>
        </pc:picChg>
      </pc:sldChg>
      <pc:sldChg chg="modSp mod">
        <pc:chgData name="Nitheesh Kaliyamurthy" userId="2821ebda-f4ac-4963-9a4e-a836dfc45829" providerId="ADAL" clId="{A19100C3-A3E4-44C0-BF0D-3CF1077A7D36}" dt="2021-11-05T07:30:40.182" v="59" actId="1076"/>
        <pc:sldMkLst>
          <pc:docMk/>
          <pc:sldMk cId="71844405" sldId="260"/>
        </pc:sldMkLst>
        <pc:spChg chg="mod">
          <ac:chgData name="Nitheesh Kaliyamurthy" userId="2821ebda-f4ac-4963-9a4e-a836dfc45829" providerId="ADAL" clId="{A19100C3-A3E4-44C0-BF0D-3CF1077A7D36}" dt="2021-11-05T07:30:37.224" v="58" actId="1076"/>
          <ac:spMkLst>
            <pc:docMk/>
            <pc:sldMk cId="71844405" sldId="260"/>
            <ac:spMk id="2" creationId="{00000000-0000-0000-0000-000000000000}"/>
          </ac:spMkLst>
        </pc:spChg>
        <pc:spChg chg="mod">
          <ac:chgData name="Nitheesh Kaliyamurthy" userId="2821ebda-f4ac-4963-9a4e-a836dfc45829" providerId="ADAL" clId="{A19100C3-A3E4-44C0-BF0D-3CF1077A7D36}" dt="2021-11-05T07:30:40.182" v="59" actId="1076"/>
          <ac:spMkLst>
            <pc:docMk/>
            <pc:sldMk cId="71844405" sldId="260"/>
            <ac:spMk id="7" creationId="{50693879-5816-3444-9D50-A12F1F37F5DE}"/>
          </ac:spMkLst>
        </pc:spChg>
      </pc:sldChg>
      <pc:sldChg chg="modSp mod">
        <pc:chgData name="Nitheesh Kaliyamurthy" userId="2821ebda-f4ac-4963-9a4e-a836dfc45829" providerId="ADAL" clId="{A19100C3-A3E4-44C0-BF0D-3CF1077A7D36}" dt="2021-11-05T07:31:10.013" v="69" actId="1076"/>
        <pc:sldMkLst>
          <pc:docMk/>
          <pc:sldMk cId="3853377684" sldId="261"/>
        </pc:sldMkLst>
        <pc:spChg chg="mod">
          <ac:chgData name="Nitheesh Kaliyamurthy" userId="2821ebda-f4ac-4963-9a4e-a836dfc45829" providerId="ADAL" clId="{A19100C3-A3E4-44C0-BF0D-3CF1077A7D36}" dt="2021-11-05T07:30:57.529" v="66" actId="1076"/>
          <ac:spMkLst>
            <pc:docMk/>
            <pc:sldMk cId="3853377684" sldId="261"/>
            <ac:spMk id="2" creationId="{00000000-0000-0000-0000-000000000000}"/>
          </ac:spMkLst>
        </pc:spChg>
        <pc:spChg chg="mod">
          <ac:chgData name="Nitheesh Kaliyamurthy" userId="2821ebda-f4ac-4963-9a4e-a836dfc45829" providerId="ADAL" clId="{A19100C3-A3E4-44C0-BF0D-3CF1077A7D36}" dt="2021-11-05T07:31:06.681" v="68" actId="14100"/>
          <ac:spMkLst>
            <pc:docMk/>
            <pc:sldMk cId="3853377684" sldId="261"/>
            <ac:spMk id="3" creationId="{00000000-0000-0000-0000-000000000000}"/>
          </ac:spMkLst>
        </pc:spChg>
        <pc:picChg chg="mod">
          <ac:chgData name="Nitheesh Kaliyamurthy" userId="2821ebda-f4ac-4963-9a4e-a836dfc45829" providerId="ADAL" clId="{A19100C3-A3E4-44C0-BF0D-3CF1077A7D36}" dt="2021-11-05T07:31:10.013" v="69" actId="1076"/>
          <ac:picMkLst>
            <pc:docMk/>
            <pc:sldMk cId="3853377684" sldId="261"/>
            <ac:picMk id="6" creationId="{2F19BFB1-0B05-4B03-9EC6-F5CC037FB1DA}"/>
          </ac:picMkLst>
        </pc:picChg>
      </pc:sldChg>
      <pc:sldChg chg="modSp mod">
        <pc:chgData name="Nitheesh Kaliyamurthy" userId="2821ebda-f4ac-4963-9a4e-a836dfc45829" providerId="ADAL" clId="{A19100C3-A3E4-44C0-BF0D-3CF1077A7D36}" dt="2021-11-05T07:31:43.616" v="79" actId="113"/>
        <pc:sldMkLst>
          <pc:docMk/>
          <pc:sldMk cId="1496662907" sldId="262"/>
        </pc:sldMkLst>
        <pc:spChg chg="mod">
          <ac:chgData name="Nitheesh Kaliyamurthy" userId="2821ebda-f4ac-4963-9a4e-a836dfc45829" providerId="ADAL" clId="{A19100C3-A3E4-44C0-BF0D-3CF1077A7D36}" dt="2021-11-05T07:31:26.393" v="75" actId="1076"/>
          <ac:spMkLst>
            <pc:docMk/>
            <pc:sldMk cId="1496662907" sldId="262"/>
            <ac:spMk id="2" creationId="{00000000-0000-0000-0000-000000000000}"/>
          </ac:spMkLst>
        </pc:spChg>
        <pc:spChg chg="mod">
          <ac:chgData name="Nitheesh Kaliyamurthy" userId="2821ebda-f4ac-4963-9a4e-a836dfc45829" providerId="ADAL" clId="{A19100C3-A3E4-44C0-BF0D-3CF1077A7D36}" dt="2021-11-05T07:31:43.616" v="79" actId="113"/>
          <ac:spMkLst>
            <pc:docMk/>
            <pc:sldMk cId="1496662907" sldId="262"/>
            <ac:spMk id="3" creationId="{00000000-0000-0000-0000-000000000000}"/>
          </ac:spMkLst>
        </pc:spChg>
      </pc:sldChg>
      <pc:sldChg chg="addSp modSp mod">
        <pc:chgData name="Nitheesh Kaliyamurthy" userId="2821ebda-f4ac-4963-9a4e-a836dfc45829" providerId="ADAL" clId="{A19100C3-A3E4-44C0-BF0D-3CF1077A7D36}" dt="2021-11-05T07:34:19.588" v="119" actId="1076"/>
        <pc:sldMkLst>
          <pc:docMk/>
          <pc:sldMk cId="3768121649" sldId="264"/>
        </pc:sldMkLst>
        <pc:spChg chg="mod">
          <ac:chgData name="Nitheesh Kaliyamurthy" userId="2821ebda-f4ac-4963-9a4e-a836dfc45829" providerId="ADAL" clId="{A19100C3-A3E4-44C0-BF0D-3CF1077A7D36}" dt="2021-11-05T07:33:04.131" v="103" actId="1076"/>
          <ac:spMkLst>
            <pc:docMk/>
            <pc:sldMk cId="3768121649" sldId="264"/>
            <ac:spMk id="2" creationId="{00000000-0000-0000-0000-000000000000}"/>
          </ac:spMkLst>
        </pc:spChg>
        <pc:spChg chg="mod">
          <ac:chgData name="Nitheesh Kaliyamurthy" userId="2821ebda-f4ac-4963-9a4e-a836dfc45829" providerId="ADAL" clId="{A19100C3-A3E4-44C0-BF0D-3CF1077A7D36}" dt="2021-11-05T07:33:38.225" v="112" actId="20577"/>
          <ac:spMkLst>
            <pc:docMk/>
            <pc:sldMk cId="3768121649" sldId="264"/>
            <ac:spMk id="3" creationId="{00000000-0000-0000-0000-000000000000}"/>
          </ac:spMkLst>
        </pc:spChg>
        <pc:picChg chg="add mod">
          <ac:chgData name="Nitheesh Kaliyamurthy" userId="2821ebda-f4ac-4963-9a4e-a836dfc45829" providerId="ADAL" clId="{A19100C3-A3E4-44C0-BF0D-3CF1077A7D36}" dt="2021-11-05T07:34:19.588" v="119" actId="1076"/>
          <ac:picMkLst>
            <pc:docMk/>
            <pc:sldMk cId="3768121649" sldId="264"/>
            <ac:picMk id="5" creationId="{A716A00D-FE0D-476C-B475-1D203498E2F1}"/>
          </ac:picMkLst>
        </pc:picChg>
        <pc:picChg chg="mod">
          <ac:chgData name="Nitheesh Kaliyamurthy" userId="2821ebda-f4ac-4963-9a4e-a836dfc45829" providerId="ADAL" clId="{A19100C3-A3E4-44C0-BF0D-3CF1077A7D36}" dt="2021-11-05T07:34:01.570" v="114" actId="1076"/>
          <ac:picMkLst>
            <pc:docMk/>
            <pc:sldMk cId="3768121649" sldId="264"/>
            <ac:picMk id="8" creationId="{DA67F2E0-B90A-4E85-B79F-69CBF146FA25}"/>
          </ac:picMkLst>
        </pc:picChg>
      </pc:sldChg>
      <pc:sldChg chg="delSp modSp del mod">
        <pc:chgData name="Nitheesh Kaliyamurthy" userId="2821ebda-f4ac-4963-9a4e-a836dfc45829" providerId="ADAL" clId="{A19100C3-A3E4-44C0-BF0D-3CF1077A7D36}" dt="2021-11-05T07:34:32.443" v="120" actId="47"/>
        <pc:sldMkLst>
          <pc:docMk/>
          <pc:sldMk cId="259098136" sldId="265"/>
        </pc:sldMkLst>
        <pc:spChg chg="mod">
          <ac:chgData name="Nitheesh Kaliyamurthy" userId="2821ebda-f4ac-4963-9a4e-a836dfc45829" providerId="ADAL" clId="{A19100C3-A3E4-44C0-BF0D-3CF1077A7D36}" dt="2021-11-05T07:33:25.105" v="107" actId="21"/>
          <ac:spMkLst>
            <pc:docMk/>
            <pc:sldMk cId="259098136" sldId="265"/>
            <ac:spMk id="3" creationId="{00000000-0000-0000-0000-000000000000}"/>
          </ac:spMkLst>
        </pc:spChg>
        <pc:picChg chg="del">
          <ac:chgData name="Nitheesh Kaliyamurthy" userId="2821ebda-f4ac-4963-9a4e-a836dfc45829" providerId="ADAL" clId="{A19100C3-A3E4-44C0-BF0D-3CF1077A7D36}" dt="2021-11-05T07:33:56.842" v="113" actId="21"/>
          <ac:picMkLst>
            <pc:docMk/>
            <pc:sldMk cId="259098136" sldId="265"/>
            <ac:picMk id="5" creationId="{95CEA0BD-915F-45DB-944F-319F1F17C6BB}"/>
          </ac:picMkLst>
        </pc:picChg>
      </pc:sldChg>
      <pc:sldChg chg="modSp mod">
        <pc:chgData name="Nitheesh Kaliyamurthy" userId="2821ebda-f4ac-4963-9a4e-a836dfc45829" providerId="ADAL" clId="{A19100C3-A3E4-44C0-BF0D-3CF1077A7D36}" dt="2021-11-05T07:35:19.621" v="132" actId="1076"/>
        <pc:sldMkLst>
          <pc:docMk/>
          <pc:sldMk cId="2256528188" sldId="266"/>
        </pc:sldMkLst>
        <pc:spChg chg="mod">
          <ac:chgData name="Nitheesh Kaliyamurthy" userId="2821ebda-f4ac-4963-9a4e-a836dfc45829" providerId="ADAL" clId="{A19100C3-A3E4-44C0-BF0D-3CF1077A7D36}" dt="2021-11-05T07:34:49.318" v="126" actId="1076"/>
          <ac:spMkLst>
            <pc:docMk/>
            <pc:sldMk cId="2256528188" sldId="266"/>
            <ac:spMk id="2" creationId="{00000000-0000-0000-0000-000000000000}"/>
          </ac:spMkLst>
        </pc:spChg>
        <pc:spChg chg="mod">
          <ac:chgData name="Nitheesh Kaliyamurthy" userId="2821ebda-f4ac-4963-9a4e-a836dfc45829" providerId="ADAL" clId="{A19100C3-A3E4-44C0-BF0D-3CF1077A7D36}" dt="2021-11-05T07:35:00.667" v="128" actId="1076"/>
          <ac:spMkLst>
            <pc:docMk/>
            <pc:sldMk cId="2256528188" sldId="266"/>
            <ac:spMk id="7" creationId="{50693879-5816-3444-9D50-A12F1F37F5DE}"/>
          </ac:spMkLst>
        </pc:spChg>
        <pc:spChg chg="mod">
          <ac:chgData name="Nitheesh Kaliyamurthy" userId="2821ebda-f4ac-4963-9a4e-a836dfc45829" providerId="ADAL" clId="{A19100C3-A3E4-44C0-BF0D-3CF1077A7D36}" dt="2021-11-05T07:35:19.621" v="132" actId="1076"/>
          <ac:spMkLst>
            <pc:docMk/>
            <pc:sldMk cId="2256528188" sldId="266"/>
            <ac:spMk id="10" creationId="{00000000-0000-0000-0000-000000000000}"/>
          </ac:spMkLst>
        </pc:spChg>
        <pc:spChg chg="mod">
          <ac:chgData name="Nitheesh Kaliyamurthy" userId="2821ebda-f4ac-4963-9a4e-a836dfc45829" providerId="ADAL" clId="{A19100C3-A3E4-44C0-BF0D-3CF1077A7D36}" dt="2021-11-05T07:35:12.139" v="130" actId="1076"/>
          <ac:spMkLst>
            <pc:docMk/>
            <pc:sldMk cId="2256528188" sldId="266"/>
            <ac:spMk id="11" creationId="{00000000-0000-0000-0000-000000000000}"/>
          </ac:spMkLst>
        </pc:spChg>
        <pc:graphicFrameChg chg="mod">
          <ac:chgData name="Nitheesh Kaliyamurthy" userId="2821ebda-f4ac-4963-9a4e-a836dfc45829" providerId="ADAL" clId="{A19100C3-A3E4-44C0-BF0D-3CF1077A7D36}" dt="2021-11-05T07:34:53.043" v="127" actId="1076"/>
          <ac:graphicFrameMkLst>
            <pc:docMk/>
            <pc:sldMk cId="2256528188" sldId="266"/>
            <ac:graphicFrameMk id="6" creationId="{D8660A0A-6E2A-4997-9584-58F05B01C4C7}"/>
          </ac:graphicFrameMkLst>
        </pc:graphicFrameChg>
        <pc:graphicFrameChg chg="mod">
          <ac:chgData name="Nitheesh Kaliyamurthy" userId="2821ebda-f4ac-4963-9a4e-a836dfc45829" providerId="ADAL" clId="{A19100C3-A3E4-44C0-BF0D-3CF1077A7D36}" dt="2021-11-05T07:35:07.320" v="129" actId="1076"/>
          <ac:graphicFrameMkLst>
            <pc:docMk/>
            <pc:sldMk cId="2256528188" sldId="266"/>
            <ac:graphicFrameMk id="8" creationId="{4CC75CEC-45C9-4653-899A-51999B23A46A}"/>
          </ac:graphicFrameMkLst>
        </pc:graphicFrameChg>
        <pc:graphicFrameChg chg="mod">
          <ac:chgData name="Nitheesh Kaliyamurthy" userId="2821ebda-f4ac-4963-9a4e-a836dfc45829" providerId="ADAL" clId="{A19100C3-A3E4-44C0-BF0D-3CF1077A7D36}" dt="2021-11-05T07:35:16.113" v="131" actId="1076"/>
          <ac:graphicFrameMkLst>
            <pc:docMk/>
            <pc:sldMk cId="2256528188" sldId="266"/>
            <ac:graphicFrameMk id="9" creationId="{B0216FFA-3DE9-4BB7-AEB8-D90808DCBBDF}"/>
          </ac:graphicFrameMkLst>
        </pc:graphicFrameChg>
      </pc:sldChg>
      <pc:sldChg chg="modSp mod">
        <pc:chgData name="Nitheesh Kaliyamurthy" userId="2821ebda-f4ac-4963-9a4e-a836dfc45829" providerId="ADAL" clId="{A19100C3-A3E4-44C0-BF0D-3CF1077A7D36}" dt="2021-11-05T07:35:36.443" v="139" actId="1076"/>
        <pc:sldMkLst>
          <pc:docMk/>
          <pc:sldMk cId="845365846" sldId="267"/>
        </pc:sldMkLst>
        <pc:spChg chg="mod">
          <ac:chgData name="Nitheesh Kaliyamurthy" userId="2821ebda-f4ac-4963-9a4e-a836dfc45829" providerId="ADAL" clId="{A19100C3-A3E4-44C0-BF0D-3CF1077A7D36}" dt="2021-11-05T07:35:32.435" v="138" actId="1076"/>
          <ac:spMkLst>
            <pc:docMk/>
            <pc:sldMk cId="845365846" sldId="267"/>
            <ac:spMk id="2" creationId="{00000000-0000-0000-0000-000000000000}"/>
          </ac:spMkLst>
        </pc:spChg>
        <pc:graphicFrameChg chg="mod">
          <ac:chgData name="Nitheesh Kaliyamurthy" userId="2821ebda-f4ac-4963-9a4e-a836dfc45829" providerId="ADAL" clId="{A19100C3-A3E4-44C0-BF0D-3CF1077A7D36}" dt="2021-11-05T07:35:36.443" v="139" actId="1076"/>
          <ac:graphicFrameMkLst>
            <pc:docMk/>
            <pc:sldMk cId="845365846" sldId="267"/>
            <ac:graphicFrameMk id="6" creationId="{D8660A0A-6E2A-4997-9584-58F05B01C4C7}"/>
          </ac:graphicFrameMkLst>
        </pc:graphicFrameChg>
      </pc:sldChg>
      <pc:sldChg chg="modSp mod">
        <pc:chgData name="Nitheesh Kaliyamurthy" userId="2821ebda-f4ac-4963-9a4e-a836dfc45829" providerId="ADAL" clId="{A19100C3-A3E4-44C0-BF0D-3CF1077A7D36}" dt="2021-11-05T07:36:08.161" v="151" actId="1076"/>
        <pc:sldMkLst>
          <pc:docMk/>
          <pc:sldMk cId="988471944" sldId="268"/>
        </pc:sldMkLst>
        <pc:spChg chg="mod">
          <ac:chgData name="Nitheesh Kaliyamurthy" userId="2821ebda-f4ac-4963-9a4e-a836dfc45829" providerId="ADAL" clId="{A19100C3-A3E4-44C0-BF0D-3CF1077A7D36}" dt="2021-11-05T07:36:01.519" v="149" actId="27636"/>
          <ac:spMkLst>
            <pc:docMk/>
            <pc:sldMk cId="988471944" sldId="268"/>
            <ac:spMk id="2" creationId="{00000000-0000-0000-0000-000000000000}"/>
          </ac:spMkLst>
        </pc:spChg>
        <pc:spChg chg="mod">
          <ac:chgData name="Nitheesh Kaliyamurthy" userId="2821ebda-f4ac-4963-9a4e-a836dfc45829" providerId="ADAL" clId="{A19100C3-A3E4-44C0-BF0D-3CF1077A7D36}" dt="2021-11-05T07:36:06.165" v="150" actId="1076"/>
          <ac:spMkLst>
            <pc:docMk/>
            <pc:sldMk cId="988471944" sldId="268"/>
            <ac:spMk id="3" creationId="{00000000-0000-0000-0000-000000000000}"/>
          </ac:spMkLst>
        </pc:spChg>
        <pc:picChg chg="mod">
          <ac:chgData name="Nitheesh Kaliyamurthy" userId="2821ebda-f4ac-4963-9a4e-a836dfc45829" providerId="ADAL" clId="{A19100C3-A3E4-44C0-BF0D-3CF1077A7D36}" dt="2021-11-05T07:36:08.161" v="151" actId="1076"/>
          <ac:picMkLst>
            <pc:docMk/>
            <pc:sldMk cId="988471944" sldId="268"/>
            <ac:picMk id="6" creationId="{5603F9AA-EF4E-4334-898A-B492770E997E}"/>
          </ac:picMkLst>
        </pc:picChg>
      </pc:sldChg>
      <pc:sldChg chg="addSp modSp mod">
        <pc:chgData name="Nitheesh Kaliyamurthy" userId="2821ebda-f4ac-4963-9a4e-a836dfc45829" providerId="ADAL" clId="{A19100C3-A3E4-44C0-BF0D-3CF1077A7D36}" dt="2021-11-05T07:40:30.625" v="209" actId="403"/>
        <pc:sldMkLst>
          <pc:docMk/>
          <pc:sldMk cId="1935977063" sldId="269"/>
        </pc:sldMkLst>
        <pc:spChg chg="mod">
          <ac:chgData name="Nitheesh Kaliyamurthy" userId="2821ebda-f4ac-4963-9a4e-a836dfc45829" providerId="ADAL" clId="{A19100C3-A3E4-44C0-BF0D-3CF1077A7D36}" dt="2021-11-05T07:36:27.429" v="157" actId="1076"/>
          <ac:spMkLst>
            <pc:docMk/>
            <pc:sldMk cId="1935977063" sldId="269"/>
            <ac:spMk id="2" creationId="{00000000-0000-0000-0000-000000000000}"/>
          </ac:spMkLst>
        </pc:spChg>
        <pc:spChg chg="mod">
          <ac:chgData name="Nitheesh Kaliyamurthy" userId="2821ebda-f4ac-4963-9a4e-a836dfc45829" providerId="ADAL" clId="{A19100C3-A3E4-44C0-BF0D-3CF1077A7D36}" dt="2021-11-05T07:40:30.625" v="209" actId="403"/>
          <ac:spMkLst>
            <pc:docMk/>
            <pc:sldMk cId="1935977063" sldId="269"/>
            <ac:spMk id="3" creationId="{00000000-0000-0000-0000-000000000000}"/>
          </ac:spMkLst>
        </pc:spChg>
        <pc:spChg chg="add mod">
          <ac:chgData name="Nitheesh Kaliyamurthy" userId="2821ebda-f4ac-4963-9a4e-a836dfc45829" providerId="ADAL" clId="{A19100C3-A3E4-44C0-BF0D-3CF1077A7D36}" dt="2021-11-05T07:39:33.315" v="196" actId="20577"/>
          <ac:spMkLst>
            <pc:docMk/>
            <pc:sldMk cId="1935977063" sldId="269"/>
            <ac:spMk id="7" creationId="{8CF55006-04F7-4CE7-A622-7B226CCCAB9D}"/>
          </ac:spMkLst>
        </pc:spChg>
        <pc:spChg chg="add mod">
          <ac:chgData name="Nitheesh Kaliyamurthy" userId="2821ebda-f4ac-4963-9a4e-a836dfc45829" providerId="ADAL" clId="{A19100C3-A3E4-44C0-BF0D-3CF1077A7D36}" dt="2021-11-05T07:39:21.848" v="193" actId="1076"/>
          <ac:spMkLst>
            <pc:docMk/>
            <pc:sldMk cId="1935977063" sldId="269"/>
            <ac:spMk id="9" creationId="{011DB419-020F-4298-8991-02855841931C}"/>
          </ac:spMkLst>
        </pc:spChg>
        <pc:spChg chg="add mod">
          <ac:chgData name="Nitheesh Kaliyamurthy" userId="2821ebda-f4ac-4963-9a4e-a836dfc45829" providerId="ADAL" clId="{A19100C3-A3E4-44C0-BF0D-3CF1077A7D36}" dt="2021-11-05T07:40:27.882" v="208" actId="1076"/>
          <ac:spMkLst>
            <pc:docMk/>
            <pc:sldMk cId="1935977063" sldId="269"/>
            <ac:spMk id="10" creationId="{0C597893-2447-44D0-B523-CA5D2732C5AB}"/>
          </ac:spMkLst>
        </pc:spChg>
        <pc:picChg chg="mod">
          <ac:chgData name="Nitheesh Kaliyamurthy" userId="2821ebda-f4ac-4963-9a4e-a836dfc45829" providerId="ADAL" clId="{A19100C3-A3E4-44C0-BF0D-3CF1077A7D36}" dt="2021-11-05T07:37:46.852" v="173" actId="14100"/>
          <ac:picMkLst>
            <pc:docMk/>
            <pc:sldMk cId="1935977063" sldId="269"/>
            <ac:picMk id="6" creationId="{5603F9AA-EF4E-4334-898A-B492770E997E}"/>
          </ac:picMkLst>
        </pc:picChg>
        <pc:picChg chg="mod">
          <ac:chgData name="Nitheesh Kaliyamurthy" userId="2821ebda-f4ac-4963-9a4e-a836dfc45829" providerId="ADAL" clId="{A19100C3-A3E4-44C0-BF0D-3CF1077A7D36}" dt="2021-11-05T07:38:08.569" v="178" actId="1076"/>
          <ac:picMkLst>
            <pc:docMk/>
            <pc:sldMk cId="1935977063" sldId="269"/>
            <ac:picMk id="8" creationId="{FF590F7B-7C1D-4A18-825C-640351652AAC}"/>
          </ac:picMkLst>
        </pc:picChg>
      </pc:sldChg>
      <pc:sldChg chg="delSp modSp del mod">
        <pc:chgData name="Nitheesh Kaliyamurthy" userId="2821ebda-f4ac-4963-9a4e-a836dfc45829" providerId="ADAL" clId="{A19100C3-A3E4-44C0-BF0D-3CF1077A7D36}" dt="2021-11-05T07:40:38.122" v="210" actId="47"/>
        <pc:sldMkLst>
          <pc:docMk/>
          <pc:sldMk cId="1392666570" sldId="270"/>
        </pc:sldMkLst>
        <pc:spChg chg="mod">
          <ac:chgData name="Nitheesh Kaliyamurthy" userId="2821ebda-f4ac-4963-9a4e-a836dfc45829" providerId="ADAL" clId="{A19100C3-A3E4-44C0-BF0D-3CF1077A7D36}" dt="2021-11-05T07:37:09.671" v="163" actId="21"/>
          <ac:spMkLst>
            <pc:docMk/>
            <pc:sldMk cId="1392666570" sldId="270"/>
            <ac:spMk id="3" creationId="{00000000-0000-0000-0000-000000000000}"/>
          </ac:spMkLst>
        </pc:spChg>
        <pc:spChg chg="del">
          <ac:chgData name="Nitheesh Kaliyamurthy" userId="2821ebda-f4ac-4963-9a4e-a836dfc45829" providerId="ADAL" clId="{A19100C3-A3E4-44C0-BF0D-3CF1077A7D36}" dt="2021-11-05T07:38:15.378" v="179" actId="21"/>
          <ac:spMkLst>
            <pc:docMk/>
            <pc:sldMk cId="1392666570" sldId="270"/>
            <ac:spMk id="7" creationId="{273F9887-658E-40D2-A4F9-AF10A096AAD3}"/>
          </ac:spMkLst>
        </pc:spChg>
        <pc:spChg chg="del">
          <ac:chgData name="Nitheesh Kaliyamurthy" userId="2821ebda-f4ac-4963-9a4e-a836dfc45829" providerId="ADAL" clId="{A19100C3-A3E4-44C0-BF0D-3CF1077A7D36}" dt="2021-11-05T07:38:15.378" v="179" actId="21"/>
          <ac:spMkLst>
            <pc:docMk/>
            <pc:sldMk cId="1392666570" sldId="270"/>
            <ac:spMk id="9" creationId="{78AD0EEB-FD03-47DE-A7E4-FE736DEF6604}"/>
          </ac:spMkLst>
        </pc:spChg>
      </pc:sldChg>
      <pc:sldChg chg="modSp mod ord">
        <pc:chgData name="Nitheesh Kaliyamurthy" userId="2821ebda-f4ac-4963-9a4e-a836dfc45829" providerId="ADAL" clId="{A19100C3-A3E4-44C0-BF0D-3CF1077A7D36}" dt="2021-11-05T07:41:13.882" v="222" actId="1076"/>
        <pc:sldMkLst>
          <pc:docMk/>
          <pc:sldMk cId="1841791962" sldId="271"/>
        </pc:sldMkLst>
        <pc:spChg chg="mod">
          <ac:chgData name="Nitheesh Kaliyamurthy" userId="2821ebda-f4ac-4963-9a4e-a836dfc45829" providerId="ADAL" clId="{A19100C3-A3E4-44C0-BF0D-3CF1077A7D36}" dt="2021-11-05T07:41:00.328" v="218" actId="1076"/>
          <ac:spMkLst>
            <pc:docMk/>
            <pc:sldMk cId="1841791962" sldId="271"/>
            <ac:spMk id="2" creationId="{00000000-0000-0000-0000-000000000000}"/>
          </ac:spMkLst>
        </pc:spChg>
        <pc:spChg chg="mod">
          <ac:chgData name="Nitheesh Kaliyamurthy" userId="2821ebda-f4ac-4963-9a4e-a836dfc45829" providerId="ADAL" clId="{A19100C3-A3E4-44C0-BF0D-3CF1077A7D36}" dt="2021-11-05T07:41:03.609" v="219" actId="1076"/>
          <ac:spMkLst>
            <pc:docMk/>
            <pc:sldMk cId="1841791962" sldId="271"/>
            <ac:spMk id="3" creationId="{00000000-0000-0000-0000-000000000000}"/>
          </ac:spMkLst>
        </pc:spChg>
        <pc:spChg chg="mod">
          <ac:chgData name="Nitheesh Kaliyamurthy" userId="2821ebda-f4ac-4963-9a4e-a836dfc45829" providerId="ADAL" clId="{A19100C3-A3E4-44C0-BF0D-3CF1077A7D36}" dt="2021-11-05T07:41:06.806" v="220" actId="1076"/>
          <ac:spMkLst>
            <pc:docMk/>
            <pc:sldMk cId="1841791962" sldId="271"/>
            <ac:spMk id="10" creationId="{273F9887-658E-40D2-A4F9-AF10A096AAD3}"/>
          </ac:spMkLst>
        </pc:spChg>
        <pc:picChg chg="mod">
          <ac:chgData name="Nitheesh Kaliyamurthy" userId="2821ebda-f4ac-4963-9a4e-a836dfc45829" providerId="ADAL" clId="{A19100C3-A3E4-44C0-BF0D-3CF1077A7D36}" dt="2021-11-05T07:41:09.131" v="221" actId="1076"/>
          <ac:picMkLst>
            <pc:docMk/>
            <pc:sldMk cId="1841791962" sldId="271"/>
            <ac:picMk id="6" creationId="{5603F9AA-EF4E-4334-898A-B492770E997E}"/>
          </ac:picMkLst>
        </pc:picChg>
        <pc:picChg chg="mod">
          <ac:chgData name="Nitheesh Kaliyamurthy" userId="2821ebda-f4ac-4963-9a4e-a836dfc45829" providerId="ADAL" clId="{A19100C3-A3E4-44C0-BF0D-3CF1077A7D36}" dt="2021-11-05T07:41:13.882" v="222" actId="1076"/>
          <ac:picMkLst>
            <pc:docMk/>
            <pc:sldMk cId="1841791962" sldId="271"/>
            <ac:picMk id="8" creationId="{FF590F7B-7C1D-4A18-825C-640351652AAC}"/>
          </ac:picMkLst>
        </pc:picChg>
      </pc:sldChg>
      <pc:sldChg chg="modSp mod">
        <pc:chgData name="Nitheesh Kaliyamurthy" userId="2821ebda-f4ac-4963-9a4e-a836dfc45829" providerId="ADAL" clId="{A19100C3-A3E4-44C0-BF0D-3CF1077A7D36}" dt="2021-11-05T07:41:38.581" v="233" actId="1076"/>
        <pc:sldMkLst>
          <pc:docMk/>
          <pc:sldMk cId="902180162" sldId="272"/>
        </pc:sldMkLst>
        <pc:spChg chg="mod">
          <ac:chgData name="Nitheesh Kaliyamurthy" userId="2821ebda-f4ac-4963-9a4e-a836dfc45829" providerId="ADAL" clId="{A19100C3-A3E4-44C0-BF0D-3CF1077A7D36}" dt="2021-11-05T07:41:33.011" v="231" actId="1076"/>
          <ac:spMkLst>
            <pc:docMk/>
            <pc:sldMk cId="902180162" sldId="272"/>
            <ac:spMk id="2" creationId="{00000000-0000-0000-0000-000000000000}"/>
          </ac:spMkLst>
        </pc:spChg>
        <pc:spChg chg="mod">
          <ac:chgData name="Nitheesh Kaliyamurthy" userId="2821ebda-f4ac-4963-9a4e-a836dfc45829" providerId="ADAL" clId="{A19100C3-A3E4-44C0-BF0D-3CF1077A7D36}" dt="2021-11-05T07:41:38.581" v="233" actId="1076"/>
          <ac:spMkLst>
            <pc:docMk/>
            <pc:sldMk cId="902180162" sldId="272"/>
            <ac:spMk id="3" creationId="{00000000-0000-0000-0000-000000000000}"/>
          </ac:spMkLst>
        </pc:spChg>
        <pc:picChg chg="mod">
          <ac:chgData name="Nitheesh Kaliyamurthy" userId="2821ebda-f4ac-4963-9a4e-a836dfc45829" providerId="ADAL" clId="{A19100C3-A3E4-44C0-BF0D-3CF1077A7D36}" dt="2021-11-05T07:41:35.274" v="232" actId="1076"/>
          <ac:picMkLst>
            <pc:docMk/>
            <pc:sldMk cId="902180162" sldId="272"/>
            <ac:picMk id="9" creationId="{442592A8-A473-4812-8DA8-E167F4D11661}"/>
          </ac:picMkLst>
        </pc:picChg>
      </pc:sldChg>
      <pc:sldChg chg="modSp mod">
        <pc:chgData name="Nitheesh Kaliyamurthy" userId="2821ebda-f4ac-4963-9a4e-a836dfc45829" providerId="ADAL" clId="{A19100C3-A3E4-44C0-BF0D-3CF1077A7D36}" dt="2021-11-05T07:42:02.078" v="242" actId="1076"/>
        <pc:sldMkLst>
          <pc:docMk/>
          <pc:sldMk cId="259836320" sldId="273"/>
        </pc:sldMkLst>
        <pc:spChg chg="mod">
          <ac:chgData name="Nitheesh Kaliyamurthy" userId="2821ebda-f4ac-4963-9a4e-a836dfc45829" providerId="ADAL" clId="{A19100C3-A3E4-44C0-BF0D-3CF1077A7D36}" dt="2021-11-05T07:41:53.839" v="239" actId="1076"/>
          <ac:spMkLst>
            <pc:docMk/>
            <pc:sldMk cId="259836320" sldId="273"/>
            <ac:spMk id="2" creationId="{00000000-0000-0000-0000-000000000000}"/>
          </ac:spMkLst>
        </pc:spChg>
        <pc:spChg chg="mod">
          <ac:chgData name="Nitheesh Kaliyamurthy" userId="2821ebda-f4ac-4963-9a4e-a836dfc45829" providerId="ADAL" clId="{A19100C3-A3E4-44C0-BF0D-3CF1077A7D36}" dt="2021-11-05T07:41:57.759" v="240" actId="1076"/>
          <ac:spMkLst>
            <pc:docMk/>
            <pc:sldMk cId="259836320" sldId="273"/>
            <ac:spMk id="3" creationId="{00000000-0000-0000-0000-000000000000}"/>
          </ac:spMkLst>
        </pc:spChg>
        <pc:spChg chg="mod">
          <ac:chgData name="Nitheesh Kaliyamurthy" userId="2821ebda-f4ac-4963-9a4e-a836dfc45829" providerId="ADAL" clId="{A19100C3-A3E4-44C0-BF0D-3CF1077A7D36}" dt="2021-11-05T07:42:02.078" v="242" actId="1076"/>
          <ac:spMkLst>
            <pc:docMk/>
            <pc:sldMk cId="259836320" sldId="273"/>
            <ac:spMk id="6" creationId="{C5AB92B7-035F-4C02-A3A3-0391A892BC0F}"/>
          </ac:spMkLst>
        </pc:spChg>
        <pc:picChg chg="mod">
          <ac:chgData name="Nitheesh Kaliyamurthy" userId="2821ebda-f4ac-4963-9a4e-a836dfc45829" providerId="ADAL" clId="{A19100C3-A3E4-44C0-BF0D-3CF1077A7D36}" dt="2021-11-05T07:42:00.039" v="241" actId="1076"/>
          <ac:picMkLst>
            <pc:docMk/>
            <pc:sldMk cId="259836320" sldId="273"/>
            <ac:picMk id="9" creationId="{442592A8-A473-4812-8DA8-E167F4D11661}"/>
          </ac:picMkLst>
        </pc:picChg>
      </pc:sldChg>
      <pc:sldChg chg="addSp modSp mod">
        <pc:chgData name="Nitheesh Kaliyamurthy" userId="2821ebda-f4ac-4963-9a4e-a836dfc45829" providerId="ADAL" clId="{A19100C3-A3E4-44C0-BF0D-3CF1077A7D36}" dt="2021-11-05T07:47:10.817" v="338" actId="20577"/>
        <pc:sldMkLst>
          <pc:docMk/>
          <pc:sldMk cId="548043319" sldId="274"/>
        </pc:sldMkLst>
        <pc:spChg chg="mod">
          <ac:chgData name="Nitheesh Kaliyamurthy" userId="2821ebda-f4ac-4963-9a4e-a836dfc45829" providerId="ADAL" clId="{A19100C3-A3E4-44C0-BF0D-3CF1077A7D36}" dt="2021-11-05T07:47:10.817" v="338" actId="20577"/>
          <ac:spMkLst>
            <pc:docMk/>
            <pc:sldMk cId="548043319" sldId="274"/>
            <ac:spMk id="2" creationId="{00000000-0000-0000-0000-000000000000}"/>
          </ac:spMkLst>
        </pc:spChg>
        <pc:spChg chg="mod">
          <ac:chgData name="Nitheesh Kaliyamurthy" userId="2821ebda-f4ac-4963-9a4e-a836dfc45829" providerId="ADAL" clId="{A19100C3-A3E4-44C0-BF0D-3CF1077A7D36}" dt="2021-11-05T07:44:41.965" v="288" actId="14100"/>
          <ac:spMkLst>
            <pc:docMk/>
            <pc:sldMk cId="548043319" sldId="274"/>
            <ac:spMk id="3" creationId="{00000000-0000-0000-0000-000000000000}"/>
          </ac:spMkLst>
        </pc:spChg>
        <pc:picChg chg="add mod">
          <ac:chgData name="Nitheesh Kaliyamurthy" userId="2821ebda-f4ac-4963-9a4e-a836dfc45829" providerId="ADAL" clId="{A19100C3-A3E4-44C0-BF0D-3CF1077A7D36}" dt="2021-11-05T07:45:19.765" v="300" actId="1076"/>
          <ac:picMkLst>
            <pc:docMk/>
            <pc:sldMk cId="548043319" sldId="274"/>
            <ac:picMk id="5" creationId="{361EF87A-4153-4E5A-85A7-B358B7B66F29}"/>
          </ac:picMkLst>
        </pc:picChg>
        <pc:picChg chg="mod">
          <ac:chgData name="Nitheesh Kaliyamurthy" userId="2821ebda-f4ac-4963-9a4e-a836dfc45829" providerId="ADAL" clId="{A19100C3-A3E4-44C0-BF0D-3CF1077A7D36}" dt="2021-11-05T07:45:15.690" v="299" actId="1076"/>
          <ac:picMkLst>
            <pc:docMk/>
            <pc:sldMk cId="548043319" sldId="274"/>
            <ac:picMk id="7" creationId="{E686AF63-BC2D-49E1-848F-276B6A74C084}"/>
          </ac:picMkLst>
        </pc:picChg>
      </pc:sldChg>
      <pc:sldChg chg="delSp modSp del mod">
        <pc:chgData name="Nitheesh Kaliyamurthy" userId="2821ebda-f4ac-4963-9a4e-a836dfc45829" providerId="ADAL" clId="{A19100C3-A3E4-44C0-BF0D-3CF1077A7D36}" dt="2021-11-05T07:45:30.051" v="301" actId="47"/>
        <pc:sldMkLst>
          <pc:docMk/>
          <pc:sldMk cId="416734717" sldId="275"/>
        </pc:sldMkLst>
        <pc:spChg chg="mod">
          <ac:chgData name="Nitheesh Kaliyamurthy" userId="2821ebda-f4ac-4963-9a4e-a836dfc45829" providerId="ADAL" clId="{A19100C3-A3E4-44C0-BF0D-3CF1077A7D36}" dt="2021-11-05T07:42:54.577" v="251" actId="21"/>
          <ac:spMkLst>
            <pc:docMk/>
            <pc:sldMk cId="416734717" sldId="275"/>
            <ac:spMk id="3" creationId="{00000000-0000-0000-0000-000000000000}"/>
          </ac:spMkLst>
        </pc:spChg>
        <pc:picChg chg="del">
          <ac:chgData name="Nitheesh Kaliyamurthy" userId="2821ebda-f4ac-4963-9a4e-a836dfc45829" providerId="ADAL" clId="{A19100C3-A3E4-44C0-BF0D-3CF1077A7D36}" dt="2021-11-05T07:44:56.473" v="293" actId="21"/>
          <ac:picMkLst>
            <pc:docMk/>
            <pc:sldMk cId="416734717" sldId="275"/>
            <ac:picMk id="5" creationId="{DAD416A2-B74F-4E34-958C-CB28BBC47954}"/>
          </ac:picMkLst>
        </pc:picChg>
      </pc:sldChg>
      <pc:sldChg chg="modSp mod">
        <pc:chgData name="Nitheesh Kaliyamurthy" userId="2821ebda-f4ac-4963-9a4e-a836dfc45829" providerId="ADAL" clId="{A19100C3-A3E4-44C0-BF0D-3CF1077A7D36}" dt="2021-11-05T07:47:20.157" v="345" actId="20577"/>
        <pc:sldMkLst>
          <pc:docMk/>
          <pc:sldMk cId="2064138665" sldId="276"/>
        </pc:sldMkLst>
        <pc:spChg chg="mod">
          <ac:chgData name="Nitheesh Kaliyamurthy" userId="2821ebda-f4ac-4963-9a4e-a836dfc45829" providerId="ADAL" clId="{A19100C3-A3E4-44C0-BF0D-3CF1077A7D36}" dt="2021-11-05T07:47:20.157" v="345" actId="20577"/>
          <ac:spMkLst>
            <pc:docMk/>
            <pc:sldMk cId="2064138665" sldId="276"/>
            <ac:spMk id="2" creationId="{00000000-0000-0000-0000-000000000000}"/>
          </ac:spMkLst>
        </pc:spChg>
        <pc:spChg chg="mod">
          <ac:chgData name="Nitheesh Kaliyamurthy" userId="2821ebda-f4ac-4963-9a4e-a836dfc45829" providerId="ADAL" clId="{A19100C3-A3E4-44C0-BF0D-3CF1077A7D36}" dt="2021-11-05T07:45:46.415" v="308" actId="1076"/>
          <ac:spMkLst>
            <pc:docMk/>
            <pc:sldMk cId="2064138665" sldId="276"/>
            <ac:spMk id="3" creationId="{00000000-0000-0000-0000-000000000000}"/>
          </ac:spMkLst>
        </pc:spChg>
      </pc:sldChg>
      <pc:sldChg chg="del">
        <pc:chgData name="Nitheesh Kaliyamurthy" userId="2821ebda-f4ac-4963-9a4e-a836dfc45829" providerId="ADAL" clId="{A19100C3-A3E4-44C0-BF0D-3CF1077A7D36}" dt="2021-11-05T07:27:18.875" v="5" actId="47"/>
        <pc:sldMkLst>
          <pc:docMk/>
          <pc:sldMk cId="1555407030" sldId="277"/>
        </pc:sldMkLst>
      </pc:sldChg>
      <pc:sldChg chg="delSp modSp del mod">
        <pc:chgData name="Nitheesh Kaliyamurthy" userId="2821ebda-f4ac-4963-9a4e-a836dfc45829" providerId="ADAL" clId="{A19100C3-A3E4-44C0-BF0D-3CF1077A7D36}" dt="2021-11-05T07:48:34.888" v="373" actId="47"/>
        <pc:sldMkLst>
          <pc:docMk/>
          <pc:sldMk cId="4037083056" sldId="278"/>
        </pc:sldMkLst>
        <pc:spChg chg="mod">
          <ac:chgData name="Nitheesh Kaliyamurthy" userId="2821ebda-f4ac-4963-9a4e-a836dfc45829" providerId="ADAL" clId="{A19100C3-A3E4-44C0-BF0D-3CF1077A7D36}" dt="2021-11-05T07:46:42.227" v="325" actId="21"/>
          <ac:spMkLst>
            <pc:docMk/>
            <pc:sldMk cId="4037083056" sldId="278"/>
            <ac:spMk id="3" creationId="{00000000-0000-0000-0000-000000000000}"/>
          </ac:spMkLst>
        </pc:spChg>
        <pc:spChg chg="del">
          <ac:chgData name="Nitheesh Kaliyamurthy" userId="2821ebda-f4ac-4963-9a4e-a836dfc45829" providerId="ADAL" clId="{A19100C3-A3E4-44C0-BF0D-3CF1077A7D36}" dt="2021-11-05T07:47:41.890" v="357" actId="21"/>
          <ac:spMkLst>
            <pc:docMk/>
            <pc:sldMk cId="4037083056" sldId="278"/>
            <ac:spMk id="7" creationId="{E069F52E-0461-45E4-BE52-F85A33205591}"/>
          </ac:spMkLst>
        </pc:spChg>
        <pc:spChg chg="del">
          <ac:chgData name="Nitheesh Kaliyamurthy" userId="2821ebda-f4ac-4963-9a4e-a836dfc45829" providerId="ADAL" clId="{A19100C3-A3E4-44C0-BF0D-3CF1077A7D36}" dt="2021-11-05T07:47:41.890" v="357" actId="21"/>
          <ac:spMkLst>
            <pc:docMk/>
            <pc:sldMk cId="4037083056" sldId="278"/>
            <ac:spMk id="8" creationId="{E069F52E-0461-45E4-BE52-F85A33205591}"/>
          </ac:spMkLst>
        </pc:spChg>
      </pc:sldChg>
      <pc:sldChg chg="addSp modSp mod">
        <pc:chgData name="Nitheesh Kaliyamurthy" userId="2821ebda-f4ac-4963-9a4e-a836dfc45829" providerId="ADAL" clId="{A19100C3-A3E4-44C0-BF0D-3CF1077A7D36}" dt="2021-11-05T07:50:24.970" v="396" actId="1076"/>
        <pc:sldMkLst>
          <pc:docMk/>
          <pc:sldMk cId="2911282801" sldId="279"/>
        </pc:sldMkLst>
        <pc:spChg chg="mod">
          <ac:chgData name="Nitheesh Kaliyamurthy" userId="2821ebda-f4ac-4963-9a4e-a836dfc45829" providerId="ADAL" clId="{A19100C3-A3E4-44C0-BF0D-3CF1077A7D36}" dt="2021-11-05T07:48:47.754" v="379" actId="1076"/>
          <ac:spMkLst>
            <pc:docMk/>
            <pc:sldMk cId="2911282801" sldId="279"/>
            <ac:spMk id="2" creationId="{00000000-0000-0000-0000-000000000000}"/>
          </ac:spMkLst>
        </pc:spChg>
        <pc:spChg chg="mod">
          <ac:chgData name="Nitheesh Kaliyamurthy" userId="2821ebda-f4ac-4963-9a4e-a836dfc45829" providerId="ADAL" clId="{A19100C3-A3E4-44C0-BF0D-3CF1077A7D36}" dt="2021-11-05T07:49:04.116" v="387"/>
          <ac:spMkLst>
            <pc:docMk/>
            <pc:sldMk cId="2911282801" sldId="279"/>
            <ac:spMk id="3" creationId="{00000000-0000-0000-0000-000000000000}"/>
          </ac:spMkLst>
        </pc:spChg>
        <pc:spChg chg="mod">
          <ac:chgData name="Nitheesh Kaliyamurthy" userId="2821ebda-f4ac-4963-9a4e-a836dfc45829" providerId="ADAL" clId="{A19100C3-A3E4-44C0-BF0D-3CF1077A7D36}" dt="2021-11-05T07:49:59.810" v="393" actId="1076"/>
          <ac:spMkLst>
            <pc:docMk/>
            <pc:sldMk cId="2911282801" sldId="279"/>
            <ac:spMk id="5" creationId="{8E4D9B25-7DC2-4015-BF3F-0D2A1A29248A}"/>
          </ac:spMkLst>
        </pc:spChg>
        <pc:spChg chg="add mod">
          <ac:chgData name="Nitheesh Kaliyamurthy" userId="2821ebda-f4ac-4963-9a4e-a836dfc45829" providerId="ADAL" clId="{A19100C3-A3E4-44C0-BF0D-3CF1077A7D36}" dt="2021-11-05T07:50:24.970" v="396" actId="1076"/>
          <ac:spMkLst>
            <pc:docMk/>
            <pc:sldMk cId="2911282801" sldId="279"/>
            <ac:spMk id="6" creationId="{CE50B0AA-7633-4190-87C9-3A3CC1C711C2}"/>
          </ac:spMkLst>
        </pc:spChg>
      </pc:sldChg>
      <pc:sldChg chg="delSp modSp del mod">
        <pc:chgData name="Nitheesh Kaliyamurthy" userId="2821ebda-f4ac-4963-9a4e-a836dfc45829" providerId="ADAL" clId="{A19100C3-A3E4-44C0-BF0D-3CF1077A7D36}" dt="2021-11-05T07:50:30.699" v="397" actId="47"/>
        <pc:sldMkLst>
          <pc:docMk/>
          <pc:sldMk cId="1143119368" sldId="280"/>
        </pc:sldMkLst>
        <pc:spChg chg="mod">
          <ac:chgData name="Nitheesh Kaliyamurthy" userId="2821ebda-f4ac-4963-9a4e-a836dfc45829" providerId="ADAL" clId="{A19100C3-A3E4-44C0-BF0D-3CF1077A7D36}" dt="2021-11-05T07:48:58.800" v="382" actId="21"/>
          <ac:spMkLst>
            <pc:docMk/>
            <pc:sldMk cId="1143119368" sldId="280"/>
            <ac:spMk id="3" creationId="{00000000-0000-0000-0000-000000000000}"/>
          </ac:spMkLst>
        </pc:spChg>
        <pc:spChg chg="del">
          <ac:chgData name="Nitheesh Kaliyamurthy" userId="2821ebda-f4ac-4963-9a4e-a836dfc45829" providerId="ADAL" clId="{A19100C3-A3E4-44C0-BF0D-3CF1077A7D36}" dt="2021-11-05T07:49:17.444" v="389" actId="21"/>
          <ac:spMkLst>
            <pc:docMk/>
            <pc:sldMk cId="1143119368" sldId="280"/>
            <ac:spMk id="6" creationId="{8E4D9B25-7DC2-4015-BF3F-0D2A1A29248A}"/>
          </ac:spMkLst>
        </pc:spChg>
      </pc:sldChg>
      <pc:sldChg chg="modSp mod">
        <pc:chgData name="Nitheesh Kaliyamurthy" userId="2821ebda-f4ac-4963-9a4e-a836dfc45829" providerId="ADAL" clId="{A19100C3-A3E4-44C0-BF0D-3CF1077A7D36}" dt="2021-11-05T07:51:01.359" v="408" actId="1076"/>
        <pc:sldMkLst>
          <pc:docMk/>
          <pc:sldMk cId="2504620200" sldId="281"/>
        </pc:sldMkLst>
        <pc:spChg chg="mod">
          <ac:chgData name="Nitheesh Kaliyamurthy" userId="2821ebda-f4ac-4963-9a4e-a836dfc45829" providerId="ADAL" clId="{A19100C3-A3E4-44C0-BF0D-3CF1077A7D36}" dt="2021-11-05T07:50:47.503" v="405" actId="1076"/>
          <ac:spMkLst>
            <pc:docMk/>
            <pc:sldMk cId="2504620200" sldId="281"/>
            <ac:spMk id="2" creationId="{00000000-0000-0000-0000-000000000000}"/>
          </ac:spMkLst>
        </pc:spChg>
        <pc:spChg chg="mod">
          <ac:chgData name="Nitheesh Kaliyamurthy" userId="2821ebda-f4ac-4963-9a4e-a836dfc45829" providerId="ADAL" clId="{A19100C3-A3E4-44C0-BF0D-3CF1077A7D36}" dt="2021-11-05T07:50:59.365" v="407" actId="1076"/>
          <ac:spMkLst>
            <pc:docMk/>
            <pc:sldMk cId="2504620200" sldId="281"/>
            <ac:spMk id="3" creationId="{00000000-0000-0000-0000-000000000000}"/>
          </ac:spMkLst>
        </pc:spChg>
        <pc:picChg chg="mod">
          <ac:chgData name="Nitheesh Kaliyamurthy" userId="2821ebda-f4ac-4963-9a4e-a836dfc45829" providerId="ADAL" clId="{A19100C3-A3E4-44C0-BF0D-3CF1077A7D36}" dt="2021-11-05T07:51:01.359" v="408" actId="1076"/>
          <ac:picMkLst>
            <pc:docMk/>
            <pc:sldMk cId="2504620200" sldId="281"/>
            <ac:picMk id="6" creationId="{FFE8261F-EEFC-4354-95EA-D985E6FF03C4}"/>
          </ac:picMkLst>
        </pc:picChg>
      </pc:sldChg>
      <pc:sldChg chg="modSp mod">
        <pc:chgData name="Nitheesh Kaliyamurthy" userId="2821ebda-f4ac-4963-9a4e-a836dfc45829" providerId="ADAL" clId="{A19100C3-A3E4-44C0-BF0D-3CF1077A7D36}" dt="2021-11-05T07:51:22.111" v="417" actId="1076"/>
        <pc:sldMkLst>
          <pc:docMk/>
          <pc:sldMk cId="2407970799" sldId="282"/>
        </pc:sldMkLst>
        <pc:spChg chg="mod">
          <ac:chgData name="Nitheesh Kaliyamurthy" userId="2821ebda-f4ac-4963-9a4e-a836dfc45829" providerId="ADAL" clId="{A19100C3-A3E4-44C0-BF0D-3CF1077A7D36}" dt="2021-11-05T07:51:16.291" v="415" actId="1076"/>
          <ac:spMkLst>
            <pc:docMk/>
            <pc:sldMk cId="2407970799" sldId="282"/>
            <ac:spMk id="2" creationId="{00000000-0000-0000-0000-000000000000}"/>
          </ac:spMkLst>
        </pc:spChg>
        <pc:spChg chg="mod">
          <ac:chgData name="Nitheesh Kaliyamurthy" userId="2821ebda-f4ac-4963-9a4e-a836dfc45829" providerId="ADAL" clId="{A19100C3-A3E4-44C0-BF0D-3CF1077A7D36}" dt="2021-11-05T07:51:19.690" v="416" actId="1076"/>
          <ac:spMkLst>
            <pc:docMk/>
            <pc:sldMk cId="2407970799" sldId="282"/>
            <ac:spMk id="3" creationId="{00000000-0000-0000-0000-000000000000}"/>
          </ac:spMkLst>
        </pc:spChg>
        <pc:picChg chg="mod">
          <ac:chgData name="Nitheesh Kaliyamurthy" userId="2821ebda-f4ac-4963-9a4e-a836dfc45829" providerId="ADAL" clId="{A19100C3-A3E4-44C0-BF0D-3CF1077A7D36}" dt="2021-11-05T07:51:22.111" v="417" actId="1076"/>
          <ac:picMkLst>
            <pc:docMk/>
            <pc:sldMk cId="2407970799" sldId="282"/>
            <ac:picMk id="5" creationId="{FFE8261F-EEFC-4354-95EA-D985E6FF03C4}"/>
          </ac:picMkLst>
        </pc:picChg>
      </pc:sldChg>
      <pc:sldChg chg="modSp mod">
        <pc:chgData name="Nitheesh Kaliyamurthy" userId="2821ebda-f4ac-4963-9a4e-a836dfc45829" providerId="ADAL" clId="{A19100C3-A3E4-44C0-BF0D-3CF1077A7D36}" dt="2021-11-05T07:51:42.609" v="426" actId="1076"/>
        <pc:sldMkLst>
          <pc:docMk/>
          <pc:sldMk cId="3094828359" sldId="283"/>
        </pc:sldMkLst>
        <pc:spChg chg="mod">
          <ac:chgData name="Nitheesh Kaliyamurthy" userId="2821ebda-f4ac-4963-9a4e-a836dfc45829" providerId="ADAL" clId="{A19100C3-A3E4-44C0-BF0D-3CF1077A7D36}" dt="2021-11-05T07:51:37.723" v="424" actId="1076"/>
          <ac:spMkLst>
            <pc:docMk/>
            <pc:sldMk cId="3094828359" sldId="283"/>
            <ac:spMk id="2" creationId="{00000000-0000-0000-0000-000000000000}"/>
          </ac:spMkLst>
        </pc:spChg>
        <pc:spChg chg="mod">
          <ac:chgData name="Nitheesh Kaliyamurthy" userId="2821ebda-f4ac-4963-9a4e-a836dfc45829" providerId="ADAL" clId="{A19100C3-A3E4-44C0-BF0D-3CF1077A7D36}" dt="2021-11-05T07:51:40.638" v="425" actId="1076"/>
          <ac:spMkLst>
            <pc:docMk/>
            <pc:sldMk cId="3094828359" sldId="283"/>
            <ac:spMk id="3" creationId="{00000000-0000-0000-0000-000000000000}"/>
          </ac:spMkLst>
        </pc:spChg>
        <pc:picChg chg="mod">
          <ac:chgData name="Nitheesh Kaliyamurthy" userId="2821ebda-f4ac-4963-9a4e-a836dfc45829" providerId="ADAL" clId="{A19100C3-A3E4-44C0-BF0D-3CF1077A7D36}" dt="2021-11-05T07:51:42.609" v="426" actId="1076"/>
          <ac:picMkLst>
            <pc:docMk/>
            <pc:sldMk cId="3094828359" sldId="283"/>
            <ac:picMk id="6" creationId="{97FFE441-D27A-4F87-9509-A545F38ACF1E}"/>
          </ac:picMkLst>
        </pc:picChg>
      </pc:sldChg>
      <pc:sldChg chg="modSp mod">
        <pc:chgData name="Nitheesh Kaliyamurthy" userId="2821ebda-f4ac-4963-9a4e-a836dfc45829" providerId="ADAL" clId="{A19100C3-A3E4-44C0-BF0D-3CF1077A7D36}" dt="2021-11-05T07:52:19.972" v="437" actId="1076"/>
        <pc:sldMkLst>
          <pc:docMk/>
          <pc:sldMk cId="3478194231" sldId="284"/>
        </pc:sldMkLst>
        <pc:spChg chg="mod">
          <ac:chgData name="Nitheesh Kaliyamurthy" userId="2821ebda-f4ac-4963-9a4e-a836dfc45829" providerId="ADAL" clId="{A19100C3-A3E4-44C0-BF0D-3CF1077A7D36}" dt="2021-11-05T07:52:11.210" v="434" actId="1076"/>
          <ac:spMkLst>
            <pc:docMk/>
            <pc:sldMk cId="3478194231" sldId="284"/>
            <ac:spMk id="2" creationId="{00000000-0000-0000-0000-000000000000}"/>
          </ac:spMkLst>
        </pc:spChg>
        <pc:spChg chg="mod">
          <ac:chgData name="Nitheesh Kaliyamurthy" userId="2821ebda-f4ac-4963-9a4e-a836dfc45829" providerId="ADAL" clId="{A19100C3-A3E4-44C0-BF0D-3CF1077A7D36}" dt="2021-11-05T07:52:14.684" v="435" actId="1076"/>
          <ac:spMkLst>
            <pc:docMk/>
            <pc:sldMk cId="3478194231" sldId="284"/>
            <ac:spMk id="3" creationId="{00000000-0000-0000-0000-000000000000}"/>
          </ac:spMkLst>
        </pc:spChg>
        <pc:spChg chg="mod">
          <ac:chgData name="Nitheesh Kaliyamurthy" userId="2821ebda-f4ac-4963-9a4e-a836dfc45829" providerId="ADAL" clId="{A19100C3-A3E4-44C0-BF0D-3CF1077A7D36}" dt="2021-11-05T07:52:17.559" v="436" actId="1076"/>
          <ac:spMkLst>
            <pc:docMk/>
            <pc:sldMk cId="3478194231" sldId="284"/>
            <ac:spMk id="7" creationId="{4542B632-CC48-439D-9988-47679C6115B5}"/>
          </ac:spMkLst>
        </pc:spChg>
        <pc:spChg chg="mod">
          <ac:chgData name="Nitheesh Kaliyamurthy" userId="2821ebda-f4ac-4963-9a4e-a836dfc45829" providerId="ADAL" clId="{A19100C3-A3E4-44C0-BF0D-3CF1077A7D36}" dt="2021-11-05T07:52:19.972" v="437" actId="1076"/>
          <ac:spMkLst>
            <pc:docMk/>
            <pc:sldMk cId="3478194231" sldId="284"/>
            <ac:spMk id="8" creationId="{4542B632-CC48-439D-9988-47679C6115B5}"/>
          </ac:spMkLst>
        </pc:spChg>
      </pc:sldChg>
      <pc:sldChg chg="modSp mod">
        <pc:chgData name="Nitheesh Kaliyamurthy" userId="2821ebda-f4ac-4963-9a4e-a836dfc45829" providerId="ADAL" clId="{A19100C3-A3E4-44C0-BF0D-3CF1077A7D36}" dt="2021-11-05T07:52:40.513" v="445" actId="1076"/>
        <pc:sldMkLst>
          <pc:docMk/>
          <pc:sldMk cId="163674672" sldId="285"/>
        </pc:sldMkLst>
        <pc:spChg chg="mod">
          <ac:chgData name="Nitheesh Kaliyamurthy" userId="2821ebda-f4ac-4963-9a4e-a836dfc45829" providerId="ADAL" clId="{A19100C3-A3E4-44C0-BF0D-3CF1077A7D36}" dt="2021-11-05T07:52:34.431" v="443" actId="1076"/>
          <ac:spMkLst>
            <pc:docMk/>
            <pc:sldMk cId="163674672" sldId="285"/>
            <ac:spMk id="2" creationId="{00000000-0000-0000-0000-000000000000}"/>
          </ac:spMkLst>
        </pc:spChg>
        <pc:spChg chg="mod">
          <ac:chgData name="Nitheesh Kaliyamurthy" userId="2821ebda-f4ac-4963-9a4e-a836dfc45829" providerId="ADAL" clId="{A19100C3-A3E4-44C0-BF0D-3CF1077A7D36}" dt="2021-11-05T07:52:37.743" v="444" actId="1076"/>
          <ac:spMkLst>
            <pc:docMk/>
            <pc:sldMk cId="163674672" sldId="285"/>
            <ac:spMk id="3" creationId="{00000000-0000-0000-0000-000000000000}"/>
          </ac:spMkLst>
        </pc:spChg>
        <pc:picChg chg="mod">
          <ac:chgData name="Nitheesh Kaliyamurthy" userId="2821ebda-f4ac-4963-9a4e-a836dfc45829" providerId="ADAL" clId="{A19100C3-A3E4-44C0-BF0D-3CF1077A7D36}" dt="2021-11-05T07:52:40.513" v="445" actId="1076"/>
          <ac:picMkLst>
            <pc:docMk/>
            <pc:sldMk cId="163674672" sldId="285"/>
            <ac:picMk id="5" creationId="{1F20D9CC-F472-41F8-B2C2-BA1500CE2CD9}"/>
          </ac:picMkLst>
        </pc:picChg>
      </pc:sldChg>
      <pc:sldChg chg="modSp del mod">
        <pc:chgData name="Nitheesh Kaliyamurthy" userId="2821ebda-f4ac-4963-9a4e-a836dfc45829" providerId="ADAL" clId="{A19100C3-A3E4-44C0-BF0D-3CF1077A7D36}" dt="2021-11-05T07:53:30.334" v="457" actId="47"/>
        <pc:sldMkLst>
          <pc:docMk/>
          <pc:sldMk cId="3580403630" sldId="286"/>
        </pc:sldMkLst>
        <pc:spChg chg="mod">
          <ac:chgData name="Nitheesh Kaliyamurthy" userId="2821ebda-f4ac-4963-9a4e-a836dfc45829" providerId="ADAL" clId="{A19100C3-A3E4-44C0-BF0D-3CF1077A7D36}" dt="2021-11-05T07:52:53.682" v="451" actId="1076"/>
          <ac:spMkLst>
            <pc:docMk/>
            <pc:sldMk cId="3580403630" sldId="286"/>
            <ac:spMk id="2" creationId="{00000000-0000-0000-0000-000000000000}"/>
          </ac:spMkLst>
        </pc:spChg>
        <pc:spChg chg="mod">
          <ac:chgData name="Nitheesh Kaliyamurthy" userId="2821ebda-f4ac-4963-9a4e-a836dfc45829" providerId="ADAL" clId="{A19100C3-A3E4-44C0-BF0D-3CF1077A7D36}" dt="2021-11-05T07:52:56.955" v="452" actId="1076"/>
          <ac:spMkLst>
            <pc:docMk/>
            <pc:sldMk cId="3580403630" sldId="286"/>
            <ac:spMk id="3" creationId="{00000000-0000-0000-0000-000000000000}"/>
          </ac:spMkLst>
        </pc:spChg>
      </pc:sldChg>
      <pc:sldChg chg="modSp del mod">
        <pc:chgData name="Nitheesh Kaliyamurthy" userId="2821ebda-f4ac-4963-9a4e-a836dfc45829" providerId="ADAL" clId="{A19100C3-A3E4-44C0-BF0D-3CF1077A7D36}" dt="2021-11-05T07:53:31.979" v="458" actId="47"/>
        <pc:sldMkLst>
          <pc:docMk/>
          <pc:sldMk cId="992132448" sldId="287"/>
        </pc:sldMkLst>
        <pc:spChg chg="mod">
          <ac:chgData name="Nitheesh Kaliyamurthy" userId="2821ebda-f4ac-4963-9a4e-a836dfc45829" providerId="ADAL" clId="{A19100C3-A3E4-44C0-BF0D-3CF1077A7D36}" dt="2021-11-05T07:53:13.862" v="454" actId="21"/>
          <ac:spMkLst>
            <pc:docMk/>
            <pc:sldMk cId="992132448" sldId="287"/>
            <ac:spMk id="3" creationId="{00000000-0000-0000-0000-000000000000}"/>
          </ac:spMkLst>
        </pc:spChg>
      </pc:sldChg>
      <pc:sldChg chg="modSp mod">
        <pc:chgData name="Nitheesh Kaliyamurthy" userId="2821ebda-f4ac-4963-9a4e-a836dfc45829" providerId="ADAL" clId="{A19100C3-A3E4-44C0-BF0D-3CF1077A7D36}" dt="2021-11-05T07:32:26.509" v="89" actId="1076"/>
        <pc:sldMkLst>
          <pc:docMk/>
          <pc:sldMk cId="3315746695" sldId="290"/>
        </pc:sldMkLst>
        <pc:spChg chg="mod">
          <ac:chgData name="Nitheesh Kaliyamurthy" userId="2821ebda-f4ac-4963-9a4e-a836dfc45829" providerId="ADAL" clId="{A19100C3-A3E4-44C0-BF0D-3CF1077A7D36}" dt="2021-11-05T07:32:00.403" v="85" actId="1076"/>
          <ac:spMkLst>
            <pc:docMk/>
            <pc:sldMk cId="3315746695" sldId="290"/>
            <ac:spMk id="2" creationId="{00000000-0000-0000-0000-000000000000}"/>
          </ac:spMkLst>
        </pc:spChg>
        <pc:spChg chg="mod">
          <ac:chgData name="Nitheesh Kaliyamurthy" userId="2821ebda-f4ac-4963-9a4e-a836dfc45829" providerId="ADAL" clId="{A19100C3-A3E4-44C0-BF0D-3CF1077A7D36}" dt="2021-11-05T07:32:24.208" v="88" actId="1076"/>
          <ac:spMkLst>
            <pc:docMk/>
            <pc:sldMk cId="3315746695" sldId="290"/>
            <ac:spMk id="3" creationId="{00000000-0000-0000-0000-000000000000}"/>
          </ac:spMkLst>
        </pc:spChg>
        <pc:picChg chg="mod">
          <ac:chgData name="Nitheesh Kaliyamurthy" userId="2821ebda-f4ac-4963-9a4e-a836dfc45829" providerId="ADAL" clId="{A19100C3-A3E4-44C0-BF0D-3CF1077A7D36}" dt="2021-11-05T07:32:26.509" v="89" actId="1076"/>
          <ac:picMkLst>
            <pc:docMk/>
            <pc:sldMk cId="3315746695" sldId="290"/>
            <ac:picMk id="5" creationId="{5BC9CE4A-9BF8-4B26-9139-B53C76F013B9}"/>
          </ac:picMkLst>
        </pc:picChg>
      </pc:sldChg>
      <pc:sldChg chg="modSp mod">
        <pc:chgData name="Nitheesh Kaliyamurthy" userId="2821ebda-f4ac-4963-9a4e-a836dfc45829" providerId="ADAL" clId="{A19100C3-A3E4-44C0-BF0D-3CF1077A7D36}" dt="2021-11-05T07:32:51.923" v="97" actId="1076"/>
        <pc:sldMkLst>
          <pc:docMk/>
          <pc:sldMk cId="2533443153" sldId="291"/>
        </pc:sldMkLst>
        <pc:spChg chg="mod">
          <ac:chgData name="Nitheesh Kaliyamurthy" userId="2821ebda-f4ac-4963-9a4e-a836dfc45829" providerId="ADAL" clId="{A19100C3-A3E4-44C0-BF0D-3CF1077A7D36}" dt="2021-11-05T07:32:47.594" v="96" actId="1076"/>
          <ac:spMkLst>
            <pc:docMk/>
            <pc:sldMk cId="2533443153" sldId="291"/>
            <ac:spMk id="2" creationId="{00000000-0000-0000-0000-000000000000}"/>
          </ac:spMkLst>
        </pc:spChg>
        <pc:picChg chg="mod">
          <ac:chgData name="Nitheesh Kaliyamurthy" userId="2821ebda-f4ac-4963-9a4e-a836dfc45829" providerId="ADAL" clId="{A19100C3-A3E4-44C0-BF0D-3CF1077A7D36}" dt="2021-11-05T07:32:51.923" v="97" actId="1076"/>
          <ac:picMkLst>
            <pc:docMk/>
            <pc:sldMk cId="2533443153" sldId="291"/>
            <ac:picMk id="6" creationId="{D5D0E6BD-6429-4B15-BBCD-5302ADA99F2B}"/>
          </ac:picMkLst>
        </pc:picChg>
      </pc:sldChg>
      <pc:sldChg chg="modSp mod">
        <pc:chgData name="Nitheesh Kaliyamurthy" userId="2821ebda-f4ac-4963-9a4e-a836dfc45829" providerId="ADAL" clId="{A19100C3-A3E4-44C0-BF0D-3CF1077A7D36}" dt="2021-11-05T07:56:05.932" v="460" actId="20577"/>
        <pc:sldMkLst>
          <pc:docMk/>
          <pc:sldMk cId="4059603072" sldId="294"/>
        </pc:sldMkLst>
        <pc:spChg chg="mod">
          <ac:chgData name="Nitheesh Kaliyamurthy" userId="2821ebda-f4ac-4963-9a4e-a836dfc45829" providerId="ADAL" clId="{A19100C3-A3E4-44C0-BF0D-3CF1077A7D36}" dt="2021-11-05T07:56:05.932" v="460" actId="20577"/>
          <ac:spMkLst>
            <pc:docMk/>
            <pc:sldMk cId="4059603072" sldId="294"/>
            <ac:spMk id="2" creationId="{EDD4C10A-E4A0-4C54-98D4-C13432B17C16}"/>
          </ac:spMkLst>
        </pc:spChg>
      </pc:sldChg>
      <pc:sldChg chg="del">
        <pc:chgData name="Nitheesh Kaliyamurthy" userId="2821ebda-f4ac-4963-9a4e-a836dfc45829" providerId="ADAL" clId="{A19100C3-A3E4-44C0-BF0D-3CF1077A7D36}" dt="2021-11-05T07:27:08.884" v="4" actId="47"/>
        <pc:sldMkLst>
          <pc:docMk/>
          <pc:sldMk cId="4221716062" sldId="316"/>
        </pc:sldMkLst>
      </pc:sldChg>
      <pc:sldChg chg="del">
        <pc:chgData name="Nitheesh Kaliyamurthy" userId="2821ebda-f4ac-4963-9a4e-a836dfc45829" providerId="ADAL" clId="{A19100C3-A3E4-44C0-BF0D-3CF1077A7D36}" dt="2021-11-05T07:27:08.884" v="4" actId="47"/>
        <pc:sldMkLst>
          <pc:docMk/>
          <pc:sldMk cId="3520008706" sldId="324"/>
        </pc:sldMkLst>
      </pc:sldChg>
      <pc:sldChg chg="del">
        <pc:chgData name="Nitheesh Kaliyamurthy" userId="2821ebda-f4ac-4963-9a4e-a836dfc45829" providerId="ADAL" clId="{A19100C3-A3E4-44C0-BF0D-3CF1077A7D36}" dt="2021-11-05T07:27:08.884" v="4" actId="47"/>
        <pc:sldMkLst>
          <pc:docMk/>
          <pc:sldMk cId="1356074448" sldId="326"/>
        </pc:sldMkLst>
      </pc:sldChg>
      <pc:sldChg chg="del">
        <pc:chgData name="Nitheesh Kaliyamurthy" userId="2821ebda-f4ac-4963-9a4e-a836dfc45829" providerId="ADAL" clId="{A19100C3-A3E4-44C0-BF0D-3CF1077A7D36}" dt="2021-11-05T07:27:08.884" v="4" actId="47"/>
        <pc:sldMkLst>
          <pc:docMk/>
          <pc:sldMk cId="4041565038" sldId="327"/>
        </pc:sldMkLst>
      </pc:sldChg>
      <pc:sldChg chg="del">
        <pc:chgData name="Nitheesh Kaliyamurthy" userId="2821ebda-f4ac-4963-9a4e-a836dfc45829" providerId="ADAL" clId="{A19100C3-A3E4-44C0-BF0D-3CF1077A7D36}" dt="2021-11-05T07:27:08.884" v="4" actId="47"/>
        <pc:sldMkLst>
          <pc:docMk/>
          <pc:sldMk cId="2853153855" sldId="328"/>
        </pc:sldMkLst>
      </pc:sldChg>
      <pc:sldChg chg="del">
        <pc:chgData name="Nitheesh Kaliyamurthy" userId="2821ebda-f4ac-4963-9a4e-a836dfc45829" providerId="ADAL" clId="{A19100C3-A3E4-44C0-BF0D-3CF1077A7D36}" dt="2021-11-05T07:27:08.884" v="4" actId="47"/>
        <pc:sldMkLst>
          <pc:docMk/>
          <pc:sldMk cId="3629185496" sldId="329"/>
        </pc:sldMkLst>
      </pc:sldChg>
      <pc:sldChg chg="del">
        <pc:chgData name="Nitheesh Kaliyamurthy" userId="2821ebda-f4ac-4963-9a4e-a836dfc45829" providerId="ADAL" clId="{A19100C3-A3E4-44C0-BF0D-3CF1077A7D36}" dt="2021-11-05T07:27:08.884" v="4" actId="47"/>
        <pc:sldMkLst>
          <pc:docMk/>
          <pc:sldMk cId="1312365295" sldId="330"/>
        </pc:sldMkLst>
      </pc:sldChg>
      <pc:sldChg chg="del">
        <pc:chgData name="Nitheesh Kaliyamurthy" userId="2821ebda-f4ac-4963-9a4e-a836dfc45829" providerId="ADAL" clId="{A19100C3-A3E4-44C0-BF0D-3CF1077A7D36}" dt="2021-11-05T07:27:08.884" v="4" actId="47"/>
        <pc:sldMkLst>
          <pc:docMk/>
          <pc:sldMk cId="2146899984" sldId="331"/>
        </pc:sldMkLst>
      </pc:sldChg>
      <pc:sldChg chg="del">
        <pc:chgData name="Nitheesh Kaliyamurthy" userId="2821ebda-f4ac-4963-9a4e-a836dfc45829" providerId="ADAL" clId="{A19100C3-A3E4-44C0-BF0D-3CF1077A7D36}" dt="2021-11-05T07:27:08.884" v="4" actId="47"/>
        <pc:sldMkLst>
          <pc:docMk/>
          <pc:sldMk cId="653333324" sldId="332"/>
        </pc:sldMkLst>
      </pc:sldChg>
      <pc:sldChg chg="del">
        <pc:chgData name="Nitheesh Kaliyamurthy" userId="2821ebda-f4ac-4963-9a4e-a836dfc45829" providerId="ADAL" clId="{A19100C3-A3E4-44C0-BF0D-3CF1077A7D36}" dt="2021-11-05T07:27:08.884" v="4" actId="47"/>
        <pc:sldMkLst>
          <pc:docMk/>
          <pc:sldMk cId="3165489694" sldId="333"/>
        </pc:sldMkLst>
      </pc:sldChg>
      <pc:sldChg chg="del">
        <pc:chgData name="Nitheesh Kaliyamurthy" userId="2821ebda-f4ac-4963-9a4e-a836dfc45829" providerId="ADAL" clId="{A19100C3-A3E4-44C0-BF0D-3CF1077A7D36}" dt="2021-11-05T07:27:08.884" v="4" actId="47"/>
        <pc:sldMkLst>
          <pc:docMk/>
          <pc:sldMk cId="883440410" sldId="334"/>
        </pc:sldMkLst>
      </pc:sldChg>
      <pc:sldChg chg="del">
        <pc:chgData name="Nitheesh Kaliyamurthy" userId="2821ebda-f4ac-4963-9a4e-a836dfc45829" providerId="ADAL" clId="{A19100C3-A3E4-44C0-BF0D-3CF1077A7D36}" dt="2021-11-05T07:27:08.884" v="4" actId="47"/>
        <pc:sldMkLst>
          <pc:docMk/>
          <pc:sldMk cId="976039627" sldId="335"/>
        </pc:sldMkLst>
      </pc:sldChg>
      <pc:sldChg chg="del">
        <pc:chgData name="Nitheesh Kaliyamurthy" userId="2821ebda-f4ac-4963-9a4e-a836dfc45829" providerId="ADAL" clId="{A19100C3-A3E4-44C0-BF0D-3CF1077A7D36}" dt="2021-11-05T07:27:08.884" v="4" actId="47"/>
        <pc:sldMkLst>
          <pc:docMk/>
          <pc:sldMk cId="3091033318" sldId="336"/>
        </pc:sldMkLst>
      </pc:sldChg>
      <pc:sldChg chg="del">
        <pc:chgData name="Nitheesh Kaliyamurthy" userId="2821ebda-f4ac-4963-9a4e-a836dfc45829" providerId="ADAL" clId="{A19100C3-A3E4-44C0-BF0D-3CF1077A7D36}" dt="2021-11-05T07:27:08.884" v="4" actId="47"/>
        <pc:sldMkLst>
          <pc:docMk/>
          <pc:sldMk cId="141235311" sldId="337"/>
        </pc:sldMkLst>
      </pc:sldChg>
      <pc:sldChg chg="del">
        <pc:chgData name="Nitheesh Kaliyamurthy" userId="2821ebda-f4ac-4963-9a4e-a836dfc45829" providerId="ADAL" clId="{A19100C3-A3E4-44C0-BF0D-3CF1077A7D36}" dt="2021-11-05T07:27:08.884" v="4" actId="47"/>
        <pc:sldMkLst>
          <pc:docMk/>
          <pc:sldMk cId="120446913" sldId="338"/>
        </pc:sldMkLst>
      </pc:sldChg>
      <pc:sldChg chg="modSp mod">
        <pc:chgData name="Nitheesh Kaliyamurthy" userId="2821ebda-f4ac-4963-9a4e-a836dfc45829" providerId="ADAL" clId="{A19100C3-A3E4-44C0-BF0D-3CF1077A7D36}" dt="2021-11-05T07:26:01.464" v="1" actId="113"/>
        <pc:sldMkLst>
          <pc:docMk/>
          <pc:sldMk cId="1194686220" sldId="1195"/>
        </pc:sldMkLst>
        <pc:spChg chg="mod">
          <ac:chgData name="Nitheesh Kaliyamurthy" userId="2821ebda-f4ac-4963-9a4e-a836dfc45829" providerId="ADAL" clId="{A19100C3-A3E4-44C0-BF0D-3CF1077A7D36}" dt="2021-11-05T07:26:01.464" v="1" actId="113"/>
          <ac:spMkLst>
            <pc:docMk/>
            <pc:sldMk cId="1194686220" sldId="1195"/>
            <ac:spMk id="3" creationId="{00000000-0000-0000-0000-000000000000}"/>
          </ac:spMkLst>
        </pc:spChg>
      </pc:sldChg>
      <pc:sldChg chg="addSp modSp mod">
        <pc:chgData name="Nitheesh Kaliyamurthy" userId="2821ebda-f4ac-4963-9a4e-a836dfc45829" providerId="ADAL" clId="{A19100C3-A3E4-44C0-BF0D-3CF1077A7D36}" dt="2021-11-05T07:48:30.985" v="372" actId="1076"/>
        <pc:sldMkLst>
          <pc:docMk/>
          <pc:sldMk cId="1133403075" sldId="1196"/>
        </pc:sldMkLst>
        <pc:spChg chg="mod">
          <ac:chgData name="Nitheesh Kaliyamurthy" userId="2821ebda-f4ac-4963-9a4e-a836dfc45829" providerId="ADAL" clId="{A19100C3-A3E4-44C0-BF0D-3CF1077A7D36}" dt="2021-11-05T07:47:26.754" v="352" actId="20577"/>
          <ac:spMkLst>
            <pc:docMk/>
            <pc:sldMk cId="1133403075" sldId="1196"/>
            <ac:spMk id="2" creationId="{00000000-0000-0000-0000-000000000000}"/>
          </ac:spMkLst>
        </pc:spChg>
        <pc:spChg chg="add mod">
          <ac:chgData name="Nitheesh Kaliyamurthy" userId="2821ebda-f4ac-4963-9a4e-a836dfc45829" providerId="ADAL" clId="{A19100C3-A3E4-44C0-BF0D-3CF1077A7D36}" dt="2021-11-05T07:48:26.378" v="371" actId="1076"/>
          <ac:spMkLst>
            <pc:docMk/>
            <pc:sldMk cId="1133403075" sldId="1196"/>
            <ac:spMk id="5" creationId="{2F4CA397-8426-4C3B-BCF9-D3619E35ED00}"/>
          </ac:spMkLst>
        </pc:spChg>
        <pc:spChg chg="add mod">
          <ac:chgData name="Nitheesh Kaliyamurthy" userId="2821ebda-f4ac-4963-9a4e-a836dfc45829" providerId="ADAL" clId="{A19100C3-A3E4-44C0-BF0D-3CF1077A7D36}" dt="2021-11-05T07:48:30.985" v="372" actId="1076"/>
          <ac:spMkLst>
            <pc:docMk/>
            <pc:sldMk cId="1133403075" sldId="1196"/>
            <ac:spMk id="6" creationId="{9797E63E-EDBB-4BEC-875B-B89A0F4555A4}"/>
          </ac:spMkLst>
        </pc:spChg>
        <pc:spChg chg="add mod">
          <ac:chgData name="Nitheesh Kaliyamurthy" userId="2821ebda-f4ac-4963-9a4e-a836dfc45829" providerId="ADAL" clId="{A19100C3-A3E4-44C0-BF0D-3CF1077A7D36}" dt="2021-11-05T07:48:22.505" v="370" actId="1076"/>
          <ac:spMkLst>
            <pc:docMk/>
            <pc:sldMk cId="1133403075" sldId="1196"/>
            <ac:spMk id="8" creationId="{0AFEF916-A56B-4661-8465-9E000098B8EC}"/>
          </ac:spMkLst>
        </pc:spChg>
        <pc:graphicFrameChg chg="mod modGraphic">
          <ac:chgData name="Nitheesh Kaliyamurthy" userId="2821ebda-f4ac-4963-9a4e-a836dfc45829" providerId="ADAL" clId="{A19100C3-A3E4-44C0-BF0D-3CF1077A7D36}" dt="2021-11-05T07:48:05.104" v="366" actId="1076"/>
          <ac:graphicFrameMkLst>
            <pc:docMk/>
            <pc:sldMk cId="1133403075" sldId="1196"/>
            <ac:graphicFrameMk id="7" creationId="{DBC7A83C-E0EE-48CF-9FB3-8433E5D2F4F2}"/>
          </ac:graphicFrameMkLst>
        </pc:graphicFrameChg>
      </pc:sldChg>
      <pc:sldChg chg="add del">
        <pc:chgData name="Nitheesh Kaliyamurthy" userId="2821ebda-f4ac-4963-9a4e-a836dfc45829" providerId="ADAL" clId="{A19100C3-A3E4-44C0-BF0D-3CF1077A7D36}" dt="2021-11-05T07:53:28.424" v="456" actId="47"/>
        <pc:sldMkLst>
          <pc:docMk/>
          <pc:sldMk cId="1594239267" sldId="1197"/>
        </pc:sldMkLst>
      </pc:sldChg>
      <pc:sldMasterChg chg="delSldLayout">
        <pc:chgData name="Nitheesh Kaliyamurthy" userId="2821ebda-f4ac-4963-9a4e-a836dfc45829" providerId="ADAL" clId="{A19100C3-A3E4-44C0-BF0D-3CF1077A7D36}" dt="2021-11-05T07:27:18.875" v="5" actId="47"/>
        <pc:sldMasterMkLst>
          <pc:docMk/>
          <pc:sldMasterMk cId="4118905666" sldId="2147483678"/>
        </pc:sldMasterMkLst>
        <pc:sldLayoutChg chg="del">
          <pc:chgData name="Nitheesh Kaliyamurthy" userId="2821ebda-f4ac-4963-9a4e-a836dfc45829" providerId="ADAL" clId="{A19100C3-A3E4-44C0-BF0D-3CF1077A7D36}" dt="2021-11-05T07:27:18.875" v="5" actId="47"/>
          <pc:sldLayoutMkLst>
            <pc:docMk/>
            <pc:sldMasterMk cId="4118905666" sldId="2147483678"/>
            <pc:sldLayoutMk cId="2435290990" sldId="214748369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81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NTP </a:t>
            </a:r>
            <a:r>
              <a:rPr lang="en-GB" sz="4000" b="1">
                <a:effectLst>
                  <a:outerShdw blurRad="38100" dist="38100" dir="2700000" algn="tl">
                    <a:srgbClr val="000000">
                      <a:alpha val="43137"/>
                    </a:srgbClr>
                  </a:outerShdw>
                </a:effectLst>
              </a:rPr>
              <a:t>– FHRP </a:t>
            </a:r>
            <a:r>
              <a:rPr lang="en-GB" sz="4000" b="1" dirty="0">
                <a:effectLst>
                  <a:outerShdw blurRad="38100" dist="38100" dir="2700000" algn="tl">
                    <a:srgbClr val="000000">
                      <a:alpha val="43137"/>
                    </a:srgbClr>
                  </a:outerShdw>
                </a:effectLst>
              </a:rPr>
              <a:t>- NAT</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884466" cy="2862322"/>
          </a:xfrm>
          <a:prstGeom prst="rect">
            <a:avLst/>
          </a:prstGeom>
        </p:spPr>
        <p:txBody>
          <a:bodyPr wrap="square">
            <a:spAutoFit/>
          </a:bodyPr>
          <a:lstStyle/>
          <a:p>
            <a:pPr>
              <a:tabLst>
                <a:tab pos="4308475" algn="l"/>
                <a:tab pos="4391025" algn="l"/>
              </a:tabLst>
            </a:pPr>
            <a:r>
              <a:rPr lang="en-US" sz="2000" b="1" i="1" dirty="0">
                <a:solidFill>
                  <a:schemeClr val="bg1"/>
                </a:solidFill>
              </a:rPr>
              <a:t>So far…</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Implementing &amp; Troubleshooting STP, RSTP, </a:t>
            </a:r>
            <a:r>
              <a:rPr lang="pt-PT" sz="2000" b="1" i="1" dirty="0">
                <a:solidFill>
                  <a:schemeClr val="bg1"/>
                </a:solidFill>
              </a:rPr>
              <a:t>MSTP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VTP, DTP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EtherChannel Bundle</a:t>
            </a:r>
            <a:r>
              <a:rPr lang="pt-PT" sz="2000" b="1" i="1" dirty="0">
                <a:solidFill>
                  <a:schemeClr val="bg1"/>
                </a:solidFill>
              </a:rPr>
              <a:t>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Routing Protocol, Path Selection,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Static Routing, VRF</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Dynamic Routing – EIGRP</a:t>
            </a:r>
          </a:p>
        </p:txBody>
      </p:sp>
      <p:sp>
        <p:nvSpPr>
          <p:cNvPr id="6" name="Rectangle 5">
            <a:extLst>
              <a:ext uri="{FF2B5EF4-FFF2-40B4-BE49-F238E27FC236}">
                <a16:creationId xmlns:a16="http://schemas.microsoft.com/office/drawing/2014/main" id="{3FB78745-3ADB-471E-BE5B-B948A3D845D5}"/>
              </a:ext>
            </a:extLst>
          </p:cNvPr>
          <p:cNvSpPr/>
          <p:nvPr/>
        </p:nvSpPr>
        <p:spPr>
          <a:xfrm>
            <a:off x="6521003" y="766732"/>
            <a:ext cx="5670997" cy="5324535"/>
          </a:xfrm>
          <a:prstGeom prst="rect">
            <a:avLst/>
          </a:prstGeom>
        </p:spPr>
        <p:txBody>
          <a:bodyPr wrap="square">
            <a:spAutoFit/>
          </a:bodyPr>
          <a:lstStyle/>
          <a:p>
            <a:pPr algn="just">
              <a:tabLst>
                <a:tab pos="4308475" algn="l"/>
                <a:tab pos="4391025" algn="l"/>
              </a:tabLst>
            </a:pPr>
            <a:r>
              <a:rPr lang="en-GB" sz="2000" b="1" i="1" dirty="0">
                <a:solidFill>
                  <a:srgbClr val="0F4561"/>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Complete Inter-VLAN Routing Challenge (Packet Tracer Activity) 1.2.1</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Observe STP Changes (</a:t>
            </a:r>
            <a:r>
              <a:rPr lang="en-GB" sz="2000" b="1" i="1" dirty="0" err="1">
                <a:solidFill>
                  <a:srgbClr val="0F4561"/>
                </a:solidFill>
              </a:rPr>
              <a:t>pka</a:t>
            </a:r>
            <a:r>
              <a:rPr lang="en-GB" sz="2000" b="1" i="1" dirty="0">
                <a:solidFill>
                  <a:srgbClr val="0F4561"/>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MST </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VTP, DTP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EtherChannel</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Static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VRF</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Path Metric Calculation, Failure Detection and Timers, Route Summarization</a:t>
            </a:r>
          </a:p>
          <a:p>
            <a:pPr marL="457200" indent="-457200" algn="just">
              <a:buFont typeface="Wingdings" panose="05000000000000000000" pitchFamily="2" charset="2"/>
              <a:buChar char="Ø"/>
              <a:tabLst>
                <a:tab pos="4308475" algn="l"/>
                <a:tab pos="4391025" algn="l"/>
              </a:tabLst>
            </a:pPr>
            <a:endParaRPr lang="en-GB" sz="2000" b="1" i="1" dirty="0">
              <a:solidFill>
                <a:srgbClr val="0F456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begin to understand the importance and operations of synchronizing time in an environment using Network Time Protocol.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understand the need of resilient network and the protocol which helps routers to achieve resilient gateway functionalities to host at L2/L3 boundaries.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The need of IPv4 address translation is also discussed.</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015663"/>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i="1" dirty="0">
                <a:solidFill>
                  <a:schemeClr val="bg1"/>
                </a:solidFill>
              </a:rPr>
              <a:t>NTP</a:t>
            </a:r>
          </a:p>
          <a:p>
            <a:pPr marL="457200" indent="-457200">
              <a:buFont typeface="Wingdings" panose="05000000000000000000" pitchFamily="2" charset="2"/>
              <a:buChar char="Ø"/>
              <a:tabLst>
                <a:tab pos="4308475" algn="l"/>
                <a:tab pos="4391025" algn="l"/>
              </a:tabLst>
            </a:pPr>
            <a:r>
              <a:rPr lang="en-GB" sz="2000" i="1" dirty="0">
                <a:solidFill>
                  <a:schemeClr val="bg1"/>
                </a:solidFill>
              </a:rPr>
              <a:t>FHRP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NAT</a:t>
            </a: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NTP, HSRP, VRRP, GLBP, NAT</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Packet Tracer Activities</a:t>
            </a:r>
          </a:p>
        </p:txBody>
      </p:sp>
    </p:spTree>
    <p:extLst>
      <p:ext uri="{BB962C8B-B14F-4D97-AF65-F5344CB8AC3E}">
        <p14:creationId xmlns:p14="http://schemas.microsoft.com/office/powerpoint/2010/main" val="119468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350497" cy="503839"/>
          </a:xfrm>
        </p:spPr>
        <p:txBody>
          <a:bodyPr>
            <a:normAutofit/>
          </a:bodyPr>
          <a:lstStyle/>
          <a:p>
            <a:r>
              <a:rPr lang="en-GB" sz="2800" dirty="0">
                <a:solidFill>
                  <a:schemeClr val="accent1">
                    <a:lumMod val="50000"/>
                  </a:schemeClr>
                </a:solidFill>
              </a:rPr>
              <a:t>NAT: Introduction</a:t>
            </a:r>
            <a:endParaRPr lang="en-GB" sz="2800" dirty="0"/>
          </a:p>
        </p:txBody>
      </p:sp>
      <p:sp>
        <p:nvSpPr>
          <p:cNvPr id="3" name="Content Placeholder 2"/>
          <p:cNvSpPr>
            <a:spLocks noGrp="1"/>
          </p:cNvSpPr>
          <p:nvPr>
            <p:ph idx="1"/>
          </p:nvPr>
        </p:nvSpPr>
        <p:spPr>
          <a:xfrm>
            <a:off x="217713" y="594862"/>
            <a:ext cx="7592995" cy="4014331"/>
          </a:xfrm>
        </p:spPr>
        <p:txBody>
          <a:bodyPr>
            <a:noAutofit/>
          </a:bodyPr>
          <a:lstStyle/>
          <a:p>
            <a:pPr algn="just">
              <a:buFont typeface="Wingdings" panose="05000000000000000000" pitchFamily="2" charset="2"/>
              <a:buChar char="§"/>
            </a:pPr>
            <a:r>
              <a:rPr lang="en-US" sz="1800" dirty="0">
                <a:solidFill>
                  <a:srgbClr val="000000"/>
                </a:solidFill>
              </a:rPr>
              <a:t>Networks are commonly implemented using private IPv4 addresses, as defined in RFC 1918.</a:t>
            </a:r>
          </a:p>
          <a:p>
            <a:pPr algn="just">
              <a:buFont typeface="Wingdings" panose="05000000000000000000" pitchFamily="2" charset="2"/>
              <a:buChar char="§"/>
            </a:pPr>
            <a:r>
              <a:rPr lang="en-US" sz="1800" b="1" i="1" dirty="0">
                <a:solidFill>
                  <a:srgbClr val="000000"/>
                </a:solidFill>
              </a:rPr>
              <a:t>Private IPv4 addresses cannot be routed over the internet</a:t>
            </a:r>
            <a:r>
              <a:rPr lang="en-US" sz="1800" dirty="0">
                <a:solidFill>
                  <a:srgbClr val="000000"/>
                </a:solidFill>
              </a:rPr>
              <a:t> and are used within an organization or site to </a:t>
            </a:r>
            <a:r>
              <a:rPr lang="en-US" sz="1800" b="1" i="1" dirty="0">
                <a:solidFill>
                  <a:srgbClr val="000000"/>
                </a:solidFill>
              </a:rPr>
              <a:t>allow devices to communicate locally</a:t>
            </a:r>
            <a:r>
              <a:rPr lang="en-US" sz="1800" dirty="0">
                <a:solidFill>
                  <a:srgbClr val="000000"/>
                </a:solidFill>
              </a:rPr>
              <a:t>.</a:t>
            </a:r>
          </a:p>
          <a:p>
            <a:pPr algn="just">
              <a:buFont typeface="Wingdings" panose="05000000000000000000" pitchFamily="2" charset="2"/>
              <a:buChar char="§"/>
            </a:pPr>
            <a:r>
              <a:rPr lang="en-US" sz="1800" dirty="0">
                <a:solidFill>
                  <a:srgbClr val="000000"/>
                </a:solidFill>
              </a:rPr>
              <a:t>To allow a device with a </a:t>
            </a:r>
            <a:r>
              <a:rPr lang="en-US" sz="1800" b="1" i="1" dirty="0">
                <a:solidFill>
                  <a:srgbClr val="000000"/>
                </a:solidFill>
              </a:rPr>
              <a:t>private IPv4 address to access devices and resources outside of the local network, the private address must first be translated to a public address</a:t>
            </a:r>
            <a:r>
              <a:rPr lang="en-US" sz="1800" dirty="0">
                <a:solidFill>
                  <a:srgbClr val="000000"/>
                </a:solidFill>
              </a:rPr>
              <a:t>.</a:t>
            </a:r>
          </a:p>
          <a:p>
            <a:pPr algn="just">
              <a:buFont typeface="Wingdings" panose="05000000000000000000" pitchFamily="2" charset="2"/>
              <a:buChar char="§"/>
            </a:pPr>
            <a:r>
              <a:rPr lang="en-US" sz="1800" b="1" i="1" dirty="0">
                <a:solidFill>
                  <a:srgbClr val="FF0000"/>
                </a:solidFill>
              </a:rPr>
              <a:t>NAT provides the translation of private addresses to public addresses</a:t>
            </a:r>
            <a:r>
              <a:rPr lang="en-US" sz="1800" dirty="0">
                <a:solidFill>
                  <a:srgbClr val="000000"/>
                </a:solidFill>
              </a:rPr>
              <a:t>.</a:t>
            </a:r>
          </a:p>
          <a:p>
            <a:pPr algn="just">
              <a:buFont typeface="Wingdings" panose="05000000000000000000" pitchFamily="2" charset="2"/>
              <a:buChar char="§"/>
            </a:pPr>
            <a:r>
              <a:rPr lang="en-US" sz="1800" dirty="0">
                <a:solidFill>
                  <a:srgbClr val="000000"/>
                </a:solidFill>
              </a:rPr>
              <a:t>The primary use of NAT is to </a:t>
            </a:r>
            <a:r>
              <a:rPr lang="en-US" sz="1800" b="1" i="1" dirty="0">
                <a:solidFill>
                  <a:srgbClr val="000000"/>
                </a:solidFill>
              </a:rPr>
              <a:t>conserve public IPv4 addresses</a:t>
            </a:r>
            <a:r>
              <a:rPr lang="en-US" sz="1800" dirty="0">
                <a:solidFill>
                  <a:srgbClr val="000000"/>
                </a:solidFill>
              </a:rPr>
              <a:t>.</a:t>
            </a:r>
          </a:p>
          <a:p>
            <a:pPr algn="just">
              <a:buFont typeface="Wingdings" panose="05000000000000000000" pitchFamily="2" charset="2"/>
              <a:buChar char="§"/>
            </a:pPr>
            <a:r>
              <a:rPr lang="en-US" sz="1800" i="1" dirty="0">
                <a:solidFill>
                  <a:srgbClr val="000000"/>
                </a:solidFill>
              </a:rPr>
              <a:t>NAT allows networks to use private IPv4 addresses internally and translates them to a public address when needed</a:t>
            </a:r>
            <a:r>
              <a:rPr lang="en-US" sz="1800" dirty="0">
                <a:solidFill>
                  <a:srgbClr val="000000"/>
                </a:solidFill>
              </a:rPr>
              <a:t>.</a:t>
            </a:r>
          </a:p>
          <a:p>
            <a:pPr algn="just">
              <a:buFont typeface="Wingdings" panose="05000000000000000000" pitchFamily="2" charset="2"/>
              <a:buChar char="§"/>
            </a:pPr>
            <a:r>
              <a:rPr lang="en-US" sz="1800" b="1" i="1" dirty="0">
                <a:solidFill>
                  <a:srgbClr val="FF0000"/>
                </a:solidFill>
              </a:rPr>
              <a:t>A NAT router typically operates at the border of a stub network</a:t>
            </a:r>
            <a:r>
              <a:rPr lang="en-US" sz="1800" dirty="0">
                <a:solidFill>
                  <a:srgbClr val="FF0000"/>
                </a:solidFill>
              </a:rPr>
              <a:t>.</a:t>
            </a:r>
          </a:p>
          <a:p>
            <a:pPr algn="just">
              <a:buFont typeface="Wingdings" panose="05000000000000000000" pitchFamily="2" charset="2"/>
              <a:buChar char="§"/>
            </a:pPr>
            <a:r>
              <a:rPr lang="en-US" sz="1800" dirty="0">
                <a:solidFill>
                  <a:srgbClr val="000000"/>
                </a:solidFill>
              </a:rPr>
              <a:t>When a device inside the stub network wants to communicate with a device outside of its network, the packet is forwarded to the border router which performs the NAT process, translating the internal private address of the device to a public, outside, routable address.</a:t>
            </a:r>
          </a:p>
        </p:txBody>
      </p:sp>
      <p:graphicFrame>
        <p:nvGraphicFramePr>
          <p:cNvPr id="4" name="Content Placeholder 3">
            <a:extLst>
              <a:ext uri="{FF2B5EF4-FFF2-40B4-BE49-F238E27FC236}">
                <a16:creationId xmlns:a16="http://schemas.microsoft.com/office/drawing/2014/main" id="{B5F121B8-4F04-440C-B80A-CDC61C915FC4}"/>
              </a:ext>
            </a:extLst>
          </p:cNvPr>
          <p:cNvGraphicFramePr>
            <a:graphicFrameLocks/>
          </p:cNvGraphicFramePr>
          <p:nvPr>
            <p:extLst>
              <p:ext uri="{D42A27DB-BD31-4B8C-83A1-F6EECF244321}">
                <p14:modId xmlns:p14="http://schemas.microsoft.com/office/powerpoint/2010/main" val="651222832"/>
              </p:ext>
            </p:extLst>
          </p:nvPr>
        </p:nvGraphicFramePr>
        <p:xfrm>
          <a:off x="8013139" y="129143"/>
          <a:ext cx="3723503" cy="1353786"/>
        </p:xfrm>
        <a:graphic>
          <a:graphicData uri="http://schemas.openxmlformats.org/drawingml/2006/table">
            <a:tbl>
              <a:tblPr firstRow="1" bandRow="1">
                <a:tableStyleId>{5C22544A-7EE6-4342-B048-85BDC9FD1C3A}</a:tableStyleId>
              </a:tblPr>
              <a:tblGrid>
                <a:gridCol w="595194">
                  <a:extLst>
                    <a:ext uri="{9D8B030D-6E8A-4147-A177-3AD203B41FA5}">
                      <a16:colId xmlns:a16="http://schemas.microsoft.com/office/drawing/2014/main" val="20001"/>
                    </a:ext>
                  </a:extLst>
                </a:gridCol>
                <a:gridCol w="2100591">
                  <a:extLst>
                    <a:ext uri="{9D8B030D-6E8A-4147-A177-3AD203B41FA5}">
                      <a16:colId xmlns:a16="http://schemas.microsoft.com/office/drawing/2014/main" val="3156509146"/>
                    </a:ext>
                  </a:extLst>
                </a:gridCol>
                <a:gridCol w="1027718">
                  <a:extLst>
                    <a:ext uri="{9D8B030D-6E8A-4147-A177-3AD203B41FA5}">
                      <a16:colId xmlns:a16="http://schemas.microsoft.com/office/drawing/2014/main" val="20002"/>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Class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t>A</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10.0.0.0 – 10.255.255.255</a:t>
                      </a:r>
                    </a:p>
                  </a:txBody>
                  <a:tcPr marL="68580" marR="68580" marT="34290" marB="34290" anchor="ctr"/>
                </a:tc>
                <a:tc>
                  <a:txBody>
                    <a:bodyPr/>
                    <a:lstStyle/>
                    <a:p>
                      <a:r>
                        <a:rPr lang="en-US" sz="1100" dirty="0"/>
                        <a:t>10.0.0.0/8</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t>B</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172.16.0.0 – 172.31.255.255</a:t>
                      </a:r>
                    </a:p>
                  </a:txBody>
                  <a:tcPr marL="68580" marR="68580" marT="34290" marB="34290" anchor="ctr"/>
                </a:tc>
                <a:tc>
                  <a:txBody>
                    <a:bodyPr/>
                    <a:lstStyle/>
                    <a:p>
                      <a:r>
                        <a:rPr lang="en-US" sz="1100" dirty="0"/>
                        <a:t>172.16.0.0/12</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t>C</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 – 192.168.255.255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192.168.0.0/16</a:t>
                      </a:r>
                    </a:p>
                  </a:txBody>
                  <a:tcPr marL="68580" marR="68580" marT="34290" marB="34290" anchor="ctr"/>
                </a:tc>
                <a:extLst>
                  <a:ext uri="{0D108BD9-81ED-4DB2-BD59-A6C34878D82A}">
                    <a16:rowId xmlns:a16="http://schemas.microsoft.com/office/drawing/2014/main" val="10008"/>
                  </a:ext>
                </a:extLst>
              </a:tr>
            </a:tbl>
          </a:graphicData>
        </a:graphic>
      </p:graphicFrame>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8114825" y="1564801"/>
            <a:ext cx="3621817" cy="1305119"/>
          </a:xfrm>
          <a:prstGeom prst="rect">
            <a:avLst/>
          </a:prstGeom>
        </p:spPr>
      </p:pic>
      <p:pic>
        <p:nvPicPr>
          <p:cNvPr id="7" name="Picture 6">
            <a:extLst>
              <a:ext uri="{FF2B5EF4-FFF2-40B4-BE49-F238E27FC236}">
                <a16:creationId xmlns:a16="http://schemas.microsoft.com/office/drawing/2014/main" id="{34A204E8-E114-4181-AE7F-C4AC3B85BCEE}"/>
              </a:ext>
            </a:extLst>
          </p:cNvPr>
          <p:cNvPicPr>
            <a:picLocks noChangeAspect="1"/>
          </p:cNvPicPr>
          <p:nvPr/>
        </p:nvPicPr>
        <p:blipFill>
          <a:blip r:embed="rId3"/>
          <a:stretch>
            <a:fillRect/>
          </a:stretch>
        </p:blipFill>
        <p:spPr>
          <a:xfrm>
            <a:off x="7810709" y="2951792"/>
            <a:ext cx="4230047" cy="2704456"/>
          </a:xfrm>
          <a:prstGeom prst="rect">
            <a:avLst/>
          </a:prstGeom>
        </p:spPr>
      </p:pic>
    </p:spTree>
    <p:extLst>
      <p:ext uri="{BB962C8B-B14F-4D97-AF65-F5344CB8AC3E}">
        <p14:creationId xmlns:p14="http://schemas.microsoft.com/office/powerpoint/2010/main" val="619370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009"/>
            <a:ext cx="3487698" cy="573023"/>
          </a:xfrm>
        </p:spPr>
        <p:txBody>
          <a:bodyPr>
            <a:normAutofit/>
          </a:bodyPr>
          <a:lstStyle/>
          <a:p>
            <a:r>
              <a:rPr lang="en-GB" sz="2800" dirty="0">
                <a:solidFill>
                  <a:schemeClr val="accent1">
                    <a:lumMod val="50000"/>
                  </a:schemeClr>
                </a:solidFill>
              </a:rPr>
              <a:t>NAT: How it works? </a:t>
            </a:r>
            <a:endParaRPr lang="en-GB" sz="2800"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7588" y="2018453"/>
            <a:ext cx="11616824" cy="3184081"/>
          </a:xfrm>
        </p:spPr>
        <p:txBody>
          <a:bodyPr>
            <a:noAutofit/>
          </a:bodyPr>
          <a:lstStyle/>
          <a:p>
            <a:pPr algn="just">
              <a:buFont typeface="Wingdings" panose="05000000000000000000" pitchFamily="2" charset="2"/>
              <a:buChar char="Ø"/>
            </a:pPr>
            <a:r>
              <a:rPr lang="en-US" sz="1800" dirty="0">
                <a:solidFill>
                  <a:srgbClr val="000000"/>
                </a:solidFill>
              </a:rPr>
              <a:t>PC1 wants to communicate with an outside web server with public address 209.165.201.1.</a:t>
            </a:r>
          </a:p>
          <a:p>
            <a:pPr algn="just">
              <a:buFont typeface="Wingdings" panose="05000000000000000000" pitchFamily="2" charset="2"/>
              <a:buChar char="Ø"/>
            </a:pPr>
            <a:r>
              <a:rPr lang="en-US" sz="1800" dirty="0">
                <a:solidFill>
                  <a:srgbClr val="000000"/>
                </a:solidFill>
              </a:rPr>
              <a:t>PC1 sends a packet addressed to the web server. </a:t>
            </a:r>
          </a:p>
          <a:p>
            <a:pPr algn="just">
              <a:buFont typeface="Wingdings" panose="05000000000000000000" pitchFamily="2" charset="2"/>
              <a:buChar char="Ø"/>
            </a:pPr>
            <a:r>
              <a:rPr lang="en-US" sz="1800" dirty="0">
                <a:solidFill>
                  <a:srgbClr val="000000"/>
                </a:solidFill>
              </a:rPr>
              <a:t>R2 receives the packet and reads the source IPv4 address to determine if it needs translation.</a:t>
            </a:r>
          </a:p>
          <a:p>
            <a:pPr algn="just">
              <a:buFont typeface="Wingdings" panose="05000000000000000000" pitchFamily="2" charset="2"/>
              <a:buChar char="Ø"/>
            </a:pPr>
            <a:r>
              <a:rPr lang="en-US" sz="1800" dirty="0">
                <a:solidFill>
                  <a:srgbClr val="000000"/>
                </a:solidFill>
              </a:rPr>
              <a:t>R2 adds mapping of the local to global address to the NAT table.</a:t>
            </a:r>
          </a:p>
          <a:p>
            <a:pPr algn="just">
              <a:buFont typeface="Wingdings" panose="05000000000000000000" pitchFamily="2" charset="2"/>
              <a:buChar char="Ø"/>
            </a:pPr>
            <a:r>
              <a:rPr lang="en-US" sz="1800" dirty="0">
                <a:solidFill>
                  <a:srgbClr val="000000"/>
                </a:solidFill>
              </a:rPr>
              <a:t>R2 sends the packet with the translated source address toward the destination.</a:t>
            </a:r>
          </a:p>
          <a:p>
            <a:pPr algn="just">
              <a:buFont typeface="Wingdings" panose="05000000000000000000" pitchFamily="2" charset="2"/>
              <a:buChar char="Ø"/>
            </a:pPr>
            <a:r>
              <a:rPr lang="en-US" sz="1800" dirty="0">
                <a:solidFill>
                  <a:srgbClr val="000000"/>
                </a:solidFill>
              </a:rPr>
              <a:t>The web server responds with a packet addressed to the inside global address of PC1 (209.165.200.226).</a:t>
            </a:r>
          </a:p>
          <a:p>
            <a:pPr algn="just">
              <a:buFont typeface="Wingdings" panose="05000000000000000000" pitchFamily="2" charset="2"/>
              <a:buChar char="Ø"/>
            </a:pPr>
            <a:r>
              <a:rPr lang="en-US" sz="1800" dirty="0">
                <a:solidFill>
                  <a:srgbClr val="000000"/>
                </a:solidFill>
              </a:rPr>
              <a:t>R2 receives the packet with destination address 209.165.200.226. R2 checks the NAT table and finds an entry for this mapping. R2 uses this information and translates the inside global address (209.165.200.226) to the inside local address (192.168.10.10), and the packet is forwarded toward PC1.</a:t>
            </a:r>
          </a:p>
        </p:txBody>
      </p:sp>
      <p:pic>
        <p:nvPicPr>
          <p:cNvPr id="8" name="Picture 7">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l="10329" t="35967" r="7405"/>
          <a:stretch/>
        </p:blipFill>
        <p:spPr>
          <a:xfrm>
            <a:off x="8317686" y="131658"/>
            <a:ext cx="3696956" cy="1597139"/>
          </a:xfrm>
          <a:prstGeom prst="rect">
            <a:avLst/>
          </a:prstGeom>
        </p:spPr>
      </p:pic>
      <p:pic>
        <p:nvPicPr>
          <p:cNvPr id="9" name="Picture 8">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b="69298"/>
          <a:stretch/>
        </p:blipFill>
        <p:spPr>
          <a:xfrm>
            <a:off x="1331295" y="670888"/>
            <a:ext cx="5489658" cy="935488"/>
          </a:xfrm>
          <a:prstGeom prst="rect">
            <a:avLst/>
          </a:prstGeom>
        </p:spPr>
      </p:pic>
    </p:spTree>
    <p:extLst>
      <p:ext uri="{BB962C8B-B14F-4D97-AF65-F5344CB8AC3E}">
        <p14:creationId xmlns:p14="http://schemas.microsoft.com/office/powerpoint/2010/main" val="567303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62869" cy="560634"/>
          </a:xfrm>
        </p:spPr>
        <p:txBody>
          <a:bodyPr>
            <a:normAutofit/>
          </a:bodyPr>
          <a:lstStyle/>
          <a:p>
            <a:r>
              <a:rPr lang="en-GB" sz="2800" dirty="0">
                <a:solidFill>
                  <a:schemeClr val="accent1">
                    <a:lumMod val="50000"/>
                  </a:schemeClr>
                </a:solidFill>
              </a:rPr>
              <a:t>NAT:  Characteristics </a:t>
            </a:r>
            <a:endParaRPr lang="en-GB" sz="2800"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87588" y="688760"/>
            <a:ext cx="11616824" cy="3184081"/>
          </a:xfrm>
        </p:spPr>
        <p:txBody>
          <a:bodyPr>
            <a:noAutofit/>
          </a:bodyPr>
          <a:lstStyle/>
          <a:p>
            <a:pPr algn="just">
              <a:buFont typeface="Wingdings" panose="05000000000000000000" pitchFamily="2" charset="2"/>
              <a:buChar char="§"/>
            </a:pPr>
            <a:r>
              <a:rPr lang="en-US" sz="2000" dirty="0">
                <a:solidFill>
                  <a:srgbClr val="000000"/>
                </a:solidFill>
              </a:rPr>
              <a:t>NAT includes four types of addresses:</a:t>
            </a:r>
          </a:p>
          <a:p>
            <a:pPr marL="896938" indent="-268288" algn="just">
              <a:buFont typeface="Wingdings" panose="05000000000000000000" pitchFamily="2" charset="2"/>
              <a:buChar char="Ø"/>
            </a:pPr>
            <a:r>
              <a:rPr lang="en-US" sz="2000" dirty="0">
                <a:solidFill>
                  <a:srgbClr val="000000"/>
                </a:solidFill>
              </a:rPr>
              <a:t>Inside local address</a:t>
            </a:r>
          </a:p>
          <a:p>
            <a:pPr marL="896938" indent="-268288" algn="just">
              <a:buFont typeface="Wingdings" panose="05000000000000000000" pitchFamily="2" charset="2"/>
              <a:buChar char="Ø"/>
            </a:pPr>
            <a:r>
              <a:rPr lang="en-US" sz="2000" dirty="0">
                <a:solidFill>
                  <a:srgbClr val="000000"/>
                </a:solidFill>
              </a:rPr>
              <a:t>Inside global address</a:t>
            </a:r>
          </a:p>
          <a:p>
            <a:pPr marL="896938" indent="-268288" algn="just">
              <a:buFont typeface="Wingdings" panose="05000000000000000000" pitchFamily="2" charset="2"/>
              <a:buChar char="Ø"/>
            </a:pPr>
            <a:r>
              <a:rPr lang="en-US" sz="2000" dirty="0">
                <a:solidFill>
                  <a:srgbClr val="000000"/>
                </a:solidFill>
              </a:rPr>
              <a:t>Outside local address</a:t>
            </a:r>
          </a:p>
          <a:p>
            <a:pPr marL="896938" indent="-268288" algn="just">
              <a:buFont typeface="Wingdings" panose="05000000000000000000" pitchFamily="2" charset="2"/>
              <a:buChar char="Ø"/>
            </a:pPr>
            <a:r>
              <a:rPr lang="en-US" sz="2000" dirty="0">
                <a:solidFill>
                  <a:srgbClr val="000000"/>
                </a:solidFill>
              </a:rPr>
              <a:t>Outside global address</a:t>
            </a:r>
          </a:p>
          <a:p>
            <a:pPr marL="896938" indent="-268288" algn="just">
              <a:buFont typeface="Wingdings" panose="05000000000000000000" pitchFamily="2" charset="2"/>
              <a:buChar char="Ø"/>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NAT terminology is always applied from the perspective of the device with the translated address:</a:t>
            </a:r>
            <a:endParaRPr lang="en-US" sz="2000" b="1" dirty="0">
              <a:solidFill>
                <a:srgbClr val="000000"/>
              </a:solidFill>
            </a:endParaRPr>
          </a:p>
          <a:p>
            <a:pPr marL="896938" indent="-268288" algn="just">
              <a:buFont typeface="Wingdings" panose="05000000000000000000" pitchFamily="2" charset="2"/>
              <a:buChar char="Ø"/>
            </a:pPr>
            <a:r>
              <a:rPr lang="en-US" sz="2000" b="1" dirty="0">
                <a:solidFill>
                  <a:srgbClr val="000000"/>
                </a:solidFill>
              </a:rPr>
              <a:t>Inside address</a:t>
            </a:r>
            <a:r>
              <a:rPr lang="en-US" sz="2000" dirty="0">
                <a:solidFill>
                  <a:srgbClr val="000000"/>
                </a:solidFill>
              </a:rPr>
              <a:t> - The address of the device which is being translated by NAT.</a:t>
            </a:r>
          </a:p>
          <a:p>
            <a:pPr marL="896938" indent="-268288" algn="just">
              <a:buFont typeface="Wingdings" panose="05000000000000000000" pitchFamily="2" charset="2"/>
              <a:buChar char="Ø"/>
            </a:pPr>
            <a:r>
              <a:rPr lang="en-US" sz="2000" b="1" dirty="0">
                <a:solidFill>
                  <a:srgbClr val="000000"/>
                </a:solidFill>
              </a:rPr>
              <a:t>Outside address</a:t>
            </a:r>
            <a:r>
              <a:rPr lang="en-US" sz="2000" dirty="0">
                <a:solidFill>
                  <a:srgbClr val="000000"/>
                </a:solidFill>
              </a:rPr>
              <a:t> - The address of the destination device.</a:t>
            </a:r>
          </a:p>
          <a:p>
            <a:pPr marL="896938" indent="-268288" algn="just">
              <a:buFont typeface="Wingdings" panose="05000000000000000000" pitchFamily="2" charset="2"/>
              <a:buChar char="Ø"/>
            </a:pPr>
            <a:r>
              <a:rPr lang="en-US" sz="2000" b="1" dirty="0">
                <a:solidFill>
                  <a:srgbClr val="000000"/>
                </a:solidFill>
              </a:rPr>
              <a:t>Local address</a:t>
            </a:r>
            <a:r>
              <a:rPr lang="en-US" sz="2000" dirty="0">
                <a:solidFill>
                  <a:srgbClr val="000000"/>
                </a:solidFill>
              </a:rPr>
              <a:t> - A local address is any address that appears on the inside portion of the network.</a:t>
            </a:r>
          </a:p>
          <a:p>
            <a:pPr marL="896938" indent="-268288" algn="just">
              <a:buFont typeface="Wingdings" panose="05000000000000000000" pitchFamily="2" charset="2"/>
              <a:buChar char="Ø"/>
            </a:pPr>
            <a:r>
              <a:rPr lang="en-US" sz="2000" b="1" dirty="0">
                <a:solidFill>
                  <a:srgbClr val="000000"/>
                </a:solidFill>
              </a:rPr>
              <a:t>Global address</a:t>
            </a:r>
            <a:r>
              <a:rPr lang="en-US" sz="2000" dirty="0">
                <a:solidFill>
                  <a:srgbClr val="000000"/>
                </a:solidFill>
              </a:rPr>
              <a:t> - A global address is any address that appears on the outside portion of the network.</a:t>
            </a:r>
          </a:p>
          <a:p>
            <a:pPr marL="896938" indent="-268288" algn="just">
              <a:buFont typeface="Wingdings" panose="05000000000000000000" pitchFamily="2" charset="2"/>
              <a:buChar char="Ø"/>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71844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11754" cy="435685"/>
          </a:xfrm>
        </p:spPr>
        <p:txBody>
          <a:bodyPr>
            <a:normAutofit fontScale="90000"/>
          </a:bodyPr>
          <a:lstStyle/>
          <a:p>
            <a:r>
              <a:rPr lang="en-GB" sz="2800" dirty="0">
                <a:solidFill>
                  <a:schemeClr val="accent1">
                    <a:lumMod val="50000"/>
                  </a:schemeClr>
                </a:solidFill>
              </a:rPr>
              <a:t>NAT: Characteristics</a:t>
            </a:r>
            <a:endParaRPr lang="en-GB" sz="2800" dirty="0"/>
          </a:p>
        </p:txBody>
      </p:sp>
      <p:sp>
        <p:nvSpPr>
          <p:cNvPr id="3" name="Content Placeholder 2"/>
          <p:cNvSpPr>
            <a:spLocks noGrp="1"/>
          </p:cNvSpPr>
          <p:nvPr>
            <p:ph idx="1"/>
          </p:nvPr>
        </p:nvSpPr>
        <p:spPr>
          <a:xfrm>
            <a:off x="186110" y="603140"/>
            <a:ext cx="6097941" cy="4877580"/>
          </a:xfrm>
        </p:spPr>
        <p:txBody>
          <a:bodyPr>
            <a:noAutofit/>
          </a:bodyPr>
          <a:lstStyle/>
          <a:p>
            <a:pPr marL="0" indent="0" algn="just">
              <a:buNone/>
            </a:pPr>
            <a:r>
              <a:rPr lang="en-US" sz="2000" b="1" dirty="0">
                <a:solidFill>
                  <a:srgbClr val="000000"/>
                </a:solidFill>
              </a:rPr>
              <a:t>Inside local address </a:t>
            </a:r>
            <a:r>
              <a:rPr lang="en-US" sz="2000" i="1" dirty="0">
                <a:solidFill>
                  <a:srgbClr val="000000"/>
                </a:solidFill>
              </a:rPr>
              <a:t>The address of the source as seen from inside the network. This is typically a private IPv4 address. The inside local address of PC1 is 192.168.10.10.</a:t>
            </a:r>
          </a:p>
          <a:p>
            <a:pPr marL="0" indent="0" algn="just">
              <a:buNone/>
            </a:pPr>
            <a:r>
              <a:rPr lang="en-US" sz="2000" b="1" dirty="0">
                <a:solidFill>
                  <a:srgbClr val="000000"/>
                </a:solidFill>
              </a:rPr>
              <a:t>Inside global addresses </a:t>
            </a:r>
            <a:r>
              <a:rPr lang="en-US" sz="2000" i="1" dirty="0">
                <a:solidFill>
                  <a:srgbClr val="000000"/>
                </a:solidFill>
              </a:rPr>
              <a:t>The address of source as seen from the outside network. The inside global address of PC1 is 209.165.200.226</a:t>
            </a:r>
          </a:p>
          <a:p>
            <a:pPr marL="0" indent="0" algn="just">
              <a:buNone/>
            </a:pPr>
            <a:r>
              <a:rPr lang="en-US" sz="2000" b="1" dirty="0">
                <a:solidFill>
                  <a:srgbClr val="000000"/>
                </a:solidFill>
              </a:rPr>
              <a:t>Outside global address </a:t>
            </a:r>
            <a:r>
              <a:rPr lang="en-US" sz="2000" i="1" dirty="0">
                <a:solidFill>
                  <a:srgbClr val="000000"/>
                </a:solidFill>
              </a:rPr>
              <a:t>The address of the destination as seen from the outside network. The outside global address of the web server is 209.165.201.1</a:t>
            </a:r>
          </a:p>
          <a:p>
            <a:pPr marL="0" indent="0" algn="just">
              <a:buNone/>
            </a:pPr>
            <a:r>
              <a:rPr lang="en-US" sz="2000" b="1" dirty="0">
                <a:solidFill>
                  <a:srgbClr val="000000"/>
                </a:solidFill>
              </a:rPr>
              <a:t>Outside local address </a:t>
            </a:r>
            <a:r>
              <a:rPr lang="en-US" sz="2000" i="1" dirty="0">
                <a:solidFill>
                  <a:srgbClr val="000000"/>
                </a:solidFill>
              </a:rPr>
              <a:t>The address of the destination as seen from the inside network. PC1 sends traffic to the web server at the IPv4 address 209.165.201.1. While uncommon, this address could be different than the globally routable address of the destination.</a:t>
            </a:r>
          </a:p>
        </p:txBody>
      </p:sp>
      <p:pic>
        <p:nvPicPr>
          <p:cNvPr id="6" name="Picture 5">
            <a:extLst>
              <a:ext uri="{FF2B5EF4-FFF2-40B4-BE49-F238E27FC236}">
                <a16:creationId xmlns:a16="http://schemas.microsoft.com/office/drawing/2014/main" id="{2F19BFB1-0B05-4B03-9EC6-F5CC037FB1DA}"/>
              </a:ext>
            </a:extLst>
          </p:cNvPr>
          <p:cNvPicPr>
            <a:picLocks noChangeAspect="1"/>
          </p:cNvPicPr>
          <p:nvPr/>
        </p:nvPicPr>
        <p:blipFill>
          <a:blip r:embed="rId2"/>
          <a:stretch>
            <a:fillRect/>
          </a:stretch>
        </p:blipFill>
        <p:spPr>
          <a:xfrm>
            <a:off x="6284051" y="603140"/>
            <a:ext cx="5850807" cy="4202794"/>
          </a:xfrm>
          <a:prstGeom prst="rect">
            <a:avLst/>
          </a:prstGeom>
        </p:spPr>
      </p:pic>
    </p:spTree>
    <p:extLst>
      <p:ext uri="{BB962C8B-B14F-4D97-AF65-F5344CB8AC3E}">
        <p14:creationId xmlns:p14="http://schemas.microsoft.com/office/powerpoint/2010/main" val="3853377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03" y="0"/>
            <a:ext cx="1978306" cy="546082"/>
          </a:xfrm>
        </p:spPr>
        <p:txBody>
          <a:bodyPr>
            <a:normAutofit/>
          </a:bodyPr>
          <a:lstStyle/>
          <a:p>
            <a:r>
              <a:rPr lang="en-GB" sz="2800" dirty="0">
                <a:solidFill>
                  <a:schemeClr val="accent1">
                    <a:lumMod val="50000"/>
                  </a:schemeClr>
                </a:solidFill>
              </a:rPr>
              <a:t>NAT: Types</a:t>
            </a:r>
            <a:endParaRPr lang="en-GB" sz="2800" dirty="0"/>
          </a:p>
        </p:txBody>
      </p:sp>
      <p:sp>
        <p:nvSpPr>
          <p:cNvPr id="3" name="Content Placeholder 2"/>
          <p:cNvSpPr>
            <a:spLocks noGrp="1"/>
          </p:cNvSpPr>
          <p:nvPr>
            <p:ph idx="1"/>
          </p:nvPr>
        </p:nvSpPr>
        <p:spPr>
          <a:xfrm>
            <a:off x="12203" y="787701"/>
            <a:ext cx="6574971" cy="4014331"/>
          </a:xfrm>
        </p:spPr>
        <p:txBody>
          <a:bodyPr>
            <a:noAutofit/>
          </a:bodyPr>
          <a:lstStyle/>
          <a:p>
            <a:pPr algn="just"/>
            <a:r>
              <a:rPr lang="en-US" sz="2000" b="1" dirty="0">
                <a:solidFill>
                  <a:srgbClr val="000000"/>
                </a:solidFill>
              </a:rPr>
              <a:t>Static NAT </a:t>
            </a:r>
            <a:r>
              <a:rPr lang="en-US" sz="2000" dirty="0">
                <a:solidFill>
                  <a:srgbClr val="000000"/>
                </a:solidFill>
              </a:rPr>
              <a:t>- Provides a static one-to-one mapping of a local IP address to a global IP address.</a:t>
            </a:r>
          </a:p>
          <a:p>
            <a:pPr algn="just"/>
            <a:r>
              <a:rPr lang="en-US" sz="2000" b="1" dirty="0">
                <a:solidFill>
                  <a:srgbClr val="000000"/>
                </a:solidFill>
              </a:rPr>
              <a:t>Pooled NAT</a:t>
            </a:r>
            <a:r>
              <a:rPr lang="en-US" sz="2000" dirty="0">
                <a:solidFill>
                  <a:srgbClr val="000000"/>
                </a:solidFill>
              </a:rPr>
              <a:t> - Provides a dynamic one-to-one mapping of a local IP address to a global IP address. The global IP address is temporarily assigned to a local IP address. After a certain amount of idle NAT time, the global IP address is returned to the pool.</a:t>
            </a:r>
          </a:p>
          <a:p>
            <a:pPr algn="just"/>
            <a:r>
              <a:rPr lang="en-US" sz="2000" b="1" dirty="0">
                <a:solidFill>
                  <a:srgbClr val="000000"/>
                </a:solidFill>
              </a:rPr>
              <a:t>Port Address Translation (PAT) </a:t>
            </a:r>
            <a:r>
              <a:rPr lang="en-US" sz="2000" dirty="0">
                <a:solidFill>
                  <a:srgbClr val="000000"/>
                </a:solidFill>
              </a:rPr>
              <a:t>- Provides a dynamic many-to-one mapping of many local IP addresses to one global IP address. The NAT device translates the private IP address and port to a different global IP address and port. The port is unique from any other ports, which enables the NAT device to track the global IP address to local IP addresses based on the unique port mapping.</a:t>
            </a:r>
          </a:p>
        </p:txBody>
      </p:sp>
      <p:pic>
        <p:nvPicPr>
          <p:cNvPr id="6" name="Picture 5">
            <a:extLst>
              <a:ext uri="{FF2B5EF4-FFF2-40B4-BE49-F238E27FC236}">
                <a16:creationId xmlns:a16="http://schemas.microsoft.com/office/drawing/2014/main" id="{590B3F3B-7523-1043-A494-89EDEF44E15A}"/>
              </a:ext>
            </a:extLst>
          </p:cNvPr>
          <p:cNvPicPr>
            <a:picLocks noChangeAspect="1"/>
          </p:cNvPicPr>
          <p:nvPr/>
        </p:nvPicPr>
        <p:blipFill>
          <a:blip r:embed="rId2"/>
          <a:stretch>
            <a:fillRect/>
          </a:stretch>
        </p:blipFill>
        <p:spPr>
          <a:xfrm>
            <a:off x="6658346" y="274638"/>
            <a:ext cx="5470741" cy="2520229"/>
          </a:xfrm>
          <a:prstGeom prst="rect">
            <a:avLst/>
          </a:prstGeom>
        </p:spPr>
      </p:pic>
      <p:pic>
        <p:nvPicPr>
          <p:cNvPr id="8" name="Picture 7">
            <a:extLst>
              <a:ext uri="{FF2B5EF4-FFF2-40B4-BE49-F238E27FC236}">
                <a16:creationId xmlns:a16="http://schemas.microsoft.com/office/drawing/2014/main" id="{7ACFDB56-E5CD-554C-8757-B00DCEE884D2}"/>
              </a:ext>
            </a:extLst>
          </p:cNvPr>
          <p:cNvPicPr>
            <a:picLocks noChangeAspect="1"/>
          </p:cNvPicPr>
          <p:nvPr/>
        </p:nvPicPr>
        <p:blipFill>
          <a:blip r:embed="rId3"/>
          <a:stretch>
            <a:fillRect/>
          </a:stretch>
        </p:blipFill>
        <p:spPr>
          <a:xfrm>
            <a:off x="7966310" y="3022253"/>
            <a:ext cx="3515298" cy="2550160"/>
          </a:xfrm>
          <a:prstGeom prst="rect">
            <a:avLst/>
          </a:prstGeom>
        </p:spPr>
      </p:pic>
    </p:spTree>
    <p:extLst>
      <p:ext uri="{BB962C8B-B14F-4D97-AF65-F5344CB8AC3E}">
        <p14:creationId xmlns:p14="http://schemas.microsoft.com/office/powerpoint/2010/main" val="1496662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100191" cy="486800"/>
          </a:xfrm>
        </p:spPr>
        <p:txBody>
          <a:bodyPr>
            <a:normAutofit/>
          </a:bodyPr>
          <a:lstStyle/>
          <a:p>
            <a:r>
              <a:rPr lang="en-GB" sz="2800" dirty="0">
                <a:solidFill>
                  <a:schemeClr val="accent1">
                    <a:lumMod val="50000"/>
                  </a:schemeClr>
                </a:solidFill>
              </a:rPr>
              <a:t>NAT: Types</a:t>
            </a:r>
            <a:endParaRPr lang="en-GB" sz="2800" dirty="0"/>
          </a:p>
        </p:txBody>
      </p:sp>
      <p:sp>
        <p:nvSpPr>
          <p:cNvPr id="3" name="Content Placeholder 2"/>
          <p:cNvSpPr>
            <a:spLocks noGrp="1"/>
          </p:cNvSpPr>
          <p:nvPr>
            <p:ph idx="1"/>
          </p:nvPr>
        </p:nvSpPr>
        <p:spPr>
          <a:xfrm>
            <a:off x="233608" y="1403949"/>
            <a:ext cx="6261019" cy="3026063"/>
          </a:xfrm>
        </p:spPr>
        <p:txBody>
          <a:bodyPr>
            <a:noAutofit/>
          </a:bodyPr>
          <a:lstStyle/>
          <a:p>
            <a:pPr algn="just">
              <a:buFont typeface="Wingdings" panose="05000000000000000000" pitchFamily="2" charset="2"/>
              <a:buChar char="§"/>
            </a:pPr>
            <a:r>
              <a:rPr lang="en-US" sz="2000" dirty="0">
                <a:solidFill>
                  <a:srgbClr val="000000"/>
                </a:solidFill>
              </a:rPr>
              <a:t>Static NAT uses a one-to-one mapping of local and global addresses configured by the network administrator that remain constant.</a:t>
            </a:r>
          </a:p>
          <a:p>
            <a:pPr algn="just">
              <a:buFont typeface="Wingdings" panose="05000000000000000000" pitchFamily="2" charset="2"/>
              <a:buChar char="§"/>
            </a:pPr>
            <a:r>
              <a:rPr lang="en-US" sz="2000" dirty="0">
                <a:solidFill>
                  <a:srgbClr val="000000"/>
                </a:solidFill>
              </a:rPr>
              <a:t>Static NAT is useful for web servers or devices that must have a consistent address that is accessible from the internet, such as a company web server. </a:t>
            </a:r>
          </a:p>
          <a:p>
            <a:pPr algn="just">
              <a:buFont typeface="Wingdings" panose="05000000000000000000" pitchFamily="2" charset="2"/>
              <a:buChar char="§"/>
            </a:pPr>
            <a:r>
              <a:rPr lang="en-US" sz="2000" dirty="0">
                <a:solidFill>
                  <a:srgbClr val="000000"/>
                </a:solidFill>
              </a:rPr>
              <a:t>It is also useful for devices that must be accessible by authorized personnel when offsite, but not by the general public on the internet.</a:t>
            </a:r>
          </a:p>
        </p:txBody>
      </p:sp>
      <p:pic>
        <p:nvPicPr>
          <p:cNvPr id="5" name="Picture 4">
            <a:extLst>
              <a:ext uri="{FF2B5EF4-FFF2-40B4-BE49-F238E27FC236}">
                <a16:creationId xmlns:a16="http://schemas.microsoft.com/office/drawing/2014/main" id="{5BC9CE4A-9BF8-4B26-9139-B53C76F013B9}"/>
              </a:ext>
            </a:extLst>
          </p:cNvPr>
          <p:cNvPicPr>
            <a:picLocks noChangeAspect="1"/>
          </p:cNvPicPr>
          <p:nvPr/>
        </p:nvPicPr>
        <p:blipFill>
          <a:blip r:embed="rId2"/>
          <a:stretch>
            <a:fillRect/>
          </a:stretch>
        </p:blipFill>
        <p:spPr>
          <a:xfrm>
            <a:off x="6638290" y="529307"/>
            <a:ext cx="5422334" cy="4409522"/>
          </a:xfrm>
          <a:prstGeom prst="rect">
            <a:avLst/>
          </a:prstGeom>
        </p:spPr>
      </p:pic>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Myriad Pro"/>
                <a:ea typeface="+mn-ea"/>
                <a:cs typeface="+mn-cs"/>
              </a:rPr>
              <a:t>Note</a:t>
            </a:r>
            <a:r>
              <a:rPr kumimoji="0" lang="en-US" sz="1400" b="0" i="0" u="none" strike="noStrike" kern="1200" cap="none" spc="0" normalizeH="0" baseline="0" noProof="0" dirty="0">
                <a:ln>
                  <a:noFill/>
                </a:ln>
                <a:solidFill>
                  <a:prstClr val="black"/>
                </a:solidFill>
                <a:effectLst/>
                <a:uLnTx/>
                <a:uFillTx/>
                <a:latin typeface="Myriad Pro"/>
                <a:ea typeface="+mn-ea"/>
                <a:cs typeface="+mn-cs"/>
              </a:rPr>
              <a:t>: Static NAT requires that enough public addresses are available to satisfy the total number of simultaneous user sessions.</a:t>
            </a:r>
          </a:p>
        </p:txBody>
      </p:sp>
    </p:spTree>
    <p:extLst>
      <p:ext uri="{BB962C8B-B14F-4D97-AF65-F5344CB8AC3E}">
        <p14:creationId xmlns:p14="http://schemas.microsoft.com/office/powerpoint/2010/main" val="3315746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248673" cy="790548"/>
          </a:xfrm>
        </p:spPr>
        <p:txBody>
          <a:bodyPr>
            <a:normAutofit/>
          </a:bodyPr>
          <a:lstStyle/>
          <a:p>
            <a:r>
              <a:rPr lang="en-GB" sz="2800" dirty="0">
                <a:solidFill>
                  <a:schemeClr val="accent1">
                    <a:lumMod val="50000"/>
                  </a:schemeClr>
                </a:solidFill>
              </a:rPr>
              <a:t>NAT: Types</a:t>
            </a:r>
            <a:endParaRPr lang="en-GB" sz="2800"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Dynamic NAT uses a pool of public addresses and assigns them on a first-come, first-served basis. </a:t>
            </a:r>
          </a:p>
          <a:p>
            <a:pPr algn="just">
              <a:buFont typeface="Wingdings" panose="05000000000000000000" pitchFamily="2" charset="2"/>
              <a:buChar char="§"/>
            </a:pPr>
            <a:r>
              <a:rPr lang="en-US" sz="2000" dirty="0">
                <a:solidFill>
                  <a:srgbClr val="000000"/>
                </a:solidFill>
              </a:rPr>
              <a:t>When an inside device requests access to an outside network, dynamic NAT assigns an available public IPv4 address from the pool.</a:t>
            </a:r>
          </a:p>
          <a:p>
            <a:pPr algn="just">
              <a:buFont typeface="Wingdings" panose="05000000000000000000" pitchFamily="2" charset="2"/>
              <a:buChar char="§"/>
            </a:pPr>
            <a:r>
              <a:rPr lang="en-US" sz="2000" dirty="0">
                <a:solidFill>
                  <a:srgbClr val="000000"/>
                </a:solidFill>
              </a:rPr>
              <a:t>The other addresses in the pool are still available for use. </a:t>
            </a:r>
          </a:p>
        </p:txBody>
      </p:sp>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Myriad Pro"/>
                <a:ea typeface="+mn-ea"/>
                <a:cs typeface="+mn-cs"/>
              </a:rPr>
              <a:t>Note</a:t>
            </a:r>
            <a:r>
              <a:rPr kumimoji="0" lang="en-US" sz="1400" b="0" i="0" u="none" strike="noStrike" kern="1200" cap="none" spc="0" normalizeH="0" baseline="0" noProof="0" dirty="0">
                <a:ln>
                  <a:noFill/>
                </a:ln>
                <a:solidFill>
                  <a:prstClr val="black"/>
                </a:solidFill>
                <a:effectLst/>
                <a:uLnTx/>
                <a:uFillTx/>
                <a:latin typeface="Myriad Pro"/>
                <a:ea typeface="+mn-ea"/>
                <a:cs typeface="+mn-cs"/>
              </a:rPr>
              <a:t>: Dynamic NAT requires that enough public addresses are available to satisfy the total number of simultaneous user sessions.</a:t>
            </a:r>
          </a:p>
        </p:txBody>
      </p:sp>
      <p:pic>
        <p:nvPicPr>
          <p:cNvPr id="6" name="Picture 5">
            <a:extLst>
              <a:ext uri="{FF2B5EF4-FFF2-40B4-BE49-F238E27FC236}">
                <a16:creationId xmlns:a16="http://schemas.microsoft.com/office/drawing/2014/main" id="{D5D0E6BD-6429-4B15-BBCD-5302ADA99F2B}"/>
              </a:ext>
            </a:extLst>
          </p:cNvPr>
          <p:cNvPicPr>
            <a:picLocks noChangeAspect="1"/>
          </p:cNvPicPr>
          <p:nvPr/>
        </p:nvPicPr>
        <p:blipFill>
          <a:blip r:embed="rId2"/>
          <a:stretch>
            <a:fillRect/>
          </a:stretch>
        </p:blipFill>
        <p:spPr>
          <a:xfrm>
            <a:off x="6528932" y="841210"/>
            <a:ext cx="5525634" cy="4245686"/>
          </a:xfrm>
          <a:prstGeom prst="rect">
            <a:avLst/>
          </a:prstGeom>
        </p:spPr>
      </p:pic>
    </p:spTree>
    <p:extLst>
      <p:ext uri="{BB962C8B-B14F-4D97-AF65-F5344CB8AC3E}">
        <p14:creationId xmlns:p14="http://schemas.microsoft.com/office/powerpoint/2010/main" val="2533443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304246" cy="628788"/>
          </a:xfrm>
        </p:spPr>
        <p:txBody>
          <a:bodyPr>
            <a:normAutofit/>
          </a:bodyPr>
          <a:lstStyle/>
          <a:p>
            <a:r>
              <a:rPr lang="en-GB" sz="2800" dirty="0">
                <a:solidFill>
                  <a:schemeClr val="accent1">
                    <a:lumMod val="50000"/>
                  </a:schemeClr>
                </a:solidFill>
              </a:rPr>
              <a:t>NAT: Types</a:t>
            </a:r>
            <a:endParaRPr lang="en-GB" sz="2800" dirty="0"/>
          </a:p>
        </p:txBody>
      </p:sp>
      <p:sp>
        <p:nvSpPr>
          <p:cNvPr id="3" name="Content Placeholder 2"/>
          <p:cNvSpPr>
            <a:spLocks noGrp="1"/>
          </p:cNvSpPr>
          <p:nvPr>
            <p:ph idx="1"/>
          </p:nvPr>
        </p:nvSpPr>
        <p:spPr>
          <a:xfrm>
            <a:off x="211118" y="682653"/>
            <a:ext cx="6437011" cy="4014331"/>
          </a:xfrm>
        </p:spPr>
        <p:txBody>
          <a:bodyPr>
            <a:noAutofit/>
          </a:bodyPr>
          <a:lstStyle/>
          <a:p>
            <a:pPr algn="just">
              <a:buFont typeface="Wingdings" panose="05000000000000000000" pitchFamily="2" charset="2"/>
              <a:buChar char="§"/>
            </a:pPr>
            <a:r>
              <a:rPr lang="en-US" sz="1800" dirty="0">
                <a:solidFill>
                  <a:srgbClr val="000000"/>
                </a:solidFill>
              </a:rPr>
              <a:t>Port Address Translation (PAT), also known as NAT overload, maps multiple private IPv4 addresses to a single public IPv4 address or a few addresses.</a:t>
            </a:r>
          </a:p>
          <a:p>
            <a:pPr algn="just">
              <a:buFont typeface="Wingdings" panose="05000000000000000000" pitchFamily="2" charset="2"/>
              <a:buChar char="§"/>
            </a:pPr>
            <a:r>
              <a:rPr lang="en-US" sz="1800" dirty="0">
                <a:solidFill>
                  <a:srgbClr val="000000"/>
                </a:solidFill>
              </a:rPr>
              <a:t>With PAT, when the NAT router receives a packet from the client, it uses the source port number to uniquely identify the specific NAT translation.</a:t>
            </a:r>
          </a:p>
          <a:p>
            <a:pPr algn="just">
              <a:buFont typeface="Wingdings" panose="05000000000000000000" pitchFamily="2" charset="2"/>
              <a:buChar char="§"/>
            </a:pPr>
            <a:r>
              <a:rPr lang="en-US" sz="1800" dirty="0">
                <a:solidFill>
                  <a:srgbClr val="000000"/>
                </a:solidFill>
              </a:rPr>
              <a:t>PAT ensures that devices use a different TCP port number for each session with a server on the internet.</a:t>
            </a:r>
          </a:p>
          <a:p>
            <a:pPr algn="just">
              <a:buFont typeface="Wingdings" panose="05000000000000000000" pitchFamily="2" charset="2"/>
              <a:buChar char="§"/>
            </a:pPr>
            <a:r>
              <a:rPr lang="en-US" sz="1800" dirty="0">
                <a:solidFill>
                  <a:srgbClr val="000000"/>
                </a:solidFill>
              </a:rPr>
              <a:t>PAT attempts to preserve the original source port. If the original source port is already used, PAT assigns the first available port number starting from the beginning of the appropriate port group 0-511, 512-1,023, or 1,024-65,535.</a:t>
            </a:r>
          </a:p>
          <a:p>
            <a:pPr lvl="1" algn="just">
              <a:buFont typeface="Wingdings" panose="05000000000000000000" pitchFamily="2" charset="2"/>
              <a:buChar char="§"/>
            </a:pPr>
            <a:r>
              <a:rPr lang="en-US" sz="1800" dirty="0">
                <a:solidFill>
                  <a:srgbClr val="000000"/>
                </a:solidFill>
              </a:rPr>
              <a:t>When there are no more ports available and there is more than one external address in the address pool, PAT moves to the next address to try to allocate the original source port. </a:t>
            </a:r>
          </a:p>
          <a:p>
            <a:pPr lvl="1" algn="just">
              <a:buFont typeface="Wingdings" panose="05000000000000000000" pitchFamily="2" charset="2"/>
              <a:buChar char="§"/>
            </a:pPr>
            <a:r>
              <a:rPr lang="en-US" sz="1800" dirty="0">
                <a:solidFill>
                  <a:srgbClr val="000000"/>
                </a:solidFill>
              </a:rPr>
              <a:t>The process continues until there are no more available ports or external IPv4 addresses in the address pool.</a:t>
            </a:r>
          </a:p>
        </p:txBody>
      </p:sp>
      <p:pic>
        <p:nvPicPr>
          <p:cNvPr id="8" name="Picture 7">
            <a:extLst>
              <a:ext uri="{FF2B5EF4-FFF2-40B4-BE49-F238E27FC236}">
                <a16:creationId xmlns:a16="http://schemas.microsoft.com/office/drawing/2014/main" id="{DA67F2E0-B90A-4E85-B79F-69CBF146FA25}"/>
              </a:ext>
            </a:extLst>
          </p:cNvPr>
          <p:cNvPicPr>
            <a:picLocks noChangeAspect="1"/>
          </p:cNvPicPr>
          <p:nvPr/>
        </p:nvPicPr>
        <p:blipFill>
          <a:blip r:embed="rId2"/>
          <a:stretch>
            <a:fillRect/>
          </a:stretch>
        </p:blipFill>
        <p:spPr>
          <a:xfrm>
            <a:off x="6648129" y="121647"/>
            <a:ext cx="5386983" cy="3455208"/>
          </a:xfrm>
          <a:prstGeom prst="rect">
            <a:avLst/>
          </a:prstGeom>
        </p:spPr>
      </p:pic>
      <p:pic>
        <p:nvPicPr>
          <p:cNvPr id="5" name="Picture 4">
            <a:extLst>
              <a:ext uri="{FF2B5EF4-FFF2-40B4-BE49-F238E27FC236}">
                <a16:creationId xmlns:a16="http://schemas.microsoft.com/office/drawing/2014/main" id="{A716A00D-FE0D-476C-B475-1D203498E2F1}"/>
              </a:ext>
            </a:extLst>
          </p:cNvPr>
          <p:cNvPicPr>
            <a:picLocks noChangeAspect="1"/>
          </p:cNvPicPr>
          <p:nvPr/>
        </p:nvPicPr>
        <p:blipFill>
          <a:blip r:embed="rId3"/>
          <a:stretch>
            <a:fillRect/>
          </a:stretch>
        </p:blipFill>
        <p:spPr>
          <a:xfrm>
            <a:off x="7505856" y="3576855"/>
            <a:ext cx="3671528" cy="1995707"/>
          </a:xfrm>
          <a:prstGeom prst="rect">
            <a:avLst/>
          </a:prstGeom>
        </p:spPr>
      </p:pic>
    </p:spTree>
    <p:extLst>
      <p:ext uri="{BB962C8B-B14F-4D97-AF65-F5344CB8AC3E}">
        <p14:creationId xmlns:p14="http://schemas.microsoft.com/office/powerpoint/2010/main" val="3768121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299788" cy="486800"/>
          </a:xfrm>
        </p:spPr>
        <p:txBody>
          <a:bodyPr>
            <a:normAutofit/>
          </a:bodyPr>
          <a:lstStyle/>
          <a:p>
            <a:r>
              <a:rPr lang="en-GB" sz="2800" dirty="0">
                <a:solidFill>
                  <a:schemeClr val="accent1">
                    <a:lumMod val="50000"/>
                  </a:schemeClr>
                </a:solidFill>
              </a:rPr>
              <a:t>NAT: Types</a:t>
            </a:r>
            <a:endParaRPr lang="en-GB" sz="2800"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2880509420"/>
              </p:ext>
            </p:extLst>
          </p:nvPr>
        </p:nvGraphicFramePr>
        <p:xfrm>
          <a:off x="201528" y="815192"/>
          <a:ext cx="7091678" cy="4066035"/>
        </p:xfrm>
        <a:graphic>
          <a:graphicData uri="http://schemas.openxmlformats.org/drawingml/2006/table">
            <a:tbl>
              <a:tblPr firstRow="1" bandRow="1">
                <a:tableStyleId>{5C22544A-7EE6-4342-B048-85BDC9FD1C3A}</a:tableStyleId>
              </a:tblPr>
              <a:tblGrid>
                <a:gridCol w="3294297">
                  <a:extLst>
                    <a:ext uri="{9D8B030D-6E8A-4147-A177-3AD203B41FA5}">
                      <a16:colId xmlns:a16="http://schemas.microsoft.com/office/drawing/2014/main" val="3156509146"/>
                    </a:ext>
                  </a:extLst>
                </a:gridCol>
                <a:gridCol w="3797381">
                  <a:extLst>
                    <a:ext uri="{9D8B030D-6E8A-4147-A177-3AD203B41FA5}">
                      <a16:colId xmlns:a16="http://schemas.microsoft.com/office/drawing/2014/main" val="20002"/>
                    </a:ext>
                  </a:extLst>
                </a:gridCol>
              </a:tblGrid>
              <a:tr h="477912">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NAT</a:t>
                      </a:r>
                    </a:p>
                  </a:txBody>
                  <a:tcPr marL="68580" marR="68580" marT="34290" marB="34290" anchor="ctr"/>
                </a:tc>
                <a:tc>
                  <a:txBody>
                    <a:bodyPr/>
                    <a:lstStyle/>
                    <a:p>
                      <a:pPr algn="ctr"/>
                      <a:r>
                        <a:rPr lang="en-US" sz="1400" dirty="0"/>
                        <a:t>PAT</a:t>
                      </a:r>
                    </a:p>
                  </a:txBody>
                  <a:tcPr marL="68580" marR="68580" marT="34290" marB="34290" anchor="ctr"/>
                </a:tc>
                <a:extLst>
                  <a:ext uri="{0D108BD9-81ED-4DB2-BD59-A6C34878D82A}">
                    <a16:rowId xmlns:a16="http://schemas.microsoft.com/office/drawing/2014/main" val="10000"/>
                  </a:ext>
                </a:extLst>
              </a:tr>
              <a:tr h="90609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t>One-to-one mapping between Inside Local and Inside Global addresses.</a:t>
                      </a:r>
                    </a:p>
                  </a:txBody>
                  <a:tcPr marL="68580" marR="68580" marT="34290" marB="34290" anchor="ctr"/>
                </a:tc>
                <a:tc>
                  <a:txBody>
                    <a:bodyPr/>
                    <a:lstStyle/>
                    <a:p>
                      <a:pPr algn="just"/>
                      <a:r>
                        <a:rPr lang="en-US" sz="1800" dirty="0"/>
                        <a:t>One Inside Global address can be mapped to many Inside Local addresses.</a:t>
                      </a:r>
                    </a:p>
                  </a:txBody>
                  <a:tcPr marL="68580" marR="68580" marT="34290" marB="34290" anchor="ctr"/>
                </a:tc>
                <a:extLst>
                  <a:ext uri="{0D108BD9-81ED-4DB2-BD59-A6C34878D82A}">
                    <a16:rowId xmlns:a16="http://schemas.microsoft.com/office/drawing/2014/main" val="10001"/>
                  </a:ext>
                </a:extLst>
              </a:tr>
              <a:tr h="1208122">
                <a:tc>
                  <a:txBody>
                    <a:bodyPr/>
                    <a:lstStyle/>
                    <a:p>
                      <a:pPr algn="just"/>
                      <a:r>
                        <a:rPr lang="en-US" sz="1800" dirty="0"/>
                        <a:t>Uses only IPv4 addresses in translation process.</a:t>
                      </a:r>
                    </a:p>
                  </a:txBody>
                  <a:tcPr anchor="ctr"/>
                </a:tc>
                <a:tc>
                  <a:txBody>
                    <a:bodyPr/>
                    <a:lstStyle/>
                    <a:p>
                      <a:pPr algn="just"/>
                      <a:r>
                        <a:rPr lang="en-US" sz="1800" dirty="0"/>
                        <a:t>Uses IPv4 addresses and TCP or UDP source port numbers in translation process.</a:t>
                      </a:r>
                    </a:p>
                  </a:txBody>
                  <a:tcPr anchor="ctr"/>
                </a:tc>
                <a:extLst>
                  <a:ext uri="{0D108BD9-81ED-4DB2-BD59-A6C34878D82A}">
                    <a16:rowId xmlns:a16="http://schemas.microsoft.com/office/drawing/2014/main" val="10006"/>
                  </a:ext>
                </a:extLst>
              </a:tr>
              <a:tr h="1473909">
                <a:tc>
                  <a:txBody>
                    <a:bodyPr/>
                    <a:lstStyle/>
                    <a:p>
                      <a:pPr algn="just"/>
                      <a:r>
                        <a:rPr lang="en-US" sz="1800" dirty="0"/>
                        <a:t>A unique Inside Global address is required for each inside host accessing the outside network.</a:t>
                      </a:r>
                    </a:p>
                  </a:txBody>
                  <a:tcPr anchor="ctr"/>
                </a:tc>
                <a:tc>
                  <a:txBody>
                    <a:bodyPr/>
                    <a:lstStyle/>
                    <a:p>
                      <a:pPr algn="just"/>
                      <a:r>
                        <a:rPr lang="en-US" sz="1800" dirty="0"/>
                        <a:t>A single unique Inside Global address can be shared by many inside hosts accessing the outside network.</a:t>
                      </a:r>
                    </a:p>
                  </a:txBody>
                  <a:tcPr anchor="ctr"/>
                </a:tc>
                <a:extLst>
                  <a:ext uri="{0D108BD9-81ED-4DB2-BD59-A6C34878D82A}">
                    <a16:rowId xmlns:a16="http://schemas.microsoft.com/office/drawing/2014/main" val="10008"/>
                  </a:ext>
                </a:extLst>
              </a:tr>
            </a:tbl>
          </a:graphicData>
        </a:graphic>
      </p:graphicFrame>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652977" y="243400"/>
            <a:ext cx="4256512" cy="350194"/>
          </a:xfrm>
        </p:spPr>
        <p:txBody>
          <a:bodyPr>
            <a:normAutofit fontScale="92500"/>
          </a:bodyPr>
          <a:lstStyle/>
          <a:p>
            <a:pPr marL="0" indent="0" algn="l">
              <a:buNone/>
            </a:pPr>
            <a:r>
              <a:rPr lang="en-US" sz="1600" i="1" dirty="0">
                <a:solidFill>
                  <a:srgbClr val="000000"/>
                </a:solidFill>
              </a:rPr>
              <a:t>Summary of the differences between NAT and PAT.</a:t>
            </a:r>
            <a:endParaRPr lang="en-US" sz="1400" i="1" dirty="0">
              <a:solidFill>
                <a:srgbClr val="000000"/>
              </a:solidFill>
            </a:endParaRPr>
          </a:p>
        </p:txBody>
      </p:sp>
      <p:graphicFrame>
        <p:nvGraphicFramePr>
          <p:cNvPr id="8" name="Content Placeholder 3">
            <a:extLst>
              <a:ext uri="{FF2B5EF4-FFF2-40B4-BE49-F238E27FC236}">
                <a16:creationId xmlns:a16="http://schemas.microsoft.com/office/drawing/2014/main" id="{4CC75CEC-45C9-4653-899A-51999B23A46A}"/>
              </a:ext>
            </a:extLst>
          </p:cNvPr>
          <p:cNvGraphicFramePr>
            <a:graphicFrameLocks/>
          </p:cNvGraphicFramePr>
          <p:nvPr>
            <p:extLst>
              <p:ext uri="{D42A27DB-BD31-4B8C-83A1-F6EECF244321}">
                <p14:modId xmlns:p14="http://schemas.microsoft.com/office/powerpoint/2010/main" val="800467770"/>
              </p:ext>
            </p:extLst>
          </p:nvPr>
        </p:nvGraphicFramePr>
        <p:xfrm>
          <a:off x="7777693" y="878718"/>
          <a:ext cx="4007079" cy="652218"/>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01434">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350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a:t>
                      </a:r>
                    </a:p>
                  </a:txBody>
                  <a:tcPr marL="68580" marR="68580" marT="34290" marB="34290" anchor="ctr"/>
                </a:tc>
                <a:tc>
                  <a:txBody>
                    <a:bodyPr/>
                    <a:lstStyle/>
                    <a:p>
                      <a:r>
                        <a:rPr lang="en-US" sz="1100" dirty="0"/>
                        <a:t>192.168.10.10</a:t>
                      </a:r>
                    </a:p>
                  </a:txBody>
                  <a:tcPr marL="68580" marR="68580" marT="34290" marB="34290" anchor="ctr"/>
                </a:tc>
                <a:extLst>
                  <a:ext uri="{0D108BD9-81ED-4DB2-BD59-A6C34878D82A}">
                    <a16:rowId xmlns:a16="http://schemas.microsoft.com/office/drawing/2014/main" val="10001"/>
                  </a:ext>
                </a:extLst>
              </a:tr>
            </a:tbl>
          </a:graphicData>
        </a:graphic>
      </p:graphicFrame>
      <p:graphicFrame>
        <p:nvGraphicFramePr>
          <p:cNvPr id="9" name="Content Placeholder 3">
            <a:extLst>
              <a:ext uri="{FF2B5EF4-FFF2-40B4-BE49-F238E27FC236}">
                <a16:creationId xmlns:a16="http://schemas.microsoft.com/office/drawing/2014/main" id="{B0216FFA-3DE9-4BB7-AEB8-D90808DCBBDF}"/>
              </a:ext>
            </a:extLst>
          </p:cNvPr>
          <p:cNvGraphicFramePr>
            <a:graphicFrameLocks/>
          </p:cNvGraphicFramePr>
          <p:nvPr>
            <p:extLst>
              <p:ext uri="{D42A27DB-BD31-4B8C-83A1-F6EECF244321}">
                <p14:modId xmlns:p14="http://schemas.microsoft.com/office/powerpoint/2010/main" val="180994940"/>
              </p:ext>
            </p:extLst>
          </p:nvPr>
        </p:nvGraphicFramePr>
        <p:xfrm>
          <a:off x="7777693" y="2579272"/>
          <a:ext cx="4007079" cy="756192"/>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49487">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40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209.165.200.226:2031</a:t>
                      </a:r>
                    </a:p>
                  </a:txBody>
                  <a:tcPr marL="68580" marR="68580" marT="34290" marB="34290" anchor="ctr"/>
                </a:tc>
                <a:tc>
                  <a:txBody>
                    <a:bodyPr/>
                    <a:lstStyle/>
                    <a:p>
                      <a:r>
                        <a:rPr lang="en-US" sz="1100" dirty="0"/>
                        <a:t>192.168.10.10:2031</a:t>
                      </a:r>
                    </a:p>
                  </a:txBody>
                  <a:tcPr marL="68580" marR="68580" marT="34290" marB="34290" anchor="ctr"/>
                </a:tc>
                <a:extLst>
                  <a:ext uri="{0D108BD9-81ED-4DB2-BD59-A6C34878D82A}">
                    <a16:rowId xmlns:a16="http://schemas.microsoft.com/office/drawing/2014/main" val="10001"/>
                  </a:ext>
                </a:extLst>
              </a:tr>
            </a:tbl>
          </a:graphicData>
        </a:graphic>
      </p:graphicFrame>
      <p:sp>
        <p:nvSpPr>
          <p:cNvPr id="10" name="Rectangle 9"/>
          <p:cNvSpPr/>
          <p:nvPr/>
        </p:nvSpPr>
        <p:spPr>
          <a:xfrm>
            <a:off x="7716487" y="3620169"/>
            <a:ext cx="4273985"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Myriad Pro"/>
                <a:ea typeface="+mn-ea"/>
                <a:cs typeface="+mn-cs"/>
              </a:rPr>
              <a:t>PAT</a:t>
            </a:r>
            <a:r>
              <a:rPr kumimoji="0" lang="en-US" sz="1800" b="0" i="0" u="none" strike="noStrike" kern="1200" cap="none" spc="0" normalizeH="0" baseline="0" noProof="0" dirty="0">
                <a:ln>
                  <a:noFill/>
                </a:ln>
                <a:solidFill>
                  <a:srgbClr val="000000"/>
                </a:solidFill>
                <a:effectLst/>
                <a:uLnTx/>
                <a:uFillTx/>
                <a:latin typeface="Myriad Pro"/>
                <a:ea typeface="+mn-ea"/>
                <a:cs typeface="+mn-cs"/>
              </a:rPr>
              <a:t> - PAT modifies both the IPv4 address and the port number.</a:t>
            </a:r>
          </a:p>
        </p:txBody>
      </p:sp>
      <p:sp>
        <p:nvSpPr>
          <p:cNvPr id="11" name="Rectangle 10"/>
          <p:cNvSpPr/>
          <p:nvPr/>
        </p:nvSpPr>
        <p:spPr>
          <a:xfrm>
            <a:off x="7777693" y="1642078"/>
            <a:ext cx="4004658"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Myriad Pro"/>
                <a:ea typeface="+mn-ea"/>
                <a:cs typeface="+mn-cs"/>
              </a:rPr>
              <a:t>NAT</a:t>
            </a:r>
            <a:r>
              <a:rPr kumimoji="0" lang="en-US" sz="1800" b="0" i="0" u="none" strike="noStrike" kern="1200" cap="none" spc="0" normalizeH="0" baseline="0" noProof="0" dirty="0">
                <a:ln>
                  <a:noFill/>
                </a:ln>
                <a:solidFill>
                  <a:srgbClr val="000000"/>
                </a:solidFill>
                <a:effectLst/>
                <a:uLnTx/>
                <a:uFillTx/>
                <a:latin typeface="Myriad Pro"/>
                <a:ea typeface="+mn-ea"/>
                <a:cs typeface="+mn-cs"/>
              </a:rPr>
              <a:t> - Only modifies the IPv4 addresses</a:t>
            </a:r>
          </a:p>
        </p:txBody>
      </p:sp>
    </p:spTree>
    <p:extLst>
      <p:ext uri="{BB962C8B-B14F-4D97-AF65-F5344CB8AC3E}">
        <p14:creationId xmlns:p14="http://schemas.microsoft.com/office/powerpoint/2010/main" val="2256528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684772" cy="594711"/>
          </a:xfrm>
        </p:spPr>
        <p:txBody>
          <a:bodyPr>
            <a:normAutofit/>
          </a:bodyPr>
          <a:lstStyle/>
          <a:p>
            <a:r>
              <a:rPr lang="en-GB" sz="2800" dirty="0">
                <a:solidFill>
                  <a:schemeClr val="accent1">
                    <a:lumMod val="50000"/>
                  </a:schemeClr>
                </a:solidFill>
              </a:rPr>
              <a:t>NAT: Advantages and Disadvantages</a:t>
            </a:r>
            <a:endParaRPr lang="en-GB" sz="2800"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2278635761"/>
              </p:ext>
            </p:extLst>
          </p:nvPr>
        </p:nvGraphicFramePr>
        <p:xfrm>
          <a:off x="195848" y="796813"/>
          <a:ext cx="11535546" cy="4344887"/>
        </p:xfrm>
        <a:graphic>
          <a:graphicData uri="http://schemas.openxmlformats.org/drawingml/2006/table">
            <a:tbl>
              <a:tblPr firstRow="1" bandRow="1">
                <a:tableStyleId>{5C22544A-7EE6-4342-B048-85BDC9FD1C3A}</a:tableStyleId>
              </a:tblPr>
              <a:tblGrid>
                <a:gridCol w="6130684">
                  <a:extLst>
                    <a:ext uri="{9D8B030D-6E8A-4147-A177-3AD203B41FA5}">
                      <a16:colId xmlns:a16="http://schemas.microsoft.com/office/drawing/2014/main" val="3156509146"/>
                    </a:ext>
                  </a:extLst>
                </a:gridCol>
                <a:gridCol w="5404862">
                  <a:extLst>
                    <a:ext uri="{9D8B030D-6E8A-4147-A177-3AD203B41FA5}">
                      <a16:colId xmlns:a16="http://schemas.microsoft.com/office/drawing/2014/main" val="20002"/>
                    </a:ext>
                  </a:extLst>
                </a:gridCol>
              </a:tblGrid>
              <a:tr h="343009">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Advantages</a:t>
                      </a:r>
                    </a:p>
                  </a:txBody>
                  <a:tcPr marL="68580" marR="68580" marT="34290" marB="34290" anchor="ctr"/>
                </a:tc>
                <a:tc>
                  <a:txBody>
                    <a:bodyPr/>
                    <a:lstStyle/>
                    <a:p>
                      <a:pPr algn="ctr"/>
                      <a:r>
                        <a:rPr lang="en-US" sz="1400" dirty="0"/>
                        <a:t>Disadvantages</a:t>
                      </a:r>
                    </a:p>
                  </a:txBody>
                  <a:tcPr marL="68580" marR="68580" marT="34290" marB="34290" anchor="ctr"/>
                </a:tc>
                <a:extLst>
                  <a:ext uri="{0D108BD9-81ED-4DB2-BD59-A6C34878D82A}">
                    <a16:rowId xmlns:a16="http://schemas.microsoft.com/office/drawing/2014/main" val="10000"/>
                  </a:ext>
                </a:extLst>
              </a:tr>
              <a:tr h="562858">
                <a:tc>
                  <a:txBody>
                    <a:bodyPr/>
                    <a:lstStyle/>
                    <a:p>
                      <a:pPr marL="285750" indent="-285750" algn="just">
                        <a:buFont typeface="Wingdings" panose="05000000000000000000" pitchFamily="2" charset="2"/>
                        <a:buChar char="Ø"/>
                      </a:pPr>
                      <a:r>
                        <a:rPr lang="en-US" sz="1800" dirty="0">
                          <a:solidFill>
                            <a:srgbClr val="000000"/>
                          </a:solidFill>
                        </a:rPr>
                        <a:t>NAT conserves the legally registered addressing scheme by allowing the privatization of intranets. </a:t>
                      </a:r>
                    </a:p>
                  </a:txBody>
                  <a:tcPr marL="68580" marR="68580" marT="34290" marB="34290" anchor="ctr"/>
                </a:tc>
                <a:tc>
                  <a:txBody>
                    <a:bodyPr/>
                    <a:lstStyle/>
                    <a:p>
                      <a:pPr marL="285750" indent="-285750" algn="just">
                        <a:buFont typeface="Wingdings" panose="05000000000000000000" pitchFamily="2" charset="2"/>
                        <a:buChar char="Ø"/>
                      </a:pPr>
                      <a:r>
                        <a:rPr lang="en-US" sz="1800" dirty="0">
                          <a:solidFill>
                            <a:srgbClr val="000000"/>
                          </a:solidFill>
                        </a:rPr>
                        <a:t>NAT increases forwarding delays.</a:t>
                      </a:r>
                    </a:p>
                  </a:txBody>
                  <a:tcPr marL="68580" marR="68580" marT="34290" marB="34290" anchor="ctr"/>
                </a:tc>
                <a:extLst>
                  <a:ext uri="{0D108BD9-81ED-4DB2-BD59-A6C34878D82A}">
                    <a16:rowId xmlns:a16="http://schemas.microsoft.com/office/drawing/2014/main" val="10001"/>
                  </a:ext>
                </a:extLst>
              </a:tr>
              <a:tr h="583704">
                <a:tc>
                  <a:txBody>
                    <a:bodyPr/>
                    <a:lstStyle/>
                    <a:p>
                      <a:pPr marL="285750" indent="-285750" algn="just">
                        <a:buFont typeface="Wingdings" panose="05000000000000000000" pitchFamily="2" charset="2"/>
                        <a:buChar char="Ø"/>
                      </a:pPr>
                      <a:r>
                        <a:rPr lang="en-US" sz="1800" dirty="0">
                          <a:solidFill>
                            <a:srgbClr val="000000"/>
                          </a:solidFill>
                        </a:rPr>
                        <a:t>NAT conserves addresses through application port-level multiplexing.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addressing is lost.</a:t>
                      </a:r>
                    </a:p>
                  </a:txBody>
                  <a:tcPr anchor="ctr"/>
                </a:tc>
                <a:extLst>
                  <a:ext uri="{0D108BD9-81ED-4DB2-BD59-A6C34878D82A}">
                    <a16:rowId xmlns:a16="http://schemas.microsoft.com/office/drawing/2014/main" val="10006"/>
                  </a:ext>
                </a:extLst>
              </a:tr>
              <a:tr h="583704">
                <a:tc>
                  <a:txBody>
                    <a:bodyPr/>
                    <a:lstStyle/>
                    <a:p>
                      <a:pPr marL="285750" indent="-285750" algn="just">
                        <a:buFont typeface="Wingdings" panose="05000000000000000000" pitchFamily="2" charset="2"/>
                        <a:buChar char="Ø"/>
                      </a:pPr>
                      <a:r>
                        <a:rPr lang="en-US" sz="1800" dirty="0">
                          <a:solidFill>
                            <a:srgbClr val="000000"/>
                          </a:solidFill>
                        </a:rPr>
                        <a:t>NAT increases the flexibility of connections to the public network.</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End-to-end IPv4 traceability is lost.</a:t>
                      </a:r>
                    </a:p>
                  </a:txBody>
                  <a:tcPr anchor="ctr"/>
                </a:tc>
                <a:extLst>
                  <a:ext uri="{0D108BD9-81ED-4DB2-BD59-A6C34878D82A}">
                    <a16:rowId xmlns:a16="http://schemas.microsoft.com/office/drawing/2014/main" val="1033749876"/>
                  </a:ext>
                </a:extLst>
              </a:tr>
              <a:tr h="604055">
                <a:tc>
                  <a:txBody>
                    <a:bodyPr/>
                    <a:lstStyle/>
                    <a:p>
                      <a:pPr marL="285750" indent="-285750" algn="just">
                        <a:buFont typeface="Wingdings" panose="05000000000000000000" pitchFamily="2" charset="2"/>
                        <a:buChar char="Ø"/>
                      </a:pPr>
                      <a:r>
                        <a:rPr lang="en-US" sz="1800" dirty="0">
                          <a:solidFill>
                            <a:srgbClr val="000000"/>
                          </a:solidFill>
                        </a:rPr>
                        <a:t>NAT provides consistency for internal network addressing schemes. </a:t>
                      </a:r>
                    </a:p>
                  </a:txBody>
                  <a:tcPr anchor="ctr"/>
                </a:tc>
                <a:tc>
                  <a:txBody>
                    <a:bodyPr/>
                    <a:lstStyle/>
                    <a:p>
                      <a:pPr marL="285750" indent="-285750" algn="just">
                        <a:buFont typeface="Wingdings" panose="05000000000000000000" pitchFamily="2" charset="2"/>
                        <a:buChar char="Ø"/>
                      </a:pPr>
                      <a:r>
                        <a:rPr lang="en-US" sz="1800" dirty="0">
                          <a:solidFill>
                            <a:srgbClr val="000000"/>
                          </a:solidFill>
                        </a:rPr>
                        <a:t>NAT complicates the use of tunneling protocols, such as IPsec.</a:t>
                      </a:r>
                    </a:p>
                  </a:txBody>
                  <a:tcPr anchor="ctr"/>
                </a:tc>
                <a:extLst>
                  <a:ext uri="{0D108BD9-81ED-4DB2-BD59-A6C34878D82A}">
                    <a16:rowId xmlns:a16="http://schemas.microsoft.com/office/drawing/2014/main" val="1609231326"/>
                  </a:ext>
                </a:extLst>
              </a:tr>
              <a:tr h="1084022">
                <a:tc>
                  <a:txBody>
                    <a:bodyPr/>
                    <a:lstStyle/>
                    <a:p>
                      <a:pPr marL="285750" indent="-285750" algn="just">
                        <a:buFont typeface="Wingdings" panose="05000000000000000000" pitchFamily="2" charset="2"/>
                        <a:buChar char="Ø"/>
                      </a:pPr>
                      <a:r>
                        <a:rPr lang="en-US" sz="1800" dirty="0">
                          <a:solidFill>
                            <a:srgbClr val="000000"/>
                          </a:solidFill>
                        </a:rPr>
                        <a:t>NAT allows the existing private IPv4 address scheme to remain while allowing for easy change to a new public addressing scheme. </a:t>
                      </a:r>
                    </a:p>
                  </a:txBody>
                  <a:tcPr anchor="ctr"/>
                </a:tc>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Services that require the initiation of TCP connections from the outside network, or stateless protocols, such as those using UDP, can be disrupted. </a:t>
                      </a:r>
                    </a:p>
                  </a:txBody>
                  <a:tcPr anchor="ctr"/>
                </a:tc>
                <a:extLst>
                  <a:ext uri="{0D108BD9-81ED-4DB2-BD59-A6C34878D82A}">
                    <a16:rowId xmlns:a16="http://schemas.microsoft.com/office/drawing/2014/main" val="6422019"/>
                  </a:ext>
                </a:extLst>
              </a:tr>
              <a:tr h="380396">
                <a:tc>
                  <a:txBody>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1800" dirty="0">
                          <a:solidFill>
                            <a:srgbClr val="000000"/>
                          </a:solidFill>
                        </a:rPr>
                        <a:t>NAT hides the IPv4 addresses of users and other devices. </a:t>
                      </a:r>
                      <a:endParaRPr lang="en-US" sz="1600" dirty="0">
                        <a:solidFill>
                          <a:srgbClr val="000000"/>
                        </a:solidFill>
                      </a:endParaRPr>
                    </a:p>
                  </a:txBody>
                  <a:tcPr anchor="ctr"/>
                </a:tc>
                <a:tc>
                  <a:txBody>
                    <a:bodyPr/>
                    <a:lstStyle/>
                    <a:p>
                      <a:pPr marL="285750" indent="-285750" algn="just">
                        <a:buFont typeface="Wingdings" panose="05000000000000000000" pitchFamily="2" charset="2"/>
                        <a:buChar char="Ø"/>
                      </a:pPr>
                      <a:endParaRPr lang="en-US" sz="1800" dirty="0"/>
                    </a:p>
                  </a:txBody>
                  <a:tcPr anchor="ctr"/>
                </a:tc>
                <a:extLst>
                  <a:ext uri="{0D108BD9-81ED-4DB2-BD59-A6C34878D82A}">
                    <a16:rowId xmlns:a16="http://schemas.microsoft.com/office/drawing/2014/main" val="2117332463"/>
                  </a:ext>
                </a:extLst>
              </a:tr>
            </a:tbl>
          </a:graphicData>
        </a:graphic>
      </p:graphicFrame>
    </p:spTree>
    <p:extLst>
      <p:ext uri="{BB962C8B-B14F-4D97-AF65-F5344CB8AC3E}">
        <p14:creationId xmlns:p14="http://schemas.microsoft.com/office/powerpoint/2010/main" val="845365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20884" cy="539553"/>
          </a:xfrm>
        </p:spPr>
        <p:txBody>
          <a:bodyPr>
            <a:normAutofit/>
          </a:bodyPr>
          <a:lstStyle/>
          <a:p>
            <a:r>
              <a:rPr lang="en-GB" sz="2800" dirty="0">
                <a:solidFill>
                  <a:schemeClr val="accent1">
                    <a:lumMod val="50000"/>
                  </a:schemeClr>
                </a:solidFill>
              </a:rPr>
              <a:t>Configuration: Static NAT</a:t>
            </a:r>
            <a:endParaRPr lang="en-GB" sz="2800" dirty="0"/>
          </a:p>
        </p:txBody>
      </p:sp>
      <p:sp>
        <p:nvSpPr>
          <p:cNvPr id="3" name="Content Placeholder 2"/>
          <p:cNvSpPr>
            <a:spLocks noGrp="1"/>
          </p:cNvSpPr>
          <p:nvPr>
            <p:ph idx="1"/>
          </p:nvPr>
        </p:nvSpPr>
        <p:spPr>
          <a:xfrm>
            <a:off x="179400" y="799987"/>
            <a:ext cx="6860912" cy="4014331"/>
          </a:xfrm>
        </p:spPr>
        <p:txBody>
          <a:bodyPr>
            <a:noAutofit/>
          </a:bodyPr>
          <a:lstStyle/>
          <a:p>
            <a:pPr algn="just">
              <a:buFont typeface="Wingdings" panose="05000000000000000000" pitchFamily="2" charset="2"/>
              <a:buChar char="§"/>
            </a:pPr>
            <a:r>
              <a:rPr lang="en-US" sz="2000" dirty="0">
                <a:solidFill>
                  <a:srgbClr val="000000"/>
                </a:solidFill>
              </a:rPr>
              <a:t>Static NAT is a one-to-one mapping between an inside address and an outside address. </a:t>
            </a:r>
          </a:p>
          <a:p>
            <a:pPr algn="just">
              <a:buFont typeface="Wingdings" panose="05000000000000000000" pitchFamily="2" charset="2"/>
              <a:buChar char="§"/>
            </a:pPr>
            <a:r>
              <a:rPr lang="en-US" sz="2000" dirty="0">
                <a:solidFill>
                  <a:srgbClr val="000000"/>
                </a:solidFill>
              </a:rPr>
              <a:t>Static NAT allows external devices to initiate connections to internal devices using the statically assigned public address. </a:t>
            </a:r>
          </a:p>
          <a:p>
            <a:pPr algn="just">
              <a:buFont typeface="Wingdings" panose="05000000000000000000" pitchFamily="2" charset="2"/>
              <a:buChar char="§"/>
            </a:pPr>
            <a:r>
              <a:rPr lang="en-US" sz="2000" dirty="0">
                <a:solidFill>
                  <a:srgbClr val="000000"/>
                </a:solidFill>
              </a:rPr>
              <a:t>For instance, an internal web server may be mapped to a specific inside global address so that it is accessible from outside networks.</a:t>
            </a:r>
          </a:p>
          <a:p>
            <a:pPr algn="just">
              <a:buFont typeface="Wingdings" panose="05000000000000000000" pitchFamily="2" charset="2"/>
              <a:buChar char="§"/>
            </a:pPr>
            <a:r>
              <a:rPr lang="en-US" sz="1800" dirty="0">
                <a:solidFill>
                  <a:srgbClr val="000000"/>
                </a:solidFill>
              </a:rPr>
              <a:t>There are two basic tasks when configuring static NAT translations:</a:t>
            </a:r>
          </a:p>
          <a:p>
            <a:pPr marL="0" indent="0" algn="just">
              <a:buNone/>
            </a:pPr>
            <a:endParaRPr lang="en-US" sz="1800" b="1" i="1" dirty="0">
              <a:solidFill>
                <a:srgbClr val="000000"/>
              </a:solidFill>
            </a:endParaRPr>
          </a:p>
          <a:p>
            <a:pPr marL="0" indent="0" algn="just">
              <a:buNone/>
            </a:pPr>
            <a:r>
              <a:rPr lang="en-US" sz="1800" b="1" i="1" dirty="0">
                <a:solidFill>
                  <a:srgbClr val="000000"/>
                </a:solidFill>
              </a:rPr>
              <a:t>Step 1 </a:t>
            </a:r>
            <a:r>
              <a:rPr lang="en-US" sz="1800" i="1" dirty="0">
                <a:solidFill>
                  <a:srgbClr val="000000"/>
                </a:solidFill>
              </a:rPr>
              <a:t>- Create a mapping between the inside local address and the inside global addresses using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source static </a:t>
            </a:r>
            <a:r>
              <a:rPr lang="en-US" sz="1800" i="1" dirty="0">
                <a:solidFill>
                  <a:srgbClr val="000000"/>
                </a:solidFill>
              </a:rPr>
              <a:t>command.</a:t>
            </a:r>
          </a:p>
          <a:p>
            <a:pPr marL="0" indent="0" algn="just">
              <a:buNone/>
            </a:pPr>
            <a:r>
              <a:rPr lang="en-US" sz="1800" b="1" i="1" dirty="0">
                <a:solidFill>
                  <a:srgbClr val="000000"/>
                </a:solidFill>
              </a:rPr>
              <a:t>Step 2</a:t>
            </a:r>
            <a:r>
              <a:rPr lang="en-US" sz="1800" i="1" dirty="0">
                <a:solidFill>
                  <a:srgbClr val="000000"/>
                </a:solidFill>
              </a:rPr>
              <a:t> - The interfaces participating in the translation are configured as inside or outside relative to NAT with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a:t>
            </a:r>
            <a:r>
              <a:rPr lang="en-US" sz="1800" i="1" dirty="0">
                <a:solidFill>
                  <a:srgbClr val="000000"/>
                </a:solidFill>
              </a:rPr>
              <a:t>and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outside </a:t>
            </a:r>
            <a:r>
              <a:rPr lang="en-US" sz="1800" i="1" dirty="0">
                <a:solidFill>
                  <a:srgbClr val="000000"/>
                </a:solidFill>
              </a:rPr>
              <a:t>commands.</a:t>
            </a:r>
          </a:p>
          <a:p>
            <a:pPr marL="0" indent="0" algn="just">
              <a:buNone/>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186072" y="894560"/>
            <a:ext cx="4758374" cy="1849571"/>
          </a:xfrm>
          <a:prstGeom prst="rect">
            <a:avLst/>
          </a:prstGeom>
        </p:spPr>
      </p:pic>
      <p:sp>
        <p:nvSpPr>
          <p:cNvPr id="7" name="TextBox 6">
            <a:extLst>
              <a:ext uri="{FF2B5EF4-FFF2-40B4-BE49-F238E27FC236}">
                <a16:creationId xmlns:a16="http://schemas.microsoft.com/office/drawing/2014/main" id="{477D55F0-599C-47AB-8CC2-3EC9AC35A522}"/>
              </a:ext>
            </a:extLst>
          </p:cNvPr>
          <p:cNvSpPr txBox="1"/>
          <p:nvPr/>
        </p:nvSpPr>
        <p:spPr>
          <a:xfrm>
            <a:off x="7254226" y="3198491"/>
            <a:ext cx="4882836" cy="1615827"/>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10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ip nat inside source static 192.168.10.254 209.165.201.5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a:t>
            </a:r>
            <a:r>
              <a:rPr kumimoji="0" lang="en-US" sz="1100" b="0" i="0" u="none" strike="noStrike" kern="1200" cap="none" spc="0" normalizeH="0" baseline="0" noProof="0" dirty="0" err="1">
                <a:ln>
                  <a:noFill/>
                </a:ln>
                <a:solidFill>
                  <a:prstClr val="white"/>
                </a:solidFill>
                <a:effectLst/>
                <a:uLnTx/>
                <a:uFillTx/>
                <a:latin typeface="Courier New" panose="02070309020205020404" pitchFamily="49" charset="0"/>
                <a:ea typeface="+mn-ea"/>
                <a:cs typeface="Courier New" panose="02070309020205020404" pitchFamily="49" charset="0"/>
              </a:rPr>
              <a:t>config</a:t>
            </a: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a:t>
            </a:r>
            <a:r>
              <a:rPr kumimoji="0" lang="en-US" sz="1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 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address 192.168.1.2 255.255.255.252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10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ip nat inside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exit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 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1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address 209.165.200.1 255.255.255.252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10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ip nat outside</a:t>
            </a:r>
          </a:p>
        </p:txBody>
      </p:sp>
    </p:spTree>
    <p:extLst>
      <p:ext uri="{BB962C8B-B14F-4D97-AF65-F5344CB8AC3E}">
        <p14:creationId xmlns:p14="http://schemas.microsoft.com/office/powerpoint/2010/main" val="98847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896007" cy="526557"/>
          </a:xfrm>
        </p:spPr>
        <p:txBody>
          <a:bodyPr>
            <a:normAutofit/>
          </a:bodyPr>
          <a:lstStyle/>
          <a:p>
            <a:r>
              <a:rPr lang="en-GB" sz="2800" dirty="0">
                <a:solidFill>
                  <a:schemeClr val="accent1">
                    <a:lumMod val="50000"/>
                  </a:schemeClr>
                </a:solidFill>
              </a:rPr>
              <a:t>Configuration: Static NAT</a:t>
            </a:r>
            <a:endParaRPr lang="en-GB" sz="2800" dirty="0"/>
          </a:p>
        </p:txBody>
      </p:sp>
      <p:sp>
        <p:nvSpPr>
          <p:cNvPr id="3" name="Content Placeholder 2"/>
          <p:cNvSpPr>
            <a:spLocks noGrp="1"/>
          </p:cNvSpPr>
          <p:nvPr>
            <p:ph idx="1"/>
          </p:nvPr>
        </p:nvSpPr>
        <p:spPr>
          <a:xfrm>
            <a:off x="81184" y="550182"/>
            <a:ext cx="8165455" cy="4014331"/>
          </a:xfrm>
        </p:spPr>
        <p:txBody>
          <a:bodyPr>
            <a:noAutofit/>
          </a:bodyPr>
          <a:lstStyle/>
          <a:p>
            <a:pPr algn="just">
              <a:buFont typeface="Wingdings" panose="05000000000000000000" pitchFamily="2" charset="2"/>
              <a:buChar char="§"/>
            </a:pPr>
            <a:r>
              <a:rPr lang="en-US" sz="1600" b="1" i="1" dirty="0" err="1">
                <a:solidFill>
                  <a:srgbClr val="000000"/>
                </a:solidFill>
              </a:rPr>
              <a:t>Analyse</a:t>
            </a:r>
            <a:r>
              <a:rPr lang="en-US" sz="1600" b="1" i="1" dirty="0">
                <a:solidFill>
                  <a:srgbClr val="000000"/>
                </a:solidFill>
              </a:rPr>
              <a:t> the static NAT translation process between the client and the web server:</a:t>
            </a:r>
          </a:p>
          <a:p>
            <a:pPr marL="914400" lvl="1" indent="-457200" algn="just">
              <a:buFont typeface="+mj-lt"/>
              <a:buAutoNum type="arabicPeriod"/>
            </a:pPr>
            <a:r>
              <a:rPr lang="en-US" sz="1600" dirty="0">
                <a:solidFill>
                  <a:srgbClr val="000000"/>
                </a:solidFill>
              </a:rPr>
              <a:t>The client sends a packet to the web server.</a:t>
            </a:r>
          </a:p>
          <a:p>
            <a:pPr marL="914400" lvl="1" indent="-457200" algn="just">
              <a:buFont typeface="+mj-lt"/>
              <a:buAutoNum type="arabicPeriod"/>
            </a:pPr>
            <a:r>
              <a:rPr lang="en-US" sz="1600" dirty="0">
                <a:solidFill>
                  <a:srgbClr val="000000"/>
                </a:solidFill>
              </a:rPr>
              <a:t>R2 receives packets from the client on its NAT outside interface and checks its NAT table. </a:t>
            </a:r>
          </a:p>
          <a:p>
            <a:pPr marL="914400" lvl="1" indent="-457200" algn="just">
              <a:buFont typeface="+mj-lt"/>
              <a:buAutoNum type="arabicPeriod"/>
            </a:pPr>
            <a:r>
              <a:rPr lang="en-US" sz="1600" dirty="0">
                <a:solidFill>
                  <a:srgbClr val="000000"/>
                </a:solidFill>
              </a:rPr>
              <a:t>R2 translates the inside global address of to the inside local address and forwards the packet towards the web server.</a:t>
            </a:r>
          </a:p>
          <a:p>
            <a:pPr marL="914400" lvl="1" indent="-457200" algn="just">
              <a:buFont typeface="+mj-lt"/>
              <a:buAutoNum type="arabicPeriod"/>
            </a:pPr>
            <a:r>
              <a:rPr lang="en-US" sz="1600" dirty="0">
                <a:solidFill>
                  <a:srgbClr val="000000"/>
                </a:solidFill>
              </a:rPr>
              <a:t>The web server receives the packet and responds to the client using its inside local address.</a:t>
            </a:r>
          </a:p>
          <a:p>
            <a:pPr marL="914400" lvl="1" indent="-457200" algn="just">
              <a:buFont typeface="+mj-lt"/>
              <a:buAutoNum type="arabicPeriod"/>
            </a:pPr>
            <a:r>
              <a:rPr lang="en-US" sz="1600" b="1" dirty="0">
                <a:solidFill>
                  <a:srgbClr val="000000"/>
                </a:solidFill>
              </a:rPr>
              <a:t>(a)</a:t>
            </a:r>
            <a:r>
              <a:rPr lang="en-US" sz="1600" dirty="0">
                <a:solidFill>
                  <a:srgbClr val="000000"/>
                </a:solidFill>
              </a:rPr>
              <a:t> R2 receives the packet from the web server on its NAT inside interface with source address of the inside local address of the web server and </a:t>
            </a:r>
            <a:r>
              <a:rPr lang="en-US" sz="1600" b="1" dirty="0">
                <a:solidFill>
                  <a:srgbClr val="000000"/>
                </a:solidFill>
              </a:rPr>
              <a:t>(b)</a:t>
            </a:r>
            <a:r>
              <a:rPr lang="en-US" sz="1600" dirty="0">
                <a:solidFill>
                  <a:srgbClr val="000000"/>
                </a:solidFill>
              </a:rPr>
              <a:t> translates the source address to the inside global address. </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8147447" y="103343"/>
            <a:ext cx="4044554" cy="1572110"/>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8246639" y="1588557"/>
            <a:ext cx="3615949" cy="1490460"/>
          </a:xfrm>
          <a:prstGeom prst="rect">
            <a:avLst/>
          </a:prstGeom>
        </p:spPr>
      </p:pic>
      <p:sp>
        <p:nvSpPr>
          <p:cNvPr id="7" name="TextBox 6">
            <a:extLst>
              <a:ext uri="{FF2B5EF4-FFF2-40B4-BE49-F238E27FC236}">
                <a16:creationId xmlns:a16="http://schemas.microsoft.com/office/drawing/2014/main" id="{8CF55006-04F7-4CE7-A622-7B226CCCAB9D}"/>
              </a:ext>
            </a:extLst>
          </p:cNvPr>
          <p:cNvSpPr txBox="1"/>
          <p:nvPr/>
        </p:nvSpPr>
        <p:spPr>
          <a:xfrm>
            <a:off x="35095" y="4914846"/>
            <a:ext cx="6860912" cy="738664"/>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Pro  Inside global       Inside local       Outside local     Outside global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209.165.201.5       192.168.10.254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Total number of translations: 1</a:t>
            </a:r>
          </a:p>
        </p:txBody>
      </p:sp>
      <p:sp>
        <p:nvSpPr>
          <p:cNvPr id="9" name="TextBox 8">
            <a:extLst>
              <a:ext uri="{FF2B5EF4-FFF2-40B4-BE49-F238E27FC236}">
                <a16:creationId xmlns:a16="http://schemas.microsoft.com/office/drawing/2014/main" id="{011DB419-020F-4298-8991-02855841931C}"/>
              </a:ext>
            </a:extLst>
          </p:cNvPr>
          <p:cNvSpPr txBox="1"/>
          <p:nvPr/>
        </p:nvSpPr>
        <p:spPr>
          <a:xfrm>
            <a:off x="6366723" y="4914846"/>
            <a:ext cx="5790182" cy="784830"/>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9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Pro  Inside global       Inside local        Outside local         Outside global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tcp  209.165.201.5       192.168.10.254      209.165.200.254       209.165.200.254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209.165.201.5       192.168.10.254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Total number of translations: 2</a:t>
            </a:r>
            <a:endParaRPr kumimoji="0" lang="en-US" sz="90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endParaRPr>
          </a:p>
        </p:txBody>
      </p:sp>
      <p:sp>
        <p:nvSpPr>
          <p:cNvPr id="10" name="TextBox 9">
            <a:extLst>
              <a:ext uri="{FF2B5EF4-FFF2-40B4-BE49-F238E27FC236}">
                <a16:creationId xmlns:a16="http://schemas.microsoft.com/office/drawing/2014/main" id="{0C597893-2447-44D0-B523-CA5D2732C5AB}"/>
              </a:ext>
            </a:extLst>
          </p:cNvPr>
          <p:cNvSpPr txBox="1"/>
          <p:nvPr/>
        </p:nvSpPr>
        <p:spPr>
          <a:xfrm>
            <a:off x="99191" y="3547441"/>
            <a:ext cx="11993618" cy="1323439"/>
          </a:xfrm>
          <a:prstGeom prst="rect">
            <a:avLst/>
          </a:prstGeom>
          <a:noFill/>
        </p:spPr>
        <p:txBody>
          <a:bodyPr wrap="square">
            <a:spAutoFit/>
          </a:bodyPr>
          <a:lstStyle/>
          <a:p>
            <a:pPr algn="just">
              <a:buFont typeface="Wingdings" panose="05000000000000000000" pitchFamily="2" charset="2"/>
              <a:buChar char="§"/>
            </a:pPr>
            <a:r>
              <a:rPr lang="en-US" sz="1600" b="1" i="1" dirty="0">
                <a:solidFill>
                  <a:srgbClr val="000000"/>
                </a:solidFill>
              </a:rPr>
              <a:t>Verify the static NAT translation process between the client and the web server: </a:t>
            </a:r>
            <a:r>
              <a:rPr lang="en-US" sz="1600" dirty="0">
                <a:solidFill>
                  <a:srgbClr val="000000"/>
                </a:solidFill>
              </a:rPr>
              <a:t>issue the </a:t>
            </a:r>
            <a:r>
              <a:rPr lang="en-US" sz="1600" b="1" i="1" dirty="0">
                <a:solidFill>
                  <a:srgbClr val="FF0000"/>
                </a:solidFill>
              </a:rPr>
              <a:t>show </a:t>
            </a:r>
            <a:r>
              <a:rPr lang="en-US" sz="1600" b="1" i="1" dirty="0" err="1">
                <a:solidFill>
                  <a:srgbClr val="FF0000"/>
                </a:solidFill>
              </a:rPr>
              <a:t>ip</a:t>
            </a:r>
            <a:r>
              <a:rPr lang="en-US" sz="1600" b="1" i="1" dirty="0">
                <a:solidFill>
                  <a:srgbClr val="FF0000"/>
                </a:solidFill>
              </a:rPr>
              <a:t> </a:t>
            </a:r>
            <a:r>
              <a:rPr lang="en-US" sz="1600" b="1" i="1" dirty="0" err="1">
                <a:solidFill>
                  <a:srgbClr val="FF0000"/>
                </a:solidFill>
              </a:rPr>
              <a:t>nat</a:t>
            </a:r>
            <a:r>
              <a:rPr lang="en-US" sz="1600" b="1" i="1" dirty="0">
                <a:solidFill>
                  <a:srgbClr val="FF0000"/>
                </a:solidFill>
              </a:rPr>
              <a:t> translations</a:t>
            </a:r>
            <a:r>
              <a:rPr lang="en-US" sz="1600" i="1" dirty="0">
                <a:solidFill>
                  <a:srgbClr val="FF0000"/>
                </a:solidFill>
              </a:rPr>
              <a:t> </a:t>
            </a:r>
            <a:r>
              <a:rPr lang="en-US" sz="1600" dirty="0">
                <a:solidFill>
                  <a:srgbClr val="000000"/>
                </a:solidFill>
              </a:rPr>
              <a:t>command.</a:t>
            </a:r>
          </a:p>
          <a:p>
            <a:pPr lvl="1" algn="just">
              <a:buFont typeface="Wingdings" panose="05000000000000000000" pitchFamily="2" charset="2"/>
              <a:buChar char="§"/>
            </a:pPr>
            <a:r>
              <a:rPr lang="en-US" sz="1600" dirty="0">
                <a:solidFill>
                  <a:srgbClr val="000000"/>
                </a:solidFill>
              </a:rPr>
              <a:t>This command shows active NAT translations. </a:t>
            </a:r>
          </a:p>
          <a:p>
            <a:pPr lvl="1" algn="just">
              <a:buFont typeface="Wingdings" panose="05000000000000000000" pitchFamily="2" charset="2"/>
              <a:buChar char="§"/>
            </a:pPr>
            <a:r>
              <a:rPr lang="en-US" sz="1600" dirty="0">
                <a:solidFill>
                  <a:srgbClr val="000000"/>
                </a:solidFill>
              </a:rPr>
              <a:t>Because the example is a static NAT configuration, the translation is always present in the NAT table regardless of any active communications.</a:t>
            </a:r>
          </a:p>
          <a:p>
            <a:pPr lvl="1" algn="just">
              <a:buFont typeface="Wingdings" panose="05000000000000000000" pitchFamily="2" charset="2"/>
              <a:buChar char="§"/>
            </a:pPr>
            <a:r>
              <a:rPr lang="en-US" sz="1600" dirty="0">
                <a:solidFill>
                  <a:srgbClr val="000000"/>
                </a:solidFill>
              </a:rPr>
              <a:t>If the command is issued during an active session, the output also indicates the address of the outside device.</a:t>
            </a:r>
          </a:p>
        </p:txBody>
      </p:sp>
    </p:spTree>
    <p:extLst>
      <p:ext uri="{BB962C8B-B14F-4D97-AF65-F5344CB8AC3E}">
        <p14:creationId xmlns:p14="http://schemas.microsoft.com/office/powerpoint/2010/main" val="1935977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707083" cy="549275"/>
          </a:xfrm>
        </p:spPr>
        <p:txBody>
          <a:bodyPr>
            <a:normAutofit/>
          </a:bodyPr>
          <a:lstStyle/>
          <a:p>
            <a:r>
              <a:rPr lang="en-GB" sz="2800" dirty="0">
                <a:solidFill>
                  <a:schemeClr val="accent1">
                    <a:lumMod val="50000"/>
                  </a:schemeClr>
                </a:solidFill>
              </a:rPr>
              <a:t>Configuration: Static NAT</a:t>
            </a:r>
            <a:endParaRPr lang="en-GB" sz="2800" dirty="0"/>
          </a:p>
        </p:txBody>
      </p:sp>
      <p:sp>
        <p:nvSpPr>
          <p:cNvPr id="3" name="Content Placeholder 2"/>
          <p:cNvSpPr>
            <a:spLocks noGrp="1"/>
          </p:cNvSpPr>
          <p:nvPr>
            <p:ph idx="1"/>
          </p:nvPr>
        </p:nvSpPr>
        <p:spPr>
          <a:xfrm>
            <a:off x="179400" y="608820"/>
            <a:ext cx="7029814" cy="2692282"/>
          </a:xfrm>
        </p:spPr>
        <p:txBody>
          <a:bodyPr>
            <a:noAutofit/>
          </a:bodyPr>
          <a:lstStyle/>
          <a:p>
            <a:pPr algn="just">
              <a:buFont typeface="Wingdings" panose="05000000000000000000" pitchFamily="2" charset="2"/>
              <a:buChar char="§"/>
            </a:pPr>
            <a:r>
              <a:rPr lang="en-US" sz="2000" dirty="0">
                <a:solidFill>
                  <a:srgbClr val="000000"/>
                </a:solidFill>
              </a:rPr>
              <a:t>Another useful command is </a:t>
            </a:r>
            <a:r>
              <a:rPr lang="en-US" sz="2000" b="1" i="1" dirty="0">
                <a:solidFill>
                  <a:srgbClr val="FF0000"/>
                </a:solidFill>
              </a:rPr>
              <a:t>show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b="1" dirty="0">
                <a:solidFill>
                  <a:srgbClr val="000000"/>
                </a:solidFill>
              </a:rPr>
              <a:t>.</a:t>
            </a:r>
          </a:p>
          <a:p>
            <a:pPr algn="just">
              <a:buFont typeface="Wingdings" panose="05000000000000000000" pitchFamily="2" charset="2"/>
              <a:buChar char="§"/>
            </a:pPr>
            <a:r>
              <a:rPr lang="en-US" sz="2000" dirty="0">
                <a:solidFill>
                  <a:srgbClr val="000000"/>
                </a:solidFill>
              </a:rPr>
              <a:t>It displays information about the total number of active translations, NAT configuration parameters, the number of addresses in the pool, and the number of addresses that have been allocated.</a:t>
            </a:r>
          </a:p>
          <a:p>
            <a:pPr algn="just">
              <a:buFont typeface="Wingdings" panose="05000000000000000000" pitchFamily="2" charset="2"/>
              <a:buChar char="§"/>
            </a:pPr>
            <a:r>
              <a:rPr lang="en-US" sz="2000" dirty="0">
                <a:solidFill>
                  <a:srgbClr val="000000"/>
                </a:solidFill>
              </a:rPr>
              <a:t>To verify that the NAT translation is working, it is best to clear statistics from any past translations using the </a:t>
            </a:r>
            <a:r>
              <a:rPr lang="en-US" sz="2000" b="1" i="1" dirty="0">
                <a:solidFill>
                  <a:srgbClr val="FF0000"/>
                </a:solidFill>
              </a:rPr>
              <a:t>clear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dirty="0">
                <a:solidFill>
                  <a:srgbClr val="000000"/>
                </a:solidFill>
              </a:rPr>
              <a:t> command before testing.</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549275"/>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62549" y="2458391"/>
            <a:ext cx="4606346" cy="1898692"/>
          </a:xfrm>
          <a:prstGeom prst="rect">
            <a:avLst/>
          </a:prstGeom>
        </p:spPr>
      </p:pic>
      <p:sp>
        <p:nvSpPr>
          <p:cNvPr id="10" name="TextBox 9">
            <a:extLst>
              <a:ext uri="{FF2B5EF4-FFF2-40B4-BE49-F238E27FC236}">
                <a16:creationId xmlns:a16="http://schemas.microsoft.com/office/drawing/2014/main" id="{273F9887-658E-40D2-A4F9-AF10A096AAD3}"/>
              </a:ext>
            </a:extLst>
          </p:cNvPr>
          <p:cNvSpPr txBox="1"/>
          <p:nvPr/>
        </p:nvSpPr>
        <p:spPr>
          <a:xfrm>
            <a:off x="267913" y="3613475"/>
            <a:ext cx="6986313" cy="1569660"/>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2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statistics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Total active translations: 1 (1 static, 0 dynamic; 0 extended)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Outside interfaces: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Inside interfaces: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Hits: 4  Misses: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(output omitted)</a:t>
            </a:r>
            <a:endParaRPr kumimoji="0" lang="en-US" sz="120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1841791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980513" cy="549275"/>
          </a:xfrm>
        </p:spPr>
        <p:txBody>
          <a:bodyPr>
            <a:normAutofit/>
          </a:bodyPr>
          <a:lstStyle/>
          <a:p>
            <a:r>
              <a:rPr lang="en-GB" sz="2800" dirty="0">
                <a:solidFill>
                  <a:schemeClr val="accent1">
                    <a:lumMod val="50000"/>
                  </a:schemeClr>
                </a:solidFill>
              </a:rPr>
              <a:t>Configuration: Dynamic NAT</a:t>
            </a:r>
            <a:endParaRPr lang="en-GB" sz="2800" dirty="0"/>
          </a:p>
        </p:txBody>
      </p:sp>
      <p:sp>
        <p:nvSpPr>
          <p:cNvPr id="3" name="Content Placeholder 2"/>
          <p:cNvSpPr>
            <a:spLocks noGrp="1"/>
          </p:cNvSpPr>
          <p:nvPr>
            <p:ph idx="1"/>
          </p:nvPr>
        </p:nvSpPr>
        <p:spPr>
          <a:xfrm>
            <a:off x="316448" y="3268933"/>
            <a:ext cx="11559103" cy="2300606"/>
          </a:xfrm>
        </p:spPr>
        <p:txBody>
          <a:bodyPr>
            <a:noAutofit/>
          </a:bodyPr>
          <a:lstStyle/>
          <a:p>
            <a:pPr algn="just">
              <a:buFont typeface="Wingdings" panose="05000000000000000000" pitchFamily="2" charset="2"/>
              <a:buChar char="§"/>
            </a:pPr>
            <a:r>
              <a:rPr lang="en-US" sz="1900" dirty="0">
                <a:solidFill>
                  <a:srgbClr val="000000"/>
                </a:solidFill>
              </a:rPr>
              <a:t>Dynamic NAT automatically maps inside local addresses to inside global addresses.</a:t>
            </a:r>
          </a:p>
          <a:p>
            <a:pPr algn="just">
              <a:buFont typeface="Wingdings" panose="05000000000000000000" pitchFamily="2" charset="2"/>
              <a:buChar char="§"/>
            </a:pPr>
            <a:r>
              <a:rPr lang="en-US" sz="1900" dirty="0">
                <a:solidFill>
                  <a:srgbClr val="000000"/>
                </a:solidFill>
              </a:rPr>
              <a:t>Dynamic NAT uses a pool of inside global addresses.</a:t>
            </a:r>
          </a:p>
          <a:p>
            <a:pPr algn="just">
              <a:buFont typeface="Wingdings" panose="05000000000000000000" pitchFamily="2" charset="2"/>
              <a:buChar char="§"/>
            </a:pPr>
            <a:r>
              <a:rPr lang="en-US" sz="1900" dirty="0">
                <a:solidFill>
                  <a:srgbClr val="000000"/>
                </a:solidFill>
              </a:rPr>
              <a:t>The pool of inside global addresses is available to any device on the inside network on a first-come first-served basis.</a:t>
            </a:r>
          </a:p>
          <a:p>
            <a:pPr algn="just">
              <a:buFont typeface="Wingdings" panose="05000000000000000000" pitchFamily="2" charset="2"/>
              <a:buChar char="§"/>
            </a:pPr>
            <a:r>
              <a:rPr lang="en-US" sz="1900" dirty="0">
                <a:solidFill>
                  <a:srgbClr val="000000"/>
                </a:solidFill>
              </a:rPr>
              <a:t>If all addresses in the pool are in use, a device must wait for an available address before it can access the outside network.</a:t>
            </a: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2490256" y="549275"/>
            <a:ext cx="6385363" cy="2223356"/>
          </a:xfrm>
          <a:prstGeom prst="rect">
            <a:avLst/>
          </a:prstGeom>
        </p:spPr>
      </p:pic>
    </p:spTree>
    <p:extLst>
      <p:ext uri="{BB962C8B-B14F-4D97-AF65-F5344CB8AC3E}">
        <p14:creationId xmlns:p14="http://schemas.microsoft.com/office/powerpoint/2010/main" val="902180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763"/>
            <a:ext cx="7411341" cy="628788"/>
          </a:xfrm>
        </p:spPr>
        <p:txBody>
          <a:bodyPr>
            <a:normAutofit/>
          </a:bodyPr>
          <a:lstStyle/>
          <a:p>
            <a:r>
              <a:rPr lang="en-GB" sz="2800" dirty="0">
                <a:solidFill>
                  <a:schemeClr val="accent1">
                    <a:lumMod val="50000"/>
                  </a:schemeClr>
                </a:solidFill>
              </a:rPr>
              <a:t>Configuration: Dynamic NAT</a:t>
            </a:r>
            <a:endParaRPr lang="en-GB" sz="2800" dirty="0"/>
          </a:p>
        </p:txBody>
      </p:sp>
      <p:sp>
        <p:nvSpPr>
          <p:cNvPr id="3" name="Content Placeholder 2"/>
          <p:cNvSpPr>
            <a:spLocks noGrp="1"/>
          </p:cNvSpPr>
          <p:nvPr>
            <p:ph idx="1"/>
          </p:nvPr>
        </p:nvSpPr>
        <p:spPr>
          <a:xfrm>
            <a:off x="255422" y="747946"/>
            <a:ext cx="5496106" cy="1683195"/>
          </a:xfrm>
        </p:spPr>
        <p:txBody>
          <a:bodyPr>
            <a:noAutofit/>
          </a:bodyPr>
          <a:lstStyle/>
          <a:p>
            <a:pPr marL="457200" indent="-457200" algn="just">
              <a:buFont typeface="+mj-lt"/>
              <a:buAutoNum type="arabicPeriod"/>
            </a:pPr>
            <a:r>
              <a:rPr lang="en-US" sz="2000" i="1" dirty="0">
                <a:solidFill>
                  <a:srgbClr val="000000"/>
                </a:solidFill>
              </a:rPr>
              <a:t>Define the pool of addresses that will be used for translation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pool</a:t>
            </a:r>
            <a:r>
              <a:rPr lang="en-US" sz="2000" i="1" dirty="0">
                <a:solidFill>
                  <a:srgbClr val="000000"/>
                </a:solidFill>
              </a:rPr>
              <a:t> command. </a:t>
            </a:r>
          </a:p>
          <a:p>
            <a:pPr marL="457200" indent="-457200" algn="just">
              <a:buFont typeface="+mj-lt"/>
              <a:buAutoNum type="arabicPeriod"/>
            </a:pPr>
            <a:r>
              <a:rPr lang="en-US" sz="2000" i="1" dirty="0">
                <a:solidFill>
                  <a:srgbClr val="000000"/>
                </a:solidFill>
              </a:rPr>
              <a:t>Configure a standard ACL to identify (permit) only those addresses that are to be translated.</a:t>
            </a:r>
          </a:p>
          <a:p>
            <a:pPr marL="457200" indent="-457200" algn="just">
              <a:buFont typeface="+mj-lt"/>
              <a:buAutoNum type="arabicPeriod"/>
            </a:pPr>
            <a:r>
              <a:rPr lang="en-US" sz="2000" i="1" dirty="0">
                <a:solidFill>
                  <a:srgbClr val="000000"/>
                </a:solidFill>
              </a:rPr>
              <a:t>Bind the ACL to the pool,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inside source list</a:t>
            </a:r>
            <a:r>
              <a:rPr lang="en-US" sz="2000" i="1" dirty="0">
                <a:solidFill>
                  <a:srgbClr val="000000"/>
                </a:solidFill>
              </a:rPr>
              <a:t> command.</a:t>
            </a:r>
          </a:p>
          <a:p>
            <a:pPr marL="457200" indent="-457200">
              <a:buFont typeface="+mj-lt"/>
              <a:buAutoNum type="arabicPeriod"/>
            </a:pPr>
            <a:r>
              <a:rPr lang="en-US" sz="2000" dirty="0">
                <a:solidFill>
                  <a:srgbClr val="000000"/>
                </a:solidFill>
              </a:rPr>
              <a:t>Identify which interfaces are inside. </a:t>
            </a:r>
          </a:p>
          <a:p>
            <a:pPr marL="457200" indent="-457200">
              <a:buFont typeface="+mj-lt"/>
              <a:buAutoNum type="arabicPeriod"/>
            </a:pPr>
            <a:r>
              <a:rPr lang="en-US" sz="2000" dirty="0">
                <a:solidFill>
                  <a:srgbClr val="000000"/>
                </a:solidFill>
              </a:rPr>
              <a:t>Identify which interfaces are outside. </a:t>
            </a:r>
          </a:p>
          <a:p>
            <a:pPr marL="457200" indent="-457200" algn="just">
              <a:buFont typeface="+mj-lt"/>
              <a:buAutoNum type="arabicPeriod"/>
            </a:pPr>
            <a:endParaRPr lang="en-US" sz="2000" i="1" dirty="0">
              <a:solidFill>
                <a:srgbClr val="000000"/>
              </a:solidFill>
            </a:endParaRPr>
          </a:p>
          <a:p>
            <a:pPr algn="just">
              <a:buFont typeface="+mj-lt"/>
              <a:buAutoNum type="arabicPeriod"/>
            </a:pPr>
            <a:endParaRPr lang="en-US" sz="16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5958305" y="944134"/>
            <a:ext cx="5907778" cy="2057063"/>
          </a:xfrm>
          <a:prstGeom prst="rect">
            <a:avLst/>
          </a:prstGeom>
        </p:spPr>
      </p:pic>
      <p:sp>
        <p:nvSpPr>
          <p:cNvPr id="6" name="TextBox 5">
            <a:extLst>
              <a:ext uri="{FF2B5EF4-FFF2-40B4-BE49-F238E27FC236}">
                <a16:creationId xmlns:a16="http://schemas.microsoft.com/office/drawing/2014/main" id="{C5AB92B7-035F-4C02-A3A3-0391A892BC0F}"/>
              </a:ext>
            </a:extLst>
          </p:cNvPr>
          <p:cNvSpPr txBox="1"/>
          <p:nvPr/>
        </p:nvSpPr>
        <p:spPr>
          <a:xfrm>
            <a:off x="1286085" y="3856804"/>
            <a:ext cx="10193420" cy="1600438"/>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4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pool NAT-POOL1 209.165.200.226 209.165.200.240 netmask 255.255.255.224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4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access-list 1 permit 192.168.0.0 0.0.255.255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4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inside source list 1 pool NAT-POOL1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pt-BR" sz="14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 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pt-BR" sz="140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rPr>
              <a:t>ip nat inside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pt-BR" sz="14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 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14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pt-BR" sz="140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rPr>
              <a:t>ip nat outside</a:t>
            </a:r>
            <a:endParaRPr kumimoji="0" lang="en-US" sz="140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259836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770606" cy="589032"/>
          </a:xfrm>
        </p:spPr>
        <p:txBody>
          <a:bodyPr>
            <a:normAutofit/>
          </a:bodyPr>
          <a:lstStyle/>
          <a:p>
            <a:r>
              <a:rPr lang="en-GB" sz="2800" dirty="0">
                <a:solidFill>
                  <a:schemeClr val="accent1">
                    <a:lumMod val="50000"/>
                  </a:schemeClr>
                </a:solidFill>
              </a:rPr>
              <a:t>Analyse: Dynamic NAT</a:t>
            </a:r>
            <a:endParaRPr lang="en-GB" sz="2800" dirty="0"/>
          </a:p>
        </p:txBody>
      </p:sp>
      <p:sp>
        <p:nvSpPr>
          <p:cNvPr id="3" name="Content Placeholder 2"/>
          <p:cNvSpPr>
            <a:spLocks noGrp="1"/>
          </p:cNvSpPr>
          <p:nvPr>
            <p:ph idx="1"/>
          </p:nvPr>
        </p:nvSpPr>
        <p:spPr>
          <a:xfrm>
            <a:off x="137284" y="671293"/>
            <a:ext cx="7848097" cy="4014331"/>
          </a:xfrm>
        </p:spPr>
        <p:txBody>
          <a:bodyPr>
            <a:noAutofit/>
          </a:bodyPr>
          <a:lstStyle/>
          <a:p>
            <a:pPr algn="just">
              <a:buFont typeface="Wingdings" panose="05000000000000000000" pitchFamily="2" charset="2"/>
              <a:buChar char="§"/>
            </a:pPr>
            <a:r>
              <a:rPr lang="en-US" sz="1600" b="1" i="1" dirty="0" err="1">
                <a:solidFill>
                  <a:srgbClr val="000000"/>
                </a:solidFill>
              </a:rPr>
              <a:t>Analyse</a:t>
            </a:r>
            <a:r>
              <a:rPr lang="en-US" sz="1600" b="1" i="1" dirty="0">
                <a:solidFill>
                  <a:srgbClr val="000000"/>
                </a:solidFill>
              </a:rPr>
              <a:t> the dynamic NAT translation process between the clients and the web server:</a:t>
            </a:r>
            <a:endParaRPr lang="en-US" sz="1600" dirty="0">
              <a:solidFill>
                <a:srgbClr val="000000"/>
              </a:solidFill>
            </a:endParaRPr>
          </a:p>
          <a:p>
            <a:pPr marL="449263" indent="-268288" algn="just">
              <a:buFont typeface="+mj-lt"/>
              <a:buAutoNum type="arabicPeriod"/>
            </a:pPr>
            <a:r>
              <a:rPr lang="en-US" sz="1600" dirty="0">
                <a:solidFill>
                  <a:srgbClr val="000000"/>
                </a:solidFill>
              </a:rPr>
              <a:t>PC1 and PC2 send packets requesting a connection to the server.</a:t>
            </a:r>
          </a:p>
          <a:p>
            <a:pPr marL="449263" indent="-268288" algn="just">
              <a:buFont typeface="+mj-lt"/>
              <a:buAutoNum type="arabicPeriod"/>
            </a:pPr>
            <a:r>
              <a:rPr lang="en-US" sz="1600" dirty="0">
                <a:solidFill>
                  <a:srgbClr val="000000"/>
                </a:solidFill>
              </a:rPr>
              <a:t>R2 receives the first packet from PC1, checks the ALC to determine if the packet should be translated, selects an available global address, and creates a translation entry in the NAT table.</a:t>
            </a:r>
          </a:p>
          <a:p>
            <a:pPr marL="449263" indent="-268288" algn="just">
              <a:buFont typeface="+mj-lt"/>
              <a:buAutoNum type="arabicPeriod"/>
            </a:pPr>
            <a:r>
              <a:rPr lang="en-US" sz="1600" dirty="0">
                <a:solidFill>
                  <a:srgbClr val="000000"/>
                </a:solidFill>
              </a:rPr>
              <a:t>R2 replaces the inside local source address of PC1, 192.168.10.10, with the translated inside global address of 209.165.200.226 and forwards the packet. (The same process occurs for the packet from PC2 using the translated address of 209.165.200.227.)</a:t>
            </a:r>
          </a:p>
          <a:p>
            <a:pPr marL="449263" indent="-268288" algn="just">
              <a:buFont typeface="+mj-lt"/>
              <a:buAutoNum type="arabicPeriod"/>
            </a:pPr>
            <a:r>
              <a:rPr lang="en-US" sz="1600" dirty="0">
                <a:solidFill>
                  <a:srgbClr val="000000"/>
                </a:solidFill>
              </a:rPr>
              <a:t>The server receives the packet from PC1 and responds using the destination address of 209.165.200.226. The server receives the packet from PC2, it responds to using the destination address of 209.165.200.227.</a:t>
            </a:r>
          </a:p>
          <a:p>
            <a:pPr marL="449263" indent="-268288" algn="just">
              <a:buFont typeface="+mj-lt"/>
              <a:buAutoNum type="arabicPeriod"/>
            </a:pPr>
            <a:r>
              <a:rPr lang="en-US" sz="1600" b="1" dirty="0">
                <a:solidFill>
                  <a:srgbClr val="000000"/>
                </a:solidFill>
              </a:rPr>
              <a:t>(a) </a:t>
            </a:r>
            <a:r>
              <a:rPr lang="en-US" sz="1600" dirty="0">
                <a:solidFill>
                  <a:srgbClr val="000000"/>
                </a:solidFill>
              </a:rPr>
              <a:t>When R2 receives the packet with the destination address of 209.165.200.226; it performs a NAT table lookup and translates the address back to the inside local address and forwards the packet toward PC1.</a:t>
            </a:r>
            <a:br>
              <a:rPr lang="en-US" sz="1600" dirty="0">
                <a:solidFill>
                  <a:srgbClr val="000000"/>
                </a:solidFill>
              </a:rPr>
            </a:br>
            <a:r>
              <a:rPr lang="en-US" sz="1600" b="1" dirty="0">
                <a:solidFill>
                  <a:srgbClr val="000000"/>
                </a:solidFill>
              </a:rPr>
              <a:t>(b)</a:t>
            </a:r>
            <a:r>
              <a:rPr lang="en-US" sz="1600" dirty="0">
                <a:solidFill>
                  <a:srgbClr val="000000"/>
                </a:solidFill>
              </a:rPr>
              <a:t> When R2 receives the packet with the destination address of 209.165.200.227; it performs a NAT table lookup and translates the address back to the inside local address 192.168.11.10 and forwards the packet toward PC2.</a:t>
            </a:r>
          </a:p>
          <a:p>
            <a:pPr marL="449263" indent="-268288" algn="just">
              <a:buFont typeface="+mj-lt"/>
              <a:buAutoNum type="arabicPeriod"/>
            </a:pPr>
            <a:r>
              <a:rPr lang="en-US" sz="1600" dirty="0">
                <a:solidFill>
                  <a:srgbClr val="000000"/>
                </a:solidFill>
              </a:rPr>
              <a:t>PC1 and PC2 receive the packets and continue the conversation. The router performs Steps 2 to 5 for each packet.</a:t>
            </a:r>
          </a:p>
          <a:p>
            <a:pPr marL="0" indent="0"/>
            <a:endParaRPr lang="en-US" sz="1600" dirty="0">
              <a:solidFill>
                <a:srgbClr val="000000"/>
              </a:solidFill>
            </a:endParaRPr>
          </a:p>
          <a:p>
            <a:pPr marL="285750" indent="-285750" algn="just"/>
            <a:endParaRPr lang="en-US" sz="1600" dirty="0">
              <a:solidFill>
                <a:srgbClr val="000000"/>
              </a:solidFill>
            </a:endParaRPr>
          </a:p>
          <a:p>
            <a:pPr marL="0" indent="0" algn="just"/>
            <a:endParaRPr lang="en-US" sz="1600" dirty="0">
              <a:solidFill>
                <a:srgbClr val="000000"/>
              </a:solidFill>
            </a:endParaRPr>
          </a:p>
          <a:p>
            <a:pPr marL="715963" indent="-179388" algn="just">
              <a:buFont typeface="+mj-lt"/>
              <a:buAutoNum type="arabicPeriod"/>
            </a:pPr>
            <a:endParaRPr lang="en-US" sz="1600" dirty="0">
              <a:solidFill>
                <a:srgbClr val="000000"/>
              </a:solidFill>
            </a:endParaRPr>
          </a:p>
          <a:p>
            <a:pPr marL="285750" indent="-285750" algn="just"/>
            <a:endParaRPr lang="en-US" sz="1600" dirty="0">
              <a:solidFill>
                <a:srgbClr val="000000"/>
              </a:solidFill>
            </a:endParaRPr>
          </a:p>
          <a:p>
            <a:pPr marL="0" indent="0" algn="just"/>
            <a:endParaRPr lang="en-US" sz="1600" dirty="0">
              <a:solidFill>
                <a:srgbClr val="000000"/>
              </a:solidFill>
            </a:endParaRPr>
          </a:p>
        </p:txBody>
      </p:sp>
      <p:pic>
        <p:nvPicPr>
          <p:cNvPr id="7" name="Picture 6">
            <a:extLst>
              <a:ext uri="{FF2B5EF4-FFF2-40B4-BE49-F238E27FC236}">
                <a16:creationId xmlns:a16="http://schemas.microsoft.com/office/drawing/2014/main" id="{E686AF63-BC2D-49E1-848F-276B6A74C084}"/>
              </a:ext>
            </a:extLst>
          </p:cNvPr>
          <p:cNvPicPr>
            <a:picLocks noChangeAspect="1"/>
          </p:cNvPicPr>
          <p:nvPr/>
        </p:nvPicPr>
        <p:blipFill>
          <a:blip r:embed="rId2"/>
          <a:stretch>
            <a:fillRect/>
          </a:stretch>
        </p:blipFill>
        <p:spPr>
          <a:xfrm>
            <a:off x="8433309" y="103343"/>
            <a:ext cx="3621407" cy="2713692"/>
          </a:xfrm>
          <a:prstGeom prst="rect">
            <a:avLst/>
          </a:prstGeom>
        </p:spPr>
      </p:pic>
      <p:pic>
        <p:nvPicPr>
          <p:cNvPr id="5" name="Picture 4">
            <a:extLst>
              <a:ext uri="{FF2B5EF4-FFF2-40B4-BE49-F238E27FC236}">
                <a16:creationId xmlns:a16="http://schemas.microsoft.com/office/drawing/2014/main" id="{361EF87A-4153-4E5A-85A7-B358B7B66F29}"/>
              </a:ext>
            </a:extLst>
          </p:cNvPr>
          <p:cNvPicPr>
            <a:picLocks noChangeAspect="1"/>
          </p:cNvPicPr>
          <p:nvPr/>
        </p:nvPicPr>
        <p:blipFill>
          <a:blip r:embed="rId3"/>
          <a:stretch>
            <a:fillRect/>
          </a:stretch>
        </p:blipFill>
        <p:spPr>
          <a:xfrm>
            <a:off x="8655563" y="2915798"/>
            <a:ext cx="3359396" cy="2619190"/>
          </a:xfrm>
          <a:prstGeom prst="rect">
            <a:avLst/>
          </a:prstGeom>
        </p:spPr>
      </p:pic>
    </p:spTree>
    <p:extLst>
      <p:ext uri="{BB962C8B-B14F-4D97-AF65-F5344CB8AC3E}">
        <p14:creationId xmlns:p14="http://schemas.microsoft.com/office/powerpoint/2010/main" val="548043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01200" cy="642178"/>
          </a:xfrm>
        </p:spPr>
        <p:txBody>
          <a:bodyPr>
            <a:normAutofit/>
          </a:bodyPr>
          <a:lstStyle/>
          <a:p>
            <a:r>
              <a:rPr lang="en-GB" sz="2800" dirty="0">
                <a:solidFill>
                  <a:schemeClr val="accent1">
                    <a:lumMod val="50000"/>
                  </a:schemeClr>
                </a:solidFill>
              </a:rPr>
              <a:t>Analyse: Dynamic NAT</a:t>
            </a:r>
            <a:endParaRPr lang="en-GB" sz="2800" dirty="0"/>
          </a:p>
        </p:txBody>
      </p:sp>
      <p:sp>
        <p:nvSpPr>
          <p:cNvPr id="3" name="Content Placeholder 2"/>
          <p:cNvSpPr>
            <a:spLocks noGrp="1"/>
          </p:cNvSpPr>
          <p:nvPr>
            <p:ph idx="1"/>
          </p:nvPr>
        </p:nvSpPr>
        <p:spPr>
          <a:xfrm>
            <a:off x="0" y="835710"/>
            <a:ext cx="6575526" cy="2692282"/>
          </a:xfrm>
        </p:spPr>
        <p:txBody>
          <a:bodyPr>
            <a:noAutofit/>
          </a:bodyPr>
          <a:lstStyle/>
          <a:p>
            <a:pPr algn="just">
              <a:buFont typeface="Wingdings" panose="05000000000000000000" pitchFamily="2" charset="2"/>
              <a:buChar char="§"/>
            </a:pPr>
            <a:r>
              <a:rPr lang="en-US" sz="1900" b="1" i="1" dirty="0">
                <a:solidFill>
                  <a:srgbClr val="000000"/>
                </a:solidFill>
              </a:rPr>
              <a:t>Verify the dynamic NAT translation process between the clients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algn="just">
              <a:buFont typeface="Wingdings" panose="05000000000000000000" pitchFamily="2" charset="2"/>
              <a:buChar char="§"/>
            </a:pPr>
            <a:r>
              <a:rPr lang="en-US" sz="1800" dirty="0">
                <a:solidFill>
                  <a:srgbClr val="000000"/>
                </a:solidFill>
              </a:rPr>
              <a:t>The output of 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all static translations that have been configured and any dynamic translations that have been created by traffic.</a:t>
            </a:r>
          </a:p>
          <a:p>
            <a:pPr algn="just">
              <a:buFont typeface="Wingdings" panose="05000000000000000000" pitchFamily="2" charset="2"/>
              <a:buChar char="§"/>
            </a:pPr>
            <a:r>
              <a:rPr lang="en-US" sz="1800" dirty="0">
                <a:solidFill>
                  <a:srgbClr val="000000"/>
                </a:solidFill>
              </a:rPr>
              <a:t>Adding the</a:t>
            </a:r>
            <a:r>
              <a:rPr lang="en-US" sz="1800" b="1" dirty="0">
                <a:solidFill>
                  <a:srgbClr val="000000"/>
                </a:solidFill>
              </a:rPr>
              <a:t> verbose </a:t>
            </a:r>
            <a:r>
              <a:rPr lang="en-US" sz="1800" dirty="0">
                <a:solidFill>
                  <a:srgbClr val="000000"/>
                </a:solidFill>
              </a:rPr>
              <a:t>keyword displays additional information about each translation, including how long ago the entry was created and used.</a:t>
            </a:r>
          </a:p>
          <a:p>
            <a:pPr algn="just">
              <a:buFont typeface="Wingdings" panose="05000000000000000000" pitchFamily="2" charset="2"/>
              <a:buChar char="§"/>
            </a:pPr>
            <a:r>
              <a:rPr lang="en-US" sz="1800" dirty="0">
                <a:solidFill>
                  <a:srgbClr val="000000"/>
                </a:solidFill>
              </a:rPr>
              <a:t>By default, translation entries time out after 24 hours, unless the timers have been reconfigured with the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 timeout</a:t>
            </a:r>
            <a:r>
              <a:rPr lang="en-US" sz="1800" dirty="0">
                <a:solidFill>
                  <a:srgbClr val="000000"/>
                </a:solidFill>
              </a:rPr>
              <a:t> </a:t>
            </a:r>
            <a:r>
              <a:rPr lang="en-US" sz="1800" i="1" dirty="0">
                <a:solidFill>
                  <a:srgbClr val="000000"/>
                </a:solidFill>
              </a:rPr>
              <a:t>timeout-seconds</a:t>
            </a:r>
            <a:r>
              <a:rPr lang="en-US" sz="1800" dirty="0">
                <a:solidFill>
                  <a:srgbClr val="000000"/>
                </a:solidFill>
              </a:rPr>
              <a:t> command in global configuration mode. </a:t>
            </a:r>
          </a:p>
          <a:p>
            <a:pPr algn="just">
              <a:buFont typeface="Wingdings" panose="05000000000000000000" pitchFamily="2" charset="2"/>
              <a:buChar char="§"/>
            </a:pPr>
            <a:r>
              <a:rPr lang="en-US" sz="1800" dirty="0">
                <a:solidFill>
                  <a:srgbClr val="000000"/>
                </a:solidFill>
              </a:rPr>
              <a:t>To clear dynamic entries before the timeout has expired, use the </a:t>
            </a:r>
            <a:r>
              <a:rPr lang="en-US" sz="1800" b="1" dirty="0">
                <a:solidFill>
                  <a:srgbClr val="000000"/>
                </a:solidFill>
              </a:rPr>
              <a:t>clear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a:t>
            </a:r>
            <a:r>
              <a:rPr lang="en-US" sz="1800" dirty="0">
                <a:solidFill>
                  <a:srgbClr val="000000"/>
                </a:solidFill>
              </a:rPr>
              <a:t> privileged EXEC mode command.</a:t>
            </a:r>
          </a:p>
          <a:p>
            <a:pPr algn="just">
              <a:buFont typeface="Wingdings" panose="05000000000000000000" pitchFamily="2" charset="2"/>
              <a:buChar char="§"/>
            </a:pPr>
            <a:endParaRPr lang="en-US" sz="1200" dirty="0">
              <a:solidFill>
                <a:srgbClr val="000000"/>
              </a:solidFill>
            </a:endParaRPr>
          </a:p>
        </p:txBody>
      </p:sp>
      <p:sp>
        <p:nvSpPr>
          <p:cNvPr id="10" name="TextBox 9">
            <a:extLst>
              <a:ext uri="{FF2B5EF4-FFF2-40B4-BE49-F238E27FC236}">
                <a16:creationId xmlns:a16="http://schemas.microsoft.com/office/drawing/2014/main" id="{E069F52E-0461-45E4-BE52-F85A33205591}"/>
              </a:ext>
            </a:extLst>
          </p:cNvPr>
          <p:cNvSpPr txBox="1"/>
          <p:nvPr/>
        </p:nvSpPr>
        <p:spPr>
          <a:xfrm>
            <a:off x="6686182" y="1297731"/>
            <a:ext cx="5451459" cy="784830"/>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9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Pro Inside global      Inside local       Outside local      Outside global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--- 209.165.200.228    192.168.10.10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--- 209.165.200.229    192.168.11.10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a:t>
            </a:r>
            <a:endParaRPr kumimoji="0" lang="en-US" sz="90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
        <p:nvSpPr>
          <p:cNvPr id="11" name="TextBox 10">
            <a:extLst>
              <a:ext uri="{FF2B5EF4-FFF2-40B4-BE49-F238E27FC236}">
                <a16:creationId xmlns:a16="http://schemas.microsoft.com/office/drawing/2014/main" id="{E069F52E-0461-45E4-BE52-F85A33205591}"/>
              </a:ext>
            </a:extLst>
          </p:cNvPr>
          <p:cNvSpPr txBox="1"/>
          <p:nvPr/>
        </p:nvSpPr>
        <p:spPr>
          <a:xfrm>
            <a:off x="6686184" y="2372989"/>
            <a:ext cx="5451458" cy="1523494"/>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 verbose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Pro Inside global      Inside local       Outside local      Outside global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tcp 209.165.200.228    192.168.10.10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create 00:02:11, use 00:02:11 timeout:86400000, left 23:57:48, Map-Id(In): 1,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flags: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none, use_count: 0, entry-id: 10, lc_entries: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tcp 209.165.200.229    192.168.11.10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create 00:02:10, use 00:02:10 timeout:86400000, left 23:57:49, Map-Id(In): 1,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flags: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none, use_count: 0, entry-id: 12, lc_entries: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
        <p:nvSpPr>
          <p:cNvPr id="12" name="TextBox 11">
            <a:extLst>
              <a:ext uri="{FF2B5EF4-FFF2-40B4-BE49-F238E27FC236}">
                <a16:creationId xmlns:a16="http://schemas.microsoft.com/office/drawing/2014/main" id="{E069F52E-0461-45E4-BE52-F85A33205591}"/>
              </a:ext>
            </a:extLst>
          </p:cNvPr>
          <p:cNvSpPr txBox="1"/>
          <p:nvPr/>
        </p:nvSpPr>
        <p:spPr>
          <a:xfrm>
            <a:off x="6686181" y="4186911"/>
            <a:ext cx="5451459" cy="430887"/>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clear ip nat translation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2064138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491262" cy="634468"/>
          </a:xfrm>
        </p:spPr>
        <p:txBody>
          <a:bodyPr>
            <a:normAutofit/>
          </a:bodyPr>
          <a:lstStyle/>
          <a:p>
            <a:r>
              <a:rPr lang="en-GB" sz="2800" dirty="0">
                <a:solidFill>
                  <a:schemeClr val="accent1">
                    <a:lumMod val="50000"/>
                  </a:schemeClr>
                </a:solidFill>
              </a:rPr>
              <a:t>Analyse: Dynamic NAT</a:t>
            </a:r>
            <a:endParaRPr lang="en-GB" sz="2800" dirty="0"/>
          </a:p>
        </p:txBody>
      </p:sp>
      <p:graphicFrame>
        <p:nvGraphicFramePr>
          <p:cNvPr id="7" name="Content Placeholder 3">
            <a:extLst>
              <a:ext uri="{FF2B5EF4-FFF2-40B4-BE49-F238E27FC236}">
                <a16:creationId xmlns:a16="http://schemas.microsoft.com/office/drawing/2014/main" id="{DBC7A83C-E0EE-48CF-9FB3-8433E5D2F4F2}"/>
              </a:ext>
            </a:extLst>
          </p:cNvPr>
          <p:cNvGraphicFramePr>
            <a:graphicFrameLocks/>
          </p:cNvGraphicFramePr>
          <p:nvPr>
            <p:extLst>
              <p:ext uri="{D42A27DB-BD31-4B8C-83A1-F6EECF244321}">
                <p14:modId xmlns:p14="http://schemas.microsoft.com/office/powerpoint/2010/main" val="988832523"/>
              </p:ext>
            </p:extLst>
          </p:nvPr>
        </p:nvGraphicFramePr>
        <p:xfrm>
          <a:off x="244851" y="529246"/>
          <a:ext cx="11544062" cy="2238545"/>
        </p:xfrm>
        <a:graphic>
          <a:graphicData uri="http://schemas.openxmlformats.org/drawingml/2006/table">
            <a:tbl>
              <a:tblPr firstRow="1" bandRow="1">
                <a:tableStyleId>{5C22544A-7EE6-4342-B048-85BDC9FD1C3A}</a:tableStyleId>
              </a:tblPr>
              <a:tblGrid>
                <a:gridCol w="5265570">
                  <a:extLst>
                    <a:ext uri="{9D8B030D-6E8A-4147-A177-3AD203B41FA5}">
                      <a16:colId xmlns:a16="http://schemas.microsoft.com/office/drawing/2014/main" val="3156509146"/>
                    </a:ext>
                  </a:extLst>
                </a:gridCol>
                <a:gridCol w="6278492">
                  <a:extLst>
                    <a:ext uri="{9D8B030D-6E8A-4147-A177-3AD203B41FA5}">
                      <a16:colId xmlns:a16="http://schemas.microsoft.com/office/drawing/2014/main" val="20002"/>
                    </a:ext>
                  </a:extLst>
                </a:gridCol>
              </a:tblGrid>
              <a:tr h="23321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Command</a:t>
                      </a:r>
                    </a:p>
                  </a:txBody>
                  <a:tcPr marL="68580" marR="68580" marT="34290" marB="34290" anchor="ctr"/>
                </a:tc>
                <a:tc>
                  <a:txBody>
                    <a:bodyPr/>
                    <a:lstStyle/>
                    <a:p>
                      <a:pPr algn="ctr"/>
                      <a:r>
                        <a:rPr lang="en-US" sz="1400" dirty="0"/>
                        <a:t>Description</a:t>
                      </a:r>
                    </a:p>
                  </a:txBody>
                  <a:tcPr marL="68580" marR="68580" marT="34290" marB="34290" anchor="ctr"/>
                </a:tc>
                <a:extLst>
                  <a:ext uri="{0D108BD9-81ED-4DB2-BD59-A6C34878D82A}">
                    <a16:rowId xmlns:a16="http://schemas.microsoft.com/office/drawing/2014/main" val="10000"/>
                  </a:ext>
                </a:extLst>
              </a:tr>
              <a:tr h="409697">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dk1"/>
                          </a:solidFill>
                          <a:effectLst/>
                          <a:latin typeface="Courier New" panose="02070309020205020404" pitchFamily="49" charset="0"/>
                          <a:ea typeface="+mn-ea"/>
                          <a:cs typeface="Courier New" panose="02070309020205020404" pitchFamily="49" charset="0"/>
                        </a:rPr>
                        <a:t>clear ip nat translation *</a:t>
                      </a:r>
                      <a:endParaRPr lang="en-US" sz="1400" dirty="0">
                        <a:latin typeface="Courier New" panose="02070309020205020404" pitchFamily="49" charset="0"/>
                        <a:cs typeface="Courier New" panose="02070309020205020404" pitchFamily="49" charset="0"/>
                      </a:endParaRPr>
                    </a:p>
                  </a:txBody>
                  <a:tcPr marL="68580" marR="68580" marT="34290" marB="34290" anchor="ctr"/>
                </a:tc>
                <a:tc>
                  <a:txBody>
                    <a:bodyPr/>
                    <a:lstStyle/>
                    <a:p>
                      <a:pPr algn="just"/>
                      <a:r>
                        <a:rPr lang="en-US" sz="1400" b="1" i="1" dirty="0"/>
                        <a:t>Clears all dynamic address translation entries from the NAT translation table.</a:t>
                      </a:r>
                    </a:p>
                  </a:txBody>
                  <a:tcPr marL="68580" marR="68580" marT="34290" marB="34290" anchor="ctr"/>
                </a:tc>
                <a:extLst>
                  <a:ext uri="{0D108BD9-81ED-4DB2-BD59-A6C34878D82A}">
                    <a16:rowId xmlns:a16="http://schemas.microsoft.com/office/drawing/2014/main" val="10001"/>
                  </a:ext>
                </a:extLst>
              </a:tr>
              <a:tr h="602028">
                <a:tc>
                  <a:txBody>
                    <a:bodyPr/>
                    <a:lstStyle/>
                    <a:p>
                      <a:pPr algn="just"/>
                      <a:r>
                        <a:rPr lang="en-US" sz="1400" b="1" dirty="0">
                          <a:latin typeface="Courier New" panose="02070309020205020404" pitchFamily="49" charset="0"/>
                          <a:cs typeface="Courier New" panose="02070309020205020404" pitchFamily="49" charset="0"/>
                        </a:rPr>
                        <a:t>clear ip nat translation inside</a:t>
                      </a:r>
                      <a:r>
                        <a:rPr lang="en-US" sz="1400" dirty="0">
                          <a:latin typeface="Courier New" panose="02070309020205020404" pitchFamily="49" charset="0"/>
                          <a:cs typeface="Courier New" panose="02070309020205020404" pitchFamily="49" charset="0"/>
                        </a:rPr>
                        <a:t> </a:t>
                      </a:r>
                      <a:r>
                        <a:rPr lang="en-US" sz="1400" i="1" dirty="0">
                          <a:latin typeface="Courier New" panose="02070309020205020404" pitchFamily="49" charset="0"/>
                          <a:cs typeface="Courier New" panose="02070309020205020404" pitchFamily="49" charset="0"/>
                        </a:rPr>
                        <a:t>global-ip local-ip </a:t>
                      </a:r>
                      <a:r>
                        <a:rPr lang="en-US" sz="1400" dirty="0">
                          <a:latin typeface="Courier New" panose="02070309020205020404" pitchFamily="49" charset="0"/>
                          <a:cs typeface="Courier New" panose="02070309020205020404" pitchFamily="49" charset="0"/>
                        </a:rPr>
                        <a:t>[</a:t>
                      </a:r>
                      <a:r>
                        <a:rPr lang="en-US" sz="1400" b="1" dirty="0">
                          <a:latin typeface="Courier New" panose="02070309020205020404" pitchFamily="49" charset="0"/>
                          <a:cs typeface="Courier New" panose="02070309020205020404" pitchFamily="49" charset="0"/>
                        </a:rPr>
                        <a:t>outside</a:t>
                      </a:r>
                      <a:r>
                        <a:rPr lang="en-US" sz="1400" i="1" dirty="0">
                          <a:latin typeface="Courier New" panose="02070309020205020404" pitchFamily="49" charset="0"/>
                          <a:cs typeface="Courier New" panose="02070309020205020404" pitchFamily="49" charset="0"/>
                        </a:rPr>
                        <a:t> local-ip global-ip</a:t>
                      </a:r>
                      <a:r>
                        <a:rPr lang="en-US" sz="1400" dirty="0">
                          <a:latin typeface="Courier New" panose="02070309020205020404" pitchFamily="49" charset="0"/>
                          <a:cs typeface="Courier New" panose="02070309020205020404" pitchFamily="49" charset="0"/>
                        </a:rPr>
                        <a:t>]</a:t>
                      </a:r>
                    </a:p>
                  </a:txBody>
                  <a:tcPr anchor="ctr"/>
                </a:tc>
                <a:tc>
                  <a:txBody>
                    <a:bodyPr/>
                    <a:lstStyle/>
                    <a:p>
                      <a:pPr algn="just"/>
                      <a:r>
                        <a:rPr lang="en-US" sz="1400" b="1" i="1" dirty="0"/>
                        <a:t>Clears a simple dynamic translation entry containing an inside translation or both inside and outside translation.</a:t>
                      </a:r>
                    </a:p>
                  </a:txBody>
                  <a:tcPr anchor="ctr"/>
                </a:tc>
                <a:extLst>
                  <a:ext uri="{0D108BD9-81ED-4DB2-BD59-A6C34878D82A}">
                    <a16:rowId xmlns:a16="http://schemas.microsoft.com/office/drawing/2014/main" val="10006"/>
                  </a:ext>
                </a:extLst>
              </a:tr>
              <a:tr h="766733">
                <a:tc>
                  <a:txBody>
                    <a:bodyPr/>
                    <a:lstStyle/>
                    <a:p>
                      <a:pPr algn="just"/>
                      <a:r>
                        <a:rPr lang="en-US" sz="1400" b="1" dirty="0">
                          <a:latin typeface="Courier New" panose="02070309020205020404" pitchFamily="49" charset="0"/>
                          <a:cs typeface="Courier New" panose="02070309020205020404" pitchFamily="49" charset="0"/>
                        </a:rPr>
                        <a:t>clear ip nat translation</a:t>
                      </a:r>
                      <a:r>
                        <a:rPr lang="en-US" sz="1400" dirty="0">
                          <a:latin typeface="Courier New" panose="02070309020205020404" pitchFamily="49" charset="0"/>
                          <a:cs typeface="Courier New" panose="02070309020205020404" pitchFamily="49" charset="0"/>
                        </a:rPr>
                        <a:t> </a:t>
                      </a:r>
                      <a:r>
                        <a:rPr lang="en-US" sz="1400" i="1" dirty="0">
                          <a:latin typeface="Courier New" panose="02070309020205020404" pitchFamily="49" charset="0"/>
                          <a:cs typeface="Courier New" panose="02070309020205020404" pitchFamily="49" charset="0"/>
                        </a:rPr>
                        <a:t>protocol</a:t>
                      </a:r>
                      <a:r>
                        <a:rPr lang="en-US" sz="1400" dirty="0">
                          <a:latin typeface="Courier New" panose="02070309020205020404" pitchFamily="49" charset="0"/>
                          <a:cs typeface="Courier New" panose="02070309020205020404" pitchFamily="49" charset="0"/>
                        </a:rPr>
                        <a:t> </a:t>
                      </a:r>
                      <a:r>
                        <a:rPr lang="en-US" sz="1400" b="1" dirty="0">
                          <a:latin typeface="Courier New" panose="02070309020205020404" pitchFamily="49" charset="0"/>
                          <a:cs typeface="Courier New" panose="02070309020205020404" pitchFamily="49" charset="0"/>
                        </a:rPr>
                        <a:t>inside</a:t>
                      </a:r>
                      <a:r>
                        <a:rPr lang="en-US" sz="1400" dirty="0">
                          <a:latin typeface="Courier New" panose="02070309020205020404" pitchFamily="49" charset="0"/>
                          <a:cs typeface="Courier New" panose="02070309020205020404" pitchFamily="49" charset="0"/>
                        </a:rPr>
                        <a:t> </a:t>
                      </a:r>
                      <a:r>
                        <a:rPr lang="en-US" sz="1400" i="1" dirty="0">
                          <a:latin typeface="Courier New" panose="02070309020205020404" pitchFamily="49" charset="0"/>
                          <a:cs typeface="Courier New" panose="02070309020205020404" pitchFamily="49" charset="0"/>
                        </a:rPr>
                        <a:t>global-ip global-port local-ip local-port</a:t>
                      </a:r>
                      <a:r>
                        <a:rPr lang="en-US" sz="1400" dirty="0">
                          <a:latin typeface="Courier New" panose="02070309020205020404" pitchFamily="49" charset="0"/>
                          <a:cs typeface="Courier New" panose="02070309020205020404" pitchFamily="49" charset="0"/>
                        </a:rPr>
                        <a:t> [ </a:t>
                      </a:r>
                      <a:r>
                        <a:rPr lang="en-US" sz="1400" b="1" dirty="0">
                          <a:latin typeface="Courier New" panose="02070309020205020404" pitchFamily="49" charset="0"/>
                          <a:cs typeface="Courier New" panose="02070309020205020404" pitchFamily="49" charset="0"/>
                        </a:rPr>
                        <a:t>outside</a:t>
                      </a:r>
                      <a:r>
                        <a:rPr lang="en-US" sz="1400" dirty="0">
                          <a:latin typeface="Courier New" panose="02070309020205020404" pitchFamily="49" charset="0"/>
                          <a:cs typeface="Courier New" panose="02070309020205020404" pitchFamily="49" charset="0"/>
                        </a:rPr>
                        <a:t> </a:t>
                      </a:r>
                      <a:r>
                        <a:rPr lang="en-US" sz="1400" i="1" dirty="0">
                          <a:latin typeface="Courier New" panose="02070309020205020404" pitchFamily="49" charset="0"/>
                          <a:cs typeface="Courier New" panose="02070309020205020404" pitchFamily="49" charset="0"/>
                        </a:rPr>
                        <a:t>local-ip local-port global-ip global-port</a:t>
                      </a:r>
                      <a:r>
                        <a:rPr lang="en-US" sz="1400" dirty="0">
                          <a:latin typeface="Courier New" panose="02070309020205020404" pitchFamily="49" charset="0"/>
                          <a:cs typeface="Courier New" panose="02070309020205020404" pitchFamily="49" charset="0"/>
                        </a:rPr>
                        <a:t>]</a:t>
                      </a:r>
                    </a:p>
                  </a:txBody>
                  <a:tcPr anchor="ctr"/>
                </a:tc>
                <a:tc>
                  <a:txBody>
                    <a:bodyPr/>
                    <a:lstStyle/>
                    <a:p>
                      <a:pPr algn="just"/>
                      <a:r>
                        <a:rPr lang="en-US" sz="1400" b="1" i="1" dirty="0"/>
                        <a:t>Clears an extended dynamic translation entry.</a:t>
                      </a:r>
                    </a:p>
                  </a:txBody>
                  <a:tcPr anchor="ctr"/>
                </a:tc>
                <a:extLst>
                  <a:ext uri="{0D108BD9-81ED-4DB2-BD59-A6C34878D82A}">
                    <a16:rowId xmlns:a16="http://schemas.microsoft.com/office/drawing/2014/main" val="10008"/>
                  </a:ext>
                </a:extLst>
              </a:tr>
            </a:tbl>
          </a:graphicData>
        </a:graphic>
      </p:graphicFrame>
      <p:sp>
        <p:nvSpPr>
          <p:cNvPr id="5" name="TextBox 4">
            <a:extLst>
              <a:ext uri="{FF2B5EF4-FFF2-40B4-BE49-F238E27FC236}">
                <a16:creationId xmlns:a16="http://schemas.microsoft.com/office/drawing/2014/main" id="{2F4CA397-8426-4C3B-BCF9-D3619E35ED00}"/>
              </a:ext>
            </a:extLst>
          </p:cNvPr>
          <p:cNvSpPr txBox="1"/>
          <p:nvPr/>
        </p:nvSpPr>
        <p:spPr>
          <a:xfrm>
            <a:off x="94669" y="2792140"/>
            <a:ext cx="6159420" cy="2308324"/>
          </a:xfrm>
          <a:prstGeom prst="rect">
            <a:avLst/>
          </a:prstGeom>
          <a:noFill/>
        </p:spPr>
        <p:txBody>
          <a:bodyPr wrap="square">
            <a:spAutoFit/>
          </a:bodyPr>
          <a:lstStyle/>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displays information about the total number of active translations, NAT configuration parameters, the number of addresses in the pool, and how many of the addresses have been allocated.</a:t>
            </a:r>
          </a:p>
          <a:p>
            <a:pPr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running-config</a:t>
            </a:r>
            <a:r>
              <a:rPr lang="en-US" sz="1800" dirty="0">
                <a:solidFill>
                  <a:srgbClr val="000000"/>
                </a:solidFill>
              </a:rPr>
              <a:t> command and show s the NAT, ACL, interface, or pool commands with the required values. </a:t>
            </a:r>
          </a:p>
          <a:p>
            <a:pPr algn="just">
              <a:buFont typeface="Wingdings" panose="05000000000000000000" pitchFamily="2" charset="2"/>
              <a:buChar char="§"/>
            </a:pPr>
            <a:endParaRPr lang="en-US" sz="1800" dirty="0">
              <a:solidFill>
                <a:srgbClr val="000000"/>
              </a:solidFill>
            </a:endParaRPr>
          </a:p>
        </p:txBody>
      </p:sp>
      <p:sp>
        <p:nvSpPr>
          <p:cNvPr id="6" name="TextBox 5">
            <a:extLst>
              <a:ext uri="{FF2B5EF4-FFF2-40B4-BE49-F238E27FC236}">
                <a16:creationId xmlns:a16="http://schemas.microsoft.com/office/drawing/2014/main" id="{9797E63E-EDBB-4BEC-875B-B89A0F4555A4}"/>
              </a:ext>
            </a:extLst>
          </p:cNvPr>
          <p:cNvSpPr txBox="1"/>
          <p:nvPr/>
        </p:nvSpPr>
        <p:spPr>
          <a:xfrm>
            <a:off x="6307219" y="3005728"/>
            <a:ext cx="5861365" cy="2708434"/>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statistics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Total active translations: 4 (0 static, 4 dynamic; 0 extended)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Peak translations: 4, occurred 00:31:43 ago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Outside interfaces: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Inside interfaces: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Hits: 47  Misses: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CEF Translated packets: 47, CEF Punted packets: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Expired translations: 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Dynamic mappings: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Inside Source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[Id: 1] access-list 1 pool NAT-POOL1 refcount 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a:t>
            </a:r>
            <a:r>
              <a:rPr kumimoji="0" lang="en-US" sz="10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pool NAT-POOL1: netmask 255.255.255.224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	start 209.165.200.226 end 209.165.200.240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	type generic, total addresses 15, allocated 2 (13%), misses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(output omitted)</a:t>
            </a:r>
          </a:p>
        </p:txBody>
      </p:sp>
      <p:sp>
        <p:nvSpPr>
          <p:cNvPr id="8" name="TextBox 7">
            <a:extLst>
              <a:ext uri="{FF2B5EF4-FFF2-40B4-BE49-F238E27FC236}">
                <a16:creationId xmlns:a16="http://schemas.microsoft.com/office/drawing/2014/main" id="{0AFEF916-A56B-4661-8465-9E000098B8EC}"/>
              </a:ext>
            </a:extLst>
          </p:cNvPr>
          <p:cNvSpPr txBox="1"/>
          <p:nvPr/>
        </p:nvSpPr>
        <p:spPr>
          <a:xfrm>
            <a:off x="23416" y="5139051"/>
            <a:ext cx="6315177" cy="577081"/>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running-config | include NAT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pool NAT-POOL1 209.165.200.226 209.165.200.240 netmask 255.255.255.224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inside source list 1 pool NAT-POOL1</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1133403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150899" cy="532236"/>
          </a:xfrm>
        </p:spPr>
        <p:txBody>
          <a:bodyPr>
            <a:normAutofit/>
          </a:bodyPr>
          <a:lstStyle/>
          <a:p>
            <a:r>
              <a:rPr lang="en-GB" sz="2800" dirty="0">
                <a:solidFill>
                  <a:schemeClr val="accent1">
                    <a:lumMod val="50000"/>
                  </a:schemeClr>
                </a:solidFill>
              </a:rPr>
              <a:t>Configuration: PAT</a:t>
            </a:r>
            <a:endParaRPr lang="en-GB" sz="2800" dirty="0"/>
          </a:p>
        </p:txBody>
      </p:sp>
      <p:sp>
        <p:nvSpPr>
          <p:cNvPr id="3" name="Content Placeholder 2"/>
          <p:cNvSpPr>
            <a:spLocks noGrp="1"/>
          </p:cNvSpPr>
          <p:nvPr>
            <p:ph idx="1"/>
          </p:nvPr>
        </p:nvSpPr>
        <p:spPr>
          <a:xfrm>
            <a:off x="208209" y="656108"/>
            <a:ext cx="11559103" cy="2300606"/>
          </a:xfrm>
        </p:spPr>
        <p:txBody>
          <a:bodyPr>
            <a:noAutofit/>
          </a:bodyPr>
          <a:lstStyle/>
          <a:p>
            <a:pPr algn="just">
              <a:buFont typeface="Wingdings" panose="05000000000000000000" pitchFamily="2" charset="2"/>
              <a:buChar char="§"/>
            </a:pPr>
            <a:r>
              <a:rPr lang="en-US" sz="2000" dirty="0">
                <a:solidFill>
                  <a:srgbClr val="000000"/>
                </a:solidFill>
              </a:rPr>
              <a:t>To configure PAT to use a single IPv4 address,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all hosts from network 192.168.0.0/16 (matching ACL 1) that send traffic through router R2 to the internet will be translated to IPv4 address 209.165.200.225 (IPv4 address of interface S0/1/1). The traffic flows will be identified by port numbers in the NAT table because the </a:t>
            </a:r>
            <a:r>
              <a:rPr lang="en-US" sz="2000" b="1" dirty="0">
                <a:solidFill>
                  <a:srgbClr val="000000"/>
                </a:solidFill>
              </a:rPr>
              <a:t>overload</a:t>
            </a:r>
            <a:r>
              <a:rPr lang="en-US" sz="2000" dirty="0">
                <a:solidFill>
                  <a:srgbClr val="000000"/>
                </a:solidFill>
              </a:rPr>
              <a:t> keyword is configured.</a:t>
            </a: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An ISP may allocate more than one public IPv4 address to an organization. In this scenario the organization can configure PAT to use a pool of IPv4 public addresses for translation.</a:t>
            </a:r>
          </a:p>
          <a:p>
            <a:pPr algn="just">
              <a:buFont typeface="Wingdings" panose="05000000000000000000" pitchFamily="2" charset="2"/>
              <a:buChar char="§"/>
            </a:pPr>
            <a:r>
              <a:rPr lang="en-US" sz="2000" dirty="0">
                <a:solidFill>
                  <a:srgbClr val="000000"/>
                </a:solidFill>
              </a:rPr>
              <a:t>To configure PAT for a dynamic NAT address pool, simply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NAT-POOL2 is bound to an ACL to permit 192.168.0.0/16 to be translated. These hosts can share an IPv4 address from the pool because PAT is enabled with the keyword </a:t>
            </a:r>
            <a:r>
              <a:rPr lang="en-US" sz="2000" b="1" dirty="0">
                <a:solidFill>
                  <a:srgbClr val="000000"/>
                </a:solidFill>
              </a:rPr>
              <a:t>overload</a:t>
            </a:r>
            <a:r>
              <a:rPr lang="en-US" sz="1800" dirty="0">
                <a:solidFill>
                  <a:srgbClr val="000000"/>
                </a:solidFill>
              </a:rPr>
              <a:t>.</a:t>
            </a: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400" dirty="0">
              <a:solidFill>
                <a:srgbClr val="000000"/>
              </a:solidFill>
            </a:endParaRPr>
          </a:p>
        </p:txBody>
      </p:sp>
      <p:sp>
        <p:nvSpPr>
          <p:cNvPr id="5" name="TextBox 4">
            <a:extLst>
              <a:ext uri="{FF2B5EF4-FFF2-40B4-BE49-F238E27FC236}">
                <a16:creationId xmlns:a16="http://schemas.microsoft.com/office/drawing/2014/main" id="{8E4D9B25-7DC2-4015-BF3F-0D2A1A29248A}"/>
              </a:ext>
            </a:extLst>
          </p:cNvPr>
          <p:cNvSpPr txBox="1"/>
          <p:nvPr/>
        </p:nvSpPr>
        <p:spPr>
          <a:xfrm>
            <a:off x="65525" y="2468880"/>
            <a:ext cx="5922235" cy="1223412"/>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inside source list 1 interface serial 0/1/0 </a:t>
            </a:r>
            <a:r>
              <a:rPr kumimoji="0" lang="en-US" sz="1050" b="1"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overload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access-list 1 permit 192.168.0.0 0.0.255.255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inside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exit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interface Serial0/1/1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ip nat outside</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
        <p:nvSpPr>
          <p:cNvPr id="6" name="TextBox 5">
            <a:extLst>
              <a:ext uri="{FF2B5EF4-FFF2-40B4-BE49-F238E27FC236}">
                <a16:creationId xmlns:a16="http://schemas.microsoft.com/office/drawing/2014/main" id="{CE50B0AA-7633-4190-87C9-3A3CC1C711C2}"/>
              </a:ext>
            </a:extLst>
          </p:cNvPr>
          <p:cNvSpPr txBox="1"/>
          <p:nvPr/>
        </p:nvSpPr>
        <p:spPr>
          <a:xfrm>
            <a:off x="5809734" y="2388088"/>
            <a:ext cx="6316741" cy="1384995"/>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ip nat pool NAT-POOL2 209.165.200.226 209.165.200.240 netmask 255.255.255.224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access-list 1 permit 192.168.0.0 0.0.255.255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ip nat inside source list 1 pool NAT-POOL2 </a:t>
            </a:r>
            <a:r>
              <a:rPr kumimoji="0" lang="en-US" sz="105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overload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 interface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ip nat inside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interface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R2(config-if)# ip nat outside</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2911282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645423" cy="390249"/>
          </a:xfrm>
        </p:spPr>
        <p:txBody>
          <a:bodyPr>
            <a:normAutofit fontScale="90000"/>
          </a:bodyPr>
          <a:lstStyle/>
          <a:p>
            <a:r>
              <a:rPr lang="en-GB" sz="2800" dirty="0">
                <a:solidFill>
                  <a:schemeClr val="accent1">
                    <a:lumMod val="50000"/>
                  </a:schemeClr>
                </a:solidFill>
              </a:rPr>
              <a:t>Analyse PAT</a:t>
            </a:r>
            <a:endParaRPr lang="en-GB" sz="2800" dirty="0"/>
          </a:p>
        </p:txBody>
      </p:sp>
      <p:sp>
        <p:nvSpPr>
          <p:cNvPr id="3" name="Content Placeholder 2"/>
          <p:cNvSpPr>
            <a:spLocks noGrp="1"/>
          </p:cNvSpPr>
          <p:nvPr>
            <p:ph idx="1"/>
          </p:nvPr>
        </p:nvSpPr>
        <p:spPr>
          <a:xfrm>
            <a:off x="261861" y="989058"/>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1445.</a:t>
            </a:r>
          </a:p>
        </p:txBody>
      </p:sp>
      <p:pic>
        <p:nvPicPr>
          <p:cNvPr id="6" name="Picture 5">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3210" y="549334"/>
            <a:ext cx="4726442" cy="4446771"/>
          </a:xfrm>
          <a:prstGeom prst="rect">
            <a:avLst/>
          </a:prstGeom>
        </p:spPr>
      </p:pic>
    </p:spTree>
    <p:extLst>
      <p:ext uri="{BB962C8B-B14F-4D97-AF65-F5344CB8AC3E}">
        <p14:creationId xmlns:p14="http://schemas.microsoft.com/office/powerpoint/2010/main" val="2504620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098561" cy="486800"/>
          </a:xfrm>
        </p:spPr>
        <p:txBody>
          <a:bodyPr>
            <a:normAutofit/>
          </a:bodyPr>
          <a:lstStyle/>
          <a:p>
            <a:r>
              <a:rPr lang="en-GB" sz="2800" dirty="0">
                <a:solidFill>
                  <a:schemeClr val="accent1">
                    <a:lumMod val="50000"/>
                  </a:schemeClr>
                </a:solidFill>
              </a:rPr>
              <a:t>Analyse PAT</a:t>
            </a:r>
            <a:endParaRPr lang="en-GB" sz="2800" dirty="0"/>
          </a:p>
        </p:txBody>
      </p:sp>
      <p:sp>
        <p:nvSpPr>
          <p:cNvPr id="3" name="Content Placeholder 2"/>
          <p:cNvSpPr>
            <a:spLocks noGrp="1"/>
          </p:cNvSpPr>
          <p:nvPr>
            <p:ph idx="1"/>
          </p:nvPr>
        </p:nvSpPr>
        <p:spPr>
          <a:xfrm>
            <a:off x="336983" y="926583"/>
            <a:ext cx="6679291" cy="1783662"/>
          </a:xfrm>
        </p:spPr>
        <p:txBody>
          <a:bodyPr>
            <a:noAutofit/>
          </a:bodyPr>
          <a:lstStyle/>
          <a:p>
            <a:pPr marL="0" indent="0" algn="just">
              <a:buNone/>
            </a:pPr>
            <a:r>
              <a:rPr lang="en-US" sz="2000" b="1" dirty="0"/>
              <a:t>PC to Server</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it is 1445.</a:t>
            </a:r>
          </a:p>
        </p:txBody>
      </p:sp>
      <p:pic>
        <p:nvPicPr>
          <p:cNvPr id="5" name="Picture 4">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317287" y="540377"/>
            <a:ext cx="4726442" cy="4446771"/>
          </a:xfrm>
          <a:prstGeom prst="rect">
            <a:avLst/>
          </a:prstGeom>
        </p:spPr>
      </p:pic>
    </p:spTree>
    <p:extLst>
      <p:ext uri="{BB962C8B-B14F-4D97-AF65-F5344CB8AC3E}">
        <p14:creationId xmlns:p14="http://schemas.microsoft.com/office/powerpoint/2010/main" val="24079707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57180" cy="583352"/>
          </a:xfrm>
        </p:spPr>
        <p:txBody>
          <a:bodyPr>
            <a:normAutofit/>
          </a:bodyPr>
          <a:lstStyle/>
          <a:p>
            <a:r>
              <a:rPr lang="en-GB" sz="2800" dirty="0">
                <a:solidFill>
                  <a:schemeClr val="accent1">
                    <a:lumMod val="50000"/>
                  </a:schemeClr>
                </a:solidFill>
              </a:rPr>
              <a:t>Analyse PAT</a:t>
            </a:r>
            <a:endParaRPr lang="en-GB" sz="2800" dirty="0"/>
          </a:p>
        </p:txBody>
      </p:sp>
      <p:sp>
        <p:nvSpPr>
          <p:cNvPr id="3" name="Content Placeholder 2"/>
          <p:cNvSpPr>
            <a:spLocks noGrp="1"/>
          </p:cNvSpPr>
          <p:nvPr>
            <p:ph idx="1"/>
          </p:nvPr>
        </p:nvSpPr>
        <p:spPr>
          <a:xfrm>
            <a:off x="427855" y="960660"/>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The servers use the source port from the received packet as the destination port, and the source address as the destination address for the return traffic.</a:t>
            </a:r>
          </a:p>
          <a:p>
            <a:pPr algn="just">
              <a:buFont typeface="+mj-lt"/>
              <a:buAutoNum type="arabicPeriod"/>
            </a:pPr>
            <a:r>
              <a:rPr lang="en-US" sz="2000" dirty="0">
                <a:solidFill>
                  <a:srgbClr val="000000"/>
                </a:solidFill>
              </a:rPr>
              <a:t>R2 changes the destination IPv4 address of the packet from Srv1 from 209.165.200.225 to 192.168.10.10, and forwards the packet toward PC1.</a:t>
            </a:r>
          </a:p>
          <a:p>
            <a:pPr algn="just">
              <a:buFont typeface="+mj-lt"/>
              <a:buAutoNum type="arabicPeriod"/>
            </a:pPr>
            <a:r>
              <a:rPr lang="en-US" sz="2000" dirty="0">
                <a:solidFill>
                  <a:srgbClr val="000000"/>
                </a:solidFill>
              </a:rPr>
              <a:t>R2 changes the destination address of packet from Srv2. from 209.165.200.225 to 192.168.10.11. and modifies the destinations port back to its original value of 1444. The packet is then forwarded toward PC2.</a:t>
            </a:r>
          </a:p>
        </p:txBody>
      </p:sp>
      <p:pic>
        <p:nvPicPr>
          <p:cNvPr id="6" name="Picture 5">
            <a:extLst>
              <a:ext uri="{FF2B5EF4-FFF2-40B4-BE49-F238E27FC236}">
                <a16:creationId xmlns:a16="http://schemas.microsoft.com/office/drawing/2014/main" id="{97FFE441-D27A-4F87-9509-A545F38ACF1E}"/>
              </a:ext>
            </a:extLst>
          </p:cNvPr>
          <p:cNvPicPr>
            <a:picLocks noChangeAspect="1"/>
          </p:cNvPicPr>
          <p:nvPr/>
        </p:nvPicPr>
        <p:blipFill>
          <a:blip r:embed="rId2"/>
          <a:stretch>
            <a:fillRect/>
          </a:stretch>
        </p:blipFill>
        <p:spPr>
          <a:xfrm>
            <a:off x="7308822" y="733479"/>
            <a:ext cx="4585118" cy="4253124"/>
          </a:xfrm>
          <a:prstGeom prst="rect">
            <a:avLst/>
          </a:prstGeom>
        </p:spPr>
      </p:pic>
    </p:spTree>
    <p:extLst>
      <p:ext uri="{BB962C8B-B14F-4D97-AF65-F5344CB8AC3E}">
        <p14:creationId xmlns:p14="http://schemas.microsoft.com/office/powerpoint/2010/main" val="3094828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325334" cy="520877"/>
          </a:xfrm>
        </p:spPr>
        <p:txBody>
          <a:bodyPr>
            <a:normAutofit/>
          </a:bodyPr>
          <a:lstStyle/>
          <a:p>
            <a:r>
              <a:rPr lang="en-GB" sz="2800" dirty="0">
                <a:solidFill>
                  <a:schemeClr val="accent1">
                    <a:lumMod val="50000"/>
                  </a:schemeClr>
                </a:solidFill>
              </a:rPr>
              <a:t>Verify PAT</a:t>
            </a:r>
            <a:endParaRPr lang="en-GB" sz="2800" dirty="0"/>
          </a:p>
        </p:txBody>
      </p:sp>
      <p:sp>
        <p:nvSpPr>
          <p:cNvPr id="3" name="Content Placeholder 2"/>
          <p:cNvSpPr>
            <a:spLocks noGrp="1"/>
          </p:cNvSpPr>
          <p:nvPr>
            <p:ph idx="1"/>
          </p:nvPr>
        </p:nvSpPr>
        <p:spPr>
          <a:xfrm>
            <a:off x="82501" y="864108"/>
            <a:ext cx="5952337" cy="2692282"/>
          </a:xfrm>
        </p:spPr>
        <p:txBody>
          <a:bodyPr>
            <a:noAutofit/>
          </a:bodyPr>
          <a:lstStyle/>
          <a:p>
            <a:pPr algn="just">
              <a:buFont typeface="Wingdings" panose="05000000000000000000" pitchFamily="2" charset="2"/>
              <a:buChar char="§"/>
            </a:pPr>
            <a:r>
              <a:rPr lang="en-US" sz="1800" dirty="0">
                <a:solidFill>
                  <a:srgbClr val="000000"/>
                </a:solidFill>
              </a:rPr>
              <a:t>The same commands used to verify static and dynamic NAT are used to verify PAT. </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the translations from two different hosts to different web servers. </a:t>
            </a:r>
          </a:p>
          <a:p>
            <a:pPr algn="just">
              <a:buFont typeface="Wingdings" panose="05000000000000000000" pitchFamily="2" charset="2"/>
              <a:buChar char="§"/>
            </a:pPr>
            <a:r>
              <a:rPr lang="en-US" sz="1800" dirty="0">
                <a:solidFill>
                  <a:srgbClr val="000000"/>
                </a:solidFill>
              </a:rPr>
              <a:t>Notice that two different inside hosts are allocated the same IPv4 address of 209.165.200.226 (inside global address). The source port numbers in the NAT table differentiate the two transactions.</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verifies that NAT-POOL2 has allocated a single address for both translations. Also shown are the number and type of active translations, NAT configuration parameters, the number of addresses in the pool, and how many have been allocated.</a:t>
            </a:r>
          </a:p>
        </p:txBody>
      </p:sp>
      <p:sp>
        <p:nvSpPr>
          <p:cNvPr id="7" name="TextBox 6">
            <a:extLst>
              <a:ext uri="{FF2B5EF4-FFF2-40B4-BE49-F238E27FC236}">
                <a16:creationId xmlns:a16="http://schemas.microsoft.com/office/drawing/2014/main" id="{4542B632-CC48-439D-9988-47679C6115B5}"/>
              </a:ext>
            </a:extLst>
          </p:cNvPr>
          <p:cNvSpPr txBox="1"/>
          <p:nvPr/>
        </p:nvSpPr>
        <p:spPr>
          <a:xfrm>
            <a:off x="6096000" y="394808"/>
            <a:ext cx="5928060" cy="784830"/>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90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translations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Pro Inside global          Inside local         Outside local      Outside global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tcp </a:t>
            </a:r>
            <a:r>
              <a:rPr kumimoji="0" lang="en-US" sz="9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209.165.200.225:1444</a:t>
            </a: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192.168.10.10:1444  209.165.201.1:80   209.165.201.1:80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tcp </a:t>
            </a:r>
            <a:r>
              <a:rPr kumimoji="0" lang="en-US" sz="90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209.165.200.225:1445</a:t>
            </a: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192.168.11.10:1444  209.165.202.129:80 209.165.202.129:80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a:t>
            </a:r>
            <a:endParaRPr kumimoji="0" lang="en-US" sz="90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
        <p:nvSpPr>
          <p:cNvPr id="8" name="TextBox 7">
            <a:extLst>
              <a:ext uri="{FF2B5EF4-FFF2-40B4-BE49-F238E27FC236}">
                <a16:creationId xmlns:a16="http://schemas.microsoft.com/office/drawing/2014/main" id="{4542B632-CC48-439D-9988-47679C6115B5}"/>
              </a:ext>
            </a:extLst>
          </p:cNvPr>
          <p:cNvSpPr txBox="1"/>
          <p:nvPr/>
        </p:nvSpPr>
        <p:spPr>
          <a:xfrm>
            <a:off x="6084353" y="2055979"/>
            <a:ext cx="5939707" cy="3000821"/>
          </a:xfrm>
          <a:prstGeom prst="rect">
            <a:avLst/>
          </a:prstGeom>
          <a:solidFill>
            <a:srgbClr val="000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 </a:t>
            </a:r>
            <a:r>
              <a:rPr kumimoji="0" lang="en-US" sz="1050" b="1"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show ip nat statistics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Total active translations: 4 (0 static, 2 dynamic; 2 extended)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Peak translations: 2, occurred 00:31:43 ago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Outside interfaces: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Inside interfaces: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Serial0/1/0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Hits: 4  Misses: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CEF Translated packets: 47, CEF Punted packets: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Expired translations: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Dynamic mappings: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Inside Source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[Id: 3] access-list 1 pool NAT-POOL2 refcount 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 </a:t>
            </a:r>
            <a:r>
              <a:rPr kumimoji="0" lang="en-US" sz="105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pool NAT-POOL2: netmask 255.255.255.224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	start 209.165.200.225 end 209.165.200.240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F79646">
                    <a:lumMod val="75000"/>
                  </a:srgbClr>
                </a:solidFill>
                <a:effectLst/>
                <a:uLnTx/>
                <a:uFillTx/>
                <a:latin typeface="Courier New" panose="02070309020205020404" pitchFamily="49" charset="0"/>
                <a:ea typeface="+mn-ea"/>
                <a:cs typeface="Courier New" panose="02070309020205020404" pitchFamily="49" charset="0"/>
              </a:rPr>
              <a:t>	type generic, total addresses 15, allocated 1 (6%), misses 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(output omitted)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white"/>
                </a:solidFill>
                <a:effectLst/>
                <a:uLnTx/>
                <a:uFillTx/>
                <a:latin typeface="Courier New" panose="02070309020205020404" pitchFamily="49" charset="0"/>
                <a:ea typeface="+mn-ea"/>
                <a:cs typeface="Courier New" panose="02070309020205020404" pitchFamily="49" charset="0"/>
              </a:rPr>
              <a:t>R2#</a:t>
            </a:r>
            <a:endParaRPr kumimoji="0" lang="en-US" sz="1050" b="1" i="0" u="none" strike="noStrike" kern="1200" cap="none" spc="0" normalizeH="0" baseline="0" noProof="0" dirty="0">
              <a:ln>
                <a:noFill/>
              </a:ln>
              <a:solidFill>
                <a:srgbClr val="FFC000"/>
              </a:solidFill>
              <a:effectLst/>
              <a:uLnTx/>
              <a:uFillTx/>
              <a:latin typeface="Courier New" panose="02070309020205020404" pitchFamily="49" charset="0"/>
              <a:ea typeface="+mn-ea"/>
              <a:cs typeface="Courier New" panose="02070309020205020404" pitchFamily="49" charset="0"/>
            </a:endParaRPr>
          </a:p>
        </p:txBody>
      </p:sp>
    </p:spTree>
    <p:extLst>
      <p:ext uri="{BB962C8B-B14F-4D97-AF65-F5344CB8AC3E}">
        <p14:creationId xmlns:p14="http://schemas.microsoft.com/office/powerpoint/2010/main" val="3478194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047446" cy="486800"/>
          </a:xfrm>
        </p:spPr>
        <p:txBody>
          <a:bodyPr>
            <a:normAutofit/>
          </a:bodyPr>
          <a:lstStyle/>
          <a:p>
            <a:r>
              <a:rPr lang="en-GB" sz="2800" dirty="0">
                <a:solidFill>
                  <a:schemeClr val="accent1">
                    <a:lumMod val="50000"/>
                  </a:schemeClr>
                </a:solidFill>
              </a:rPr>
              <a:t>NAT for IPv6?</a:t>
            </a:r>
            <a:endParaRPr lang="en-GB" sz="2800" dirty="0"/>
          </a:p>
        </p:txBody>
      </p:sp>
      <p:sp>
        <p:nvSpPr>
          <p:cNvPr id="3" name="Content Placeholder 2"/>
          <p:cNvSpPr>
            <a:spLocks noGrp="1"/>
          </p:cNvSpPr>
          <p:nvPr>
            <p:ph idx="1"/>
          </p:nvPr>
        </p:nvSpPr>
        <p:spPr>
          <a:xfrm>
            <a:off x="116507" y="612763"/>
            <a:ext cx="11312546" cy="1783662"/>
          </a:xfrm>
        </p:spPr>
        <p:txBody>
          <a:bodyPr>
            <a:noAutofit/>
          </a:bodyPr>
          <a:lstStyle/>
          <a:p>
            <a:pPr algn="just">
              <a:buFont typeface="Wingdings" panose="05000000000000000000" pitchFamily="2" charset="2"/>
              <a:buChar char="Ø"/>
            </a:pPr>
            <a:r>
              <a:rPr lang="en-US" sz="1800" dirty="0">
                <a:solidFill>
                  <a:srgbClr val="000000"/>
                </a:solidFill>
              </a:rPr>
              <a:t>IPv6 was developed with the intention of making NAT for IPv4 with translation between public and private IPv4 addresses unnecessary. </a:t>
            </a:r>
          </a:p>
          <a:p>
            <a:pPr algn="just">
              <a:buFont typeface="Wingdings" panose="05000000000000000000" pitchFamily="2" charset="2"/>
              <a:buChar char="Ø"/>
            </a:pPr>
            <a:r>
              <a:rPr lang="en-US" sz="1800" dirty="0">
                <a:solidFill>
                  <a:srgbClr val="000000"/>
                </a:solidFill>
              </a:rPr>
              <a:t>However, IPv6 does include its own IPv6 private address space, unique local addresses (ULAs).</a:t>
            </a:r>
          </a:p>
          <a:p>
            <a:pPr algn="just">
              <a:buFont typeface="Wingdings" panose="05000000000000000000" pitchFamily="2" charset="2"/>
              <a:buChar char="Ø"/>
            </a:pPr>
            <a:r>
              <a:rPr lang="en-US" sz="1800" dirty="0">
                <a:solidFill>
                  <a:srgbClr val="000000"/>
                </a:solidFill>
              </a:rPr>
              <a:t>IPv6 unique local addresses (ULA) are similar to RFC 1918 private addresses in IPv4 but have a different purpose. </a:t>
            </a:r>
          </a:p>
          <a:p>
            <a:pPr algn="just">
              <a:buFont typeface="Wingdings" panose="05000000000000000000" pitchFamily="2" charset="2"/>
              <a:buChar char="Ø"/>
            </a:pPr>
            <a:r>
              <a:rPr lang="en-US" sz="1800" dirty="0">
                <a:solidFill>
                  <a:srgbClr val="000000"/>
                </a:solidFill>
              </a:rPr>
              <a:t>ULA addresses are meant for only local communications within a site. ULA addresses are not meant to provide additional IPv6 address space, nor to provide a level of security.</a:t>
            </a:r>
          </a:p>
          <a:p>
            <a:pPr algn="just">
              <a:buFont typeface="Wingdings" panose="05000000000000000000" pitchFamily="2" charset="2"/>
              <a:buChar char="Ø"/>
            </a:pPr>
            <a:r>
              <a:rPr lang="en-US" sz="1800" dirty="0">
                <a:solidFill>
                  <a:srgbClr val="000000"/>
                </a:solidFill>
              </a:rPr>
              <a:t>IPv6 does provide for protocol translation between IPv4 and IPv6 </a:t>
            </a:r>
          </a:p>
          <a:p>
            <a:pPr marL="0" indent="0" algn="just">
              <a:buNone/>
            </a:pPr>
            <a:r>
              <a:rPr lang="en-US" sz="1800" dirty="0">
                <a:solidFill>
                  <a:srgbClr val="000000"/>
                </a:solidFill>
              </a:rPr>
              <a:t>       known as NAT64.</a:t>
            </a:r>
          </a:p>
          <a:p>
            <a:pPr algn="just">
              <a:buFont typeface="Wingdings" panose="05000000000000000000" pitchFamily="2" charset="2"/>
              <a:buChar char="Ø"/>
            </a:pPr>
            <a:r>
              <a:rPr lang="en-US" sz="1800" dirty="0">
                <a:solidFill>
                  <a:srgbClr val="000000"/>
                </a:solidFill>
              </a:rPr>
              <a:t>NAT for IPv6 is used in a much different context than NAT for IPv4.</a:t>
            </a:r>
          </a:p>
          <a:p>
            <a:pPr marL="285750" indent="-285750" algn="just">
              <a:buFont typeface="Wingdings" panose="05000000000000000000" pitchFamily="2" charset="2"/>
              <a:buChar char="ü"/>
            </a:pPr>
            <a:r>
              <a:rPr lang="en-US" sz="1800" dirty="0">
                <a:solidFill>
                  <a:srgbClr val="000000"/>
                </a:solidFill>
              </a:rPr>
              <a:t>The varieties of NAT for IPv6 are used to transparently provide access </a:t>
            </a:r>
          </a:p>
          <a:p>
            <a:pPr marL="0" indent="0" algn="just">
              <a:buNone/>
            </a:pPr>
            <a:r>
              <a:rPr lang="en-US" sz="1800" dirty="0">
                <a:solidFill>
                  <a:srgbClr val="000000"/>
                </a:solidFill>
              </a:rPr>
              <a:t>       between IPv6-only and IPv4-only networks, as shown. It is not used </a:t>
            </a:r>
          </a:p>
          <a:p>
            <a:pPr marL="0" indent="0" algn="just">
              <a:buNone/>
            </a:pPr>
            <a:r>
              <a:rPr lang="en-US" sz="1800" dirty="0">
                <a:solidFill>
                  <a:srgbClr val="000000"/>
                </a:solidFill>
              </a:rPr>
              <a:t>       as a form of private IPv6 to global IPv6 translation.</a:t>
            </a:r>
          </a:p>
          <a:p>
            <a:pPr marL="285750" indent="-285750" algn="just">
              <a:buFont typeface="Wingdings" panose="05000000000000000000" pitchFamily="2" charset="2"/>
              <a:buChar char="ü"/>
            </a:pPr>
            <a:r>
              <a:rPr lang="en-US" sz="1800" dirty="0">
                <a:solidFill>
                  <a:srgbClr val="000000"/>
                </a:solidFill>
              </a:rPr>
              <a:t>NAT for IPv6 should not be used as a long-term strategy, but as a </a:t>
            </a:r>
          </a:p>
          <a:p>
            <a:pPr marL="0" indent="0" algn="just">
              <a:buNone/>
            </a:pPr>
            <a:r>
              <a:rPr lang="en-US" sz="1800" dirty="0">
                <a:solidFill>
                  <a:srgbClr val="000000"/>
                </a:solidFill>
              </a:rPr>
              <a:t>     temporary mechanism to assist in the migration from IPv4 to IPv6.  </a:t>
            </a:r>
          </a:p>
          <a:p>
            <a:pPr algn="just">
              <a:buFont typeface="Wingdings" panose="05000000000000000000" pitchFamily="2" charset="2"/>
              <a:buChar char="Ø"/>
            </a:pPr>
            <a:endParaRPr lang="en-US" sz="1800" dirty="0">
              <a:solidFill>
                <a:srgbClr val="000000"/>
              </a:solidFill>
            </a:endParaRPr>
          </a:p>
        </p:txBody>
      </p:sp>
      <p:pic>
        <p:nvPicPr>
          <p:cNvPr id="5" name="Picture 4">
            <a:extLst>
              <a:ext uri="{FF2B5EF4-FFF2-40B4-BE49-F238E27FC236}">
                <a16:creationId xmlns:a16="http://schemas.microsoft.com/office/drawing/2014/main" id="{1F20D9CC-F472-41F8-B2C2-BA1500CE2CD9}"/>
              </a:ext>
            </a:extLst>
          </p:cNvPr>
          <p:cNvPicPr>
            <a:picLocks noChangeAspect="1"/>
          </p:cNvPicPr>
          <p:nvPr/>
        </p:nvPicPr>
        <p:blipFill>
          <a:blip r:embed="rId2"/>
          <a:stretch>
            <a:fillRect/>
          </a:stretch>
        </p:blipFill>
        <p:spPr>
          <a:xfrm>
            <a:off x="7253703" y="2669673"/>
            <a:ext cx="4431240" cy="2673230"/>
          </a:xfrm>
          <a:prstGeom prst="rect">
            <a:avLst/>
          </a:prstGeom>
        </p:spPr>
      </p:pic>
    </p:spTree>
    <p:extLst>
      <p:ext uri="{BB962C8B-B14F-4D97-AF65-F5344CB8AC3E}">
        <p14:creationId xmlns:p14="http://schemas.microsoft.com/office/powerpoint/2010/main" val="163674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3042</TotalTime>
  <Words>4104</Words>
  <Application>Microsoft Office PowerPoint</Application>
  <PresentationFormat>Widescreen</PresentationFormat>
  <Paragraphs>357</Paragraphs>
  <Slides>29</Slides>
  <Notes>0</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29</vt:i4>
      </vt:variant>
    </vt:vector>
  </HeadingPairs>
  <TitlesOfParts>
    <vt:vector size="40" baseType="lpstr">
      <vt:lpstr>Arial</vt:lpstr>
      <vt:lpstr>Calibri</vt:lpstr>
      <vt:lpstr>Calibri Light</vt:lpstr>
      <vt:lpstr>Courier New</vt:lpstr>
      <vt:lpstr>Myriad Pro</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NAT: Introduction</vt:lpstr>
      <vt:lpstr>NAT: How it works? </vt:lpstr>
      <vt:lpstr>NAT:  Characteristics </vt:lpstr>
      <vt:lpstr>NAT: Characteristics</vt:lpstr>
      <vt:lpstr>NAT: Types</vt:lpstr>
      <vt:lpstr>NAT: Types</vt:lpstr>
      <vt:lpstr>NAT: Types</vt:lpstr>
      <vt:lpstr>NAT: Types</vt:lpstr>
      <vt:lpstr>NAT: Types</vt:lpstr>
      <vt:lpstr>NAT: Advantages and Disadvantages</vt:lpstr>
      <vt:lpstr>Configuration: Static NAT</vt:lpstr>
      <vt:lpstr>Configuration: Static NAT</vt:lpstr>
      <vt:lpstr>Configuration: Static NAT</vt:lpstr>
      <vt:lpstr>Configuration: Dynamic NAT</vt:lpstr>
      <vt:lpstr>Configuration: Dynamic NAT</vt:lpstr>
      <vt:lpstr>Analyse: Dynamic NAT</vt:lpstr>
      <vt:lpstr>Analyse: Dynamic NAT</vt:lpstr>
      <vt:lpstr>Analyse: Dynamic NAT</vt:lpstr>
      <vt:lpstr>Configuration: PAT</vt:lpstr>
      <vt:lpstr>Analyse PAT</vt:lpstr>
      <vt:lpstr>Analyse PAT</vt:lpstr>
      <vt:lpstr>Analyse PAT</vt:lpstr>
      <vt:lpstr>Verify PAT</vt:lpstr>
      <vt:lpstr>NAT for IPv6?</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62</cp:revision>
  <dcterms:created xsi:type="dcterms:W3CDTF">2021-03-05T06:07:01Z</dcterms:created>
  <dcterms:modified xsi:type="dcterms:W3CDTF">2021-11-05T07:56:06Z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