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Greenfield Home Care Agency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Provides person-centred support for older adults living independently</a:t>
            </a:r>
          </a:p>
          <a:p>
            <a:r>
              <a:t>• Staff include carers, nurses, coordinators and admin staff</a:t>
            </a:r>
          </a:p>
          <a:p>
            <a:r>
              <a:t>• Effective communication, scheduling and documentation are essential</a:t>
            </a:r>
          </a:p>
          <a:p>
            <a:r>
              <a:t>• Organisation introduced Microsoft 365 to improve efficiency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Previous System of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Paper schedules used to organise carers' visits</a:t>
            </a:r>
          </a:p>
          <a:p>
            <a:r>
              <a:t>• Communication mainly through phone calls or emails</a:t>
            </a:r>
          </a:p>
          <a:p>
            <a:r>
              <a:t>• Care documentation written and stored manually</a:t>
            </a:r>
          </a:p>
          <a:p>
            <a:r>
              <a:t>• Limited accessibility and slower workflow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Problems with the Previous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Slow communication between staff</a:t>
            </a:r>
          </a:p>
          <a:p>
            <a:r>
              <a:t>• Risk of losing or damaging paper records</a:t>
            </a:r>
          </a:p>
          <a:p>
            <a:r>
              <a:t>• Difficult to update schedules quickly</a:t>
            </a:r>
          </a:p>
          <a:p>
            <a:r>
              <a:t>• Reduced workplace efficiency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of the New Digital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Greenfield introduced Microsoft 365</a:t>
            </a:r>
          </a:p>
          <a:p>
            <a:r>
              <a:t>• Cloud-based digital workplace tools</a:t>
            </a:r>
          </a:p>
          <a:p>
            <a:r>
              <a:t>• Supports communication, scheduling and documentation</a:t>
            </a:r>
          </a:p>
          <a:p>
            <a:r>
              <a:t>• Applications include Excel, Word and Teams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How Staff Complete Daily Tasks Using Microsoft 365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Excel used for carers’ schedules and data organisation</a:t>
            </a:r>
          </a:p>
          <a:p>
            <a:r>
              <a:t>• Word used to create and store care documentation</a:t>
            </a:r>
          </a:p>
          <a:p>
            <a:r>
              <a:t>• Teams used for communication and collaboration</a:t>
            </a:r>
          </a:p>
          <a:p>
            <a:r>
              <a:t>• Documents can be shared and updated in real time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Benefits of the New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Faster and more effective communication</a:t>
            </a:r>
          </a:p>
          <a:p>
            <a:r>
              <a:t>• Better organisation of care records</a:t>
            </a:r>
          </a:p>
          <a:p>
            <a:r>
              <a:t>• Reduced paperwork</a:t>
            </a:r>
          </a:p>
          <a:p>
            <a:r>
              <a:t>• Improved teamwork and productivity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Limitations and 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Some staff may resist changes to familiar systems</a:t>
            </a:r>
          </a:p>
          <a:p>
            <a:r>
              <a:t>• Time needed to learn new digital tools</a:t>
            </a:r>
          </a:p>
          <a:p>
            <a:r>
              <a:t>• Training can support staff adaptation</a:t>
            </a:r>
          </a:p>
          <a:p>
            <a:r>
              <a:t>• Lewin’s Change Management Model helps organisations manage change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Previous manual systems created efficiency challenges</a:t>
            </a:r>
          </a:p>
          <a:p>
            <a:r>
              <a:t>• Microsoft 365 improves communication and documentation</a:t>
            </a:r>
          </a:p>
          <a:p>
            <a:r>
              <a:t>• Digital tools support better collaboration</a:t>
            </a:r>
          </a:p>
          <a:p>
            <a:r>
              <a:t>• Training and support help staff adapt successfully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Burnes, B. (2004) Kurt Lewin and the planned approach to change.</a:t>
            </a:r>
          </a:p>
          <a:p>
            <a:r>
              <a:t>Journal of Management Studies.</a:t>
            </a:r>
          </a:p>
          <a:p/>
          <a:p>
            <a:r>
              <a:t>Google AI (2024) AI tools used for research support.</a:t>
            </a:r>
          </a:p>
          <a:p/>
          <a:p>
            <a:r>
              <a:t>Microsoft (2023) Microsoft 365 Overview. https://www.microsoft.com/microsoft-365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