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3"/>
  </p:sldMasterIdLst>
  <p:notesMasterIdLst>
    <p:notesMasterId r:id="rId5"/>
  </p:notesMasterIdLst>
  <p:sldIdLst>
    <p:sldId id="256" r:id="rId4"/>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2328" autoAdjust="0"/>
  </p:normalViewPr>
  <p:slideViewPr>
    <p:cSldViewPr snapToGrid="0">
      <p:cViewPr>
        <p:scale>
          <a:sx n="35" d="100"/>
          <a:sy n="35" d="100"/>
        </p:scale>
        <p:origin x="4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Master" Target="slideMasters/slideMaster1.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DC80AB-4F12-4B4F-A943-4FB2309F51F3}" type="datetimeFigureOut">
              <a:rPr lang="en-US" smtClean="0"/>
              <a:t>3/25/26</a:t>
            </a:fld>
            <a:endParaRPr lang="en-US"/>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50823C-A965-42EC-85D8-23F4970A8A9C}" type="slidenum">
              <a:rPr lang="en-US" smtClean="0"/>
              <a:t>‹#›</a:t>
            </a:fld>
            <a:endParaRPr lang="en-US"/>
          </a:p>
        </p:txBody>
      </p:sp>
    </p:spTree>
    <p:extLst>
      <p:ext uri="{BB962C8B-B14F-4D97-AF65-F5344CB8AC3E}">
        <p14:creationId xmlns:p14="http://schemas.microsoft.com/office/powerpoint/2010/main" val="754058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sz="1200" dirty="0"/>
          </a:p>
        </p:txBody>
      </p:sp>
      <p:sp>
        <p:nvSpPr>
          <p:cNvPr id="4" name="Slide Number Placeholder 3"/>
          <p:cNvSpPr>
            <a:spLocks noGrp="1"/>
          </p:cNvSpPr>
          <p:nvPr>
            <p:ph type="sldNum" sz="quarter" idx="5"/>
          </p:nvPr>
        </p:nvSpPr>
        <p:spPr/>
        <p:txBody>
          <a:bodyPr/>
          <a:lstStyle/>
          <a:p>
            <a:fld id="{7250823C-A965-42EC-85D8-23F4970A8A9C}" type="slidenum">
              <a:rPr lang="en-US" smtClean="0"/>
              <a:t>1</a:t>
            </a:fld>
            <a:endParaRPr lang="en-US"/>
          </a:p>
        </p:txBody>
      </p:sp>
    </p:spTree>
    <p:extLst>
      <p:ext uri="{BB962C8B-B14F-4D97-AF65-F5344CB8AC3E}">
        <p14:creationId xmlns:p14="http://schemas.microsoft.com/office/powerpoint/2010/main" val="983307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10"/>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5"/>
            </a:lvl1pPr>
            <a:lvl2pPr marL="1425575" indent="0" algn="ctr">
              <a:buNone/>
              <a:defRPr sz="6235"/>
            </a:lvl2pPr>
            <a:lvl3pPr marL="2851150" indent="0" algn="ctr">
              <a:buNone/>
              <a:defRPr sz="5615"/>
            </a:lvl3pPr>
            <a:lvl4pPr marL="4276725" indent="0" algn="ctr">
              <a:buNone/>
              <a:defRPr sz="4990"/>
            </a:lvl4pPr>
            <a:lvl5pPr marL="5702300" indent="0" algn="ctr">
              <a:buNone/>
              <a:defRPr sz="4990"/>
            </a:lvl5pPr>
            <a:lvl6pPr marL="7127875" indent="0" algn="ctr">
              <a:buNone/>
              <a:defRPr sz="4990"/>
            </a:lvl6pPr>
            <a:lvl7pPr marL="8553450" indent="0" algn="ctr">
              <a:buNone/>
              <a:defRPr sz="4990"/>
            </a:lvl7pPr>
            <a:lvl8pPr marL="9979025" indent="0" algn="ctr">
              <a:buNone/>
              <a:defRPr sz="4990"/>
            </a:lvl8pPr>
            <a:lvl9pPr marL="11404600" indent="0" algn="ctr">
              <a:buNone/>
              <a:defRPr sz="499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7A985B-3CF2-4F71-B4EF-D471CDEB2FBD}"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55289A-6CD5-489D-836D-395FB633E11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A985B-3CF2-4F71-B4EF-D471CDEB2FBD}"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55289A-6CD5-489D-836D-395FB633E11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10"/>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5">
                <a:solidFill>
                  <a:schemeClr val="tx1"/>
                </a:solidFill>
              </a:defRPr>
            </a:lvl1pPr>
            <a:lvl2pPr marL="1425575" indent="0">
              <a:buNone/>
              <a:defRPr sz="6235">
                <a:solidFill>
                  <a:schemeClr val="tx1">
                    <a:tint val="75000"/>
                  </a:schemeClr>
                </a:solidFill>
              </a:defRPr>
            </a:lvl2pPr>
            <a:lvl3pPr marL="2851150" indent="0">
              <a:buNone/>
              <a:defRPr sz="5615">
                <a:solidFill>
                  <a:schemeClr val="tx1">
                    <a:tint val="75000"/>
                  </a:schemeClr>
                </a:solidFill>
              </a:defRPr>
            </a:lvl3pPr>
            <a:lvl4pPr marL="4276725" indent="0">
              <a:buNone/>
              <a:defRPr sz="4990">
                <a:solidFill>
                  <a:schemeClr val="tx1">
                    <a:tint val="75000"/>
                  </a:schemeClr>
                </a:solidFill>
              </a:defRPr>
            </a:lvl4pPr>
            <a:lvl5pPr marL="5702300" indent="0">
              <a:buNone/>
              <a:defRPr sz="4990">
                <a:solidFill>
                  <a:schemeClr val="tx1">
                    <a:tint val="75000"/>
                  </a:schemeClr>
                </a:solidFill>
              </a:defRPr>
            </a:lvl5pPr>
            <a:lvl6pPr marL="7127875" indent="0">
              <a:buNone/>
              <a:defRPr sz="4990">
                <a:solidFill>
                  <a:schemeClr val="tx1">
                    <a:tint val="75000"/>
                  </a:schemeClr>
                </a:solidFill>
              </a:defRPr>
            </a:lvl6pPr>
            <a:lvl7pPr marL="8553450" indent="0">
              <a:buNone/>
              <a:defRPr sz="4990">
                <a:solidFill>
                  <a:schemeClr val="tx1">
                    <a:tint val="75000"/>
                  </a:schemeClr>
                </a:solidFill>
              </a:defRPr>
            </a:lvl7pPr>
            <a:lvl8pPr marL="9979025" indent="0">
              <a:buNone/>
              <a:defRPr sz="4990">
                <a:solidFill>
                  <a:schemeClr val="tx1">
                    <a:tint val="75000"/>
                  </a:schemeClr>
                </a:solidFill>
              </a:defRPr>
            </a:lvl8pPr>
            <a:lvl9pPr marL="11404600" indent="0">
              <a:buNone/>
              <a:defRPr sz="499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A985B-3CF2-4F71-B4EF-D471CDEB2FBD}"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55289A-6CD5-489D-836D-395FB633E11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7A985B-3CF2-4F71-B4EF-D471CDEB2FBD}"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55289A-6CD5-489D-836D-395FB633E11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5" b="1"/>
            </a:lvl1pPr>
            <a:lvl2pPr marL="1425575" indent="0">
              <a:buNone/>
              <a:defRPr sz="6235" b="1"/>
            </a:lvl2pPr>
            <a:lvl3pPr marL="2851150" indent="0">
              <a:buNone/>
              <a:defRPr sz="5615" b="1"/>
            </a:lvl3pPr>
            <a:lvl4pPr marL="4276725" indent="0">
              <a:buNone/>
              <a:defRPr sz="4990" b="1"/>
            </a:lvl4pPr>
            <a:lvl5pPr marL="5702300" indent="0">
              <a:buNone/>
              <a:defRPr sz="4990" b="1"/>
            </a:lvl5pPr>
            <a:lvl6pPr marL="7127875" indent="0">
              <a:buNone/>
              <a:defRPr sz="4990" b="1"/>
            </a:lvl6pPr>
            <a:lvl7pPr marL="8553450" indent="0">
              <a:buNone/>
              <a:defRPr sz="4990" b="1"/>
            </a:lvl7pPr>
            <a:lvl8pPr marL="9979025" indent="0">
              <a:buNone/>
              <a:defRPr sz="4990" b="1"/>
            </a:lvl8pPr>
            <a:lvl9pPr marL="11404600" indent="0">
              <a:buNone/>
              <a:defRPr sz="4990"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5" b="1"/>
            </a:lvl1pPr>
            <a:lvl2pPr marL="1425575" indent="0">
              <a:buNone/>
              <a:defRPr sz="6235" b="1"/>
            </a:lvl2pPr>
            <a:lvl3pPr marL="2851150" indent="0">
              <a:buNone/>
              <a:defRPr sz="5615" b="1"/>
            </a:lvl3pPr>
            <a:lvl4pPr marL="4276725" indent="0">
              <a:buNone/>
              <a:defRPr sz="4990" b="1"/>
            </a:lvl4pPr>
            <a:lvl5pPr marL="5702300" indent="0">
              <a:buNone/>
              <a:defRPr sz="4990" b="1"/>
            </a:lvl5pPr>
            <a:lvl6pPr marL="7127875" indent="0">
              <a:buNone/>
              <a:defRPr sz="4990" b="1"/>
            </a:lvl6pPr>
            <a:lvl7pPr marL="8553450" indent="0">
              <a:buNone/>
              <a:defRPr sz="4990" b="1"/>
            </a:lvl7pPr>
            <a:lvl8pPr marL="9979025" indent="0">
              <a:buNone/>
              <a:defRPr sz="4990" b="1"/>
            </a:lvl8pPr>
            <a:lvl9pPr marL="11404600" indent="0">
              <a:buNone/>
              <a:defRPr sz="4990"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7A985B-3CF2-4F71-B4EF-D471CDEB2FBD}" type="datetimeFigureOut">
              <a:rPr lang="en-GB" smtClean="0"/>
              <a:t>25/03/2026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55289A-6CD5-489D-836D-395FB633E11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7A985B-3CF2-4F71-B4EF-D471CDEB2FBD}" type="datetimeFigureOut">
              <a:rPr lang="en-GB" smtClean="0"/>
              <a:t>25/03/2026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55289A-6CD5-489D-836D-395FB633E11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7A985B-3CF2-4F71-B4EF-D471CDEB2FBD}" type="datetimeFigureOut">
              <a:rPr lang="en-GB" smtClean="0"/>
              <a:t>25/03/2026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55289A-6CD5-489D-836D-395FB633E11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80"/>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80"/>
            </a:lvl1pPr>
            <a:lvl2pPr>
              <a:defRPr sz="8730"/>
            </a:lvl2pPr>
            <a:lvl3pPr>
              <a:defRPr sz="7485"/>
            </a:lvl3pPr>
            <a:lvl4pPr>
              <a:defRPr sz="6235"/>
            </a:lvl4pPr>
            <a:lvl5pPr>
              <a:defRPr sz="6235"/>
            </a:lvl5pPr>
            <a:lvl6pPr>
              <a:defRPr sz="6235"/>
            </a:lvl6pPr>
            <a:lvl7pPr>
              <a:defRPr sz="6235"/>
            </a:lvl7pPr>
            <a:lvl8pPr>
              <a:defRPr sz="6235"/>
            </a:lvl8pPr>
            <a:lvl9pPr>
              <a:defRPr sz="623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90"/>
            </a:lvl1pPr>
            <a:lvl2pPr marL="1425575" indent="0">
              <a:buNone/>
              <a:defRPr sz="4365"/>
            </a:lvl2pPr>
            <a:lvl3pPr marL="2851150" indent="0">
              <a:buNone/>
              <a:defRPr sz="3740"/>
            </a:lvl3pPr>
            <a:lvl4pPr marL="4276725" indent="0">
              <a:buNone/>
              <a:defRPr sz="3120"/>
            </a:lvl4pPr>
            <a:lvl5pPr marL="5702300" indent="0">
              <a:buNone/>
              <a:defRPr sz="3120"/>
            </a:lvl5pPr>
            <a:lvl6pPr marL="7127875" indent="0">
              <a:buNone/>
              <a:defRPr sz="3120"/>
            </a:lvl6pPr>
            <a:lvl7pPr marL="8553450" indent="0">
              <a:buNone/>
              <a:defRPr sz="3120"/>
            </a:lvl7pPr>
            <a:lvl8pPr marL="9979025" indent="0">
              <a:buNone/>
              <a:defRPr sz="3120"/>
            </a:lvl8pPr>
            <a:lvl9pPr marL="11404600" indent="0">
              <a:buNone/>
              <a:defRPr sz="3120"/>
            </a:lvl9pPr>
          </a:lstStyle>
          <a:p>
            <a:pPr lvl="0"/>
            <a:r>
              <a:rPr lang="en-US"/>
              <a:t>Click to edit Master text styles</a:t>
            </a:r>
          </a:p>
        </p:txBody>
      </p:sp>
      <p:sp>
        <p:nvSpPr>
          <p:cNvPr id="5" name="Date Placeholder 4"/>
          <p:cNvSpPr>
            <a:spLocks noGrp="1"/>
          </p:cNvSpPr>
          <p:nvPr>
            <p:ph type="dt" sz="half" idx="10"/>
          </p:nvPr>
        </p:nvSpPr>
        <p:spPr/>
        <p:txBody>
          <a:bodyPr/>
          <a:lstStyle/>
          <a:p>
            <a:fld id="{717A985B-3CF2-4F71-B4EF-D471CDEB2FBD}"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55289A-6CD5-489D-836D-395FB633E11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8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80"/>
            </a:lvl1pPr>
            <a:lvl2pPr marL="1425575" indent="0">
              <a:buNone/>
              <a:defRPr sz="8730"/>
            </a:lvl2pPr>
            <a:lvl3pPr marL="2851150" indent="0">
              <a:buNone/>
              <a:defRPr sz="7485"/>
            </a:lvl3pPr>
            <a:lvl4pPr marL="4276725" indent="0">
              <a:buNone/>
              <a:defRPr sz="6235"/>
            </a:lvl4pPr>
            <a:lvl5pPr marL="5702300" indent="0">
              <a:buNone/>
              <a:defRPr sz="6235"/>
            </a:lvl5pPr>
            <a:lvl6pPr marL="7127875" indent="0">
              <a:buNone/>
              <a:defRPr sz="6235"/>
            </a:lvl6pPr>
            <a:lvl7pPr marL="8553450" indent="0">
              <a:buNone/>
              <a:defRPr sz="6235"/>
            </a:lvl7pPr>
            <a:lvl8pPr marL="9979025" indent="0">
              <a:buNone/>
              <a:defRPr sz="6235"/>
            </a:lvl8pPr>
            <a:lvl9pPr marL="11404600" indent="0">
              <a:buNone/>
              <a:defRPr sz="6235"/>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90"/>
            </a:lvl1pPr>
            <a:lvl2pPr marL="1425575" indent="0">
              <a:buNone/>
              <a:defRPr sz="4365"/>
            </a:lvl2pPr>
            <a:lvl3pPr marL="2851150" indent="0">
              <a:buNone/>
              <a:defRPr sz="3740"/>
            </a:lvl3pPr>
            <a:lvl4pPr marL="4276725" indent="0">
              <a:buNone/>
              <a:defRPr sz="3120"/>
            </a:lvl4pPr>
            <a:lvl5pPr marL="5702300" indent="0">
              <a:buNone/>
              <a:defRPr sz="3120"/>
            </a:lvl5pPr>
            <a:lvl6pPr marL="7127875" indent="0">
              <a:buNone/>
              <a:defRPr sz="3120"/>
            </a:lvl6pPr>
            <a:lvl7pPr marL="8553450" indent="0">
              <a:buNone/>
              <a:defRPr sz="3120"/>
            </a:lvl7pPr>
            <a:lvl8pPr marL="9979025" indent="0">
              <a:buNone/>
              <a:defRPr sz="3120"/>
            </a:lvl8pPr>
            <a:lvl9pPr marL="11404600" indent="0">
              <a:buNone/>
              <a:defRPr sz="3120"/>
            </a:lvl9pPr>
          </a:lstStyle>
          <a:p>
            <a:pPr lvl="0"/>
            <a:r>
              <a:rPr lang="en-US"/>
              <a:t>Click to edit Master text styles</a:t>
            </a:r>
          </a:p>
        </p:txBody>
      </p:sp>
      <p:sp>
        <p:nvSpPr>
          <p:cNvPr id="5" name="Date Placeholder 4"/>
          <p:cNvSpPr>
            <a:spLocks noGrp="1"/>
          </p:cNvSpPr>
          <p:nvPr>
            <p:ph type="dt" sz="half" idx="10"/>
          </p:nvPr>
        </p:nvSpPr>
        <p:spPr/>
        <p:txBody>
          <a:bodyPr/>
          <a:lstStyle/>
          <a:p>
            <a:fld id="{717A985B-3CF2-4F71-B4EF-D471CDEB2FBD}"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55289A-6CD5-489D-836D-395FB633E11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A985B-3CF2-4F71-B4EF-D471CDEB2FBD}"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55289A-6CD5-489D-836D-395FB633E11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A985B-3CF2-4F71-B4EF-D471CDEB2FBD}"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55289A-6CD5-489D-836D-395FB633E11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0">
                <a:solidFill>
                  <a:schemeClr val="tx1">
                    <a:tint val="75000"/>
                  </a:schemeClr>
                </a:solidFill>
              </a:defRPr>
            </a:lvl1pPr>
          </a:lstStyle>
          <a:p>
            <a:fld id="{717A985B-3CF2-4F71-B4EF-D471CDEB2FBD}" type="datetimeFigureOut">
              <a:rPr lang="en-GB" smtClean="0"/>
              <a:t>25/03/2026</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0">
                <a:solidFill>
                  <a:schemeClr val="tx1">
                    <a:tint val="75000"/>
                  </a:schemeClr>
                </a:solidFill>
              </a:defRPr>
            </a:lvl1pPr>
          </a:lstStyle>
          <a:p>
            <a:fld id="{2855289A-6CD5-489D-836D-395FB633E11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2851150"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3105" indent="-713105" algn="l" defTabSz="2851150" rtl="0" eaLnBrk="1" latinLnBrk="0" hangingPunct="1">
        <a:lnSpc>
          <a:spcPct val="90000"/>
        </a:lnSpc>
        <a:spcBef>
          <a:spcPts val="3120"/>
        </a:spcBef>
        <a:buFont typeface="Arial" panose="020B0604020202020204" pitchFamily="34" charset="0"/>
        <a:buChar char="•"/>
        <a:defRPr sz="8730" kern="1200">
          <a:solidFill>
            <a:schemeClr val="tx1"/>
          </a:solidFill>
          <a:latin typeface="+mn-lt"/>
          <a:ea typeface="+mn-ea"/>
          <a:cs typeface="+mn-cs"/>
        </a:defRPr>
      </a:lvl1pPr>
      <a:lvl2pPr marL="2138680" indent="-713105" algn="l" defTabSz="2851150" rtl="0" eaLnBrk="1" latinLnBrk="0" hangingPunct="1">
        <a:lnSpc>
          <a:spcPct val="90000"/>
        </a:lnSpc>
        <a:spcBef>
          <a:spcPts val="1560"/>
        </a:spcBef>
        <a:buFont typeface="Arial" panose="020B0604020202020204" pitchFamily="34" charset="0"/>
        <a:buChar char="•"/>
        <a:defRPr sz="7485" kern="1200">
          <a:solidFill>
            <a:schemeClr val="tx1"/>
          </a:solidFill>
          <a:latin typeface="+mn-lt"/>
          <a:ea typeface="+mn-ea"/>
          <a:cs typeface="+mn-cs"/>
        </a:defRPr>
      </a:lvl2pPr>
      <a:lvl3pPr marL="3564255" indent="-713105" algn="l" defTabSz="2851150" rtl="0" eaLnBrk="1" latinLnBrk="0" hangingPunct="1">
        <a:lnSpc>
          <a:spcPct val="90000"/>
        </a:lnSpc>
        <a:spcBef>
          <a:spcPts val="1560"/>
        </a:spcBef>
        <a:buFont typeface="Arial" panose="020B0604020202020204" pitchFamily="34" charset="0"/>
        <a:buChar char="•"/>
        <a:defRPr sz="6235" kern="1200">
          <a:solidFill>
            <a:schemeClr val="tx1"/>
          </a:solidFill>
          <a:latin typeface="+mn-lt"/>
          <a:ea typeface="+mn-ea"/>
          <a:cs typeface="+mn-cs"/>
        </a:defRPr>
      </a:lvl3pPr>
      <a:lvl4pPr marL="4989830" indent="-713105" algn="l" defTabSz="2851150"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4pPr>
      <a:lvl5pPr marL="6415405" indent="-713105" algn="l" defTabSz="2851150"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5pPr>
      <a:lvl6pPr marL="7840980" indent="-713105" algn="l" defTabSz="2851150"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6pPr>
      <a:lvl7pPr marL="9266555" indent="-713105" algn="l" defTabSz="2851150"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7pPr>
      <a:lvl8pPr marL="10692130" indent="-713105" algn="l" defTabSz="2851150"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8pPr>
      <a:lvl9pPr marL="12117705" indent="-713105" algn="l" defTabSz="2851150"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9pPr>
    </p:bodyStyle>
    <p:otherStyle>
      <a:defPPr>
        <a:defRPr lang="en-US"/>
      </a:defPPr>
      <a:lvl1pPr marL="0" algn="l" defTabSz="2851150" rtl="0" eaLnBrk="1" latinLnBrk="0" hangingPunct="1">
        <a:defRPr sz="5615" kern="1200">
          <a:solidFill>
            <a:schemeClr val="tx1"/>
          </a:solidFill>
          <a:latin typeface="+mn-lt"/>
          <a:ea typeface="+mn-ea"/>
          <a:cs typeface="+mn-cs"/>
        </a:defRPr>
      </a:lvl1pPr>
      <a:lvl2pPr marL="1425575" algn="l" defTabSz="2851150" rtl="0" eaLnBrk="1" latinLnBrk="0" hangingPunct="1">
        <a:defRPr sz="5615" kern="1200">
          <a:solidFill>
            <a:schemeClr val="tx1"/>
          </a:solidFill>
          <a:latin typeface="+mn-lt"/>
          <a:ea typeface="+mn-ea"/>
          <a:cs typeface="+mn-cs"/>
        </a:defRPr>
      </a:lvl2pPr>
      <a:lvl3pPr marL="2851150" algn="l" defTabSz="2851150" rtl="0" eaLnBrk="1" latinLnBrk="0" hangingPunct="1">
        <a:defRPr sz="5615" kern="1200">
          <a:solidFill>
            <a:schemeClr val="tx1"/>
          </a:solidFill>
          <a:latin typeface="+mn-lt"/>
          <a:ea typeface="+mn-ea"/>
          <a:cs typeface="+mn-cs"/>
        </a:defRPr>
      </a:lvl3pPr>
      <a:lvl4pPr marL="4276725" algn="l" defTabSz="2851150" rtl="0" eaLnBrk="1" latinLnBrk="0" hangingPunct="1">
        <a:defRPr sz="5615" kern="1200">
          <a:solidFill>
            <a:schemeClr val="tx1"/>
          </a:solidFill>
          <a:latin typeface="+mn-lt"/>
          <a:ea typeface="+mn-ea"/>
          <a:cs typeface="+mn-cs"/>
        </a:defRPr>
      </a:lvl4pPr>
      <a:lvl5pPr marL="5702300" algn="l" defTabSz="2851150" rtl="0" eaLnBrk="1" latinLnBrk="0" hangingPunct="1">
        <a:defRPr sz="5615" kern="1200">
          <a:solidFill>
            <a:schemeClr val="tx1"/>
          </a:solidFill>
          <a:latin typeface="+mn-lt"/>
          <a:ea typeface="+mn-ea"/>
          <a:cs typeface="+mn-cs"/>
        </a:defRPr>
      </a:lvl5pPr>
      <a:lvl6pPr marL="7127875" algn="l" defTabSz="2851150" rtl="0" eaLnBrk="1" latinLnBrk="0" hangingPunct="1">
        <a:defRPr sz="5615" kern="1200">
          <a:solidFill>
            <a:schemeClr val="tx1"/>
          </a:solidFill>
          <a:latin typeface="+mn-lt"/>
          <a:ea typeface="+mn-ea"/>
          <a:cs typeface="+mn-cs"/>
        </a:defRPr>
      </a:lvl6pPr>
      <a:lvl7pPr marL="8553450" algn="l" defTabSz="2851150" rtl="0" eaLnBrk="1" latinLnBrk="0" hangingPunct="1">
        <a:defRPr sz="5615" kern="1200">
          <a:solidFill>
            <a:schemeClr val="tx1"/>
          </a:solidFill>
          <a:latin typeface="+mn-lt"/>
          <a:ea typeface="+mn-ea"/>
          <a:cs typeface="+mn-cs"/>
        </a:defRPr>
      </a:lvl7pPr>
      <a:lvl8pPr marL="9979025" algn="l" defTabSz="2851150" rtl="0" eaLnBrk="1" latinLnBrk="0" hangingPunct="1">
        <a:defRPr sz="5615" kern="1200">
          <a:solidFill>
            <a:schemeClr val="tx1"/>
          </a:solidFill>
          <a:latin typeface="+mn-lt"/>
          <a:ea typeface="+mn-ea"/>
          <a:cs typeface="+mn-cs"/>
        </a:defRPr>
      </a:lvl8pPr>
      <a:lvl9pPr marL="11404600" algn="l" defTabSz="2851150" rtl="0" eaLnBrk="1" latinLnBrk="0" hangingPunct="1">
        <a:defRPr sz="561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
            <a:ext cx="30275213" cy="1252778"/>
          </a:xfrm>
          <a:solidFill>
            <a:srgbClr val="00B050"/>
          </a:solidFill>
        </p:spPr>
        <p:txBody>
          <a:bodyPr anchor="ctr">
            <a:normAutofit/>
          </a:bodyPr>
          <a:lstStyle/>
          <a:p>
            <a:r>
              <a:rPr lang="en-US" sz="5400" b="1" dirty="0">
                <a:solidFill>
                  <a:schemeClr val="bg1"/>
                </a:solidFill>
                <a:latin typeface="Times New Roman" panose="02020603050405020304" pitchFamily="18" charset="0"/>
                <a:cs typeface="Times New Roman" panose="02020603050405020304" pitchFamily="18" charset="0"/>
              </a:rPr>
              <a:t>HOW TO INSERT HYPERLINKS IN A POWERPOINT PRESENTATION</a:t>
            </a:r>
            <a:endParaRPr lang="en-GB" sz="54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8ECE0DE6-DBB3-3B95-FB4D-2085AE1F1D4A}"/>
              </a:ext>
            </a:extLst>
          </p:cNvPr>
          <p:cNvSpPr txBox="1"/>
          <p:nvPr/>
        </p:nvSpPr>
        <p:spPr>
          <a:xfrm>
            <a:off x="13065" y="1277442"/>
            <a:ext cx="11930834" cy="2308324"/>
          </a:xfrm>
          <a:prstGeom prst="rect">
            <a:avLst/>
          </a:prstGeom>
          <a:solidFill>
            <a:schemeClr val="accent1">
              <a:lumMod val="40000"/>
              <a:lumOff val="60000"/>
            </a:schemeClr>
          </a:solidFill>
          <a:ln>
            <a:solidFill>
              <a:schemeClr val="accent1">
                <a:lumMod val="60000"/>
                <a:lumOff val="40000"/>
              </a:schemeClr>
            </a:solidFill>
          </a:ln>
        </p:spPr>
        <p:style>
          <a:lnRef idx="2">
            <a:schemeClr val="accent1"/>
          </a:lnRef>
          <a:fillRef idx="1">
            <a:schemeClr val="lt1"/>
          </a:fillRef>
          <a:effectRef idx="0">
            <a:schemeClr val="accent1"/>
          </a:effectRef>
          <a:fontRef idx="minor">
            <a:schemeClr val="dk1"/>
          </a:fontRef>
        </p:style>
        <p:txBody>
          <a:bodyPr wrap="square" lIns="91440" tIns="45720" rIns="91440" bIns="45720" rtlCol="0" anchor="t">
            <a:spAutoFit/>
          </a:bodyPr>
          <a:lstStyle/>
          <a:p>
            <a:pPr algn="ctr"/>
            <a:r>
              <a:rPr lang="en-GB" sz="2400" b="1" dirty="0">
                <a:latin typeface="Times New Roman" panose="02020603050405020304" pitchFamily="18" charset="0"/>
                <a:cs typeface="Times New Roman" panose="02020603050405020304" pitchFamily="18" charset="0"/>
              </a:rPr>
              <a:t>INTRODUCTION</a:t>
            </a:r>
          </a:p>
          <a:p>
            <a:r>
              <a:rPr lang="en-US" sz="2400" dirty="0">
                <a:latin typeface="Times New Roman" panose="02020603050405020304" pitchFamily="18" charset="0"/>
                <a:cs typeface="Times New Roman" panose="02020603050405020304" pitchFamily="18" charset="0"/>
              </a:rPr>
              <a:t>PowerPoint presentation hyperlinks are helpful as they can be used to tie slides together, to visit other sites, and also to open documents within a presentation (Gatto and Gaggi, 2025). They increase navigation, save time and interactivity. Hyperlinks are a great way of making presentations more interactive, easier to use, and more professional to both the presenter and the audience.</a:t>
            </a:r>
            <a:endParaRPr lang="en-GB" sz="24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228B6D6E-FDBD-63D3-7B9E-6EA6C32E1AEC}"/>
              </a:ext>
            </a:extLst>
          </p:cNvPr>
          <p:cNvSpPr txBox="1"/>
          <p:nvPr/>
        </p:nvSpPr>
        <p:spPr>
          <a:xfrm>
            <a:off x="17933394" y="1256580"/>
            <a:ext cx="12341819" cy="7848302"/>
          </a:xfrm>
          <a:prstGeom prst="rect">
            <a:avLst/>
          </a:prstGeom>
          <a:solidFill>
            <a:schemeClr val="accent4">
              <a:lumMod val="60000"/>
              <a:lumOff val="40000"/>
            </a:schemeClr>
          </a:solid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STEP-BY-STEP GUIDE TO INSERTING A HYPERLINK</a:t>
            </a:r>
            <a:endParaRPr lang="en-US" sz="3200" b="1" dirty="0">
              <a:latin typeface="Times New Roman" panose="02020603050405020304" pitchFamily="18" charset="0"/>
              <a:cs typeface="Times New Roman" panose="02020603050405020304" pitchFamily="18" charset="0"/>
            </a:endParaRPr>
          </a:p>
          <a:p>
            <a:pPr algn="just"/>
            <a:r>
              <a:rPr lang="en-US" sz="2400" b="1" dirty="0">
                <a:latin typeface="Times New Roman" panose="02020603050405020304" pitchFamily="18" charset="0"/>
                <a:cs typeface="Times New Roman" panose="02020603050405020304" pitchFamily="18" charset="0"/>
              </a:rPr>
              <a:t>Step 1: Select the text, image, or shape</a:t>
            </a:r>
          </a:p>
          <a:p>
            <a:pPr algn="just"/>
            <a:r>
              <a:rPr lang="en-US" sz="2400" dirty="0">
                <a:latin typeface="Times New Roman" panose="02020603050405020304" pitchFamily="18" charset="0"/>
                <a:cs typeface="Times New Roman" panose="02020603050405020304" pitchFamily="18" charset="0"/>
              </a:rPr>
              <a:t>To make a text or image, shape, or object a hyperlink, perform the following steps: First, highlight the text or click on the image, shape or object you wish to make into a hyperlink. This will be the element that is clickable in your presentation.</a:t>
            </a:r>
          </a:p>
          <a:p>
            <a:pPr algn="just"/>
            <a:r>
              <a:rPr lang="en-US" sz="2400" b="1" dirty="0">
                <a:latin typeface="Times New Roman" panose="02020603050405020304" pitchFamily="18" charset="0"/>
                <a:cs typeface="Times New Roman" panose="02020603050405020304" pitchFamily="18" charset="0"/>
              </a:rPr>
              <a:t>Step 2: Access the Hyperlink menu</a:t>
            </a:r>
          </a:p>
          <a:p>
            <a:pPr algn="just"/>
            <a:r>
              <a:rPr lang="en-US" sz="2400" dirty="0">
                <a:latin typeface="Times New Roman" panose="02020603050405020304" pitchFamily="18" charset="0"/>
                <a:cs typeface="Times New Roman" panose="02020603050405020304" pitchFamily="18" charset="0"/>
              </a:rPr>
              <a:t>Then right-click on the chosen text or object and select an option of either link or hyperlink off the menu. Or you can simply go to the insert tab on the ribbon, find the links group, and choose hyperlink.</a:t>
            </a:r>
          </a:p>
          <a:p>
            <a:pPr algn="just"/>
            <a:r>
              <a:rPr lang="en-US" sz="2400" b="1" dirty="0">
                <a:latin typeface="Times New Roman" panose="02020603050405020304" pitchFamily="18" charset="0"/>
                <a:cs typeface="Times New Roman" panose="02020603050405020304" pitchFamily="18" charset="0"/>
              </a:rPr>
              <a:t>Step 3: Choose the hyperlink destination</a:t>
            </a:r>
          </a:p>
          <a:p>
            <a:pPr algn="just"/>
            <a:r>
              <a:rPr lang="en-US" sz="2400" dirty="0">
                <a:latin typeface="Times New Roman" panose="02020603050405020304" pitchFamily="18" charset="0"/>
                <a:cs typeface="Times New Roman" panose="02020603050405020304" pitchFamily="18" charset="0"/>
              </a:rPr>
              <a:t>A dialogue box will show up on which you can choose the type of link you desire. To view an existing file or web page in detail, you can enter a URL, to insert into another slide, you can use the Place in This Document feature, to create a new document, and to add an email address to open a new message.</a:t>
            </a:r>
          </a:p>
          <a:p>
            <a:pPr algn="just"/>
            <a:r>
              <a:rPr lang="en-US" sz="2400" b="1" dirty="0">
                <a:latin typeface="Times New Roman" panose="02020603050405020304" pitchFamily="18" charset="0"/>
                <a:cs typeface="Times New Roman" panose="02020603050405020304" pitchFamily="18" charset="0"/>
              </a:rPr>
              <a:t>Step 4: Confirm and test</a:t>
            </a:r>
          </a:p>
          <a:p>
            <a:pPr algn="just"/>
            <a:r>
              <a:rPr lang="en-US" sz="2400" dirty="0">
                <a:latin typeface="Times New Roman" panose="02020603050405020304" pitchFamily="18" charset="0"/>
                <a:cs typeface="Times New Roman" panose="02020603050405020304" pitchFamily="18" charset="0"/>
              </a:rPr>
              <a:t>Click on the OK button to add the hyperlink. Once it has been added, you can run the presentation in Slide Show mode and test the link to make sure it functions properly.</a:t>
            </a:r>
          </a:p>
          <a:p>
            <a:pPr algn="just"/>
            <a:r>
              <a:rPr lang="en-US" sz="2400" b="1" dirty="0">
                <a:latin typeface="Times New Roman" panose="02020603050405020304" pitchFamily="18" charset="0"/>
                <a:cs typeface="Times New Roman" panose="02020603050405020304" pitchFamily="18" charset="0"/>
              </a:rPr>
              <a:t>Tips:</a:t>
            </a:r>
          </a:p>
          <a:p>
            <a:pPr algn="just"/>
            <a:r>
              <a:rPr lang="en-US" sz="2400" dirty="0">
                <a:latin typeface="Times New Roman" panose="02020603050405020304" pitchFamily="18" charset="0"/>
                <a:cs typeface="Times New Roman" panose="02020603050405020304" pitchFamily="18" charset="0"/>
              </a:rPr>
              <a:t>Hyperlinks should be written in clear and descriptive text, in order to tell the user what they are all about (Lang and Baehr, 2023). It is best to avoid overloading slides by excessive links that can make them look cluttered and confusing.</a:t>
            </a:r>
          </a:p>
        </p:txBody>
      </p:sp>
      <p:sp>
        <p:nvSpPr>
          <p:cNvPr id="8" name="TextBox 7">
            <a:extLst>
              <a:ext uri="{FF2B5EF4-FFF2-40B4-BE49-F238E27FC236}">
                <a16:creationId xmlns:a16="http://schemas.microsoft.com/office/drawing/2014/main" id="{15368676-6EA0-044F-9366-B92F4A2BE287}"/>
              </a:ext>
            </a:extLst>
          </p:cNvPr>
          <p:cNvSpPr txBox="1"/>
          <p:nvPr/>
        </p:nvSpPr>
        <p:spPr>
          <a:xfrm>
            <a:off x="-5985" y="3610027"/>
            <a:ext cx="11962950" cy="1938992"/>
          </a:xfrm>
          <a:prstGeom prst="rect">
            <a:avLst/>
          </a:prstGeom>
          <a:solidFill>
            <a:schemeClr val="accent2">
              <a:lumMod val="40000"/>
              <a:lumOff val="60000"/>
            </a:schemeClr>
          </a:solid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WHEN TO USE HYPERLINKS</a:t>
            </a:r>
            <a:endParaRPr lang="en-US" sz="3200" b="1"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Navigation between slides in the same presentation, to external websites to get more information, and to files and documents should be done through hyperlinks (Lo, 2024). They can also be used to include email links and to add references or other resources that aid in the comprehension of the audience.</a:t>
            </a:r>
          </a:p>
        </p:txBody>
      </p:sp>
      <p:sp>
        <p:nvSpPr>
          <p:cNvPr id="14" name="TextBox 13">
            <a:extLst>
              <a:ext uri="{FF2B5EF4-FFF2-40B4-BE49-F238E27FC236}">
                <a16:creationId xmlns:a16="http://schemas.microsoft.com/office/drawing/2014/main" id="{0DA84B57-49F2-FFC1-0BF9-DE7EEE25D73B}"/>
              </a:ext>
            </a:extLst>
          </p:cNvPr>
          <p:cNvSpPr txBox="1"/>
          <p:nvPr/>
        </p:nvSpPr>
        <p:spPr>
          <a:xfrm>
            <a:off x="17933394" y="9109418"/>
            <a:ext cx="12341819" cy="1938992"/>
          </a:xfrm>
          <a:prstGeom prst="rect">
            <a:avLst/>
          </a:prstGeom>
          <a:solidFill>
            <a:schemeClr val="accent3">
              <a:lumMod val="40000"/>
              <a:lumOff val="60000"/>
            </a:schemeClr>
          </a:solid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VISUAL SUGGESTIONS FOR POSTER</a:t>
            </a:r>
            <a:endParaRPr lang="en-US" sz="3200" b="1"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Provide real-life examples of screenshots or icons of crucial steps, how to choose text and open the menu of hyperlinks and type down a URL (Elahi, 2023). Show arrows, or numbered steps to lead the viewer. Use a different </a:t>
            </a:r>
            <a:r>
              <a:rPr lang="en-US" sz="2400" dirty="0" err="1">
                <a:latin typeface="Times New Roman" panose="02020603050405020304" pitchFamily="18" charset="0"/>
                <a:cs typeface="Times New Roman" panose="02020603050405020304" pitchFamily="18" charset="0"/>
              </a:rPr>
              <a:t>colour</a:t>
            </a:r>
            <a:r>
              <a:rPr lang="en-US" sz="2400" dirty="0">
                <a:latin typeface="Times New Roman" panose="02020603050405020304" pitchFamily="18" charset="0"/>
                <a:cs typeface="Times New Roman" panose="02020603050405020304" pitchFamily="18" charset="0"/>
              </a:rPr>
              <a:t> to show each step and create a logical flow. Include a basic example of linked text and the destination.</a:t>
            </a:r>
          </a:p>
        </p:txBody>
      </p:sp>
      <p:sp>
        <p:nvSpPr>
          <p:cNvPr id="10" name="TextBox 9">
            <a:extLst>
              <a:ext uri="{FF2B5EF4-FFF2-40B4-BE49-F238E27FC236}">
                <a16:creationId xmlns:a16="http://schemas.microsoft.com/office/drawing/2014/main" id="{9428FE52-9745-B0F2-2754-5A4D07C7C1D3}"/>
              </a:ext>
            </a:extLst>
          </p:cNvPr>
          <p:cNvSpPr txBox="1"/>
          <p:nvPr/>
        </p:nvSpPr>
        <p:spPr>
          <a:xfrm>
            <a:off x="-6868" y="5559972"/>
            <a:ext cx="11962950" cy="1938992"/>
          </a:xfrm>
          <a:prstGeom prst="rect">
            <a:avLst/>
          </a:prstGeom>
          <a:solidFill>
            <a:schemeClr val="accent4">
              <a:lumMod val="40000"/>
              <a:lumOff val="60000"/>
            </a:schemeClr>
          </a:solid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CONCLUSION</a:t>
            </a:r>
          </a:p>
          <a:p>
            <a:r>
              <a:rPr lang="en-US" sz="2400" dirty="0">
                <a:latin typeface="Times New Roman" panose="02020603050405020304" pitchFamily="18" charset="0"/>
                <a:cs typeface="Times New Roman" panose="02020603050405020304" pitchFamily="18" charset="0"/>
              </a:rPr>
              <a:t>Effective use of hyperlinks in PowerPoint presentation aids in navigation, saves time and results in better overall presentation. They also help in making the experience more professional and interactive to the audience. The ability to insert and handle hyperlinks can be practiced and then confidence develops, and errors are </a:t>
            </a:r>
            <a:r>
              <a:rPr lang="en-US" sz="2400" dirty="0" err="1">
                <a:latin typeface="Times New Roman" panose="02020603050405020304" pitchFamily="18" charset="0"/>
                <a:cs typeface="Times New Roman" panose="02020603050405020304" pitchFamily="18" charset="0"/>
              </a:rPr>
              <a:t>minimised</a:t>
            </a:r>
            <a:r>
              <a:rPr lang="en-US" sz="2400" dirty="0">
                <a:latin typeface="Times New Roman" panose="02020603050405020304" pitchFamily="18" charset="0"/>
                <a:cs typeface="Times New Roman" panose="02020603050405020304" pitchFamily="18" charset="0"/>
              </a:rPr>
              <a:t>, making the delivery of the presentation easier.</a:t>
            </a:r>
            <a:endParaRPr lang="en-US" sz="32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F500A02-0C81-4584-BF71-399088CC19E9}"/>
              </a:ext>
            </a:extLst>
          </p:cNvPr>
          <p:cNvSpPr txBox="1"/>
          <p:nvPr/>
        </p:nvSpPr>
        <p:spPr>
          <a:xfrm>
            <a:off x="12181" y="7518014"/>
            <a:ext cx="11962950" cy="3785652"/>
          </a:xfrm>
          <a:prstGeom prst="rect">
            <a:avLst/>
          </a:prstGeom>
          <a:solidFill>
            <a:schemeClr val="accent5">
              <a:lumMod val="20000"/>
              <a:lumOff val="80000"/>
            </a:schemeClr>
          </a:solid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REFERENCES</a:t>
            </a:r>
            <a:endParaRPr lang="en-US" sz="3200" b="1"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Elahi, E., 2023. Role of images on World Wide Web readability.</a:t>
            </a:r>
          </a:p>
          <a:p>
            <a:pPr algn="just"/>
            <a:r>
              <a:rPr lang="en-US" sz="2400" dirty="0">
                <a:latin typeface="Times New Roman" panose="02020603050405020304" pitchFamily="18" charset="0"/>
                <a:cs typeface="Times New Roman" panose="02020603050405020304" pitchFamily="18" charset="0"/>
              </a:rPr>
              <a:t>Gatto, S. and Gaggi, O., 2025, September. Toward Fully Accessible Digital Events: Guidelines, Platform Design, and PPTX-to-HTML Conversion. In Proceedings of the 2025 International Conference on Information Technology for Social Good (pp. 382-389).</a:t>
            </a:r>
          </a:p>
          <a:p>
            <a:pPr algn="just"/>
            <a:r>
              <a:rPr lang="en-US" sz="2400" dirty="0">
                <a:latin typeface="Times New Roman" panose="02020603050405020304" pitchFamily="18" charset="0"/>
                <a:cs typeface="Times New Roman" panose="02020603050405020304" pitchFamily="18" charset="0"/>
              </a:rPr>
              <a:t>Lang, S. and Baehr, C., 2023. Hypertext, hyperlinks, and the world wide web. In Digital writing technologies in higher education: Theory, research, and practice (pp. 51-61). Cham: Springer International Publishing.</a:t>
            </a:r>
          </a:p>
          <a:p>
            <a:pPr algn="just"/>
            <a:r>
              <a:rPr lang="en-US" sz="2400" dirty="0">
                <a:latin typeface="Times New Roman" panose="02020603050405020304" pitchFamily="18" charset="0"/>
                <a:cs typeface="Times New Roman" panose="02020603050405020304" pitchFamily="18" charset="0"/>
              </a:rPr>
              <a:t>Lo, C.M., 2024. Multimedia information retrieval using content-based image retrieval and context link for Chinese cultural artifacts. Library Hi Tech.</a:t>
            </a:r>
          </a:p>
        </p:txBody>
      </p:sp>
      <p:pic>
        <p:nvPicPr>
          <p:cNvPr id="5" name="Picture 2" descr="How to Add a Hyperlink in PowerPoint">
            <a:extLst>
              <a:ext uri="{FF2B5EF4-FFF2-40B4-BE49-F238E27FC236}">
                <a16:creationId xmlns:a16="http://schemas.microsoft.com/office/drawing/2014/main" id="{9129601A-1BFB-8CD4-CF31-9CC13405A1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73396" y="1271830"/>
            <a:ext cx="5927031" cy="560104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Open a hyperlink - Microsoft Support">
            <a:extLst>
              <a:ext uri="{FF2B5EF4-FFF2-40B4-BE49-F238E27FC236}">
                <a16:creationId xmlns:a16="http://schemas.microsoft.com/office/drawing/2014/main" id="{7B41E439-B427-49EF-1135-6CA997B9686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367"/>
          <a:stretch>
            <a:fillRect/>
          </a:stretch>
        </p:blipFill>
        <p:spPr bwMode="auto">
          <a:xfrm>
            <a:off x="12008098" y="6929489"/>
            <a:ext cx="5892329" cy="411892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How to Insert Hyperlink in PowerPoint">
            <a:extLst>
              <a:ext uri="{FF2B5EF4-FFF2-40B4-BE49-F238E27FC236}">
                <a16:creationId xmlns:a16="http://schemas.microsoft.com/office/drawing/2014/main" id="{047F4F68-BD0D-9C07-2142-6D769C5E41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269" t="9889" r="10183" b="8831"/>
          <a:stretch>
            <a:fillRect/>
          </a:stretch>
        </p:blipFill>
        <p:spPr bwMode="auto">
          <a:xfrm>
            <a:off x="12181" y="11303666"/>
            <a:ext cx="15898761" cy="100584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ow to Insert Hyperlink in PowerPoint?">
            <a:extLst>
              <a:ext uri="{FF2B5EF4-FFF2-40B4-BE49-F238E27FC236}">
                <a16:creationId xmlns:a16="http://schemas.microsoft.com/office/drawing/2014/main" id="{2B8196E2-EB0C-2E15-8E78-0A48FB5C672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10942" y="11325225"/>
            <a:ext cx="14352090" cy="100583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46CD2DCF3FAE648AD24CC0F7B6042A8" ma:contentTypeVersion="12" ma:contentTypeDescription="Create a new document." ma:contentTypeScope="" ma:versionID="7cdd774988236c162e8c28b37e399fad">
  <xsd:schema xmlns:xsd="http://www.w3.org/2001/XMLSchema" xmlns:xs="http://www.w3.org/2001/XMLSchema" xmlns:p="http://schemas.microsoft.com/office/2006/metadata/properties" xmlns:ns2="21a7616e-35bb-4fbb-b33e-58132bd02232" xmlns:ns3="72c3e836-480a-4722-8769-d22916bd49cd" targetNamespace="http://schemas.microsoft.com/office/2006/metadata/properties" ma:root="true" ma:fieldsID="44f4451803390020e86d6aabd3cffec6" ns2:_="" ns3:_="">
    <xsd:import namespace="21a7616e-35bb-4fbb-b33e-58132bd02232"/>
    <xsd:import namespace="72c3e836-480a-4722-8769-d22916bd49cd"/>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Location"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a7616e-35bb-4fbb-b33e-58132bd0223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Location" ma:index="15" nillable="true" ma:displayName="Location" ma:indexed="true" ma:internalName="MediaServiceLocatio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61a74f9a-44e0-4b84-b5c3-94ae48c49df8"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2c3e836-480a-4722-8769-d22916bd49cd"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90c98be4-7851-48c7-9a49-fe25f0294287}" ma:internalName="TaxCatchAll" ma:showField="CatchAllData" ma:web="72c3e836-480a-4722-8769-d22916bd49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E321E2E-9B2D-4829-9049-03A07267D563}">
  <ds:schemaRefs>
    <ds:schemaRef ds:uri="http://schemas.microsoft.com/office/2006/metadata/contentType"/>
    <ds:schemaRef ds:uri="http://schemas.microsoft.com/office/2006/metadata/properties/metaAttributes"/>
    <ds:schemaRef ds:uri="http://www.w3.org/2000/xmlns/"/>
    <ds:schemaRef ds:uri="http://www.w3.org/2001/XMLSchema"/>
    <ds:schemaRef ds:uri="21a7616e-35bb-4fbb-b33e-58132bd02232"/>
    <ds:schemaRef ds:uri="72c3e836-480a-4722-8769-d22916bd49cd"/>
  </ds:schemaRefs>
</ds:datastoreItem>
</file>

<file path=customXml/itemProps2.xml><?xml version="1.0" encoding="utf-8"?>
<ds:datastoreItem xmlns:ds="http://schemas.openxmlformats.org/officeDocument/2006/customXml" ds:itemID="{726122D1-8984-4DBB-AFAB-CDA459BDD8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373</TotalTime>
  <Words>697</Words>
  <Application>Microsoft Office PowerPoint</Application>
  <PresentationFormat>Particularizare</PresentationFormat>
  <Paragraphs>26</Paragraphs>
  <Slides>1</Slides>
  <Notes>1</Notes>
  <HiddenSlides>0</HiddenSlides>
  <MMClips>0</MMClips>
  <ScaleCrop>false</ScaleCrop>
  <HeadingPairs>
    <vt:vector size="4" baseType="variant">
      <vt:variant>
        <vt:lpstr>Temă</vt:lpstr>
      </vt:variant>
      <vt:variant>
        <vt:i4>1</vt:i4>
      </vt:variant>
      <vt:variant>
        <vt:lpstr>Titluri diapozitive</vt:lpstr>
      </vt:variant>
      <vt:variant>
        <vt:i4>1</vt:i4>
      </vt:variant>
    </vt:vector>
  </HeadingPairs>
  <TitlesOfParts>
    <vt:vector size="2" baseType="lpstr">
      <vt:lpstr>Office Theme</vt:lpstr>
      <vt:lpstr>HOW TO INSERT HYPERLINKS IN A 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A0 poster size</dc:title>
  <dc:creator>--</dc:creator>
  <cp:lastModifiedBy>Bianca Lăcrămioara Zala</cp:lastModifiedBy>
  <cp:revision>58</cp:revision>
  <dcterms:created xsi:type="dcterms:W3CDTF">2019-07-01T14:14:00Z</dcterms:created>
  <dcterms:modified xsi:type="dcterms:W3CDTF">2026-03-25T18:59:27Z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0x010100D671297E97549B40B683707D37DBB8AA</vt:lpwstr>
  </property>
  <property fmtid="{D5CDD505-2E9C-101B-9397-08002B2CF9AE}" pid="3" name="KSOProductBuildVer">
    <vt:lpwstr>1033-11.2.0.9669</vt:lpwstr>
  </property>
</Properties>
</file>