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55"/>
  </p:notesMasterIdLst>
  <p:sldIdLst>
    <p:sldId id="719" r:id="rId24"/>
    <p:sldId id="301" r:id="rId25"/>
    <p:sldId id="431" r:id="rId26"/>
    <p:sldId id="257" r:id="rId27"/>
    <p:sldId id="727" r:id="rId28"/>
    <p:sldId id="726" r:id="rId29"/>
    <p:sldId id="258" r:id="rId30"/>
    <p:sldId id="259" r:id="rId31"/>
    <p:sldId id="260" r:id="rId32"/>
    <p:sldId id="728" r:id="rId33"/>
    <p:sldId id="729" r:id="rId34"/>
    <p:sldId id="261" r:id="rId35"/>
    <p:sldId id="262" r:id="rId36"/>
    <p:sldId id="730" r:id="rId37"/>
    <p:sldId id="731" r:id="rId38"/>
    <p:sldId id="732" r:id="rId39"/>
    <p:sldId id="263" r:id="rId40"/>
    <p:sldId id="264" r:id="rId41"/>
    <p:sldId id="265" r:id="rId42"/>
    <p:sldId id="266" r:id="rId43"/>
    <p:sldId id="267" r:id="rId44"/>
    <p:sldId id="268" r:id="rId45"/>
    <p:sldId id="269" r:id="rId46"/>
    <p:sldId id="270" r:id="rId47"/>
    <p:sldId id="271" r:id="rId48"/>
    <p:sldId id="272" r:id="rId49"/>
    <p:sldId id="273" r:id="rId50"/>
    <p:sldId id="274" r:id="rId51"/>
    <p:sldId id="275" r:id="rId52"/>
    <p:sldId id="276" r:id="rId53"/>
    <p:sldId id="721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1C00A9-C979-47E1-9132-5E46C42DC930}" v="84" dt="2023-06-12T01:15:43.2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82"/>
    <p:restoredTop sz="77253"/>
  </p:normalViewPr>
  <p:slideViewPr>
    <p:cSldViewPr snapToGrid="0">
      <p:cViewPr varScale="1">
        <p:scale>
          <a:sx n="78" d="100"/>
          <a:sy n="78" d="100"/>
        </p:scale>
        <p:origin x="777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61" Type="http://schemas.microsoft.com/office/2015/10/relationships/revisionInfo" Target="revisionInfo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tableStyles" Target="tableStyles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381C00A9-C979-47E1-9132-5E46C42DC930}"/>
    <pc:docChg chg="undo custSel addSld delSld modSld">
      <pc:chgData name="Stalin Jacob Wilson Packia Dhas" userId="050d7d71-3621-4503-95e8-1c9a9d962492" providerId="ADAL" clId="{381C00A9-C979-47E1-9132-5E46C42DC930}" dt="2023-06-12T01:15:43.277" v="1305" actId="1076"/>
      <pc:docMkLst>
        <pc:docMk/>
      </pc:docMkLst>
      <pc:sldChg chg="add del">
        <pc:chgData name="Stalin Jacob Wilson Packia Dhas" userId="050d7d71-3621-4503-95e8-1c9a9d962492" providerId="ADAL" clId="{381C00A9-C979-47E1-9132-5E46C42DC930}" dt="2023-06-11T21:45:12.384" v="450" actId="47"/>
        <pc:sldMkLst>
          <pc:docMk/>
          <pc:sldMk cId="3182569923" sldId="256"/>
        </pc:sldMkLst>
      </pc:sldChg>
      <pc:sldChg chg="modSp add mod">
        <pc:chgData name="Stalin Jacob Wilson Packia Dhas" userId="050d7d71-3621-4503-95e8-1c9a9d962492" providerId="ADAL" clId="{381C00A9-C979-47E1-9132-5E46C42DC930}" dt="2023-06-11T21:58:36.523" v="478" actId="113"/>
        <pc:sldMkLst>
          <pc:docMk/>
          <pc:sldMk cId="905988770" sldId="257"/>
        </pc:sldMkLst>
        <pc:spChg chg="mod">
          <ac:chgData name="Stalin Jacob Wilson Packia Dhas" userId="050d7d71-3621-4503-95e8-1c9a9d962492" providerId="ADAL" clId="{381C00A9-C979-47E1-9132-5E46C42DC930}" dt="2023-06-11T21:51:38.682" v="455" actId="1076"/>
          <ac:spMkLst>
            <pc:docMk/>
            <pc:sldMk cId="905988770" sldId="257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1:58:36.523" v="478" actId="113"/>
          <ac:spMkLst>
            <pc:docMk/>
            <pc:sldMk cId="905988770" sldId="257"/>
            <ac:spMk id="3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1T23:57:11.338" v="920" actId="14100"/>
        <pc:sldMkLst>
          <pc:docMk/>
          <pc:sldMk cId="1762059153" sldId="258"/>
        </pc:sldMkLst>
        <pc:spChg chg="mod">
          <ac:chgData name="Stalin Jacob Wilson Packia Dhas" userId="050d7d71-3621-4503-95e8-1c9a9d962492" providerId="ADAL" clId="{381C00A9-C979-47E1-9132-5E46C42DC930}" dt="2023-06-11T21:56:45.704" v="473" actId="207"/>
          <ac:spMkLst>
            <pc:docMk/>
            <pc:sldMk cId="1762059153" sldId="258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07:18.295" v="598" actId="403"/>
          <ac:spMkLst>
            <pc:docMk/>
            <pc:sldMk cId="1762059153" sldId="258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7:11.338" v="920" actId="14100"/>
          <ac:spMkLst>
            <pc:docMk/>
            <pc:sldMk cId="1762059153" sldId="258"/>
            <ac:spMk id="4" creationId="{7AFC68DC-2B44-7105-1482-F992A7B91611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1T23:57:06.468" v="919" actId="14100"/>
        <pc:sldMkLst>
          <pc:docMk/>
          <pc:sldMk cId="1711070885" sldId="259"/>
        </pc:sldMkLst>
        <pc:spChg chg="mod">
          <ac:chgData name="Stalin Jacob Wilson Packia Dhas" userId="050d7d71-3621-4503-95e8-1c9a9d962492" providerId="ADAL" clId="{381C00A9-C979-47E1-9132-5E46C42DC930}" dt="2023-06-11T22:05:53.938" v="587" actId="207"/>
          <ac:spMkLst>
            <pc:docMk/>
            <pc:sldMk cId="1711070885" sldId="259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07:11.240" v="597" actId="403"/>
          <ac:spMkLst>
            <pc:docMk/>
            <pc:sldMk cId="1711070885" sldId="259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7:06.468" v="919" actId="14100"/>
          <ac:spMkLst>
            <pc:docMk/>
            <pc:sldMk cId="1711070885" sldId="259"/>
            <ac:spMk id="4" creationId="{61410B5B-62C3-8C57-CD65-0E58C60590D7}"/>
          </ac:spMkLst>
        </pc:spChg>
      </pc:sldChg>
      <pc:sldChg chg="addSp delSp modSp add mod">
        <pc:chgData name="Stalin Jacob Wilson Packia Dhas" userId="050d7d71-3621-4503-95e8-1c9a9d962492" providerId="ADAL" clId="{381C00A9-C979-47E1-9132-5E46C42DC930}" dt="2023-06-12T00:13:45.769" v="1014" actId="20577"/>
        <pc:sldMkLst>
          <pc:docMk/>
          <pc:sldMk cId="2206010029" sldId="260"/>
        </pc:sldMkLst>
        <pc:spChg chg="mod">
          <ac:chgData name="Stalin Jacob Wilson Packia Dhas" userId="050d7d71-3621-4503-95e8-1c9a9d962492" providerId="ADAL" clId="{381C00A9-C979-47E1-9132-5E46C42DC930}" dt="2023-06-11T22:27:36.310" v="601" actId="207"/>
          <ac:spMkLst>
            <pc:docMk/>
            <pc:sldMk cId="2206010029" sldId="260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2T00:13:45.769" v="1014" actId="20577"/>
          <ac:spMkLst>
            <pc:docMk/>
            <pc:sldMk cId="2206010029" sldId="260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7:01.518" v="918" actId="14100"/>
          <ac:spMkLst>
            <pc:docMk/>
            <pc:sldMk cId="2206010029" sldId="260"/>
            <ac:spMk id="4" creationId="{93983181-D395-DAA7-EAD5-26AB25AFE81D}"/>
          </ac:spMkLst>
        </pc:spChg>
        <pc:picChg chg="add del mod">
          <ac:chgData name="Stalin Jacob Wilson Packia Dhas" userId="050d7d71-3621-4503-95e8-1c9a9d962492" providerId="ADAL" clId="{381C00A9-C979-47E1-9132-5E46C42DC930}" dt="2023-06-12T00:13:34.138" v="1009" actId="478"/>
          <ac:picMkLst>
            <pc:docMk/>
            <pc:sldMk cId="2206010029" sldId="260"/>
            <ac:picMk id="2050" creationId="{28550AFC-F72C-4418-366B-03BC1F927ABC}"/>
          </ac:picMkLst>
        </pc:picChg>
      </pc:sldChg>
      <pc:sldChg chg="modSp add mod">
        <pc:chgData name="Stalin Jacob Wilson Packia Dhas" userId="050d7d71-3621-4503-95e8-1c9a9d962492" providerId="ADAL" clId="{381C00A9-C979-47E1-9132-5E46C42DC930}" dt="2023-06-11T23:56:56.467" v="917" actId="14100"/>
        <pc:sldMkLst>
          <pc:docMk/>
          <pc:sldMk cId="1591609801" sldId="261"/>
        </pc:sldMkLst>
        <pc:spChg chg="mod">
          <ac:chgData name="Stalin Jacob Wilson Packia Dhas" userId="050d7d71-3621-4503-95e8-1c9a9d962492" providerId="ADAL" clId="{381C00A9-C979-47E1-9132-5E46C42DC930}" dt="2023-06-11T22:28:27.355" v="606" actId="122"/>
          <ac:spMkLst>
            <pc:docMk/>
            <pc:sldMk cId="1591609801" sldId="261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28:56.101" v="610" actId="20577"/>
          <ac:spMkLst>
            <pc:docMk/>
            <pc:sldMk cId="1591609801" sldId="261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6:56.467" v="917" actId="14100"/>
          <ac:spMkLst>
            <pc:docMk/>
            <pc:sldMk cId="1591609801" sldId="261"/>
            <ac:spMk id="4" creationId="{51959CE6-B44B-7C07-5D02-2DE419FA60FE}"/>
          </ac:spMkLst>
        </pc:spChg>
      </pc:sldChg>
      <pc:sldChg chg="addSp delSp modSp add mod">
        <pc:chgData name="Stalin Jacob Wilson Packia Dhas" userId="050d7d71-3621-4503-95e8-1c9a9d962492" providerId="ADAL" clId="{381C00A9-C979-47E1-9132-5E46C42DC930}" dt="2023-06-12T00:27:50.668" v="1095" actId="20577"/>
        <pc:sldMkLst>
          <pc:docMk/>
          <pc:sldMk cId="2230097615" sldId="262"/>
        </pc:sldMkLst>
        <pc:spChg chg="mod">
          <ac:chgData name="Stalin Jacob Wilson Packia Dhas" userId="050d7d71-3621-4503-95e8-1c9a9d962492" providerId="ADAL" clId="{381C00A9-C979-47E1-9132-5E46C42DC930}" dt="2023-06-11T22:29:20.650" v="613" actId="207"/>
          <ac:spMkLst>
            <pc:docMk/>
            <pc:sldMk cId="2230097615" sldId="262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2T00:27:50.668" v="1095" actId="20577"/>
          <ac:spMkLst>
            <pc:docMk/>
            <pc:sldMk cId="2230097615" sldId="262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6:50.333" v="916" actId="14100"/>
          <ac:spMkLst>
            <pc:docMk/>
            <pc:sldMk cId="2230097615" sldId="262"/>
            <ac:spMk id="4" creationId="{EFB4BA15-8FA3-AFE7-F073-126453A10420}"/>
          </ac:spMkLst>
        </pc:spChg>
        <pc:picChg chg="add del mod">
          <ac:chgData name="Stalin Jacob Wilson Packia Dhas" userId="050d7d71-3621-4503-95e8-1c9a9d962492" providerId="ADAL" clId="{381C00A9-C979-47E1-9132-5E46C42DC930}" dt="2023-06-12T00:27:40.738" v="1092" actId="478"/>
          <ac:picMkLst>
            <pc:docMk/>
            <pc:sldMk cId="2230097615" sldId="262"/>
            <ac:picMk id="4098" creationId="{2E60E15F-DAB1-461D-7AC1-BD28ED1D2A14}"/>
          </ac:picMkLst>
        </pc:picChg>
      </pc:sldChg>
      <pc:sldChg chg="modSp add mod">
        <pc:chgData name="Stalin Jacob Wilson Packia Dhas" userId="050d7d71-3621-4503-95e8-1c9a9d962492" providerId="ADAL" clId="{381C00A9-C979-47E1-9132-5E46C42DC930}" dt="2023-06-11T23:56:43.056" v="915" actId="14100"/>
        <pc:sldMkLst>
          <pc:docMk/>
          <pc:sldMk cId="1365278861" sldId="263"/>
        </pc:sldMkLst>
        <pc:spChg chg="mod">
          <ac:chgData name="Stalin Jacob Wilson Packia Dhas" userId="050d7d71-3621-4503-95e8-1c9a9d962492" providerId="ADAL" clId="{381C00A9-C979-47E1-9132-5E46C42DC930}" dt="2023-06-11T22:29:40.323" v="618" actId="122"/>
          <ac:spMkLst>
            <pc:docMk/>
            <pc:sldMk cId="1365278861" sldId="263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30:00.075" v="621" actId="20577"/>
          <ac:spMkLst>
            <pc:docMk/>
            <pc:sldMk cId="1365278861" sldId="263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6:43.056" v="915" actId="14100"/>
          <ac:spMkLst>
            <pc:docMk/>
            <pc:sldMk cId="1365278861" sldId="263"/>
            <ac:spMk id="6" creationId="{D693572A-91C1-EB90-2919-6F933CAFECD6}"/>
          </ac:spMkLst>
        </pc:spChg>
      </pc:sldChg>
      <pc:sldChg chg="addSp modSp add mod">
        <pc:chgData name="Stalin Jacob Wilson Packia Dhas" userId="050d7d71-3621-4503-95e8-1c9a9d962492" providerId="ADAL" clId="{381C00A9-C979-47E1-9132-5E46C42DC930}" dt="2023-06-11T23:56:38.374" v="914" actId="14100"/>
        <pc:sldMkLst>
          <pc:docMk/>
          <pc:sldMk cId="1061583387" sldId="264"/>
        </pc:sldMkLst>
        <pc:spChg chg="mod">
          <ac:chgData name="Stalin Jacob Wilson Packia Dhas" userId="050d7d71-3621-4503-95e8-1c9a9d962492" providerId="ADAL" clId="{381C00A9-C979-47E1-9132-5E46C42DC930}" dt="2023-06-11T22:30:13.053" v="624" actId="207"/>
          <ac:spMkLst>
            <pc:docMk/>
            <pc:sldMk cId="1061583387" sldId="264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36:52.580" v="691" actId="113"/>
          <ac:spMkLst>
            <pc:docMk/>
            <pc:sldMk cId="1061583387" sldId="264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30:40.327" v="664" actId="1038"/>
          <ac:spMkLst>
            <pc:docMk/>
            <pc:sldMk cId="1061583387" sldId="264"/>
            <ac:spMk id="9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30:40.327" v="664" actId="1038"/>
          <ac:spMkLst>
            <pc:docMk/>
            <pc:sldMk cId="1061583387" sldId="264"/>
            <ac:spMk id="10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30:40.327" v="664" actId="1038"/>
          <ac:spMkLst>
            <pc:docMk/>
            <pc:sldMk cId="1061583387" sldId="264"/>
            <ac:spMk id="11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30:40.327" v="664" actId="1038"/>
          <ac:spMkLst>
            <pc:docMk/>
            <pc:sldMk cId="1061583387" sldId="264"/>
            <ac:spMk id="1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30:40.327" v="664" actId="1038"/>
          <ac:spMkLst>
            <pc:docMk/>
            <pc:sldMk cId="1061583387" sldId="264"/>
            <ac:spMk id="1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6:38.374" v="914" actId="14100"/>
          <ac:spMkLst>
            <pc:docMk/>
            <pc:sldMk cId="1061583387" sldId="264"/>
            <ac:spMk id="21" creationId="{BB7C1C76-15E8-6837-AEF6-516867877727}"/>
          </ac:spMkLst>
        </pc:spChg>
        <pc:grpChg chg="mod">
          <ac:chgData name="Stalin Jacob Wilson Packia Dhas" userId="050d7d71-3621-4503-95e8-1c9a9d962492" providerId="ADAL" clId="{381C00A9-C979-47E1-9132-5E46C42DC930}" dt="2023-06-11T22:30:40.327" v="664" actId="1038"/>
          <ac:grpSpMkLst>
            <pc:docMk/>
            <pc:sldMk cId="1061583387" sldId="264"/>
            <ac:grpSpMk id="8" creationId="{00000000-0000-0000-0000-000000000000}"/>
          </ac:grpSpMkLst>
        </pc:grpChg>
        <pc:picChg chg="mod">
          <ac:chgData name="Stalin Jacob Wilson Packia Dhas" userId="050d7d71-3621-4503-95e8-1c9a9d962492" providerId="ADAL" clId="{381C00A9-C979-47E1-9132-5E46C42DC930}" dt="2023-06-11T22:30:18.977" v="626" actId="1076"/>
          <ac:picMkLst>
            <pc:docMk/>
            <pc:sldMk cId="1061583387" sldId="264"/>
            <ac:picMk id="4" creationId="{00000000-0000-0000-0000-000000000000}"/>
          </ac:picMkLst>
        </pc:picChg>
        <pc:picChg chg="add mod">
          <ac:chgData name="Stalin Jacob Wilson Packia Dhas" userId="050d7d71-3621-4503-95e8-1c9a9d962492" providerId="ADAL" clId="{381C00A9-C979-47E1-9132-5E46C42DC930}" dt="2023-06-11T22:36:23.185" v="687" actId="1076"/>
          <ac:picMkLst>
            <pc:docMk/>
            <pc:sldMk cId="1061583387" sldId="264"/>
            <ac:picMk id="1026" creationId="{914CB10B-C66A-2202-D6AD-14490BCEE498}"/>
          </ac:picMkLst>
        </pc:picChg>
        <pc:cxnChg chg="mod">
          <ac:chgData name="Stalin Jacob Wilson Packia Dhas" userId="050d7d71-3621-4503-95e8-1c9a9d962492" providerId="ADAL" clId="{381C00A9-C979-47E1-9132-5E46C42DC930}" dt="2023-06-11T22:30:40.327" v="664" actId="1038"/>
          <ac:cxnSpMkLst>
            <pc:docMk/>
            <pc:sldMk cId="1061583387" sldId="264"/>
            <ac:cxnSpMk id="5" creationId="{00000000-0000-0000-0000-000000000000}"/>
          </ac:cxnSpMkLst>
        </pc:cxnChg>
        <pc:cxnChg chg="mod">
          <ac:chgData name="Stalin Jacob Wilson Packia Dhas" userId="050d7d71-3621-4503-95e8-1c9a9d962492" providerId="ADAL" clId="{381C00A9-C979-47E1-9132-5E46C42DC930}" dt="2023-06-11T22:30:40.327" v="664" actId="1038"/>
          <ac:cxnSpMkLst>
            <pc:docMk/>
            <pc:sldMk cId="1061583387" sldId="264"/>
            <ac:cxnSpMk id="6" creationId="{00000000-0000-0000-0000-000000000000}"/>
          </ac:cxnSpMkLst>
        </pc:cxnChg>
        <pc:cxnChg chg="mod">
          <ac:chgData name="Stalin Jacob Wilson Packia Dhas" userId="050d7d71-3621-4503-95e8-1c9a9d962492" providerId="ADAL" clId="{381C00A9-C979-47E1-9132-5E46C42DC930}" dt="2023-06-11T22:30:40.327" v="664" actId="1038"/>
          <ac:cxnSpMkLst>
            <pc:docMk/>
            <pc:sldMk cId="1061583387" sldId="264"/>
            <ac:cxnSpMk id="7" creationId="{00000000-0000-0000-0000-000000000000}"/>
          </ac:cxnSpMkLst>
        </pc:cxnChg>
        <pc:cxnChg chg="mod">
          <ac:chgData name="Stalin Jacob Wilson Packia Dhas" userId="050d7d71-3621-4503-95e8-1c9a9d962492" providerId="ADAL" clId="{381C00A9-C979-47E1-9132-5E46C42DC930}" dt="2023-06-11T22:30:40.327" v="664" actId="1038"/>
          <ac:cxnSpMkLst>
            <pc:docMk/>
            <pc:sldMk cId="1061583387" sldId="264"/>
            <ac:cxnSpMk id="14" creationId="{00000000-0000-0000-0000-000000000000}"/>
          </ac:cxnSpMkLst>
        </pc:cxnChg>
        <pc:cxnChg chg="mod">
          <ac:chgData name="Stalin Jacob Wilson Packia Dhas" userId="050d7d71-3621-4503-95e8-1c9a9d962492" providerId="ADAL" clId="{381C00A9-C979-47E1-9132-5E46C42DC930}" dt="2023-06-11T22:30:40.327" v="664" actId="1038"/>
          <ac:cxnSpMkLst>
            <pc:docMk/>
            <pc:sldMk cId="1061583387" sldId="264"/>
            <ac:cxnSpMk id="15" creationId="{00000000-0000-0000-0000-000000000000}"/>
          </ac:cxnSpMkLst>
        </pc:cxnChg>
        <pc:cxnChg chg="mod">
          <ac:chgData name="Stalin Jacob Wilson Packia Dhas" userId="050d7d71-3621-4503-95e8-1c9a9d962492" providerId="ADAL" clId="{381C00A9-C979-47E1-9132-5E46C42DC930}" dt="2023-06-11T22:30:40.327" v="664" actId="1038"/>
          <ac:cxnSpMkLst>
            <pc:docMk/>
            <pc:sldMk cId="1061583387" sldId="264"/>
            <ac:cxnSpMk id="16" creationId="{00000000-0000-0000-0000-000000000000}"/>
          </ac:cxnSpMkLst>
        </pc:cxnChg>
        <pc:cxnChg chg="mod">
          <ac:chgData name="Stalin Jacob Wilson Packia Dhas" userId="050d7d71-3621-4503-95e8-1c9a9d962492" providerId="ADAL" clId="{381C00A9-C979-47E1-9132-5E46C42DC930}" dt="2023-06-11T22:30:40.327" v="664" actId="1038"/>
          <ac:cxnSpMkLst>
            <pc:docMk/>
            <pc:sldMk cId="1061583387" sldId="264"/>
            <ac:cxnSpMk id="17" creationId="{00000000-0000-0000-0000-000000000000}"/>
          </ac:cxnSpMkLst>
        </pc:cxnChg>
        <pc:cxnChg chg="mod">
          <ac:chgData name="Stalin Jacob Wilson Packia Dhas" userId="050d7d71-3621-4503-95e8-1c9a9d962492" providerId="ADAL" clId="{381C00A9-C979-47E1-9132-5E46C42DC930}" dt="2023-06-11T22:30:40.327" v="664" actId="1038"/>
          <ac:cxnSpMkLst>
            <pc:docMk/>
            <pc:sldMk cId="1061583387" sldId="264"/>
            <ac:cxnSpMk id="18" creationId="{00000000-0000-0000-0000-000000000000}"/>
          </ac:cxnSpMkLst>
        </pc:cxnChg>
        <pc:cxnChg chg="mod">
          <ac:chgData name="Stalin Jacob Wilson Packia Dhas" userId="050d7d71-3621-4503-95e8-1c9a9d962492" providerId="ADAL" clId="{381C00A9-C979-47E1-9132-5E46C42DC930}" dt="2023-06-11T22:30:40.327" v="664" actId="1038"/>
          <ac:cxnSpMkLst>
            <pc:docMk/>
            <pc:sldMk cId="1061583387" sldId="264"/>
            <ac:cxnSpMk id="19" creationId="{00000000-0000-0000-0000-000000000000}"/>
          </ac:cxnSpMkLst>
        </pc:cxnChg>
        <pc:cxnChg chg="mod">
          <ac:chgData name="Stalin Jacob Wilson Packia Dhas" userId="050d7d71-3621-4503-95e8-1c9a9d962492" providerId="ADAL" clId="{381C00A9-C979-47E1-9132-5E46C42DC930}" dt="2023-06-11T22:30:40.327" v="664" actId="1038"/>
          <ac:cxnSpMkLst>
            <pc:docMk/>
            <pc:sldMk cId="1061583387" sldId="264"/>
            <ac:cxnSpMk id="20" creationId="{00000000-0000-0000-0000-000000000000}"/>
          </ac:cxnSpMkLst>
        </pc:cxnChg>
      </pc:sldChg>
      <pc:sldChg chg="modSp add mod">
        <pc:chgData name="Stalin Jacob Wilson Packia Dhas" userId="050d7d71-3621-4503-95e8-1c9a9d962492" providerId="ADAL" clId="{381C00A9-C979-47E1-9132-5E46C42DC930}" dt="2023-06-11T23:56:33.578" v="913" actId="14100"/>
        <pc:sldMkLst>
          <pc:docMk/>
          <pc:sldMk cId="3933991132" sldId="265"/>
        </pc:sldMkLst>
        <pc:spChg chg="mod">
          <ac:chgData name="Stalin Jacob Wilson Packia Dhas" userId="050d7d71-3621-4503-95e8-1c9a9d962492" providerId="ADAL" clId="{381C00A9-C979-47E1-9132-5E46C42DC930}" dt="2023-06-11T22:37:28.046" v="695" actId="207"/>
          <ac:spMkLst>
            <pc:docMk/>
            <pc:sldMk cId="3933991132" sldId="265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17:44.300" v="744" actId="403"/>
          <ac:spMkLst>
            <pc:docMk/>
            <pc:sldMk cId="3933991132" sldId="265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6:33.578" v="913" actId="14100"/>
          <ac:spMkLst>
            <pc:docMk/>
            <pc:sldMk cId="3933991132" sldId="265"/>
            <ac:spMk id="4" creationId="{4AF7274C-4B1B-6B5F-2BCA-616D1FC2D687}"/>
          </ac:spMkLst>
        </pc:spChg>
        <pc:picChg chg="mod">
          <ac:chgData name="Stalin Jacob Wilson Packia Dhas" userId="050d7d71-3621-4503-95e8-1c9a9d962492" providerId="ADAL" clId="{381C00A9-C979-47E1-9132-5E46C42DC930}" dt="2023-06-11T22:37:35.940" v="697" actId="1076"/>
          <ac:picMkLst>
            <pc:docMk/>
            <pc:sldMk cId="3933991132" sldId="265"/>
            <ac:picMk id="1026" creationId="{00000000-0000-0000-0000-000000000000}"/>
          </ac:picMkLst>
        </pc:picChg>
      </pc:sldChg>
      <pc:sldChg chg="modSp add mod">
        <pc:chgData name="Stalin Jacob Wilson Packia Dhas" userId="050d7d71-3621-4503-95e8-1c9a9d962492" providerId="ADAL" clId="{381C00A9-C979-47E1-9132-5E46C42DC930}" dt="2023-06-11T23:56:27.722" v="912" actId="14100"/>
        <pc:sldMkLst>
          <pc:docMk/>
          <pc:sldMk cId="802183909" sldId="266"/>
        </pc:sldMkLst>
        <pc:spChg chg="mod">
          <ac:chgData name="Stalin Jacob Wilson Packia Dhas" userId="050d7d71-3621-4503-95e8-1c9a9d962492" providerId="ADAL" clId="{381C00A9-C979-47E1-9132-5E46C42DC930}" dt="2023-06-11T22:43:09.555" v="712" actId="1076"/>
          <ac:spMkLst>
            <pc:docMk/>
            <pc:sldMk cId="802183909" sldId="266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2:44:08.102" v="720" actId="14100"/>
          <ac:spMkLst>
            <pc:docMk/>
            <pc:sldMk cId="802183909" sldId="266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6:27.722" v="912" actId="14100"/>
          <ac:spMkLst>
            <pc:docMk/>
            <pc:sldMk cId="802183909" sldId="266"/>
            <ac:spMk id="5" creationId="{EF6B44E5-D770-8995-CB63-C4BA4FEDA86C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1T23:56:20.805" v="911" actId="14100"/>
        <pc:sldMkLst>
          <pc:docMk/>
          <pc:sldMk cId="2317030483" sldId="267"/>
        </pc:sldMkLst>
        <pc:spChg chg="mod">
          <ac:chgData name="Stalin Jacob Wilson Packia Dhas" userId="050d7d71-3621-4503-95e8-1c9a9d962492" providerId="ADAL" clId="{381C00A9-C979-47E1-9132-5E46C42DC930}" dt="2023-06-11T23:05:09.063" v="723" actId="207"/>
          <ac:spMkLst>
            <pc:docMk/>
            <pc:sldMk cId="2317030483" sldId="267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18:55.111" v="785" actId="20577"/>
          <ac:spMkLst>
            <pc:docMk/>
            <pc:sldMk cId="2317030483" sldId="267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6:20.805" v="911" actId="14100"/>
          <ac:spMkLst>
            <pc:docMk/>
            <pc:sldMk cId="2317030483" sldId="267"/>
            <ac:spMk id="4" creationId="{D89EF348-1E33-2A0B-7F05-EB23AA5658C6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1T23:56:16.052" v="910" actId="14100"/>
        <pc:sldMkLst>
          <pc:docMk/>
          <pc:sldMk cId="966902331" sldId="268"/>
        </pc:sldMkLst>
        <pc:spChg chg="mod">
          <ac:chgData name="Stalin Jacob Wilson Packia Dhas" userId="050d7d71-3621-4503-95e8-1c9a9d962492" providerId="ADAL" clId="{381C00A9-C979-47E1-9132-5E46C42DC930}" dt="2023-06-11T23:07:15.322" v="737" actId="122"/>
          <ac:spMkLst>
            <pc:docMk/>
            <pc:sldMk cId="966902331" sldId="268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20:02.979" v="794" actId="113"/>
          <ac:spMkLst>
            <pc:docMk/>
            <pc:sldMk cId="966902331" sldId="268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6:16.052" v="910" actId="14100"/>
          <ac:spMkLst>
            <pc:docMk/>
            <pc:sldMk cId="966902331" sldId="268"/>
            <ac:spMk id="5" creationId="{EA48ED78-C3DB-A81D-1130-6AF11D1BDBDC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2T01:09:48.758" v="1160" actId="403"/>
        <pc:sldMkLst>
          <pc:docMk/>
          <pc:sldMk cId="707530406" sldId="269"/>
        </pc:sldMkLst>
        <pc:spChg chg="mod">
          <ac:chgData name="Stalin Jacob Wilson Packia Dhas" userId="050d7d71-3621-4503-95e8-1c9a9d962492" providerId="ADAL" clId="{381C00A9-C979-47E1-9132-5E46C42DC930}" dt="2023-06-11T23:31:11.572" v="797" actId="207"/>
          <ac:spMkLst>
            <pc:docMk/>
            <pc:sldMk cId="707530406" sldId="269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2T01:09:48.758" v="1160" actId="403"/>
          <ac:spMkLst>
            <pc:docMk/>
            <pc:sldMk cId="707530406" sldId="269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6:10.826" v="909" actId="14100"/>
          <ac:spMkLst>
            <pc:docMk/>
            <pc:sldMk cId="707530406" sldId="269"/>
            <ac:spMk id="4" creationId="{921EB903-6CA3-9632-6AD2-18B576CC644C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1T23:56:03.245" v="908" actId="14100"/>
        <pc:sldMkLst>
          <pc:docMk/>
          <pc:sldMk cId="323866930" sldId="270"/>
        </pc:sldMkLst>
        <pc:spChg chg="mod">
          <ac:chgData name="Stalin Jacob Wilson Packia Dhas" userId="050d7d71-3621-4503-95e8-1c9a9d962492" providerId="ADAL" clId="{381C00A9-C979-47E1-9132-5E46C42DC930}" dt="2023-06-11T23:35:14.056" v="809" actId="207"/>
          <ac:spMkLst>
            <pc:docMk/>
            <pc:sldMk cId="323866930" sldId="270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36:24.646" v="815" actId="403"/>
          <ac:spMkLst>
            <pc:docMk/>
            <pc:sldMk cId="323866930" sldId="270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6:03.245" v="908" actId="14100"/>
          <ac:spMkLst>
            <pc:docMk/>
            <pc:sldMk cId="323866930" sldId="270"/>
            <ac:spMk id="4" creationId="{7DC6EE52-313C-CF22-59B9-B14CF53F0EEA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1T23:55:58.381" v="907" actId="14100"/>
        <pc:sldMkLst>
          <pc:docMk/>
          <pc:sldMk cId="587636219" sldId="271"/>
        </pc:sldMkLst>
        <pc:spChg chg="mod">
          <ac:chgData name="Stalin Jacob Wilson Packia Dhas" userId="050d7d71-3621-4503-95e8-1c9a9d962492" providerId="ADAL" clId="{381C00A9-C979-47E1-9132-5E46C42DC930}" dt="2023-06-11T23:36:33.053" v="818" actId="207"/>
          <ac:spMkLst>
            <pc:docMk/>
            <pc:sldMk cId="587636219" sldId="271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38:42.248" v="833" actId="113"/>
          <ac:spMkLst>
            <pc:docMk/>
            <pc:sldMk cId="587636219" sldId="271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5:58.381" v="907" actId="14100"/>
          <ac:spMkLst>
            <pc:docMk/>
            <pc:sldMk cId="587636219" sldId="271"/>
            <ac:spMk id="4" creationId="{C41E46B3-80DF-1DAB-A6A0-F92333556E0B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1T23:55:53.762" v="906" actId="14100"/>
        <pc:sldMkLst>
          <pc:docMk/>
          <pc:sldMk cId="3831933064" sldId="272"/>
        </pc:sldMkLst>
        <pc:spChg chg="mod">
          <ac:chgData name="Stalin Jacob Wilson Packia Dhas" userId="050d7d71-3621-4503-95e8-1c9a9d962492" providerId="ADAL" clId="{381C00A9-C979-47E1-9132-5E46C42DC930}" dt="2023-06-11T23:40:11.640" v="836" actId="122"/>
          <ac:spMkLst>
            <pc:docMk/>
            <pc:sldMk cId="3831933064" sldId="272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41:13.866" v="845" actId="113"/>
          <ac:spMkLst>
            <pc:docMk/>
            <pc:sldMk cId="3831933064" sldId="272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5:53.762" v="906" actId="14100"/>
          <ac:spMkLst>
            <pc:docMk/>
            <pc:sldMk cId="3831933064" sldId="272"/>
            <ac:spMk id="5" creationId="{7B37F3EF-32AF-F8FF-FA70-B32193201F94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2T00:59:47.534" v="1153" actId="1036"/>
        <pc:sldMkLst>
          <pc:docMk/>
          <pc:sldMk cId="987532341" sldId="273"/>
        </pc:sldMkLst>
        <pc:spChg chg="mod">
          <ac:chgData name="Stalin Jacob Wilson Packia Dhas" userId="050d7d71-3621-4503-95e8-1c9a9d962492" providerId="ADAL" clId="{381C00A9-C979-47E1-9132-5E46C42DC930}" dt="2023-06-11T23:41:23.967" v="848" actId="207"/>
          <ac:spMkLst>
            <pc:docMk/>
            <pc:sldMk cId="987532341" sldId="273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2T00:59:47.534" v="1153" actId="1036"/>
          <ac:spMkLst>
            <pc:docMk/>
            <pc:sldMk cId="987532341" sldId="273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5:49.208" v="905" actId="14100"/>
          <ac:spMkLst>
            <pc:docMk/>
            <pc:sldMk cId="987532341" sldId="273"/>
            <ac:spMk id="4" creationId="{54CA6F7F-9F46-E98A-0320-8086909C65F3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2T01:02:15.889" v="1155" actId="207"/>
        <pc:sldMkLst>
          <pc:docMk/>
          <pc:sldMk cId="3342018731" sldId="274"/>
        </pc:sldMkLst>
        <pc:spChg chg="mod">
          <ac:chgData name="Stalin Jacob Wilson Packia Dhas" userId="050d7d71-3621-4503-95e8-1c9a9d962492" providerId="ADAL" clId="{381C00A9-C979-47E1-9132-5E46C42DC930}" dt="2023-06-11T23:43:54.895" v="857" actId="207"/>
          <ac:spMkLst>
            <pc:docMk/>
            <pc:sldMk cId="3342018731" sldId="274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2T01:02:15.889" v="1155" actId="207"/>
          <ac:spMkLst>
            <pc:docMk/>
            <pc:sldMk cId="3342018731" sldId="274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5:44.523" v="904" actId="14100"/>
          <ac:spMkLst>
            <pc:docMk/>
            <pc:sldMk cId="3342018731" sldId="274"/>
            <ac:spMk id="4" creationId="{F87A9359-C9E3-F87B-604D-D0733B405377}"/>
          </ac:spMkLst>
        </pc:spChg>
      </pc:sldChg>
      <pc:sldChg chg="modSp add mod">
        <pc:chgData name="Stalin Jacob Wilson Packia Dhas" userId="050d7d71-3621-4503-95e8-1c9a9d962492" providerId="ADAL" clId="{381C00A9-C979-47E1-9132-5E46C42DC930}" dt="2023-06-12T01:12:37.249" v="1303" actId="1076"/>
        <pc:sldMkLst>
          <pc:docMk/>
          <pc:sldMk cId="2293201064" sldId="275"/>
        </pc:sldMkLst>
        <pc:spChg chg="mod">
          <ac:chgData name="Stalin Jacob Wilson Packia Dhas" userId="050d7d71-3621-4503-95e8-1c9a9d962492" providerId="ADAL" clId="{381C00A9-C979-47E1-9132-5E46C42DC930}" dt="2023-06-11T23:53:19.223" v="880" actId="207"/>
          <ac:spMkLst>
            <pc:docMk/>
            <pc:sldMk cId="2293201064" sldId="275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2T01:12:29.894" v="1302"/>
          <ac:spMkLst>
            <pc:docMk/>
            <pc:sldMk cId="2293201064" sldId="275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5:40.048" v="903" actId="14100"/>
          <ac:spMkLst>
            <pc:docMk/>
            <pc:sldMk cId="2293201064" sldId="275"/>
            <ac:spMk id="4" creationId="{4BE13264-9581-58F6-9398-B62BD178135E}"/>
          </ac:spMkLst>
        </pc:spChg>
        <pc:picChg chg="mod">
          <ac:chgData name="Stalin Jacob Wilson Packia Dhas" userId="050d7d71-3621-4503-95e8-1c9a9d962492" providerId="ADAL" clId="{381C00A9-C979-47E1-9132-5E46C42DC930}" dt="2023-06-12T01:12:37.249" v="1303" actId="1076"/>
          <ac:picMkLst>
            <pc:docMk/>
            <pc:sldMk cId="2293201064" sldId="275"/>
            <ac:picMk id="2050" creationId="{00000000-0000-0000-0000-000000000000}"/>
          </ac:picMkLst>
        </pc:picChg>
        <pc:picChg chg="mod">
          <ac:chgData name="Stalin Jacob Wilson Packia Dhas" userId="050d7d71-3621-4503-95e8-1c9a9d962492" providerId="ADAL" clId="{381C00A9-C979-47E1-9132-5E46C42DC930}" dt="2023-06-12T01:11:24.108" v="1230" actId="1076"/>
          <ac:picMkLst>
            <pc:docMk/>
            <pc:sldMk cId="2293201064" sldId="275"/>
            <ac:picMk id="2052" creationId="{00000000-0000-0000-0000-000000000000}"/>
          </ac:picMkLst>
        </pc:picChg>
        <pc:picChg chg="mod">
          <ac:chgData name="Stalin Jacob Wilson Packia Dhas" userId="050d7d71-3621-4503-95e8-1c9a9d962492" providerId="ADAL" clId="{381C00A9-C979-47E1-9132-5E46C42DC930}" dt="2023-06-11T23:53:22.084" v="882" actId="1076"/>
          <ac:picMkLst>
            <pc:docMk/>
            <pc:sldMk cId="2293201064" sldId="275"/>
            <ac:picMk id="2054" creationId="{00000000-0000-0000-0000-000000000000}"/>
          </ac:picMkLst>
        </pc:picChg>
      </pc:sldChg>
      <pc:sldChg chg="modSp add mod">
        <pc:chgData name="Stalin Jacob Wilson Packia Dhas" userId="050d7d71-3621-4503-95e8-1c9a9d962492" providerId="ADAL" clId="{381C00A9-C979-47E1-9132-5E46C42DC930}" dt="2023-06-11T23:55:35.142" v="902" actId="14100"/>
        <pc:sldMkLst>
          <pc:docMk/>
          <pc:sldMk cId="3601874884" sldId="276"/>
        </pc:sldMkLst>
        <pc:spChg chg="mod">
          <ac:chgData name="Stalin Jacob Wilson Packia Dhas" userId="050d7d71-3621-4503-95e8-1c9a9d962492" providerId="ADAL" clId="{381C00A9-C979-47E1-9132-5E46C42DC930}" dt="2023-06-11T23:54:49.870" v="897" actId="207"/>
          <ac:spMkLst>
            <pc:docMk/>
            <pc:sldMk cId="3601874884" sldId="276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5:14.028" v="901" actId="403"/>
          <ac:spMkLst>
            <pc:docMk/>
            <pc:sldMk cId="3601874884" sldId="276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5:35.142" v="902" actId="14100"/>
          <ac:spMkLst>
            <pc:docMk/>
            <pc:sldMk cId="3601874884" sldId="276"/>
            <ac:spMk id="6" creationId="{4C8D9DFA-54F2-FA52-232D-301F7B0A380E}"/>
          </ac:spMkLst>
        </pc:spChg>
      </pc:sldChg>
      <pc:sldChg chg="modSp mod">
        <pc:chgData name="Stalin Jacob Wilson Packia Dhas" userId="050d7d71-3621-4503-95e8-1c9a9d962492" providerId="ADAL" clId="{381C00A9-C979-47E1-9132-5E46C42DC930}" dt="2023-06-11T23:58:00.156" v="928" actId="14100"/>
        <pc:sldMkLst>
          <pc:docMk/>
          <pc:sldMk cId="3657130640" sldId="301"/>
        </pc:sldMkLst>
        <pc:spChg chg="mod">
          <ac:chgData name="Stalin Jacob Wilson Packia Dhas" userId="050d7d71-3621-4503-95e8-1c9a9d962492" providerId="ADAL" clId="{381C00A9-C979-47E1-9132-5E46C42DC930}" dt="2023-06-11T23:57:56.778" v="927" actId="1076"/>
          <ac:spMkLst>
            <pc:docMk/>
            <pc:sldMk cId="3657130640" sldId="301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8:00.156" v="928" actId="14100"/>
          <ac:spMkLst>
            <pc:docMk/>
            <pc:sldMk cId="3657130640" sldId="301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0:23:57.431" v="106" actId="14100"/>
          <ac:spMkLst>
            <pc:docMk/>
            <pc:sldMk cId="3657130640" sldId="301"/>
            <ac:spMk id="4" creationId="{7E2EBC05-CB4F-406D-2F45-D8D94E4ABFE4}"/>
          </ac:spMkLst>
        </pc:spChg>
      </pc:sldChg>
      <pc:sldChg chg="modSp del mod">
        <pc:chgData name="Stalin Jacob Wilson Packia Dhas" userId="050d7d71-3621-4503-95e8-1c9a9d962492" providerId="ADAL" clId="{381C00A9-C979-47E1-9132-5E46C42DC930}" dt="2023-06-11T20:24:38.281" v="136" actId="47"/>
        <pc:sldMkLst>
          <pc:docMk/>
          <pc:sldMk cId="3192266062" sldId="302"/>
        </pc:sldMkLst>
        <pc:spChg chg="mod">
          <ac:chgData name="Stalin Jacob Wilson Packia Dhas" userId="050d7d71-3621-4503-95e8-1c9a9d962492" providerId="ADAL" clId="{381C00A9-C979-47E1-9132-5E46C42DC930}" dt="2023-06-11T20:23:28.376" v="71" actId="14100"/>
          <ac:spMkLst>
            <pc:docMk/>
            <pc:sldMk cId="3192266062" sldId="302"/>
            <ac:spMk id="4" creationId="{B7C3BA83-DFFF-457C-32C5-B0990E246EC3}"/>
          </ac:spMkLst>
        </pc:spChg>
      </pc:sldChg>
      <pc:sldChg chg="del">
        <pc:chgData name="Stalin Jacob Wilson Packia Dhas" userId="050d7d71-3621-4503-95e8-1c9a9d962492" providerId="ADAL" clId="{381C00A9-C979-47E1-9132-5E46C42DC930}" dt="2023-06-11T21:59:55.009" v="482" actId="47"/>
        <pc:sldMkLst>
          <pc:docMk/>
          <pc:sldMk cId="1360199534" sldId="406"/>
        </pc:sldMkLst>
      </pc:sldChg>
      <pc:sldChg chg="del">
        <pc:chgData name="Stalin Jacob Wilson Packia Dhas" userId="050d7d71-3621-4503-95e8-1c9a9d962492" providerId="ADAL" clId="{381C00A9-C979-47E1-9132-5E46C42DC930}" dt="2023-06-11T21:59:55.935" v="488" actId="47"/>
        <pc:sldMkLst>
          <pc:docMk/>
          <pc:sldMk cId="2465738635" sldId="408"/>
        </pc:sldMkLst>
      </pc:sldChg>
      <pc:sldChg chg="del">
        <pc:chgData name="Stalin Jacob Wilson Packia Dhas" userId="050d7d71-3621-4503-95e8-1c9a9d962492" providerId="ADAL" clId="{381C00A9-C979-47E1-9132-5E46C42DC930}" dt="2023-06-11T21:59:56.897" v="494" actId="47"/>
        <pc:sldMkLst>
          <pc:docMk/>
          <pc:sldMk cId="3227463303" sldId="410"/>
        </pc:sldMkLst>
      </pc:sldChg>
      <pc:sldChg chg="del">
        <pc:chgData name="Stalin Jacob Wilson Packia Dhas" userId="050d7d71-3621-4503-95e8-1c9a9d962492" providerId="ADAL" clId="{381C00A9-C979-47E1-9132-5E46C42DC930}" dt="2023-06-11T21:59:58.860" v="506" actId="47"/>
        <pc:sldMkLst>
          <pc:docMk/>
          <pc:sldMk cId="3344587547" sldId="411"/>
        </pc:sldMkLst>
      </pc:sldChg>
      <pc:sldChg chg="addSp delSp modSp mod">
        <pc:chgData name="Stalin Jacob Wilson Packia Dhas" userId="050d7d71-3621-4503-95e8-1c9a9d962492" providerId="ADAL" clId="{381C00A9-C979-47E1-9132-5E46C42DC930}" dt="2023-06-11T21:42:48.437" v="443" actId="20577"/>
        <pc:sldMkLst>
          <pc:docMk/>
          <pc:sldMk cId="1859524710" sldId="431"/>
        </pc:sldMkLst>
        <pc:spChg chg="mod">
          <ac:chgData name="Stalin Jacob Wilson Packia Dhas" userId="050d7d71-3621-4503-95e8-1c9a9d962492" providerId="ADAL" clId="{381C00A9-C979-47E1-9132-5E46C42DC930}" dt="2023-06-11T20:52:38.488" v="380" actId="122"/>
          <ac:spMkLst>
            <pc:docMk/>
            <pc:sldMk cId="1859524710" sldId="431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1:42:48.437" v="443" actId="20577"/>
          <ac:spMkLst>
            <pc:docMk/>
            <pc:sldMk cId="1859524710" sldId="431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0:22:51.546" v="70" actId="14100"/>
          <ac:spMkLst>
            <pc:docMk/>
            <pc:sldMk cId="1859524710" sldId="431"/>
            <ac:spMk id="4" creationId="{00000000-0000-0000-0000-000000000000}"/>
          </ac:spMkLst>
        </pc:spChg>
        <pc:spChg chg="add del">
          <ac:chgData name="Stalin Jacob Wilson Packia Dhas" userId="050d7d71-3621-4503-95e8-1c9a9d962492" providerId="ADAL" clId="{381C00A9-C979-47E1-9132-5E46C42DC930}" dt="2023-06-11T20:25:21.362" v="167" actId="22"/>
          <ac:spMkLst>
            <pc:docMk/>
            <pc:sldMk cId="1859524710" sldId="431"/>
            <ac:spMk id="7" creationId="{4A22A67D-49EA-010E-62B4-7FD16376978D}"/>
          </ac:spMkLst>
        </pc:spChg>
        <pc:spChg chg="add mod">
          <ac:chgData name="Stalin Jacob Wilson Packia Dhas" userId="050d7d71-3621-4503-95e8-1c9a9d962492" providerId="ADAL" clId="{381C00A9-C979-47E1-9132-5E46C42DC930}" dt="2023-06-11T20:50:07.075" v="335" actId="208"/>
          <ac:spMkLst>
            <pc:docMk/>
            <pc:sldMk cId="1859524710" sldId="431"/>
            <ac:spMk id="8" creationId="{DCE96D60-E2FE-778F-2FEC-0BE09EA3CC0B}"/>
          </ac:spMkLst>
        </pc:spChg>
        <pc:spChg chg="add mod">
          <ac:chgData name="Stalin Jacob Wilson Packia Dhas" userId="050d7d71-3621-4503-95e8-1c9a9d962492" providerId="ADAL" clId="{381C00A9-C979-47E1-9132-5E46C42DC930}" dt="2023-06-11T20:50:46.524" v="346" actId="20577"/>
          <ac:spMkLst>
            <pc:docMk/>
            <pc:sldMk cId="1859524710" sldId="431"/>
            <ac:spMk id="13" creationId="{C4DDE4AB-A1E4-F316-73FC-17A7AC7B3DFC}"/>
          </ac:spMkLst>
        </pc:spChg>
        <pc:spChg chg="add mod">
          <ac:chgData name="Stalin Jacob Wilson Packia Dhas" userId="050d7d71-3621-4503-95e8-1c9a9d962492" providerId="ADAL" clId="{381C00A9-C979-47E1-9132-5E46C42DC930}" dt="2023-06-11T20:52:13.805" v="377" actId="1076"/>
          <ac:spMkLst>
            <pc:docMk/>
            <pc:sldMk cId="1859524710" sldId="431"/>
            <ac:spMk id="14" creationId="{37B863A4-0FC4-328E-71A1-4DE2E8365F22}"/>
          </ac:spMkLst>
        </pc:spChg>
        <pc:cxnChg chg="add mod">
          <ac:chgData name="Stalin Jacob Wilson Packia Dhas" userId="050d7d71-3621-4503-95e8-1c9a9d962492" providerId="ADAL" clId="{381C00A9-C979-47E1-9132-5E46C42DC930}" dt="2023-06-11T20:49:46.567" v="332" actId="1582"/>
          <ac:cxnSpMkLst>
            <pc:docMk/>
            <pc:sldMk cId="1859524710" sldId="431"/>
            <ac:cxnSpMk id="10" creationId="{75240321-9636-A1D8-FA78-F7FFE88C57D4}"/>
          </ac:cxnSpMkLst>
        </pc:cxnChg>
        <pc:cxnChg chg="add mod">
          <ac:chgData name="Stalin Jacob Wilson Packia Dhas" userId="050d7d71-3621-4503-95e8-1c9a9d962492" providerId="ADAL" clId="{381C00A9-C979-47E1-9132-5E46C42DC930}" dt="2023-06-11T20:49:53.347" v="333" actId="1582"/>
          <ac:cxnSpMkLst>
            <pc:docMk/>
            <pc:sldMk cId="1859524710" sldId="431"/>
            <ac:cxnSpMk id="12" creationId="{926182D4-FD1C-1B10-0C06-F4BBD335C5CD}"/>
          </ac:cxnSpMkLst>
        </pc:cxnChg>
      </pc:sldChg>
      <pc:sldChg chg="del">
        <pc:chgData name="Stalin Jacob Wilson Packia Dhas" userId="050d7d71-3621-4503-95e8-1c9a9d962492" providerId="ADAL" clId="{381C00A9-C979-47E1-9132-5E46C42DC930}" dt="2023-06-11T21:59:55.204" v="483" actId="47"/>
        <pc:sldMkLst>
          <pc:docMk/>
          <pc:sldMk cId="89832544" sldId="432"/>
        </pc:sldMkLst>
      </pc:sldChg>
      <pc:sldChg chg="del">
        <pc:chgData name="Stalin Jacob Wilson Packia Dhas" userId="050d7d71-3621-4503-95e8-1c9a9d962492" providerId="ADAL" clId="{381C00A9-C979-47E1-9132-5E46C42DC930}" dt="2023-06-11T21:59:56.120" v="489" actId="47"/>
        <pc:sldMkLst>
          <pc:docMk/>
          <pc:sldMk cId="2370048366" sldId="435"/>
        </pc:sldMkLst>
      </pc:sldChg>
      <pc:sldChg chg="del">
        <pc:chgData name="Stalin Jacob Wilson Packia Dhas" userId="050d7d71-3621-4503-95e8-1c9a9d962492" providerId="ADAL" clId="{381C00A9-C979-47E1-9132-5E46C42DC930}" dt="2023-06-11T21:59:56.848" v="492" actId="47"/>
        <pc:sldMkLst>
          <pc:docMk/>
          <pc:sldMk cId="813443983" sldId="436"/>
        </pc:sldMkLst>
      </pc:sldChg>
      <pc:sldChg chg="del">
        <pc:chgData name="Stalin Jacob Wilson Packia Dhas" userId="050d7d71-3621-4503-95e8-1c9a9d962492" providerId="ADAL" clId="{381C00A9-C979-47E1-9132-5E46C42DC930}" dt="2023-06-11T21:59:56.877" v="493" actId="47"/>
        <pc:sldMkLst>
          <pc:docMk/>
          <pc:sldMk cId="7992482" sldId="439"/>
        </pc:sldMkLst>
      </pc:sldChg>
      <pc:sldChg chg="del">
        <pc:chgData name="Stalin Jacob Wilson Packia Dhas" userId="050d7d71-3621-4503-95e8-1c9a9d962492" providerId="ADAL" clId="{381C00A9-C979-47E1-9132-5E46C42DC930}" dt="2023-06-11T21:59:55.378" v="484" actId="47"/>
        <pc:sldMkLst>
          <pc:docMk/>
          <pc:sldMk cId="2989094331" sldId="441"/>
        </pc:sldMkLst>
      </pc:sldChg>
      <pc:sldChg chg="del">
        <pc:chgData name="Stalin Jacob Wilson Packia Dhas" userId="050d7d71-3621-4503-95e8-1c9a9d962492" providerId="ADAL" clId="{381C00A9-C979-47E1-9132-5E46C42DC930}" dt="2023-06-11T21:59:55.515" v="485" actId="47"/>
        <pc:sldMkLst>
          <pc:docMk/>
          <pc:sldMk cId="1085929746" sldId="442"/>
        </pc:sldMkLst>
      </pc:sldChg>
      <pc:sldChg chg="del">
        <pc:chgData name="Stalin Jacob Wilson Packia Dhas" userId="050d7d71-3621-4503-95e8-1c9a9d962492" providerId="ADAL" clId="{381C00A9-C979-47E1-9132-5E46C42DC930}" dt="2023-06-11T21:59:55.704" v="486" actId="47"/>
        <pc:sldMkLst>
          <pc:docMk/>
          <pc:sldMk cId="58867246" sldId="443"/>
        </pc:sldMkLst>
      </pc:sldChg>
      <pc:sldChg chg="del">
        <pc:chgData name="Stalin Jacob Wilson Packia Dhas" userId="050d7d71-3621-4503-95e8-1c9a9d962492" providerId="ADAL" clId="{381C00A9-C979-47E1-9132-5E46C42DC930}" dt="2023-06-11T21:59:56.468" v="490" actId="47"/>
        <pc:sldMkLst>
          <pc:docMk/>
          <pc:sldMk cId="202496551" sldId="444"/>
        </pc:sldMkLst>
      </pc:sldChg>
      <pc:sldChg chg="del">
        <pc:chgData name="Stalin Jacob Wilson Packia Dhas" userId="050d7d71-3621-4503-95e8-1c9a9d962492" providerId="ADAL" clId="{381C00A9-C979-47E1-9132-5E46C42DC930}" dt="2023-06-11T21:59:56.642" v="491" actId="47"/>
        <pc:sldMkLst>
          <pc:docMk/>
          <pc:sldMk cId="3627213603" sldId="445"/>
        </pc:sldMkLst>
      </pc:sldChg>
      <pc:sldChg chg="del">
        <pc:chgData name="Stalin Jacob Wilson Packia Dhas" userId="050d7d71-3621-4503-95e8-1c9a9d962492" providerId="ADAL" clId="{381C00A9-C979-47E1-9132-5E46C42DC930}" dt="2023-06-11T21:59:57.217" v="496" actId="47"/>
        <pc:sldMkLst>
          <pc:docMk/>
          <pc:sldMk cId="2304440002" sldId="446"/>
        </pc:sldMkLst>
      </pc:sldChg>
      <pc:sldChg chg="del">
        <pc:chgData name="Stalin Jacob Wilson Packia Dhas" userId="050d7d71-3621-4503-95e8-1c9a9d962492" providerId="ADAL" clId="{381C00A9-C979-47E1-9132-5E46C42DC930}" dt="2023-06-11T21:59:57.485" v="497" actId="47"/>
        <pc:sldMkLst>
          <pc:docMk/>
          <pc:sldMk cId="4174935189" sldId="447"/>
        </pc:sldMkLst>
      </pc:sldChg>
      <pc:sldChg chg="del">
        <pc:chgData name="Stalin Jacob Wilson Packia Dhas" userId="050d7d71-3621-4503-95e8-1c9a9d962492" providerId="ADAL" clId="{381C00A9-C979-47E1-9132-5E46C42DC930}" dt="2023-06-11T21:59:57.528" v="498" actId="47"/>
        <pc:sldMkLst>
          <pc:docMk/>
          <pc:sldMk cId="1908674435" sldId="448"/>
        </pc:sldMkLst>
      </pc:sldChg>
      <pc:sldChg chg="del">
        <pc:chgData name="Stalin Jacob Wilson Packia Dhas" userId="050d7d71-3621-4503-95e8-1c9a9d962492" providerId="ADAL" clId="{381C00A9-C979-47E1-9132-5E46C42DC930}" dt="2023-06-11T21:59:57.914" v="499" actId="47"/>
        <pc:sldMkLst>
          <pc:docMk/>
          <pc:sldMk cId="302692035" sldId="449"/>
        </pc:sldMkLst>
      </pc:sldChg>
      <pc:sldChg chg="del">
        <pc:chgData name="Stalin Jacob Wilson Packia Dhas" userId="050d7d71-3621-4503-95e8-1c9a9d962492" providerId="ADAL" clId="{381C00A9-C979-47E1-9132-5E46C42DC930}" dt="2023-06-11T21:59:58.016" v="500" actId="47"/>
        <pc:sldMkLst>
          <pc:docMk/>
          <pc:sldMk cId="3108024431" sldId="450"/>
        </pc:sldMkLst>
      </pc:sldChg>
      <pc:sldChg chg="del">
        <pc:chgData name="Stalin Jacob Wilson Packia Dhas" userId="050d7d71-3621-4503-95e8-1c9a9d962492" providerId="ADAL" clId="{381C00A9-C979-47E1-9132-5E46C42DC930}" dt="2023-06-11T21:59:55.749" v="487" actId="47"/>
        <pc:sldMkLst>
          <pc:docMk/>
          <pc:sldMk cId="2988187929" sldId="451"/>
        </pc:sldMkLst>
      </pc:sldChg>
      <pc:sldChg chg="del">
        <pc:chgData name="Stalin Jacob Wilson Packia Dhas" userId="050d7d71-3621-4503-95e8-1c9a9d962492" providerId="ADAL" clId="{381C00A9-C979-47E1-9132-5E46C42DC930}" dt="2023-06-11T21:59:57.056" v="495" actId="47"/>
        <pc:sldMkLst>
          <pc:docMk/>
          <pc:sldMk cId="2925800092" sldId="452"/>
        </pc:sldMkLst>
      </pc:sldChg>
      <pc:sldChg chg="del">
        <pc:chgData name="Stalin Jacob Wilson Packia Dhas" userId="050d7d71-3621-4503-95e8-1c9a9d962492" providerId="ADAL" clId="{381C00A9-C979-47E1-9132-5E46C42DC930}" dt="2023-06-11T21:59:58.050" v="501" actId="47"/>
        <pc:sldMkLst>
          <pc:docMk/>
          <pc:sldMk cId="1039973140" sldId="453"/>
        </pc:sldMkLst>
      </pc:sldChg>
      <pc:sldChg chg="del">
        <pc:chgData name="Stalin Jacob Wilson Packia Dhas" userId="050d7d71-3621-4503-95e8-1c9a9d962492" providerId="ADAL" clId="{381C00A9-C979-47E1-9132-5E46C42DC930}" dt="2023-06-11T21:59:58.690" v="505" actId="47"/>
        <pc:sldMkLst>
          <pc:docMk/>
          <pc:sldMk cId="1579275917" sldId="455"/>
        </pc:sldMkLst>
      </pc:sldChg>
      <pc:sldChg chg="del">
        <pc:chgData name="Stalin Jacob Wilson Packia Dhas" userId="050d7d71-3621-4503-95e8-1c9a9d962492" providerId="ADAL" clId="{381C00A9-C979-47E1-9132-5E46C42DC930}" dt="2023-06-11T21:59:58.542" v="504" actId="47"/>
        <pc:sldMkLst>
          <pc:docMk/>
          <pc:sldMk cId="3445506936" sldId="456"/>
        </pc:sldMkLst>
      </pc:sldChg>
      <pc:sldChg chg="del">
        <pc:chgData name="Stalin Jacob Wilson Packia Dhas" userId="050d7d71-3621-4503-95e8-1c9a9d962492" providerId="ADAL" clId="{381C00A9-C979-47E1-9132-5E46C42DC930}" dt="2023-06-11T21:59:58.355" v="503" actId="47"/>
        <pc:sldMkLst>
          <pc:docMk/>
          <pc:sldMk cId="2246826805" sldId="457"/>
        </pc:sldMkLst>
      </pc:sldChg>
      <pc:sldChg chg="del">
        <pc:chgData name="Stalin Jacob Wilson Packia Dhas" userId="050d7d71-3621-4503-95e8-1c9a9d962492" providerId="ADAL" clId="{381C00A9-C979-47E1-9132-5E46C42DC930}" dt="2023-06-11T21:59:58.224" v="502" actId="47"/>
        <pc:sldMkLst>
          <pc:docMk/>
          <pc:sldMk cId="3711735357" sldId="458"/>
        </pc:sldMkLst>
      </pc:sldChg>
      <pc:sldChg chg="del">
        <pc:chgData name="Stalin Jacob Wilson Packia Dhas" userId="050d7d71-3621-4503-95e8-1c9a9d962492" providerId="ADAL" clId="{381C00A9-C979-47E1-9132-5E46C42DC930}" dt="2023-06-11T21:59:59.026" v="507" actId="47"/>
        <pc:sldMkLst>
          <pc:docMk/>
          <pc:sldMk cId="1617301185" sldId="459"/>
        </pc:sldMkLst>
      </pc:sldChg>
      <pc:sldChg chg="del">
        <pc:chgData name="Stalin Jacob Wilson Packia Dhas" userId="050d7d71-3621-4503-95e8-1c9a9d962492" providerId="ADAL" clId="{381C00A9-C979-47E1-9132-5E46C42DC930}" dt="2023-06-11T21:59:59.176" v="508" actId="47"/>
        <pc:sldMkLst>
          <pc:docMk/>
          <pc:sldMk cId="234424063" sldId="460"/>
        </pc:sldMkLst>
      </pc:sldChg>
      <pc:sldChg chg="del">
        <pc:chgData name="Stalin Jacob Wilson Packia Dhas" userId="050d7d71-3621-4503-95e8-1c9a9d962492" providerId="ADAL" clId="{381C00A9-C979-47E1-9132-5E46C42DC930}" dt="2023-06-11T22:00:00.964" v="509" actId="47"/>
        <pc:sldMkLst>
          <pc:docMk/>
          <pc:sldMk cId="113954679" sldId="461"/>
        </pc:sldMkLst>
      </pc:sldChg>
      <pc:sldChg chg="del">
        <pc:chgData name="Stalin Jacob Wilson Packia Dhas" userId="050d7d71-3621-4503-95e8-1c9a9d962492" providerId="ADAL" clId="{381C00A9-C979-47E1-9132-5E46C42DC930}" dt="2023-06-11T22:00:01.486" v="510" actId="47"/>
        <pc:sldMkLst>
          <pc:docMk/>
          <pc:sldMk cId="3864765937" sldId="466"/>
        </pc:sldMkLst>
      </pc:sldChg>
      <pc:sldChg chg="del">
        <pc:chgData name="Stalin Jacob Wilson Packia Dhas" userId="050d7d71-3621-4503-95e8-1c9a9d962492" providerId="ADAL" clId="{381C00A9-C979-47E1-9132-5E46C42DC930}" dt="2023-06-11T22:00:03.754" v="514" actId="47"/>
        <pc:sldMkLst>
          <pc:docMk/>
          <pc:sldMk cId="32802687" sldId="467"/>
        </pc:sldMkLst>
      </pc:sldChg>
      <pc:sldChg chg="del">
        <pc:chgData name="Stalin Jacob Wilson Packia Dhas" userId="050d7d71-3621-4503-95e8-1c9a9d962492" providerId="ADAL" clId="{381C00A9-C979-47E1-9132-5E46C42DC930}" dt="2023-06-11T22:00:02.913" v="513" actId="47"/>
        <pc:sldMkLst>
          <pc:docMk/>
          <pc:sldMk cId="1768766616" sldId="468"/>
        </pc:sldMkLst>
      </pc:sldChg>
      <pc:sldChg chg="del">
        <pc:chgData name="Stalin Jacob Wilson Packia Dhas" userId="050d7d71-3621-4503-95e8-1c9a9d962492" providerId="ADAL" clId="{381C00A9-C979-47E1-9132-5E46C42DC930}" dt="2023-06-11T22:00:02.599" v="512" actId="47"/>
        <pc:sldMkLst>
          <pc:docMk/>
          <pc:sldMk cId="2156465805" sldId="469"/>
        </pc:sldMkLst>
      </pc:sldChg>
      <pc:sldChg chg="del">
        <pc:chgData name="Stalin Jacob Wilson Packia Dhas" userId="050d7d71-3621-4503-95e8-1c9a9d962492" providerId="ADAL" clId="{381C00A9-C979-47E1-9132-5E46C42DC930}" dt="2023-06-11T22:00:02.190" v="511" actId="47"/>
        <pc:sldMkLst>
          <pc:docMk/>
          <pc:sldMk cId="3768159992" sldId="470"/>
        </pc:sldMkLst>
      </pc:sldChg>
      <pc:sldChg chg="modSp mod">
        <pc:chgData name="Stalin Jacob Wilson Packia Dhas" userId="050d7d71-3621-4503-95e8-1c9a9d962492" providerId="ADAL" clId="{381C00A9-C979-47E1-9132-5E46C42DC930}" dt="2023-06-11T20:22:31.202" v="40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381C00A9-C979-47E1-9132-5E46C42DC930}" dt="2023-06-11T20:22:31.202" v="40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del">
        <pc:chgData name="Stalin Jacob Wilson Packia Dhas" userId="050d7d71-3621-4503-95e8-1c9a9d962492" providerId="ADAL" clId="{381C00A9-C979-47E1-9132-5E46C42DC930}" dt="2023-06-11T21:59:54.683" v="480" actId="47"/>
        <pc:sldMkLst>
          <pc:docMk/>
          <pc:sldMk cId="3855564541" sldId="722"/>
        </pc:sldMkLst>
      </pc:sldChg>
      <pc:sldChg chg="del">
        <pc:chgData name="Stalin Jacob Wilson Packia Dhas" userId="050d7d71-3621-4503-95e8-1c9a9d962492" providerId="ADAL" clId="{381C00A9-C979-47E1-9132-5E46C42DC930}" dt="2023-06-11T21:59:54.886" v="481" actId="47"/>
        <pc:sldMkLst>
          <pc:docMk/>
          <pc:sldMk cId="4184733348" sldId="723"/>
        </pc:sldMkLst>
      </pc:sldChg>
      <pc:sldChg chg="modSp add del mod">
        <pc:chgData name="Stalin Jacob Wilson Packia Dhas" userId="050d7d71-3621-4503-95e8-1c9a9d962492" providerId="ADAL" clId="{381C00A9-C979-47E1-9132-5E46C42DC930}" dt="2023-06-12T01:02:34.675" v="1156" actId="47"/>
        <pc:sldMkLst>
          <pc:docMk/>
          <pc:sldMk cId="3391443938" sldId="724"/>
        </pc:sldMkLst>
        <pc:spChg chg="mod">
          <ac:chgData name="Stalin Jacob Wilson Packia Dhas" userId="050d7d71-3621-4503-95e8-1c9a9d962492" providerId="ADAL" clId="{381C00A9-C979-47E1-9132-5E46C42DC930}" dt="2023-06-11T20:52:23.899" v="378"/>
          <ac:spMkLst>
            <pc:docMk/>
            <pc:sldMk cId="3391443938" sldId="724"/>
            <ac:spMk id="3" creationId="{00000000-0000-0000-0000-000000000000}"/>
          </ac:spMkLst>
        </pc:spChg>
      </pc:sldChg>
      <pc:sldChg chg="delSp modSp add del mod">
        <pc:chgData name="Stalin Jacob Wilson Packia Dhas" userId="050d7d71-3621-4503-95e8-1c9a9d962492" providerId="ADAL" clId="{381C00A9-C979-47E1-9132-5E46C42DC930}" dt="2023-06-11T23:07:37.974" v="740" actId="47"/>
        <pc:sldMkLst>
          <pc:docMk/>
          <pc:sldMk cId="1571888071" sldId="725"/>
        </pc:sldMkLst>
        <pc:spChg chg="mod">
          <ac:chgData name="Stalin Jacob Wilson Packia Dhas" userId="050d7d71-3621-4503-95e8-1c9a9d962492" providerId="ADAL" clId="{381C00A9-C979-47E1-9132-5E46C42DC930}" dt="2023-06-11T20:52:43.187" v="381" actId="122"/>
          <ac:spMkLst>
            <pc:docMk/>
            <pc:sldMk cId="1571888071" sldId="725"/>
            <ac:spMk id="2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1:43:42.057" v="444" actId="20577"/>
          <ac:spMkLst>
            <pc:docMk/>
            <pc:sldMk cId="1571888071" sldId="725"/>
            <ac:spMk id="3" creationId="{00000000-0000-0000-0000-000000000000}"/>
          </ac:spMkLst>
        </pc:spChg>
        <pc:spChg chg="del">
          <ac:chgData name="Stalin Jacob Wilson Packia Dhas" userId="050d7d71-3621-4503-95e8-1c9a9d962492" providerId="ADAL" clId="{381C00A9-C979-47E1-9132-5E46C42DC930}" dt="2023-06-11T20:52:45.245" v="382" actId="478"/>
          <ac:spMkLst>
            <pc:docMk/>
            <pc:sldMk cId="1571888071" sldId="725"/>
            <ac:spMk id="8" creationId="{DCE96D60-E2FE-778F-2FEC-0BE09EA3CC0B}"/>
          </ac:spMkLst>
        </pc:spChg>
        <pc:spChg chg="del mod">
          <ac:chgData name="Stalin Jacob Wilson Packia Dhas" userId="050d7d71-3621-4503-95e8-1c9a9d962492" providerId="ADAL" clId="{381C00A9-C979-47E1-9132-5E46C42DC930}" dt="2023-06-11T20:52:55.092" v="385" actId="478"/>
          <ac:spMkLst>
            <pc:docMk/>
            <pc:sldMk cId="1571888071" sldId="725"/>
            <ac:spMk id="13" creationId="{C4DDE4AB-A1E4-F316-73FC-17A7AC7B3DFC}"/>
          </ac:spMkLst>
        </pc:spChg>
        <pc:spChg chg="del">
          <ac:chgData name="Stalin Jacob Wilson Packia Dhas" userId="050d7d71-3621-4503-95e8-1c9a9d962492" providerId="ADAL" clId="{381C00A9-C979-47E1-9132-5E46C42DC930}" dt="2023-06-11T20:52:50.218" v="383" actId="478"/>
          <ac:spMkLst>
            <pc:docMk/>
            <pc:sldMk cId="1571888071" sldId="725"/>
            <ac:spMk id="14" creationId="{37B863A4-0FC4-328E-71A1-4DE2E8365F22}"/>
          </ac:spMkLst>
        </pc:spChg>
        <pc:cxnChg chg="del mod">
          <ac:chgData name="Stalin Jacob Wilson Packia Dhas" userId="050d7d71-3621-4503-95e8-1c9a9d962492" providerId="ADAL" clId="{381C00A9-C979-47E1-9132-5E46C42DC930}" dt="2023-06-11T20:52:57.267" v="386" actId="478"/>
          <ac:cxnSpMkLst>
            <pc:docMk/>
            <pc:sldMk cId="1571888071" sldId="725"/>
            <ac:cxnSpMk id="10" creationId="{75240321-9636-A1D8-FA78-F7FFE88C57D4}"/>
          </ac:cxnSpMkLst>
        </pc:cxnChg>
        <pc:cxnChg chg="del mod">
          <ac:chgData name="Stalin Jacob Wilson Packia Dhas" userId="050d7d71-3621-4503-95e8-1c9a9d962492" providerId="ADAL" clId="{381C00A9-C979-47E1-9132-5E46C42DC930}" dt="2023-06-11T20:52:59.595" v="387" actId="478"/>
          <ac:cxnSpMkLst>
            <pc:docMk/>
            <pc:sldMk cId="1571888071" sldId="725"/>
            <ac:cxnSpMk id="12" creationId="{926182D4-FD1C-1B10-0C06-F4BBD335C5CD}"/>
          </ac:cxnSpMkLst>
        </pc:cxnChg>
      </pc:sldChg>
      <pc:sldChg chg="addSp delSp modSp add mod">
        <pc:chgData name="Stalin Jacob Wilson Packia Dhas" userId="050d7d71-3621-4503-95e8-1c9a9d962492" providerId="ADAL" clId="{381C00A9-C979-47E1-9132-5E46C42DC930}" dt="2023-06-11T23:57:20.761" v="921" actId="14100"/>
        <pc:sldMkLst>
          <pc:docMk/>
          <pc:sldMk cId="1665006227" sldId="726"/>
        </pc:sldMkLst>
        <pc:spChg chg="mod">
          <ac:chgData name="Stalin Jacob Wilson Packia Dhas" userId="050d7d71-3621-4503-95e8-1c9a9d962492" providerId="ADAL" clId="{381C00A9-C979-47E1-9132-5E46C42DC930}" dt="2023-06-11T22:03:50.237" v="574" actId="14100"/>
          <ac:spMkLst>
            <pc:docMk/>
            <pc:sldMk cId="1665006227" sldId="726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7:20.761" v="921" actId="14100"/>
          <ac:spMkLst>
            <pc:docMk/>
            <pc:sldMk cId="1665006227" sldId="726"/>
            <ac:spMk id="7" creationId="{7F5B7D5F-0C22-FC57-AEEC-63530C7BBDE5}"/>
          </ac:spMkLst>
        </pc:spChg>
        <pc:picChg chg="add del mod">
          <ac:chgData name="Stalin Jacob Wilson Packia Dhas" userId="050d7d71-3621-4503-95e8-1c9a9d962492" providerId="ADAL" clId="{381C00A9-C979-47E1-9132-5E46C42DC930}" dt="2023-06-11T21:56:14.066" v="467" actId="478"/>
          <ac:picMkLst>
            <pc:docMk/>
            <pc:sldMk cId="1665006227" sldId="726"/>
            <ac:picMk id="4" creationId="{655E73AD-91A6-4A1A-269C-91675F5DC4FA}"/>
          </ac:picMkLst>
        </pc:picChg>
        <pc:picChg chg="add mod">
          <ac:chgData name="Stalin Jacob Wilson Packia Dhas" userId="050d7d71-3621-4503-95e8-1c9a9d962492" providerId="ADAL" clId="{381C00A9-C979-47E1-9132-5E46C42DC930}" dt="2023-06-11T21:56:19.732" v="469" actId="1076"/>
          <ac:picMkLst>
            <pc:docMk/>
            <pc:sldMk cId="1665006227" sldId="726"/>
            <ac:picMk id="6" creationId="{2EAD89E7-4900-349C-DB80-FEB67E297BE0}"/>
          </ac:picMkLst>
        </pc:picChg>
      </pc:sldChg>
      <pc:sldChg chg="modSp add mod">
        <pc:chgData name="Stalin Jacob Wilson Packia Dhas" userId="050d7d71-3621-4503-95e8-1c9a9d962492" providerId="ADAL" clId="{381C00A9-C979-47E1-9132-5E46C42DC930}" dt="2023-06-11T23:57:28.455" v="922" actId="14100"/>
        <pc:sldMkLst>
          <pc:docMk/>
          <pc:sldMk cId="979562548" sldId="727"/>
        </pc:sldMkLst>
        <pc:spChg chg="mod">
          <ac:chgData name="Stalin Jacob Wilson Packia Dhas" userId="050d7d71-3621-4503-95e8-1c9a9d962492" providerId="ADAL" clId="{381C00A9-C979-47E1-9132-5E46C42DC930}" dt="2023-06-11T22:03:03.059" v="561" actId="20577"/>
          <ac:spMkLst>
            <pc:docMk/>
            <pc:sldMk cId="979562548" sldId="727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1T23:57:28.455" v="922" actId="14100"/>
          <ac:spMkLst>
            <pc:docMk/>
            <pc:sldMk cId="979562548" sldId="727"/>
            <ac:spMk id="4" creationId="{7AA588A3-03F9-EB6E-8C24-4B5A77DC2B22}"/>
          </ac:spMkLst>
        </pc:spChg>
      </pc:sldChg>
      <pc:sldChg chg="add del">
        <pc:chgData name="Stalin Jacob Wilson Packia Dhas" userId="050d7d71-3621-4503-95e8-1c9a9d962492" providerId="ADAL" clId="{381C00A9-C979-47E1-9132-5E46C42DC930}" dt="2023-06-11T21:58:58.635" v="479" actId="47"/>
        <pc:sldMkLst>
          <pc:docMk/>
          <pc:sldMk cId="1409778185" sldId="727"/>
        </pc:sldMkLst>
      </pc:sldChg>
      <pc:sldChg chg="modSp add mod">
        <pc:chgData name="Stalin Jacob Wilson Packia Dhas" userId="050d7d71-3621-4503-95e8-1c9a9d962492" providerId="ADAL" clId="{381C00A9-C979-47E1-9132-5E46C42DC930}" dt="2023-06-12T00:14:05.053" v="1021" actId="403"/>
        <pc:sldMkLst>
          <pc:docMk/>
          <pc:sldMk cId="1628629866" sldId="728"/>
        </pc:sldMkLst>
        <pc:spChg chg="mod">
          <ac:chgData name="Stalin Jacob Wilson Packia Dhas" userId="050d7d71-3621-4503-95e8-1c9a9d962492" providerId="ADAL" clId="{381C00A9-C979-47E1-9132-5E46C42DC930}" dt="2023-06-12T00:14:05.053" v="1021" actId="403"/>
          <ac:spMkLst>
            <pc:docMk/>
            <pc:sldMk cId="1628629866" sldId="728"/>
            <ac:spMk id="3" creationId="{00000000-0000-0000-0000-000000000000}"/>
          </ac:spMkLst>
        </pc:spChg>
        <pc:picChg chg="mod">
          <ac:chgData name="Stalin Jacob Wilson Packia Dhas" userId="050d7d71-3621-4503-95e8-1c9a9d962492" providerId="ADAL" clId="{381C00A9-C979-47E1-9132-5E46C42DC930}" dt="2023-06-12T00:14:00.745" v="1020" actId="1076"/>
          <ac:picMkLst>
            <pc:docMk/>
            <pc:sldMk cId="1628629866" sldId="728"/>
            <ac:picMk id="2050" creationId="{28550AFC-F72C-4418-366B-03BC1F927ABC}"/>
          </ac:picMkLst>
        </pc:picChg>
      </pc:sldChg>
      <pc:sldChg chg="addSp delSp modSp add mod">
        <pc:chgData name="Stalin Jacob Wilson Packia Dhas" userId="050d7d71-3621-4503-95e8-1c9a9d962492" providerId="ADAL" clId="{381C00A9-C979-47E1-9132-5E46C42DC930}" dt="2023-06-12T00:18:50.479" v="1041" actId="1076"/>
        <pc:sldMkLst>
          <pc:docMk/>
          <pc:sldMk cId="3072518249" sldId="729"/>
        </pc:sldMkLst>
        <pc:spChg chg="mod">
          <ac:chgData name="Stalin Jacob Wilson Packia Dhas" userId="050d7d71-3621-4503-95e8-1c9a9d962492" providerId="ADAL" clId="{381C00A9-C979-47E1-9132-5E46C42DC930}" dt="2023-06-12T00:14:44.535" v="1038" actId="113"/>
          <ac:spMkLst>
            <pc:docMk/>
            <pc:sldMk cId="3072518249" sldId="729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381C00A9-C979-47E1-9132-5E46C42DC930}" dt="2023-06-12T00:14:16.985" v="1032" actId="478"/>
          <ac:picMkLst>
            <pc:docMk/>
            <pc:sldMk cId="3072518249" sldId="729"/>
            <ac:picMk id="2050" creationId="{28550AFC-F72C-4418-366B-03BC1F927ABC}"/>
          </ac:picMkLst>
        </pc:picChg>
        <pc:picChg chg="add mod">
          <ac:chgData name="Stalin Jacob Wilson Packia Dhas" userId="050d7d71-3621-4503-95e8-1c9a9d962492" providerId="ADAL" clId="{381C00A9-C979-47E1-9132-5E46C42DC930}" dt="2023-06-12T00:18:50.479" v="1041" actId="1076"/>
          <ac:picMkLst>
            <pc:docMk/>
            <pc:sldMk cId="3072518249" sldId="729"/>
            <ac:picMk id="3074" creationId="{6B9B8DE4-2BF5-1B76-7354-4141EF348E4B}"/>
          </ac:picMkLst>
        </pc:picChg>
      </pc:sldChg>
      <pc:sldChg chg="addSp delSp modSp add mod">
        <pc:chgData name="Stalin Jacob Wilson Packia Dhas" userId="050d7d71-3621-4503-95e8-1c9a9d962492" providerId="ADAL" clId="{381C00A9-C979-47E1-9132-5E46C42DC930}" dt="2023-06-12T01:15:43.277" v="1305" actId="1076"/>
        <pc:sldMkLst>
          <pc:docMk/>
          <pc:sldMk cId="986472699" sldId="730"/>
        </pc:sldMkLst>
        <pc:spChg chg="mod">
          <ac:chgData name="Stalin Jacob Wilson Packia Dhas" userId="050d7d71-3621-4503-95e8-1c9a9d962492" providerId="ADAL" clId="{381C00A9-C979-47E1-9132-5E46C42DC930}" dt="2023-06-12T00:30:19.674" v="1117" actId="5793"/>
          <ac:spMkLst>
            <pc:docMk/>
            <pc:sldMk cId="986472699" sldId="730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381C00A9-C979-47E1-9132-5E46C42DC930}" dt="2023-06-12T01:15:36.500" v="1304" actId="6549"/>
          <ac:spMkLst>
            <pc:docMk/>
            <pc:sldMk cId="986472699" sldId="730"/>
            <ac:spMk id="5" creationId="{F4F7DDCA-0DD3-6E6D-1214-8013C111D181}"/>
          </ac:spMkLst>
        </pc:spChg>
        <pc:picChg chg="del">
          <ac:chgData name="Stalin Jacob Wilson Packia Dhas" userId="050d7d71-3621-4503-95e8-1c9a9d962492" providerId="ADAL" clId="{381C00A9-C979-47E1-9132-5E46C42DC930}" dt="2023-06-12T00:28:00.242" v="1097" actId="478"/>
          <ac:picMkLst>
            <pc:docMk/>
            <pc:sldMk cId="986472699" sldId="730"/>
            <ac:picMk id="4098" creationId="{2E60E15F-DAB1-461D-7AC1-BD28ED1D2A14}"/>
          </ac:picMkLst>
        </pc:picChg>
        <pc:picChg chg="add mod">
          <ac:chgData name="Stalin Jacob Wilson Packia Dhas" userId="050d7d71-3621-4503-95e8-1c9a9d962492" providerId="ADAL" clId="{381C00A9-C979-47E1-9132-5E46C42DC930}" dt="2023-06-12T01:15:43.277" v="1305" actId="1076"/>
          <ac:picMkLst>
            <pc:docMk/>
            <pc:sldMk cId="986472699" sldId="730"/>
            <ac:picMk id="5122" creationId="{C5A93B9E-F982-FA3A-C671-AB470DA84D89}"/>
          </ac:picMkLst>
        </pc:picChg>
      </pc:sldChg>
      <pc:sldChg chg="modSp add mod">
        <pc:chgData name="Stalin Jacob Wilson Packia Dhas" userId="050d7d71-3621-4503-95e8-1c9a9d962492" providerId="ADAL" clId="{381C00A9-C979-47E1-9132-5E46C42DC930}" dt="2023-06-12T00:30:56.349" v="1130" actId="113"/>
        <pc:sldMkLst>
          <pc:docMk/>
          <pc:sldMk cId="4079345023" sldId="731"/>
        </pc:sldMkLst>
        <pc:spChg chg="mod">
          <ac:chgData name="Stalin Jacob Wilson Packia Dhas" userId="050d7d71-3621-4503-95e8-1c9a9d962492" providerId="ADAL" clId="{381C00A9-C979-47E1-9132-5E46C42DC930}" dt="2023-06-12T00:30:56.349" v="1130" actId="113"/>
          <ac:spMkLst>
            <pc:docMk/>
            <pc:sldMk cId="4079345023" sldId="731"/>
            <ac:spMk id="3" creationId="{00000000-0000-0000-0000-000000000000}"/>
          </ac:spMkLst>
        </pc:spChg>
        <pc:picChg chg="mod">
          <ac:chgData name="Stalin Jacob Wilson Packia Dhas" userId="050d7d71-3621-4503-95e8-1c9a9d962492" providerId="ADAL" clId="{381C00A9-C979-47E1-9132-5E46C42DC930}" dt="2023-06-12T00:30:39.076" v="1122" actId="1076"/>
          <ac:picMkLst>
            <pc:docMk/>
            <pc:sldMk cId="4079345023" sldId="731"/>
            <ac:picMk id="4098" creationId="{2E60E15F-DAB1-461D-7AC1-BD28ED1D2A14}"/>
          </ac:picMkLst>
        </pc:picChg>
      </pc:sldChg>
      <pc:sldChg chg="addSp delSp modSp add mod">
        <pc:chgData name="Stalin Jacob Wilson Packia Dhas" userId="050d7d71-3621-4503-95e8-1c9a9d962492" providerId="ADAL" clId="{381C00A9-C979-47E1-9132-5E46C42DC930}" dt="2023-06-12T01:09:40.030" v="1159" actId="403"/>
        <pc:sldMkLst>
          <pc:docMk/>
          <pc:sldMk cId="1788451638" sldId="732"/>
        </pc:sldMkLst>
        <pc:spChg chg="mod">
          <ac:chgData name="Stalin Jacob Wilson Packia Dhas" userId="050d7d71-3621-4503-95e8-1c9a9d962492" providerId="ADAL" clId="{381C00A9-C979-47E1-9132-5E46C42DC930}" dt="2023-06-12T01:09:40.030" v="1159" actId="403"/>
          <ac:spMkLst>
            <pc:docMk/>
            <pc:sldMk cId="1788451638" sldId="732"/>
            <ac:spMk id="3" creationId="{00000000-0000-0000-0000-000000000000}"/>
          </ac:spMkLst>
        </pc:spChg>
        <pc:picChg chg="del">
          <ac:chgData name="Stalin Jacob Wilson Packia Dhas" userId="050d7d71-3621-4503-95e8-1c9a9d962492" providerId="ADAL" clId="{381C00A9-C979-47E1-9132-5E46C42DC930}" dt="2023-06-12T00:30:59.585" v="1131" actId="478"/>
          <ac:picMkLst>
            <pc:docMk/>
            <pc:sldMk cId="1788451638" sldId="732"/>
            <ac:picMk id="4098" creationId="{2E60E15F-DAB1-461D-7AC1-BD28ED1D2A14}"/>
          </ac:picMkLst>
        </pc:picChg>
        <pc:picChg chg="add mod">
          <ac:chgData name="Stalin Jacob Wilson Packia Dhas" userId="050d7d71-3621-4503-95e8-1c9a9d962492" providerId="ADAL" clId="{381C00A9-C979-47E1-9132-5E46C42DC930}" dt="2023-06-12T00:32:20.739" v="1147" actId="1076"/>
          <ac:picMkLst>
            <pc:docMk/>
            <pc:sldMk cId="1788451638" sldId="732"/>
            <ac:picMk id="6146" creationId="{40B86FAD-1C75-690B-2287-0F643A35C946}"/>
          </ac:picMkLst>
        </pc:picChg>
      </pc:sldChg>
      <pc:sldMasterChg chg="delSldLayout">
        <pc:chgData name="Stalin Jacob Wilson Packia Dhas" userId="050d7d71-3621-4503-95e8-1c9a9d962492" providerId="ADAL" clId="{381C00A9-C979-47E1-9132-5E46C42DC930}" dt="2023-06-11T21:45:12.384" v="450" actId="47"/>
        <pc:sldMasterMkLst>
          <pc:docMk/>
          <pc:sldMasterMk cId="3508390215" sldId="2147483661"/>
        </pc:sldMasterMkLst>
        <pc:sldLayoutChg chg="del">
          <pc:chgData name="Stalin Jacob Wilson Packia Dhas" userId="050d7d71-3621-4503-95e8-1c9a9d962492" providerId="ADAL" clId="{381C00A9-C979-47E1-9132-5E46C42DC930}" dt="2023-06-11T21:45:12.384" v="450" actId="47"/>
          <pc:sldLayoutMkLst>
            <pc:docMk/>
            <pc:sldMasterMk cId="3508390215" sldId="2147483661"/>
            <pc:sldLayoutMk cId="1926907310" sldId="214748379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11/06/2023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Health and Safety module – coming soon on Moodle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3F30E45-D1CF-4EE0-88FC-D8A35DE097FD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2451A-D117-4011-AD41-E83A50D32807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E1776A2-BB06-41AD-91BC-32AC19CAFD4C}" type="datetime1">
              <a:rPr lang="en-GB" smtClean="0"/>
              <a:t>12/06/2023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39406C5-D3E1-4CA2-BBCA-8D6732601DC1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BF999-0B38-4906-AB90-B65860F5D5E8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801B24-6659-4BC6-A1A9-4CC86A122693}" type="datetime1">
              <a:rPr lang="en-GB" smtClean="0"/>
              <a:t>12/06/2023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595BFD5-96F9-40F9-9985-AC2704976E8A}" type="datetime1">
              <a:rPr lang="en-GB" noProof="0" smtClean="0"/>
              <a:t>12/06/2023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 / Instrumentation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1A75C7D-7A14-4017-BD45-1E877AB9172B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A9643-44AB-4E82-B3B8-55F8B62FEA9F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2987A5A-0426-4183-8FB4-5D0B6BCA6E73}" type="datetime1">
              <a:rPr lang="en-GB" smtClean="0"/>
              <a:t>12/06/2023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66D0DD0-CABD-47C8-8548-0994367113A8}" type="datetime1">
              <a:rPr lang="en-GB" noProof="0" smtClean="0"/>
              <a:t>12/06/2023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 / Instrumentation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121C312-C4C3-482B-A512-99107161B442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7E35A-247E-4908-9AF8-0A86FDA8FF3D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2F228D-850B-407A-9984-203A141A452A}" type="datetime1">
              <a:rPr lang="en-GB" smtClean="0"/>
              <a:t>12/06/2023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D8FFE-C6F5-46BE-9A4C-95E739B9C791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3774D5C-D09C-4525-A5A1-206E94E93149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1A2F2-4C22-40D1-B8A0-7A2AA76CCB68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4620BD-4942-4176-BAEF-6C87094FE3A6}" type="datetime1">
              <a:rPr lang="en-GB" smtClean="0"/>
              <a:t>12/06/2023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E5B6C24-62E7-4091-A6DD-DD33D5776932}" type="datetime1">
              <a:rPr lang="en-GB" noProof="0" smtClean="0"/>
              <a:t>12/06/2023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 / Instrumentation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28D75F3B-4F24-4EB5-8239-BA880E4BE4F3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4C410-6270-4A1C-8BD3-406004423F36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291C695-F7C0-48E2-BC08-67DF1D007DEB}" type="datetime1">
              <a:rPr lang="en-GB" smtClean="0"/>
              <a:t>12/06/2023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B8E88C3D-D52A-44DE-8510-F62391E469D0}" type="datetime1">
              <a:rPr lang="en-GB" noProof="0" smtClean="0"/>
              <a:t>12/06/2023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 / Instrumentation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F5EF4A46-F67E-4EFF-B65A-3E2DBB5D1DE0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840A0-8045-4499-85E5-7B7DEF5282AF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3BD195F-7562-4981-BEAC-501183F172BE}" type="datetime1">
              <a:rPr lang="en-GB" smtClean="0"/>
              <a:t>12/06/2023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42F3B6D-788B-455A-ADCB-F2B3F291A217}" type="datetime1">
              <a:rPr lang="en-GB" noProof="0" smtClean="0"/>
              <a:t>12/06/2023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 / Instrumentation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B84B2331-899B-4BFB-AA95-B05A915D3EA9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18182-FCC6-4BE9-89CD-D6B2ED8E89B8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21FF8F8-8E48-470E-846B-C4CF02BC4EF7}" type="datetime1">
              <a:rPr lang="en-GB" smtClean="0"/>
              <a:t>12/06/2023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33D269F-7C91-4A57-A3CB-3EFDBF2C3D17}" type="datetime1">
              <a:rPr lang="en-GB" noProof="0" smtClean="0"/>
              <a:t>12/06/2023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 / Instrumentation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6D49606-F80A-4F14-9EEB-07F58A1D8BAE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50431-F177-4A8D-A36E-CF9E3E2F7145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DF6011-F263-4F40-A404-ABBC1EECE986}" type="datetime1">
              <a:rPr lang="en-GB" smtClean="0"/>
              <a:t>12/06/2023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73EB77E-33F8-446C-97F6-ABE8280F1F5C}" type="datetime1">
              <a:rPr lang="en-GB" noProof="0" smtClean="0"/>
              <a:t>12/06/2023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– 1 / Instrumentation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DC89B32F-1DA1-47C5-824D-9C361F6DB92D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8109F-79C4-4C16-A08E-736231766CB1}" type="datetime1">
              <a:rPr lang="en-GB" smtClean="0"/>
              <a:t>12/06/2023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23F4CBB-9007-47EF-93D5-7DFFA1F74681}" type="datetime1">
              <a:rPr lang="en-GB" smtClean="0"/>
              <a:t>12/06/2023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Instrumentation and Control</a:t>
            </a:r>
          </a:p>
          <a:p>
            <a:r>
              <a:rPr lang="en-GB" sz="4800" dirty="0"/>
              <a:t>(ACDB5011)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- 1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2349" y="81751"/>
            <a:ext cx="4285904" cy="1191163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233" y="1545700"/>
            <a:ext cx="11149373" cy="5230549"/>
          </a:xfrm>
        </p:spPr>
        <p:txBody>
          <a:bodyPr>
            <a:normAutofit/>
          </a:bodyPr>
          <a:lstStyle/>
          <a:p>
            <a:pPr marL="719138" indent="-447675" algn="just"/>
            <a:r>
              <a:rPr lang="en-IN" sz="4400" dirty="0"/>
              <a:t>What is Control system?</a:t>
            </a:r>
          </a:p>
          <a:p>
            <a:pPr marL="719138" indent="-447675" algn="just"/>
            <a:r>
              <a:rPr lang="en-IN" sz="4400" dirty="0"/>
              <a:t>Transducers</a:t>
            </a:r>
          </a:p>
          <a:p>
            <a:pPr marL="719138" indent="-447675" algn="just"/>
            <a:r>
              <a:rPr lang="en-IN" sz="4400" dirty="0"/>
              <a:t>Sensors</a:t>
            </a:r>
          </a:p>
          <a:p>
            <a:pPr marL="719138" indent="-447675" algn="just"/>
            <a:r>
              <a:rPr lang="en-IN" sz="4400" dirty="0"/>
              <a:t>Actuators</a:t>
            </a:r>
          </a:p>
          <a:p>
            <a:pPr marL="0" indent="0" algn="just">
              <a:buNone/>
            </a:pPr>
            <a:b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IN" sz="2683" dirty="0"/>
          </a:p>
          <a:p>
            <a:pPr marL="354629" lvl="1" indent="-354629" algn="just">
              <a:buFont typeface="Arial"/>
              <a:buChar char="•"/>
            </a:pPr>
            <a:endParaRPr lang="en-IN" sz="3083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5214155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8085" y="-7129"/>
            <a:ext cx="4706064" cy="1325563"/>
          </a:xfrm>
        </p:spPr>
        <p:txBody>
          <a:bodyPr/>
          <a:lstStyle/>
          <a:p>
            <a:pPr algn="ctr"/>
            <a:r>
              <a:rPr lang="en-IN" dirty="0">
                <a:solidFill>
                  <a:schemeClr val="bg1"/>
                </a:solidFill>
              </a:rPr>
              <a:t>Control 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7690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System:</a:t>
            </a:r>
          </a:p>
          <a:p>
            <a:pPr marL="0" indent="0">
              <a:buNone/>
            </a:pPr>
            <a:r>
              <a:rPr lang="en-GB" b="0" i="0" dirty="0">
                <a:effectLst/>
              </a:rPr>
              <a:t>A </a:t>
            </a:r>
            <a:r>
              <a:rPr lang="en-GB" b="1" i="0" dirty="0">
                <a:effectLst/>
              </a:rPr>
              <a:t>combination of components or subsystems </a:t>
            </a:r>
            <a:r>
              <a:rPr lang="en-GB" b="0" i="0" dirty="0">
                <a:effectLst/>
              </a:rPr>
              <a:t>that </a:t>
            </a:r>
            <a:r>
              <a:rPr lang="en-GB" b="1" i="0" dirty="0">
                <a:effectLst/>
              </a:rPr>
              <a:t>act together </a:t>
            </a:r>
            <a:r>
              <a:rPr lang="en-GB" b="0" i="0" dirty="0">
                <a:effectLst/>
              </a:rPr>
              <a:t>and </a:t>
            </a:r>
            <a:r>
              <a:rPr lang="en-GB" b="1" i="0" dirty="0">
                <a:effectLst/>
              </a:rPr>
              <a:t>perform a certain objective.</a:t>
            </a:r>
          </a:p>
          <a:p>
            <a:pPr marL="0" indent="0">
              <a:buNone/>
            </a:pPr>
            <a:r>
              <a:rPr lang="en-GB" b="1" dirty="0"/>
              <a:t>Control System :</a:t>
            </a:r>
          </a:p>
          <a:p>
            <a:pPr marL="0" indent="0">
              <a:buNone/>
            </a:pPr>
            <a:r>
              <a:rPr lang="en-GB" dirty="0"/>
              <a:t>An </a:t>
            </a:r>
            <a:r>
              <a:rPr lang="en-GB" b="1" dirty="0"/>
              <a:t>interconnection of components </a:t>
            </a:r>
            <a:r>
              <a:rPr lang="en-GB" dirty="0"/>
              <a:t>forming a </a:t>
            </a:r>
            <a:r>
              <a:rPr lang="en-GB" b="1" dirty="0"/>
              <a:t>system</a:t>
            </a:r>
            <a:r>
              <a:rPr lang="en-GB" dirty="0"/>
              <a:t> that will provide a </a:t>
            </a:r>
            <a:r>
              <a:rPr lang="en-GB" b="1" dirty="0"/>
              <a:t>desired response </a:t>
            </a:r>
            <a:r>
              <a:rPr lang="en-GB" b="1" i="0" dirty="0">
                <a:effectLst/>
              </a:rPr>
              <a:t>for a given input.</a:t>
            </a:r>
            <a:endParaRPr lang="en-GB" b="1" dirty="0"/>
          </a:p>
          <a:p>
            <a:pPr marL="0" indent="0">
              <a:buNone/>
            </a:pPr>
            <a:endParaRPr lang="en-GB" b="1" i="0" dirty="0">
              <a:effectLst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5225963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CE96D60-E2FE-778F-2FEC-0BE09EA3CC0B}"/>
              </a:ext>
            </a:extLst>
          </p:cNvPr>
          <p:cNvSpPr/>
          <p:nvPr/>
        </p:nvSpPr>
        <p:spPr>
          <a:xfrm>
            <a:off x="5032353" y="4845248"/>
            <a:ext cx="2320684" cy="977462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Control System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5240321-9636-A1D8-FA78-F7FFE88C57D4}"/>
              </a:ext>
            </a:extLst>
          </p:cNvPr>
          <p:cNvCxnSpPr>
            <a:endCxn id="8" idx="1"/>
          </p:cNvCxnSpPr>
          <p:nvPr/>
        </p:nvCxnSpPr>
        <p:spPr>
          <a:xfrm>
            <a:off x="3626069" y="5333979"/>
            <a:ext cx="1406284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926182D4-FD1C-1B10-0C06-F4BBD335C5CD}"/>
              </a:ext>
            </a:extLst>
          </p:cNvPr>
          <p:cNvCxnSpPr>
            <a:stCxn id="8" idx="3"/>
          </p:cNvCxnSpPr>
          <p:nvPr/>
        </p:nvCxnSpPr>
        <p:spPr>
          <a:xfrm>
            <a:off x="7353037" y="5333979"/>
            <a:ext cx="144412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C4DDE4AB-A1E4-F316-73FC-17A7AC7B3DFC}"/>
              </a:ext>
            </a:extLst>
          </p:cNvPr>
          <p:cNvSpPr txBox="1"/>
          <p:nvPr/>
        </p:nvSpPr>
        <p:spPr>
          <a:xfrm>
            <a:off x="3626069" y="4956683"/>
            <a:ext cx="1305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Inputs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B863A4-0FC4-328E-71A1-4DE2E8365F22}"/>
              </a:ext>
            </a:extLst>
          </p:cNvPr>
          <p:cNvSpPr txBox="1"/>
          <p:nvPr/>
        </p:nvSpPr>
        <p:spPr>
          <a:xfrm>
            <a:off x="7566772" y="4700684"/>
            <a:ext cx="1374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Desired Output</a:t>
            </a:r>
          </a:p>
        </p:txBody>
      </p:sp>
    </p:spTree>
    <p:extLst>
      <p:ext uri="{BB962C8B-B14F-4D97-AF65-F5344CB8AC3E}">
        <p14:creationId xmlns:p14="http://schemas.microsoft.com/office/powerpoint/2010/main" val="1859524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3361" y="0"/>
            <a:ext cx="5310867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Transducers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Transducer</a:t>
            </a:r>
          </a:p>
          <a:p>
            <a:pPr marL="0" indent="0">
              <a:buNone/>
            </a:pPr>
            <a:r>
              <a:rPr lang="en-GB" sz="2400" i="1" dirty="0"/>
              <a:t>noun</a:t>
            </a:r>
          </a:p>
          <a:p>
            <a:pPr marL="400050" lvl="1" indent="0">
              <a:buNone/>
            </a:pPr>
            <a:r>
              <a:rPr lang="en-GB" dirty="0"/>
              <a:t>a device that converts variations in a physical quantity, such as pressure or brightness, into an electrical signal, or vice versa.</a:t>
            </a:r>
          </a:p>
          <a:p>
            <a:pPr marL="400050" lvl="1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For the purposes of this module, we shall consider transducers as devices which produce </a:t>
            </a:r>
            <a:r>
              <a:rPr lang="en-GB" b="1" dirty="0"/>
              <a:t>electrical signals - sensors</a:t>
            </a:r>
            <a:r>
              <a:rPr lang="en-GB" dirty="0"/>
              <a:t>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511E73-B0B3-D438-6305-EAB3A8434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– 1 / Instrumentation and Control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66BA6E-241F-4305-EACA-61BCDC5E8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988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3361" y="0"/>
            <a:ext cx="5310867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Transducers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/>
              <a:t>There are two types of transducers</a:t>
            </a:r>
          </a:p>
          <a:p>
            <a:pPr lvl="1"/>
            <a:r>
              <a:rPr lang="en-US" sz="2800" b="1" dirty="0"/>
              <a:t>Electrical </a:t>
            </a:r>
            <a:r>
              <a:rPr lang="en-US" sz="2800" dirty="0"/>
              <a:t>(Responds to </a:t>
            </a:r>
            <a:r>
              <a:rPr lang="en-US" sz="2800" b="1" dirty="0"/>
              <a:t>non-electrical quantities </a:t>
            </a:r>
            <a:r>
              <a:rPr lang="en-US" sz="2800" dirty="0"/>
              <a:t>but generate </a:t>
            </a:r>
            <a:r>
              <a:rPr lang="en-US" sz="2800" b="1" dirty="0"/>
              <a:t>output signal </a:t>
            </a:r>
            <a:r>
              <a:rPr lang="en-US" sz="2800" dirty="0"/>
              <a:t>which is </a:t>
            </a:r>
            <a:r>
              <a:rPr lang="en-US" sz="2800" b="1" dirty="0"/>
              <a:t>electrical</a:t>
            </a:r>
            <a:r>
              <a:rPr lang="en-US" sz="2800" dirty="0"/>
              <a:t> in nature)</a:t>
            </a:r>
            <a:endParaRPr lang="en-US" sz="2800" b="1" dirty="0"/>
          </a:p>
          <a:p>
            <a:pPr lvl="1"/>
            <a:r>
              <a:rPr lang="en-US" sz="2800" b="1" dirty="0"/>
              <a:t>Mechanical</a:t>
            </a:r>
            <a:r>
              <a:rPr lang="en-US" sz="2800" dirty="0"/>
              <a:t> (Primary sensing elements that responds to </a:t>
            </a:r>
            <a:r>
              <a:rPr lang="en-US" sz="2800" b="1" dirty="0"/>
              <a:t>changes in the physical condition of a system</a:t>
            </a:r>
            <a:r>
              <a:rPr lang="en-US" sz="2800" dirty="0"/>
              <a:t> and gives output in non-electrical signal form)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A588A3-03F9-EB6E-8C24-4B5A77DC2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6023762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C345E8-7F58-BFBE-4F41-1CDF18EA2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562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3361" y="0"/>
            <a:ext cx="5310867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Transducers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600200"/>
            <a:ext cx="11216231" cy="4579671"/>
          </a:xfrm>
        </p:spPr>
        <p:txBody>
          <a:bodyPr>
            <a:normAutofit/>
          </a:bodyPr>
          <a:lstStyle/>
          <a:p>
            <a:r>
              <a:rPr lang="en-US" dirty="0"/>
              <a:t>Electrical transducer has two parts, </a:t>
            </a:r>
          </a:p>
          <a:p>
            <a:pPr lvl="1"/>
            <a:r>
              <a:rPr lang="en-US" b="1" dirty="0"/>
              <a:t>Sensing or detecting part </a:t>
            </a:r>
          </a:p>
          <a:p>
            <a:pPr lvl="1"/>
            <a:r>
              <a:rPr lang="en-US" b="1" dirty="0"/>
              <a:t>Transduction element</a:t>
            </a:r>
          </a:p>
          <a:p>
            <a:r>
              <a:rPr lang="en-US" b="1" dirty="0"/>
              <a:t>The sensing or detecting element is commonly called as sensor.</a:t>
            </a:r>
          </a:p>
          <a:p>
            <a:r>
              <a:rPr lang="en-US" b="1" dirty="0"/>
              <a:t>The transduction </a:t>
            </a:r>
            <a:r>
              <a:rPr lang="en-US" dirty="0"/>
              <a:t>element transfers </a:t>
            </a:r>
            <a:r>
              <a:rPr lang="en-US" b="1" dirty="0"/>
              <a:t>the output </a:t>
            </a:r>
            <a:r>
              <a:rPr lang="en-US" dirty="0"/>
              <a:t>of the </a:t>
            </a:r>
            <a:r>
              <a:rPr lang="en-US" b="1" dirty="0"/>
              <a:t>sensor to an electrical output.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AD89E7-4900-349C-DB80-FEB67E297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618" y="4256716"/>
            <a:ext cx="9258300" cy="1143000"/>
          </a:xfrm>
          <a:prstGeom prst="rect">
            <a:avLst/>
          </a:prstGeom>
        </p:spPr>
      </p:pic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7F5B7D5F-0C22-FC57-AEEC-63530C7BB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5680095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0C45756-A13E-7D63-26F3-DF2C4B483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006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15" y="0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Transducers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4078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Sensors can be classified as </a:t>
            </a:r>
          </a:p>
          <a:p>
            <a:r>
              <a:rPr lang="en-GB" sz="3200" dirty="0"/>
              <a:t>Active</a:t>
            </a:r>
          </a:p>
          <a:p>
            <a:r>
              <a:rPr lang="en-GB" sz="3200" dirty="0"/>
              <a:t>Passive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FC68DC-2B44-7105-1482-F992A7B91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569314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DD544B-E2EF-FA66-F4D4-9E7855E0D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59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561" y="76942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Active Sensors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Active sensors typically </a:t>
            </a:r>
            <a:r>
              <a:rPr lang="en-GB" sz="3200" b="1" dirty="0"/>
              <a:t>require an external power source </a:t>
            </a:r>
            <a:r>
              <a:rPr lang="en-GB" sz="3200" dirty="0"/>
              <a:t>to </a:t>
            </a:r>
            <a:r>
              <a:rPr lang="en-GB" sz="3200" b="1" dirty="0"/>
              <a:t>produce the output signal.</a:t>
            </a:r>
          </a:p>
          <a:p>
            <a:r>
              <a:rPr lang="en-GB" sz="3200" dirty="0"/>
              <a:t>Active sensors will usually </a:t>
            </a:r>
            <a:r>
              <a:rPr lang="en-GB" sz="3200" b="1" dirty="0"/>
              <a:t>produce a voltage </a:t>
            </a:r>
            <a:r>
              <a:rPr lang="en-GB" sz="3200" dirty="0"/>
              <a:t>(1 to 10V) or </a:t>
            </a:r>
            <a:r>
              <a:rPr lang="en-GB" sz="3200" b="1" dirty="0"/>
              <a:t>current</a:t>
            </a:r>
            <a:r>
              <a:rPr lang="en-GB" sz="3200" dirty="0"/>
              <a:t>  (4 to 20mA) </a:t>
            </a:r>
            <a:r>
              <a:rPr lang="en-GB" sz="3200" b="1" dirty="0"/>
              <a:t>proportional to the measured property.</a:t>
            </a:r>
          </a:p>
          <a:p>
            <a:r>
              <a:rPr lang="en-GB" sz="3200" dirty="0"/>
              <a:t>Active sensors can also produce </a:t>
            </a:r>
            <a:r>
              <a:rPr lang="en-GB" sz="3200" b="1" dirty="0"/>
              <a:t>signal amplification.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410B5B-62C3-8C57-CD65-0E58C6059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569630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D3EAF5-DAE4-B6D3-7210-BF976AFD4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070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3" y="15204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Active Sensors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911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Examples</a:t>
            </a:r>
          </a:p>
          <a:p>
            <a:r>
              <a:rPr lang="en-GB" dirty="0"/>
              <a:t>Thermistor</a:t>
            </a:r>
            <a:endParaRPr lang="en-GB" dirty="0">
              <a:solidFill>
                <a:srgbClr val="000000"/>
              </a:solidFill>
              <a:latin typeface="ArrowDisplayRegular"/>
            </a:endParaRPr>
          </a:p>
          <a:p>
            <a:r>
              <a:rPr lang="en-GB" dirty="0"/>
              <a:t>Strain gauge</a:t>
            </a: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983181-D395-DAA7-EAD5-26AB25AFE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839338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C51EC6-979F-C7D2-CFBA-A64DCAE74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010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3" y="15204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Active Sensors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911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Thermistor:</a:t>
            </a:r>
          </a:p>
          <a:p>
            <a:pPr lvl="1"/>
            <a:r>
              <a:rPr lang="en-GB" sz="2800" dirty="0">
                <a:solidFill>
                  <a:srgbClr val="000000"/>
                </a:solidFill>
                <a:latin typeface="ArrowDisplayRegular"/>
              </a:rPr>
              <a:t>T</a:t>
            </a:r>
            <a:r>
              <a:rPr lang="en-GB" sz="2800" b="1" i="0" dirty="0">
                <a:effectLst/>
                <a:latin typeface="ArrowDisplayRegular"/>
              </a:rPr>
              <a:t>hermistor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ArrowDisplayRegular"/>
              </a:rPr>
              <a:t> —short for thermally sensitive resistor</a:t>
            </a:r>
          </a:p>
          <a:p>
            <a:pPr lvl="1"/>
            <a:r>
              <a:rPr lang="en-GB" sz="2800" dirty="0">
                <a:solidFill>
                  <a:srgbClr val="000000"/>
                </a:solidFill>
                <a:latin typeface="ArrowDisplayRegular"/>
              </a:rPr>
              <a:t>It is 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ArrowDisplayRegular"/>
              </a:rPr>
              <a:t>a </a:t>
            </a:r>
            <a:r>
              <a:rPr lang="en-GB" sz="2800" b="1" i="0" dirty="0">
                <a:effectLst/>
                <a:latin typeface="ArrowDisplayRegular"/>
              </a:rPr>
              <a:t>resistor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ArrowDisplayRegular"/>
              </a:rPr>
              <a:t> that changes value with the temperature. </a:t>
            </a:r>
          </a:p>
          <a:p>
            <a:pPr lvl="1"/>
            <a:r>
              <a:rPr lang="en-GB" sz="2800" b="0" i="0" dirty="0">
                <a:solidFill>
                  <a:srgbClr val="000000"/>
                </a:solidFill>
                <a:effectLst/>
                <a:latin typeface="ArrowDisplayRegular"/>
              </a:rPr>
              <a:t>Thermistors </a:t>
            </a:r>
            <a:r>
              <a:rPr lang="en-GB" sz="2800" b="1" i="0" dirty="0">
                <a:solidFill>
                  <a:srgbClr val="000000"/>
                </a:solidFill>
                <a:effectLst/>
                <a:latin typeface="ArrowDisplayRegular"/>
              </a:rPr>
              <a:t>increase or decrease resistance 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ArrowDisplayRegular"/>
              </a:rPr>
              <a:t>with </a:t>
            </a:r>
            <a:r>
              <a:rPr lang="en-GB" sz="2800" b="1" i="0" dirty="0">
                <a:solidFill>
                  <a:srgbClr val="000000"/>
                </a:solidFill>
                <a:effectLst/>
                <a:latin typeface="ArrowDisplayRegular"/>
              </a:rPr>
              <a:t>changing temperatures.</a:t>
            </a:r>
            <a:endParaRPr lang="en-GB" sz="2800" b="1" dirty="0">
              <a:solidFill>
                <a:srgbClr val="000000"/>
              </a:solidFill>
              <a:latin typeface="ArrowDisplayRegular"/>
            </a:endParaRPr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983181-D395-DAA7-EAD5-26AB25AFE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839338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C51EC6-979F-C7D2-CFBA-A64DCAE74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pic>
        <p:nvPicPr>
          <p:cNvPr id="2050" name="Picture 2" descr="What is a Thermistor">
            <a:extLst>
              <a:ext uri="{FF2B5EF4-FFF2-40B4-BE49-F238E27FC236}">
                <a16:creationId xmlns:a16="http://schemas.microsoft.com/office/drawing/2014/main" id="{28550AFC-F72C-4418-366B-03BC1F927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8964" y="4111622"/>
            <a:ext cx="268605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8629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983" y="15204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Active Sensors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9110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Strain gauge:</a:t>
            </a:r>
          </a:p>
          <a:p>
            <a:pPr lvl="1"/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A Strain gauge is </a:t>
            </a:r>
            <a:r>
              <a:rPr lang="en-GB" b="0" i="0" dirty="0">
                <a:solidFill>
                  <a:srgbClr val="040C28"/>
                </a:solidFill>
                <a:effectLst/>
                <a:latin typeface="Google Sans"/>
              </a:rPr>
              <a:t>a </a:t>
            </a:r>
            <a:r>
              <a:rPr lang="en-GB" b="1" i="0" dirty="0">
                <a:solidFill>
                  <a:srgbClr val="040C28"/>
                </a:solidFill>
                <a:effectLst/>
                <a:latin typeface="Google Sans"/>
              </a:rPr>
              <a:t>sensor</a:t>
            </a:r>
            <a:r>
              <a:rPr lang="en-GB" b="0" i="0" dirty="0">
                <a:solidFill>
                  <a:srgbClr val="040C28"/>
                </a:solidFill>
                <a:effectLst/>
                <a:latin typeface="Google Sans"/>
              </a:rPr>
              <a:t> whose </a:t>
            </a:r>
            <a:r>
              <a:rPr lang="en-GB" b="1" i="0" dirty="0">
                <a:solidFill>
                  <a:srgbClr val="040C28"/>
                </a:solidFill>
                <a:effectLst/>
                <a:latin typeface="Google Sans"/>
              </a:rPr>
              <a:t>resistance varies with applied force</a:t>
            </a:r>
            <a:r>
              <a:rPr lang="en-GB" b="1" dirty="0">
                <a:solidFill>
                  <a:srgbClr val="202124"/>
                </a:solidFill>
                <a:latin typeface="Google Sans"/>
              </a:rPr>
              <a:t>.</a:t>
            </a:r>
          </a:p>
          <a:p>
            <a:pPr lvl="1"/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It converts </a:t>
            </a:r>
            <a:r>
              <a:rPr lang="en-GB" b="1" i="0" dirty="0">
                <a:solidFill>
                  <a:srgbClr val="202124"/>
                </a:solidFill>
                <a:effectLst/>
                <a:latin typeface="Google Sans"/>
              </a:rPr>
              <a:t>force, pressure, tension, weight, etc., into a change in electrical resistance</a:t>
            </a:r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 which can be measured. </a:t>
            </a:r>
          </a:p>
          <a:p>
            <a:pPr lvl="1"/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When </a:t>
            </a:r>
            <a:r>
              <a:rPr lang="en-GB" b="1" i="0" dirty="0">
                <a:solidFill>
                  <a:srgbClr val="202124"/>
                </a:solidFill>
                <a:effectLst/>
                <a:latin typeface="Google Sans"/>
              </a:rPr>
              <a:t>external forces </a:t>
            </a:r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are applied to a </a:t>
            </a:r>
            <a:r>
              <a:rPr lang="en-GB" b="1" i="0" dirty="0">
                <a:solidFill>
                  <a:srgbClr val="202124"/>
                </a:solidFill>
                <a:effectLst/>
                <a:latin typeface="Google Sans"/>
              </a:rPr>
              <a:t>stationary object, stress and strain </a:t>
            </a:r>
            <a:r>
              <a:rPr lang="en-GB" b="0" i="0" dirty="0">
                <a:solidFill>
                  <a:srgbClr val="202124"/>
                </a:solidFill>
                <a:effectLst/>
                <a:latin typeface="Google Sans"/>
              </a:rPr>
              <a:t>are the result.</a:t>
            </a:r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983181-D395-DAA7-EAD5-26AB25AFE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4839338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C51EC6-979F-C7D2-CFBA-A64DCAE74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pic>
        <p:nvPicPr>
          <p:cNvPr id="3074" name="Picture 2" descr="What is a Strain Gauge and How Does it Work? • Michigan Scientific">
            <a:extLst>
              <a:ext uri="{FF2B5EF4-FFF2-40B4-BE49-F238E27FC236}">
                <a16:creationId xmlns:a16="http://schemas.microsoft.com/office/drawing/2014/main" id="{6B9B8DE4-2BF5-1B76-7354-4141EF348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8713" y="4009361"/>
            <a:ext cx="3633687" cy="219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518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Passive Sensors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Passive sensors </a:t>
            </a:r>
            <a:r>
              <a:rPr lang="en-GB" b="1" dirty="0"/>
              <a:t>do not need any additional power source </a:t>
            </a:r>
            <a:r>
              <a:rPr lang="en-GB" dirty="0"/>
              <a:t>to operate</a:t>
            </a:r>
          </a:p>
          <a:p>
            <a:r>
              <a:rPr lang="en-GB" dirty="0"/>
              <a:t>The </a:t>
            </a:r>
            <a:r>
              <a:rPr lang="en-GB" b="1" dirty="0"/>
              <a:t>output signal is generated </a:t>
            </a:r>
            <a:r>
              <a:rPr lang="en-GB" dirty="0"/>
              <a:t>in response to </a:t>
            </a:r>
            <a:r>
              <a:rPr lang="en-GB" b="1" dirty="0"/>
              <a:t>some external stimulus.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959CE6-B44B-7C07-5D02-2DE419FA6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213690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6F619F-C875-76E9-6536-FF01A7896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609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437" y="15204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Passive Sensors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71" y="1452913"/>
            <a:ext cx="11200963" cy="46778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Examples</a:t>
            </a:r>
          </a:p>
          <a:p>
            <a:pPr marL="355600" lvl="1" indent="-184150"/>
            <a:r>
              <a:rPr lang="en-GB" sz="2800" dirty="0"/>
              <a:t>Thermocouple</a:t>
            </a:r>
          </a:p>
          <a:p>
            <a:pPr marL="355600" lvl="1" indent="-184150"/>
            <a:r>
              <a:rPr lang="en-GB" sz="2800" dirty="0"/>
              <a:t>Photodiode</a:t>
            </a:r>
          </a:p>
          <a:p>
            <a:pPr marL="355600" lvl="1" indent="-184150"/>
            <a:r>
              <a:rPr lang="en-GB" sz="2800" dirty="0"/>
              <a:t>Piezoelectric sensors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B4BA15-8FA3-AFE7-F073-126453A10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919434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F7DDCA-0DD3-6E6D-1214-8013C111D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0976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437" y="15204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Passive Sensors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71" y="1452913"/>
            <a:ext cx="11200963" cy="4677861"/>
          </a:xfrm>
        </p:spPr>
        <p:txBody>
          <a:bodyPr>
            <a:normAutofit/>
          </a:bodyPr>
          <a:lstStyle/>
          <a:p>
            <a:pPr marL="171450" lvl="1" indent="0">
              <a:buNone/>
            </a:pPr>
            <a:r>
              <a:rPr lang="en-GB" sz="2800" dirty="0"/>
              <a:t>Thermocouple</a:t>
            </a:r>
          </a:p>
          <a:p>
            <a:pPr marL="812800" lvl="3" indent="-184150"/>
            <a:r>
              <a:rPr lang="en-GB" sz="2800" b="0" i="0" dirty="0">
                <a:effectLst/>
              </a:rPr>
              <a:t>A thermocouple is a </a:t>
            </a:r>
            <a:r>
              <a:rPr lang="en-GB" sz="2800" b="1" i="0" dirty="0">
                <a:effectLst/>
              </a:rPr>
              <a:t>device for measuring temperature</a:t>
            </a:r>
            <a:r>
              <a:rPr lang="en-GB" sz="2800" b="0" i="0" dirty="0">
                <a:effectLst/>
              </a:rPr>
              <a:t>. </a:t>
            </a:r>
          </a:p>
          <a:p>
            <a:pPr marL="812800" lvl="3" indent="-184150"/>
            <a:r>
              <a:rPr lang="en-GB" sz="2800" b="0" i="0" dirty="0">
                <a:effectLst/>
              </a:rPr>
              <a:t>It comprises </a:t>
            </a:r>
            <a:r>
              <a:rPr lang="en-GB" sz="2800" b="1" i="0" dirty="0">
                <a:effectLst/>
              </a:rPr>
              <a:t>two dissimilar metallic wires </a:t>
            </a:r>
            <a:r>
              <a:rPr lang="en-GB" sz="2800" b="0" i="0" dirty="0">
                <a:effectLst/>
              </a:rPr>
              <a:t>joined together to </a:t>
            </a:r>
            <a:r>
              <a:rPr lang="en-GB" sz="2800" b="1" i="0" dirty="0">
                <a:effectLst/>
              </a:rPr>
              <a:t>form a junction. </a:t>
            </a:r>
          </a:p>
          <a:p>
            <a:pPr marL="812800" lvl="3" indent="-184150"/>
            <a:r>
              <a:rPr lang="en-GB" sz="2800" b="0" i="0" dirty="0">
                <a:effectLst/>
              </a:rPr>
              <a:t>When the </a:t>
            </a:r>
            <a:r>
              <a:rPr lang="en-GB" sz="2800" b="1" i="0" dirty="0">
                <a:effectLst/>
              </a:rPr>
              <a:t>junction</a:t>
            </a:r>
            <a:r>
              <a:rPr lang="en-GB" sz="2800" b="0" i="0" dirty="0">
                <a:effectLst/>
              </a:rPr>
              <a:t> is </a:t>
            </a:r>
            <a:r>
              <a:rPr lang="en-GB" sz="2800" b="1" i="0" dirty="0">
                <a:effectLst/>
              </a:rPr>
              <a:t>heated or cooled</a:t>
            </a:r>
            <a:r>
              <a:rPr lang="en-GB" sz="2800" b="0" i="0" dirty="0">
                <a:effectLst/>
              </a:rPr>
              <a:t>, a </a:t>
            </a:r>
            <a:r>
              <a:rPr lang="en-GB" sz="2800" b="1" i="0" dirty="0">
                <a:effectLst/>
              </a:rPr>
              <a:t>small voltage is generated </a:t>
            </a:r>
            <a:r>
              <a:rPr lang="en-GB" sz="2800" b="0" i="0" dirty="0">
                <a:effectLst/>
              </a:rPr>
              <a:t>in the </a:t>
            </a:r>
            <a:r>
              <a:rPr lang="en-GB" sz="2800" b="1" i="0" dirty="0">
                <a:effectLst/>
              </a:rPr>
              <a:t>electrical circuit of the thermocouple </a:t>
            </a:r>
            <a:r>
              <a:rPr lang="en-GB" sz="2800" b="0" i="0" dirty="0">
                <a:effectLst/>
              </a:rPr>
              <a:t>which can be measured, and this </a:t>
            </a:r>
            <a:r>
              <a:rPr lang="en-GB" sz="2800" b="1" i="0" dirty="0">
                <a:effectLst/>
              </a:rPr>
              <a:t>corresponds to temperature</a:t>
            </a:r>
            <a:r>
              <a:rPr lang="en-GB" sz="2800" b="0" i="0" dirty="0">
                <a:effectLst/>
              </a:rPr>
              <a:t>.</a:t>
            </a:r>
            <a:endParaRPr lang="en-GB" sz="4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B4BA15-8FA3-AFE7-F073-126453A10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919434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F7DDCA-0DD3-6E6D-1214-8013C111D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 descr="Type-K Thermocouple | Hot Clay">
            <a:extLst>
              <a:ext uri="{FF2B5EF4-FFF2-40B4-BE49-F238E27FC236}">
                <a16:creationId xmlns:a16="http://schemas.microsoft.com/office/drawing/2014/main" id="{C5A93B9E-F982-FA3A-C671-AB470DA84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8735" y="448280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6472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437" y="15204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Passive Sensors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271" y="1452913"/>
            <a:ext cx="11200963" cy="4677861"/>
          </a:xfrm>
        </p:spPr>
        <p:txBody>
          <a:bodyPr>
            <a:normAutofit/>
          </a:bodyPr>
          <a:lstStyle/>
          <a:p>
            <a:pPr marL="171450" lvl="1" indent="0">
              <a:buNone/>
            </a:pPr>
            <a:r>
              <a:rPr lang="en-GB" sz="3600" b="1" dirty="0"/>
              <a:t>Photodiode</a:t>
            </a:r>
          </a:p>
          <a:p>
            <a:pPr marL="812800" lvl="3" indent="-184150"/>
            <a:r>
              <a:rPr lang="en-GB" sz="3200" b="0" i="0" dirty="0">
                <a:effectLst/>
              </a:rPr>
              <a:t>A photodiode is a semiconductor device with a P-N junction that converts </a:t>
            </a:r>
            <a:r>
              <a:rPr lang="en-GB" sz="3200" b="1" i="0" dirty="0">
                <a:effectLst/>
              </a:rPr>
              <a:t>photons (or light) into electrical current.</a:t>
            </a:r>
            <a:endParaRPr lang="en-GB" sz="4400" b="1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B4BA15-8FA3-AFE7-F073-126453A10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919434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F7DDCA-0DD3-6E6D-1214-8013C111D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pic>
        <p:nvPicPr>
          <p:cNvPr id="4098" name="Picture 2" descr="Osram BPW21 Silicon Photodiode | Rapid Online">
            <a:extLst>
              <a:ext uri="{FF2B5EF4-FFF2-40B4-BE49-F238E27FC236}">
                <a16:creationId xmlns:a16="http://schemas.microsoft.com/office/drawing/2014/main" id="{2E60E15F-DAB1-461D-7AC1-BD28ED1D2A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3281" y="337002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93450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437" y="15204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Passive Sensors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01" y="1517587"/>
            <a:ext cx="11317733" cy="4613187"/>
          </a:xfrm>
        </p:spPr>
        <p:txBody>
          <a:bodyPr>
            <a:normAutofit/>
          </a:bodyPr>
          <a:lstStyle/>
          <a:p>
            <a:pPr marL="171450" lvl="1" indent="0">
              <a:lnSpc>
                <a:spcPct val="150000"/>
              </a:lnSpc>
              <a:buNone/>
            </a:pPr>
            <a:r>
              <a:rPr lang="en-GB" sz="3200" b="1" dirty="0"/>
              <a:t>Piezoelectric sensors</a:t>
            </a:r>
          </a:p>
          <a:p>
            <a:pPr marL="625475" lvl="3" indent="-184150">
              <a:lnSpc>
                <a:spcPct val="100000"/>
              </a:lnSpc>
            </a:pPr>
            <a:r>
              <a:rPr lang="en-GB" sz="2800" b="0" i="0" dirty="0">
                <a:effectLst/>
              </a:rPr>
              <a:t>A </a:t>
            </a:r>
            <a:r>
              <a:rPr lang="en-GB" sz="2800" b="1" i="0" dirty="0">
                <a:effectLst/>
              </a:rPr>
              <a:t>piezoelectric sensor</a:t>
            </a:r>
            <a:r>
              <a:rPr lang="en-GB" sz="2800" b="0" i="0" dirty="0">
                <a:effectLst/>
              </a:rPr>
              <a:t> is a device that uses the </a:t>
            </a:r>
            <a:r>
              <a:rPr lang="en-GB" sz="2800" b="1" i="0" u="none" strike="noStrike" dirty="0">
                <a:effectLst/>
              </a:rPr>
              <a:t>piezoelectric effect</a:t>
            </a:r>
            <a:r>
              <a:rPr lang="en-GB" sz="2800" b="1" i="0" dirty="0">
                <a:effectLst/>
              </a:rPr>
              <a:t> </a:t>
            </a:r>
            <a:r>
              <a:rPr lang="en-GB" sz="2800" b="0" i="0" dirty="0">
                <a:effectLst/>
              </a:rPr>
              <a:t>to measure </a:t>
            </a:r>
            <a:r>
              <a:rPr lang="en-GB" sz="2800" b="1" i="0" dirty="0">
                <a:effectLst/>
              </a:rPr>
              <a:t>changes in </a:t>
            </a:r>
            <a:r>
              <a:rPr lang="en-GB" sz="2800" b="1" i="0" u="none" strike="noStrike" dirty="0">
                <a:effectLst/>
              </a:rPr>
              <a:t>pressure</a:t>
            </a:r>
            <a:r>
              <a:rPr lang="en-GB" sz="2800" b="1" i="0" dirty="0">
                <a:effectLst/>
              </a:rPr>
              <a:t>, </a:t>
            </a:r>
            <a:r>
              <a:rPr lang="en-GB" sz="2800" b="1" i="0" u="none" strike="noStrike" dirty="0">
                <a:effectLst/>
              </a:rPr>
              <a:t>acceleration</a:t>
            </a:r>
            <a:r>
              <a:rPr lang="en-GB" sz="2800" b="1" i="0" dirty="0">
                <a:effectLst/>
              </a:rPr>
              <a:t>, </a:t>
            </a:r>
            <a:r>
              <a:rPr lang="en-GB" sz="2800" b="1" i="0" u="none" strike="noStrike" dirty="0">
                <a:effectLst/>
              </a:rPr>
              <a:t>temperature</a:t>
            </a:r>
            <a:r>
              <a:rPr lang="en-GB" sz="2800" b="1" i="0" dirty="0">
                <a:effectLst/>
              </a:rPr>
              <a:t>, </a:t>
            </a:r>
            <a:r>
              <a:rPr lang="en-GB" sz="2800" b="1" i="0" u="none" strike="noStrike" dirty="0">
                <a:effectLst/>
              </a:rPr>
              <a:t>strain</a:t>
            </a:r>
            <a:r>
              <a:rPr lang="en-GB" sz="2800" b="1" i="0" dirty="0">
                <a:effectLst/>
              </a:rPr>
              <a:t>, or </a:t>
            </a:r>
            <a:r>
              <a:rPr lang="en-GB" sz="2800" b="1" i="0" u="none" strike="noStrike" dirty="0">
                <a:effectLst/>
              </a:rPr>
              <a:t>force</a:t>
            </a:r>
            <a:r>
              <a:rPr lang="en-GB" sz="2800" b="1" i="0" dirty="0">
                <a:effectLst/>
              </a:rPr>
              <a:t> </a:t>
            </a:r>
            <a:r>
              <a:rPr lang="en-GB" sz="2800" b="0" i="0" dirty="0">
                <a:effectLst/>
              </a:rPr>
              <a:t>by converting them to an </a:t>
            </a:r>
            <a:r>
              <a:rPr lang="en-GB" sz="2800" b="1" i="0" u="none" strike="noStrike" dirty="0">
                <a:effectLst/>
              </a:rPr>
              <a:t>electrical charge</a:t>
            </a:r>
            <a:r>
              <a:rPr lang="en-GB" sz="2800" b="0" i="0" dirty="0">
                <a:effectLst/>
              </a:rPr>
              <a:t>. </a:t>
            </a:r>
            <a:endParaRPr lang="en-GB" sz="40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B4BA15-8FA3-AFE7-F073-126453A10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919434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F7DDCA-0DD3-6E6D-1214-8013C111D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pic>
        <p:nvPicPr>
          <p:cNvPr id="6146" name="Picture 2" descr="Piezo Element - SEN-10293 - SparkFun Electronics">
            <a:extLst>
              <a:ext uri="{FF2B5EF4-FFF2-40B4-BE49-F238E27FC236}">
                <a16:creationId xmlns:a16="http://schemas.microsoft.com/office/drawing/2014/main" id="{40B86FAD-1C75-690B-2287-0F643A35C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5956" y="4044226"/>
            <a:ext cx="2020450" cy="202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4516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395" y="-5845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Sensor or Transducer?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There are two main types of sensor: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Switches</a:t>
            </a:r>
          </a:p>
          <a:p>
            <a:pPr lvl="1"/>
            <a:r>
              <a:rPr lang="en-GB" dirty="0"/>
              <a:t>Transducers, e.g. Light sensors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2161167"/>
            <a:ext cx="1549956" cy="1439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248" y="3782975"/>
            <a:ext cx="1512168" cy="1471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93572A-91C1-EB90-2919-6F933CAFE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5318017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94A545-1824-C006-C4C3-9BF8E481E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2788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15" y="61341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Switches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977" y="1556792"/>
            <a:ext cx="7167914" cy="4350472"/>
          </a:xfrm>
        </p:spPr>
        <p:txBody>
          <a:bodyPr>
            <a:noAutofit/>
          </a:bodyPr>
          <a:lstStyle/>
          <a:p>
            <a:r>
              <a:rPr lang="en-GB" sz="2400" dirty="0"/>
              <a:t>A </a:t>
            </a:r>
            <a:r>
              <a:rPr lang="en-GB" sz="2400" b="1" dirty="0"/>
              <a:t>Switch</a:t>
            </a:r>
            <a:r>
              <a:rPr lang="en-GB" sz="2400" dirty="0"/>
              <a:t> can be used as a </a:t>
            </a:r>
            <a:r>
              <a:rPr lang="en-GB" sz="2400" b="1" dirty="0"/>
              <a:t>sensor</a:t>
            </a:r>
            <a:r>
              <a:rPr lang="en-GB" sz="2400" dirty="0"/>
              <a:t> that is either </a:t>
            </a:r>
            <a:r>
              <a:rPr lang="en-GB" sz="2400" b="1" dirty="0"/>
              <a:t>ON</a:t>
            </a:r>
            <a:r>
              <a:rPr lang="en-GB" sz="2400" dirty="0"/>
              <a:t> or </a:t>
            </a:r>
            <a:r>
              <a:rPr lang="en-GB" sz="2400" b="1" dirty="0"/>
              <a:t>OFF</a:t>
            </a:r>
          </a:p>
          <a:p>
            <a:r>
              <a:rPr lang="en-GB" sz="2400" dirty="0"/>
              <a:t>A </a:t>
            </a:r>
            <a:r>
              <a:rPr lang="en-GB" sz="2400" b="1" dirty="0"/>
              <a:t>limit switch</a:t>
            </a:r>
            <a:r>
              <a:rPr lang="en-GB" sz="2400" dirty="0"/>
              <a:t> is the most common </a:t>
            </a:r>
            <a:r>
              <a:rPr lang="en-GB" sz="2400" b="1" dirty="0"/>
              <a:t>switch sensor</a:t>
            </a:r>
            <a:r>
              <a:rPr lang="en-GB" sz="2400" dirty="0"/>
              <a:t>.  It is used to </a:t>
            </a:r>
            <a:r>
              <a:rPr lang="en-GB" sz="2400" b="1" dirty="0"/>
              <a:t>restrict the movement of a machine</a:t>
            </a:r>
          </a:p>
          <a:p>
            <a:r>
              <a:rPr lang="en-GB" sz="2400" dirty="0"/>
              <a:t>The machine moves </a:t>
            </a:r>
            <a:r>
              <a:rPr lang="en-GB" sz="2400" b="1" dirty="0"/>
              <a:t>until it reaches a position </a:t>
            </a:r>
            <a:r>
              <a:rPr lang="en-GB" sz="2400" dirty="0"/>
              <a:t>and </a:t>
            </a:r>
            <a:r>
              <a:rPr lang="en-GB" sz="2400" b="1" dirty="0"/>
              <a:t>activates the limit switch</a:t>
            </a:r>
          </a:p>
          <a:p>
            <a:r>
              <a:rPr lang="en-GB" sz="2400" dirty="0"/>
              <a:t>A switch is then triggered, and the </a:t>
            </a:r>
            <a:r>
              <a:rPr lang="en-GB" sz="2400" b="1" dirty="0"/>
              <a:t>control stops the machine movement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693" y="1470433"/>
            <a:ext cx="2300288" cy="2135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 flipV="1">
            <a:off x="8939151" y="3840710"/>
            <a:ext cx="0" cy="908447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8939152" y="4749155"/>
            <a:ext cx="2181225" cy="0"/>
          </a:xfrm>
          <a:prstGeom prst="line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959391" y="4160034"/>
            <a:ext cx="2181225" cy="0"/>
          </a:xfrm>
          <a:prstGeom prst="line">
            <a:avLst/>
          </a:prstGeom>
          <a:ln w="12700">
            <a:solidFill>
              <a:schemeClr val="tx1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8939153" y="4151225"/>
            <a:ext cx="2181226" cy="601826"/>
            <a:chOff x="5551714" y="4784773"/>
            <a:chExt cx="2908073" cy="802434"/>
          </a:xfrm>
        </p:grpSpPr>
        <p:cxnSp>
          <p:nvCxnSpPr>
            <p:cNvPr id="14" name="Straight Connector 13"/>
            <p:cNvCxnSpPr/>
            <p:nvPr/>
          </p:nvCxnSpPr>
          <p:spPr>
            <a:xfrm>
              <a:off x="5551714" y="5587207"/>
              <a:ext cx="803212" cy="0"/>
            </a:xfrm>
            <a:prstGeom prst="line">
              <a:avLst/>
            </a:prstGeom>
            <a:ln w="31750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6354926" y="4786362"/>
              <a:ext cx="801624" cy="0"/>
            </a:xfrm>
            <a:prstGeom prst="line">
              <a:avLst/>
            </a:prstGeom>
            <a:ln w="31750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5400000">
              <a:off x="5953709" y="5185990"/>
              <a:ext cx="802434" cy="0"/>
            </a:xfrm>
            <a:prstGeom prst="line">
              <a:avLst/>
            </a:prstGeom>
            <a:ln w="31750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>
              <a:off x="6755334" y="5185990"/>
              <a:ext cx="802434" cy="0"/>
            </a:xfrm>
            <a:prstGeom prst="line">
              <a:avLst/>
            </a:prstGeom>
            <a:ln w="31750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156551" y="5587207"/>
              <a:ext cx="803212" cy="0"/>
            </a:xfrm>
            <a:prstGeom prst="line">
              <a:avLst/>
            </a:prstGeom>
            <a:ln w="31750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5400000">
              <a:off x="7529973" y="5185990"/>
              <a:ext cx="802434" cy="0"/>
            </a:xfrm>
            <a:prstGeom prst="line">
              <a:avLst/>
            </a:prstGeom>
            <a:ln w="31750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7931190" y="4786362"/>
              <a:ext cx="528597" cy="0"/>
            </a:xfrm>
            <a:prstGeom prst="line">
              <a:avLst/>
            </a:prstGeom>
            <a:ln w="31750">
              <a:solidFill>
                <a:srgbClr val="00B05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152580"/>
          <p:cNvSpPr txBox="1">
            <a:spLocks noChangeArrowheads="1"/>
          </p:cNvSpPr>
          <p:nvPr/>
        </p:nvSpPr>
        <p:spPr bwMode="auto">
          <a:xfrm>
            <a:off x="11140616" y="4049068"/>
            <a:ext cx="338554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900"/>
              <a:t>On</a:t>
            </a:r>
            <a:endParaRPr lang="en-US" altLang="en-US" sz="900"/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11115613" y="4650333"/>
            <a:ext cx="338554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900"/>
              <a:t>Off</a:t>
            </a:r>
            <a:endParaRPr lang="en-US" altLang="en-US" sz="900"/>
          </a:p>
        </p:txBody>
      </p:sp>
      <p:sp>
        <p:nvSpPr>
          <p:cNvPr id="11" name="TextBox 152581"/>
          <p:cNvSpPr txBox="1">
            <a:spLocks noChangeArrowheads="1"/>
          </p:cNvSpPr>
          <p:nvPr/>
        </p:nvSpPr>
        <p:spPr bwMode="auto">
          <a:xfrm>
            <a:off x="8739126" y="4049068"/>
            <a:ext cx="248786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900"/>
              <a:t>1</a:t>
            </a:r>
            <a:endParaRPr lang="en-US" altLang="en-US" sz="900"/>
          </a:p>
        </p:txBody>
      </p:sp>
      <p:sp>
        <p:nvSpPr>
          <p:cNvPr id="12" name="TextBox 43"/>
          <p:cNvSpPr txBox="1">
            <a:spLocks noChangeArrowheads="1"/>
          </p:cNvSpPr>
          <p:nvPr/>
        </p:nvSpPr>
        <p:spPr bwMode="auto">
          <a:xfrm>
            <a:off x="8739126" y="4649143"/>
            <a:ext cx="248786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900"/>
              <a:t>0</a:t>
            </a:r>
            <a:endParaRPr lang="en-US" altLang="en-US" sz="900"/>
          </a:p>
        </p:txBody>
      </p:sp>
      <p:sp>
        <p:nvSpPr>
          <p:cNvPr id="13" name="Text Box 23"/>
          <p:cNvSpPr txBox="1">
            <a:spLocks noChangeArrowheads="1"/>
          </p:cNvSpPr>
          <p:nvPr/>
        </p:nvSpPr>
        <p:spPr bwMode="auto">
          <a:xfrm>
            <a:off x="9004226" y="4873988"/>
            <a:ext cx="2273379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375"/>
              </a:spcBef>
              <a:spcAft>
                <a:spcPts val="375"/>
              </a:spcAft>
            </a:pPr>
            <a:r>
              <a:rPr lang="en-GB" altLang="en-US" sz="1050" b="1" dirty="0"/>
              <a:t>Digital Signal of a Switch Sensor</a:t>
            </a:r>
            <a:endParaRPr lang="en-US" altLang="en-US" sz="1050" b="1" dirty="0"/>
          </a:p>
        </p:txBody>
      </p:sp>
      <p:pic>
        <p:nvPicPr>
          <p:cNvPr id="1026" name="Picture 2" descr="Limit Switches 101: Types, Applications &amp; More | Springer Controls">
            <a:extLst>
              <a:ext uri="{FF2B5EF4-FFF2-40B4-BE49-F238E27FC236}">
                <a16:creationId xmlns:a16="http://schemas.microsoft.com/office/drawing/2014/main" id="{914CB10B-C66A-2202-D6AD-14490BCEE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540" y="4671592"/>
            <a:ext cx="2079108" cy="1542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BB7C1C76-15E8-6837-AEF6-516867877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5250511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685B8E09-A828-4B6B-BF3E-1DBEED31F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5833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396" y="0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Inductive proximity switch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9364" y="1628800"/>
            <a:ext cx="7441754" cy="4569482"/>
          </a:xfrm>
        </p:spPr>
        <p:txBody>
          <a:bodyPr>
            <a:noAutofit/>
          </a:bodyPr>
          <a:lstStyle/>
          <a:p>
            <a:r>
              <a:rPr lang="en-GB" dirty="0"/>
              <a:t>Is used to </a:t>
            </a:r>
            <a:r>
              <a:rPr lang="en-GB" b="1" dirty="0"/>
              <a:t>detect metallic objects</a:t>
            </a:r>
          </a:p>
          <a:p>
            <a:r>
              <a:rPr lang="en-GB" dirty="0"/>
              <a:t>An </a:t>
            </a:r>
            <a:r>
              <a:rPr lang="en-GB" b="1" dirty="0"/>
              <a:t>AC current </a:t>
            </a:r>
            <a:r>
              <a:rPr lang="en-GB" dirty="0"/>
              <a:t>is passed through a </a:t>
            </a:r>
            <a:r>
              <a:rPr lang="en-GB" b="1" dirty="0"/>
              <a:t>coil in the sensor creating a magnetic field.</a:t>
            </a:r>
          </a:p>
          <a:p>
            <a:r>
              <a:rPr lang="en-GB" b="1" dirty="0"/>
              <a:t>Metallic object </a:t>
            </a:r>
            <a:r>
              <a:rPr lang="en-GB" dirty="0"/>
              <a:t>interferes with the </a:t>
            </a:r>
            <a:r>
              <a:rPr lang="en-GB" b="1" dirty="0"/>
              <a:t>magnetic field changing the electrical properties of the coil.</a:t>
            </a:r>
          </a:p>
          <a:p>
            <a:r>
              <a:rPr lang="en-GB" b="1" dirty="0"/>
              <a:t>Change in electrical properties </a:t>
            </a:r>
            <a:r>
              <a:rPr lang="en-GB" dirty="0"/>
              <a:t>detected by internal circuitry and </a:t>
            </a:r>
            <a:r>
              <a:rPr lang="en-GB" b="1" dirty="0"/>
              <a:t>outputted as a high or low voltage level</a:t>
            </a:r>
          </a:p>
        </p:txBody>
      </p:sp>
      <p:pic>
        <p:nvPicPr>
          <p:cNvPr id="1026" name="Picture 2" descr="Image result for inductive proximity senso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74" b="14759"/>
          <a:stretch/>
        </p:blipFill>
        <p:spPr bwMode="auto">
          <a:xfrm>
            <a:off x="8977932" y="2185244"/>
            <a:ext cx="2143125" cy="157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F7274C-4B1B-6B5F-2BCA-616D1FC2D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5115499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BB8AA8-555F-3BFD-F8A8-98CB4687B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9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15" y="55232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Inductive proximity switch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5305" y="1870017"/>
            <a:ext cx="5400483" cy="4052103"/>
          </a:xfrm>
        </p:spPr>
        <p:txBody>
          <a:bodyPr>
            <a:noAutofit/>
          </a:bodyPr>
          <a:lstStyle/>
          <a:p>
            <a:r>
              <a:rPr lang="en-GB" dirty="0"/>
              <a:t>Often used in </a:t>
            </a:r>
            <a:r>
              <a:rPr lang="en-GB" b="1" dirty="0"/>
              <a:t>industrial machines </a:t>
            </a:r>
            <a:r>
              <a:rPr lang="en-GB" dirty="0"/>
              <a:t>to detect </a:t>
            </a:r>
            <a:r>
              <a:rPr lang="en-GB" b="1" dirty="0"/>
              <a:t>metallic objects like tin cans </a:t>
            </a:r>
            <a:r>
              <a:rPr lang="en-GB" dirty="0"/>
              <a:t>or used as </a:t>
            </a:r>
            <a:r>
              <a:rPr lang="en-GB" b="1" dirty="0"/>
              <a:t>limit switches to control movement.</a:t>
            </a:r>
          </a:p>
          <a:p>
            <a:r>
              <a:rPr lang="en-GB" dirty="0"/>
              <a:t>Larger version is used to </a:t>
            </a:r>
            <a:r>
              <a:rPr lang="en-GB" b="1" dirty="0"/>
              <a:t>detect cars at traffic lights and car park barriers</a:t>
            </a:r>
          </a:p>
        </p:txBody>
      </p:sp>
      <p:pic>
        <p:nvPicPr>
          <p:cNvPr id="4" name="Picture 4" descr="induction-loop-traffic-lights-sen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152" y="3933057"/>
            <a:ext cx="3399509" cy="172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lated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78"/>
          <a:stretch/>
        </p:blipFill>
        <p:spPr bwMode="auto">
          <a:xfrm>
            <a:off x="6764152" y="1898768"/>
            <a:ext cx="2943031" cy="189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6B44E5-D770-8995-CB63-C4BA4FEDA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176868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AAFEC7-DA3A-BDDD-E9B0-DA871C8E4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1839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806" y="5136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Capacitive proximity switch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6871" y="1700809"/>
            <a:ext cx="6383226" cy="4724539"/>
          </a:xfrm>
        </p:spPr>
        <p:txBody>
          <a:bodyPr>
            <a:noAutofit/>
          </a:bodyPr>
          <a:lstStyle/>
          <a:p>
            <a:r>
              <a:rPr lang="en-GB" b="1" dirty="0"/>
              <a:t>Similar</a:t>
            </a:r>
            <a:r>
              <a:rPr lang="en-GB" dirty="0"/>
              <a:t> to inductive proximity switch</a:t>
            </a:r>
          </a:p>
          <a:p>
            <a:r>
              <a:rPr lang="en-GB" dirty="0"/>
              <a:t>Can be used to </a:t>
            </a:r>
            <a:r>
              <a:rPr lang="en-GB" b="1" dirty="0"/>
              <a:t>detect conductive objects</a:t>
            </a:r>
          </a:p>
          <a:p>
            <a:r>
              <a:rPr lang="en-GB" b="1" dirty="0"/>
              <a:t>Senses objects </a:t>
            </a:r>
            <a:r>
              <a:rPr lang="en-GB" dirty="0"/>
              <a:t>with </a:t>
            </a:r>
            <a:r>
              <a:rPr lang="en-GB" b="1" dirty="0"/>
              <a:t>dielectric constant different to air.</a:t>
            </a:r>
          </a:p>
          <a:p>
            <a:r>
              <a:rPr lang="en-GB" b="1" dirty="0"/>
              <a:t>Changes in dielectric constant </a:t>
            </a:r>
            <a:r>
              <a:rPr lang="en-GB" dirty="0"/>
              <a:t>are detected as a </a:t>
            </a:r>
            <a:r>
              <a:rPr lang="en-GB" b="1" dirty="0"/>
              <a:t>change in oscillator frequency.</a:t>
            </a:r>
          </a:p>
          <a:p>
            <a:r>
              <a:rPr lang="en-GB" b="1" dirty="0"/>
              <a:t>Detect metallic and non-metallic object.</a:t>
            </a:r>
          </a:p>
          <a:p>
            <a:endParaRPr lang="en-GB" sz="2400" dirty="0"/>
          </a:p>
        </p:txBody>
      </p:sp>
      <p:pic>
        <p:nvPicPr>
          <p:cNvPr id="3074" name="Picture 2" descr="Image result for capacitive proximity switc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2711" y="1197615"/>
            <a:ext cx="2057708" cy="205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elated ima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09" t="10322" r="24118" b="26916"/>
          <a:stretch/>
        </p:blipFill>
        <p:spPr bwMode="auto">
          <a:xfrm>
            <a:off x="6815471" y="3178934"/>
            <a:ext cx="3647347" cy="248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9EF348-1E33-2A0B-7F05-EB23AA565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790243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1874BD-3620-8357-8158-1C7CAE682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0304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574" y="-19782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Optical switches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7720" y="1797247"/>
            <a:ext cx="7330488" cy="4302843"/>
          </a:xfrm>
        </p:spPr>
        <p:txBody>
          <a:bodyPr>
            <a:noAutofit/>
          </a:bodyPr>
          <a:lstStyle/>
          <a:p>
            <a:r>
              <a:rPr lang="en-GB" b="1" dirty="0"/>
              <a:t>Detect</a:t>
            </a:r>
            <a:r>
              <a:rPr lang="en-GB" dirty="0"/>
              <a:t> the </a:t>
            </a:r>
            <a:r>
              <a:rPr lang="en-GB" b="1" dirty="0"/>
              <a:t>presence or absence of light.</a:t>
            </a:r>
          </a:p>
          <a:p>
            <a:r>
              <a:rPr lang="en-GB" dirty="0"/>
              <a:t>Can be used in </a:t>
            </a:r>
            <a:r>
              <a:rPr lang="en-GB" b="1" dirty="0"/>
              <a:t>reflective or transmission mode</a:t>
            </a:r>
            <a:r>
              <a:rPr lang="en-GB" dirty="0"/>
              <a:t>.</a:t>
            </a:r>
          </a:p>
          <a:p>
            <a:r>
              <a:rPr lang="en-GB" dirty="0"/>
              <a:t>Can be used to </a:t>
            </a:r>
            <a:r>
              <a:rPr lang="en-GB" b="1" dirty="0"/>
              <a:t>detect size, or other physical property of moving components</a:t>
            </a:r>
          </a:p>
          <a:p>
            <a:pPr lvl="1"/>
            <a:r>
              <a:rPr lang="en-GB" sz="2800" b="1" dirty="0"/>
              <a:t>Height, Width, or presence </a:t>
            </a:r>
            <a:r>
              <a:rPr lang="en-GB" sz="2800" dirty="0"/>
              <a:t>of some feature e.g. if there is a cap on a bottle</a:t>
            </a:r>
          </a:p>
          <a:p>
            <a:r>
              <a:rPr lang="en-GB" dirty="0"/>
              <a:t>Can be used to </a:t>
            </a:r>
            <a:r>
              <a:rPr lang="en-GB" b="1" dirty="0"/>
              <a:t>detect difference between light and dark</a:t>
            </a:r>
          </a:p>
        </p:txBody>
      </p:sp>
      <p:pic>
        <p:nvPicPr>
          <p:cNvPr id="4098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090" y="1231364"/>
            <a:ext cx="1794038" cy="141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7878"/>
          <a:stretch/>
        </p:blipFill>
        <p:spPr>
          <a:xfrm>
            <a:off x="8332285" y="2829905"/>
            <a:ext cx="1780842" cy="1238492"/>
          </a:xfrm>
          <a:prstGeom prst="rect">
            <a:avLst/>
          </a:prstGeom>
        </p:spPr>
      </p:pic>
      <p:pic>
        <p:nvPicPr>
          <p:cNvPr id="4100" name="Picture 4" descr="Image result for white line follower robo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08" y="4149080"/>
            <a:ext cx="2508996" cy="1492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8ED78-C3DB-A81D-1130-6AF11D1BD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900707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34D63A-5AED-56E9-5D4A-6072929C0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9023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3026" y="0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Optical switches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828" y="1475534"/>
            <a:ext cx="5980228" cy="4685926"/>
          </a:xfrm>
        </p:spPr>
        <p:txBody>
          <a:bodyPr>
            <a:noAutofit/>
          </a:bodyPr>
          <a:lstStyle/>
          <a:p>
            <a:r>
              <a:rPr lang="en-GB" dirty="0"/>
              <a:t>Can be used to </a:t>
            </a:r>
            <a:r>
              <a:rPr lang="en-GB" b="1" dirty="0"/>
              <a:t>measure rotational speed</a:t>
            </a:r>
          </a:p>
          <a:p>
            <a:r>
              <a:rPr lang="en-GB" b="1" dirty="0"/>
              <a:t>Opaque disc </a:t>
            </a:r>
            <a:r>
              <a:rPr lang="en-GB" dirty="0"/>
              <a:t>with a </a:t>
            </a:r>
            <a:r>
              <a:rPr lang="en-GB" b="1" dirty="0"/>
              <a:t>single slot </a:t>
            </a:r>
            <a:r>
              <a:rPr lang="en-GB" dirty="0"/>
              <a:t>used to </a:t>
            </a:r>
            <a:r>
              <a:rPr lang="en-GB" b="1" dirty="0"/>
              <a:t>allow light to pass only once per revolution</a:t>
            </a:r>
          </a:p>
          <a:p>
            <a:r>
              <a:rPr lang="en-GB" dirty="0"/>
              <a:t>Switch will </a:t>
            </a:r>
            <a:r>
              <a:rPr lang="en-GB" b="1" dirty="0"/>
              <a:t>activate once per revolution producing a pulse</a:t>
            </a:r>
          </a:p>
          <a:p>
            <a:r>
              <a:rPr lang="en-GB" dirty="0"/>
              <a:t>Frequency of </a:t>
            </a:r>
            <a:r>
              <a:rPr lang="en-GB" b="1" dirty="0"/>
              <a:t>pulses measured to give rotational speed</a:t>
            </a:r>
          </a:p>
        </p:txBody>
      </p:sp>
      <p:pic>
        <p:nvPicPr>
          <p:cNvPr id="5122" name="Picture 2" descr="Slotted wheel and optical switch mounted on mo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0710" y="1988841"/>
            <a:ext cx="3350090" cy="2512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1EB903-6CA3-9632-6AD2-18B576CC6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201416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D4C6C-C921-CF21-1980-96DC87C9C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304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996" y="0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Optical switches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090" y="1484784"/>
            <a:ext cx="6174018" cy="4271640"/>
          </a:xfrm>
        </p:spPr>
        <p:txBody>
          <a:bodyPr>
            <a:normAutofit/>
          </a:bodyPr>
          <a:lstStyle/>
          <a:p>
            <a:r>
              <a:rPr lang="en-GB" sz="3200" b="1" dirty="0"/>
              <a:t>Rotational speed </a:t>
            </a:r>
            <a:r>
              <a:rPr lang="en-GB" sz="3200" dirty="0"/>
              <a:t>could relate to a few </a:t>
            </a:r>
            <a:r>
              <a:rPr lang="en-GB" sz="3200" b="1" dirty="0"/>
              <a:t>different physical properties </a:t>
            </a:r>
            <a:r>
              <a:rPr lang="en-GB" sz="3200" dirty="0"/>
              <a:t>we might want to </a:t>
            </a:r>
            <a:r>
              <a:rPr lang="en-GB" sz="3200" b="1" dirty="0"/>
              <a:t>measure</a:t>
            </a:r>
          </a:p>
          <a:p>
            <a:pPr lvl="1"/>
            <a:r>
              <a:rPr lang="en-GB" sz="2800" dirty="0"/>
              <a:t>Wind speed</a:t>
            </a:r>
          </a:p>
          <a:p>
            <a:pPr lvl="1"/>
            <a:r>
              <a:rPr lang="en-GB" sz="2800" dirty="0"/>
              <a:t>Record playback speed</a:t>
            </a:r>
          </a:p>
          <a:p>
            <a:pPr lvl="1"/>
            <a:r>
              <a:rPr lang="en-GB" sz="2800" dirty="0"/>
              <a:t>Vehicle road or engine speed</a:t>
            </a:r>
          </a:p>
          <a:p>
            <a:pPr lvl="1"/>
            <a:endParaRPr lang="en-GB" dirty="0"/>
          </a:p>
        </p:txBody>
      </p:sp>
      <p:pic>
        <p:nvPicPr>
          <p:cNvPr id="6148" name="Picture 4" descr="Image result for turntab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1066" y="2576296"/>
            <a:ext cx="2872232" cy="191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Image result for car speedome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17" y="4035675"/>
            <a:ext cx="2295215" cy="1637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Related image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1" y="1340768"/>
            <a:ext cx="2143125" cy="16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C6EE52-313C-CF22-59B9-B14CF53F0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403934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31856E-D31A-B532-540F-6E3C8C9F6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669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217" y="42464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Optical encoders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5085" y="1368026"/>
            <a:ext cx="6268691" cy="5327345"/>
          </a:xfrm>
        </p:spPr>
        <p:txBody>
          <a:bodyPr>
            <a:normAutofit/>
          </a:bodyPr>
          <a:lstStyle/>
          <a:p>
            <a:r>
              <a:rPr lang="en-GB" b="1" dirty="0"/>
              <a:t>Adding a second detector </a:t>
            </a:r>
            <a:r>
              <a:rPr lang="en-GB" dirty="0"/>
              <a:t>allows us to </a:t>
            </a:r>
            <a:r>
              <a:rPr lang="en-GB" b="1" dirty="0"/>
              <a:t>detect direction of rotation </a:t>
            </a:r>
            <a:r>
              <a:rPr lang="en-GB" dirty="0"/>
              <a:t>through quadrature phase detection</a:t>
            </a:r>
          </a:p>
          <a:p>
            <a:r>
              <a:rPr lang="en-GB" dirty="0"/>
              <a:t>Adding </a:t>
            </a:r>
            <a:r>
              <a:rPr lang="en-GB" b="1" dirty="0"/>
              <a:t>more slots </a:t>
            </a:r>
            <a:r>
              <a:rPr lang="en-GB" dirty="0"/>
              <a:t>increases </a:t>
            </a:r>
            <a:r>
              <a:rPr lang="en-GB" b="1" dirty="0"/>
              <a:t>resolution</a:t>
            </a:r>
            <a:r>
              <a:rPr lang="en-GB" dirty="0"/>
              <a:t> and allows us to </a:t>
            </a:r>
            <a:r>
              <a:rPr lang="en-GB" b="1" dirty="0"/>
              <a:t>measure angular displacement.</a:t>
            </a:r>
          </a:p>
          <a:p>
            <a:r>
              <a:rPr lang="en-GB" b="1" dirty="0"/>
              <a:t>Angular displacement </a:t>
            </a:r>
            <a:r>
              <a:rPr lang="en-GB" dirty="0"/>
              <a:t>can be related to </a:t>
            </a:r>
            <a:r>
              <a:rPr lang="en-GB" b="1" dirty="0"/>
              <a:t>physical movement of an object </a:t>
            </a:r>
            <a:r>
              <a:rPr lang="en-GB" dirty="0"/>
              <a:t>and </a:t>
            </a:r>
            <a:r>
              <a:rPr lang="en-GB" b="1" dirty="0"/>
              <a:t>used to measure distance.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0137" y="1628800"/>
            <a:ext cx="2853509" cy="2064470"/>
          </a:xfrm>
          <a:prstGeom prst="rect">
            <a:avLst/>
          </a:prstGeom>
        </p:spPr>
      </p:pic>
      <p:pic>
        <p:nvPicPr>
          <p:cNvPr id="7174" name="Picture 6" descr="Image result for encoded tof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3726012"/>
            <a:ext cx="188595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1E46B3-80DF-1DAB-A6A0-F92333556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5428481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7175D0-451B-1305-16F9-9EA27A2A1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6362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43" y="48604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Hall effect sensors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0293" y="1417639"/>
            <a:ext cx="6589843" cy="5062941"/>
          </a:xfrm>
        </p:spPr>
        <p:txBody>
          <a:bodyPr>
            <a:noAutofit/>
          </a:bodyPr>
          <a:lstStyle/>
          <a:p>
            <a:r>
              <a:rPr lang="en-GB" dirty="0"/>
              <a:t>Hall effect sensors are used to </a:t>
            </a:r>
            <a:r>
              <a:rPr lang="en-GB" b="1" dirty="0"/>
              <a:t>detect and measure magnetic field intensity</a:t>
            </a:r>
          </a:p>
          <a:p>
            <a:r>
              <a:rPr lang="en-GB" dirty="0"/>
              <a:t>Hall sensor has </a:t>
            </a:r>
            <a:r>
              <a:rPr lang="en-GB" b="1" dirty="0"/>
              <a:t>four terminals </a:t>
            </a:r>
            <a:r>
              <a:rPr lang="en-GB" dirty="0"/>
              <a:t>– </a:t>
            </a:r>
          </a:p>
          <a:p>
            <a:pPr lvl="1"/>
            <a:r>
              <a:rPr lang="en-GB" dirty="0"/>
              <a:t>2 power supply and 2 measurement terminals</a:t>
            </a:r>
          </a:p>
          <a:p>
            <a:r>
              <a:rPr lang="en-GB" b="1" dirty="0"/>
              <a:t>Current flows </a:t>
            </a:r>
            <a:r>
              <a:rPr lang="en-GB" dirty="0"/>
              <a:t>between </a:t>
            </a:r>
            <a:r>
              <a:rPr lang="en-GB" b="1" dirty="0"/>
              <a:t>power terminals</a:t>
            </a:r>
          </a:p>
          <a:p>
            <a:r>
              <a:rPr lang="en-GB" b="1" dirty="0"/>
              <a:t>Electrons are deflected by magnetic field towards measurement terminals</a:t>
            </a:r>
          </a:p>
        </p:txBody>
      </p:sp>
      <p:pic>
        <p:nvPicPr>
          <p:cNvPr id="4" name="Hall_Sensor.webm.480p.vp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83672" y="1712530"/>
            <a:ext cx="4237769" cy="3178328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7F3EF-32AF-F8FF-FA70-B32193201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5962393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73554-6513-37B4-02E0-CD77FAE22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93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515" y="0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Hall effect sensor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7798" y="1484784"/>
            <a:ext cx="10917567" cy="4191860"/>
          </a:xfrm>
        </p:spPr>
        <p:txBody>
          <a:bodyPr>
            <a:normAutofit/>
          </a:bodyPr>
          <a:lstStyle/>
          <a:p>
            <a:r>
              <a:rPr lang="en-GB" dirty="0"/>
              <a:t>Output from hall sensor can be </a:t>
            </a:r>
            <a:r>
              <a:rPr lang="en-GB" b="1" dirty="0" err="1"/>
              <a:t>thresholded</a:t>
            </a:r>
            <a:r>
              <a:rPr lang="en-GB" b="1" dirty="0"/>
              <a:t> to give digital on/off output</a:t>
            </a:r>
          </a:p>
          <a:p>
            <a:r>
              <a:rPr lang="en-GB" dirty="0"/>
              <a:t>Output from hall sensor can be </a:t>
            </a:r>
            <a:r>
              <a:rPr lang="en-GB" b="1" dirty="0"/>
              <a:t>linear to allow measurement of magnetic field</a:t>
            </a:r>
          </a:p>
          <a:p>
            <a:r>
              <a:rPr lang="en-GB" dirty="0"/>
              <a:t>Can be used to </a:t>
            </a:r>
            <a:r>
              <a:rPr lang="en-GB" b="1" dirty="0"/>
              <a:t>measure current in a wire</a:t>
            </a:r>
          </a:p>
          <a:p>
            <a:r>
              <a:rPr lang="en-GB" dirty="0"/>
              <a:t>Can be used to </a:t>
            </a:r>
            <a:r>
              <a:rPr lang="en-GB" b="1" dirty="0"/>
              <a:t>detect presence of a magnet</a:t>
            </a:r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CA6F7F-9F46-E98A-0320-8086909C6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268922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B8CA9E-5E42-27A9-26BE-44523FDCF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5323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532" y="15204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Actuators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b="0" i="0" dirty="0">
                <a:effectLst/>
              </a:rPr>
              <a:t>An actuator is a </a:t>
            </a:r>
            <a:r>
              <a:rPr lang="en-GB" sz="3200" b="1" i="0" dirty="0">
                <a:effectLst/>
              </a:rPr>
              <a:t>part of a device or machine </a:t>
            </a:r>
            <a:r>
              <a:rPr lang="en-GB" sz="3200" b="0" i="0" dirty="0">
                <a:effectLst/>
              </a:rPr>
              <a:t>that helps it to </a:t>
            </a:r>
            <a:r>
              <a:rPr lang="en-GB" sz="3200" b="1" i="0" dirty="0">
                <a:effectLst/>
              </a:rPr>
              <a:t>achieve physical movements </a:t>
            </a:r>
            <a:r>
              <a:rPr lang="en-GB" sz="3200" b="0" i="0" dirty="0">
                <a:effectLst/>
              </a:rPr>
              <a:t>by </a:t>
            </a:r>
            <a:r>
              <a:rPr lang="en-GB" sz="3200" b="1" i="0" dirty="0">
                <a:effectLst/>
              </a:rPr>
              <a:t>converting energy, often electrical, air, or hydraulic, into mechanical force. </a:t>
            </a:r>
          </a:p>
          <a:p>
            <a:r>
              <a:rPr lang="en-GB" sz="3200" b="0" i="0" dirty="0">
                <a:effectLst/>
              </a:rPr>
              <a:t>Simply put, it is the component in any </a:t>
            </a:r>
            <a:r>
              <a:rPr lang="en-GB" sz="3200" b="1" i="0" dirty="0">
                <a:effectLst/>
              </a:rPr>
              <a:t>machine that enables movement. </a:t>
            </a:r>
          </a:p>
          <a:p>
            <a:r>
              <a:rPr lang="en-GB" sz="3200" dirty="0"/>
              <a:t>for example, opening a valve.</a:t>
            </a:r>
            <a:endParaRPr lang="en-GB" b="1" i="0" dirty="0">
              <a:effectLst/>
            </a:endParaRPr>
          </a:p>
          <a:p>
            <a:pPr lvl="1"/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7A9359-C9E3-F87B-604D-D0733B405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796379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8393A0-1F0C-C6C1-2783-14DEE844C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0187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823" y="33799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Actuator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200" dirty="0"/>
              <a:t>Examples of actuator include</a:t>
            </a:r>
          </a:p>
          <a:p>
            <a:pPr lvl="1"/>
            <a:r>
              <a:rPr lang="en-GB" sz="2800" dirty="0"/>
              <a:t>Motors – </a:t>
            </a:r>
            <a:r>
              <a:rPr lang="en-GB" i="1" dirty="0"/>
              <a:t>converts electrical to mechanical energy (rotational)</a:t>
            </a:r>
          </a:p>
          <a:p>
            <a:pPr lvl="1"/>
            <a:r>
              <a:rPr lang="en-GB" sz="2800" dirty="0"/>
              <a:t>Solenoids - </a:t>
            </a:r>
            <a:r>
              <a:rPr lang="en-GB" i="1" dirty="0"/>
              <a:t>converts electrical to mechanical energy (linear motion)</a:t>
            </a:r>
          </a:p>
          <a:p>
            <a:pPr lvl="1"/>
            <a:r>
              <a:rPr lang="en-GB" sz="2800" dirty="0"/>
              <a:t>Piezoelectric devices – </a:t>
            </a:r>
            <a:r>
              <a:rPr lang="en-GB" i="1" dirty="0"/>
              <a:t>Due to inverse piezoelectric effect - electrical to mechanical energy </a:t>
            </a:r>
          </a:p>
          <a:p>
            <a:endParaRPr lang="en-GB" dirty="0"/>
          </a:p>
        </p:txBody>
      </p:sp>
      <p:pic>
        <p:nvPicPr>
          <p:cNvPr id="2050" name="Picture 2" descr="Image result for mo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522" y="3786843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solenoi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963" y="4610756"/>
            <a:ext cx="1851025" cy="185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www.thorlabs.com/Images/GuideImages/1076_piezoactuators_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" t="33193" r="51941" b="2852"/>
          <a:stretch/>
        </p:blipFill>
        <p:spPr bwMode="auto">
          <a:xfrm>
            <a:off x="8435022" y="4370224"/>
            <a:ext cx="3176905" cy="177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E13264-9581-58F6-9398-B62BD1781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189142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589AC5-5DEC-9E1D-F577-C867EAA9E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2010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633" y="60132"/>
            <a:ext cx="11594969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Actuator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5750560" cy="4463069"/>
          </a:xfrm>
        </p:spPr>
        <p:txBody>
          <a:bodyPr>
            <a:normAutofit/>
          </a:bodyPr>
          <a:lstStyle/>
          <a:p>
            <a:r>
              <a:rPr lang="en-GB" sz="3200" dirty="0"/>
              <a:t>Actuators may be used to control the </a:t>
            </a:r>
            <a:r>
              <a:rPr lang="en-GB" sz="3200" b="1" dirty="0"/>
              <a:t>position of a valve in a control system</a:t>
            </a:r>
          </a:p>
          <a:p>
            <a:pPr lvl="1"/>
            <a:r>
              <a:rPr lang="en-GB" sz="2800" dirty="0"/>
              <a:t>Your </a:t>
            </a:r>
            <a:r>
              <a:rPr lang="en-GB" sz="2800" b="1" dirty="0"/>
              <a:t>central heating at home may have motorised valves</a:t>
            </a:r>
            <a:r>
              <a:rPr lang="en-GB" sz="2800" dirty="0"/>
              <a:t> to control the flow of hot water to radiators or a hot water tank</a:t>
            </a:r>
          </a:p>
        </p:txBody>
      </p:sp>
      <p:pic>
        <p:nvPicPr>
          <p:cNvPr id="1026" name="Picture 2" descr="Image result for motorised valv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612" y="1696994"/>
            <a:ext cx="3072714" cy="3072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97118" y="1696994"/>
            <a:ext cx="1144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Actuator</a:t>
            </a:r>
          </a:p>
          <a:p>
            <a:r>
              <a:rPr lang="en-GB" sz="2000" dirty="0"/>
              <a:t>(Motor)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67881" y="4864398"/>
            <a:ext cx="7474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Valve</a:t>
            </a:r>
          </a:p>
        </p:txBody>
      </p:sp>
      <p:cxnSp>
        <p:nvCxnSpPr>
          <p:cNvPr id="7" name="Straight Arrow Connector 6"/>
          <p:cNvCxnSpPr>
            <a:stCxn id="4" idx="3"/>
          </p:cNvCxnSpPr>
          <p:nvPr/>
        </p:nvCxnSpPr>
        <p:spPr>
          <a:xfrm>
            <a:off x="7341153" y="2050937"/>
            <a:ext cx="1651169" cy="73126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5" idx="3"/>
          </p:cNvCxnSpPr>
          <p:nvPr/>
        </p:nvCxnSpPr>
        <p:spPr>
          <a:xfrm flipV="1">
            <a:off x="7915339" y="4241800"/>
            <a:ext cx="1858581" cy="80726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8D9DFA-54F2-FA52-232D-301F7B0A3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6" y="6461781"/>
            <a:ext cx="4816535" cy="365125"/>
          </a:xfrm>
        </p:spPr>
        <p:txBody>
          <a:bodyPr/>
          <a:lstStyle/>
          <a:p>
            <a:r>
              <a:rPr lang="en-GB" dirty="0"/>
              <a:t>Lecture – 1 / Instrumentation and Control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97E4D61-D172-E594-29B1-F7DBCE524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8748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7" name="Graphic 26" descr="Smiling Face with No Fill">
            <a:extLst>
              <a:ext uri="{FF2B5EF4-FFF2-40B4-BE49-F238E27FC236}">
                <a16:creationId xmlns:a16="http://schemas.microsoft.com/office/drawing/2014/main" id="{3384C516-C4F0-0622-6119-DE19AF0FA9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296" y="643466"/>
            <a:ext cx="5568739" cy="5568739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62103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GB" sz="1200" kern="1200">
                <a:solidFill>
                  <a:schemeClr val="tx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Lecture – 1 / Instrumentation and Control</a:t>
            </a:r>
            <a:endParaRPr lang="en-US" sz="1200" kern="1200">
              <a:solidFill>
                <a:schemeClr val="tx1">
                  <a:alpha val="8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1393</Words>
  <Application>Microsoft Office PowerPoint</Application>
  <PresentationFormat>Widescreen</PresentationFormat>
  <Paragraphs>211</Paragraphs>
  <Slides>31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31</vt:i4>
      </vt:variant>
    </vt:vector>
  </HeadingPairs>
  <TitlesOfParts>
    <vt:vector size="56" baseType="lpstr">
      <vt:lpstr>ArrowDisplayRegular</vt:lpstr>
      <vt:lpstr>Google Sans</vt:lpstr>
      <vt:lpstr>Arial</vt:lpstr>
      <vt:lpstr>Calibri</vt:lpstr>
      <vt:lpstr>Calibri Light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Content</vt:lpstr>
      <vt:lpstr>Control System</vt:lpstr>
      <vt:lpstr>Transducers</vt:lpstr>
      <vt:lpstr>Transducers</vt:lpstr>
      <vt:lpstr>Transducers</vt:lpstr>
      <vt:lpstr>Transducers</vt:lpstr>
      <vt:lpstr>Active Sensors</vt:lpstr>
      <vt:lpstr>Active Sensors</vt:lpstr>
      <vt:lpstr>Active Sensors</vt:lpstr>
      <vt:lpstr>Active Sensors</vt:lpstr>
      <vt:lpstr>Passive Sensors</vt:lpstr>
      <vt:lpstr>Passive Sensors</vt:lpstr>
      <vt:lpstr>Passive Sensors</vt:lpstr>
      <vt:lpstr>Passive Sensors</vt:lpstr>
      <vt:lpstr>Passive Sensors</vt:lpstr>
      <vt:lpstr>Sensor or Transducer?</vt:lpstr>
      <vt:lpstr>Switches</vt:lpstr>
      <vt:lpstr>Inductive proximity switch</vt:lpstr>
      <vt:lpstr>Inductive proximity switch</vt:lpstr>
      <vt:lpstr>Capacitive proximity switch</vt:lpstr>
      <vt:lpstr>Optical switches</vt:lpstr>
      <vt:lpstr>Optical switches</vt:lpstr>
      <vt:lpstr>Optical switches</vt:lpstr>
      <vt:lpstr>Optical encoders</vt:lpstr>
      <vt:lpstr>Hall effect sensors</vt:lpstr>
      <vt:lpstr>Hall effect sensor</vt:lpstr>
      <vt:lpstr>Actuators</vt:lpstr>
      <vt:lpstr>Actuator</vt:lpstr>
      <vt:lpstr>Actuator</vt:lpstr>
      <vt:lpstr>   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145</cp:revision>
  <dcterms:created xsi:type="dcterms:W3CDTF">2021-03-09T15:35:42Z</dcterms:created>
  <dcterms:modified xsi:type="dcterms:W3CDTF">2023-06-12T01:15:45Z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