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83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81584" autoAdjust="0"/>
  </p:normalViewPr>
  <p:slideViewPr>
    <p:cSldViewPr snapToGrid="0" showGuides="1">
      <p:cViewPr varScale="1">
        <p:scale>
          <a:sx n="67" d="100"/>
          <a:sy n="67" d="100"/>
        </p:scale>
        <p:origin x="1296" y="58"/>
      </p:cViewPr>
      <p:guideLst>
        <p:guide orient="horz" pos="2183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na dobrescu" userId="17ed90b08b38fa53" providerId="LiveId" clId="{4FAA2FD9-B8FE-42DF-B24B-AC206E09BF51}"/>
    <pc:docChg chg="modSld">
      <pc:chgData name="cristina dobrescu" userId="17ed90b08b38fa53" providerId="LiveId" clId="{4FAA2FD9-B8FE-42DF-B24B-AC206E09BF51}" dt="2021-12-08T03:53:03.424" v="1" actId="1076"/>
      <pc:docMkLst>
        <pc:docMk/>
      </pc:docMkLst>
      <pc:sldChg chg="modSp mod">
        <pc:chgData name="cristina dobrescu" userId="17ed90b08b38fa53" providerId="LiveId" clId="{4FAA2FD9-B8FE-42DF-B24B-AC206E09BF51}" dt="2021-12-08T03:53:03.424" v="1" actId="1076"/>
        <pc:sldMkLst>
          <pc:docMk/>
          <pc:sldMk cId="1063374874" sldId="260"/>
        </pc:sldMkLst>
        <pc:spChg chg="mod">
          <ac:chgData name="cristina dobrescu" userId="17ed90b08b38fa53" providerId="LiveId" clId="{4FAA2FD9-B8FE-42DF-B24B-AC206E09BF51}" dt="2021-12-08T03:53:03.424" v="1" actId="1076"/>
          <ac:spMkLst>
            <pc:docMk/>
            <pc:sldMk cId="1063374874" sldId="260"/>
            <ac:spMk id="2" creationId="{88415343-8E1F-436F-BCC1-187A42B0238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B73A02-9CAE-472A-8857-59E2FD322175}" type="datetimeFigureOut">
              <a:rPr lang="en-IN" smtClean="0"/>
              <a:t>08-12-2021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493A08-1AD7-466C-A785-905AF907F33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566989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493A08-1AD7-466C-A785-905AF907F331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050459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493A08-1AD7-466C-A785-905AF907F331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195081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493A08-1AD7-466C-A785-905AF907F331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159940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493A08-1AD7-466C-A785-905AF907F331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996069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493A08-1AD7-466C-A785-905AF907F331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242397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493A08-1AD7-466C-A785-905AF907F331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327805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493A08-1AD7-466C-A785-905AF907F331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323804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493A08-1AD7-466C-A785-905AF907F331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691952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A19F0-1BBC-462F-ABF5-FE0B12E618CB}" type="datetimeFigureOut">
              <a:rPr lang="en-IN" smtClean="0"/>
              <a:t>08-12-2021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CE587-DC4D-432E-87DC-810C25B187F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464918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A19F0-1BBC-462F-ABF5-FE0B12E618CB}" type="datetimeFigureOut">
              <a:rPr lang="en-IN" smtClean="0"/>
              <a:t>08-12-2021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CE587-DC4D-432E-87DC-810C25B187F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65372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A19F0-1BBC-462F-ABF5-FE0B12E618CB}" type="datetimeFigureOut">
              <a:rPr lang="en-IN" smtClean="0"/>
              <a:t>08-12-2021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CE587-DC4D-432E-87DC-810C25B187F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254775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A19F0-1BBC-462F-ABF5-FE0B12E618CB}" type="datetimeFigureOut">
              <a:rPr lang="en-IN" smtClean="0"/>
              <a:t>08-12-2021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CE587-DC4D-432E-87DC-810C25B187F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390368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A19F0-1BBC-462F-ABF5-FE0B12E618CB}" type="datetimeFigureOut">
              <a:rPr lang="en-IN" smtClean="0"/>
              <a:t>08-12-2021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CE587-DC4D-432E-87DC-810C25B187F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22356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A19F0-1BBC-462F-ABF5-FE0B12E618CB}" type="datetimeFigureOut">
              <a:rPr lang="en-IN" smtClean="0"/>
              <a:t>08-12-2021</a:t>
            </a:fld>
            <a:endParaRPr lang="en-IN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CE587-DC4D-432E-87DC-810C25B187F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63375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A19F0-1BBC-462F-ABF5-FE0B12E618CB}" type="datetimeFigureOut">
              <a:rPr lang="en-IN" smtClean="0"/>
              <a:t>08-12-2021</a:t>
            </a:fld>
            <a:endParaRPr lang="en-IN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CE587-DC4D-432E-87DC-810C25B187F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215080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A19F0-1BBC-462F-ABF5-FE0B12E618CB}" type="datetimeFigureOut">
              <a:rPr lang="en-IN" smtClean="0"/>
              <a:t>08-12-2021</a:t>
            </a:fld>
            <a:endParaRPr lang="en-IN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CE587-DC4D-432E-87DC-810C25B187F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13884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A19F0-1BBC-462F-ABF5-FE0B12E618CB}" type="datetimeFigureOut">
              <a:rPr lang="en-IN" smtClean="0"/>
              <a:t>08-12-2021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CE587-DC4D-432E-87DC-810C25B187F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11698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A19F0-1BBC-462F-ABF5-FE0B12E618CB}" type="datetimeFigureOut">
              <a:rPr lang="en-IN" smtClean="0"/>
              <a:t>08-12-2021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CE587-DC4D-432E-87DC-810C25B187F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660954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A19F0-1BBC-462F-ABF5-FE0B12E618CB}" type="datetimeFigureOut">
              <a:rPr lang="en-IN" smtClean="0"/>
              <a:t>08-12-2021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CE587-DC4D-432E-87DC-810C25B187F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647497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385828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A19F0-1BBC-462F-ABF5-FE0B12E618CB}" type="datetimeFigureOut">
              <a:rPr lang="en-IN" smtClean="0"/>
              <a:t>08-12-2021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CE587-DC4D-432E-87DC-810C25B187FE}" type="slidenum">
              <a:rPr lang="en-IN" smtClean="0"/>
              <a:t>‹#›</a:t>
            </a:fld>
            <a:endParaRPr lang="en-IN"/>
          </a:p>
        </p:txBody>
      </p:sp>
      <p:sp>
        <p:nvSpPr>
          <p:cNvPr id="11" name="TextBox 10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862824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A19F0-1BBC-462F-ABF5-FE0B12E618CB}" type="datetimeFigureOut">
              <a:rPr lang="en-IN" smtClean="0"/>
              <a:t>08-12-2021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CE587-DC4D-432E-87DC-810C25B187F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416555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A19F0-1BBC-462F-ABF5-FE0B12E618CB}" type="datetimeFigureOut">
              <a:rPr lang="en-IN" smtClean="0"/>
              <a:t>08-12-2021</a:t>
            </a:fld>
            <a:endParaRPr lang="en-I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CE587-DC4D-432E-87DC-810C25B187F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023668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A19F0-1BBC-462F-ABF5-FE0B12E618CB}" type="datetimeFigureOut">
              <a:rPr lang="en-IN" smtClean="0"/>
              <a:t>08-12-2021</a:t>
            </a:fld>
            <a:endParaRPr lang="en-I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CE587-DC4D-432E-87DC-810C25B187F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660490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A19F0-1BBC-462F-ABF5-FE0B12E618CB}" type="datetimeFigureOut">
              <a:rPr lang="en-IN" smtClean="0"/>
              <a:t>08-12-2021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CE587-DC4D-432E-87DC-810C25B187F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914566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A19F0-1BBC-462F-ABF5-FE0B12E618CB}" type="datetimeFigureOut">
              <a:rPr lang="en-IN" smtClean="0"/>
              <a:t>08-12-2021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CE587-DC4D-432E-87DC-810C25B187F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79864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98000"/>
                <a:hueMod val="104000"/>
                <a:satMod val="128000"/>
                <a:lumMod val="104000"/>
              </a:schemeClr>
            </a:gs>
            <a:gs pos="100000">
              <a:schemeClr val="bg2"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7000"/>
                </a:schemeClr>
              </a:gs>
              <a:gs pos="69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13"/>
          <a:stretch/>
        </p:blipFill>
        <p:spPr>
          <a:xfrm>
            <a:off x="8000197" y="0"/>
            <a:ext cx="1603387" cy="1143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199"/>
          <a:stretch/>
        </p:blipFill>
        <p:spPr>
          <a:xfrm>
            <a:off x="8609012" y="6092866"/>
            <a:ext cx="993734" cy="765134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E5A19F0-1BBC-462F-ABF5-FE0B12E618CB}" type="datetimeFigureOut">
              <a:rPr lang="en-IN" smtClean="0"/>
              <a:t>08-12-2021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8CE587-DC4D-432E-87DC-810C25B187F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29865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EFBC4-4C18-462B-BDA0-E2C998B886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12192000" cy="6858000"/>
          </a:xfrm>
          <a:solidFill>
            <a:schemeClr val="accent1"/>
          </a:solidFill>
        </p:spPr>
        <p:txBody>
          <a:bodyPr/>
          <a:lstStyle/>
          <a:p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</a:t>
            </a:r>
            <a:r>
              <a:rPr lang="en-US" sz="4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MANAGING PROJECTS IN WORKPLACE </a:t>
            </a:r>
            <a:br>
              <a:rPr lang="en-US" sz="4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</a:t>
            </a:r>
            <a:br>
              <a:rPr lang="en-US" sz="4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</a:t>
            </a:r>
            <a:r>
              <a:rPr lang="en-GB" sz="2400" b="1" dirty="0">
                <a:solidFill>
                  <a:schemeClr val="bg1"/>
                </a:solidFill>
              </a:rPr>
              <a:t>STUDENT NAME: CRISTINA DANIELA GAVRILA</a:t>
            </a:r>
            <a:br>
              <a:rPr lang="en-GB" sz="2400" dirty="0">
                <a:solidFill>
                  <a:schemeClr val="bg1"/>
                </a:solidFill>
              </a:rPr>
            </a:br>
            <a:r>
              <a:rPr lang="en-GB" sz="2400" b="1" dirty="0">
                <a:solidFill>
                  <a:schemeClr val="bg1"/>
                </a:solidFill>
              </a:rPr>
              <a:t>                                                 STUDENT ID: 1906353</a:t>
            </a:r>
            <a:br>
              <a:rPr lang="en-GB" sz="2400" dirty="0">
                <a:solidFill>
                  <a:schemeClr val="bg1"/>
                </a:solidFill>
              </a:rPr>
            </a:br>
            <a:r>
              <a:rPr lang="en-GB" sz="2400" b="1" dirty="0">
                <a:solidFill>
                  <a:schemeClr val="bg1"/>
                </a:solidFill>
              </a:rPr>
              <a:t>                                                 MODULE NAME:MANAGING PROJECTS IN THE  </a:t>
            </a:r>
            <a:br>
              <a:rPr lang="en-GB" sz="2400" dirty="0">
                <a:solidFill>
                  <a:schemeClr val="bg1"/>
                </a:solidFill>
              </a:rPr>
            </a:br>
            <a:r>
              <a:rPr lang="en-GB" sz="2400" b="1" dirty="0">
                <a:solidFill>
                  <a:schemeClr val="bg1"/>
                </a:solidFill>
              </a:rPr>
              <a:t>                                                                            </a:t>
            </a:r>
            <a:r>
              <a:rPr lang="fr-FR" sz="2400" b="1" dirty="0">
                <a:solidFill>
                  <a:schemeClr val="bg1"/>
                </a:solidFill>
              </a:rPr>
              <a:t>ORGANISATION</a:t>
            </a:r>
            <a:br>
              <a:rPr lang="en-GB" sz="2400" dirty="0">
                <a:solidFill>
                  <a:schemeClr val="bg1"/>
                </a:solidFill>
              </a:rPr>
            </a:br>
            <a:r>
              <a:rPr lang="fr-FR" sz="2400" b="1" dirty="0">
                <a:solidFill>
                  <a:schemeClr val="bg1"/>
                </a:solidFill>
              </a:rPr>
              <a:t>                                                 MODULE CODE: BMSW5104</a:t>
            </a:r>
            <a:br>
              <a:rPr lang="en-GB" sz="2400" dirty="0">
                <a:solidFill>
                  <a:schemeClr val="bg1"/>
                </a:solidFill>
              </a:rPr>
            </a:br>
            <a:r>
              <a:rPr lang="fr-FR" sz="2400" b="1" dirty="0">
                <a:solidFill>
                  <a:schemeClr val="bg1"/>
                </a:solidFill>
              </a:rPr>
              <a:t>                                                 LECTURER: ISAIAH OINO</a:t>
            </a:r>
            <a:br>
              <a:rPr lang="en-GB" sz="2400" dirty="0">
                <a:solidFill>
                  <a:schemeClr val="bg1"/>
                </a:solidFill>
              </a:rPr>
            </a:br>
            <a:br>
              <a:rPr lang="en-IN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7590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950DD-C17A-404F-BC57-B1CE30ED09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8702" y="611128"/>
            <a:ext cx="5424600" cy="1117602"/>
          </a:xfrm>
          <a:solidFill>
            <a:schemeClr val="accent1"/>
          </a:solidFill>
        </p:spPr>
        <p:txBody>
          <a:bodyPr anchor="ctr"/>
          <a:lstStyle/>
          <a:p>
            <a:pPr algn="ctr"/>
            <a:br>
              <a:rPr lang="en-US" sz="4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</a:t>
            </a:r>
            <a:br>
              <a:rPr lang="en-IN" sz="4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sz="44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662A9F-757A-4220-827E-D0E103C278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6202" y="2085474"/>
            <a:ext cx="10759595" cy="4626619"/>
          </a:xfrm>
        </p:spPr>
        <p:txBody>
          <a:bodyPr/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3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presentation aims to investigate a newly set up nursery business named "Delicate Day Care". </a:t>
            </a:r>
            <a:endParaRPr lang="en-IN" sz="3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US" sz="3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demonstrates the entire working structure and success criteria of establishing a new nursery business. </a:t>
            </a:r>
            <a:endParaRPr lang="en-IN" sz="3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518932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22DA1-DBCC-4175-B9B7-85B2B112DF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5904" y="196045"/>
            <a:ext cx="9404723" cy="1400530"/>
          </a:xfrm>
          <a:solidFill>
            <a:schemeClr val="accent1"/>
          </a:solidFill>
        </p:spPr>
        <p:txBody>
          <a:bodyPr/>
          <a:lstStyle/>
          <a:p>
            <a:pPr algn="ctr"/>
            <a:r>
              <a:rPr lang="en-US" sz="4000" b="1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PROJECT DESCRIPTION (NEWLY SET UP NURSERY BUSINESS) </a:t>
            </a:r>
            <a:br>
              <a:rPr lang="en-IN" sz="4000" b="1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sz="4000" b="1" dirty="0">
              <a:solidFill>
                <a:schemeClr val="bg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1BC4A-2990-4B4B-BC6C-37C91962A9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156" y="1821735"/>
            <a:ext cx="11164255" cy="2451758"/>
          </a:xfrm>
        </p:spPr>
        <p:txBody>
          <a:bodyPr>
            <a:normAutofit fontScale="77500" lnSpcReduction="20000"/>
          </a:bodyPr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3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Delicate Day Care is a nursery startup that aims to offer pick-up, educational, and drop-off services (Jones, 2017). </a:t>
            </a:r>
            <a:endParaRPr lang="en-IN" sz="3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US" sz="3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With rising childcare costs, working parents are mainly shifting towards nurseries for their child development.</a:t>
            </a:r>
            <a:endParaRPr lang="en-IN" sz="3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985E13B-3087-4682-ADAB-AF4102A210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585" y="4273493"/>
            <a:ext cx="5233773" cy="24517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654790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C1692-BE20-4B0E-97A2-E6B2F852FF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5473" y="144380"/>
            <a:ext cx="7764379" cy="1668378"/>
          </a:xfrm>
          <a:solidFill>
            <a:schemeClr val="accent1"/>
          </a:solidFill>
        </p:spPr>
        <p:txBody>
          <a:bodyPr anchor="ctr"/>
          <a:lstStyle/>
          <a:p>
            <a:pPr algn="ctr"/>
            <a:br>
              <a:rPr lang="en-US" sz="4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STAKEHOLDER ANALYSIS </a:t>
            </a:r>
            <a:br>
              <a:rPr lang="en-IN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B52F7A-0E15-4F22-8AA7-59DAE43C25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617" y="1960912"/>
            <a:ext cx="11038765" cy="2611088"/>
          </a:xfrm>
        </p:spPr>
        <p:txBody>
          <a:bodyPr>
            <a:normAutofit fontScale="85000" lnSpcReduction="20000"/>
          </a:bodyPr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3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Delicate Day Care may collaborate with working parents to analyze children's self-interests and hobbies. </a:t>
            </a:r>
            <a:endParaRPr lang="en-IN" sz="3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US" sz="3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nursery startup may educate their employees to deal with children sensitively and kindly (Garcia, 2020). </a:t>
            </a:r>
            <a:endParaRPr lang="en-IN" sz="3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FF2F6A-76D4-4357-A5C7-39DA431870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5486400" y="4572000"/>
            <a:ext cx="6128982" cy="21416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015196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15343-8E1F-436F-BCC1-187A42B02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37460" y="228129"/>
            <a:ext cx="7356701" cy="1605799"/>
          </a:xfrm>
          <a:solidFill>
            <a:schemeClr val="accent1"/>
          </a:solidFill>
        </p:spPr>
        <p:txBody>
          <a:bodyPr/>
          <a:lstStyle/>
          <a:p>
            <a:pPr algn="ctr"/>
            <a:r>
              <a:rPr lang="en-US" sz="4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WORK BREAKDOWN STRUCTURE</a:t>
            </a:r>
            <a:br>
              <a:rPr lang="en-IN" sz="4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sz="4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B2A038-BDFB-460C-AD3E-9C019C3C77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5956" y="1924582"/>
            <a:ext cx="10700085" cy="2278450"/>
          </a:xfrm>
        </p:spPr>
        <p:txBody>
          <a:bodyPr>
            <a:normAutofit fontScale="77500" lnSpcReduction="20000"/>
          </a:bodyPr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3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Delicate Day Care may focus upon stimulus government packages to manage childcare costs (Pacey, 2021). </a:t>
            </a:r>
            <a:endParaRPr lang="en-IN" sz="3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US" sz="3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company may collaborate with local daycare centers to introduce new curriculum activities for children. </a:t>
            </a:r>
            <a:endParaRPr lang="en-IN" sz="3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A185829-F47C-4569-A5E3-7186D2B2A7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3873" y="3978442"/>
            <a:ext cx="5668671" cy="26514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63374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3FB692-0A4C-4BEE-AAC0-0CFDFCBFE1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1306" y="248783"/>
            <a:ext cx="8406063" cy="1400530"/>
          </a:xfrm>
          <a:solidFill>
            <a:schemeClr val="accent1"/>
          </a:solidFill>
        </p:spPr>
        <p:txBody>
          <a:bodyPr anchor="ctr"/>
          <a:lstStyle/>
          <a:p>
            <a:br>
              <a:rPr lang="en-US" sz="4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PROJECT SUCCESS CRITERIA </a:t>
            </a:r>
            <a:br>
              <a:rPr lang="en-IN" sz="4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sz="4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6D508A-7258-4E1E-BB8A-EFF4CA4EC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68" y="1822887"/>
            <a:ext cx="10587789" cy="2631377"/>
          </a:xfrm>
        </p:spPr>
        <p:txBody>
          <a:bodyPr>
            <a:normAutofit fontScale="92500" lnSpcReduction="10000"/>
          </a:bodyPr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major success criteria are that Delicate Day Care may offer effective child care services at affordable prices. </a:t>
            </a:r>
            <a:endParaRPr lang="en-IN" sz="2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US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company may often use social media campaigns to promote its childcare services (Nursery World, 2021). </a:t>
            </a:r>
            <a:endParaRPr lang="en-IN" sz="2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D626F5-D052-4DED-AC5D-4FBE14BB58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3192378" y="4454264"/>
            <a:ext cx="5534528" cy="22993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615541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A02CB-DE6F-43DB-8CB3-1E2D2254B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0905" y="304801"/>
            <a:ext cx="6545179" cy="1459831"/>
          </a:xfrm>
          <a:solidFill>
            <a:schemeClr val="accent1"/>
          </a:solidFill>
        </p:spPr>
        <p:txBody>
          <a:bodyPr anchor="ctr"/>
          <a:lstStyle/>
          <a:p>
            <a:pPr algn="ctr"/>
            <a:b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RISK ASSESSMENT</a:t>
            </a:r>
            <a:br>
              <a:rPr lang="en-IN" sz="4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sz="4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54028C-CC31-4337-91FE-35C2C1BBA6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6485" y="2374232"/>
            <a:ext cx="10908631" cy="4002504"/>
          </a:xfrm>
        </p:spPr>
        <p:txBody>
          <a:bodyPr/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3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Delicate Day Care will focus upon safety protocols to ensure children's wellbeing. </a:t>
            </a:r>
            <a:endParaRPr lang="en-IN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US" sz="3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company will pay much attention to food quality and cleanliness (Srnutrition,2021).</a:t>
            </a:r>
            <a:endParaRPr lang="en-IN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940191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80102-16BD-4556-9E4C-0FCF6CB974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9578" y="224589"/>
            <a:ext cx="4892843" cy="1443790"/>
          </a:xfrm>
          <a:solidFill>
            <a:schemeClr val="accent1"/>
          </a:solidFill>
        </p:spPr>
        <p:txBody>
          <a:bodyPr anchor="ctr"/>
          <a:lstStyle/>
          <a:p>
            <a:pPr algn="ctr"/>
            <a:br>
              <a:rPr lang="en-US" sz="4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 </a:t>
            </a:r>
            <a:br>
              <a:rPr lang="en-IN" sz="4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sz="4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3AF548-6A98-4302-92B5-C4B837AE61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190" y="2245424"/>
            <a:ext cx="10796337" cy="3417440"/>
          </a:xfrm>
        </p:spPr>
        <p:txBody>
          <a:bodyPr/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3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presentation concluded that the nursery business offers wider personal and financial support to working parents. </a:t>
            </a:r>
            <a:endParaRPr lang="en-IN" sz="3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US" sz="3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demonstrates certain activities initiated by Delicate Day Care to ensure proper children's development. </a:t>
            </a:r>
            <a:endParaRPr lang="en-IN" sz="3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961827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E3328-B7EB-403D-8BED-1154FFA8AF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6045" y="228129"/>
            <a:ext cx="6219910" cy="1400530"/>
          </a:xfrm>
          <a:solidFill>
            <a:schemeClr val="accent1"/>
          </a:solidFill>
        </p:spPr>
        <p:txBody>
          <a:bodyPr anchor="ctr"/>
          <a:lstStyle/>
          <a:p>
            <a:pPr algn="ctr"/>
            <a:r>
              <a:rPr lang="en-US" sz="4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en-US" sz="4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REFERENCE LIST</a:t>
            </a:r>
            <a:br>
              <a:rPr lang="en-IN" sz="4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sz="4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57DAF9-00B7-481D-BC08-3587EC4374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1941095"/>
            <a:ext cx="11630526" cy="4688776"/>
          </a:xfrm>
        </p:spPr>
        <p:txBody>
          <a:bodyPr>
            <a:normAutofit fontScale="55000" lnSpcReduction="20000"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sz="2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Garcia, A.L., Brown, E., Goodale, T., McLachlan, M., and Parrett, A., 2020. A Nursery-Based Cooking Skills Programme with Parents and Children Reduced Food Fussiness and Increased Willingness to Try Vegetables: A Quasi-Experimental Study. </a:t>
            </a:r>
            <a:r>
              <a:rPr lang="en-US" sz="2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Nutrients</a:t>
            </a:r>
            <a:r>
              <a:rPr lang="en-US" sz="2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2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12</a:t>
            </a:r>
            <a:r>
              <a:rPr lang="en-US" sz="2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(9), p.2623. </a:t>
            </a:r>
            <a:endParaRPr lang="en-IN" sz="2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sz="2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Jones, N.B., 2017. An ethological study of some aspects of social behavior of children in nursery school. In </a:t>
            </a:r>
            <a:r>
              <a:rPr lang="en-US" sz="2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Primate ethology</a:t>
            </a:r>
            <a:r>
              <a:rPr lang="en-US" sz="2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(pp. 347-368). Routledge. </a:t>
            </a:r>
            <a:endParaRPr lang="en-IN" sz="2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sz="2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Nursery World. 2021. </a:t>
            </a:r>
            <a:r>
              <a:rPr lang="en-US" sz="2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Nurseries and pre-schools will receive air quality monitors next term</a:t>
            </a:r>
            <a:r>
              <a:rPr lang="en-US" sz="2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&lt;https://www.nurseryworld.co.uk/news/article/nurseries-and-pre-schools-will-receive-air-quality-monitors-next-term&gt; [Accessed 12 November 2021]. </a:t>
            </a:r>
            <a:endParaRPr lang="en-IN" sz="2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sz="2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US" sz="2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Pacey.org.uk. 2021. </a:t>
            </a:r>
            <a:r>
              <a:rPr lang="en-US" sz="2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What is a nursery?</a:t>
            </a:r>
            <a:r>
              <a:rPr lang="en-US" sz="2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&lt;https://www.pacey.org.uk/working-in-childcare/nurseries/what-is-a-nursery/&gt; [Accessed 12 November 2021]. </a:t>
            </a:r>
            <a:endParaRPr lang="en-IN" sz="2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sz="2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Park Insurance. 2021. </a:t>
            </a:r>
            <a:r>
              <a:rPr lang="en-US" sz="2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How To Start a Nursery | 14 Step Guide | Park Insurance</a:t>
            </a:r>
            <a:r>
              <a:rPr lang="en-US" sz="2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&lt;https://parkinsurance.co.uk/how-to-start-a-nursery/&gt; [Accessed 12 November 2021]. </a:t>
            </a:r>
            <a:endParaRPr lang="en-IN" sz="2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sz="2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Srnutrition,2021. [online] Available at: &lt;https://www.srnutrition.co.uk/2020/08/what-does-good-nursery-food-look-like/&gt; [Accessed 12 November 2021]. </a:t>
            </a:r>
            <a:endParaRPr lang="en-IN" sz="2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859640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3C291-5134-4004-8FD9-E7702D3E2B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1580" y="457200"/>
            <a:ext cx="9761221" cy="5897880"/>
          </a:xfrm>
          <a:solidFill>
            <a:schemeClr val="accent1"/>
          </a:solidFill>
        </p:spPr>
        <p:txBody>
          <a:bodyPr anchor="ctr"/>
          <a:lstStyle/>
          <a:p>
            <a:pPr algn="ctr"/>
            <a:r>
              <a:rPr lang="en-GB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YOU!</a:t>
            </a:r>
            <a:endParaRPr lang="en-IN" sz="4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6836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5A2F9111-B2DB-470C-BA56-608F9B658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585</Words>
  <Application>Microsoft Office PowerPoint</Application>
  <PresentationFormat>Widescreen</PresentationFormat>
  <Paragraphs>38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Century Gothic</vt:lpstr>
      <vt:lpstr>Symbol</vt:lpstr>
      <vt:lpstr>Times New Roman</vt:lpstr>
      <vt:lpstr>Wingdings 3</vt:lpstr>
      <vt:lpstr>Ion</vt:lpstr>
      <vt:lpstr>    MANAGING PROJECTS IN WORKPLACE                                                               STUDENT NAME: CRISTINA DANIELA GAVRILA                                                  STUDENT ID: 1906353                                                  MODULE NAME:MANAGING PROJECTS IN THE                                                                               ORGANISATION                                                  MODULE CODE: BMSW5104                                                  LECTURER: ISAIAH OINO  </vt:lpstr>
      <vt:lpstr> INTRODUCTION </vt:lpstr>
      <vt:lpstr>PROJECT DESCRIPTION (NEWLY SET UP NURSERY BUSINESS)  </vt:lpstr>
      <vt:lpstr> STAKEHOLDER ANALYSIS  </vt:lpstr>
      <vt:lpstr>WORK BREAKDOWN STRUCTURE </vt:lpstr>
      <vt:lpstr> PROJECT SUCCESS CRITERIA  </vt:lpstr>
      <vt:lpstr> RISK ASSESSMENT </vt:lpstr>
      <vt:lpstr> CONCLUSION  </vt:lpstr>
      <vt:lpstr>  REFERENCE LIST 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PROJECTS IN WORKPLACE</dc:title>
  <dc:creator>ella_crystyna92@yahoo.com</dc:creator>
  <cp:lastModifiedBy>ella_crystyna92@yahoo.com</cp:lastModifiedBy>
  <cp:revision>3</cp:revision>
  <dcterms:created xsi:type="dcterms:W3CDTF">2021-11-12T08:05:53Z</dcterms:created>
  <dcterms:modified xsi:type="dcterms:W3CDTF">2021-12-08T03:53:36Z</dcterms:modified>
</cp:coreProperties>
</file>