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8"/>
  </p:notesMasterIdLst>
  <p:sldIdLst>
    <p:sldId id="256" r:id="rId2"/>
    <p:sldId id="260" r:id="rId3"/>
    <p:sldId id="257" r:id="rId4"/>
    <p:sldId id="258" r:id="rId5"/>
    <p:sldId id="259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68AE610-7CA9-4D82-916C-9F9748AEFC87}" v="216" dt="2025-04-24T15:06:08.6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1166" y="2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ichard Morgan" userId="fe4a0849def4d766" providerId="LiveId" clId="{F68AE610-7CA9-4D82-916C-9F9748AEFC87}"/>
    <pc:docChg chg="custSel addSld modSld modMainMaster">
      <pc:chgData name="Richard Morgan" userId="fe4a0849def4d766" providerId="LiveId" clId="{F68AE610-7CA9-4D82-916C-9F9748AEFC87}" dt="2025-04-24T15:06:20.747" v="478" actId="1076"/>
      <pc:docMkLst>
        <pc:docMk/>
      </pc:docMkLst>
      <pc:sldChg chg="addSp delSp modSp mod modTransition setBg delAnim modAnim">
        <pc:chgData name="Richard Morgan" userId="fe4a0849def4d766" providerId="LiveId" clId="{F68AE610-7CA9-4D82-916C-9F9748AEFC87}" dt="2025-04-24T15:06:20.747" v="478" actId="1076"/>
        <pc:sldMkLst>
          <pc:docMk/>
          <pc:sldMk cId="311335872" sldId="256"/>
        </pc:sldMkLst>
        <pc:spChg chg="mod">
          <ac:chgData name="Richard Morgan" userId="fe4a0849def4d766" providerId="LiveId" clId="{F68AE610-7CA9-4D82-916C-9F9748AEFC87}" dt="2025-04-24T14:59:39.246" v="444" actId="1076"/>
          <ac:spMkLst>
            <pc:docMk/>
            <pc:sldMk cId="311335872" sldId="256"/>
            <ac:spMk id="5" creationId="{D3702D2B-B475-88A6-1656-D958464B61C9}"/>
          </ac:spMkLst>
        </pc:spChg>
        <pc:spChg chg="del">
          <ac:chgData name="Richard Morgan" userId="fe4a0849def4d766" providerId="LiveId" clId="{F68AE610-7CA9-4D82-916C-9F9748AEFC87}" dt="2025-04-24T14:08:11.877" v="265" actId="478"/>
          <ac:spMkLst>
            <pc:docMk/>
            <pc:sldMk cId="311335872" sldId="256"/>
            <ac:spMk id="6" creationId="{A58F429B-A9E7-0AAC-778B-70A89432E744}"/>
          </ac:spMkLst>
        </pc:spChg>
        <pc:picChg chg="del">
          <ac:chgData name="Richard Morgan" userId="fe4a0849def4d766" providerId="LiveId" clId="{F68AE610-7CA9-4D82-916C-9F9748AEFC87}" dt="2025-04-24T14:59:02.012" v="437" actId="478"/>
          <ac:picMkLst>
            <pc:docMk/>
            <pc:sldMk cId="311335872" sldId="256"/>
            <ac:picMk id="4" creationId="{E2AFDCFD-8057-2219-A443-B144B2A9DA47}"/>
          </ac:picMkLst>
        </pc:picChg>
        <pc:picChg chg="del">
          <ac:chgData name="Richard Morgan" userId="fe4a0849def4d766" providerId="LiveId" clId="{F68AE610-7CA9-4D82-916C-9F9748AEFC87}" dt="2025-04-24T14:08:07.067" v="264" actId="478"/>
          <ac:picMkLst>
            <pc:docMk/>
            <pc:sldMk cId="311335872" sldId="256"/>
            <ac:picMk id="10" creationId="{738C7515-B2CF-A0F8-E786-A8E75F255EB6}"/>
          </ac:picMkLst>
        </pc:picChg>
        <pc:picChg chg="add del mod">
          <ac:chgData name="Richard Morgan" userId="fe4a0849def4d766" providerId="LiveId" clId="{F68AE610-7CA9-4D82-916C-9F9748AEFC87}" dt="2025-04-24T14:10:47.179" v="270" actId="478"/>
          <ac:picMkLst>
            <pc:docMk/>
            <pc:sldMk cId="311335872" sldId="256"/>
            <ac:picMk id="16" creationId="{CD6807A5-B70B-B400-0154-26F5CF6BDB7A}"/>
          </ac:picMkLst>
        </pc:picChg>
        <pc:picChg chg="add del mod">
          <ac:chgData name="Richard Morgan" userId="fe4a0849def4d766" providerId="LiveId" clId="{F68AE610-7CA9-4D82-916C-9F9748AEFC87}" dt="2025-04-24T14:11:19.940" v="273"/>
          <ac:picMkLst>
            <pc:docMk/>
            <pc:sldMk cId="311335872" sldId="256"/>
            <ac:picMk id="21" creationId="{9E4B4AE1-5C41-C5B9-06D4-0299B3467770}"/>
          </ac:picMkLst>
        </pc:picChg>
        <pc:picChg chg="add del mod">
          <ac:chgData name="Richard Morgan" userId="fe4a0849def4d766" providerId="LiveId" clId="{F68AE610-7CA9-4D82-916C-9F9748AEFC87}" dt="2025-04-24T14:12:33.598" v="274" actId="478"/>
          <ac:picMkLst>
            <pc:docMk/>
            <pc:sldMk cId="311335872" sldId="256"/>
            <ac:picMk id="22" creationId="{9ED00E41-464C-624B-B508-07C5659AB423}"/>
          </ac:picMkLst>
        </pc:picChg>
        <pc:picChg chg="add del mod">
          <ac:chgData name="Richard Morgan" userId="fe4a0849def4d766" providerId="LiveId" clId="{F68AE610-7CA9-4D82-916C-9F9748AEFC87}" dt="2025-04-24T14:13:19.036" v="277"/>
          <ac:picMkLst>
            <pc:docMk/>
            <pc:sldMk cId="311335872" sldId="256"/>
            <ac:picMk id="27" creationId="{8BDFFCBB-475B-5D3E-D68A-CB635BD63605}"/>
          </ac:picMkLst>
        </pc:picChg>
        <pc:picChg chg="add del mod">
          <ac:chgData name="Richard Morgan" userId="fe4a0849def4d766" providerId="LiveId" clId="{F68AE610-7CA9-4D82-916C-9F9748AEFC87}" dt="2025-04-24T14:13:25.650" v="278" actId="478"/>
          <ac:picMkLst>
            <pc:docMk/>
            <pc:sldMk cId="311335872" sldId="256"/>
            <ac:picMk id="28" creationId="{AD513418-B409-FEA6-0706-3B598C5070A6}"/>
          </ac:picMkLst>
        </pc:picChg>
        <pc:picChg chg="add del mod">
          <ac:chgData name="Richard Morgan" userId="fe4a0849def4d766" providerId="LiveId" clId="{F68AE610-7CA9-4D82-916C-9F9748AEFC87}" dt="2025-04-24T15:00:35.679" v="445" actId="478"/>
          <ac:picMkLst>
            <pc:docMk/>
            <pc:sldMk cId="311335872" sldId="256"/>
            <ac:picMk id="33" creationId="{EF5CF01F-1A5D-CE5C-9D13-4D0E054241B6}"/>
          </ac:picMkLst>
        </pc:picChg>
        <pc:picChg chg="add del mod">
          <ac:chgData name="Richard Morgan" userId="fe4a0849def4d766" providerId="LiveId" clId="{F68AE610-7CA9-4D82-916C-9F9748AEFC87}" dt="2025-04-24T15:01:28.493" v="448"/>
          <ac:picMkLst>
            <pc:docMk/>
            <pc:sldMk cId="311335872" sldId="256"/>
            <ac:picMk id="38" creationId="{288554BA-AE78-4663-1ACF-A0B266EDF5D0}"/>
          </ac:picMkLst>
        </pc:picChg>
        <pc:picChg chg="add del mod">
          <ac:chgData name="Richard Morgan" userId="fe4a0849def4d766" providerId="LiveId" clId="{F68AE610-7CA9-4D82-916C-9F9748AEFC87}" dt="2025-04-24T15:02:08.816" v="452" actId="478"/>
          <ac:picMkLst>
            <pc:docMk/>
            <pc:sldMk cId="311335872" sldId="256"/>
            <ac:picMk id="39" creationId="{D463F818-519A-BBE9-7D79-5985693A945C}"/>
          </ac:picMkLst>
        </pc:picChg>
        <pc:picChg chg="add del mod">
          <ac:chgData name="Richard Morgan" userId="fe4a0849def4d766" providerId="LiveId" clId="{F68AE610-7CA9-4D82-916C-9F9748AEFC87}" dt="2025-04-24T15:02:56.056" v="455"/>
          <ac:picMkLst>
            <pc:docMk/>
            <pc:sldMk cId="311335872" sldId="256"/>
            <ac:picMk id="45" creationId="{C87848AB-E056-9A94-71E0-C6745AF7523F}"/>
          </ac:picMkLst>
        </pc:picChg>
        <pc:picChg chg="add del mod">
          <ac:chgData name="Richard Morgan" userId="fe4a0849def4d766" providerId="LiveId" clId="{F68AE610-7CA9-4D82-916C-9F9748AEFC87}" dt="2025-04-24T15:03:00.811" v="457"/>
          <ac:picMkLst>
            <pc:docMk/>
            <pc:sldMk cId="311335872" sldId="256"/>
            <ac:picMk id="46" creationId="{9B03532B-C539-ADE0-ADE5-44E923CD3988}"/>
          </ac:picMkLst>
        </pc:picChg>
        <pc:picChg chg="add del mod ord">
          <ac:chgData name="Richard Morgan" userId="fe4a0849def4d766" providerId="LiveId" clId="{F68AE610-7CA9-4D82-916C-9F9748AEFC87}" dt="2025-04-24T15:03:25.075" v="458"/>
          <ac:picMkLst>
            <pc:docMk/>
            <pc:sldMk cId="311335872" sldId="256"/>
            <ac:picMk id="49" creationId="{0B674C97-9795-9BD7-6911-A485D9B9F296}"/>
          </ac:picMkLst>
        </pc:picChg>
        <pc:picChg chg="add del mod">
          <ac:chgData name="Richard Morgan" userId="fe4a0849def4d766" providerId="LiveId" clId="{F68AE610-7CA9-4D82-916C-9F9748AEFC87}" dt="2025-04-24T15:04:09.569" v="462" actId="478"/>
          <ac:picMkLst>
            <pc:docMk/>
            <pc:sldMk cId="311335872" sldId="256"/>
            <ac:picMk id="50" creationId="{A3E5FB01-EB71-7794-0A0F-65E94C176FB4}"/>
          </ac:picMkLst>
        </pc:picChg>
        <pc:picChg chg="add del mod">
          <ac:chgData name="Richard Morgan" userId="fe4a0849def4d766" providerId="LiveId" clId="{F68AE610-7CA9-4D82-916C-9F9748AEFC87}" dt="2025-04-24T15:04:39.481" v="465"/>
          <ac:picMkLst>
            <pc:docMk/>
            <pc:sldMk cId="311335872" sldId="256"/>
            <ac:picMk id="55" creationId="{621B2DC5-AA94-8A41-4371-2DCE0ECA925F}"/>
          </ac:picMkLst>
        </pc:picChg>
        <pc:picChg chg="add del mod">
          <ac:chgData name="Richard Morgan" userId="fe4a0849def4d766" providerId="LiveId" clId="{F68AE610-7CA9-4D82-916C-9F9748AEFC87}" dt="2025-04-24T15:04:47.354" v="467"/>
          <ac:picMkLst>
            <pc:docMk/>
            <pc:sldMk cId="311335872" sldId="256"/>
            <ac:picMk id="56" creationId="{9BFB09AF-21D2-C71B-9C19-05645CEFFB10}"/>
          </ac:picMkLst>
        </pc:picChg>
        <pc:picChg chg="add del mod ord">
          <ac:chgData name="Richard Morgan" userId="fe4a0849def4d766" providerId="LiveId" clId="{F68AE610-7CA9-4D82-916C-9F9748AEFC87}" dt="2025-04-24T15:05:10.285" v="468"/>
          <ac:picMkLst>
            <pc:docMk/>
            <pc:sldMk cId="311335872" sldId="256"/>
            <ac:picMk id="59" creationId="{073D9972-6EE8-5F19-17B4-8A4248D47691}"/>
          </ac:picMkLst>
        </pc:picChg>
        <pc:picChg chg="add del mod">
          <ac:chgData name="Richard Morgan" userId="fe4a0849def4d766" providerId="LiveId" clId="{F68AE610-7CA9-4D82-916C-9F9748AEFC87}" dt="2025-04-24T15:05:14.293" v="470"/>
          <ac:picMkLst>
            <pc:docMk/>
            <pc:sldMk cId="311335872" sldId="256"/>
            <ac:picMk id="60" creationId="{1A273CE7-129D-8F58-7BCE-E5177C6395AC}"/>
          </ac:picMkLst>
        </pc:picChg>
        <pc:picChg chg="add del mod ord">
          <ac:chgData name="Richard Morgan" userId="fe4a0849def4d766" providerId="LiveId" clId="{F68AE610-7CA9-4D82-916C-9F9748AEFC87}" dt="2025-04-24T15:05:40.412" v="471"/>
          <ac:picMkLst>
            <pc:docMk/>
            <pc:sldMk cId="311335872" sldId="256"/>
            <ac:picMk id="63" creationId="{2E683527-B8FE-412C-87CB-96E148C05404}"/>
          </ac:picMkLst>
        </pc:picChg>
        <pc:picChg chg="add del mod">
          <ac:chgData name="Richard Morgan" userId="fe4a0849def4d766" providerId="LiveId" clId="{F68AE610-7CA9-4D82-916C-9F9748AEFC87}" dt="2025-04-24T15:05:45.015" v="473"/>
          <ac:picMkLst>
            <pc:docMk/>
            <pc:sldMk cId="311335872" sldId="256"/>
            <ac:picMk id="64" creationId="{BC3328DF-CB3F-D277-D1DB-4EA384BEBD19}"/>
          </ac:picMkLst>
        </pc:picChg>
        <pc:picChg chg="add del mod ord">
          <ac:chgData name="Richard Morgan" userId="fe4a0849def4d766" providerId="LiveId" clId="{F68AE610-7CA9-4D82-916C-9F9748AEFC87}" dt="2025-04-24T15:06:08.622" v="474"/>
          <ac:picMkLst>
            <pc:docMk/>
            <pc:sldMk cId="311335872" sldId="256"/>
            <ac:picMk id="67" creationId="{285F99E8-8DC0-8281-9078-945462878E8B}"/>
          </ac:picMkLst>
        </pc:picChg>
        <pc:picChg chg="add mod">
          <ac:chgData name="Richard Morgan" userId="fe4a0849def4d766" providerId="LiveId" clId="{F68AE610-7CA9-4D82-916C-9F9748AEFC87}" dt="2025-04-24T15:06:20.747" v="478" actId="1076"/>
          <ac:picMkLst>
            <pc:docMk/>
            <pc:sldMk cId="311335872" sldId="256"/>
            <ac:picMk id="68" creationId="{7374F46D-3229-D005-BE0D-CFEAA95CC510}"/>
          </ac:picMkLst>
        </pc:picChg>
      </pc:sldChg>
      <pc:sldChg chg="addSp delSp modSp mod modTransition modAnim">
        <pc:chgData name="Richard Morgan" userId="fe4a0849def4d766" providerId="LiveId" clId="{F68AE610-7CA9-4D82-916C-9F9748AEFC87}" dt="2025-04-24T14:59:15.384" v="439" actId="478"/>
        <pc:sldMkLst>
          <pc:docMk/>
          <pc:sldMk cId="3610765487" sldId="257"/>
        </pc:sldMkLst>
        <pc:spChg chg="del mod">
          <ac:chgData name="Richard Morgan" userId="fe4a0849def4d766" providerId="LiveId" clId="{F68AE610-7CA9-4D82-916C-9F9748AEFC87}" dt="2025-04-24T14:25:41.396" v="373" actId="478"/>
          <ac:spMkLst>
            <pc:docMk/>
            <pc:sldMk cId="3610765487" sldId="257"/>
            <ac:spMk id="8" creationId="{5BC342B3-8611-AE73-89A1-5F6F2524B048}"/>
          </ac:spMkLst>
        </pc:spChg>
        <pc:spChg chg="mod">
          <ac:chgData name="Richard Morgan" userId="fe4a0849def4d766" providerId="LiveId" clId="{F68AE610-7CA9-4D82-916C-9F9748AEFC87}" dt="2025-04-24T12:19:12.703" v="184" actId="1076"/>
          <ac:spMkLst>
            <pc:docMk/>
            <pc:sldMk cId="3610765487" sldId="257"/>
            <ac:spMk id="12" creationId="{54DC7E67-79C4-C113-14C4-9A4FF271AB44}"/>
          </ac:spMkLst>
        </pc:spChg>
        <pc:spChg chg="mod">
          <ac:chgData name="Richard Morgan" userId="fe4a0849def4d766" providerId="LiveId" clId="{F68AE610-7CA9-4D82-916C-9F9748AEFC87}" dt="2025-04-24T14:25:59.320" v="377" actId="20577"/>
          <ac:spMkLst>
            <pc:docMk/>
            <pc:sldMk cId="3610765487" sldId="257"/>
            <ac:spMk id="14" creationId="{DF90D94F-171E-341C-6888-3AE33693BCF7}"/>
          </ac:spMkLst>
        </pc:spChg>
        <pc:spChg chg="mod">
          <ac:chgData name="Richard Morgan" userId="fe4a0849def4d766" providerId="LiveId" clId="{F68AE610-7CA9-4D82-916C-9F9748AEFC87}" dt="2025-04-24T12:19:16.455" v="185" actId="1076"/>
          <ac:spMkLst>
            <pc:docMk/>
            <pc:sldMk cId="3610765487" sldId="257"/>
            <ac:spMk id="15" creationId="{348AE36B-AB5B-59A5-A5DB-66628DDD0963}"/>
          </ac:spMkLst>
        </pc:spChg>
        <pc:spChg chg="mod">
          <ac:chgData name="Richard Morgan" userId="fe4a0849def4d766" providerId="LiveId" clId="{F68AE610-7CA9-4D82-916C-9F9748AEFC87}" dt="2025-04-24T12:20:40.100" v="194" actId="1076"/>
          <ac:spMkLst>
            <pc:docMk/>
            <pc:sldMk cId="3610765487" sldId="257"/>
            <ac:spMk id="16" creationId="{5F721490-CEC3-E4AF-010D-E2B193FF7091}"/>
          </ac:spMkLst>
        </pc:spChg>
        <pc:spChg chg="add mod">
          <ac:chgData name="Richard Morgan" userId="fe4a0849def4d766" providerId="LiveId" clId="{F68AE610-7CA9-4D82-916C-9F9748AEFC87}" dt="2025-04-24T14:25:50.285" v="374"/>
          <ac:spMkLst>
            <pc:docMk/>
            <pc:sldMk cId="3610765487" sldId="257"/>
            <ac:spMk id="27" creationId="{7968DC31-BC26-7FA9-6A55-6392E324E927}"/>
          </ac:spMkLst>
        </pc:spChg>
        <pc:picChg chg="del">
          <ac:chgData name="Richard Morgan" userId="fe4a0849def4d766" providerId="LiveId" clId="{F68AE610-7CA9-4D82-916C-9F9748AEFC87}" dt="2025-04-24T14:59:15.384" v="439" actId="478"/>
          <ac:picMkLst>
            <pc:docMk/>
            <pc:sldMk cId="3610765487" sldId="257"/>
            <ac:picMk id="4" creationId="{97129EC4-14E0-C53C-CBDB-56C32E505CE1}"/>
          </ac:picMkLst>
        </pc:picChg>
        <pc:picChg chg="add mod">
          <ac:chgData name="Richard Morgan" userId="fe4a0849def4d766" providerId="LiveId" clId="{F68AE610-7CA9-4D82-916C-9F9748AEFC87}" dt="2025-04-24T12:21:22.418" v="201" actId="208"/>
          <ac:picMkLst>
            <pc:docMk/>
            <pc:sldMk cId="3610765487" sldId="257"/>
            <ac:picMk id="18" creationId="{9D13DFF8-0BDF-6097-1D9A-328C46B2E534}"/>
          </ac:picMkLst>
        </pc:picChg>
        <pc:picChg chg="add del mod">
          <ac:chgData name="Richard Morgan" userId="fe4a0849def4d766" providerId="LiveId" clId="{F68AE610-7CA9-4D82-916C-9F9748AEFC87}" dt="2025-04-24T14:48:33.843" v="417"/>
          <ac:picMkLst>
            <pc:docMk/>
            <pc:sldMk cId="3610765487" sldId="257"/>
            <ac:picMk id="24" creationId="{47D64401-E8F9-A0CE-7A46-6EBF3BF7F5A1}"/>
          </ac:picMkLst>
        </pc:picChg>
        <pc:picChg chg="add del mod ord">
          <ac:chgData name="Richard Morgan" userId="fe4a0849def4d766" providerId="LiveId" clId="{F68AE610-7CA9-4D82-916C-9F9748AEFC87}" dt="2025-04-24T14:48:40.131" v="418"/>
          <ac:picMkLst>
            <pc:docMk/>
            <pc:sldMk cId="3610765487" sldId="257"/>
            <ac:picMk id="29" creationId="{9B723B78-5369-D4D3-4FB3-47B8E6A6AE84}"/>
          </ac:picMkLst>
        </pc:picChg>
        <pc:picChg chg="add del mod">
          <ac:chgData name="Richard Morgan" userId="fe4a0849def4d766" providerId="LiveId" clId="{F68AE610-7CA9-4D82-916C-9F9748AEFC87}" dt="2025-04-24T14:48:53.181" v="420"/>
          <ac:picMkLst>
            <pc:docMk/>
            <pc:sldMk cId="3610765487" sldId="257"/>
            <ac:picMk id="30" creationId="{90987B2C-172E-F8EA-7F96-13289BA0993A}"/>
          </ac:picMkLst>
        </pc:picChg>
        <pc:picChg chg="add del mod ord">
          <ac:chgData name="Richard Morgan" userId="fe4a0849def4d766" providerId="LiveId" clId="{F68AE610-7CA9-4D82-916C-9F9748AEFC87}" dt="2025-04-24T14:49:47.404" v="421"/>
          <ac:picMkLst>
            <pc:docMk/>
            <pc:sldMk cId="3610765487" sldId="257"/>
            <ac:picMk id="33" creationId="{CA2589CA-D7CB-C74E-1BF3-E3337B4DFDBD}"/>
          </ac:picMkLst>
        </pc:picChg>
        <pc:picChg chg="add mod">
          <ac:chgData name="Richard Morgan" userId="fe4a0849def4d766" providerId="LiveId" clId="{F68AE610-7CA9-4D82-916C-9F9748AEFC87}" dt="2025-04-24T14:49:47.404" v="421"/>
          <ac:picMkLst>
            <pc:docMk/>
            <pc:sldMk cId="3610765487" sldId="257"/>
            <ac:picMk id="34" creationId="{3FE6E947-94C1-01F2-6FDE-EF4E2925B78A}"/>
          </ac:picMkLst>
        </pc:picChg>
      </pc:sldChg>
      <pc:sldChg chg="addSp delSp modSp mod modTransition modAnim">
        <pc:chgData name="Richard Morgan" userId="fe4a0849def4d766" providerId="LiveId" clId="{F68AE610-7CA9-4D82-916C-9F9748AEFC87}" dt="2025-04-24T14:59:21.282" v="440" actId="478"/>
        <pc:sldMkLst>
          <pc:docMk/>
          <pc:sldMk cId="225384769" sldId="258"/>
        </pc:sldMkLst>
        <pc:picChg chg="del">
          <ac:chgData name="Richard Morgan" userId="fe4a0849def4d766" providerId="LiveId" clId="{F68AE610-7CA9-4D82-916C-9F9748AEFC87}" dt="2025-04-24T14:59:21.282" v="440" actId="478"/>
          <ac:picMkLst>
            <pc:docMk/>
            <pc:sldMk cId="225384769" sldId="258"/>
            <ac:picMk id="4" creationId="{608BE080-D16D-940F-1835-692BF457586B}"/>
          </ac:picMkLst>
        </pc:picChg>
        <pc:picChg chg="add del mod">
          <ac:chgData name="Richard Morgan" userId="fe4a0849def4d766" providerId="LiveId" clId="{F68AE610-7CA9-4D82-916C-9F9748AEFC87}" dt="2025-04-24T14:40:46.826" v="408"/>
          <ac:picMkLst>
            <pc:docMk/>
            <pc:sldMk cId="225384769" sldId="258"/>
            <ac:picMk id="27" creationId="{A0AC9B9A-155F-2C90-C624-255105E7E281}"/>
          </ac:picMkLst>
        </pc:picChg>
        <pc:picChg chg="add del mod ord">
          <ac:chgData name="Richard Morgan" userId="fe4a0849def4d766" providerId="LiveId" clId="{F68AE610-7CA9-4D82-916C-9F9748AEFC87}" dt="2025-04-24T14:42:34.176" v="409"/>
          <ac:picMkLst>
            <pc:docMk/>
            <pc:sldMk cId="225384769" sldId="258"/>
            <ac:picMk id="30" creationId="{A938AB05-F14E-D97F-1DDA-03BDCA451E95}"/>
          </ac:picMkLst>
        </pc:picChg>
        <pc:picChg chg="add del mod">
          <ac:chgData name="Richard Morgan" userId="fe4a0849def4d766" providerId="LiveId" clId="{F68AE610-7CA9-4D82-916C-9F9748AEFC87}" dt="2025-04-24T14:42:57.235" v="411"/>
          <ac:picMkLst>
            <pc:docMk/>
            <pc:sldMk cId="225384769" sldId="258"/>
            <ac:picMk id="31" creationId="{644623F9-8BB1-DEA3-C651-5D8DB64AB3F2}"/>
          </ac:picMkLst>
        </pc:picChg>
        <pc:picChg chg="add del mod ord">
          <ac:chgData name="Richard Morgan" userId="fe4a0849def4d766" providerId="LiveId" clId="{F68AE610-7CA9-4D82-916C-9F9748AEFC87}" dt="2025-04-24T14:43:59.781" v="412"/>
          <ac:picMkLst>
            <pc:docMk/>
            <pc:sldMk cId="225384769" sldId="258"/>
            <ac:picMk id="34" creationId="{26CC82B5-8582-2623-3BA2-7317FF380C68}"/>
          </ac:picMkLst>
        </pc:picChg>
        <pc:picChg chg="add del mod">
          <ac:chgData name="Richard Morgan" userId="fe4a0849def4d766" providerId="LiveId" clId="{F68AE610-7CA9-4D82-916C-9F9748AEFC87}" dt="2025-04-24T14:44:04.908" v="414"/>
          <ac:picMkLst>
            <pc:docMk/>
            <pc:sldMk cId="225384769" sldId="258"/>
            <ac:picMk id="35" creationId="{3C147F49-E08A-B1D1-3C8B-805C5C5B6FFF}"/>
          </ac:picMkLst>
        </pc:picChg>
        <pc:picChg chg="add del mod ord">
          <ac:chgData name="Richard Morgan" userId="fe4a0849def4d766" providerId="LiveId" clId="{F68AE610-7CA9-4D82-916C-9F9748AEFC87}" dt="2025-04-24T14:45:12.626" v="415"/>
          <ac:picMkLst>
            <pc:docMk/>
            <pc:sldMk cId="225384769" sldId="258"/>
            <ac:picMk id="38" creationId="{CB3F4CBD-1F01-A5F8-DCF6-71D7A106D948}"/>
          </ac:picMkLst>
        </pc:picChg>
        <pc:picChg chg="add mod">
          <ac:chgData name="Richard Morgan" userId="fe4a0849def4d766" providerId="LiveId" clId="{F68AE610-7CA9-4D82-916C-9F9748AEFC87}" dt="2025-04-24T14:45:12.626" v="415"/>
          <ac:picMkLst>
            <pc:docMk/>
            <pc:sldMk cId="225384769" sldId="258"/>
            <ac:picMk id="39" creationId="{3FD175ED-80FE-E0AE-3E95-69B6501566B9}"/>
          </ac:picMkLst>
        </pc:picChg>
      </pc:sldChg>
      <pc:sldChg chg="addSp delSp modSp mod modTransition modAnim">
        <pc:chgData name="Richard Morgan" userId="fe4a0849def4d766" providerId="LiveId" clId="{F68AE610-7CA9-4D82-916C-9F9748AEFC87}" dt="2025-04-24T14:59:24.658" v="441" actId="478"/>
        <pc:sldMkLst>
          <pc:docMk/>
          <pc:sldMk cId="1767396799" sldId="259"/>
        </pc:sldMkLst>
        <pc:spChg chg="add mod">
          <ac:chgData name="Richard Morgan" userId="fe4a0849def4d766" providerId="LiveId" clId="{F68AE610-7CA9-4D82-916C-9F9748AEFC87}" dt="2025-04-24T12:04:45.781" v="29" actId="20577"/>
          <ac:spMkLst>
            <pc:docMk/>
            <pc:sldMk cId="1767396799" sldId="259"/>
            <ac:spMk id="2" creationId="{8C75B1CF-5025-ACC1-3647-F58CFF6BDACE}"/>
          </ac:spMkLst>
        </pc:spChg>
        <pc:spChg chg="add mod">
          <ac:chgData name="Richard Morgan" userId="fe4a0849def4d766" providerId="LiveId" clId="{F68AE610-7CA9-4D82-916C-9F9748AEFC87}" dt="2025-04-24T12:06:56.354" v="48" actId="20577"/>
          <ac:spMkLst>
            <pc:docMk/>
            <pc:sldMk cId="1767396799" sldId="259"/>
            <ac:spMk id="3" creationId="{ABAC482D-0917-16D7-9F0D-E065E21C9F9C}"/>
          </ac:spMkLst>
        </pc:spChg>
        <pc:spChg chg="add mod">
          <ac:chgData name="Richard Morgan" userId="fe4a0849def4d766" providerId="LiveId" clId="{F68AE610-7CA9-4D82-916C-9F9748AEFC87}" dt="2025-04-24T12:09:02.742" v="77" actId="20577"/>
          <ac:spMkLst>
            <pc:docMk/>
            <pc:sldMk cId="1767396799" sldId="259"/>
            <ac:spMk id="8" creationId="{1DB3AF78-D0CE-ACCD-118D-5DD382FE26CD}"/>
          </ac:spMkLst>
        </pc:spChg>
        <pc:spChg chg="add mod">
          <ac:chgData name="Richard Morgan" userId="fe4a0849def4d766" providerId="LiveId" clId="{F68AE610-7CA9-4D82-916C-9F9748AEFC87}" dt="2025-04-24T12:11:09.452" v="97" actId="20577"/>
          <ac:spMkLst>
            <pc:docMk/>
            <pc:sldMk cId="1767396799" sldId="259"/>
            <ac:spMk id="12" creationId="{123F8BEF-6B2D-22CC-C23A-A1CF51E8EDE4}"/>
          </ac:spMkLst>
        </pc:spChg>
        <pc:spChg chg="add mod">
          <ac:chgData name="Richard Morgan" userId="fe4a0849def4d766" providerId="LiveId" clId="{F68AE610-7CA9-4D82-916C-9F9748AEFC87}" dt="2025-04-24T12:14:07.872" v="127" actId="20577"/>
          <ac:spMkLst>
            <pc:docMk/>
            <pc:sldMk cId="1767396799" sldId="259"/>
            <ac:spMk id="14" creationId="{3EF5A215-A804-E4DE-0284-7146862F6FF1}"/>
          </ac:spMkLst>
        </pc:spChg>
        <pc:spChg chg="add mod">
          <ac:chgData name="Richard Morgan" userId="fe4a0849def4d766" providerId="LiveId" clId="{F68AE610-7CA9-4D82-916C-9F9748AEFC87}" dt="2025-04-24T12:15:43.781" v="163" actId="20577"/>
          <ac:spMkLst>
            <pc:docMk/>
            <pc:sldMk cId="1767396799" sldId="259"/>
            <ac:spMk id="15" creationId="{32C2413B-4475-0ED7-0E53-E3127FC48A6F}"/>
          </ac:spMkLst>
        </pc:spChg>
        <pc:picChg chg="del">
          <ac:chgData name="Richard Morgan" userId="fe4a0849def4d766" providerId="LiveId" clId="{F68AE610-7CA9-4D82-916C-9F9748AEFC87}" dt="2025-04-24T14:59:24.658" v="441" actId="478"/>
          <ac:picMkLst>
            <pc:docMk/>
            <pc:sldMk cId="1767396799" sldId="259"/>
            <ac:picMk id="4" creationId="{34DB2200-1B6F-F679-5C4B-BB571A6C243B}"/>
          </ac:picMkLst>
        </pc:picChg>
        <pc:picChg chg="add mod">
          <ac:chgData name="Richard Morgan" userId="fe4a0849def4d766" providerId="LiveId" clId="{F68AE610-7CA9-4D82-916C-9F9748AEFC87}" dt="2025-04-24T12:26:09.110" v="250"/>
          <ac:picMkLst>
            <pc:docMk/>
            <pc:sldMk cId="1767396799" sldId="259"/>
            <ac:picMk id="17" creationId="{09DA8FD5-9D06-48AC-3ED1-7524826C0105}"/>
          </ac:picMkLst>
        </pc:picChg>
        <pc:picChg chg="add del mod">
          <ac:chgData name="Richard Morgan" userId="fe4a0849def4d766" providerId="LiveId" clId="{F68AE610-7CA9-4D82-916C-9F9748AEFC87}" dt="2025-04-24T14:55:27.958" v="432"/>
          <ac:picMkLst>
            <pc:docMk/>
            <pc:sldMk cId="1767396799" sldId="259"/>
            <ac:picMk id="38" creationId="{FC68343C-85E8-10F7-D5C6-F859C6D711BD}"/>
          </ac:picMkLst>
        </pc:picChg>
        <pc:picChg chg="add del mod ord">
          <ac:chgData name="Richard Morgan" userId="fe4a0849def4d766" providerId="LiveId" clId="{F68AE610-7CA9-4D82-916C-9F9748AEFC87}" dt="2025-04-24T14:57:27.490" v="433"/>
          <ac:picMkLst>
            <pc:docMk/>
            <pc:sldMk cId="1767396799" sldId="259"/>
            <ac:picMk id="41" creationId="{FA86F69C-4CB9-187D-1E19-C4EC27F73A99}"/>
          </ac:picMkLst>
        </pc:picChg>
        <pc:picChg chg="add mod">
          <ac:chgData name="Richard Morgan" userId="fe4a0849def4d766" providerId="LiveId" clId="{F68AE610-7CA9-4D82-916C-9F9748AEFC87}" dt="2025-04-24T14:57:27.490" v="433"/>
          <ac:picMkLst>
            <pc:docMk/>
            <pc:sldMk cId="1767396799" sldId="259"/>
            <ac:picMk id="42" creationId="{880ECCB0-11BE-A7D2-180C-4AECE7F25710}"/>
          </ac:picMkLst>
        </pc:picChg>
      </pc:sldChg>
      <pc:sldChg chg="addSp delSp modSp add mod">
        <pc:chgData name="Richard Morgan" userId="fe4a0849def4d766" providerId="LiveId" clId="{F68AE610-7CA9-4D82-916C-9F9748AEFC87}" dt="2025-04-24T14:59:11.632" v="438" actId="478"/>
        <pc:sldMkLst>
          <pc:docMk/>
          <pc:sldMk cId="871571380" sldId="260"/>
        </pc:sldMkLst>
        <pc:picChg chg="del">
          <ac:chgData name="Richard Morgan" userId="fe4a0849def4d766" providerId="LiveId" clId="{F68AE610-7CA9-4D82-916C-9F9748AEFC87}" dt="2025-04-24T14:59:11.632" v="438" actId="478"/>
          <ac:picMkLst>
            <pc:docMk/>
            <pc:sldMk cId="871571380" sldId="260"/>
            <ac:picMk id="4" creationId="{B2150AE3-8998-11FE-920F-59165B45301B}"/>
          </ac:picMkLst>
        </pc:picChg>
        <pc:picChg chg="add mod">
          <ac:chgData name="Richard Morgan" userId="fe4a0849def4d766" providerId="LiveId" clId="{F68AE610-7CA9-4D82-916C-9F9748AEFC87}" dt="2025-04-24T14:16:42.692" v="284"/>
          <ac:picMkLst>
            <pc:docMk/>
            <pc:sldMk cId="871571380" sldId="260"/>
            <ac:picMk id="17" creationId="{3BDC2FCF-211F-FEE9-6EBF-CDF3D4FB9F88}"/>
          </ac:picMkLst>
        </pc:picChg>
      </pc:sldChg>
      <pc:sldMasterChg chg="setBg modSldLayout">
        <pc:chgData name="Richard Morgan" userId="fe4a0849def4d766" providerId="LiveId" clId="{F68AE610-7CA9-4D82-916C-9F9748AEFC87}" dt="2025-04-24T14:59:30.139" v="442"/>
        <pc:sldMasterMkLst>
          <pc:docMk/>
          <pc:sldMasterMk cId="66437306" sldId="2147483673"/>
        </pc:sldMasterMkLst>
        <pc:sldLayoutChg chg="setBg">
          <pc:chgData name="Richard Morgan" userId="fe4a0849def4d766" providerId="LiveId" clId="{F68AE610-7CA9-4D82-916C-9F9748AEFC87}" dt="2025-04-24T14:59:30.139" v="442"/>
          <pc:sldLayoutMkLst>
            <pc:docMk/>
            <pc:sldMasterMk cId="66437306" sldId="2147483673"/>
            <pc:sldLayoutMk cId="258299687" sldId="2147483662"/>
          </pc:sldLayoutMkLst>
        </pc:sldLayoutChg>
        <pc:sldLayoutChg chg="setBg">
          <pc:chgData name="Richard Morgan" userId="fe4a0849def4d766" providerId="LiveId" clId="{F68AE610-7CA9-4D82-916C-9F9748AEFC87}" dt="2025-04-24T14:59:30.139" v="442"/>
          <pc:sldLayoutMkLst>
            <pc:docMk/>
            <pc:sldMasterMk cId="66437306" sldId="2147483673"/>
            <pc:sldLayoutMk cId="3962647966" sldId="2147483663"/>
          </pc:sldLayoutMkLst>
        </pc:sldLayoutChg>
        <pc:sldLayoutChg chg="setBg">
          <pc:chgData name="Richard Morgan" userId="fe4a0849def4d766" providerId="LiveId" clId="{F68AE610-7CA9-4D82-916C-9F9748AEFC87}" dt="2025-04-24T14:59:30.139" v="442"/>
          <pc:sldLayoutMkLst>
            <pc:docMk/>
            <pc:sldMasterMk cId="66437306" sldId="2147483673"/>
            <pc:sldLayoutMk cId="2484852815" sldId="2147483664"/>
          </pc:sldLayoutMkLst>
        </pc:sldLayoutChg>
        <pc:sldLayoutChg chg="setBg">
          <pc:chgData name="Richard Morgan" userId="fe4a0849def4d766" providerId="LiveId" clId="{F68AE610-7CA9-4D82-916C-9F9748AEFC87}" dt="2025-04-24T14:59:30.139" v="442"/>
          <pc:sldLayoutMkLst>
            <pc:docMk/>
            <pc:sldMasterMk cId="66437306" sldId="2147483673"/>
            <pc:sldLayoutMk cId="327180589" sldId="2147483665"/>
          </pc:sldLayoutMkLst>
        </pc:sldLayoutChg>
        <pc:sldLayoutChg chg="setBg">
          <pc:chgData name="Richard Morgan" userId="fe4a0849def4d766" providerId="LiveId" clId="{F68AE610-7CA9-4D82-916C-9F9748AEFC87}" dt="2025-04-24T14:59:30.139" v="442"/>
          <pc:sldLayoutMkLst>
            <pc:docMk/>
            <pc:sldMasterMk cId="66437306" sldId="2147483673"/>
            <pc:sldLayoutMk cId="1761362685" sldId="2147483666"/>
          </pc:sldLayoutMkLst>
        </pc:sldLayoutChg>
        <pc:sldLayoutChg chg="setBg">
          <pc:chgData name="Richard Morgan" userId="fe4a0849def4d766" providerId="LiveId" clId="{F68AE610-7CA9-4D82-916C-9F9748AEFC87}" dt="2025-04-24T14:59:30.139" v="442"/>
          <pc:sldLayoutMkLst>
            <pc:docMk/>
            <pc:sldMasterMk cId="66437306" sldId="2147483673"/>
            <pc:sldLayoutMk cId="2994372486" sldId="2147483667"/>
          </pc:sldLayoutMkLst>
        </pc:sldLayoutChg>
        <pc:sldLayoutChg chg="setBg">
          <pc:chgData name="Richard Morgan" userId="fe4a0849def4d766" providerId="LiveId" clId="{F68AE610-7CA9-4D82-916C-9F9748AEFC87}" dt="2025-04-24T14:59:30.139" v="442"/>
          <pc:sldLayoutMkLst>
            <pc:docMk/>
            <pc:sldMasterMk cId="66437306" sldId="2147483673"/>
            <pc:sldLayoutMk cId="4245273558" sldId="2147483668"/>
          </pc:sldLayoutMkLst>
        </pc:sldLayoutChg>
        <pc:sldLayoutChg chg="setBg">
          <pc:chgData name="Richard Morgan" userId="fe4a0849def4d766" providerId="LiveId" clId="{F68AE610-7CA9-4D82-916C-9F9748AEFC87}" dt="2025-04-24T14:59:30.139" v="442"/>
          <pc:sldLayoutMkLst>
            <pc:docMk/>
            <pc:sldMasterMk cId="66437306" sldId="2147483673"/>
            <pc:sldLayoutMk cId="3774193758" sldId="2147483669"/>
          </pc:sldLayoutMkLst>
        </pc:sldLayoutChg>
        <pc:sldLayoutChg chg="setBg">
          <pc:chgData name="Richard Morgan" userId="fe4a0849def4d766" providerId="LiveId" clId="{F68AE610-7CA9-4D82-916C-9F9748AEFC87}" dt="2025-04-24T14:59:30.139" v="442"/>
          <pc:sldLayoutMkLst>
            <pc:docMk/>
            <pc:sldMasterMk cId="66437306" sldId="2147483673"/>
            <pc:sldLayoutMk cId="730320388" sldId="2147483670"/>
          </pc:sldLayoutMkLst>
        </pc:sldLayoutChg>
        <pc:sldLayoutChg chg="setBg">
          <pc:chgData name="Richard Morgan" userId="fe4a0849def4d766" providerId="LiveId" clId="{F68AE610-7CA9-4D82-916C-9F9748AEFC87}" dt="2025-04-24T14:59:30.139" v="442"/>
          <pc:sldLayoutMkLst>
            <pc:docMk/>
            <pc:sldMasterMk cId="66437306" sldId="2147483673"/>
            <pc:sldLayoutMk cId="2320515870" sldId="2147483671"/>
          </pc:sldLayoutMkLst>
        </pc:sldLayoutChg>
        <pc:sldLayoutChg chg="setBg">
          <pc:chgData name="Richard Morgan" userId="fe4a0849def4d766" providerId="LiveId" clId="{F68AE610-7CA9-4D82-916C-9F9748AEFC87}" dt="2025-04-24T14:59:30.139" v="442"/>
          <pc:sldLayoutMkLst>
            <pc:docMk/>
            <pc:sldMasterMk cId="66437306" sldId="2147483673"/>
            <pc:sldLayoutMk cId="2931179305" sldId="2147483672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D463B8-4A92-4682-A0F5-6DC5FF411E81}" type="datetimeFigureOut">
              <a:rPr lang="en-GB" smtClean="0"/>
              <a:t>26/04/2025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496931-0C45-4BEF-9620-D716DF4319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78607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496931-0C45-4BEF-9620-D716DF43194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23528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4/26/2025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03203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4/26/2025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05158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4/26/2025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311793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4/26/2025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2996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4/26/2025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26479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4/26/2025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5273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4/26/2025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48528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4/26/2025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1805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4/26/2025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13626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4/26/2025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43724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4/26/2025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41937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t="-12000" b="-1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4/26/2025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437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62" r:id="rId4"/>
    <p:sldLayoutId id="2147483663" r:id="rId5"/>
    <p:sldLayoutId id="2147483668" r:id="rId6"/>
    <p:sldLayoutId id="2147483664" r:id="rId7"/>
    <p:sldLayoutId id="2147483665" r:id="rId8"/>
    <p:sldLayoutId id="2147483666" r:id="rId9"/>
    <p:sldLayoutId id="2147483667" r:id="rId10"/>
    <p:sldLayoutId id="214748366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4.png"/><Relationship Id="rId4" Type="http://schemas.openxmlformats.org/officeDocument/2006/relationships/image" Target="../media/image3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media3.m4a"/><Relationship Id="rId7" Type="http://schemas.openxmlformats.org/officeDocument/2006/relationships/image" Target="../media/image4.png"/><Relationship Id="rId2" Type="http://schemas.microsoft.com/office/2007/relationships/media" Target="../media/media3.m4a"/><Relationship Id="rId1" Type="http://schemas.openxmlformats.org/officeDocument/2006/relationships/tags" Target="../tags/tag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audio" Target="../media/media4.m4a"/><Relationship Id="rId7" Type="http://schemas.openxmlformats.org/officeDocument/2006/relationships/image" Target="../media/image8.gif"/><Relationship Id="rId2" Type="http://schemas.microsoft.com/office/2007/relationships/media" Target="../media/media4.m4a"/><Relationship Id="rId1" Type="http://schemas.openxmlformats.org/officeDocument/2006/relationships/tags" Target="../tags/tag2.xml"/><Relationship Id="rId6" Type="http://schemas.microsoft.com/office/2007/relationships/hdphoto" Target="../media/hdphoto1.wdp"/><Relationship Id="rId5" Type="http://schemas.openxmlformats.org/officeDocument/2006/relationships/image" Target="../media/image7.png"/><Relationship Id="rId4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media5.m4a"/><Relationship Id="rId7" Type="http://schemas.openxmlformats.org/officeDocument/2006/relationships/image" Target="../media/image4.png"/><Relationship Id="rId2" Type="http://schemas.microsoft.com/office/2007/relationships/media" Target="../media/media5.m4a"/><Relationship Id="rId1" Type="http://schemas.openxmlformats.org/officeDocument/2006/relationships/tags" Target="../tags/tag3.xml"/><Relationship Id="rId6" Type="http://schemas.microsoft.com/office/2007/relationships/hdphoto" Target="../media/hdphoto2.wdp"/><Relationship Id="rId5" Type="http://schemas.openxmlformats.org/officeDocument/2006/relationships/image" Target="../media/image9.png"/><Relationship Id="rId4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vecteezy.com/accessed%202025" TargetMode="External"/><Relationship Id="rId3" Type="http://schemas.openxmlformats.org/officeDocument/2006/relationships/hyperlink" Target="https://freerangestock.com/photos/163230/family-with-children-using-tablet-on-bed.html-accessed" TargetMode="External"/><Relationship Id="rId7" Type="http://schemas.openxmlformats.org/officeDocument/2006/relationships/hyperlink" Target="https://www.ons.gov.uk/accessed" TargetMode="External"/><Relationship Id="rId2" Type="http://schemas.openxmlformats.org/officeDocument/2006/relationships/hyperlink" Target="https://broadbanddeals.co.uk/guides/what-does-ofcom-actually-do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ofcom.org.uk/-accessed" TargetMode="External"/><Relationship Id="rId5" Type="http://schemas.openxmlformats.org/officeDocument/2006/relationships/hyperlink" Target="https://www.legislation.gov.uk/ukpga/2023/50-accessed%202025" TargetMode="External"/><Relationship Id="rId4" Type="http://schemas.openxmlformats.org/officeDocument/2006/relationships/hyperlink" Target="https://www.brandsoftheworld.com/logo/uk-government-crown-cres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49F9F0F-FB8C-5565-247C-BDCC156B5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BA4FDDF-F59C-428B-8603-3A86D75931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AE2764D-E1C7-4C0E-A5A4-12411550AB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90600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ctangle 4">
            <a:extLst>
              <a:ext uri="{FF2B5EF4-FFF2-40B4-BE49-F238E27FC236}">
                <a16:creationId xmlns:a16="http://schemas.microsoft.com/office/drawing/2014/main" id="{D3702D2B-B475-88A6-1656-D958464B61C9}"/>
              </a:ext>
            </a:extLst>
          </p:cNvPr>
          <p:cNvSpPr/>
          <p:nvPr/>
        </p:nvSpPr>
        <p:spPr>
          <a:xfrm>
            <a:off x="3764867" y="569336"/>
            <a:ext cx="381707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Introduction</a:t>
            </a:r>
          </a:p>
        </p:txBody>
      </p:sp>
      <p:pic>
        <p:nvPicPr>
          <p:cNvPr id="68" name="Video 67">
            <a:hlinkClick r:id="" action="ppaction://media"/>
            <a:extLst>
              <a:ext uri="{FF2B5EF4-FFF2-40B4-BE49-F238E27FC236}">
                <a16:creationId xmlns:a16="http://schemas.microsoft.com/office/drawing/2014/main" id="{7374F46D-3229-D005-BE0D-CFEAA95CC51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3508594" y="2062002"/>
            <a:ext cx="4329616" cy="4329616"/>
          </a:xfrm>
          <a:prstGeom prst="ellipse">
            <a:avLst/>
          </a:prstGeom>
          <a:ln w="63500" cap="rnd">
            <a:solidFill>
              <a:srgbClr val="FF0000"/>
            </a:solidFill>
          </a:ln>
          <a:effectLst/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86F7C97-62D1-95D9-94B6-FABE8C59EA8B}"/>
              </a:ext>
            </a:extLst>
          </p:cNvPr>
          <p:cNvSpPr txBox="1"/>
          <p:nvPr/>
        </p:nvSpPr>
        <p:spPr>
          <a:xfrm>
            <a:off x="9895114" y="6161314"/>
            <a:ext cx="24601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1" u="sng" dirty="0"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(Donald,2025</a:t>
            </a:r>
            <a:r>
              <a:rPr lang="en-US" b="1" i="1" u="sng" dirty="0">
                <a:highlight>
                  <a:srgbClr val="FFFF00"/>
                </a:highlight>
              </a:rPr>
              <a:t>)</a:t>
            </a:r>
            <a:endParaRPr lang="en-GB" b="1" i="1" u="sng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11335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737"/>
    </mc:Choice>
    <mc:Fallback xmlns="">
      <p:transition spd="slow" advTm="197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CAB3A9-D483-25DD-BF6C-9E958DCA33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523E161-39E8-CC1E-FCC8-5D0B815D1E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E248719-7A63-6830-D581-72262A5BF3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C4F7BC2-D79F-503D-574B-8B7FFC6B0A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275FB25-C2E4-3AE7-6664-812B5801A9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90600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ctangle 4">
            <a:extLst>
              <a:ext uri="{FF2B5EF4-FFF2-40B4-BE49-F238E27FC236}">
                <a16:creationId xmlns:a16="http://schemas.microsoft.com/office/drawing/2014/main" id="{E7535E43-CA84-133A-8226-F84FB2053A2B}"/>
              </a:ext>
            </a:extLst>
          </p:cNvPr>
          <p:cNvSpPr/>
          <p:nvPr/>
        </p:nvSpPr>
        <p:spPr>
          <a:xfrm>
            <a:off x="1376322" y="569336"/>
            <a:ext cx="1010244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Keeping our children Safe Online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BFB1B03-E8BE-61B5-66F7-1BE10CEE80AB}"/>
              </a:ext>
            </a:extLst>
          </p:cNvPr>
          <p:cNvSpPr/>
          <p:nvPr/>
        </p:nvSpPr>
        <p:spPr>
          <a:xfrm>
            <a:off x="8240486" y="5917363"/>
            <a:ext cx="4336454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400" b="1" cap="none" spc="0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By Richard Morgan</a:t>
            </a:r>
          </a:p>
          <a:p>
            <a:pPr algn="ctr"/>
            <a:r>
              <a:rPr lang="en-US" sz="24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2214234</a:t>
            </a:r>
            <a:endParaRPr lang="en-US" sz="2400" b="1" cap="none" spc="0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571B8D2-D84C-3B73-CC5D-9B7A0445F7D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8734" y="1898355"/>
            <a:ext cx="5714531" cy="3805760"/>
          </a:xfrm>
          <a:prstGeom prst="rect">
            <a:avLst/>
          </a:prstGeom>
          <a:ln w="57150">
            <a:solidFill>
              <a:srgbClr val="002060"/>
            </a:solidFill>
          </a:ln>
        </p:spPr>
      </p:pic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3BDC2FCF-211F-FEE9-6EBF-CDF3D4FB9F8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12B219B-763F-ECFE-95BA-656C75C22849}"/>
              </a:ext>
            </a:extLst>
          </p:cNvPr>
          <p:cNvSpPr txBox="1"/>
          <p:nvPr/>
        </p:nvSpPr>
        <p:spPr>
          <a:xfrm>
            <a:off x="3058885" y="5834742"/>
            <a:ext cx="24601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1" u="sng" dirty="0"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(freerangestock,2025</a:t>
            </a:r>
            <a:r>
              <a:rPr lang="en-US" b="1" i="1" u="sng" dirty="0">
                <a:highlight>
                  <a:srgbClr val="FFFF00"/>
                </a:highlight>
              </a:rPr>
              <a:t>)</a:t>
            </a:r>
            <a:endParaRPr lang="en-GB" b="1" i="1" u="sng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871571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804"/>
    </mc:Choice>
    <mc:Fallback xmlns="">
      <p:transition spd="slow" advTm="328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B12502-1414-94EA-89F1-3BC3F43EA9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9C1EF117-2E28-68A0-8DF3-7ED5FF0595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9D66820-DD05-2BB9-8C56-454CF164B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D9E939E-DB56-9CF0-43F8-2319807CE5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855AE37-0980-8CA2-2B6E-8A846F3F83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90600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>
            <a:extLst>
              <a:ext uri="{FF2B5EF4-FFF2-40B4-BE49-F238E27FC236}">
                <a16:creationId xmlns:a16="http://schemas.microsoft.com/office/drawing/2014/main" id="{A7E48DA1-9F1E-CDA4-89B3-27383E21ABA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5468" y="246099"/>
            <a:ext cx="4848225" cy="942975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  <p:sp>
        <p:nvSpPr>
          <p:cNvPr id="12" name="Arrow: Up 11">
            <a:extLst>
              <a:ext uri="{FF2B5EF4-FFF2-40B4-BE49-F238E27FC236}">
                <a16:creationId xmlns:a16="http://schemas.microsoft.com/office/drawing/2014/main" id="{54DC7E67-79C4-C113-14C4-9A4FF271AB44}"/>
              </a:ext>
            </a:extLst>
          </p:cNvPr>
          <p:cNvSpPr/>
          <p:nvPr/>
        </p:nvSpPr>
        <p:spPr>
          <a:xfrm>
            <a:off x="1719676" y="4117977"/>
            <a:ext cx="758970" cy="1535803"/>
          </a:xfrm>
          <a:prstGeom prst="upArrow">
            <a:avLst/>
          </a:prstGeom>
          <a:solidFill>
            <a:srgbClr val="FF00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F90D94F-171E-341C-6888-3AE33693BCF7}"/>
              </a:ext>
            </a:extLst>
          </p:cNvPr>
          <p:cNvSpPr/>
          <p:nvPr/>
        </p:nvSpPr>
        <p:spPr>
          <a:xfrm>
            <a:off x="1202663" y="1734616"/>
            <a:ext cx="192392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92</a:t>
            </a:r>
            <a:r>
              <a:rPr lang="en-US" sz="5400" b="1" cap="none" spc="0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.6%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48AE36B-AB5B-59A5-A5DB-66628DDD0963}"/>
              </a:ext>
            </a:extLst>
          </p:cNvPr>
          <p:cNvSpPr/>
          <p:nvPr/>
        </p:nvSpPr>
        <p:spPr>
          <a:xfrm>
            <a:off x="1516309" y="5761688"/>
            <a:ext cx="11657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b="1" cap="none" spc="0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2020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F721490-CEC3-E4AF-010D-E2B193FF7091}"/>
              </a:ext>
            </a:extLst>
          </p:cNvPr>
          <p:cNvSpPr txBox="1"/>
          <p:nvPr/>
        </p:nvSpPr>
        <p:spPr>
          <a:xfrm>
            <a:off x="6821440" y="5286493"/>
            <a:ext cx="526170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is estimated that </a:t>
            </a:r>
            <a:r>
              <a:rPr lang="en-US" sz="2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847,000</a:t>
            </a:r>
            <a:r>
              <a:rPr lang="en-US" sz="20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children aged between 10-15 years old had experienced some measure of online bullying in the year 2023.</a:t>
            </a:r>
            <a:endParaRPr lang="en-GB" sz="2000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9D13DFF8-0BDF-6097-1D9A-328C46B2E53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28320" y="1310232"/>
            <a:ext cx="7277430" cy="3857505"/>
          </a:xfrm>
          <a:prstGeom prst="rect">
            <a:avLst/>
          </a:prstGeom>
          <a:ln w="38100" cap="sq">
            <a:solidFill>
              <a:srgbClr val="002060"/>
            </a:solidFill>
            <a:prstDash val="solid"/>
            <a:miter lim="800000"/>
          </a:ln>
          <a:effectLst/>
        </p:spPr>
      </p:pic>
      <p:pic>
        <p:nvPicPr>
          <p:cNvPr id="34" name="Audio 33">
            <a:hlinkClick r:id="" action="ppaction://media"/>
            <a:extLst>
              <a:ext uri="{FF2B5EF4-FFF2-40B4-BE49-F238E27FC236}">
                <a16:creationId xmlns:a16="http://schemas.microsoft.com/office/drawing/2014/main" id="{3FE6E947-94C1-01F2-6FDE-EF4E2925B78A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7968DC31-BC26-7FA9-6A55-6392E324E927}"/>
              </a:ext>
            </a:extLst>
          </p:cNvPr>
          <p:cNvSpPr/>
          <p:nvPr/>
        </p:nvSpPr>
        <p:spPr>
          <a:xfrm>
            <a:off x="1265686" y="3173565"/>
            <a:ext cx="19239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47</a:t>
            </a:r>
            <a:r>
              <a:rPr lang="en-US" sz="5400" b="1" cap="none" spc="0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.6%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271F4A2-8EE4-83E6-E7BB-D328759630F9}"/>
              </a:ext>
            </a:extLst>
          </p:cNvPr>
          <p:cNvSpPr txBox="1"/>
          <p:nvPr/>
        </p:nvSpPr>
        <p:spPr>
          <a:xfrm>
            <a:off x="10274146" y="6401882"/>
            <a:ext cx="24601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1" u="sng" dirty="0"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(ONS,2025</a:t>
            </a:r>
            <a:r>
              <a:rPr lang="en-US" b="1" i="1" u="sng" dirty="0">
                <a:highlight>
                  <a:srgbClr val="FFFF00"/>
                </a:highlight>
              </a:rPr>
              <a:t>)</a:t>
            </a:r>
            <a:endParaRPr lang="en-GB" b="1" i="1" u="sng" dirty="0">
              <a:highlight>
                <a:srgbClr val="FFFF00"/>
              </a:highlight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610765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902"/>
    </mc:Choice>
    <mc:Fallback xmlns="">
      <p:transition spd="slow" advTm="509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3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4"/>
                </p:tgtEl>
              </p:cMediaNode>
            </p:audio>
          </p:childTnLst>
        </p:cTn>
      </p:par>
    </p:tnLst>
    <p:bldLst>
      <p:bldP spid="12" grpId="0" animBg="1"/>
      <p:bldP spid="14" grpId="0"/>
      <p:bldP spid="15" grpId="0"/>
      <p:bldP spid="16" grpId="0"/>
      <p:bldP spid="2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AF1697-4420-0B29-3311-ED8835E2E1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DD39B85-85C1-2B19-2561-E4C41FB273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71EAA35-4CAE-EBF0-5B1F-9E2D8CC55F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7FAAD9A-DF06-3D8F-6694-820F5160E7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6BF35F2-6CB1-E92D-5D4B-2C36F59FBE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90600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>
            <a:extLst>
              <a:ext uri="{FF2B5EF4-FFF2-40B4-BE49-F238E27FC236}">
                <a16:creationId xmlns:a16="http://schemas.microsoft.com/office/drawing/2014/main" id="{C369CB64-6442-DA44-FEF0-FE8AE3E4B2F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>
                        <a14:foregroundMark x1="13487" y1="38462" x2="13487" y2="38462"/>
                        <a14:foregroundMark x1="56110" y1="46943" x2="56110" y2="46943"/>
                        <a14:foregroundMark x1="70492" y1="46548" x2="70492" y2="46548"/>
                        <a14:foregroundMark x1="75708" y1="70020" x2="75708" y2="70020"/>
                        <a14:foregroundMark x1="52459" y1="69034" x2="52459" y2="69034"/>
                        <a14:foregroundMark x1="45231" y1="68245" x2="45231" y2="68245"/>
                        <a14:foregroundMark x1="38748" y1="68245" x2="38748" y2="68245"/>
                        <a14:foregroundMark x1="34054" y1="68245" x2="34054" y2="68245"/>
                        <a14:foregroundMark x1="46945" y1="68047" x2="46945" y2="68047"/>
                        <a14:foregroundMark x1="11624" y1="69625" x2="50522" y2="70611"/>
                        <a14:foregroundMark x1="54024" y1="69625" x2="54024" y2="696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6954" y="-353036"/>
            <a:ext cx="6074646" cy="229496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44C0F5F9-3BEE-82D4-F960-75ABBD993EEE}"/>
              </a:ext>
            </a:extLst>
          </p:cNvPr>
          <p:cNvSpPr txBox="1"/>
          <p:nvPr/>
        </p:nvSpPr>
        <p:spPr>
          <a:xfrm>
            <a:off x="1099457" y="1796143"/>
            <a:ext cx="463731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Online Safety Act 2023 </a:t>
            </a:r>
            <a:endParaRPr lang="en-GB" sz="32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B3C56973-0EE9-EF9C-300B-E7A605E2DDF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9547" y="1545771"/>
            <a:ext cx="4190998" cy="4190998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7D0B910E-4E2C-ABDF-F755-6E1991B670AF}"/>
              </a:ext>
            </a:extLst>
          </p:cNvPr>
          <p:cNvSpPr txBox="1"/>
          <p:nvPr/>
        </p:nvSpPr>
        <p:spPr>
          <a:xfrm>
            <a:off x="1099457" y="2414684"/>
            <a:ext cx="463731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Amended in 2025 </a:t>
            </a:r>
            <a:endParaRPr lang="en-GB" sz="32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B648C94-E004-4D23-1B23-1B0C5DFF9195}"/>
              </a:ext>
            </a:extLst>
          </p:cNvPr>
          <p:cNvSpPr txBox="1"/>
          <p:nvPr/>
        </p:nvSpPr>
        <p:spPr>
          <a:xfrm>
            <a:off x="1099457" y="3067333"/>
            <a:ext cx="463731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Highly Effective age assurances</a:t>
            </a:r>
            <a:endParaRPr lang="en-GB" sz="32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8DE46DC-A541-D48C-06F2-C0B1091C1DD9}"/>
              </a:ext>
            </a:extLst>
          </p:cNvPr>
          <p:cNvSpPr txBox="1"/>
          <p:nvPr/>
        </p:nvSpPr>
        <p:spPr>
          <a:xfrm>
            <a:off x="1099457" y="4190741"/>
            <a:ext cx="463731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Social Media platforms</a:t>
            </a:r>
            <a:endParaRPr lang="en-GB" sz="32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102515F-F929-6417-32CF-D4D9E7843480}"/>
              </a:ext>
            </a:extLst>
          </p:cNvPr>
          <p:cNvSpPr txBox="1"/>
          <p:nvPr/>
        </p:nvSpPr>
        <p:spPr>
          <a:xfrm>
            <a:off x="1099457" y="5039827"/>
            <a:ext cx="463731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Vital role for schools</a:t>
            </a:r>
            <a:endParaRPr lang="en-GB" sz="32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9" name="Audio 38">
            <a:hlinkClick r:id="" action="ppaction://media"/>
            <a:extLst>
              <a:ext uri="{FF2B5EF4-FFF2-40B4-BE49-F238E27FC236}">
                <a16:creationId xmlns:a16="http://schemas.microsoft.com/office/drawing/2014/main" id="{3FD175ED-80FE-E0AE-3E95-69B6501566B9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67188E5-9D86-2424-35BB-CC4A85E10545}"/>
              </a:ext>
            </a:extLst>
          </p:cNvPr>
          <p:cNvSpPr txBox="1"/>
          <p:nvPr/>
        </p:nvSpPr>
        <p:spPr>
          <a:xfrm>
            <a:off x="8991600" y="5769424"/>
            <a:ext cx="27860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1" u="sng" dirty="0"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(brandsoftheworld,2025</a:t>
            </a:r>
            <a:r>
              <a:rPr lang="en-US" b="1" i="1" u="sng" dirty="0">
                <a:highlight>
                  <a:srgbClr val="FFFF00"/>
                </a:highlight>
              </a:rPr>
              <a:t>)</a:t>
            </a:r>
            <a:endParaRPr lang="en-GB" b="1" i="1" u="sng" dirty="0">
              <a:highlight>
                <a:srgbClr val="FFFF00"/>
              </a:highlight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A33C05E-FD0D-CCC8-D29F-83085A7C6DA1}"/>
              </a:ext>
            </a:extLst>
          </p:cNvPr>
          <p:cNvSpPr txBox="1"/>
          <p:nvPr/>
        </p:nvSpPr>
        <p:spPr>
          <a:xfrm>
            <a:off x="1099457" y="5905139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i="1" u="sng" dirty="0">
                <a:solidFill>
                  <a:srgbClr val="222222"/>
                </a:solidFill>
                <a:effectLst/>
                <a:highlight>
                  <a:srgbClr val="FFFF00"/>
                </a:highlight>
                <a:latin typeface="Times New Roman" panose="02020603050405020304" pitchFamily="18" charset="0"/>
                <a:ea typeface="Aptos" panose="020B0004020202020204" pitchFamily="34" charset="0"/>
              </a:rPr>
              <a:t>(Schmidt,2024.) </a:t>
            </a:r>
            <a:endParaRPr lang="en-GB" dirty="0">
              <a:highlight>
                <a:srgbClr val="FFFF00"/>
              </a:highlight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943225B-3C4D-8691-3D7D-A5321F44C6C6}"/>
              </a:ext>
            </a:extLst>
          </p:cNvPr>
          <p:cNvSpPr txBox="1"/>
          <p:nvPr/>
        </p:nvSpPr>
        <p:spPr>
          <a:xfrm>
            <a:off x="3458728" y="1344778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i="1" u="sng" dirty="0">
                <a:solidFill>
                  <a:srgbClr val="222222"/>
                </a:solidFill>
                <a:effectLst/>
                <a:highlight>
                  <a:srgbClr val="FFFF00"/>
                </a:highlight>
                <a:latin typeface="Times New Roman" panose="02020603050405020304" pitchFamily="18" charset="0"/>
                <a:ea typeface="Aptos" panose="020B0004020202020204" pitchFamily="34" charset="0"/>
              </a:rPr>
              <a:t>(</a:t>
            </a:r>
            <a:r>
              <a:rPr lang="en-GB" b="1" i="1" u="sng" dirty="0">
                <a:solidFill>
                  <a:srgbClr val="222222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Aptos" panose="020B0004020202020204" pitchFamily="34" charset="0"/>
              </a:rPr>
              <a:t>OFCOM</a:t>
            </a:r>
            <a:r>
              <a:rPr lang="en-GB" sz="1800" b="1" i="1" u="sng" dirty="0">
                <a:solidFill>
                  <a:srgbClr val="222222"/>
                </a:solidFill>
                <a:effectLst/>
                <a:highlight>
                  <a:srgbClr val="FFFF00"/>
                </a:highlight>
                <a:latin typeface="Times New Roman" panose="02020603050405020304" pitchFamily="18" charset="0"/>
                <a:ea typeface="Aptos" panose="020B0004020202020204" pitchFamily="34" charset="0"/>
              </a:rPr>
              <a:t>,2025.) </a:t>
            </a:r>
            <a:endParaRPr lang="en-GB" dirty="0">
              <a:highlight>
                <a:srgbClr val="FFFF00"/>
              </a:highlight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25384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215"/>
    </mc:Choice>
    <mc:Fallback xmlns="">
      <p:transition spd="slow" advTm="642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3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9"/>
                </p:tgtEl>
              </p:cMediaNode>
            </p:audio>
          </p:childTnLst>
        </p:cTn>
      </p:par>
    </p:tnLst>
    <p:bldLst>
      <p:bldP spid="14" grpId="0"/>
      <p:bldP spid="17" grpId="0"/>
      <p:bldP spid="18" grpId="0"/>
      <p:bldP spid="19" grpId="0"/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4C86CA-3395-0879-2033-5397F385F1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193C062-78CA-A88B-3C1A-7DB2F7C85E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8EAAB6E-46F0-8D07-28E9-F4FC8EBF5E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9C14FD9-B279-01DC-AA91-0DF450A979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6E379F8-23B7-F349-9629-7D53BDD4E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90600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ctangle 4">
            <a:extLst>
              <a:ext uri="{FF2B5EF4-FFF2-40B4-BE49-F238E27FC236}">
                <a16:creationId xmlns:a16="http://schemas.microsoft.com/office/drawing/2014/main" id="{476EA825-FD1A-1161-E17F-34C09FB1BEDD}"/>
              </a:ext>
            </a:extLst>
          </p:cNvPr>
          <p:cNvSpPr/>
          <p:nvPr/>
        </p:nvSpPr>
        <p:spPr>
          <a:xfrm>
            <a:off x="2094474" y="569336"/>
            <a:ext cx="866615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What steps are being taken?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C75B1CF-5025-ACC1-3647-F58CFF6BDACE}"/>
              </a:ext>
            </a:extLst>
          </p:cNvPr>
          <p:cNvSpPr txBox="1"/>
          <p:nvPr/>
        </p:nvSpPr>
        <p:spPr>
          <a:xfrm>
            <a:off x="990600" y="1817914"/>
            <a:ext cx="649877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Curriculum Integration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BAC482D-0917-16D7-9F0D-E065E21C9F9C}"/>
              </a:ext>
            </a:extLst>
          </p:cNvPr>
          <p:cNvSpPr txBox="1"/>
          <p:nvPr/>
        </p:nvSpPr>
        <p:spPr>
          <a:xfrm>
            <a:off x="990600" y="2448805"/>
            <a:ext cx="649877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Teacher Training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DB3AF78-D0CE-ACCD-118D-5DD382FE26CD}"/>
              </a:ext>
            </a:extLst>
          </p:cNvPr>
          <p:cNvSpPr txBox="1"/>
          <p:nvPr/>
        </p:nvSpPr>
        <p:spPr>
          <a:xfrm>
            <a:off x="990600" y="3079696"/>
            <a:ext cx="649877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Supervised Social Media use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23F8BEF-6B2D-22CC-C23A-A1CF51E8EDE4}"/>
              </a:ext>
            </a:extLst>
          </p:cNvPr>
          <p:cNvSpPr txBox="1"/>
          <p:nvPr/>
        </p:nvSpPr>
        <p:spPr>
          <a:xfrm>
            <a:off x="990599" y="3685767"/>
            <a:ext cx="649877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Reporting concerns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EF5A215-A804-E4DE-0284-7146862F6FF1}"/>
              </a:ext>
            </a:extLst>
          </p:cNvPr>
          <p:cNvSpPr txBox="1"/>
          <p:nvPr/>
        </p:nvSpPr>
        <p:spPr>
          <a:xfrm>
            <a:off x="990599" y="4316658"/>
            <a:ext cx="649877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Parent and Student education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2C2413B-4475-0ED7-0E53-E3127FC48A6F}"/>
              </a:ext>
            </a:extLst>
          </p:cNvPr>
          <p:cNvSpPr txBox="1"/>
          <p:nvPr/>
        </p:nvSpPr>
        <p:spPr>
          <a:xfrm>
            <a:off x="990599" y="5006369"/>
            <a:ext cx="649877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Collaboration with Tech companies</a:t>
            </a:r>
          </a:p>
        </p:txBody>
      </p:sp>
      <p:pic>
        <p:nvPicPr>
          <p:cNvPr id="17" name="Picture 16" descr="A no cellphone sign&#10;&#10;AI-generated content may be incorrect.">
            <a:extLst>
              <a:ext uri="{FF2B5EF4-FFF2-40B4-BE49-F238E27FC236}">
                <a16:creationId xmlns:a16="http://schemas.microsoft.com/office/drawing/2014/main" id="{09DA8FD5-9D06-48AC-3ED1-7524826C010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7857" b="91224" l="8571" r="94082">
                        <a14:foregroundMark x1="42347" y1="40612" x2="42347" y2="40612"/>
                        <a14:foregroundMark x1="30816" y1="13265" x2="30816" y2="13265"/>
                        <a14:foregroundMark x1="31327" y1="10816" x2="31327" y2="10816"/>
                        <a14:foregroundMark x1="31327" y1="10816" x2="15510" y2="25612"/>
                        <a14:foregroundMark x1="52087" y1="10900" x2="64592" y2="9286"/>
                        <a14:foregroundMark x1="29796" y1="13776" x2="38790" y2="12615"/>
                        <a14:foregroundMark x1="64592" y1="9286" x2="78061" y2="16633"/>
                        <a14:foregroundMark x1="78061" y1="16633" x2="87347" y2="28878"/>
                        <a14:foregroundMark x1="40162" y1="11209" x2="46327" y2="9286"/>
                        <a14:foregroundMark x1="33571" y1="13265" x2="39491" y2="11418"/>
                        <a14:foregroundMark x1="46327" y1="9286" x2="58673" y2="9286"/>
                        <a14:foregroundMark x1="47653" y1="8265" x2="47653" y2="8265"/>
                        <a14:foregroundMark x1="85306" y1="29082" x2="92653" y2="37857"/>
                        <a14:foregroundMark x1="92653" y1="37857" x2="94082" y2="52449"/>
                        <a14:foregroundMark x1="94082" y1="52449" x2="87041" y2="69796"/>
                        <a14:foregroundMark x1="10918" y1="48643" x2="9082" y2="57245"/>
                        <a14:foregroundMark x1="12786" y1="39898" x2="12677" y2="40408"/>
                        <a14:foregroundMark x1="12857" y1="39567" x2="12786" y2="39898"/>
                        <a14:foregroundMark x1="15510" y1="27143" x2="13684" y2="35692"/>
                        <a14:foregroundMark x1="9082" y1="57245" x2="17245" y2="75612"/>
                        <a14:foregroundMark x1="13265" y1="31122" x2="9388" y2="41429"/>
                        <a14:foregroundMark x1="9064" y1="46327" x2="8673" y2="52245"/>
                        <a14:foregroundMark x1="9098" y1="45816" x2="9064" y2="46327"/>
                        <a14:foregroundMark x1="9388" y1="41429" x2="9098" y2="45816"/>
                        <a14:foregroundMark x1="22245" y1="78571" x2="22245" y2="78571"/>
                        <a14:foregroundMark x1="27551" y1="70816" x2="27551" y2="70816"/>
                        <a14:foregroundMark x1="45918" y1="54694" x2="45918" y2="54694"/>
                        <a14:foregroundMark x1="70000" y1="29388" x2="70000" y2="29388"/>
                        <a14:foregroundMark x1="78571" y1="22551" x2="68163" y2="29490"/>
                        <a14:foregroundMark x1="68163" y1="29490" x2="64976" y2="38697"/>
                        <a14:foregroundMark x1="63231" y1="41224" x2="18469" y2="81122"/>
                        <a14:foregroundMark x1="63574" y1="40918" x2="63231" y2="41224"/>
                        <a14:foregroundMark x1="63931" y1="40600" x2="63574" y2="40918"/>
                        <a14:foregroundMark x1="20000" y1="81837" x2="47857" y2="91531"/>
                        <a14:foregroundMark x1="47857" y1="91531" x2="68571" y2="91224"/>
                        <a14:foregroundMark x1="68571" y1="91224" x2="88061" y2="71020"/>
                        <a14:backgroundMark x1="12245" y1="40408" x2="12245" y2="40408"/>
                        <a14:backgroundMark x1="12755" y1="40204" x2="12755" y2="40204"/>
                        <a14:backgroundMark x1="12755" y1="40204" x2="11735" y2="45204"/>
                        <a14:backgroundMark x1="12857" y1="39082" x2="12857" y2="39082"/>
                        <a14:backgroundMark x1="13061" y1="38878" x2="13061" y2="38878"/>
                        <a14:backgroundMark x1="13061" y1="38163" x2="14490" y2="35510"/>
                        <a14:backgroundMark x1="13469" y1="40204" x2="13980" y2="36531"/>
                        <a14:backgroundMark x1="13061" y1="41020" x2="14082" y2="36429"/>
                        <a14:backgroundMark x1="11020" y1="46327" x2="11020" y2="46327"/>
                        <a14:backgroundMark x1="11429" y1="45816" x2="11429" y2="45816"/>
                        <a14:backgroundMark x1="11429" y1="45102" x2="11735" y2="48571"/>
                        <a14:backgroundMark x1="41633" y1="12449" x2="41633" y2="12449"/>
                        <a14:backgroundMark x1="38469" y1="13163" x2="51837" y2="11327"/>
                        <a14:backgroundMark x1="58163" y1="25918" x2="59898" y2="29898"/>
                        <a14:backgroundMark x1="63980" y1="40510" x2="64694" y2="40306"/>
                        <a14:backgroundMark x1="63776" y1="41224" x2="63776" y2="41224"/>
                        <a14:backgroundMark x1="63878" y1="40918" x2="63878" y2="40918"/>
                        <a14:backgroundMark x1="63878" y1="40918" x2="65612" y2="39286"/>
                        <a14:backgroundMark x1="14286" y1="35816" x2="13469" y2="39694"/>
                        <a14:backgroundMark x1="13469" y1="41633" x2="14286" y2="35306"/>
                        <a14:backgroundMark x1="12755" y1="39694" x2="12755" y2="39694"/>
                        <a14:backgroundMark x1="12755" y1="39694" x2="12755" y2="39694"/>
                        <a14:backgroundMark x1="13061" y1="39898" x2="13061" y2="39898"/>
                        <a14:backgroundMark x1="13469" y1="41020" x2="14388" y2="35408"/>
                        <a14:backgroundMark x1="13980" y1="35612" x2="13980" y2="3561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6307" y="1851631"/>
            <a:ext cx="4334322" cy="4334322"/>
          </a:xfrm>
          <a:prstGeom prst="rect">
            <a:avLst/>
          </a:prstGeom>
        </p:spPr>
      </p:pic>
      <p:pic>
        <p:nvPicPr>
          <p:cNvPr id="42" name="Audio 41">
            <a:hlinkClick r:id="" action="ppaction://media"/>
            <a:extLst>
              <a:ext uri="{FF2B5EF4-FFF2-40B4-BE49-F238E27FC236}">
                <a16:creationId xmlns:a16="http://schemas.microsoft.com/office/drawing/2014/main" id="{880ECCB0-11BE-A7D2-180C-4AECE7F25710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8575120-EB94-8513-7871-1F1B908E6687}"/>
              </a:ext>
            </a:extLst>
          </p:cNvPr>
          <p:cNvSpPr txBox="1"/>
          <p:nvPr/>
        </p:nvSpPr>
        <p:spPr>
          <a:xfrm>
            <a:off x="1191984" y="5580778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i="1" u="sng" dirty="0"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(UK Government,2025)</a:t>
            </a:r>
            <a:endParaRPr lang="en-GB" b="1" i="1" u="sng" dirty="0">
              <a:highlight>
                <a:srgbClr val="FFFF00"/>
              </a:highligh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C6BBCCD-D1B5-2FC4-EDA3-A3EE03335CCA}"/>
              </a:ext>
            </a:extLst>
          </p:cNvPr>
          <p:cNvSpPr txBox="1"/>
          <p:nvPr/>
        </p:nvSpPr>
        <p:spPr>
          <a:xfrm>
            <a:off x="10052304" y="2113975"/>
            <a:ext cx="173120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i="1" u="sng" dirty="0"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(Prodaiko,2025)</a:t>
            </a:r>
            <a:endParaRPr lang="en-GB" b="1" i="1" u="sng" dirty="0">
              <a:highlight>
                <a:srgbClr val="FFFF00"/>
              </a:highligh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767396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6094"/>
    </mc:Choice>
    <mc:Fallback xmlns="">
      <p:transition spd="slow" advTm="1160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3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2"/>
                </p:tgtEl>
              </p:cMediaNode>
            </p:audio>
          </p:childTnLst>
        </p:cTn>
      </p:par>
    </p:tnLst>
    <p:bldLst>
      <p:bldP spid="5" grpId="0"/>
      <p:bldP spid="2" grpId="0"/>
      <p:bldP spid="3" grpId="0"/>
      <p:bldP spid="8" grpId="0"/>
      <p:bldP spid="12" grpId="0"/>
      <p:bldP spid="14" grpId="0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4B4723-7B5A-3FBD-B65D-4591542705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535" y="1066802"/>
            <a:ext cx="10890929" cy="1097280"/>
          </a:xfrm>
        </p:spPr>
        <p:txBody>
          <a:bodyPr/>
          <a:lstStyle/>
          <a:p>
            <a:r>
              <a:rPr lang="en-US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GB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9726E7E-EBF8-32A2-69CD-10C5FD69ACC5}"/>
              </a:ext>
            </a:extLst>
          </p:cNvPr>
          <p:cNvSpPr txBox="1"/>
          <p:nvPr/>
        </p:nvSpPr>
        <p:spPr>
          <a:xfrm>
            <a:off x="478972" y="1764499"/>
            <a:ext cx="9503228" cy="38874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b="1" i="1" u="sng" kern="100" dirty="0">
                <a:effectLst/>
                <a:highlight>
                  <a:srgbClr val="FFFF00"/>
                </a:highlight>
                <a:latin typeface="Times New Roman" panose="02020603050405020304" pitchFamily="18" charset="0"/>
                <a:ea typeface="Aptos" panose="020B0004020202020204" pitchFamily="34" charset="0"/>
              </a:rPr>
              <a:t>(Background created by Donald, T 2025)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b="1" i="1" u="sng" kern="100" dirty="0">
                <a:effectLst/>
                <a:highlight>
                  <a:srgbClr val="FFFF00"/>
                </a:highlight>
                <a:latin typeface="Times New Roman" panose="02020603050405020304" pitchFamily="18" charset="0"/>
                <a:ea typeface="Aptos" panose="020B0004020202020204" pitchFamily="34" charset="0"/>
              </a:rPr>
              <a:t>(</a:t>
            </a:r>
            <a:r>
              <a:rPr lang="en-GB" sz="1800" b="1" i="1" u="sng" kern="100" dirty="0">
                <a:solidFill>
                  <a:srgbClr val="467886"/>
                </a:solidFill>
                <a:effectLst/>
                <a:highlight>
                  <a:srgbClr val="FFFF00"/>
                </a:highlight>
                <a:latin typeface="Times New Roman" panose="02020603050405020304" pitchFamily="18" charset="0"/>
                <a:ea typeface="Aptos" panose="020B0004020202020204" pitchFamily="34" charset="0"/>
                <a:hlinkClick r:id="rId2"/>
              </a:rPr>
              <a:t>https://broadbanddeals.co.uk/guides/what-does-ofcom-actually-do/</a:t>
            </a:r>
            <a:r>
              <a:rPr lang="en-GB" sz="1800" b="1" i="1" u="sng" kern="100" dirty="0">
                <a:effectLst/>
                <a:highlight>
                  <a:srgbClr val="FFFF00"/>
                </a:highlight>
                <a:latin typeface="Times New Roman" panose="02020603050405020304" pitchFamily="18" charset="0"/>
                <a:ea typeface="Aptos" panose="020B0004020202020204" pitchFamily="34" charset="0"/>
              </a:rPr>
              <a:t> accessed 2025)</a:t>
            </a:r>
            <a:endParaRPr lang="en-GB" sz="2000" kern="100" dirty="0">
              <a:effectLst/>
              <a:latin typeface="Times New Roman" panose="02020603050405020304" pitchFamily="18" charset="0"/>
              <a:ea typeface="Aptos" panose="020B00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b="1" i="1" u="sng" kern="100" dirty="0">
                <a:effectLst/>
                <a:highlight>
                  <a:srgbClr val="FFFF00"/>
                </a:highlight>
                <a:latin typeface="Times New Roman" panose="02020603050405020304" pitchFamily="18" charset="0"/>
                <a:ea typeface="Aptos" panose="020B0004020202020204" pitchFamily="34" charset="0"/>
              </a:rPr>
              <a:t>(</a:t>
            </a:r>
            <a:r>
              <a:rPr lang="en-GB" sz="1800" b="1" i="1" u="sng" kern="100" dirty="0">
                <a:solidFill>
                  <a:srgbClr val="467886"/>
                </a:solidFill>
                <a:effectLst/>
                <a:highlight>
                  <a:srgbClr val="FFFF00"/>
                </a:highlight>
                <a:latin typeface="Times New Roman" panose="02020603050405020304" pitchFamily="18" charset="0"/>
                <a:ea typeface="Aptos" panose="020B0004020202020204" pitchFamily="34" charset="0"/>
                <a:hlinkClick r:id="rId3"/>
              </a:rPr>
              <a:t>https://freerangestock.com/photos/163230/family-with-children-using-tablet-on-bed.html-accessed</a:t>
            </a:r>
            <a:r>
              <a:rPr lang="en-GB" sz="1800" b="1" i="1" u="sng" kern="100" dirty="0">
                <a:effectLst/>
                <a:highlight>
                  <a:srgbClr val="FFFF00"/>
                </a:highlight>
                <a:latin typeface="Times New Roman" panose="02020603050405020304" pitchFamily="18" charset="0"/>
                <a:ea typeface="Aptos" panose="020B0004020202020204" pitchFamily="34" charset="0"/>
              </a:rPr>
              <a:t> 2025)</a:t>
            </a:r>
            <a:endParaRPr lang="en-GB" sz="2000" kern="100" dirty="0">
              <a:effectLst/>
              <a:latin typeface="Times New Roman" panose="02020603050405020304" pitchFamily="18" charset="0"/>
              <a:ea typeface="Aptos" panose="020B00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b="1" i="1" u="sng" kern="100" dirty="0">
                <a:effectLst/>
                <a:highlight>
                  <a:srgbClr val="FFFF00"/>
                </a:highlight>
                <a:latin typeface="Times New Roman" panose="02020603050405020304" pitchFamily="18" charset="0"/>
                <a:ea typeface="Aptos" panose="020B0004020202020204" pitchFamily="34" charset="0"/>
              </a:rPr>
              <a:t>(</a:t>
            </a:r>
            <a:r>
              <a:rPr lang="en-GB" sz="1800" b="1" i="1" u="sng" kern="100" dirty="0">
                <a:solidFill>
                  <a:srgbClr val="467886"/>
                </a:solidFill>
                <a:effectLst/>
                <a:highlight>
                  <a:srgbClr val="FFFF00"/>
                </a:highlight>
                <a:latin typeface="Times New Roman" panose="02020603050405020304" pitchFamily="18" charset="0"/>
                <a:ea typeface="Aptos" panose="020B0004020202020204" pitchFamily="34" charset="0"/>
                <a:hlinkClick r:id="rId4"/>
              </a:rPr>
              <a:t>https://www.brandsoftheworld.com/logo/uk-government-crown-crest</a:t>
            </a:r>
            <a:r>
              <a:rPr lang="en-GB" sz="1800" b="1" i="1" u="sng" kern="100" dirty="0">
                <a:effectLst/>
                <a:highlight>
                  <a:srgbClr val="FFFF00"/>
                </a:highlight>
                <a:latin typeface="Times New Roman" panose="02020603050405020304" pitchFamily="18" charset="0"/>
                <a:ea typeface="Aptos" panose="020B0004020202020204" pitchFamily="34" charset="0"/>
              </a:rPr>
              <a:t> accessed 2025)</a:t>
            </a:r>
            <a:endParaRPr lang="en-GB" sz="2000" kern="100" dirty="0">
              <a:effectLst/>
              <a:latin typeface="Times New Roman" panose="02020603050405020304" pitchFamily="18" charset="0"/>
              <a:ea typeface="Aptos" panose="020B00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b="1" i="1" u="sng" kern="100" dirty="0">
                <a:effectLst/>
                <a:highlight>
                  <a:srgbClr val="FFFF00"/>
                </a:highlight>
                <a:latin typeface="Times New Roman" panose="02020603050405020304" pitchFamily="18" charset="0"/>
                <a:ea typeface="Aptos" panose="020B0004020202020204" pitchFamily="34" charset="0"/>
              </a:rPr>
              <a:t>(</a:t>
            </a:r>
            <a:r>
              <a:rPr lang="en-GB" sz="1800" b="1" i="1" u="sng" kern="100" dirty="0">
                <a:solidFill>
                  <a:srgbClr val="467886"/>
                </a:solidFill>
                <a:effectLst/>
                <a:highlight>
                  <a:srgbClr val="FFFF00"/>
                </a:highlight>
                <a:latin typeface="Times New Roman" panose="02020603050405020304" pitchFamily="18" charset="0"/>
                <a:ea typeface="Aptos" panose="020B0004020202020204" pitchFamily="34" charset="0"/>
                <a:hlinkClick r:id="rId5"/>
              </a:rPr>
              <a:t>https://www.legislation.gov.uk/ukpga/2023/50-accessed 2025</a:t>
            </a:r>
            <a:r>
              <a:rPr lang="en-GB" sz="1800" b="1" i="1" u="sng" kern="100" dirty="0">
                <a:effectLst/>
                <a:highlight>
                  <a:srgbClr val="FFFF00"/>
                </a:highlight>
                <a:latin typeface="Times New Roman" panose="02020603050405020304" pitchFamily="18" charset="0"/>
                <a:ea typeface="Aptos" panose="020B0004020202020204" pitchFamily="34" charset="0"/>
              </a:rPr>
              <a:t>)</a:t>
            </a:r>
            <a:endParaRPr lang="en-GB" sz="2000" kern="100" dirty="0">
              <a:effectLst/>
              <a:latin typeface="Times New Roman" panose="02020603050405020304" pitchFamily="18" charset="0"/>
              <a:ea typeface="Aptos" panose="020B00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b="1" i="1" u="sng" kern="100" dirty="0">
                <a:effectLst/>
                <a:highlight>
                  <a:srgbClr val="FFFF00"/>
                </a:highlight>
                <a:latin typeface="Times New Roman" panose="02020603050405020304" pitchFamily="18" charset="0"/>
                <a:ea typeface="Aptos" panose="020B0004020202020204" pitchFamily="34" charset="0"/>
              </a:rPr>
              <a:t>(</a:t>
            </a:r>
            <a:r>
              <a:rPr lang="en-GB" sz="1800" b="1" i="1" u="sng" kern="100" dirty="0">
                <a:solidFill>
                  <a:srgbClr val="467886"/>
                </a:solidFill>
                <a:effectLst/>
                <a:highlight>
                  <a:srgbClr val="FFFF00"/>
                </a:highlight>
                <a:latin typeface="Times New Roman" panose="02020603050405020304" pitchFamily="18" charset="0"/>
                <a:ea typeface="Aptos" panose="020B0004020202020204" pitchFamily="34" charset="0"/>
                <a:hlinkClick r:id="rId6"/>
              </a:rPr>
              <a:t>https://www.ofcom.org.uk/-accessed</a:t>
            </a:r>
            <a:r>
              <a:rPr lang="en-GB" sz="1800" b="1" i="1" u="sng" kern="100" dirty="0">
                <a:effectLst/>
                <a:highlight>
                  <a:srgbClr val="FFFF00"/>
                </a:highlight>
                <a:latin typeface="Times New Roman" panose="02020603050405020304" pitchFamily="18" charset="0"/>
                <a:ea typeface="Aptos" panose="020B0004020202020204" pitchFamily="34" charset="0"/>
              </a:rPr>
              <a:t> 2025)</a:t>
            </a:r>
            <a:endParaRPr lang="en-GB" sz="2000" kern="100" dirty="0">
              <a:effectLst/>
              <a:latin typeface="Times New Roman" panose="02020603050405020304" pitchFamily="18" charset="0"/>
              <a:ea typeface="Aptos" panose="020B00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b="1" i="1" u="sng" kern="100" dirty="0">
                <a:effectLst/>
                <a:highlight>
                  <a:srgbClr val="FFFF00"/>
                </a:highlight>
                <a:latin typeface="Times New Roman" panose="02020603050405020304" pitchFamily="18" charset="0"/>
                <a:ea typeface="Aptos" panose="020B0004020202020204" pitchFamily="34" charset="0"/>
              </a:rPr>
              <a:t>(</a:t>
            </a:r>
            <a:r>
              <a:rPr lang="en-GB" sz="1800" b="1" i="1" u="sng" kern="100" dirty="0">
                <a:solidFill>
                  <a:srgbClr val="467886"/>
                </a:solidFill>
                <a:effectLst/>
                <a:highlight>
                  <a:srgbClr val="FFFF00"/>
                </a:highlight>
                <a:latin typeface="Times New Roman" panose="02020603050405020304" pitchFamily="18" charset="0"/>
                <a:ea typeface="Aptos" panose="020B0004020202020204" pitchFamily="34" charset="0"/>
                <a:hlinkClick r:id="rId7"/>
              </a:rPr>
              <a:t>https://www.ons.gov.uk/accessed</a:t>
            </a:r>
            <a:r>
              <a:rPr lang="en-GB" sz="1800" b="1" i="1" u="sng" kern="100" dirty="0">
                <a:effectLst/>
                <a:highlight>
                  <a:srgbClr val="FFFF00"/>
                </a:highlight>
                <a:latin typeface="Times New Roman" panose="02020603050405020304" pitchFamily="18" charset="0"/>
                <a:ea typeface="Aptos" panose="020B0004020202020204" pitchFamily="34" charset="0"/>
              </a:rPr>
              <a:t> 2025)</a:t>
            </a:r>
            <a:endParaRPr lang="en-GB" sz="2000" kern="100" dirty="0">
              <a:effectLst/>
              <a:latin typeface="Times New Roman" panose="02020603050405020304" pitchFamily="18" charset="0"/>
              <a:ea typeface="Aptos" panose="020B00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b="1" i="1" u="sng" kern="100" dirty="0">
                <a:effectLst/>
                <a:highlight>
                  <a:srgbClr val="FFFF00"/>
                </a:highlight>
                <a:latin typeface="Times New Roman" panose="02020603050405020304" pitchFamily="18" charset="0"/>
                <a:ea typeface="Aptos" panose="020B0004020202020204" pitchFamily="34" charset="0"/>
              </a:rPr>
              <a:t>(</a:t>
            </a:r>
            <a:r>
              <a:rPr lang="en-GB" sz="1800" b="1" i="1" u="sng" kern="100" dirty="0">
                <a:solidFill>
                  <a:srgbClr val="467886"/>
                </a:solidFill>
                <a:effectLst/>
                <a:highlight>
                  <a:srgbClr val="FFFF00"/>
                </a:highlight>
                <a:latin typeface="Times New Roman" panose="02020603050405020304" pitchFamily="18" charset="0"/>
                <a:ea typeface="Aptos" panose="020B0004020202020204" pitchFamily="34" charset="0"/>
                <a:hlinkClick r:id="rId8"/>
              </a:rPr>
              <a:t>https://www.vecteezy.com/accessed 2025</a:t>
            </a:r>
            <a:r>
              <a:rPr lang="en-GB" sz="1800" b="1" i="1" u="sng" kern="100" dirty="0">
                <a:effectLst/>
                <a:highlight>
                  <a:srgbClr val="FFFF00"/>
                </a:highlight>
                <a:latin typeface="Times New Roman" panose="02020603050405020304" pitchFamily="18" charset="0"/>
                <a:ea typeface="Aptos" panose="020B0004020202020204" pitchFamily="34" charset="0"/>
              </a:rPr>
              <a:t>)</a:t>
            </a:r>
            <a:endParaRPr lang="en-GB" sz="2000" kern="100" dirty="0">
              <a:effectLst/>
              <a:latin typeface="Times New Roman" panose="02020603050405020304" pitchFamily="18" charset="0"/>
              <a:ea typeface="Aptos" panose="020B00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i="1" u="sng" kern="100" dirty="0">
                <a:solidFill>
                  <a:srgbClr val="222222"/>
                </a:solidFill>
                <a:effectLst/>
                <a:highlight>
                  <a:srgbClr val="FFFF00"/>
                </a:highlight>
                <a:latin typeface="Times New Roman" panose="02020603050405020304" pitchFamily="18" charset="0"/>
                <a:ea typeface="Aptos" panose="020B0004020202020204" pitchFamily="34" charset="0"/>
              </a:rPr>
              <a:t>(Schmidt, H., 2024. The online safety act 2023. </a:t>
            </a:r>
            <a:r>
              <a:rPr lang="en-GB" sz="2000" b="1" i="1" u="sng" kern="100" dirty="0">
                <a:effectLst/>
                <a:highlight>
                  <a:srgbClr val="FFFF00"/>
                </a:highlight>
                <a:latin typeface="Times New Roman" panose="02020603050405020304" pitchFamily="18" charset="0"/>
                <a:ea typeface="Aptos" panose="020B0004020202020204" pitchFamily="34" charset="0"/>
              </a:rPr>
              <a:t>Journal of Media Law, 16(2), pp.202-210).</a:t>
            </a:r>
            <a:endParaRPr lang="en-GB" sz="2000" kern="100" dirty="0">
              <a:effectLst/>
              <a:highlight>
                <a:srgbClr val="FFFF00"/>
              </a:highlight>
              <a:latin typeface="Times New Roman" panose="02020603050405020304" pitchFamily="18" charset="0"/>
              <a:ea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6399725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9|13.9|4.7|1.3|3.1|2.9|5.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8|6.1|0.8|12.2|5.7|12.8|10.8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|16.5|13.6|12.6|14.5|12.8|10|11.8"/>
</p:tagLst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439</TotalTime>
  <Words>259</Words>
  <Application>Microsoft Office PowerPoint</Application>
  <PresentationFormat>Widescreen</PresentationFormat>
  <Paragraphs>39</Paragraphs>
  <Slides>6</Slides>
  <Notes>1</Notes>
  <HiddenSlides>0</HiddenSlides>
  <MMClips>5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Aptos</vt:lpstr>
      <vt:lpstr>Arial</vt:lpstr>
      <vt:lpstr>Grandview Display</vt:lpstr>
      <vt:lpstr>Times New Roman</vt:lpstr>
      <vt:lpstr>DashVTI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Richard Morgan</dc:creator>
  <cp:lastModifiedBy>Richard Morgan</cp:lastModifiedBy>
  <cp:revision>2</cp:revision>
  <dcterms:created xsi:type="dcterms:W3CDTF">2025-04-24T08:10:52Z</dcterms:created>
  <dcterms:modified xsi:type="dcterms:W3CDTF">2025-04-26T14:49:13Z</dcterms:modified>
</cp:coreProperties>
</file>