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99" r:id="rId4"/>
  </p:sldMasterIdLst>
  <p:notesMasterIdLst>
    <p:notesMasterId r:id="rId13"/>
  </p:notesMasterIdLst>
  <p:handoutMasterIdLst>
    <p:handoutMasterId r:id="rId14"/>
  </p:handoutMasterIdLst>
  <p:sldIdLst>
    <p:sldId id="257" r:id="rId5"/>
    <p:sldId id="392" r:id="rId6"/>
    <p:sldId id="393" r:id="rId7"/>
    <p:sldId id="394" r:id="rId8"/>
    <p:sldId id="389" r:id="rId9"/>
    <p:sldId id="395" r:id="rId10"/>
    <p:sldId id="396" r:id="rId11"/>
    <p:sldId id="39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9" autoAdjust="0"/>
    <p:restoredTop sz="93725" autoAdjust="0"/>
  </p:normalViewPr>
  <p:slideViewPr>
    <p:cSldViewPr snapToGrid="0">
      <p:cViewPr varScale="1">
        <p:scale>
          <a:sx n="89" d="100"/>
          <a:sy n="89" d="100"/>
        </p:scale>
        <p:origin x="1216" y="16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5DB536-B31F-4560-84E7-D7002010DCF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1139EE-3F14-4733-8BAB-1A49C8624B77}">
      <dgm:prSet/>
      <dgm:spPr/>
      <dgm:t>
        <a:bodyPr/>
        <a:lstStyle/>
        <a:p>
          <a:r>
            <a:rPr lang="es-ES" b="1"/>
            <a:t>Virgin piña colada £-5</a:t>
          </a:r>
          <a:endParaRPr lang="en-US"/>
        </a:p>
      </dgm:t>
    </dgm:pt>
    <dgm:pt modelId="{091F588D-A739-48B5-BE7B-210650A38698}" type="parTrans" cxnId="{8BC55DDD-B196-4D21-9A36-94C405898AD8}">
      <dgm:prSet/>
      <dgm:spPr/>
      <dgm:t>
        <a:bodyPr/>
        <a:lstStyle/>
        <a:p>
          <a:endParaRPr lang="en-US"/>
        </a:p>
      </dgm:t>
    </dgm:pt>
    <dgm:pt modelId="{61209252-2230-4EE9-867B-9F1CB9413F53}" type="sibTrans" cxnId="{8BC55DDD-B196-4D21-9A36-94C405898AD8}">
      <dgm:prSet/>
      <dgm:spPr/>
      <dgm:t>
        <a:bodyPr/>
        <a:lstStyle/>
        <a:p>
          <a:endParaRPr lang="en-US"/>
        </a:p>
      </dgm:t>
    </dgm:pt>
    <dgm:pt modelId="{2C9D82D3-D003-4203-96CD-4C466A095F4A}">
      <dgm:prSet/>
      <dgm:spPr/>
      <dgm:t>
        <a:bodyPr/>
        <a:lstStyle/>
        <a:p>
          <a:r>
            <a:rPr lang="es-ES" b="1"/>
            <a:t>Faux fizz</a:t>
          </a:r>
          <a:r>
            <a:rPr lang="en-GB" b="1"/>
            <a:t> TEA -  £3.       </a:t>
          </a:r>
          <a:endParaRPr lang="en-US"/>
        </a:p>
      </dgm:t>
    </dgm:pt>
    <dgm:pt modelId="{D766B71D-7A22-4A0B-9F00-20A1A7B15316}" type="parTrans" cxnId="{763A8C27-40A5-47AE-ADFC-800C217D1C64}">
      <dgm:prSet/>
      <dgm:spPr/>
      <dgm:t>
        <a:bodyPr/>
        <a:lstStyle/>
        <a:p>
          <a:endParaRPr lang="en-US"/>
        </a:p>
      </dgm:t>
    </dgm:pt>
    <dgm:pt modelId="{898E897F-4147-4C96-A519-FE3B26894824}" type="sibTrans" cxnId="{763A8C27-40A5-47AE-ADFC-800C217D1C64}">
      <dgm:prSet/>
      <dgm:spPr/>
      <dgm:t>
        <a:bodyPr/>
        <a:lstStyle/>
        <a:p>
          <a:endParaRPr lang="en-US"/>
        </a:p>
      </dgm:t>
    </dgm:pt>
    <dgm:pt modelId="{1AD23092-17DE-4DD7-A7B3-5D9332CF457C}">
      <dgm:prSet/>
      <dgm:spPr/>
      <dgm:t>
        <a:bodyPr/>
        <a:lstStyle/>
        <a:p>
          <a:r>
            <a:rPr lang="en-GB" b="1" dirty="0"/>
            <a:t>Black tea, Green tea, Rooibos, Earl Grey, Jasmine, Apple (£ 2/5)</a:t>
          </a:r>
          <a:endParaRPr lang="en-US" dirty="0"/>
        </a:p>
      </dgm:t>
    </dgm:pt>
    <dgm:pt modelId="{0BA9D8D7-6277-468A-889C-6A9A332F75CA}" type="parTrans" cxnId="{68D3FE3A-4571-4CFA-A152-7EDC445BC979}">
      <dgm:prSet/>
      <dgm:spPr/>
      <dgm:t>
        <a:bodyPr/>
        <a:lstStyle/>
        <a:p>
          <a:endParaRPr lang="en-US"/>
        </a:p>
      </dgm:t>
    </dgm:pt>
    <dgm:pt modelId="{B5DBC194-6395-4E1A-B3ED-C63985881698}" type="sibTrans" cxnId="{68D3FE3A-4571-4CFA-A152-7EDC445BC979}">
      <dgm:prSet/>
      <dgm:spPr/>
      <dgm:t>
        <a:bodyPr/>
        <a:lstStyle/>
        <a:p>
          <a:endParaRPr lang="en-US"/>
        </a:p>
      </dgm:t>
    </dgm:pt>
    <dgm:pt modelId="{BB144CF6-2BF6-4FDB-89E1-C768660FA5ED}">
      <dgm:prSet/>
      <dgm:spPr/>
      <dgm:t>
        <a:bodyPr/>
        <a:lstStyle/>
        <a:p>
          <a:r>
            <a:rPr lang="en-GB" b="1"/>
            <a:t>COFFEE - £4  </a:t>
          </a:r>
          <a:endParaRPr lang="en-US"/>
        </a:p>
      </dgm:t>
    </dgm:pt>
    <dgm:pt modelId="{9F0271BF-7432-439B-8DF8-925F1130DB0D}" type="parTrans" cxnId="{B153413D-2D13-43AA-B249-93320CA1718B}">
      <dgm:prSet/>
      <dgm:spPr/>
      <dgm:t>
        <a:bodyPr/>
        <a:lstStyle/>
        <a:p>
          <a:endParaRPr lang="en-US"/>
        </a:p>
      </dgm:t>
    </dgm:pt>
    <dgm:pt modelId="{C3E7FF25-1EBE-4EA7-B2E2-E7FAA1DE65D6}" type="sibTrans" cxnId="{B153413D-2D13-43AA-B249-93320CA1718B}">
      <dgm:prSet/>
      <dgm:spPr/>
      <dgm:t>
        <a:bodyPr/>
        <a:lstStyle/>
        <a:p>
          <a:endParaRPr lang="en-US"/>
        </a:p>
      </dgm:t>
    </dgm:pt>
    <dgm:pt modelId="{742ED507-67DD-45F0-9D17-35FE59279370}">
      <dgm:prSet/>
      <dgm:spPr/>
      <dgm:t>
        <a:bodyPr/>
        <a:lstStyle/>
        <a:p>
          <a:r>
            <a:rPr lang="en-GB" b="1"/>
            <a:t>Cappuccino, Americano, Espresso, Café Latte</a:t>
          </a:r>
          <a:endParaRPr lang="en-US"/>
        </a:p>
      </dgm:t>
    </dgm:pt>
    <dgm:pt modelId="{7CCE92DB-4BD7-47E1-A87A-1F0BB6FDB82F}" type="parTrans" cxnId="{5F1FDEA4-A020-4A40-A55D-74CDE1851E26}">
      <dgm:prSet/>
      <dgm:spPr/>
      <dgm:t>
        <a:bodyPr/>
        <a:lstStyle/>
        <a:p>
          <a:endParaRPr lang="en-US"/>
        </a:p>
      </dgm:t>
    </dgm:pt>
    <dgm:pt modelId="{6BB4DF12-7AB1-4987-84C8-EC1D64BE56A0}" type="sibTrans" cxnId="{5F1FDEA4-A020-4A40-A55D-74CDE1851E26}">
      <dgm:prSet/>
      <dgm:spPr/>
      <dgm:t>
        <a:bodyPr/>
        <a:lstStyle/>
        <a:p>
          <a:endParaRPr lang="en-US"/>
        </a:p>
      </dgm:t>
    </dgm:pt>
    <dgm:pt modelId="{1851AD21-97F0-4E75-B28A-4252D7692A1F}">
      <dgm:prSet/>
      <dgm:spPr/>
      <dgm:t>
        <a:bodyPr/>
        <a:lstStyle/>
        <a:p>
          <a:r>
            <a:rPr lang="en-US" b="1" i="0"/>
            <a:t>Angry Orchard </a:t>
          </a:r>
          <a:endParaRPr lang="en-US"/>
        </a:p>
      </dgm:t>
    </dgm:pt>
    <dgm:pt modelId="{BB3EF6D7-7D9A-4729-914B-61649BE3493A}" type="parTrans" cxnId="{9E35367E-E5B8-45F7-A32E-41347F038068}">
      <dgm:prSet/>
      <dgm:spPr/>
      <dgm:t>
        <a:bodyPr/>
        <a:lstStyle/>
        <a:p>
          <a:endParaRPr lang="en-US"/>
        </a:p>
      </dgm:t>
    </dgm:pt>
    <dgm:pt modelId="{A03D78BE-0217-45F6-9367-711D62FECA13}" type="sibTrans" cxnId="{9E35367E-E5B8-45F7-A32E-41347F038068}">
      <dgm:prSet/>
      <dgm:spPr/>
      <dgm:t>
        <a:bodyPr/>
        <a:lstStyle/>
        <a:p>
          <a:endParaRPr lang="en-US"/>
        </a:p>
      </dgm:t>
    </dgm:pt>
    <dgm:pt modelId="{10B14459-1D8D-4147-833B-2D0E1D234D3D}">
      <dgm:prSet/>
      <dgm:spPr/>
      <dgm:t>
        <a:bodyPr/>
        <a:lstStyle/>
        <a:p>
          <a:r>
            <a:rPr lang="en-US" b="1" i="0" dirty="0"/>
            <a:t>Stella Artois </a:t>
          </a:r>
          <a:r>
            <a:rPr lang="en-US" b="1" i="0" dirty="0" err="1"/>
            <a:t>Cidre</a:t>
          </a:r>
          <a:r>
            <a:rPr lang="en-US" b="1" i="0" dirty="0"/>
            <a:t>- £10</a:t>
          </a:r>
          <a:endParaRPr lang="en-US" dirty="0"/>
        </a:p>
      </dgm:t>
    </dgm:pt>
    <dgm:pt modelId="{D08C27DF-D197-4662-8741-DC91D87D900E}" type="parTrans" cxnId="{3AE33E3E-A950-4F68-9922-E74121D740AD}">
      <dgm:prSet/>
      <dgm:spPr/>
      <dgm:t>
        <a:bodyPr/>
        <a:lstStyle/>
        <a:p>
          <a:endParaRPr lang="en-US"/>
        </a:p>
      </dgm:t>
    </dgm:pt>
    <dgm:pt modelId="{B8A8126A-6355-4361-A0A8-02641E028C6F}" type="sibTrans" cxnId="{3AE33E3E-A950-4F68-9922-E74121D740AD}">
      <dgm:prSet/>
      <dgm:spPr/>
      <dgm:t>
        <a:bodyPr/>
        <a:lstStyle/>
        <a:p>
          <a:endParaRPr lang="en-US"/>
        </a:p>
      </dgm:t>
    </dgm:pt>
    <dgm:pt modelId="{65239132-9557-4741-B757-AD427A638D59}" type="pres">
      <dgm:prSet presAssocID="{F75DB536-B31F-4560-84E7-D7002010DCFF}" presName="linear" presStyleCnt="0">
        <dgm:presLayoutVars>
          <dgm:dir/>
          <dgm:animLvl val="lvl"/>
          <dgm:resizeHandles val="exact"/>
        </dgm:presLayoutVars>
      </dgm:prSet>
      <dgm:spPr/>
    </dgm:pt>
    <dgm:pt modelId="{91748F70-8317-45B9-AD57-7E90FFAEB0FF}" type="pres">
      <dgm:prSet presAssocID="{981139EE-3F14-4733-8BAB-1A49C8624B77}" presName="parentLin" presStyleCnt="0"/>
      <dgm:spPr/>
    </dgm:pt>
    <dgm:pt modelId="{9C87F2A5-F060-4919-8A4C-76A6D79B3C21}" type="pres">
      <dgm:prSet presAssocID="{981139EE-3F14-4733-8BAB-1A49C8624B77}" presName="parentLeftMargin" presStyleLbl="node1" presStyleIdx="0" presStyleCnt="7"/>
      <dgm:spPr/>
    </dgm:pt>
    <dgm:pt modelId="{2FAD31BE-BF98-4A55-B17F-2FB384F05574}" type="pres">
      <dgm:prSet presAssocID="{981139EE-3F14-4733-8BAB-1A49C8624B7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0CFD2CD-0120-4989-BCDD-31B3B0D0F47F}" type="pres">
      <dgm:prSet presAssocID="{981139EE-3F14-4733-8BAB-1A49C8624B77}" presName="negativeSpace" presStyleCnt="0"/>
      <dgm:spPr/>
    </dgm:pt>
    <dgm:pt modelId="{D4E417AE-474F-4CDC-961C-F0DEA29CFF98}" type="pres">
      <dgm:prSet presAssocID="{981139EE-3F14-4733-8BAB-1A49C8624B77}" presName="childText" presStyleLbl="conFgAcc1" presStyleIdx="0" presStyleCnt="7">
        <dgm:presLayoutVars>
          <dgm:bulletEnabled val="1"/>
        </dgm:presLayoutVars>
      </dgm:prSet>
      <dgm:spPr/>
    </dgm:pt>
    <dgm:pt modelId="{7CC0AEEC-96F4-4A70-A198-B3490E0A9068}" type="pres">
      <dgm:prSet presAssocID="{61209252-2230-4EE9-867B-9F1CB9413F53}" presName="spaceBetweenRectangles" presStyleCnt="0"/>
      <dgm:spPr/>
    </dgm:pt>
    <dgm:pt modelId="{BF932437-0864-47E0-B8A2-97086F0B564C}" type="pres">
      <dgm:prSet presAssocID="{2C9D82D3-D003-4203-96CD-4C466A095F4A}" presName="parentLin" presStyleCnt="0"/>
      <dgm:spPr/>
    </dgm:pt>
    <dgm:pt modelId="{AD0C13A8-49F2-46B8-92B1-F42919800B25}" type="pres">
      <dgm:prSet presAssocID="{2C9D82D3-D003-4203-96CD-4C466A095F4A}" presName="parentLeftMargin" presStyleLbl="node1" presStyleIdx="0" presStyleCnt="7"/>
      <dgm:spPr/>
    </dgm:pt>
    <dgm:pt modelId="{A4E8CC37-73F2-4BC4-B223-D32266C49B64}" type="pres">
      <dgm:prSet presAssocID="{2C9D82D3-D003-4203-96CD-4C466A095F4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8724314-4068-4019-8322-F205A0B5693D}" type="pres">
      <dgm:prSet presAssocID="{2C9D82D3-D003-4203-96CD-4C466A095F4A}" presName="negativeSpace" presStyleCnt="0"/>
      <dgm:spPr/>
    </dgm:pt>
    <dgm:pt modelId="{20CCEC0C-2AEA-4ACC-94E1-5DA9736F3652}" type="pres">
      <dgm:prSet presAssocID="{2C9D82D3-D003-4203-96CD-4C466A095F4A}" presName="childText" presStyleLbl="conFgAcc1" presStyleIdx="1" presStyleCnt="7">
        <dgm:presLayoutVars>
          <dgm:bulletEnabled val="1"/>
        </dgm:presLayoutVars>
      </dgm:prSet>
      <dgm:spPr/>
    </dgm:pt>
    <dgm:pt modelId="{7EB8227A-B847-4016-A174-5EB5BEF38E68}" type="pres">
      <dgm:prSet presAssocID="{898E897F-4147-4C96-A519-FE3B26894824}" presName="spaceBetweenRectangles" presStyleCnt="0"/>
      <dgm:spPr/>
    </dgm:pt>
    <dgm:pt modelId="{7BC45D40-92EE-44E3-8835-FCB3BDDAC7FC}" type="pres">
      <dgm:prSet presAssocID="{1AD23092-17DE-4DD7-A7B3-5D9332CF457C}" presName="parentLin" presStyleCnt="0"/>
      <dgm:spPr/>
    </dgm:pt>
    <dgm:pt modelId="{1EBCDB9D-B8E1-4E3D-9637-0B06AF0F9042}" type="pres">
      <dgm:prSet presAssocID="{1AD23092-17DE-4DD7-A7B3-5D9332CF457C}" presName="parentLeftMargin" presStyleLbl="node1" presStyleIdx="1" presStyleCnt="7"/>
      <dgm:spPr/>
    </dgm:pt>
    <dgm:pt modelId="{09DBE354-94E3-4589-BA29-C59A3741D067}" type="pres">
      <dgm:prSet presAssocID="{1AD23092-17DE-4DD7-A7B3-5D9332CF457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B97A7B2-242A-4248-8904-C26FF7DBF30F}" type="pres">
      <dgm:prSet presAssocID="{1AD23092-17DE-4DD7-A7B3-5D9332CF457C}" presName="negativeSpace" presStyleCnt="0"/>
      <dgm:spPr/>
    </dgm:pt>
    <dgm:pt modelId="{86BC0D33-0A1C-449F-A1D2-9A42F190B190}" type="pres">
      <dgm:prSet presAssocID="{1AD23092-17DE-4DD7-A7B3-5D9332CF457C}" presName="childText" presStyleLbl="conFgAcc1" presStyleIdx="2" presStyleCnt="7">
        <dgm:presLayoutVars>
          <dgm:bulletEnabled val="1"/>
        </dgm:presLayoutVars>
      </dgm:prSet>
      <dgm:spPr/>
    </dgm:pt>
    <dgm:pt modelId="{CB767652-EBD5-4DAC-A830-ABB8E28441FA}" type="pres">
      <dgm:prSet presAssocID="{B5DBC194-6395-4E1A-B3ED-C63985881698}" presName="spaceBetweenRectangles" presStyleCnt="0"/>
      <dgm:spPr/>
    </dgm:pt>
    <dgm:pt modelId="{3723BD23-CA55-4E36-A046-09894F797793}" type="pres">
      <dgm:prSet presAssocID="{BB144CF6-2BF6-4FDB-89E1-C768660FA5ED}" presName="parentLin" presStyleCnt="0"/>
      <dgm:spPr/>
    </dgm:pt>
    <dgm:pt modelId="{766F090B-1E2F-4802-8205-82EFFDF2D05C}" type="pres">
      <dgm:prSet presAssocID="{BB144CF6-2BF6-4FDB-89E1-C768660FA5ED}" presName="parentLeftMargin" presStyleLbl="node1" presStyleIdx="2" presStyleCnt="7"/>
      <dgm:spPr/>
    </dgm:pt>
    <dgm:pt modelId="{08C700AE-5E92-4674-9C0C-78CD6679E6A3}" type="pres">
      <dgm:prSet presAssocID="{BB144CF6-2BF6-4FDB-89E1-C768660FA5E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2022346-A2D9-4E1D-B39B-52C9FCA26A9E}" type="pres">
      <dgm:prSet presAssocID="{BB144CF6-2BF6-4FDB-89E1-C768660FA5ED}" presName="negativeSpace" presStyleCnt="0"/>
      <dgm:spPr/>
    </dgm:pt>
    <dgm:pt modelId="{19CE1ED9-0380-4F61-8E80-F256368012AB}" type="pres">
      <dgm:prSet presAssocID="{BB144CF6-2BF6-4FDB-89E1-C768660FA5ED}" presName="childText" presStyleLbl="conFgAcc1" presStyleIdx="3" presStyleCnt="7">
        <dgm:presLayoutVars>
          <dgm:bulletEnabled val="1"/>
        </dgm:presLayoutVars>
      </dgm:prSet>
      <dgm:spPr/>
    </dgm:pt>
    <dgm:pt modelId="{A442DC3A-8BE5-4EF8-B4B0-C37E31EEB278}" type="pres">
      <dgm:prSet presAssocID="{C3E7FF25-1EBE-4EA7-B2E2-E7FAA1DE65D6}" presName="spaceBetweenRectangles" presStyleCnt="0"/>
      <dgm:spPr/>
    </dgm:pt>
    <dgm:pt modelId="{5521BAC0-4880-42CA-A444-9DD72B69B4E7}" type="pres">
      <dgm:prSet presAssocID="{742ED507-67DD-45F0-9D17-35FE59279370}" presName="parentLin" presStyleCnt="0"/>
      <dgm:spPr/>
    </dgm:pt>
    <dgm:pt modelId="{8332BAE0-ABDF-4716-90D8-1CDA5BA2B1E7}" type="pres">
      <dgm:prSet presAssocID="{742ED507-67DD-45F0-9D17-35FE59279370}" presName="parentLeftMargin" presStyleLbl="node1" presStyleIdx="3" presStyleCnt="7"/>
      <dgm:spPr/>
    </dgm:pt>
    <dgm:pt modelId="{C26EFA42-3F77-42C1-92B7-CDD9F0623924}" type="pres">
      <dgm:prSet presAssocID="{742ED507-67DD-45F0-9D17-35FE5927937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70049E2-C973-4809-853B-6E1B4A090753}" type="pres">
      <dgm:prSet presAssocID="{742ED507-67DD-45F0-9D17-35FE59279370}" presName="negativeSpace" presStyleCnt="0"/>
      <dgm:spPr/>
    </dgm:pt>
    <dgm:pt modelId="{D9A231B5-5D43-4E42-BEF1-199BB6741AA9}" type="pres">
      <dgm:prSet presAssocID="{742ED507-67DD-45F0-9D17-35FE59279370}" presName="childText" presStyleLbl="conFgAcc1" presStyleIdx="4" presStyleCnt="7">
        <dgm:presLayoutVars>
          <dgm:bulletEnabled val="1"/>
        </dgm:presLayoutVars>
      </dgm:prSet>
      <dgm:spPr/>
    </dgm:pt>
    <dgm:pt modelId="{81787586-3AF5-43AA-A2D9-8D5D6F6F05DE}" type="pres">
      <dgm:prSet presAssocID="{6BB4DF12-7AB1-4987-84C8-EC1D64BE56A0}" presName="spaceBetweenRectangles" presStyleCnt="0"/>
      <dgm:spPr/>
    </dgm:pt>
    <dgm:pt modelId="{2865A5A0-8A53-4EB2-AC2C-9C339273F7B9}" type="pres">
      <dgm:prSet presAssocID="{1851AD21-97F0-4E75-B28A-4252D7692A1F}" presName="parentLin" presStyleCnt="0"/>
      <dgm:spPr/>
    </dgm:pt>
    <dgm:pt modelId="{91C38BF8-8520-418F-B635-7FC7712479E4}" type="pres">
      <dgm:prSet presAssocID="{1851AD21-97F0-4E75-B28A-4252D7692A1F}" presName="parentLeftMargin" presStyleLbl="node1" presStyleIdx="4" presStyleCnt="7"/>
      <dgm:spPr/>
    </dgm:pt>
    <dgm:pt modelId="{898B2E83-0B31-4006-83C3-40261B940D6A}" type="pres">
      <dgm:prSet presAssocID="{1851AD21-97F0-4E75-B28A-4252D7692A1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102D6AF-112F-467B-AEF1-5253D105BA51}" type="pres">
      <dgm:prSet presAssocID="{1851AD21-97F0-4E75-B28A-4252D7692A1F}" presName="negativeSpace" presStyleCnt="0"/>
      <dgm:spPr/>
    </dgm:pt>
    <dgm:pt modelId="{01BB5832-48DD-4CE1-BA5F-073AAF1E03B9}" type="pres">
      <dgm:prSet presAssocID="{1851AD21-97F0-4E75-B28A-4252D7692A1F}" presName="childText" presStyleLbl="conFgAcc1" presStyleIdx="5" presStyleCnt="7">
        <dgm:presLayoutVars>
          <dgm:bulletEnabled val="1"/>
        </dgm:presLayoutVars>
      </dgm:prSet>
      <dgm:spPr/>
    </dgm:pt>
    <dgm:pt modelId="{9E337794-5952-4B8F-A6E9-722ED979611C}" type="pres">
      <dgm:prSet presAssocID="{A03D78BE-0217-45F6-9367-711D62FECA13}" presName="spaceBetweenRectangles" presStyleCnt="0"/>
      <dgm:spPr/>
    </dgm:pt>
    <dgm:pt modelId="{B692F95D-539C-451F-86B2-8CCDC3D3EDB2}" type="pres">
      <dgm:prSet presAssocID="{10B14459-1D8D-4147-833B-2D0E1D234D3D}" presName="parentLin" presStyleCnt="0"/>
      <dgm:spPr/>
    </dgm:pt>
    <dgm:pt modelId="{2D6EC72B-7AB0-453D-8A7C-55D00C2CCE9A}" type="pres">
      <dgm:prSet presAssocID="{10B14459-1D8D-4147-833B-2D0E1D234D3D}" presName="parentLeftMargin" presStyleLbl="node1" presStyleIdx="5" presStyleCnt="7"/>
      <dgm:spPr/>
    </dgm:pt>
    <dgm:pt modelId="{3463AA1A-A0E2-4B66-815A-C4EFAC3CC417}" type="pres">
      <dgm:prSet presAssocID="{10B14459-1D8D-4147-833B-2D0E1D234D3D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BEA091B7-9096-4A74-A4D2-AD2E4198D345}" type="pres">
      <dgm:prSet presAssocID="{10B14459-1D8D-4147-833B-2D0E1D234D3D}" presName="negativeSpace" presStyleCnt="0"/>
      <dgm:spPr/>
    </dgm:pt>
    <dgm:pt modelId="{E4A8F0D2-3EA2-4C7B-8C00-918B7C8A8597}" type="pres">
      <dgm:prSet presAssocID="{10B14459-1D8D-4147-833B-2D0E1D234D3D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A127B919-7AD5-460C-8F7B-16AE43076A38}" type="presOf" srcId="{1AD23092-17DE-4DD7-A7B3-5D9332CF457C}" destId="{1EBCDB9D-B8E1-4E3D-9637-0B06AF0F9042}" srcOrd="0" destOrd="0" presId="urn:microsoft.com/office/officeart/2005/8/layout/list1"/>
    <dgm:cxn modelId="{763A8C27-40A5-47AE-ADFC-800C217D1C64}" srcId="{F75DB536-B31F-4560-84E7-D7002010DCFF}" destId="{2C9D82D3-D003-4203-96CD-4C466A095F4A}" srcOrd="1" destOrd="0" parTransId="{D766B71D-7A22-4A0B-9F00-20A1A7B15316}" sibTransId="{898E897F-4147-4C96-A519-FE3B26894824}"/>
    <dgm:cxn modelId="{0234662C-A098-4188-A562-C7490C266B70}" type="presOf" srcId="{BB144CF6-2BF6-4FDB-89E1-C768660FA5ED}" destId="{766F090B-1E2F-4802-8205-82EFFDF2D05C}" srcOrd="0" destOrd="0" presId="urn:microsoft.com/office/officeart/2005/8/layout/list1"/>
    <dgm:cxn modelId="{2F46EB2D-3D21-48D3-80DC-522B52FE2207}" type="presOf" srcId="{2C9D82D3-D003-4203-96CD-4C466A095F4A}" destId="{AD0C13A8-49F2-46B8-92B1-F42919800B25}" srcOrd="0" destOrd="0" presId="urn:microsoft.com/office/officeart/2005/8/layout/list1"/>
    <dgm:cxn modelId="{68D3FE3A-4571-4CFA-A152-7EDC445BC979}" srcId="{F75DB536-B31F-4560-84E7-D7002010DCFF}" destId="{1AD23092-17DE-4DD7-A7B3-5D9332CF457C}" srcOrd="2" destOrd="0" parTransId="{0BA9D8D7-6277-468A-889C-6A9A332F75CA}" sibTransId="{B5DBC194-6395-4E1A-B3ED-C63985881698}"/>
    <dgm:cxn modelId="{B153413D-2D13-43AA-B249-93320CA1718B}" srcId="{F75DB536-B31F-4560-84E7-D7002010DCFF}" destId="{BB144CF6-2BF6-4FDB-89E1-C768660FA5ED}" srcOrd="3" destOrd="0" parTransId="{9F0271BF-7432-439B-8DF8-925F1130DB0D}" sibTransId="{C3E7FF25-1EBE-4EA7-B2E2-E7FAA1DE65D6}"/>
    <dgm:cxn modelId="{3AE33E3E-A950-4F68-9922-E74121D740AD}" srcId="{F75DB536-B31F-4560-84E7-D7002010DCFF}" destId="{10B14459-1D8D-4147-833B-2D0E1D234D3D}" srcOrd="6" destOrd="0" parTransId="{D08C27DF-D197-4662-8741-DC91D87D900E}" sibTransId="{B8A8126A-6355-4361-A0A8-02641E028C6F}"/>
    <dgm:cxn modelId="{24113849-4BD7-4A53-BF92-9BB19A01633D}" type="presOf" srcId="{742ED507-67DD-45F0-9D17-35FE59279370}" destId="{C26EFA42-3F77-42C1-92B7-CDD9F0623924}" srcOrd="1" destOrd="0" presId="urn:microsoft.com/office/officeart/2005/8/layout/list1"/>
    <dgm:cxn modelId="{EB7CC84C-9872-42A9-9A3D-4110AFD0ACDB}" type="presOf" srcId="{1851AD21-97F0-4E75-B28A-4252D7692A1F}" destId="{91C38BF8-8520-418F-B635-7FC7712479E4}" srcOrd="0" destOrd="0" presId="urn:microsoft.com/office/officeart/2005/8/layout/list1"/>
    <dgm:cxn modelId="{102C3A65-3635-4997-A076-6472A6D63487}" type="presOf" srcId="{981139EE-3F14-4733-8BAB-1A49C8624B77}" destId="{9C87F2A5-F060-4919-8A4C-76A6D79B3C21}" srcOrd="0" destOrd="0" presId="urn:microsoft.com/office/officeart/2005/8/layout/list1"/>
    <dgm:cxn modelId="{28E6A865-B0C7-4D15-9B5F-D6E9AC9E910A}" type="presOf" srcId="{10B14459-1D8D-4147-833B-2D0E1D234D3D}" destId="{2D6EC72B-7AB0-453D-8A7C-55D00C2CCE9A}" srcOrd="0" destOrd="0" presId="urn:microsoft.com/office/officeart/2005/8/layout/list1"/>
    <dgm:cxn modelId="{A0058F71-EB50-4B72-B320-6CA7AD491CCD}" type="presOf" srcId="{10B14459-1D8D-4147-833B-2D0E1D234D3D}" destId="{3463AA1A-A0E2-4B66-815A-C4EFAC3CC417}" srcOrd="1" destOrd="0" presId="urn:microsoft.com/office/officeart/2005/8/layout/list1"/>
    <dgm:cxn modelId="{871ED67D-8A2C-4F54-9C98-9ABC7AF7C342}" type="presOf" srcId="{1851AD21-97F0-4E75-B28A-4252D7692A1F}" destId="{898B2E83-0B31-4006-83C3-40261B940D6A}" srcOrd="1" destOrd="0" presId="urn:microsoft.com/office/officeart/2005/8/layout/list1"/>
    <dgm:cxn modelId="{9E35367E-E5B8-45F7-A32E-41347F038068}" srcId="{F75DB536-B31F-4560-84E7-D7002010DCFF}" destId="{1851AD21-97F0-4E75-B28A-4252D7692A1F}" srcOrd="5" destOrd="0" parTransId="{BB3EF6D7-7D9A-4729-914B-61649BE3493A}" sibTransId="{A03D78BE-0217-45F6-9367-711D62FECA13}"/>
    <dgm:cxn modelId="{6A03EB7F-F4AC-4406-BD0E-D2FF26ED609B}" type="presOf" srcId="{1AD23092-17DE-4DD7-A7B3-5D9332CF457C}" destId="{09DBE354-94E3-4589-BA29-C59A3741D067}" srcOrd="1" destOrd="0" presId="urn:microsoft.com/office/officeart/2005/8/layout/list1"/>
    <dgm:cxn modelId="{74A93EA2-6778-4C44-B912-84C580FE6253}" type="presOf" srcId="{981139EE-3F14-4733-8BAB-1A49C8624B77}" destId="{2FAD31BE-BF98-4A55-B17F-2FB384F05574}" srcOrd="1" destOrd="0" presId="urn:microsoft.com/office/officeart/2005/8/layout/list1"/>
    <dgm:cxn modelId="{5F1FDEA4-A020-4A40-A55D-74CDE1851E26}" srcId="{F75DB536-B31F-4560-84E7-D7002010DCFF}" destId="{742ED507-67DD-45F0-9D17-35FE59279370}" srcOrd="4" destOrd="0" parTransId="{7CCE92DB-4BD7-47E1-A87A-1F0BB6FDB82F}" sibTransId="{6BB4DF12-7AB1-4987-84C8-EC1D64BE56A0}"/>
    <dgm:cxn modelId="{1A60C6A6-A04C-4497-B604-73ADA71606E1}" type="presOf" srcId="{2C9D82D3-D003-4203-96CD-4C466A095F4A}" destId="{A4E8CC37-73F2-4BC4-B223-D32266C49B64}" srcOrd="1" destOrd="0" presId="urn:microsoft.com/office/officeart/2005/8/layout/list1"/>
    <dgm:cxn modelId="{2F6DD6AC-0735-4F5D-A8B5-99E2666071A4}" type="presOf" srcId="{F75DB536-B31F-4560-84E7-D7002010DCFF}" destId="{65239132-9557-4741-B757-AD427A638D59}" srcOrd="0" destOrd="0" presId="urn:microsoft.com/office/officeart/2005/8/layout/list1"/>
    <dgm:cxn modelId="{0DF4C3D8-16AD-4FB6-99D1-EB1FF86552D2}" type="presOf" srcId="{BB144CF6-2BF6-4FDB-89E1-C768660FA5ED}" destId="{08C700AE-5E92-4674-9C0C-78CD6679E6A3}" srcOrd="1" destOrd="0" presId="urn:microsoft.com/office/officeart/2005/8/layout/list1"/>
    <dgm:cxn modelId="{8BC55DDD-B196-4D21-9A36-94C405898AD8}" srcId="{F75DB536-B31F-4560-84E7-D7002010DCFF}" destId="{981139EE-3F14-4733-8BAB-1A49C8624B77}" srcOrd="0" destOrd="0" parTransId="{091F588D-A739-48B5-BE7B-210650A38698}" sibTransId="{61209252-2230-4EE9-867B-9F1CB9413F53}"/>
    <dgm:cxn modelId="{821C9DFE-26B0-4534-A0A4-4044C411856D}" type="presOf" srcId="{742ED507-67DD-45F0-9D17-35FE59279370}" destId="{8332BAE0-ABDF-4716-90D8-1CDA5BA2B1E7}" srcOrd="0" destOrd="0" presId="urn:microsoft.com/office/officeart/2005/8/layout/list1"/>
    <dgm:cxn modelId="{51CFF310-29CE-41D1-AD5E-69EE73B962B9}" type="presParOf" srcId="{65239132-9557-4741-B757-AD427A638D59}" destId="{91748F70-8317-45B9-AD57-7E90FFAEB0FF}" srcOrd="0" destOrd="0" presId="urn:microsoft.com/office/officeart/2005/8/layout/list1"/>
    <dgm:cxn modelId="{17E0403B-89B4-494C-856E-CBBAAD8349F3}" type="presParOf" srcId="{91748F70-8317-45B9-AD57-7E90FFAEB0FF}" destId="{9C87F2A5-F060-4919-8A4C-76A6D79B3C21}" srcOrd="0" destOrd="0" presId="urn:microsoft.com/office/officeart/2005/8/layout/list1"/>
    <dgm:cxn modelId="{3C2A85CD-4843-471F-9B09-896767E5E47C}" type="presParOf" srcId="{91748F70-8317-45B9-AD57-7E90FFAEB0FF}" destId="{2FAD31BE-BF98-4A55-B17F-2FB384F05574}" srcOrd="1" destOrd="0" presId="urn:microsoft.com/office/officeart/2005/8/layout/list1"/>
    <dgm:cxn modelId="{4EE36452-47C6-4E02-A701-58E9B30DEB99}" type="presParOf" srcId="{65239132-9557-4741-B757-AD427A638D59}" destId="{A0CFD2CD-0120-4989-BCDD-31B3B0D0F47F}" srcOrd="1" destOrd="0" presId="urn:microsoft.com/office/officeart/2005/8/layout/list1"/>
    <dgm:cxn modelId="{205D2A56-9DC3-4AB2-A735-096B18BEE36D}" type="presParOf" srcId="{65239132-9557-4741-B757-AD427A638D59}" destId="{D4E417AE-474F-4CDC-961C-F0DEA29CFF98}" srcOrd="2" destOrd="0" presId="urn:microsoft.com/office/officeart/2005/8/layout/list1"/>
    <dgm:cxn modelId="{03BF67F7-9469-4064-93D3-F30BCC3D746C}" type="presParOf" srcId="{65239132-9557-4741-B757-AD427A638D59}" destId="{7CC0AEEC-96F4-4A70-A198-B3490E0A9068}" srcOrd="3" destOrd="0" presId="urn:microsoft.com/office/officeart/2005/8/layout/list1"/>
    <dgm:cxn modelId="{396044DB-C999-46EA-98DC-49D74A632135}" type="presParOf" srcId="{65239132-9557-4741-B757-AD427A638D59}" destId="{BF932437-0864-47E0-B8A2-97086F0B564C}" srcOrd="4" destOrd="0" presId="urn:microsoft.com/office/officeart/2005/8/layout/list1"/>
    <dgm:cxn modelId="{5A4A9C85-9485-470F-88B2-8DCF5E526BB0}" type="presParOf" srcId="{BF932437-0864-47E0-B8A2-97086F0B564C}" destId="{AD0C13A8-49F2-46B8-92B1-F42919800B25}" srcOrd="0" destOrd="0" presId="urn:microsoft.com/office/officeart/2005/8/layout/list1"/>
    <dgm:cxn modelId="{87C7337F-1F4E-4312-81B5-BC6E72C06F51}" type="presParOf" srcId="{BF932437-0864-47E0-B8A2-97086F0B564C}" destId="{A4E8CC37-73F2-4BC4-B223-D32266C49B64}" srcOrd="1" destOrd="0" presId="urn:microsoft.com/office/officeart/2005/8/layout/list1"/>
    <dgm:cxn modelId="{18F709EA-32EE-4EA7-A810-3C8C7A13F896}" type="presParOf" srcId="{65239132-9557-4741-B757-AD427A638D59}" destId="{18724314-4068-4019-8322-F205A0B5693D}" srcOrd="5" destOrd="0" presId="urn:microsoft.com/office/officeart/2005/8/layout/list1"/>
    <dgm:cxn modelId="{FB9AA96E-7E9B-48C6-8697-8787686015FE}" type="presParOf" srcId="{65239132-9557-4741-B757-AD427A638D59}" destId="{20CCEC0C-2AEA-4ACC-94E1-5DA9736F3652}" srcOrd="6" destOrd="0" presId="urn:microsoft.com/office/officeart/2005/8/layout/list1"/>
    <dgm:cxn modelId="{006AEDA9-2034-4BF7-818E-6E6CE38B8714}" type="presParOf" srcId="{65239132-9557-4741-B757-AD427A638D59}" destId="{7EB8227A-B847-4016-A174-5EB5BEF38E68}" srcOrd="7" destOrd="0" presId="urn:microsoft.com/office/officeart/2005/8/layout/list1"/>
    <dgm:cxn modelId="{A54EF02A-1AF8-47D9-9E6F-84F95A9FEEC0}" type="presParOf" srcId="{65239132-9557-4741-B757-AD427A638D59}" destId="{7BC45D40-92EE-44E3-8835-FCB3BDDAC7FC}" srcOrd="8" destOrd="0" presId="urn:microsoft.com/office/officeart/2005/8/layout/list1"/>
    <dgm:cxn modelId="{335462B4-F793-4137-A346-3848F6E849C0}" type="presParOf" srcId="{7BC45D40-92EE-44E3-8835-FCB3BDDAC7FC}" destId="{1EBCDB9D-B8E1-4E3D-9637-0B06AF0F9042}" srcOrd="0" destOrd="0" presId="urn:microsoft.com/office/officeart/2005/8/layout/list1"/>
    <dgm:cxn modelId="{44FD756D-3438-41ED-823A-035EEA2BD33D}" type="presParOf" srcId="{7BC45D40-92EE-44E3-8835-FCB3BDDAC7FC}" destId="{09DBE354-94E3-4589-BA29-C59A3741D067}" srcOrd="1" destOrd="0" presId="urn:microsoft.com/office/officeart/2005/8/layout/list1"/>
    <dgm:cxn modelId="{21FF3774-7EE2-48BE-A609-8753FCAC3664}" type="presParOf" srcId="{65239132-9557-4741-B757-AD427A638D59}" destId="{CB97A7B2-242A-4248-8904-C26FF7DBF30F}" srcOrd="9" destOrd="0" presId="urn:microsoft.com/office/officeart/2005/8/layout/list1"/>
    <dgm:cxn modelId="{03B870CB-4419-4E53-B395-42F8570D1050}" type="presParOf" srcId="{65239132-9557-4741-B757-AD427A638D59}" destId="{86BC0D33-0A1C-449F-A1D2-9A42F190B190}" srcOrd="10" destOrd="0" presId="urn:microsoft.com/office/officeart/2005/8/layout/list1"/>
    <dgm:cxn modelId="{2C526122-A168-4DAF-A8C8-610D676874FB}" type="presParOf" srcId="{65239132-9557-4741-B757-AD427A638D59}" destId="{CB767652-EBD5-4DAC-A830-ABB8E28441FA}" srcOrd="11" destOrd="0" presId="urn:microsoft.com/office/officeart/2005/8/layout/list1"/>
    <dgm:cxn modelId="{28E87FBD-C8F5-48A9-B133-AB68E9CA2320}" type="presParOf" srcId="{65239132-9557-4741-B757-AD427A638D59}" destId="{3723BD23-CA55-4E36-A046-09894F797793}" srcOrd="12" destOrd="0" presId="urn:microsoft.com/office/officeart/2005/8/layout/list1"/>
    <dgm:cxn modelId="{92973745-4542-4C41-95E0-64B9D8492F7A}" type="presParOf" srcId="{3723BD23-CA55-4E36-A046-09894F797793}" destId="{766F090B-1E2F-4802-8205-82EFFDF2D05C}" srcOrd="0" destOrd="0" presId="urn:microsoft.com/office/officeart/2005/8/layout/list1"/>
    <dgm:cxn modelId="{173D6F7C-3478-4954-8F0B-05CD8C4DF998}" type="presParOf" srcId="{3723BD23-CA55-4E36-A046-09894F797793}" destId="{08C700AE-5E92-4674-9C0C-78CD6679E6A3}" srcOrd="1" destOrd="0" presId="urn:microsoft.com/office/officeart/2005/8/layout/list1"/>
    <dgm:cxn modelId="{4645B5C7-6FA7-4AD7-B780-339E21DB14F4}" type="presParOf" srcId="{65239132-9557-4741-B757-AD427A638D59}" destId="{72022346-A2D9-4E1D-B39B-52C9FCA26A9E}" srcOrd="13" destOrd="0" presId="urn:microsoft.com/office/officeart/2005/8/layout/list1"/>
    <dgm:cxn modelId="{0082072C-CFA3-4526-8DBC-1842E5279A4C}" type="presParOf" srcId="{65239132-9557-4741-B757-AD427A638D59}" destId="{19CE1ED9-0380-4F61-8E80-F256368012AB}" srcOrd="14" destOrd="0" presId="urn:microsoft.com/office/officeart/2005/8/layout/list1"/>
    <dgm:cxn modelId="{F4FE6FAB-9C4B-457C-9B44-28098F520E63}" type="presParOf" srcId="{65239132-9557-4741-B757-AD427A638D59}" destId="{A442DC3A-8BE5-4EF8-B4B0-C37E31EEB278}" srcOrd="15" destOrd="0" presId="urn:microsoft.com/office/officeart/2005/8/layout/list1"/>
    <dgm:cxn modelId="{00AA292A-E459-4F91-952B-AA2B7EED88A4}" type="presParOf" srcId="{65239132-9557-4741-B757-AD427A638D59}" destId="{5521BAC0-4880-42CA-A444-9DD72B69B4E7}" srcOrd="16" destOrd="0" presId="urn:microsoft.com/office/officeart/2005/8/layout/list1"/>
    <dgm:cxn modelId="{A3D6A29B-FC12-48AF-9F47-AF59D2C9BCB3}" type="presParOf" srcId="{5521BAC0-4880-42CA-A444-9DD72B69B4E7}" destId="{8332BAE0-ABDF-4716-90D8-1CDA5BA2B1E7}" srcOrd="0" destOrd="0" presId="urn:microsoft.com/office/officeart/2005/8/layout/list1"/>
    <dgm:cxn modelId="{C9B24A23-F242-43FC-81C6-907F50C9CB7D}" type="presParOf" srcId="{5521BAC0-4880-42CA-A444-9DD72B69B4E7}" destId="{C26EFA42-3F77-42C1-92B7-CDD9F0623924}" srcOrd="1" destOrd="0" presId="urn:microsoft.com/office/officeart/2005/8/layout/list1"/>
    <dgm:cxn modelId="{A927F727-470F-472A-9243-7FA9FB1F098C}" type="presParOf" srcId="{65239132-9557-4741-B757-AD427A638D59}" destId="{670049E2-C973-4809-853B-6E1B4A090753}" srcOrd="17" destOrd="0" presId="urn:microsoft.com/office/officeart/2005/8/layout/list1"/>
    <dgm:cxn modelId="{E1B41588-1B80-490A-9580-E2BC82ECB98D}" type="presParOf" srcId="{65239132-9557-4741-B757-AD427A638D59}" destId="{D9A231B5-5D43-4E42-BEF1-199BB6741AA9}" srcOrd="18" destOrd="0" presId="urn:microsoft.com/office/officeart/2005/8/layout/list1"/>
    <dgm:cxn modelId="{224611D3-53F8-47B6-8DE1-1A3C29EB8B67}" type="presParOf" srcId="{65239132-9557-4741-B757-AD427A638D59}" destId="{81787586-3AF5-43AA-A2D9-8D5D6F6F05DE}" srcOrd="19" destOrd="0" presId="urn:microsoft.com/office/officeart/2005/8/layout/list1"/>
    <dgm:cxn modelId="{7A030108-5DB5-48BF-BBF0-1725A916A5A7}" type="presParOf" srcId="{65239132-9557-4741-B757-AD427A638D59}" destId="{2865A5A0-8A53-4EB2-AC2C-9C339273F7B9}" srcOrd="20" destOrd="0" presId="urn:microsoft.com/office/officeart/2005/8/layout/list1"/>
    <dgm:cxn modelId="{0A7961A2-A9BB-4B8B-A0C3-EE86987D74AA}" type="presParOf" srcId="{2865A5A0-8A53-4EB2-AC2C-9C339273F7B9}" destId="{91C38BF8-8520-418F-B635-7FC7712479E4}" srcOrd="0" destOrd="0" presId="urn:microsoft.com/office/officeart/2005/8/layout/list1"/>
    <dgm:cxn modelId="{0CDD3456-E7CA-4ACA-AE14-2FAEB35718E2}" type="presParOf" srcId="{2865A5A0-8A53-4EB2-AC2C-9C339273F7B9}" destId="{898B2E83-0B31-4006-83C3-40261B940D6A}" srcOrd="1" destOrd="0" presId="urn:microsoft.com/office/officeart/2005/8/layout/list1"/>
    <dgm:cxn modelId="{F5D37E3F-A7AA-4A6E-8551-38D283B94B47}" type="presParOf" srcId="{65239132-9557-4741-B757-AD427A638D59}" destId="{8102D6AF-112F-467B-AEF1-5253D105BA51}" srcOrd="21" destOrd="0" presId="urn:microsoft.com/office/officeart/2005/8/layout/list1"/>
    <dgm:cxn modelId="{FAE4A402-8366-4EB3-AEE8-B289B0671BEC}" type="presParOf" srcId="{65239132-9557-4741-B757-AD427A638D59}" destId="{01BB5832-48DD-4CE1-BA5F-073AAF1E03B9}" srcOrd="22" destOrd="0" presId="urn:microsoft.com/office/officeart/2005/8/layout/list1"/>
    <dgm:cxn modelId="{7F4C2907-B407-43DB-B246-2FA277ADDD12}" type="presParOf" srcId="{65239132-9557-4741-B757-AD427A638D59}" destId="{9E337794-5952-4B8F-A6E9-722ED979611C}" srcOrd="23" destOrd="0" presId="urn:microsoft.com/office/officeart/2005/8/layout/list1"/>
    <dgm:cxn modelId="{A5D33BB0-253A-401C-993A-8B7984F5D791}" type="presParOf" srcId="{65239132-9557-4741-B757-AD427A638D59}" destId="{B692F95D-539C-451F-86B2-8CCDC3D3EDB2}" srcOrd="24" destOrd="0" presId="urn:microsoft.com/office/officeart/2005/8/layout/list1"/>
    <dgm:cxn modelId="{7886F0FB-43FB-4DA5-B30B-4E8F2B3A8F63}" type="presParOf" srcId="{B692F95D-539C-451F-86B2-8CCDC3D3EDB2}" destId="{2D6EC72B-7AB0-453D-8A7C-55D00C2CCE9A}" srcOrd="0" destOrd="0" presId="urn:microsoft.com/office/officeart/2005/8/layout/list1"/>
    <dgm:cxn modelId="{EB7DEFBF-7199-41B8-AF14-7C230AC0C986}" type="presParOf" srcId="{B692F95D-539C-451F-86B2-8CCDC3D3EDB2}" destId="{3463AA1A-A0E2-4B66-815A-C4EFAC3CC417}" srcOrd="1" destOrd="0" presId="urn:microsoft.com/office/officeart/2005/8/layout/list1"/>
    <dgm:cxn modelId="{8E33AAE5-DE02-44FB-899A-F34BDE017D5E}" type="presParOf" srcId="{65239132-9557-4741-B757-AD427A638D59}" destId="{BEA091B7-9096-4A74-A4D2-AD2E4198D345}" srcOrd="25" destOrd="0" presId="urn:microsoft.com/office/officeart/2005/8/layout/list1"/>
    <dgm:cxn modelId="{B7595CDA-A3A1-41FB-B9BC-9DCD2807C7C2}" type="presParOf" srcId="{65239132-9557-4741-B757-AD427A638D59}" destId="{E4A8F0D2-3EA2-4C7B-8C00-918B7C8A8597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F60A47-CDA8-4F4C-B18C-2D4C1FFAB17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88FE7C-3788-4891-9171-728DD9E77B0E}">
      <dgm:prSet/>
      <dgm:spPr/>
      <dgm:t>
        <a:bodyPr/>
        <a:lstStyle/>
        <a:p>
          <a:r>
            <a:rPr lang="en-US"/>
            <a:t>Reference</a:t>
          </a:r>
        </a:p>
      </dgm:t>
    </dgm:pt>
    <dgm:pt modelId="{4D92E432-A3BA-4674-82ED-438C42764FFD}" type="parTrans" cxnId="{63FD7E83-2EBD-4BB1-8506-0EC408C0F6DD}">
      <dgm:prSet/>
      <dgm:spPr/>
      <dgm:t>
        <a:bodyPr/>
        <a:lstStyle/>
        <a:p>
          <a:endParaRPr lang="en-US"/>
        </a:p>
      </dgm:t>
    </dgm:pt>
    <dgm:pt modelId="{91F4BC99-1466-4A42-976D-514638969714}" type="sibTrans" cxnId="{63FD7E83-2EBD-4BB1-8506-0EC408C0F6DD}">
      <dgm:prSet/>
      <dgm:spPr/>
      <dgm:t>
        <a:bodyPr/>
        <a:lstStyle/>
        <a:p>
          <a:endParaRPr lang="en-US"/>
        </a:p>
      </dgm:t>
    </dgm:pt>
    <dgm:pt modelId="{A32BAB42-447D-42C6-B728-AA6913662E0E}">
      <dgm:prSet/>
      <dgm:spPr/>
      <dgm:t>
        <a:bodyPr/>
        <a:lstStyle/>
        <a:p>
          <a:r>
            <a:rPr lang="en-US"/>
            <a:t>Residence, T. (2021). Christmas offer. [online] Trinity Residence Bansko. Available at: https://trinity-bansko.bg/offers/holiday-offers/christmas-offer/?lang=en [Accessed 12 Nov. 2022].</a:t>
          </a:r>
        </a:p>
      </dgm:t>
    </dgm:pt>
    <dgm:pt modelId="{F1D25647-4D08-433E-ACEA-4DA5B11FD325}" type="parTrans" cxnId="{0FEB1963-EC1C-4832-ACDD-75BAF7CE60C4}">
      <dgm:prSet/>
      <dgm:spPr/>
      <dgm:t>
        <a:bodyPr/>
        <a:lstStyle/>
        <a:p>
          <a:endParaRPr lang="en-US"/>
        </a:p>
      </dgm:t>
    </dgm:pt>
    <dgm:pt modelId="{945BDCF7-9275-4D3C-9E09-8F866BB865C2}" type="sibTrans" cxnId="{0FEB1963-EC1C-4832-ACDD-75BAF7CE60C4}">
      <dgm:prSet/>
      <dgm:spPr/>
      <dgm:t>
        <a:bodyPr/>
        <a:lstStyle/>
        <a:p>
          <a:endParaRPr lang="en-US"/>
        </a:p>
      </dgm:t>
    </dgm:pt>
    <dgm:pt modelId="{4A29FEF9-38AC-49D7-8A34-D7329E21133E}">
      <dgm:prSet/>
      <dgm:spPr/>
      <dgm:t>
        <a:bodyPr/>
        <a:lstStyle/>
        <a:p>
          <a:r>
            <a:rPr lang="en-US"/>
            <a:t>www.fourseasons.com. (n.d.). London at Ten Trinity Square | Four Seasons Hotel London at Ten Trinity Square. [online] Available at: https://www.fourseasons.com/tentrinity/landing-pages/property/festive/ [Accessed 12 Nov. 2022].</a:t>
          </a:r>
        </a:p>
      </dgm:t>
    </dgm:pt>
    <dgm:pt modelId="{94B01E88-96EC-498C-BB0F-7407A795EBA4}" type="parTrans" cxnId="{5AC93FD8-E4CF-499D-9F14-D8E935F3101D}">
      <dgm:prSet/>
      <dgm:spPr/>
      <dgm:t>
        <a:bodyPr/>
        <a:lstStyle/>
        <a:p>
          <a:endParaRPr lang="en-US"/>
        </a:p>
      </dgm:t>
    </dgm:pt>
    <dgm:pt modelId="{F2EEF7D2-D4D6-43E1-88AB-83FB09F4B5E4}" type="sibTrans" cxnId="{5AC93FD8-E4CF-499D-9F14-D8E935F3101D}">
      <dgm:prSet/>
      <dgm:spPr/>
      <dgm:t>
        <a:bodyPr/>
        <a:lstStyle/>
        <a:p>
          <a:endParaRPr lang="en-US"/>
        </a:p>
      </dgm:t>
    </dgm:pt>
    <dgm:pt modelId="{C43494B4-DC7E-4324-9DEF-AE1E6BDED7EA}">
      <dgm:prSet/>
      <dgm:spPr/>
      <dgm:t>
        <a:bodyPr/>
        <a:lstStyle/>
        <a:p>
          <a:r>
            <a:rPr lang="en-US"/>
            <a:t>Dorchester Collection. (n.d.). Christmas at Coworth Park. [online] Available at: https://www.dorchestercollection.com/en/offers/coworth-park/christmas-at-coworth-park/ [Accessed 12 Nov. 2022].</a:t>
          </a:r>
        </a:p>
      </dgm:t>
    </dgm:pt>
    <dgm:pt modelId="{D0499783-994A-4638-AF87-A8256D9C132A}" type="parTrans" cxnId="{E2D7502C-0A20-439C-BBDC-E468E0BBD32B}">
      <dgm:prSet/>
      <dgm:spPr/>
      <dgm:t>
        <a:bodyPr/>
        <a:lstStyle/>
        <a:p>
          <a:endParaRPr lang="en-US"/>
        </a:p>
      </dgm:t>
    </dgm:pt>
    <dgm:pt modelId="{ECE90424-A7EA-4CCD-945E-85B513DDF2B3}" type="sibTrans" cxnId="{E2D7502C-0A20-439C-BBDC-E468E0BBD32B}">
      <dgm:prSet/>
      <dgm:spPr/>
      <dgm:t>
        <a:bodyPr/>
        <a:lstStyle/>
        <a:p>
          <a:endParaRPr lang="en-US"/>
        </a:p>
      </dgm:t>
    </dgm:pt>
    <dgm:pt modelId="{D3B3FF54-8130-4211-8871-86B1E3A60B2D}">
      <dgm:prSet/>
      <dgm:spPr/>
      <dgm:t>
        <a:bodyPr/>
        <a:lstStyle/>
        <a:p>
          <a:r>
            <a:rPr lang="en-US"/>
            <a:t>Trinity Wharf Tauranga. (n.d.). Christmas Functions. [online] Available at: https://www.trinitywharf.co.nz/christmas-functions-22 [Accessed 12 Nov. 2022].</a:t>
          </a:r>
        </a:p>
      </dgm:t>
    </dgm:pt>
    <dgm:pt modelId="{062EE3C1-F6FB-4079-BFD1-407D3BE0ECB9}" type="parTrans" cxnId="{72A7EAEB-E0C4-46E5-9B07-F1CC4145ECE5}">
      <dgm:prSet/>
      <dgm:spPr/>
      <dgm:t>
        <a:bodyPr/>
        <a:lstStyle/>
        <a:p>
          <a:endParaRPr lang="en-US"/>
        </a:p>
      </dgm:t>
    </dgm:pt>
    <dgm:pt modelId="{B9653BA5-2BAC-43A6-85C5-241E846ECC5B}" type="sibTrans" cxnId="{72A7EAEB-E0C4-46E5-9B07-F1CC4145ECE5}">
      <dgm:prSet/>
      <dgm:spPr/>
      <dgm:t>
        <a:bodyPr/>
        <a:lstStyle/>
        <a:p>
          <a:endParaRPr lang="en-US"/>
        </a:p>
      </dgm:t>
    </dgm:pt>
    <dgm:pt modelId="{FE84E74E-4DF3-4EFB-B6A7-C025EBC8FB84}">
      <dgm:prSet/>
      <dgm:spPr/>
      <dgm:t>
        <a:bodyPr/>
        <a:lstStyle/>
        <a:p>
          <a:r>
            <a:rPr lang="en-US"/>
            <a:t>Expedia.co.uk. (2022). Oaklands Lodge Hotel. [online] Available at: https://www.expedia.co.uk/Trinity.d182674.Holidays-City-Breaks [Accessed 12 Nov. 2022].</a:t>
          </a:r>
        </a:p>
      </dgm:t>
    </dgm:pt>
    <dgm:pt modelId="{CE529FAB-9455-4DDC-92DD-7BF63F497596}" type="parTrans" cxnId="{8C670805-09DE-4DE5-864F-CE6E5247EE43}">
      <dgm:prSet/>
      <dgm:spPr/>
      <dgm:t>
        <a:bodyPr/>
        <a:lstStyle/>
        <a:p>
          <a:endParaRPr lang="en-US"/>
        </a:p>
      </dgm:t>
    </dgm:pt>
    <dgm:pt modelId="{B8FCDE4F-1AB8-4E21-AC2A-C91BAFD00F27}" type="sibTrans" cxnId="{8C670805-09DE-4DE5-864F-CE6E5247EE43}">
      <dgm:prSet/>
      <dgm:spPr/>
      <dgm:t>
        <a:bodyPr/>
        <a:lstStyle/>
        <a:p>
          <a:endParaRPr lang="en-US"/>
        </a:p>
      </dgm:t>
    </dgm:pt>
    <dgm:pt modelId="{0A748264-96BB-4A42-9F48-5B19D6189959}" type="pres">
      <dgm:prSet presAssocID="{D6F60A47-CDA8-4F4C-B18C-2D4C1FFAB17A}" presName="vert0" presStyleCnt="0">
        <dgm:presLayoutVars>
          <dgm:dir/>
          <dgm:animOne val="branch"/>
          <dgm:animLvl val="lvl"/>
        </dgm:presLayoutVars>
      </dgm:prSet>
      <dgm:spPr/>
    </dgm:pt>
    <dgm:pt modelId="{56883333-9CAA-450B-AD3E-DCEC1B22E29E}" type="pres">
      <dgm:prSet presAssocID="{8988FE7C-3788-4891-9171-728DD9E77B0E}" presName="thickLine" presStyleLbl="alignNode1" presStyleIdx="0" presStyleCnt="6"/>
      <dgm:spPr/>
    </dgm:pt>
    <dgm:pt modelId="{A97BF2C5-DCBB-46FD-AF68-6673C670E796}" type="pres">
      <dgm:prSet presAssocID="{8988FE7C-3788-4891-9171-728DD9E77B0E}" presName="horz1" presStyleCnt="0"/>
      <dgm:spPr/>
    </dgm:pt>
    <dgm:pt modelId="{8F270EBB-4DEF-4196-A962-B1594052BE58}" type="pres">
      <dgm:prSet presAssocID="{8988FE7C-3788-4891-9171-728DD9E77B0E}" presName="tx1" presStyleLbl="revTx" presStyleIdx="0" presStyleCnt="6"/>
      <dgm:spPr/>
    </dgm:pt>
    <dgm:pt modelId="{D9929D3C-1352-4B59-BFD3-C2B4AB95DA52}" type="pres">
      <dgm:prSet presAssocID="{8988FE7C-3788-4891-9171-728DD9E77B0E}" presName="vert1" presStyleCnt="0"/>
      <dgm:spPr/>
    </dgm:pt>
    <dgm:pt modelId="{86F7225F-2653-4683-9ECF-8B9944441BAE}" type="pres">
      <dgm:prSet presAssocID="{A32BAB42-447D-42C6-B728-AA6913662E0E}" presName="thickLine" presStyleLbl="alignNode1" presStyleIdx="1" presStyleCnt="6"/>
      <dgm:spPr/>
    </dgm:pt>
    <dgm:pt modelId="{01F0100C-86E2-49CF-A611-1C6455BBD422}" type="pres">
      <dgm:prSet presAssocID="{A32BAB42-447D-42C6-B728-AA6913662E0E}" presName="horz1" presStyleCnt="0"/>
      <dgm:spPr/>
    </dgm:pt>
    <dgm:pt modelId="{0FF08825-AD1D-4AF0-8085-BD3DC558B8C7}" type="pres">
      <dgm:prSet presAssocID="{A32BAB42-447D-42C6-B728-AA6913662E0E}" presName="tx1" presStyleLbl="revTx" presStyleIdx="1" presStyleCnt="6"/>
      <dgm:spPr/>
    </dgm:pt>
    <dgm:pt modelId="{8C97A158-FF1B-46B0-9586-DD6F1B4FDA06}" type="pres">
      <dgm:prSet presAssocID="{A32BAB42-447D-42C6-B728-AA6913662E0E}" presName="vert1" presStyleCnt="0"/>
      <dgm:spPr/>
    </dgm:pt>
    <dgm:pt modelId="{4921092B-88EF-4C78-B9D9-EB20CFE6E52B}" type="pres">
      <dgm:prSet presAssocID="{4A29FEF9-38AC-49D7-8A34-D7329E21133E}" presName="thickLine" presStyleLbl="alignNode1" presStyleIdx="2" presStyleCnt="6"/>
      <dgm:spPr/>
    </dgm:pt>
    <dgm:pt modelId="{3BF310E9-D061-413C-B737-66B10704D220}" type="pres">
      <dgm:prSet presAssocID="{4A29FEF9-38AC-49D7-8A34-D7329E21133E}" presName="horz1" presStyleCnt="0"/>
      <dgm:spPr/>
    </dgm:pt>
    <dgm:pt modelId="{A9F53D71-45FD-44CD-8975-9F372BC0CEAB}" type="pres">
      <dgm:prSet presAssocID="{4A29FEF9-38AC-49D7-8A34-D7329E21133E}" presName="tx1" presStyleLbl="revTx" presStyleIdx="2" presStyleCnt="6"/>
      <dgm:spPr/>
    </dgm:pt>
    <dgm:pt modelId="{9DC061D8-980C-4A70-922B-20BD75599AF9}" type="pres">
      <dgm:prSet presAssocID="{4A29FEF9-38AC-49D7-8A34-D7329E21133E}" presName="vert1" presStyleCnt="0"/>
      <dgm:spPr/>
    </dgm:pt>
    <dgm:pt modelId="{0D8C28A6-FC7B-4645-A1B6-803C25985744}" type="pres">
      <dgm:prSet presAssocID="{C43494B4-DC7E-4324-9DEF-AE1E6BDED7EA}" presName="thickLine" presStyleLbl="alignNode1" presStyleIdx="3" presStyleCnt="6"/>
      <dgm:spPr/>
    </dgm:pt>
    <dgm:pt modelId="{CC365615-BCAC-4AEE-89FA-642F4235590A}" type="pres">
      <dgm:prSet presAssocID="{C43494B4-DC7E-4324-9DEF-AE1E6BDED7EA}" presName="horz1" presStyleCnt="0"/>
      <dgm:spPr/>
    </dgm:pt>
    <dgm:pt modelId="{F0B4BC75-1EB6-4529-BEDD-C8D1321A9738}" type="pres">
      <dgm:prSet presAssocID="{C43494B4-DC7E-4324-9DEF-AE1E6BDED7EA}" presName="tx1" presStyleLbl="revTx" presStyleIdx="3" presStyleCnt="6"/>
      <dgm:spPr/>
    </dgm:pt>
    <dgm:pt modelId="{9B281242-CECB-40CB-8557-CD534A4B5355}" type="pres">
      <dgm:prSet presAssocID="{C43494B4-DC7E-4324-9DEF-AE1E6BDED7EA}" presName="vert1" presStyleCnt="0"/>
      <dgm:spPr/>
    </dgm:pt>
    <dgm:pt modelId="{E9DEB6DC-7A56-47CF-8516-F802964C90EF}" type="pres">
      <dgm:prSet presAssocID="{D3B3FF54-8130-4211-8871-86B1E3A60B2D}" presName="thickLine" presStyleLbl="alignNode1" presStyleIdx="4" presStyleCnt="6"/>
      <dgm:spPr/>
    </dgm:pt>
    <dgm:pt modelId="{B973165F-90C4-4EA6-9EA9-5994FBDFA847}" type="pres">
      <dgm:prSet presAssocID="{D3B3FF54-8130-4211-8871-86B1E3A60B2D}" presName="horz1" presStyleCnt="0"/>
      <dgm:spPr/>
    </dgm:pt>
    <dgm:pt modelId="{1155FFAF-D66E-4A85-BE82-03B185E9E16B}" type="pres">
      <dgm:prSet presAssocID="{D3B3FF54-8130-4211-8871-86B1E3A60B2D}" presName="tx1" presStyleLbl="revTx" presStyleIdx="4" presStyleCnt="6"/>
      <dgm:spPr/>
    </dgm:pt>
    <dgm:pt modelId="{8AC277FF-C39A-4BB3-835C-4F8FED128DA6}" type="pres">
      <dgm:prSet presAssocID="{D3B3FF54-8130-4211-8871-86B1E3A60B2D}" presName="vert1" presStyleCnt="0"/>
      <dgm:spPr/>
    </dgm:pt>
    <dgm:pt modelId="{D082A09B-EB47-490B-AF77-F30C1494F20F}" type="pres">
      <dgm:prSet presAssocID="{FE84E74E-4DF3-4EFB-B6A7-C025EBC8FB84}" presName="thickLine" presStyleLbl="alignNode1" presStyleIdx="5" presStyleCnt="6"/>
      <dgm:spPr/>
    </dgm:pt>
    <dgm:pt modelId="{44108B6B-7401-461A-BB58-9A2042A84F04}" type="pres">
      <dgm:prSet presAssocID="{FE84E74E-4DF3-4EFB-B6A7-C025EBC8FB84}" presName="horz1" presStyleCnt="0"/>
      <dgm:spPr/>
    </dgm:pt>
    <dgm:pt modelId="{B332024C-D3AD-47D1-84C4-F654CF3AD813}" type="pres">
      <dgm:prSet presAssocID="{FE84E74E-4DF3-4EFB-B6A7-C025EBC8FB84}" presName="tx1" presStyleLbl="revTx" presStyleIdx="5" presStyleCnt="6"/>
      <dgm:spPr/>
    </dgm:pt>
    <dgm:pt modelId="{094643DA-4050-4F6F-84BB-DC7F83D68875}" type="pres">
      <dgm:prSet presAssocID="{FE84E74E-4DF3-4EFB-B6A7-C025EBC8FB84}" presName="vert1" presStyleCnt="0"/>
      <dgm:spPr/>
    </dgm:pt>
  </dgm:ptLst>
  <dgm:cxnLst>
    <dgm:cxn modelId="{8C670805-09DE-4DE5-864F-CE6E5247EE43}" srcId="{D6F60A47-CDA8-4F4C-B18C-2D4C1FFAB17A}" destId="{FE84E74E-4DF3-4EFB-B6A7-C025EBC8FB84}" srcOrd="5" destOrd="0" parTransId="{CE529FAB-9455-4DDC-92DD-7BF63F497596}" sibTransId="{B8FCDE4F-1AB8-4E21-AC2A-C91BAFD00F27}"/>
    <dgm:cxn modelId="{4EC27A11-A7CF-4729-BCFF-3A811D0260E9}" type="presOf" srcId="{A32BAB42-447D-42C6-B728-AA6913662E0E}" destId="{0FF08825-AD1D-4AF0-8085-BD3DC558B8C7}" srcOrd="0" destOrd="0" presId="urn:microsoft.com/office/officeart/2008/layout/LinedList"/>
    <dgm:cxn modelId="{A8979E25-9383-4362-9566-96404F95D8BB}" type="presOf" srcId="{C43494B4-DC7E-4324-9DEF-AE1E6BDED7EA}" destId="{F0B4BC75-1EB6-4529-BEDD-C8D1321A9738}" srcOrd="0" destOrd="0" presId="urn:microsoft.com/office/officeart/2008/layout/LinedList"/>
    <dgm:cxn modelId="{E2D7502C-0A20-439C-BBDC-E468E0BBD32B}" srcId="{D6F60A47-CDA8-4F4C-B18C-2D4C1FFAB17A}" destId="{C43494B4-DC7E-4324-9DEF-AE1E6BDED7EA}" srcOrd="3" destOrd="0" parTransId="{D0499783-994A-4638-AF87-A8256D9C132A}" sibTransId="{ECE90424-A7EA-4CCD-945E-85B513DDF2B3}"/>
    <dgm:cxn modelId="{4BEE424E-44CD-4F92-AEAF-A2654C2CCC03}" type="presOf" srcId="{8988FE7C-3788-4891-9171-728DD9E77B0E}" destId="{8F270EBB-4DEF-4196-A962-B1594052BE58}" srcOrd="0" destOrd="0" presId="urn:microsoft.com/office/officeart/2008/layout/LinedList"/>
    <dgm:cxn modelId="{0FEB1963-EC1C-4832-ACDD-75BAF7CE60C4}" srcId="{D6F60A47-CDA8-4F4C-B18C-2D4C1FFAB17A}" destId="{A32BAB42-447D-42C6-B728-AA6913662E0E}" srcOrd="1" destOrd="0" parTransId="{F1D25647-4D08-433E-ACEA-4DA5B11FD325}" sibTransId="{945BDCF7-9275-4D3C-9E09-8F866BB865C2}"/>
    <dgm:cxn modelId="{2752E781-C13B-4A2E-A47F-2EC614707B7B}" type="presOf" srcId="{FE84E74E-4DF3-4EFB-B6A7-C025EBC8FB84}" destId="{B332024C-D3AD-47D1-84C4-F654CF3AD813}" srcOrd="0" destOrd="0" presId="urn:microsoft.com/office/officeart/2008/layout/LinedList"/>
    <dgm:cxn modelId="{63FD7E83-2EBD-4BB1-8506-0EC408C0F6DD}" srcId="{D6F60A47-CDA8-4F4C-B18C-2D4C1FFAB17A}" destId="{8988FE7C-3788-4891-9171-728DD9E77B0E}" srcOrd="0" destOrd="0" parTransId="{4D92E432-A3BA-4674-82ED-438C42764FFD}" sibTransId="{91F4BC99-1466-4A42-976D-514638969714}"/>
    <dgm:cxn modelId="{BB26A9C8-5FE7-4A3D-BF84-92FB0B9AD202}" type="presOf" srcId="{4A29FEF9-38AC-49D7-8A34-D7329E21133E}" destId="{A9F53D71-45FD-44CD-8975-9F372BC0CEAB}" srcOrd="0" destOrd="0" presId="urn:microsoft.com/office/officeart/2008/layout/LinedList"/>
    <dgm:cxn modelId="{5AC93FD8-E4CF-499D-9F14-D8E935F3101D}" srcId="{D6F60A47-CDA8-4F4C-B18C-2D4C1FFAB17A}" destId="{4A29FEF9-38AC-49D7-8A34-D7329E21133E}" srcOrd="2" destOrd="0" parTransId="{94B01E88-96EC-498C-BB0F-7407A795EBA4}" sibTransId="{F2EEF7D2-D4D6-43E1-88AB-83FB09F4B5E4}"/>
    <dgm:cxn modelId="{72A7EAEB-E0C4-46E5-9B07-F1CC4145ECE5}" srcId="{D6F60A47-CDA8-4F4C-B18C-2D4C1FFAB17A}" destId="{D3B3FF54-8130-4211-8871-86B1E3A60B2D}" srcOrd="4" destOrd="0" parTransId="{062EE3C1-F6FB-4079-BFD1-407D3BE0ECB9}" sibTransId="{B9653BA5-2BAC-43A6-85C5-241E846ECC5B}"/>
    <dgm:cxn modelId="{BE8565F5-DF3D-44E6-B50D-54E64DE527F8}" type="presOf" srcId="{D3B3FF54-8130-4211-8871-86B1E3A60B2D}" destId="{1155FFAF-D66E-4A85-BE82-03B185E9E16B}" srcOrd="0" destOrd="0" presId="urn:microsoft.com/office/officeart/2008/layout/LinedList"/>
    <dgm:cxn modelId="{0A88F1FA-03C8-43D0-8E5A-51D8F90BD2E1}" type="presOf" srcId="{D6F60A47-CDA8-4F4C-B18C-2D4C1FFAB17A}" destId="{0A748264-96BB-4A42-9F48-5B19D6189959}" srcOrd="0" destOrd="0" presId="urn:microsoft.com/office/officeart/2008/layout/LinedList"/>
    <dgm:cxn modelId="{349814A3-A5B7-4DD3-841B-D43212D94977}" type="presParOf" srcId="{0A748264-96BB-4A42-9F48-5B19D6189959}" destId="{56883333-9CAA-450B-AD3E-DCEC1B22E29E}" srcOrd="0" destOrd="0" presId="urn:microsoft.com/office/officeart/2008/layout/LinedList"/>
    <dgm:cxn modelId="{BB861595-783B-4F14-81A0-76B9F403D3B1}" type="presParOf" srcId="{0A748264-96BB-4A42-9F48-5B19D6189959}" destId="{A97BF2C5-DCBB-46FD-AF68-6673C670E796}" srcOrd="1" destOrd="0" presId="urn:microsoft.com/office/officeart/2008/layout/LinedList"/>
    <dgm:cxn modelId="{E02E89C4-CDE0-4FF2-96B9-D3A1828C0B2B}" type="presParOf" srcId="{A97BF2C5-DCBB-46FD-AF68-6673C670E796}" destId="{8F270EBB-4DEF-4196-A962-B1594052BE58}" srcOrd="0" destOrd="0" presId="urn:microsoft.com/office/officeart/2008/layout/LinedList"/>
    <dgm:cxn modelId="{71D783B3-BF71-480B-A553-F3C529B03795}" type="presParOf" srcId="{A97BF2C5-DCBB-46FD-AF68-6673C670E796}" destId="{D9929D3C-1352-4B59-BFD3-C2B4AB95DA52}" srcOrd="1" destOrd="0" presId="urn:microsoft.com/office/officeart/2008/layout/LinedList"/>
    <dgm:cxn modelId="{47FC232B-600E-4272-8403-9250EFDD7750}" type="presParOf" srcId="{0A748264-96BB-4A42-9F48-5B19D6189959}" destId="{86F7225F-2653-4683-9ECF-8B9944441BAE}" srcOrd="2" destOrd="0" presId="urn:microsoft.com/office/officeart/2008/layout/LinedList"/>
    <dgm:cxn modelId="{5418BF65-3F49-4B7F-91BF-C297B63A5012}" type="presParOf" srcId="{0A748264-96BB-4A42-9F48-5B19D6189959}" destId="{01F0100C-86E2-49CF-A611-1C6455BBD422}" srcOrd="3" destOrd="0" presId="urn:microsoft.com/office/officeart/2008/layout/LinedList"/>
    <dgm:cxn modelId="{D8EEAE37-71BC-4DBA-88A2-4A601D5516DB}" type="presParOf" srcId="{01F0100C-86E2-49CF-A611-1C6455BBD422}" destId="{0FF08825-AD1D-4AF0-8085-BD3DC558B8C7}" srcOrd="0" destOrd="0" presId="urn:microsoft.com/office/officeart/2008/layout/LinedList"/>
    <dgm:cxn modelId="{834CA2B3-AD68-4B3E-8CC7-A2B84AC337B8}" type="presParOf" srcId="{01F0100C-86E2-49CF-A611-1C6455BBD422}" destId="{8C97A158-FF1B-46B0-9586-DD6F1B4FDA06}" srcOrd="1" destOrd="0" presId="urn:microsoft.com/office/officeart/2008/layout/LinedList"/>
    <dgm:cxn modelId="{75D3CE66-F474-4F36-8CE0-2D25D68910CA}" type="presParOf" srcId="{0A748264-96BB-4A42-9F48-5B19D6189959}" destId="{4921092B-88EF-4C78-B9D9-EB20CFE6E52B}" srcOrd="4" destOrd="0" presId="urn:microsoft.com/office/officeart/2008/layout/LinedList"/>
    <dgm:cxn modelId="{459FC807-6D46-460A-B50B-0229F029DB44}" type="presParOf" srcId="{0A748264-96BB-4A42-9F48-5B19D6189959}" destId="{3BF310E9-D061-413C-B737-66B10704D220}" srcOrd="5" destOrd="0" presId="urn:microsoft.com/office/officeart/2008/layout/LinedList"/>
    <dgm:cxn modelId="{AD890551-D8A9-4B41-AF5A-44611C092481}" type="presParOf" srcId="{3BF310E9-D061-413C-B737-66B10704D220}" destId="{A9F53D71-45FD-44CD-8975-9F372BC0CEAB}" srcOrd="0" destOrd="0" presId="urn:microsoft.com/office/officeart/2008/layout/LinedList"/>
    <dgm:cxn modelId="{0EAA56BF-3404-4BE7-9FCE-EEDF27A56805}" type="presParOf" srcId="{3BF310E9-D061-413C-B737-66B10704D220}" destId="{9DC061D8-980C-4A70-922B-20BD75599AF9}" srcOrd="1" destOrd="0" presId="urn:microsoft.com/office/officeart/2008/layout/LinedList"/>
    <dgm:cxn modelId="{22343EDC-D7A1-4BE2-82D7-8134D8B84C9D}" type="presParOf" srcId="{0A748264-96BB-4A42-9F48-5B19D6189959}" destId="{0D8C28A6-FC7B-4645-A1B6-803C25985744}" srcOrd="6" destOrd="0" presId="urn:microsoft.com/office/officeart/2008/layout/LinedList"/>
    <dgm:cxn modelId="{810F3A72-0ED4-4DB4-87FD-5C200B347650}" type="presParOf" srcId="{0A748264-96BB-4A42-9F48-5B19D6189959}" destId="{CC365615-BCAC-4AEE-89FA-642F4235590A}" srcOrd="7" destOrd="0" presId="urn:microsoft.com/office/officeart/2008/layout/LinedList"/>
    <dgm:cxn modelId="{E5FB4605-DA74-4FCC-BA09-84F17C6F6B4A}" type="presParOf" srcId="{CC365615-BCAC-4AEE-89FA-642F4235590A}" destId="{F0B4BC75-1EB6-4529-BEDD-C8D1321A9738}" srcOrd="0" destOrd="0" presId="urn:microsoft.com/office/officeart/2008/layout/LinedList"/>
    <dgm:cxn modelId="{6FCF6388-E057-47F4-AC36-14F07FF5DFD5}" type="presParOf" srcId="{CC365615-BCAC-4AEE-89FA-642F4235590A}" destId="{9B281242-CECB-40CB-8557-CD534A4B5355}" srcOrd="1" destOrd="0" presId="urn:microsoft.com/office/officeart/2008/layout/LinedList"/>
    <dgm:cxn modelId="{F295778F-A68A-4EE3-BB2E-F649FC2BB2FC}" type="presParOf" srcId="{0A748264-96BB-4A42-9F48-5B19D6189959}" destId="{E9DEB6DC-7A56-47CF-8516-F802964C90EF}" srcOrd="8" destOrd="0" presId="urn:microsoft.com/office/officeart/2008/layout/LinedList"/>
    <dgm:cxn modelId="{285EE3BA-4784-48AC-87B0-71F8A5F25342}" type="presParOf" srcId="{0A748264-96BB-4A42-9F48-5B19D6189959}" destId="{B973165F-90C4-4EA6-9EA9-5994FBDFA847}" srcOrd="9" destOrd="0" presId="urn:microsoft.com/office/officeart/2008/layout/LinedList"/>
    <dgm:cxn modelId="{998BD009-626A-4655-B6A3-DC8343076AE2}" type="presParOf" srcId="{B973165F-90C4-4EA6-9EA9-5994FBDFA847}" destId="{1155FFAF-D66E-4A85-BE82-03B185E9E16B}" srcOrd="0" destOrd="0" presId="urn:microsoft.com/office/officeart/2008/layout/LinedList"/>
    <dgm:cxn modelId="{8DD40B94-ACFB-455E-82E6-3AF8787ED810}" type="presParOf" srcId="{B973165F-90C4-4EA6-9EA9-5994FBDFA847}" destId="{8AC277FF-C39A-4BB3-835C-4F8FED128DA6}" srcOrd="1" destOrd="0" presId="urn:microsoft.com/office/officeart/2008/layout/LinedList"/>
    <dgm:cxn modelId="{BD763FBD-639E-4A74-8376-7B2EF3039317}" type="presParOf" srcId="{0A748264-96BB-4A42-9F48-5B19D6189959}" destId="{D082A09B-EB47-490B-AF77-F30C1494F20F}" srcOrd="10" destOrd="0" presId="urn:microsoft.com/office/officeart/2008/layout/LinedList"/>
    <dgm:cxn modelId="{2E686981-580A-43C1-B5A2-8F375E95FB89}" type="presParOf" srcId="{0A748264-96BB-4A42-9F48-5B19D6189959}" destId="{44108B6B-7401-461A-BB58-9A2042A84F04}" srcOrd="11" destOrd="0" presId="urn:microsoft.com/office/officeart/2008/layout/LinedList"/>
    <dgm:cxn modelId="{0675BC21-1911-4843-98F3-2B618E7814BD}" type="presParOf" srcId="{44108B6B-7401-461A-BB58-9A2042A84F04}" destId="{B332024C-D3AD-47D1-84C4-F654CF3AD813}" srcOrd="0" destOrd="0" presId="urn:microsoft.com/office/officeart/2008/layout/LinedList"/>
    <dgm:cxn modelId="{F0DF5AA8-1464-43C0-B0B0-D48EEF7D9337}" type="presParOf" srcId="{44108B6B-7401-461A-BB58-9A2042A84F04}" destId="{094643DA-4050-4F6F-84BB-DC7F83D688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417AE-474F-4CDC-961C-F0DEA29CFF98}">
      <dsp:nvSpPr>
        <dsp:cNvPr id="0" name=""/>
        <dsp:cNvSpPr/>
      </dsp:nvSpPr>
      <dsp:spPr>
        <a:xfrm>
          <a:off x="0" y="203477"/>
          <a:ext cx="7234027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AD31BE-BF98-4A55-B17F-2FB384F05574}">
      <dsp:nvSpPr>
        <dsp:cNvPr id="0" name=""/>
        <dsp:cNvSpPr/>
      </dsp:nvSpPr>
      <dsp:spPr>
        <a:xfrm>
          <a:off x="361701" y="41117"/>
          <a:ext cx="5063818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00" tIns="0" rIns="19140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b="1" kern="1200"/>
            <a:t>Virgin piña colada £-5</a:t>
          </a:r>
          <a:endParaRPr lang="en-US" sz="1100" kern="1200"/>
        </a:p>
      </dsp:txBody>
      <dsp:txXfrm>
        <a:off x="377553" y="56969"/>
        <a:ext cx="5032114" cy="293016"/>
      </dsp:txXfrm>
    </dsp:sp>
    <dsp:sp modelId="{20CCEC0C-2AEA-4ACC-94E1-5DA9736F3652}">
      <dsp:nvSpPr>
        <dsp:cNvPr id="0" name=""/>
        <dsp:cNvSpPr/>
      </dsp:nvSpPr>
      <dsp:spPr>
        <a:xfrm>
          <a:off x="0" y="702437"/>
          <a:ext cx="7234027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8CC37-73F2-4BC4-B223-D32266C49B64}">
      <dsp:nvSpPr>
        <dsp:cNvPr id="0" name=""/>
        <dsp:cNvSpPr/>
      </dsp:nvSpPr>
      <dsp:spPr>
        <a:xfrm>
          <a:off x="361701" y="540077"/>
          <a:ext cx="5063818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00" tIns="0" rIns="19140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100" b="1" kern="1200"/>
            <a:t>Faux fizz</a:t>
          </a:r>
          <a:r>
            <a:rPr lang="en-GB" sz="1100" b="1" kern="1200"/>
            <a:t> TEA -  £3.       </a:t>
          </a:r>
          <a:endParaRPr lang="en-US" sz="1100" kern="1200"/>
        </a:p>
      </dsp:txBody>
      <dsp:txXfrm>
        <a:off x="377553" y="555929"/>
        <a:ext cx="5032114" cy="293016"/>
      </dsp:txXfrm>
    </dsp:sp>
    <dsp:sp modelId="{86BC0D33-0A1C-449F-A1D2-9A42F190B190}">
      <dsp:nvSpPr>
        <dsp:cNvPr id="0" name=""/>
        <dsp:cNvSpPr/>
      </dsp:nvSpPr>
      <dsp:spPr>
        <a:xfrm>
          <a:off x="0" y="1201397"/>
          <a:ext cx="7234027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BE354-94E3-4589-BA29-C59A3741D067}">
      <dsp:nvSpPr>
        <dsp:cNvPr id="0" name=""/>
        <dsp:cNvSpPr/>
      </dsp:nvSpPr>
      <dsp:spPr>
        <a:xfrm>
          <a:off x="361701" y="1039037"/>
          <a:ext cx="5063818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00" tIns="0" rIns="19140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Black tea, Green tea, Rooibos, Earl Grey, Jasmine, Apple (£ 2/5)</a:t>
          </a:r>
          <a:endParaRPr lang="en-US" sz="1100" kern="1200" dirty="0"/>
        </a:p>
      </dsp:txBody>
      <dsp:txXfrm>
        <a:off x="377553" y="1054889"/>
        <a:ext cx="5032114" cy="293016"/>
      </dsp:txXfrm>
    </dsp:sp>
    <dsp:sp modelId="{19CE1ED9-0380-4F61-8E80-F256368012AB}">
      <dsp:nvSpPr>
        <dsp:cNvPr id="0" name=""/>
        <dsp:cNvSpPr/>
      </dsp:nvSpPr>
      <dsp:spPr>
        <a:xfrm>
          <a:off x="0" y="1700357"/>
          <a:ext cx="7234027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700AE-5E92-4674-9C0C-78CD6679E6A3}">
      <dsp:nvSpPr>
        <dsp:cNvPr id="0" name=""/>
        <dsp:cNvSpPr/>
      </dsp:nvSpPr>
      <dsp:spPr>
        <a:xfrm>
          <a:off x="361701" y="1537997"/>
          <a:ext cx="5063818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00" tIns="0" rIns="19140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COFFEE - £4  </a:t>
          </a:r>
          <a:endParaRPr lang="en-US" sz="1100" kern="1200"/>
        </a:p>
      </dsp:txBody>
      <dsp:txXfrm>
        <a:off x="377553" y="1553849"/>
        <a:ext cx="5032114" cy="293016"/>
      </dsp:txXfrm>
    </dsp:sp>
    <dsp:sp modelId="{D9A231B5-5D43-4E42-BEF1-199BB6741AA9}">
      <dsp:nvSpPr>
        <dsp:cNvPr id="0" name=""/>
        <dsp:cNvSpPr/>
      </dsp:nvSpPr>
      <dsp:spPr>
        <a:xfrm>
          <a:off x="0" y="2199317"/>
          <a:ext cx="7234027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EFA42-3F77-42C1-92B7-CDD9F0623924}">
      <dsp:nvSpPr>
        <dsp:cNvPr id="0" name=""/>
        <dsp:cNvSpPr/>
      </dsp:nvSpPr>
      <dsp:spPr>
        <a:xfrm>
          <a:off x="361701" y="2036957"/>
          <a:ext cx="5063818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00" tIns="0" rIns="19140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Cappuccino, Americano, Espresso, Café Latte</a:t>
          </a:r>
          <a:endParaRPr lang="en-US" sz="1100" kern="1200"/>
        </a:p>
      </dsp:txBody>
      <dsp:txXfrm>
        <a:off x="377553" y="2052809"/>
        <a:ext cx="5032114" cy="293016"/>
      </dsp:txXfrm>
    </dsp:sp>
    <dsp:sp modelId="{01BB5832-48DD-4CE1-BA5F-073AAF1E03B9}">
      <dsp:nvSpPr>
        <dsp:cNvPr id="0" name=""/>
        <dsp:cNvSpPr/>
      </dsp:nvSpPr>
      <dsp:spPr>
        <a:xfrm>
          <a:off x="0" y="2698277"/>
          <a:ext cx="7234027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8B2E83-0B31-4006-83C3-40261B940D6A}">
      <dsp:nvSpPr>
        <dsp:cNvPr id="0" name=""/>
        <dsp:cNvSpPr/>
      </dsp:nvSpPr>
      <dsp:spPr>
        <a:xfrm>
          <a:off x="361701" y="2535917"/>
          <a:ext cx="5063818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00" tIns="0" rIns="19140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/>
            <a:t>Angry Orchard </a:t>
          </a:r>
          <a:endParaRPr lang="en-US" sz="1100" kern="1200"/>
        </a:p>
      </dsp:txBody>
      <dsp:txXfrm>
        <a:off x="377553" y="2551769"/>
        <a:ext cx="5032114" cy="293016"/>
      </dsp:txXfrm>
    </dsp:sp>
    <dsp:sp modelId="{E4A8F0D2-3EA2-4C7B-8C00-918B7C8A8597}">
      <dsp:nvSpPr>
        <dsp:cNvPr id="0" name=""/>
        <dsp:cNvSpPr/>
      </dsp:nvSpPr>
      <dsp:spPr>
        <a:xfrm>
          <a:off x="0" y="3197237"/>
          <a:ext cx="7234027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63AA1A-A0E2-4B66-815A-C4EFAC3CC417}">
      <dsp:nvSpPr>
        <dsp:cNvPr id="0" name=""/>
        <dsp:cNvSpPr/>
      </dsp:nvSpPr>
      <dsp:spPr>
        <a:xfrm>
          <a:off x="361701" y="3034877"/>
          <a:ext cx="5063818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400" tIns="0" rIns="19140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dirty="0"/>
            <a:t>Stella Artois </a:t>
          </a:r>
          <a:r>
            <a:rPr lang="en-US" sz="1100" b="1" i="0" kern="1200" dirty="0" err="1"/>
            <a:t>Cidre</a:t>
          </a:r>
          <a:r>
            <a:rPr lang="en-US" sz="1100" b="1" i="0" kern="1200" dirty="0"/>
            <a:t>- £10</a:t>
          </a:r>
          <a:endParaRPr lang="en-US" sz="1100" kern="1200" dirty="0"/>
        </a:p>
      </dsp:txBody>
      <dsp:txXfrm>
        <a:off x="377553" y="3050729"/>
        <a:ext cx="5032114" cy="293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83333-9CAA-450B-AD3E-DCEC1B22E29E}">
      <dsp:nvSpPr>
        <dsp:cNvPr id="0" name=""/>
        <dsp:cNvSpPr/>
      </dsp:nvSpPr>
      <dsp:spPr>
        <a:xfrm>
          <a:off x="0" y="2809"/>
          <a:ext cx="9823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70EBB-4DEF-4196-A962-B1594052BE58}">
      <dsp:nvSpPr>
        <dsp:cNvPr id="0" name=""/>
        <dsp:cNvSpPr/>
      </dsp:nvSpPr>
      <dsp:spPr>
        <a:xfrm>
          <a:off x="0" y="2809"/>
          <a:ext cx="9823523" cy="957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Reference</a:t>
          </a:r>
        </a:p>
      </dsp:txBody>
      <dsp:txXfrm>
        <a:off x="0" y="2809"/>
        <a:ext cx="9823523" cy="957991"/>
      </dsp:txXfrm>
    </dsp:sp>
    <dsp:sp modelId="{86F7225F-2653-4683-9ECF-8B9944441BAE}">
      <dsp:nvSpPr>
        <dsp:cNvPr id="0" name=""/>
        <dsp:cNvSpPr/>
      </dsp:nvSpPr>
      <dsp:spPr>
        <a:xfrm>
          <a:off x="0" y="960800"/>
          <a:ext cx="9823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08825-AD1D-4AF0-8085-BD3DC558B8C7}">
      <dsp:nvSpPr>
        <dsp:cNvPr id="0" name=""/>
        <dsp:cNvSpPr/>
      </dsp:nvSpPr>
      <dsp:spPr>
        <a:xfrm>
          <a:off x="0" y="960800"/>
          <a:ext cx="9823523" cy="957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Residence, T. (2021). Christmas offer. [online] Trinity Residence Bansko. Available at: https://trinity-bansko.bg/offers/holiday-offers/christmas-offer/?lang=en [Accessed 12 Nov. 2022].</a:t>
          </a:r>
        </a:p>
      </dsp:txBody>
      <dsp:txXfrm>
        <a:off x="0" y="960800"/>
        <a:ext cx="9823523" cy="957991"/>
      </dsp:txXfrm>
    </dsp:sp>
    <dsp:sp modelId="{4921092B-88EF-4C78-B9D9-EB20CFE6E52B}">
      <dsp:nvSpPr>
        <dsp:cNvPr id="0" name=""/>
        <dsp:cNvSpPr/>
      </dsp:nvSpPr>
      <dsp:spPr>
        <a:xfrm>
          <a:off x="0" y="1918791"/>
          <a:ext cx="9823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53D71-45FD-44CD-8975-9F372BC0CEAB}">
      <dsp:nvSpPr>
        <dsp:cNvPr id="0" name=""/>
        <dsp:cNvSpPr/>
      </dsp:nvSpPr>
      <dsp:spPr>
        <a:xfrm>
          <a:off x="0" y="1918791"/>
          <a:ext cx="9823523" cy="957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www.fourseasons.com. (n.d.). London at Ten Trinity Square | Four Seasons Hotel London at Ten Trinity Square. [online] Available at: https://www.fourseasons.com/tentrinity/landing-pages/property/festive/ [Accessed 12 Nov. 2022].</a:t>
          </a:r>
        </a:p>
      </dsp:txBody>
      <dsp:txXfrm>
        <a:off x="0" y="1918791"/>
        <a:ext cx="9823523" cy="957991"/>
      </dsp:txXfrm>
    </dsp:sp>
    <dsp:sp modelId="{0D8C28A6-FC7B-4645-A1B6-803C25985744}">
      <dsp:nvSpPr>
        <dsp:cNvPr id="0" name=""/>
        <dsp:cNvSpPr/>
      </dsp:nvSpPr>
      <dsp:spPr>
        <a:xfrm>
          <a:off x="0" y="2876782"/>
          <a:ext cx="9823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4BC75-1EB6-4529-BEDD-C8D1321A9738}">
      <dsp:nvSpPr>
        <dsp:cNvPr id="0" name=""/>
        <dsp:cNvSpPr/>
      </dsp:nvSpPr>
      <dsp:spPr>
        <a:xfrm>
          <a:off x="0" y="2876782"/>
          <a:ext cx="9823523" cy="957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Dorchester Collection. (n.d.). Christmas at Coworth Park. [online] Available at: https://www.dorchestercollection.com/en/offers/coworth-park/christmas-at-coworth-park/ [Accessed 12 Nov. 2022].</a:t>
          </a:r>
        </a:p>
      </dsp:txBody>
      <dsp:txXfrm>
        <a:off x="0" y="2876782"/>
        <a:ext cx="9823523" cy="957991"/>
      </dsp:txXfrm>
    </dsp:sp>
    <dsp:sp modelId="{E9DEB6DC-7A56-47CF-8516-F802964C90EF}">
      <dsp:nvSpPr>
        <dsp:cNvPr id="0" name=""/>
        <dsp:cNvSpPr/>
      </dsp:nvSpPr>
      <dsp:spPr>
        <a:xfrm>
          <a:off x="0" y="3834773"/>
          <a:ext cx="9823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5FFAF-D66E-4A85-BE82-03B185E9E16B}">
      <dsp:nvSpPr>
        <dsp:cNvPr id="0" name=""/>
        <dsp:cNvSpPr/>
      </dsp:nvSpPr>
      <dsp:spPr>
        <a:xfrm>
          <a:off x="0" y="3834773"/>
          <a:ext cx="9823523" cy="957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Trinity Wharf Tauranga. (n.d.). Christmas Functions. [online] Available at: https://www.trinitywharf.co.nz/christmas-functions-22 [Accessed 12 Nov. 2022].</a:t>
          </a:r>
        </a:p>
      </dsp:txBody>
      <dsp:txXfrm>
        <a:off x="0" y="3834773"/>
        <a:ext cx="9823523" cy="957991"/>
      </dsp:txXfrm>
    </dsp:sp>
    <dsp:sp modelId="{D082A09B-EB47-490B-AF77-F30C1494F20F}">
      <dsp:nvSpPr>
        <dsp:cNvPr id="0" name=""/>
        <dsp:cNvSpPr/>
      </dsp:nvSpPr>
      <dsp:spPr>
        <a:xfrm>
          <a:off x="0" y="4792764"/>
          <a:ext cx="98235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2024C-D3AD-47D1-84C4-F654CF3AD813}">
      <dsp:nvSpPr>
        <dsp:cNvPr id="0" name=""/>
        <dsp:cNvSpPr/>
      </dsp:nvSpPr>
      <dsp:spPr>
        <a:xfrm>
          <a:off x="0" y="4792764"/>
          <a:ext cx="9823523" cy="957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Expedia.co.uk. (2022). Oaklands Lodge Hotel. [online] Available at: https://www.expedia.co.uk/Trinity.d182674.Holidays-City-Breaks [Accessed 12 Nov. 2022].</a:t>
          </a:r>
        </a:p>
      </dsp:txBody>
      <dsp:txXfrm>
        <a:off x="0" y="4792764"/>
        <a:ext cx="9823523" cy="9579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02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982956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148233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600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877133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024875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084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117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044062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290991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452350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52936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1504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467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9517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321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0" r:id="rId1"/>
    <p:sldLayoutId id="2147484401" r:id="rId2"/>
    <p:sldLayoutId id="2147484402" r:id="rId3"/>
    <p:sldLayoutId id="2147484403" r:id="rId4"/>
    <p:sldLayoutId id="2147484404" r:id="rId5"/>
    <p:sldLayoutId id="2147484405" r:id="rId6"/>
    <p:sldLayoutId id="2147484406" r:id="rId7"/>
    <p:sldLayoutId id="2147484407" r:id="rId8"/>
    <p:sldLayoutId id="2147484408" r:id="rId9"/>
    <p:sldLayoutId id="2147484409" r:id="rId10"/>
    <p:sldLayoutId id="2147484410" r:id="rId11"/>
    <p:sldLayoutId id="2147484411" r:id="rId12"/>
    <p:sldLayoutId id="2147484412" r:id="rId13"/>
    <p:sldLayoutId id="2147484413" r:id="rId14"/>
    <p:sldLayoutId id="2147484414" r:id="rId15"/>
    <p:sldLayoutId id="2147483734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://www.thechefhouse.co.uk/news/top-chefs-attack-eu-rules-on-allergens-in-food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400" b="1" i="1" dirty="0"/>
              <a:t>Menu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/>
            <a:r>
              <a:rPr lang="en-US" sz="2400" dirty="0"/>
              <a:t>Majeda Begum</a:t>
            </a:r>
          </a:p>
          <a:p>
            <a:pPr marL="0" indent="0"/>
            <a:r>
              <a:rPr lang="en-US" sz="2400" dirty="0"/>
              <a:t>2119064</a:t>
            </a:r>
          </a:p>
        </p:txBody>
      </p:sp>
      <p:pic>
        <p:nvPicPr>
          <p:cNvPr id="86" name="Picture 5" descr="Top view of utensils with red ribbon on top">
            <a:extLst>
              <a:ext uri="{FF2B5EF4-FFF2-40B4-BE49-F238E27FC236}">
                <a16:creationId xmlns:a16="http://schemas.microsoft.com/office/drawing/2014/main" id="{0B6B97E1-94C2-8899-6DE4-E4E5F42317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781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0" name="Rectangle 2062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Freeform: Shape 2064">
            <a:extLst>
              <a:ext uri="{FF2B5EF4-FFF2-40B4-BE49-F238E27FC236}">
                <a16:creationId xmlns:a16="http://schemas.microsoft.com/office/drawing/2014/main" id="{5A55B759-31A7-423C-9BC2-A8BC09FE9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2" name="Freeform: Shape 2066">
            <a:extLst>
              <a:ext uri="{FF2B5EF4-FFF2-40B4-BE49-F238E27FC236}">
                <a16:creationId xmlns:a16="http://schemas.microsoft.com/office/drawing/2014/main" id="{F78796AF-79A0-47AC-BEFD-BFFC00F96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35879-42B7-1E35-DC28-F0E2E81C2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38328"/>
            <a:ext cx="3877056" cy="2249424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400" b="1" i="1"/>
              <a:t>Hotel Trinity</a:t>
            </a:r>
          </a:p>
        </p:txBody>
      </p:sp>
      <p:pic>
        <p:nvPicPr>
          <p:cNvPr id="2056" name="Picture 8" descr="Trinity Hotels Home Page - Trinity Hotels">
            <a:extLst>
              <a:ext uri="{FF2B5EF4-FFF2-40B4-BE49-F238E27FC236}">
                <a16:creationId xmlns:a16="http://schemas.microsoft.com/office/drawing/2014/main" id="{8C4E3923-9E52-7934-E431-907D23569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04813" y="329822"/>
            <a:ext cx="2651082" cy="261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Best Hotels in Coimbatore">
            <a:extLst>
              <a:ext uri="{FF2B5EF4-FFF2-40B4-BE49-F238E27FC236}">
                <a16:creationId xmlns:a16="http://schemas.microsoft.com/office/drawing/2014/main" id="{31A56E60-8658-AAED-3FAE-D7B28A29A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8335" y="3155743"/>
            <a:ext cx="4917559" cy="314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E8D7EE-900A-C690-710A-317AF3958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57785" y="6356350"/>
            <a:ext cx="405784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spcAft>
                <a:spcPts val="600"/>
              </a:spcAft>
            </a:pPr>
            <a:r>
              <a:rPr lang="en-US" b="1" i="1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Takeway Menu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032CAB-1181-1A71-876C-32DEE7E19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5174" y="6356350"/>
            <a:ext cx="428625" cy="365125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bg1">
                    <a:alpha val="80000"/>
                  </a:schemeClr>
                </a:solidFill>
              </a:rPr>
              <a:pPr defTabSz="914400"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357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D6B49B-E0D6-6505-5AF9-B2FF3D4D2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69E63C1A-9F0A-FFC0-8674-FD5D962B35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9649" y="437322"/>
            <a:ext cx="5148776" cy="3233530"/>
          </a:xfrm>
        </p:spPr>
        <p:txBody>
          <a:bodyPr/>
          <a:lstStyle/>
          <a:p>
            <a:pPr algn="ctr"/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br>
              <a:rPr lang="en-US" sz="1200" b="1" dirty="0">
                <a:latin typeface="Abadi" panose="020B0604020104020204" pitchFamily="34" charset="0"/>
              </a:rPr>
            </a:br>
            <a: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  <a:t>TAKE AWAY , DINE IN, DELIVERY SERVICES ARE AVAILABLE</a:t>
            </a:r>
            <a:b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</a:br>
            <a:b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</a:br>
            <a:b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</a:br>
            <a: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  <a:t>Contact us On: 01206546748</a:t>
            </a:r>
            <a:b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</a:br>
            <a:b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</a:br>
            <a: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  <a:t>Visit our website: www.trinityhotelwales.uk</a:t>
            </a:r>
            <a:br>
              <a:rPr lang="en-US" sz="1600" b="1" dirty="0">
                <a:solidFill>
                  <a:srgbClr val="7030A0"/>
                </a:solidFill>
                <a:latin typeface="Abadi" panose="020B0604020104020204" pitchFamily="34" charset="0"/>
              </a:rPr>
            </a:br>
            <a:r>
              <a:rPr lang="en-US" sz="1600" b="1" kern="12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B</a:t>
            </a:r>
            <a:r>
              <a:rPr lang="en-US" sz="1600" b="1" dirty="0">
                <a:solidFill>
                  <a:srgbClr val="7030A0"/>
                </a:solidFill>
              </a:rPr>
              <a:t>lock-C , Lanterns Court, 28 Quadrant Walk, Tower Hamlets, London, E14 9JW, United Kingdom</a:t>
            </a:r>
            <a:br>
              <a:rPr lang="en-US" sz="1600" b="1" dirty="0">
                <a:latin typeface="Abadi" panose="020B0604020104020204" pitchFamily="34" charset="0"/>
              </a:rPr>
            </a:br>
            <a:br>
              <a:rPr lang="en-US" sz="1800" b="1" dirty="0">
                <a:latin typeface="Abadi" panose="020B0604020104020204" pitchFamily="34" charset="0"/>
              </a:rPr>
            </a:br>
            <a:br>
              <a:rPr lang="en-US" sz="2000" b="1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6F96ABA0-BD77-B707-0627-88049818C7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650" y="4432681"/>
            <a:ext cx="6187562" cy="1099506"/>
          </a:xfrm>
        </p:spPr>
        <p:txBody>
          <a:bodyPr/>
          <a:lstStyle/>
          <a:p>
            <a:r>
              <a:rPr lang="en-US" sz="1600" dirty="0">
                <a:solidFill>
                  <a:srgbClr val="C00000"/>
                </a:solidFill>
              </a:rPr>
              <a:t>Please inform a member of our team if you have any dietary requirements or a food allergy before to placing an order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FE7A49-004A-13D9-7072-9784A8C3EF11}"/>
              </a:ext>
            </a:extLst>
          </p:cNvPr>
          <p:cNvSpPr txBox="1"/>
          <p:nvPr/>
        </p:nvSpPr>
        <p:spPr>
          <a:xfrm>
            <a:off x="8426547" y="2827998"/>
            <a:ext cx="3526913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chemeClr val="accent3">
                    <a:lumMod val="75000"/>
                  </a:schemeClr>
                </a:solidFill>
                <a:latin typeface="Abadi" panose="020B0604020104020204" pitchFamily="34" charset="0"/>
              </a:rPr>
              <a:t>TIMINNGS FOR DINE IN, TAKE AWAY AND DELIVERY SERVICES</a:t>
            </a:r>
          </a:p>
          <a:p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Monday-Friday: </a:t>
            </a:r>
          </a:p>
          <a:p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8 am – 10 pm</a:t>
            </a:r>
          </a:p>
          <a:p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Saturday- Sunday:</a:t>
            </a:r>
          </a:p>
          <a:p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latin typeface="Abadi" panose="020B0604020104020204" pitchFamily="34" charset="0"/>
              </a:rPr>
              <a:t> 9am- 12am</a:t>
            </a:r>
          </a:p>
          <a:p>
            <a:endParaRPr lang="en-US" dirty="0"/>
          </a:p>
        </p:txBody>
      </p:sp>
      <p:pic>
        <p:nvPicPr>
          <p:cNvPr id="3076" name="Picture 4" descr="Contact Us at Atrium Hotel | A Budget-Friendly Hotel in Irvine">
            <a:extLst>
              <a:ext uri="{FF2B5EF4-FFF2-40B4-BE49-F238E27FC236}">
                <a16:creationId xmlns:a16="http://schemas.microsoft.com/office/drawing/2014/main" id="{8B9D6AC4-1D7D-1F9E-118C-EA9341CE47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574" y="795486"/>
            <a:ext cx="2199251" cy="146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AD3A3B0-1053-0BB1-A1CC-72423C1BB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4937" y="3022100"/>
            <a:ext cx="3650437" cy="12975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D5BDA5-961D-A0DD-76AE-B9D810E01835}"/>
              </a:ext>
            </a:extLst>
          </p:cNvPr>
          <p:cNvSpPr txBox="1"/>
          <p:nvPr/>
        </p:nvSpPr>
        <p:spPr>
          <a:xfrm>
            <a:off x="428650" y="5244147"/>
            <a:ext cx="113347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GB" sz="1800" dirty="0" err="1"/>
              <a:t>Ewch</a:t>
            </a:r>
            <a:r>
              <a:rPr lang="en-GB" sz="1800" dirty="0"/>
              <a:t> i </a:t>
            </a:r>
            <a:r>
              <a:rPr lang="en-GB" sz="1800" dirty="0" err="1"/>
              <a:t>food.gov.uk</a:t>
            </a:r>
            <a:r>
              <a:rPr lang="en-GB" sz="1800" dirty="0"/>
              <a:t>/ratings i </a:t>
            </a:r>
            <a:r>
              <a:rPr lang="en-GB" sz="1800" dirty="0" err="1"/>
              <a:t>ganfod</a:t>
            </a:r>
            <a:r>
              <a:rPr lang="en-GB" sz="1800" dirty="0"/>
              <a:t> </a:t>
            </a:r>
            <a:r>
              <a:rPr lang="en-GB" sz="1800" dirty="0" err="1"/>
              <a:t>sgôr</a:t>
            </a:r>
            <a:r>
              <a:rPr lang="en-GB" sz="1800" dirty="0"/>
              <a:t> </a:t>
            </a:r>
            <a:r>
              <a:rPr lang="en-GB" sz="1800" dirty="0" err="1"/>
              <a:t>hylendid</a:t>
            </a:r>
            <a:r>
              <a:rPr lang="en-GB" sz="1800" dirty="0"/>
              <a:t> </a:t>
            </a:r>
            <a:r>
              <a:rPr lang="en-GB" sz="1800" dirty="0" err="1"/>
              <a:t>bwyd</a:t>
            </a:r>
            <a:r>
              <a:rPr lang="en-GB" sz="1800" dirty="0"/>
              <a:t> </a:t>
            </a:r>
            <a:r>
              <a:rPr lang="en-GB" sz="1800" dirty="0" err="1"/>
              <a:t>ein</a:t>
            </a:r>
            <a:r>
              <a:rPr lang="en-GB" sz="1800" dirty="0"/>
              <a:t> </a:t>
            </a:r>
            <a:r>
              <a:rPr lang="en-GB" sz="1800" dirty="0" err="1"/>
              <a:t>busnes</a:t>
            </a:r>
            <a:r>
              <a:rPr lang="en-GB" sz="1800" dirty="0"/>
              <a:t> neu </a:t>
            </a:r>
            <a:r>
              <a:rPr lang="en-GB" sz="1800" dirty="0" err="1"/>
              <a:t>gofynnwch</a:t>
            </a:r>
            <a:r>
              <a:rPr lang="en-GB" sz="1800" dirty="0"/>
              <a:t> </a:t>
            </a:r>
            <a:r>
              <a:rPr lang="en-GB" sz="1800" dirty="0" err="1"/>
              <a:t>inni</a:t>
            </a:r>
            <a:r>
              <a:rPr lang="en-GB" sz="1800" dirty="0"/>
              <a:t> </a:t>
            </a:r>
            <a:r>
              <a:rPr lang="en-GB" sz="1800" dirty="0" err="1"/>
              <a:t>beth</a:t>
            </a:r>
            <a:r>
              <a:rPr lang="en-GB" sz="1800" dirty="0"/>
              <a:t> </a:t>
            </a:r>
            <a:r>
              <a:rPr lang="en-GB" sz="1800" dirty="0" err="1"/>
              <a:t>yw</a:t>
            </a:r>
            <a:r>
              <a:rPr lang="en-GB" sz="1800" dirty="0"/>
              <a:t> </a:t>
            </a:r>
            <a:r>
              <a:rPr lang="en-GB" sz="1800" dirty="0" err="1"/>
              <a:t>ein</a:t>
            </a:r>
            <a:r>
              <a:rPr lang="en-GB" sz="1800" dirty="0"/>
              <a:t> </a:t>
            </a:r>
            <a:r>
              <a:rPr lang="en-GB" sz="1800" dirty="0" err="1"/>
              <a:t>sgôr</a:t>
            </a:r>
            <a:r>
              <a:rPr lang="en-GB" sz="1800" dirty="0"/>
              <a:t> </a:t>
            </a:r>
            <a:r>
              <a:rPr lang="en-GB" sz="1800" dirty="0" err="1"/>
              <a:t>hylendid</a:t>
            </a:r>
            <a:r>
              <a:rPr lang="en-GB" sz="1800" dirty="0"/>
              <a:t> </a:t>
            </a:r>
            <a:r>
              <a:rPr lang="en-GB" sz="1800" dirty="0" err="1"/>
              <a:t>bwyd</a:t>
            </a:r>
            <a:r>
              <a:rPr lang="en-GB" sz="1800" dirty="0"/>
              <a:t> </a:t>
            </a:r>
            <a:r>
              <a:rPr lang="en-GB" sz="1800" dirty="0" err="1"/>
              <a:t>wrth</a:t>
            </a:r>
            <a:r>
              <a:rPr lang="en-GB" sz="1800" dirty="0"/>
              <a:t> </a:t>
            </a:r>
            <a:r>
              <a:rPr lang="en-GB" sz="1800" dirty="0" err="1"/>
              <a:t>archebu</a:t>
            </a:r>
            <a:r>
              <a:rPr lang="en-GB" sz="1800" dirty="0"/>
              <a:t> / Go to </a:t>
            </a:r>
            <a:r>
              <a:rPr lang="en-GB" sz="1800" dirty="0" err="1"/>
              <a:t>food.gov.uk</a:t>
            </a:r>
            <a:r>
              <a:rPr lang="en-GB" sz="1800" dirty="0"/>
              <a:t>/ratings to find out the food hygiene rating of our business or ask us for our food hygiene rating when you order.</a:t>
            </a:r>
          </a:p>
        </p:txBody>
      </p:sp>
    </p:spTree>
    <p:extLst>
      <p:ext uri="{BB962C8B-B14F-4D97-AF65-F5344CB8AC3E}">
        <p14:creationId xmlns:p14="http://schemas.microsoft.com/office/powerpoint/2010/main" val="36183462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C5C53-AD53-80BE-6412-7CA61DBC8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i="1" dirty="0">
                <a:latin typeface="Abadi" panose="020B0604020104020204" pitchFamily="34" charset="0"/>
              </a:rPr>
              <a:t>Drinks </a:t>
            </a:r>
          </a:p>
        </p:txBody>
      </p:sp>
      <p:graphicFrame>
        <p:nvGraphicFramePr>
          <p:cNvPr id="16" name="Content Placeholder 11">
            <a:extLst>
              <a:ext uri="{FF2B5EF4-FFF2-40B4-BE49-F238E27FC236}">
                <a16:creationId xmlns:a16="http://schemas.microsoft.com/office/drawing/2014/main" id="{3BF4C15D-639F-F500-7E77-1B387E2367A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02861053"/>
              </p:ext>
            </p:extLst>
          </p:nvPr>
        </p:nvGraphicFramePr>
        <p:xfrm>
          <a:off x="559475" y="2432304"/>
          <a:ext cx="7234027" cy="3515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DAE74C-5F57-AED9-936E-0BD150F582C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44440" y="1022548"/>
            <a:ext cx="3566160" cy="1717454"/>
          </a:xfrm>
        </p:spPr>
        <p:txBody>
          <a:bodyPr/>
          <a:lstStyle/>
          <a:p>
            <a:r>
              <a:rPr lang="en-US" sz="1600" b="1" dirty="0">
                <a:latin typeface="Abadi" panose="020B0604020104020204" pitchFamily="34" charset="0"/>
              </a:rPr>
              <a:t>BEER CIDER, SPARLING &amp; red Wine, White Wine, DRINKS (NON-ALCOHOLIC)</a:t>
            </a:r>
          </a:p>
          <a:p>
            <a:endParaRPr lang="en-US" sz="1600" b="1" dirty="0">
              <a:latin typeface="Abadi" panose="020B0604020104020204" pitchFamily="34" charset="0"/>
            </a:endParaRPr>
          </a:p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E968147-715A-7FC0-F70E-7DFA97392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4</a:t>
            </a:fld>
            <a:endParaRPr lang="en-US"/>
          </a:p>
        </p:txBody>
      </p:sp>
      <p:pic>
        <p:nvPicPr>
          <p:cNvPr id="5130" name="Picture 10">
            <a:extLst>
              <a:ext uri="{FF2B5EF4-FFF2-40B4-BE49-F238E27FC236}">
                <a16:creationId xmlns:a16="http://schemas.microsoft.com/office/drawing/2014/main" id="{96412BF8-3D47-E621-FFE2-B436B45F9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502" y="1881275"/>
            <a:ext cx="4398498" cy="497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226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8" name="Rectangle 434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50" name="Oval 4349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3011211"/>
            <a:ext cx="3474943" cy="3474943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027" y="3579484"/>
            <a:ext cx="3267256" cy="24741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Starters</a:t>
            </a:r>
            <a:br>
              <a:rPr lang="en-US" sz="2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1600" kern="1200" cap="all" spc="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We have food that is vegetarian friendly, vegan friendly and you may find lactose free and gluten free items on menu</a:t>
            </a:r>
            <a:br>
              <a:rPr lang="en-US" sz="1600" kern="1200" cap="all" spc="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16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English garden salad &amp; lemon dressing">
            <a:extLst>
              <a:ext uri="{FF2B5EF4-FFF2-40B4-BE49-F238E27FC236}">
                <a16:creationId xmlns:a16="http://schemas.microsoft.com/office/drawing/2014/main" id="{3AE6C770-AA05-A4D1-3BE4-AF9505914F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" r="-1" b="-1"/>
          <a:stretch/>
        </p:blipFill>
        <p:spPr bwMode="auto">
          <a:xfrm>
            <a:off x="222667" y="735775"/>
            <a:ext cx="2040115" cy="2040115"/>
          </a:xfrm>
          <a:custGeom>
            <a:avLst/>
            <a:gdLst/>
            <a:ahLst/>
            <a:cxnLst/>
            <a:rect l="l" t="t" r="r" b="b"/>
            <a:pathLst>
              <a:path w="2255084" h="2255084">
                <a:moveTo>
                  <a:pt x="1127542" y="0"/>
                </a:moveTo>
                <a:cubicBezTo>
                  <a:pt x="1750266" y="0"/>
                  <a:pt x="2255084" y="504818"/>
                  <a:pt x="2255084" y="1127542"/>
                </a:cubicBezTo>
                <a:cubicBezTo>
                  <a:pt x="2255084" y="1750266"/>
                  <a:pt x="1750266" y="2255084"/>
                  <a:pt x="1127542" y="2255084"/>
                </a:cubicBezTo>
                <a:cubicBezTo>
                  <a:pt x="504818" y="2255084"/>
                  <a:pt x="0" y="1750266"/>
                  <a:pt x="0" y="1127542"/>
                </a:cubicBezTo>
                <a:cubicBezTo>
                  <a:pt x="0" y="504818"/>
                  <a:pt x="504818" y="0"/>
                  <a:pt x="112754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Image result for food allergy clip art">
            <a:extLst>
              <a:ext uri="{FF2B5EF4-FFF2-40B4-BE49-F238E27FC236}">
                <a16:creationId xmlns:a16="http://schemas.microsoft.com/office/drawing/2014/main" id="{E9AB18EB-C1D6-3DC6-DC9D-8D428CA4A6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1" r="13800" b="2"/>
          <a:stretch/>
        </p:blipFill>
        <p:spPr bwMode="auto">
          <a:xfrm>
            <a:off x="2367813" y="168131"/>
            <a:ext cx="1705963" cy="1705963"/>
          </a:xfrm>
          <a:custGeom>
            <a:avLst/>
            <a:gdLst/>
            <a:ahLst/>
            <a:cxnLst/>
            <a:rect l="l" t="t" r="r" b="b"/>
            <a:pathLst>
              <a:path w="2228656" h="2228656">
                <a:moveTo>
                  <a:pt x="1114328" y="0"/>
                </a:moveTo>
                <a:cubicBezTo>
                  <a:pt x="1729754" y="0"/>
                  <a:pt x="2228656" y="498902"/>
                  <a:pt x="2228656" y="1114328"/>
                </a:cubicBezTo>
                <a:cubicBezTo>
                  <a:pt x="2228656" y="1729754"/>
                  <a:pt x="1729754" y="2228656"/>
                  <a:pt x="1114328" y="2228656"/>
                </a:cubicBezTo>
                <a:cubicBezTo>
                  <a:pt x="498902" y="2228656"/>
                  <a:pt x="0" y="1729754"/>
                  <a:pt x="0" y="1114328"/>
                </a:cubicBezTo>
                <a:cubicBezTo>
                  <a:pt x="0" y="498902"/>
                  <a:pt x="498902" y="0"/>
                  <a:pt x="11143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5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6976" y="3037805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4353" name="Freeform: Shape 435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54" name="Freeform: Shape 435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102" name="Picture 6" descr="Leek and stilton soup | Starter Recipes | GoodTo">
            <a:extLst>
              <a:ext uri="{FF2B5EF4-FFF2-40B4-BE49-F238E27FC236}">
                <a16:creationId xmlns:a16="http://schemas.microsoft.com/office/drawing/2014/main" id="{CBE6E198-36CB-EB89-8A3D-6FCF69DB5F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37" r="2859" b="-1"/>
          <a:stretch/>
        </p:blipFill>
        <p:spPr bwMode="auto">
          <a:xfrm>
            <a:off x="3897249" y="1682346"/>
            <a:ext cx="1897916" cy="1897916"/>
          </a:xfrm>
          <a:custGeom>
            <a:avLst/>
            <a:gdLst/>
            <a:ahLst/>
            <a:cxnLst/>
            <a:rect l="l" t="t" r="r" b="b"/>
            <a:pathLst>
              <a:path w="2479422" h="2479422">
                <a:moveTo>
                  <a:pt x="1239711" y="0"/>
                </a:moveTo>
                <a:cubicBezTo>
                  <a:pt x="1924384" y="0"/>
                  <a:pt x="2479422" y="555038"/>
                  <a:pt x="2479422" y="1239711"/>
                </a:cubicBezTo>
                <a:cubicBezTo>
                  <a:pt x="2479422" y="1924384"/>
                  <a:pt x="1924384" y="2479422"/>
                  <a:pt x="1239711" y="2479422"/>
                </a:cubicBezTo>
                <a:cubicBezTo>
                  <a:pt x="555038" y="2479422"/>
                  <a:pt x="0" y="1924384"/>
                  <a:pt x="0" y="1239711"/>
                </a:cubicBezTo>
                <a:cubicBezTo>
                  <a:pt x="0" y="555038"/>
                  <a:pt x="555038" y="0"/>
                  <a:pt x="123971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5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08153" y="207461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4357" name="Freeform: Shape 4356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58" name="Freeform: Shape 4357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59" name="Freeform: Shape 4358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0" name="Freeform: Shape 4359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1" name="Freeform: Shape 4360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2" name="Freeform: Shape 4361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3" name="Freeform: Shape 4362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4" name="Freeform: Shape 4363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5" name="Freeform: Shape 4364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6" name="Freeform: Shape 4365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7" name="Freeform: Shape 4366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8" name="Freeform: Shape 4367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69" name="Freeform: Shape 4368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0" name="Freeform: Shape 4369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1" name="Freeform: Shape 4370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2" name="Freeform: Shape 4371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3" name="Freeform: Shape 4372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4" name="Freeform: Shape 4373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5" name="Freeform: Shape 4374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6" name="Freeform: Shape 4375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7" name="Freeform: Shape 4376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8" name="Freeform: Shape 4377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79" name="Freeform: Shape 4378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0" name="Freeform: Shape 4379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1" name="Freeform: Shape 4380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2" name="Freeform: Shape 4381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3" name="Freeform: Shape 4382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4" name="Freeform: Shape 4383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5" name="Freeform: Shape 4384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6" name="Freeform: Shape 4385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7" name="Freeform: Shape 4386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8" name="Freeform: Shape 4387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89" name="Freeform: Shape 4388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0" name="Freeform: Shape 4389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1" name="Freeform: Shape 4390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2" name="Freeform: Shape 4391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3" name="Freeform: Shape 4392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4" name="Freeform: Shape 4393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5" name="Freeform: Shape 4394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6" name="Freeform: Shape 4395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7" name="Freeform: Shape 4396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8" name="Freeform: Shape 4397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99" name="Freeform: Shape 4398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0" name="Freeform: Shape 4399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1" name="Freeform: Shape 4400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2" name="Freeform: Shape 4401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3" name="Freeform: Shape 4402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4" name="Freeform: Shape 4403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5" name="Freeform: Shape 4404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6" name="Freeform: Shape 4405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7" name="Freeform: Shape 4406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8" name="Freeform: Shape 4407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09" name="Freeform: Shape 4408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0" name="Freeform: Shape 4409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1" name="Freeform: Shape 4410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2" name="Freeform: Shape 4411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3" name="Freeform: Shape 4412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4" name="Freeform: Shape 4413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5" name="Freeform: Shape 4414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6" name="Freeform: Shape 4415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7" name="Freeform: Shape 4416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8" name="Freeform: Shape 4417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19" name="Freeform: Shape 4418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0" name="Freeform: Shape 4419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1" name="Freeform: Shape 4420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2" name="Freeform: Shape 4421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3" name="Freeform: Shape 4422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4" name="Freeform: Shape 4423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5" name="Freeform: Shape 4424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6" name="Freeform: Shape 4425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7" name="Freeform: Shape 4426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8" name="Freeform: Shape 4427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29" name="Freeform: Shape 4428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0" name="Freeform: Shape 4429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1" name="Freeform: Shape 4430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2" name="Freeform: Shape 4431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3" name="Freeform: Shape 4432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4" name="Freeform: Shape 4433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5" name="Freeform: Shape 4434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6" name="Freeform: Shape 4435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7" name="Freeform: Shape 4436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8" name="Freeform: Shape 4437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39" name="Freeform: Shape 4438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0" name="Freeform: Shape 4439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1" name="Freeform: Shape 4440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2" name="Freeform: Shape 4441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3" name="Freeform: Shape 4442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4" name="Freeform: Shape 4443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5" name="Freeform: Shape 4444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6" name="Freeform: Shape 4445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7" name="Freeform: Shape 4446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8" name="Freeform: Shape 4447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49" name="Freeform: Shape 4448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0" name="Freeform: Shape 4449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1" name="Freeform: Shape 4450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2" name="Freeform: Shape 4451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3" name="Freeform: Shape 4452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4" name="Freeform: Shape 4453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5" name="Freeform: Shape 4454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6" name="Freeform: Shape 4455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7" name="Freeform: Shape 4456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8" name="Freeform: Shape 4457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59" name="Freeform: Shape 4458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0" name="Freeform: Shape 4459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1" name="Freeform: Shape 4460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2" name="Freeform: Shape 4461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3" name="Freeform: Shape 4462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4" name="Freeform: Shape 4463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5" name="Freeform: Shape 4464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6" name="Freeform: Shape 4465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7" name="Freeform: Shape 4466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8" name="Freeform: Shape 4467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69" name="Freeform: Shape 4468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0" name="Freeform: Shape 4469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1" name="Freeform: Shape 4470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2" name="Freeform: Shape 4471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3" name="Freeform: Shape 4472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4" name="Freeform: Shape 4473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5" name="Freeform: Shape 4474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6" name="Freeform: Shape 4475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7" name="Freeform: Shape 4476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8" name="Freeform: Shape 4477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79" name="Freeform: Shape 4478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0" name="Freeform: Shape 4479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1" name="Freeform: Shape 4480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2" name="Freeform: Shape 4481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3" name="Freeform: Shape 4482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4" name="Freeform: Shape 4483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5" name="Freeform: Shape 4484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6" name="Freeform: Shape 4485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7" name="Freeform: Shape 4486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8" name="Freeform: Shape 4487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89" name="Freeform: Shape 4488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0" name="Freeform: Shape 4489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1" name="Freeform: Shape 4490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2" name="Freeform: Shape 4491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3" name="Freeform: Shape 4492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4" name="Freeform: Shape 4493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5" name="Freeform: Shape 4494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6" name="Freeform: Shape 4495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7" name="Freeform: Shape 4496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8" name="Freeform: Shape 4497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99" name="Freeform: Shape 4498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0" name="Freeform: Shape 4499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1" name="Freeform: Shape 4500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2" name="Freeform: Shape 4501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3" name="Freeform: Shape 4502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4" name="Freeform: Shape 4503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5" name="Freeform: Shape 4504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6" name="Freeform: Shape 4505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7" name="Freeform: Shape 4506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8" name="Freeform: Shape 4507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09" name="Freeform: Shape 4508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0" name="Freeform: Shape 4509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1" name="Freeform: Shape 4510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2" name="Freeform: Shape 4511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3" name="Freeform: Shape 4512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4" name="Freeform: Shape 4513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5" name="Freeform: Shape 4514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6" name="Freeform: Shape 4515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7" name="Freeform: Shape 4516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8" name="Freeform: Shape 4517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19" name="Freeform: Shape 4518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20" name="Freeform: Shape 4519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21" name="Freeform: Shape 4520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22" name="Freeform: Shape 4521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23" name="Freeform: Shape 4522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24" name="Freeform: Shape 4523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25" name="Freeform: Shape 4524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4098" name="Picture 2" descr="Spring Chicken Salad Recipe | Food Network Kitchen | Food Network">
            <a:extLst>
              <a:ext uri="{FF2B5EF4-FFF2-40B4-BE49-F238E27FC236}">
                <a16:creationId xmlns:a16="http://schemas.microsoft.com/office/drawing/2014/main" id="{65C4EAD9-0FF7-68C0-D431-2EA52A60F7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96" r="9504"/>
          <a:stretch/>
        </p:blipFill>
        <p:spPr bwMode="auto">
          <a:xfrm>
            <a:off x="4542412" y="3850995"/>
            <a:ext cx="2013902" cy="2013902"/>
          </a:xfrm>
          <a:custGeom>
            <a:avLst/>
            <a:gdLst/>
            <a:ahLst/>
            <a:cxnLst/>
            <a:rect l="l" t="t" r="r" b="b"/>
            <a:pathLst>
              <a:path w="2013902" h="2013902">
                <a:moveTo>
                  <a:pt x="1006951" y="0"/>
                </a:moveTo>
                <a:cubicBezTo>
                  <a:pt x="1563075" y="0"/>
                  <a:pt x="2013902" y="450827"/>
                  <a:pt x="2013902" y="1006951"/>
                </a:cubicBezTo>
                <a:cubicBezTo>
                  <a:pt x="2013902" y="1563075"/>
                  <a:pt x="1563075" y="2013902"/>
                  <a:pt x="1006951" y="2013902"/>
                </a:cubicBezTo>
                <a:cubicBezTo>
                  <a:pt x="450827" y="2013902"/>
                  <a:pt x="0" y="1563075"/>
                  <a:pt x="0" y="1006951"/>
                </a:cubicBezTo>
                <a:cubicBezTo>
                  <a:pt x="0" y="450827"/>
                  <a:pt x="450827" y="0"/>
                  <a:pt x="100695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9776" y="674087"/>
            <a:ext cx="4427091" cy="54347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/>
            <a:r>
              <a:rPr lang="en-US" sz="2400" dirty="0">
                <a:solidFill>
                  <a:schemeClr val="bg1"/>
                </a:solidFill>
              </a:rPr>
              <a:t>Salads </a:t>
            </a:r>
          </a:p>
          <a:p>
            <a:pPr marL="0" indent="0"/>
            <a:r>
              <a:rPr lang="en-US" sz="1600" dirty="0">
                <a:solidFill>
                  <a:schemeClr val="bg1"/>
                </a:solidFill>
              </a:rPr>
              <a:t>chicken spring salad - £18                     </a:t>
            </a:r>
          </a:p>
          <a:p>
            <a:pPr marL="0" indent="0"/>
            <a:r>
              <a:rPr lang="en-US" sz="1600" b="1" cap="all" spc="100" dirty="0">
                <a:solidFill>
                  <a:schemeClr val="bg1"/>
                </a:solidFill>
                <a:effectLst/>
              </a:rPr>
              <a:t>English garden salad </a:t>
            </a:r>
            <a:endParaRPr lang="en-US" sz="1600" b="1" cap="all" spc="100" dirty="0">
              <a:solidFill>
                <a:schemeClr val="bg1"/>
              </a:solidFill>
            </a:endParaRPr>
          </a:p>
          <a:p>
            <a:pPr marL="0" indent="0"/>
            <a:r>
              <a:rPr lang="en-US" sz="1800" cap="all" spc="200" dirty="0">
                <a:solidFill>
                  <a:schemeClr val="bg1"/>
                </a:solidFill>
              </a:rPr>
              <a:t>Soups</a:t>
            </a:r>
          </a:p>
          <a:p>
            <a:pPr marL="0" indent="0"/>
            <a:r>
              <a:rPr lang="en-US" sz="1600" b="1" cap="all" spc="100" dirty="0">
                <a:solidFill>
                  <a:schemeClr val="bg1"/>
                </a:solidFill>
              </a:rPr>
              <a:t>Welsh Leek and stilton soup - £10</a:t>
            </a:r>
          </a:p>
          <a:p>
            <a:pPr marL="0">
              <a:buFont typeface="Arial" panose="020B0604020202020204" pitchFamily="34" charset="0"/>
              <a:buChar char="•"/>
            </a:pPr>
            <a:endParaRPr lang="en-US" sz="1600" b="1" dirty="0">
              <a:solidFill>
                <a:schemeClr val="bg1"/>
              </a:solidFill>
            </a:endParaRPr>
          </a:p>
          <a:p>
            <a:pPr marL="0" indent="0"/>
            <a:r>
              <a:rPr lang="en-US" sz="1600" b="1" dirty="0">
                <a:solidFill>
                  <a:schemeClr val="bg1"/>
                </a:solidFill>
              </a:rPr>
              <a:t>Food allergen labelling and Infor requirements fall under the </a:t>
            </a:r>
            <a:r>
              <a:rPr lang="en-US" sz="1600" b="1" dirty="0" err="1">
                <a:solidFill>
                  <a:schemeClr val="bg1"/>
                </a:solidFill>
              </a:rPr>
              <a:t>eu</a:t>
            </a:r>
            <a:r>
              <a:rPr lang="en-US" sz="1600" b="1" dirty="0">
                <a:solidFill>
                  <a:schemeClr val="bg1"/>
                </a:solidFill>
              </a:rPr>
              <a:t> food information for              consumers regulation no 1169/2011:technical guidance </a:t>
            </a:r>
            <a:r>
              <a:rPr lang="en-US" sz="1600" b="1" dirty="0" err="1">
                <a:solidFill>
                  <a:schemeClr val="bg1"/>
                </a:solidFill>
              </a:rPr>
              <a:t>april</a:t>
            </a:r>
            <a:r>
              <a:rPr lang="en-US" sz="1600" b="1" dirty="0">
                <a:solidFill>
                  <a:schemeClr val="bg1"/>
                </a:solidFill>
              </a:rPr>
              <a:t> 2022.</a:t>
            </a:r>
            <a:r>
              <a:rPr lang="en-US" sz="1600" b="1" cap="all" dirty="0">
                <a:solidFill>
                  <a:schemeClr val="bg1"/>
                </a:solidFill>
              </a:rPr>
              <a:t>  </a:t>
            </a:r>
            <a:r>
              <a:rPr lang="en-US" sz="1600" b="1" dirty="0">
                <a:solidFill>
                  <a:schemeClr val="bg1"/>
                </a:solidFill>
              </a:rPr>
              <a:t>Food standards agency (</a:t>
            </a:r>
            <a:r>
              <a:rPr lang="en-US" sz="1600" b="1" dirty="0" err="1">
                <a:solidFill>
                  <a:schemeClr val="bg1"/>
                </a:solidFill>
              </a:rPr>
              <a:t>fsa</a:t>
            </a:r>
            <a:r>
              <a:rPr lang="en-US" sz="1600" b="1" dirty="0">
                <a:solidFill>
                  <a:schemeClr val="bg1"/>
                </a:solidFill>
              </a:rPr>
              <a:t>).</a:t>
            </a:r>
            <a:endParaRPr lang="en-US" sz="1600" dirty="0">
              <a:solidFill>
                <a:schemeClr val="bg1"/>
              </a:solidFill>
            </a:endParaRPr>
          </a:p>
          <a:p>
            <a:pPr marL="0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bg1"/>
                </a:solidFill>
              </a:rPr>
              <a:pPr defTabSz="914400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FC409-B310-2A03-769D-A73C08780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462434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1" kern="1200" spc="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Main Course </a:t>
            </a:r>
            <a:endParaRPr lang="en-US" b="1" i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49D08-B1C0-844D-CF13-74775BAFC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4484" y="599325"/>
            <a:ext cx="548640" cy="548640"/>
          </a:xfrm>
          <a:prstGeom prst="ellipse">
            <a:avLst/>
          </a:prstGeom>
          <a:solidFill>
            <a:srgbClr val="767832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spcAft>
                <a:spcPts val="600"/>
              </a:spcAft>
              <a:defRPr/>
            </a:pPr>
            <a:fld id="{DBA1B0FB-D917-4C8C-928F-313BD683BF39}" type="slidenum">
              <a:rPr lang="en-US" sz="1500">
                <a:solidFill>
                  <a:srgbClr val="FFFFFF"/>
                </a:solidFill>
              </a:rPr>
              <a:pPr algn="ctr" defTabSz="914400">
                <a:spcAft>
                  <a:spcPts val="600"/>
                </a:spcAft>
                <a:defRPr/>
              </a:pPr>
              <a:t>6</a:t>
            </a:fld>
            <a:endParaRPr lang="en-US" sz="1500">
              <a:solidFill>
                <a:srgbClr val="FFFFFF"/>
              </a:solidFill>
            </a:endParaRPr>
          </a:p>
        </p:txBody>
      </p:sp>
      <p:sp>
        <p:nvSpPr>
          <p:cNvPr id="6194" name="Oval 6193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146" name="Picture 2" descr="What's on our Welsh menu? - Wales Online">
            <a:extLst>
              <a:ext uri="{FF2B5EF4-FFF2-40B4-BE49-F238E27FC236}">
                <a16:creationId xmlns:a16="http://schemas.microsoft.com/office/drawing/2014/main" id="{2336B7D6-0536-FADB-019C-DF5D51D4D8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0" r="14413" b="4"/>
          <a:stretch/>
        </p:blipFill>
        <p:spPr bwMode="auto">
          <a:xfrm>
            <a:off x="568008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3104D2-DBC4-9DCA-BF58-9EEF6F1F90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5543" y="2871982"/>
            <a:ext cx="4558309" cy="318168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/>
            <a:r>
              <a:rPr lang="en-US" sz="1500" b="1" cap="all" spc="100" dirty="0" err="1">
                <a:effectLst/>
              </a:rPr>
              <a:t>Glamorgan</a:t>
            </a:r>
            <a:r>
              <a:rPr lang="en-US" sz="1500" b="1" cap="all" spc="100" dirty="0">
                <a:effectLst/>
              </a:rPr>
              <a:t> sausages – £38</a:t>
            </a:r>
          </a:p>
          <a:p>
            <a:pPr marL="0"/>
            <a:r>
              <a:rPr lang="en-US" sz="1500" dirty="0"/>
              <a:t> Fresh leeks, thyme, slide bread  and </a:t>
            </a:r>
            <a:r>
              <a:rPr lang="en-US" sz="1500" dirty="0" err="1"/>
              <a:t>Caerphilly</a:t>
            </a:r>
            <a:r>
              <a:rPr lang="en-US" sz="1500" dirty="0"/>
              <a:t> cheese with Bread, Purple  Moose </a:t>
            </a:r>
            <a:r>
              <a:rPr lang="en-US" sz="1500" b="1" cap="all" spc="100" dirty="0">
                <a:effectLst/>
              </a:rPr>
              <a:t>(553 Cal.) </a:t>
            </a:r>
          </a:p>
          <a:p>
            <a:pPr marL="0"/>
            <a:r>
              <a:rPr lang="en-US" sz="1500" b="0" spc="0" dirty="0">
                <a:effectLst/>
              </a:rPr>
              <a:t>Pair these amazing sausages with shiraz</a:t>
            </a:r>
          </a:p>
          <a:p>
            <a:pPr marL="0"/>
            <a:r>
              <a:rPr lang="en-US" sz="1500" b="1" cap="all" spc="100" dirty="0">
                <a:effectLst/>
              </a:rPr>
              <a:t>roasted leg Welsh lamb - £35</a:t>
            </a:r>
          </a:p>
          <a:p>
            <a:pPr marL="0"/>
            <a:r>
              <a:rPr lang="en-US" sz="1500" dirty="0"/>
              <a:t>A vibe with</a:t>
            </a:r>
            <a:r>
              <a:rPr lang="en-US" sz="1500" dirty="0">
                <a:effectLst/>
              </a:rPr>
              <a:t> fresh butter, rosemary, cranberry sauce, and red onions. Serve with roasted potatoes, Peroni</a:t>
            </a:r>
            <a:r>
              <a:rPr lang="en-US" sz="1500" b="1" cap="all" spc="100" dirty="0"/>
              <a:t> (453 Cal.)</a:t>
            </a:r>
          </a:p>
          <a:p>
            <a:pPr marL="0"/>
            <a:r>
              <a:rPr lang="en-US" sz="1500" b="1" spc="100" dirty="0"/>
              <a:t>Pair this amazing </a:t>
            </a:r>
            <a:r>
              <a:rPr lang="en-US" sz="1500" b="1" spc="100" dirty="0" err="1"/>
              <a:t>loaseted</a:t>
            </a:r>
            <a:r>
              <a:rPr lang="en-US" sz="1500" b="1" spc="100" dirty="0"/>
              <a:t> lamb with </a:t>
            </a:r>
            <a:r>
              <a:rPr lang="en-US" sz="1500" b="1" spc="100" dirty="0" err="1"/>
              <a:t>melbec</a:t>
            </a:r>
            <a:endParaRPr lang="en-US" sz="1500" b="1" spc="100" dirty="0"/>
          </a:p>
          <a:p>
            <a:pPr marL="0"/>
            <a:r>
              <a:rPr lang="en-US" sz="1500" b="1" cap="all" spc="100" dirty="0">
                <a:effectLst/>
              </a:rPr>
              <a:t>wild seabass filet -  £32</a:t>
            </a:r>
          </a:p>
          <a:p>
            <a:pPr marL="0"/>
            <a:r>
              <a:rPr lang="en-US" sz="1500" dirty="0">
                <a:effectLst/>
              </a:rPr>
              <a:t>Fillet is Pan-fried with shrimp butter and Sauce and Chopped Baby Potatoes and Stella Artois </a:t>
            </a:r>
            <a:r>
              <a:rPr lang="en-US" sz="1500" b="1" cap="all" spc="100" dirty="0"/>
              <a:t>(353 cal.) </a:t>
            </a:r>
          </a:p>
          <a:p>
            <a:pPr marL="0"/>
            <a:r>
              <a:rPr lang="en-US" sz="1500" b="1" cap="all" spc="100" dirty="0"/>
              <a:t>PAIR delicious seabass with pinot </a:t>
            </a:r>
            <a:r>
              <a:rPr lang="en-US" sz="1500" b="1" cap="all" spc="100" dirty="0" err="1"/>
              <a:t>blanc</a:t>
            </a:r>
            <a:r>
              <a:rPr lang="en-US" sz="1500" b="1" cap="all" spc="100" dirty="0"/>
              <a:t> for everlasting taste</a:t>
            </a:r>
          </a:p>
          <a:p>
            <a:pPr marL="0"/>
            <a:endParaRPr lang="en-US" sz="1500" dirty="0"/>
          </a:p>
        </p:txBody>
      </p:sp>
      <p:sp>
        <p:nvSpPr>
          <p:cNvPr id="6196" name="Freeform: Shape 6195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98" name="Oval 6197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94B3961-678E-F742-A1D0-45354FA99A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81" b="28219"/>
          <a:stretch/>
        </p:blipFill>
        <p:spPr bwMode="auto">
          <a:xfrm>
            <a:off x="5838252" y="2722161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Pan-Fried Sea Bass with Roasted Red Pepper Sauce and Broccoli Puree :  Recipes : Cooking Channel Recipe | Laura Calder | Cooking Channel">
            <a:extLst>
              <a:ext uri="{FF2B5EF4-FFF2-40B4-BE49-F238E27FC236}">
                <a16:creationId xmlns:a16="http://schemas.microsoft.com/office/drawing/2014/main" id="{9E513B0C-C1C5-F0FA-DEC5-0193E02E08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8" r="1746" b="4"/>
          <a:stretch/>
        </p:blipFill>
        <p:spPr bwMode="auto"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05" name="Freeform: Shape 6199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148" name="Picture 4" descr="Roast leg of Welsh Lamb with gin and cranberry">
            <a:extLst>
              <a:ext uri="{FF2B5EF4-FFF2-40B4-BE49-F238E27FC236}">
                <a16:creationId xmlns:a16="http://schemas.microsoft.com/office/drawing/2014/main" id="{2D0CDB53-8A5F-1335-6EF8-EADA569F57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4" r="-4" b="-4"/>
          <a:stretch/>
        </p:blipFill>
        <p:spPr bwMode="auto">
          <a:xfrm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241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6" name="Picture 8" descr="Three-Layered Carrot Cake Recipe: How to Make It">
            <a:extLst>
              <a:ext uri="{FF2B5EF4-FFF2-40B4-BE49-F238E27FC236}">
                <a16:creationId xmlns:a16="http://schemas.microsoft.com/office/drawing/2014/main" id="{27254DA7-5138-CD40-4AF9-1ACF52F35C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82" r="-1" b="22053"/>
          <a:stretch/>
        </p:blipFill>
        <p:spPr bwMode="auto">
          <a:xfrm>
            <a:off x="-19" y="10"/>
            <a:ext cx="121889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21B429-C0A7-8E40-D100-12CB4A007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68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Desserts</a:t>
            </a:r>
            <a:b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192" name="Freeform: Shape 719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174" name="Picture 6" descr="Fudgy chocolate orange brownie - Serving Dumplings">
            <a:extLst>
              <a:ext uri="{FF2B5EF4-FFF2-40B4-BE49-F238E27FC236}">
                <a16:creationId xmlns:a16="http://schemas.microsoft.com/office/drawing/2014/main" id="{ED28A8EA-DD78-7CA8-6883-20550209A9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19" r="-1" b="18877"/>
          <a:stretch/>
        </p:blipFill>
        <p:spPr bwMode="auto">
          <a:xfrm>
            <a:off x="-2315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067519" h="5265942">
                <a:moveTo>
                  <a:pt x="0" y="0"/>
                </a:moveTo>
                <a:lnTo>
                  <a:pt x="4097786" y="0"/>
                </a:lnTo>
                <a:lnTo>
                  <a:pt x="4176264" y="71326"/>
                </a:lnTo>
                <a:cubicBezTo>
                  <a:pt x="4726927" y="621989"/>
                  <a:pt x="5067519" y="1382723"/>
                  <a:pt x="5067519" y="2223006"/>
                </a:cubicBezTo>
                <a:cubicBezTo>
                  <a:pt x="5067519" y="3903573"/>
                  <a:pt x="3705150" y="5265942"/>
                  <a:pt x="2024583" y="5265942"/>
                </a:cubicBezTo>
                <a:cubicBezTo>
                  <a:pt x="1315594" y="5265942"/>
                  <a:pt x="663237" y="5023470"/>
                  <a:pt x="145914" y="4616926"/>
                </a:cubicBezTo>
                <a:lnTo>
                  <a:pt x="0" y="44890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BF5CE9-D164-1B03-E4CE-61A69B0179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3667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700"/>
          </a:p>
          <a:p>
            <a:pPr marL="0"/>
            <a:r>
              <a:rPr lang="en-US" sz="1700" b="1" cap="all" spc="100"/>
              <a:t> LAYER CARROT CAKE with pineapple- £15</a:t>
            </a:r>
            <a:endParaRPr lang="en-US" sz="1700"/>
          </a:p>
          <a:p>
            <a:pPr marL="0"/>
            <a:r>
              <a:rPr lang="en-US" sz="1700"/>
              <a:t>Soft , moist, fluffy and the topping is with the  most amazing cream cheese</a:t>
            </a:r>
            <a:r>
              <a:rPr lang="en-US" sz="1700" b="1" cap="all" spc="100"/>
              <a:t>. (180 cal.) </a:t>
            </a:r>
          </a:p>
          <a:p>
            <a:r>
              <a:rPr lang="en-US" sz="1700" b="1" cap="all" spc="100"/>
              <a:t>Orange Chocolate Brownies serves 2 - £8</a:t>
            </a:r>
          </a:p>
          <a:p>
            <a:r>
              <a:rPr lang="en-US" sz="1700"/>
              <a:t>Super soft fudgy moist orange chocolate brownies are serve hot with  ice-cream or pudding.</a:t>
            </a:r>
          </a:p>
          <a:p>
            <a:r>
              <a:rPr lang="en-US" sz="1700" b="1" cap="all" spc="100"/>
              <a:t>Welsh cakes serves 2 - £8</a:t>
            </a:r>
            <a:endParaRPr lang="en-US" sz="1700"/>
          </a:p>
          <a:p>
            <a:r>
              <a:rPr lang="en-US" sz="1700"/>
              <a:t>The amazing traditional Welsh cakes  served with your favourite syrup or cream topping. (</a:t>
            </a:r>
            <a:r>
              <a:rPr lang="en-US" sz="1700" b="1" cap="all" spc="100"/>
              <a:t>180 cal.)</a:t>
            </a:r>
          </a:p>
          <a:p>
            <a:endParaRPr lang="en-US" sz="1700"/>
          </a:p>
          <a:p>
            <a:pPr marL="0"/>
            <a:endParaRPr lang="en-US" sz="17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08F7C1-625F-0A16-71E6-A7E0E3655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3F4954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spcAft>
                <a:spcPts val="600"/>
              </a:spcAft>
              <a:defRPr/>
            </a:pPr>
            <a:fld id="{DBA1B0FB-D917-4C8C-928F-313BD683BF39}" type="slidenum">
              <a:rPr lang="en-US" sz="1500">
                <a:solidFill>
                  <a:srgbClr val="FFFFFF"/>
                </a:solidFill>
              </a:rPr>
              <a:pPr algn="ctr" defTabSz="914400">
                <a:spcAft>
                  <a:spcPts val="600"/>
                </a:spcAft>
                <a:defRPr/>
              </a:pPr>
              <a:t>7</a:t>
            </a:fld>
            <a:endParaRPr lang="en-US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594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47A9F61C-7F46-CAD2-602E-61F0C738910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40037726"/>
              </p:ext>
            </p:extLst>
          </p:nvPr>
        </p:nvGraphicFramePr>
        <p:xfrm>
          <a:off x="839788" y="436098"/>
          <a:ext cx="9823523" cy="5753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D904CB-21C0-2419-A565-24D8B9E4B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090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196</TotalTime>
  <Words>722</Words>
  <Application>Microsoft Macintosh PowerPoint</Application>
  <PresentationFormat>Widescreen</PresentationFormat>
  <Paragraphs>64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Abadi</vt:lpstr>
      <vt:lpstr>Arial</vt:lpstr>
      <vt:lpstr>Calibri</vt:lpstr>
      <vt:lpstr>Calibri Light</vt:lpstr>
      <vt:lpstr>Office Theme</vt:lpstr>
      <vt:lpstr>Menu Engineering</vt:lpstr>
      <vt:lpstr>Hotel Trinity</vt:lpstr>
      <vt:lpstr>          TAKE AWAY , DINE IN, DELIVERY SERVICES ARE AVAILABLE   Contact us On: 01206546748  Visit our website: www.trinityhotelwales.uk Block-C , Lanterns Court, 28 Quadrant Walk, Tower Hamlets, London, E14 9JW, United Kingdom    </vt:lpstr>
      <vt:lpstr>Drinks </vt:lpstr>
      <vt:lpstr>Starters We have food that is vegetarian friendly, vegan friendly and you may find lactose free and gluten free items on menu </vt:lpstr>
      <vt:lpstr>Main Course </vt:lpstr>
      <vt:lpstr>Desserts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Menu to Takeway</dc:title>
  <dc:creator>Mu Rad</dc:creator>
  <cp:lastModifiedBy>heera.mehwish.sukhera@gmail.com</cp:lastModifiedBy>
  <cp:revision>68</cp:revision>
  <dcterms:created xsi:type="dcterms:W3CDTF">2022-11-12T13:35:27Z</dcterms:created>
  <dcterms:modified xsi:type="dcterms:W3CDTF">2022-11-18T18:42:05Z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defa4170-0d19-0005-0004-bc88714345d2_Enabled">
    <vt:lpwstr>true</vt:lpwstr>
  </property>
  <property fmtid="{D5CDD505-2E9C-101B-9397-08002B2CF9AE}" pid="4" name="MSIP_Label_defa4170-0d19-0005-0004-bc88714345d2_SetDate">
    <vt:lpwstr>2022-11-12T13:40:49Z</vt:lpwstr>
  </property>
  <property fmtid="{D5CDD505-2E9C-101B-9397-08002B2CF9AE}" pid="5" name="MSIP_Label_defa4170-0d19-0005-0004-bc88714345d2_Method">
    <vt:lpwstr>Standard</vt:lpwstr>
  </property>
  <property fmtid="{D5CDD505-2E9C-101B-9397-08002B2CF9AE}" pid="6" name="MSIP_Label_defa4170-0d19-0005-0004-bc88714345d2_Name">
    <vt:lpwstr>defa4170-0d19-0005-0004-bc88714345d2</vt:lpwstr>
  </property>
  <property fmtid="{D5CDD505-2E9C-101B-9397-08002B2CF9AE}" pid="7" name="MSIP_Label_defa4170-0d19-0005-0004-bc88714345d2_SiteId">
    <vt:lpwstr>9a6e7529-301d-4e5c-a8dc-ead6bfa27f0e</vt:lpwstr>
  </property>
  <property fmtid="{D5CDD505-2E9C-101B-9397-08002B2CF9AE}" pid="8" name="MSIP_Label_defa4170-0d19-0005-0004-bc88714345d2_ActionId">
    <vt:lpwstr>0d75f967-b88a-4a70-ab79-2b88363e3672</vt:lpwstr>
  </property>
  <property fmtid="{D5CDD505-2E9C-101B-9397-08002B2CF9AE}" pid="9" name="MSIP_Label_defa4170-0d19-0005-0004-bc88714345d2_ContentBits">
    <vt:lpwstr>0</vt:lpwstr>
  </property>
</Properties>
</file>