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157.xml" ContentType="application/vnd.openxmlformats-officedocument.presentationml.slideLayout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71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60.xml" ContentType="application/vnd.openxmlformats-officedocument.presentationml.slideLayout+xml"/>
  <Override PartName="/ppt/notesSlides/notesSlide16.xml" ContentType="application/vnd.openxmlformats-officedocument.presentationml.notesSlide+xml"/>
  <Override PartName="/ppt/tableStyles.xml" ContentType="application/vnd.openxmlformats-officedocument.presentationml.tableStyles+xml"/>
  <Override PartName="/ppt/slideLayouts/slideLayout102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11.xml" ContentType="application/vnd.openxmlformats-officedocument.presentationml.slideMaster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s/slide33.xml" ContentType="application/vnd.openxmlformats-officedocument.presentationml.slide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143.xml" ContentType="application/vnd.openxmlformats-officedocument.presentationml.slideLayout+xml"/>
  <Override PartName="/ppt/presentation.xml" ContentType="application/vnd.openxmlformats-officedocument.presentationml.presentation.main+xml"/>
  <Override PartName="/ppt/slideMasters/slideMaster16.xml" ContentType="application/vnd.openxmlformats-officedocument.presentationml.slideMaster+xml"/>
  <Override PartName="/ppt/slides/slide22.xml" ContentType="application/vnd.openxmlformats-officedocument.presentationml.slide+xml"/>
  <Override PartName="/ppt/slideLayouts/slideLayout32.xml" ContentType="application/vnd.openxmlformats-officedocument.presentationml.slideLayout+xml"/>
  <Override PartName="/ppt/slideLayouts/slideLayout132.xml" ContentType="application/vnd.openxmlformats-officedocument.presentationml.slideLayout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21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theme/theme15.xml" ContentType="application/vnd.openxmlformats-officedocument.theme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slideLayouts/slideLayout159.xml" ContentType="application/vnd.openxmlformats-officedocument.presentationml.slideLayout+xml"/>
  <Override PartName="/ppt/notesSlides/notesSlide4.xml" ContentType="application/vnd.openxmlformats-officedocument.presentationml.notesSlide+xml"/>
  <Override PartName="/ppt/slides/slide38.xml" ContentType="application/vnd.openxmlformats-officedocument.presentationml.slide+xml"/>
  <Override PartName="/ppt/slideLayouts/slideLayout48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73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6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notesSlides/notesSlide25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16.xml" ContentType="application/vnd.openxmlformats-officedocument.theme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slideMasters/slideMaster13.xml" ContentType="application/vnd.openxmlformats-officedocument.presentationml.slideMaster+xml"/>
  <Override PartName="/ppt/slideLayouts/slideLayout10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theme/theme12.xml" ContentType="application/vnd.openxmlformats-officedocument.them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52.xml" ContentType="application/vnd.openxmlformats-officedocument.presentationml.slideLayout+xml"/>
  <Override PartName="/ppt/notesSlides/notesSlide37.xml" ContentType="application/vnd.openxmlformats-officedocument.presentationml.notesSlide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70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slideMasters/slideMaster14.xml" ContentType="application/vnd.openxmlformats-officedocument.presentationml.slideMaster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30.xml" ContentType="application/vnd.openxmlformats-officedocument.presentationml.slideLayout+xml"/>
  <Override PartName="/ppt/theme/theme17.xml" ContentType="application/vnd.openxmlformats-officedocument.them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11.xml" ContentType="application/vnd.openxmlformats-officedocument.presentationml.notesSlide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9.xml" ContentType="application/vnd.openxmlformats-officedocument.theme+xml"/>
  <Override PartName="/ppt/theme/theme13.xml" ContentType="application/vnd.openxmlformats-officedocument.them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64.xml" ContentType="application/vnd.openxmlformats-officedocument.presentationml.slideLayout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slideLayouts/slideLayout131.xml" ContentType="application/vnd.openxmlformats-officedocument.presentationml.slideLayout+xml"/>
  <Override PartName="/ppt/notesSlides/notesSlide34.xml" ContentType="application/vnd.openxmlformats-officedocument.presentationml.notesSlide+xml"/>
  <Override PartName="/ppt/slideMasters/slideMaster15.xml" ContentType="application/vnd.openxmlformats-officedocument.presentationml.slideMaster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20.xml" ContentType="application/vnd.openxmlformats-officedocument.presentationml.slideLayout+xml"/>
  <Override PartName="/ppt/notesSlides/notesSlide23.xml" ContentType="application/vnd.openxmlformats-officedocument.presentationml.notesSlide+xml"/>
  <Override PartName="/ppt/theme/theme14.xml" ContentType="application/vnd.openxmlformats-officedocument.theme+xml"/>
  <Override PartName="/ppt/notesSlides/notesSlide12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147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36.xml" ContentType="application/vnd.openxmlformats-officedocument.presentationml.slideLayout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slideLayouts/slideLayout14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Masters/slideMaster12.xml" ContentType="application/vnd.openxmlformats-officedocument.presentationml.slideMaster+xml"/>
  <Override PartName="/ppt/notesSlides/notesSlide8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Layouts/slideLayout99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11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5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6" r:id="rId1"/>
    <p:sldMasterId id="2147483675" r:id="rId2"/>
    <p:sldMasterId id="2147483670" r:id="rId3"/>
    <p:sldMasterId id="2147483669" r:id="rId4"/>
    <p:sldMasterId id="2147483662" r:id="rId5"/>
    <p:sldMasterId id="2147483660" r:id="rId6"/>
    <p:sldMasterId id="2147483659" r:id="rId7"/>
    <p:sldMasterId id="2147483658" r:id="rId8"/>
    <p:sldMasterId id="2147483657" r:id="rId9"/>
    <p:sldMasterId id="2147483655" r:id="rId10"/>
    <p:sldMasterId id="2147483654" r:id="rId11"/>
    <p:sldMasterId id="2147483653" r:id="rId12"/>
    <p:sldMasterId id="2147483652" r:id="rId13"/>
    <p:sldMasterId id="2147483651" r:id="rId14"/>
    <p:sldMasterId id="2147483650" r:id="rId15"/>
    <p:sldMasterId id="2147483649" r:id="rId16"/>
  </p:sldMasterIdLst>
  <p:notesMasterIdLst>
    <p:notesMasterId r:id="rId56"/>
  </p:notesMasterIdLst>
  <p:sldIdLst>
    <p:sldId id="689" r:id="rId17"/>
    <p:sldId id="690" r:id="rId18"/>
    <p:sldId id="691" r:id="rId19"/>
    <p:sldId id="692" r:id="rId20"/>
    <p:sldId id="693" r:id="rId21"/>
    <p:sldId id="694" r:id="rId22"/>
    <p:sldId id="695" r:id="rId23"/>
    <p:sldId id="696" r:id="rId24"/>
    <p:sldId id="697" r:id="rId25"/>
    <p:sldId id="698" r:id="rId26"/>
    <p:sldId id="699" r:id="rId27"/>
    <p:sldId id="700" r:id="rId28"/>
    <p:sldId id="701" r:id="rId29"/>
    <p:sldId id="702" r:id="rId30"/>
    <p:sldId id="703" r:id="rId31"/>
    <p:sldId id="704" r:id="rId32"/>
    <p:sldId id="705" r:id="rId33"/>
    <p:sldId id="706" r:id="rId34"/>
    <p:sldId id="707" r:id="rId35"/>
    <p:sldId id="708" r:id="rId36"/>
    <p:sldId id="709" r:id="rId37"/>
    <p:sldId id="710" r:id="rId38"/>
    <p:sldId id="711" r:id="rId39"/>
    <p:sldId id="712" r:id="rId40"/>
    <p:sldId id="713" r:id="rId41"/>
    <p:sldId id="714" r:id="rId42"/>
    <p:sldId id="715" r:id="rId43"/>
    <p:sldId id="716" r:id="rId44"/>
    <p:sldId id="717" r:id="rId45"/>
    <p:sldId id="718" r:id="rId46"/>
    <p:sldId id="719" r:id="rId47"/>
    <p:sldId id="720" r:id="rId48"/>
    <p:sldId id="721" r:id="rId49"/>
    <p:sldId id="722" r:id="rId50"/>
    <p:sldId id="723" r:id="rId51"/>
    <p:sldId id="724" r:id="rId52"/>
    <p:sldId id="725" r:id="rId53"/>
    <p:sldId id="726" r:id="rId54"/>
    <p:sldId id="727" r:id="rId5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FFFAC7"/>
    <a:srgbClr val="000000"/>
    <a:srgbClr val="A47A3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390" autoAdjust="0"/>
    <p:restoredTop sz="90929"/>
  </p:normalViewPr>
  <p:slideViewPr>
    <p:cSldViewPr>
      <p:cViewPr>
        <p:scale>
          <a:sx n="70" d="100"/>
          <a:sy n="70" d="100"/>
        </p:scale>
        <p:origin x="-1362" y="-3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1752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2.xml"/><Relationship Id="rId26" Type="http://schemas.openxmlformats.org/officeDocument/2006/relationships/slide" Target="slides/slide10.xml"/><Relationship Id="rId39" Type="http://schemas.openxmlformats.org/officeDocument/2006/relationships/slide" Target="slides/slide23.xml"/><Relationship Id="rId21" Type="http://schemas.openxmlformats.org/officeDocument/2006/relationships/slide" Target="slides/slide5.xml"/><Relationship Id="rId34" Type="http://schemas.openxmlformats.org/officeDocument/2006/relationships/slide" Target="slides/slide18.xml"/><Relationship Id="rId42" Type="http://schemas.openxmlformats.org/officeDocument/2006/relationships/slide" Target="slides/slide26.xml"/><Relationship Id="rId47" Type="http://schemas.openxmlformats.org/officeDocument/2006/relationships/slide" Target="slides/slide31.xml"/><Relationship Id="rId50" Type="http://schemas.openxmlformats.org/officeDocument/2006/relationships/slide" Target="slides/slide34.xml"/><Relationship Id="rId55" Type="http://schemas.openxmlformats.org/officeDocument/2006/relationships/slide" Target="slides/slide39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1.xml"/><Relationship Id="rId25" Type="http://schemas.openxmlformats.org/officeDocument/2006/relationships/slide" Target="slides/slide9.xml"/><Relationship Id="rId33" Type="http://schemas.openxmlformats.org/officeDocument/2006/relationships/slide" Target="slides/slide17.xml"/><Relationship Id="rId38" Type="http://schemas.openxmlformats.org/officeDocument/2006/relationships/slide" Target="slides/slide22.xml"/><Relationship Id="rId46" Type="http://schemas.openxmlformats.org/officeDocument/2006/relationships/slide" Target="slides/slide30.xml"/><Relationship Id="rId59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4.xml"/><Relationship Id="rId29" Type="http://schemas.openxmlformats.org/officeDocument/2006/relationships/slide" Target="slides/slide13.xml"/><Relationship Id="rId41" Type="http://schemas.openxmlformats.org/officeDocument/2006/relationships/slide" Target="slides/slide25.xml"/><Relationship Id="rId54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8.xml"/><Relationship Id="rId32" Type="http://schemas.openxmlformats.org/officeDocument/2006/relationships/slide" Target="slides/slide16.xml"/><Relationship Id="rId37" Type="http://schemas.openxmlformats.org/officeDocument/2006/relationships/slide" Target="slides/slide21.xml"/><Relationship Id="rId40" Type="http://schemas.openxmlformats.org/officeDocument/2006/relationships/slide" Target="slides/slide24.xml"/><Relationship Id="rId45" Type="http://schemas.openxmlformats.org/officeDocument/2006/relationships/slide" Target="slides/slide29.xml"/><Relationship Id="rId53" Type="http://schemas.openxmlformats.org/officeDocument/2006/relationships/slide" Target="slides/slide37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7.xml"/><Relationship Id="rId28" Type="http://schemas.openxmlformats.org/officeDocument/2006/relationships/slide" Target="slides/slide12.xml"/><Relationship Id="rId36" Type="http://schemas.openxmlformats.org/officeDocument/2006/relationships/slide" Target="slides/slide20.xml"/><Relationship Id="rId49" Type="http://schemas.openxmlformats.org/officeDocument/2006/relationships/slide" Target="slides/slide33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3.xml"/><Relationship Id="rId31" Type="http://schemas.openxmlformats.org/officeDocument/2006/relationships/slide" Target="slides/slide15.xml"/><Relationship Id="rId44" Type="http://schemas.openxmlformats.org/officeDocument/2006/relationships/slide" Target="slides/slide28.xml"/><Relationship Id="rId52" Type="http://schemas.openxmlformats.org/officeDocument/2006/relationships/slide" Target="slides/slide36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6.xml"/><Relationship Id="rId27" Type="http://schemas.openxmlformats.org/officeDocument/2006/relationships/slide" Target="slides/slide11.xml"/><Relationship Id="rId30" Type="http://schemas.openxmlformats.org/officeDocument/2006/relationships/slide" Target="slides/slide14.xml"/><Relationship Id="rId35" Type="http://schemas.openxmlformats.org/officeDocument/2006/relationships/slide" Target="slides/slide19.xml"/><Relationship Id="rId43" Type="http://schemas.openxmlformats.org/officeDocument/2006/relationships/slide" Target="slides/slide27.xml"/><Relationship Id="rId48" Type="http://schemas.openxmlformats.org/officeDocument/2006/relationships/slide" Target="slides/slide32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5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fr-FR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fr-FR"/>
          </a:p>
        </p:txBody>
      </p:sp>
      <p:sp>
        <p:nvSpPr>
          <p:cNvPr id="269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fr-FR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776B6EA-1C88-45C6-BDCA-B195D4954A0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B1E904D-D351-4611-8841-BE8B8F84E8DC}" type="slidenum">
              <a:rPr lang="en-US"/>
              <a:pPr/>
              <a:t>1</a:t>
            </a:fld>
            <a:endParaRPr lang="en-US"/>
          </a:p>
        </p:txBody>
      </p:sp>
      <p:sp>
        <p:nvSpPr>
          <p:cNvPr id="3758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58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8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7EE79A-CD0F-42E7-B2F3-5A3CA18DD7DC}" type="slidenum">
              <a:rPr lang="en-US"/>
              <a:pPr/>
              <a:t>2</a:t>
            </a:fld>
            <a:endParaRPr lang="en-US"/>
          </a:p>
        </p:txBody>
      </p:sp>
      <p:sp>
        <p:nvSpPr>
          <p:cNvPr id="37683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76836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s-ES" smtClean="0"/>
          </a:p>
        </p:txBody>
      </p:sp>
      <p:sp>
        <p:nvSpPr>
          <p:cNvPr id="376837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1" hangingPunct="1"/>
            <a:fld id="{B45E934E-7779-440B-BE30-C93F67CEC919}" type="slidenum">
              <a:rPr lang="en-US" sz="1200">
                <a:latin typeface="Calibri" pitchFamily="34" charset="0"/>
              </a:rPr>
              <a:pPr algn="r" eaLnBrk="1" hangingPunct="1"/>
              <a:t>2</a:t>
            </a:fld>
            <a:endParaRPr lang="en-U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8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2FEA00-8E1E-4CED-B0FF-8B9C9210AE60}" type="slidenum">
              <a:rPr lang="en-US"/>
              <a:pPr/>
              <a:t>3</a:t>
            </a:fld>
            <a:endParaRPr lang="en-US"/>
          </a:p>
        </p:txBody>
      </p:sp>
      <p:sp>
        <p:nvSpPr>
          <p:cNvPr id="3778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78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E4D9C3-438E-424F-9827-48EEB61E0B96}" type="slidenum">
              <a:rPr lang="en-US"/>
              <a:pPr/>
              <a:t>4</a:t>
            </a:fld>
            <a:endParaRPr lang="en-US"/>
          </a:p>
        </p:txBody>
      </p:sp>
      <p:sp>
        <p:nvSpPr>
          <p:cNvPr id="378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077CC-877F-43A8-82FE-764D58A61B4D}" type="slidenum">
              <a:rPr lang="en-US"/>
              <a:pPr/>
              <a:t>5</a:t>
            </a:fld>
            <a:endParaRPr lang="en-US"/>
          </a:p>
        </p:txBody>
      </p:sp>
      <p:sp>
        <p:nvSpPr>
          <p:cNvPr id="3799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99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9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4122BBB-18B6-437F-A703-E915BD1A4D2E}" type="slidenum">
              <a:rPr lang="en-US"/>
              <a:pPr/>
              <a:t>6</a:t>
            </a:fld>
            <a:endParaRPr lang="en-US"/>
          </a:p>
        </p:txBody>
      </p:sp>
      <p:sp>
        <p:nvSpPr>
          <p:cNvPr id="3809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09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EBA97CB-0D98-4177-9939-861100BD46D3}" type="slidenum">
              <a:rPr lang="en-US"/>
              <a:pPr/>
              <a:t>7</a:t>
            </a:fld>
            <a:endParaRPr lang="en-US"/>
          </a:p>
        </p:txBody>
      </p:sp>
      <p:sp>
        <p:nvSpPr>
          <p:cNvPr id="3819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19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9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E1CECD6-46D9-44CB-B4CC-AB532DF5CC0D}" type="slidenum">
              <a:rPr lang="en-US"/>
              <a:pPr/>
              <a:t>8</a:t>
            </a:fld>
            <a:endParaRPr lang="en-US"/>
          </a:p>
        </p:txBody>
      </p:sp>
      <p:sp>
        <p:nvSpPr>
          <p:cNvPr id="3829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29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0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5CFE3C-63E3-4116-833D-A346EC50DF3E}" type="slidenum">
              <a:rPr lang="en-US"/>
              <a:pPr/>
              <a:t>9</a:t>
            </a:fld>
            <a:endParaRPr lang="en-US"/>
          </a:p>
        </p:txBody>
      </p:sp>
      <p:sp>
        <p:nvSpPr>
          <p:cNvPr id="3840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40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0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D8C903-FE75-4C98-9AA5-11914E6EA5D7}" type="slidenum">
              <a:rPr lang="en-US"/>
              <a:pPr/>
              <a:t>10</a:t>
            </a:fld>
            <a:endParaRPr lang="en-US"/>
          </a:p>
        </p:txBody>
      </p:sp>
      <p:sp>
        <p:nvSpPr>
          <p:cNvPr id="385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5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0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E070086-6438-4CEA-9595-EED68D751BC6}" type="slidenum">
              <a:rPr lang="en-US"/>
              <a:pPr/>
              <a:t>11</a:t>
            </a:fld>
            <a:endParaRPr lang="en-US"/>
          </a:p>
        </p:txBody>
      </p:sp>
      <p:sp>
        <p:nvSpPr>
          <p:cNvPr id="3860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60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BF3583-F197-42EB-9674-86AB9362846B}" type="slidenum">
              <a:rPr lang="en-US"/>
              <a:pPr/>
              <a:t>12</a:t>
            </a:fld>
            <a:endParaRPr lang="en-US"/>
          </a:p>
        </p:txBody>
      </p:sp>
      <p:sp>
        <p:nvSpPr>
          <p:cNvPr id="3870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70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C05DE7E-3548-4A12-9ECC-B5F8539B5418}" type="slidenum">
              <a:rPr lang="en-US"/>
              <a:pPr/>
              <a:t>13</a:t>
            </a:fld>
            <a:endParaRPr lang="en-US"/>
          </a:p>
        </p:txBody>
      </p:sp>
      <p:sp>
        <p:nvSpPr>
          <p:cNvPr id="388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81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AA615F8-8B4F-4362-938F-51F071188A9C}" type="slidenum">
              <a:rPr lang="en-US"/>
              <a:pPr/>
              <a:t>14</a:t>
            </a:fld>
            <a:endParaRPr lang="en-US"/>
          </a:p>
        </p:txBody>
      </p:sp>
      <p:sp>
        <p:nvSpPr>
          <p:cNvPr id="389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05499A9-DB72-48C9-BC31-7329FBF0E8FC}" type="slidenum">
              <a:rPr lang="en-US"/>
              <a:pPr/>
              <a:t>15</a:t>
            </a:fld>
            <a:endParaRPr lang="en-US"/>
          </a:p>
        </p:txBody>
      </p:sp>
      <p:sp>
        <p:nvSpPr>
          <p:cNvPr id="390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0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B72E964-3CD9-44A5-8550-EC5CC01EE537}" type="slidenum">
              <a:rPr lang="en-US"/>
              <a:pPr/>
              <a:t>16</a:t>
            </a:fld>
            <a:endParaRPr lang="en-US"/>
          </a:p>
        </p:txBody>
      </p:sp>
      <p:sp>
        <p:nvSpPr>
          <p:cNvPr id="391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1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03D563F-197B-4DE0-9BB4-11C433C76417}" type="slidenum">
              <a:rPr lang="en-US"/>
              <a:pPr/>
              <a:t>17</a:t>
            </a:fld>
            <a:endParaRPr lang="en-US"/>
          </a:p>
        </p:txBody>
      </p:sp>
      <p:sp>
        <p:nvSpPr>
          <p:cNvPr id="392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2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B1D72C-E980-47E1-8840-69D38038EF17}" type="slidenum">
              <a:rPr lang="en-US"/>
              <a:pPr/>
              <a:t>18</a:t>
            </a:fld>
            <a:endParaRPr lang="en-US"/>
          </a:p>
        </p:txBody>
      </p:sp>
      <p:sp>
        <p:nvSpPr>
          <p:cNvPr id="393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3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2CFAC6-3593-4F4C-AE47-254867767BB8}" type="slidenum">
              <a:rPr lang="en-US"/>
              <a:pPr/>
              <a:t>19</a:t>
            </a:fld>
            <a:endParaRPr lang="en-US"/>
          </a:p>
        </p:txBody>
      </p:sp>
      <p:sp>
        <p:nvSpPr>
          <p:cNvPr id="394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4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9DB52AE-E2AA-4B0C-A75E-20B5A16965E9}" type="slidenum">
              <a:rPr lang="en-US"/>
              <a:pPr/>
              <a:t>20</a:t>
            </a:fld>
            <a:endParaRPr lang="en-US"/>
          </a:p>
        </p:txBody>
      </p:sp>
      <p:sp>
        <p:nvSpPr>
          <p:cNvPr id="395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5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CDA5140-7DCE-457A-8B74-7AE14A3838B8}" type="slidenum">
              <a:rPr lang="en-US"/>
              <a:pPr/>
              <a:t>21</a:t>
            </a:fld>
            <a:endParaRPr lang="en-US"/>
          </a:p>
        </p:txBody>
      </p:sp>
      <p:sp>
        <p:nvSpPr>
          <p:cNvPr id="396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6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B4A9E62-4BAA-4C0A-86B3-3AD3C6AE55A1}" type="slidenum">
              <a:rPr lang="en-US"/>
              <a:pPr/>
              <a:t>22</a:t>
            </a:fld>
            <a:endParaRPr lang="en-US"/>
          </a:p>
        </p:txBody>
      </p:sp>
      <p:sp>
        <p:nvSpPr>
          <p:cNvPr id="397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7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718858-D45F-4686-931F-5A5EE271FC73}" type="slidenum">
              <a:rPr lang="en-US"/>
              <a:pPr/>
              <a:t>23</a:t>
            </a:fld>
            <a:endParaRPr lang="en-US"/>
          </a:p>
        </p:txBody>
      </p:sp>
      <p:sp>
        <p:nvSpPr>
          <p:cNvPr id="398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8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DDD4A9-16B8-4C0B-9887-AF10EB9303DD}" type="slidenum">
              <a:rPr lang="en-US"/>
              <a:pPr/>
              <a:t>24</a:t>
            </a:fld>
            <a:endParaRPr lang="en-US"/>
          </a:p>
        </p:txBody>
      </p:sp>
      <p:sp>
        <p:nvSpPr>
          <p:cNvPr id="399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EBEC4D7-A208-4D3E-811E-22CBFF864312}" type="slidenum">
              <a:rPr lang="en-US"/>
              <a:pPr/>
              <a:t>25</a:t>
            </a:fld>
            <a:endParaRPr lang="en-US"/>
          </a:p>
        </p:txBody>
      </p:sp>
      <p:sp>
        <p:nvSpPr>
          <p:cNvPr id="400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0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350A264-9A7D-438D-AF56-D7FA13CF3E03}" type="slidenum">
              <a:rPr lang="en-US"/>
              <a:pPr/>
              <a:t>26</a:t>
            </a:fld>
            <a:endParaRPr lang="en-US"/>
          </a:p>
        </p:txBody>
      </p:sp>
      <p:sp>
        <p:nvSpPr>
          <p:cNvPr id="401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1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542237-273D-41E2-9ECD-AB7CD5CAF18E}" type="slidenum">
              <a:rPr lang="en-US"/>
              <a:pPr/>
              <a:t>27</a:t>
            </a:fld>
            <a:endParaRPr lang="en-US"/>
          </a:p>
        </p:txBody>
      </p:sp>
      <p:sp>
        <p:nvSpPr>
          <p:cNvPr id="402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2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3A78AA1-6D06-4A1F-A1C0-4089AF837BCB}" type="slidenum">
              <a:rPr lang="en-US"/>
              <a:pPr/>
              <a:t>28</a:t>
            </a:fld>
            <a:endParaRPr lang="en-US"/>
          </a:p>
        </p:txBody>
      </p:sp>
      <p:sp>
        <p:nvSpPr>
          <p:cNvPr id="403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3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77C3FE-6475-43A7-AEEB-5DFD73C14E36}" type="slidenum">
              <a:rPr lang="en-US"/>
              <a:pPr/>
              <a:t>29</a:t>
            </a:fld>
            <a:endParaRPr lang="en-US"/>
          </a:p>
        </p:txBody>
      </p:sp>
      <p:sp>
        <p:nvSpPr>
          <p:cNvPr id="404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4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AAE6D1-26A8-414E-9064-D5132DBAFB78}" type="slidenum">
              <a:rPr lang="en-US"/>
              <a:pPr/>
              <a:t>30</a:t>
            </a:fld>
            <a:endParaRPr lang="en-US"/>
          </a:p>
        </p:txBody>
      </p:sp>
      <p:sp>
        <p:nvSpPr>
          <p:cNvPr id="405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5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372E32-B16D-41F0-9144-ED28D12B855C}" type="slidenum">
              <a:rPr lang="en-US"/>
              <a:pPr/>
              <a:t>31</a:t>
            </a:fld>
            <a:endParaRPr lang="en-US"/>
          </a:p>
        </p:txBody>
      </p:sp>
      <p:sp>
        <p:nvSpPr>
          <p:cNvPr id="406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6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05E4EA-8083-49E8-AFEE-B0A33405D884}" type="slidenum">
              <a:rPr lang="en-US"/>
              <a:pPr/>
              <a:t>32</a:t>
            </a:fld>
            <a:endParaRPr lang="en-US"/>
          </a:p>
        </p:txBody>
      </p:sp>
      <p:sp>
        <p:nvSpPr>
          <p:cNvPr id="407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7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80E5E91-185D-4C57-A3E2-FDA526FAF40A}" type="slidenum">
              <a:rPr lang="en-US"/>
              <a:pPr/>
              <a:t>33</a:t>
            </a:fld>
            <a:endParaRPr lang="en-US"/>
          </a:p>
        </p:txBody>
      </p:sp>
      <p:sp>
        <p:nvSpPr>
          <p:cNvPr id="408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8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3736251-0D69-46AF-9F6E-9267CA5A2062}" type="slidenum">
              <a:rPr lang="en-US"/>
              <a:pPr/>
              <a:t>34</a:t>
            </a:fld>
            <a:endParaRPr lang="en-US"/>
          </a:p>
        </p:txBody>
      </p:sp>
      <p:sp>
        <p:nvSpPr>
          <p:cNvPr id="409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7D62251-CB56-43BD-92ED-4602390B0234}" type="slidenum">
              <a:rPr lang="en-US"/>
              <a:pPr/>
              <a:t>35</a:t>
            </a:fld>
            <a:endParaRPr lang="en-US"/>
          </a:p>
        </p:txBody>
      </p:sp>
      <p:sp>
        <p:nvSpPr>
          <p:cNvPr id="410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0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100665-3D5F-48BF-B45E-26917036E5E7}" type="slidenum">
              <a:rPr lang="en-US"/>
              <a:pPr/>
              <a:t>36</a:t>
            </a:fld>
            <a:endParaRPr lang="en-US"/>
          </a:p>
        </p:txBody>
      </p:sp>
      <p:sp>
        <p:nvSpPr>
          <p:cNvPr id="411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1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0A1F86A-BF81-466F-B8B2-E374E2E8470E}" type="slidenum">
              <a:rPr lang="en-US"/>
              <a:pPr/>
              <a:t>37</a:t>
            </a:fld>
            <a:endParaRPr lang="en-US"/>
          </a:p>
        </p:txBody>
      </p:sp>
      <p:sp>
        <p:nvSpPr>
          <p:cNvPr id="412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2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1B06F7-438A-4711-A166-094FB601D684}" type="slidenum">
              <a:rPr lang="en-US"/>
              <a:pPr/>
              <a:t>38</a:t>
            </a:fld>
            <a:endParaRPr lang="en-US"/>
          </a:p>
        </p:txBody>
      </p:sp>
      <p:sp>
        <p:nvSpPr>
          <p:cNvPr id="413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3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52023A-5621-4E5E-9DBD-B41F7ED5E9F3}" type="slidenum">
              <a:rPr lang="en-US"/>
              <a:pPr/>
              <a:t>39</a:t>
            </a:fld>
            <a:endParaRPr lang="en-US"/>
          </a:p>
        </p:txBody>
      </p:sp>
      <p:sp>
        <p:nvSpPr>
          <p:cNvPr id="414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4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s-E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s-ES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s-ES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s-ES"/>
              </a:p>
            </p:txBody>
          </p:sp>
        </p:grpSp>
      </p:grpSp>
      <p:sp>
        <p:nvSpPr>
          <p:cNvPr id="965674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fr-FR"/>
              <a:t>Click to edit Master title style</a:t>
            </a:r>
          </a:p>
        </p:txBody>
      </p:sp>
      <p:sp>
        <p:nvSpPr>
          <p:cNvPr id="965675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fr-FR"/>
              <a:t>Click to edit Master subtitle style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731F34-BDCE-4665-A700-9F3D84DE713E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6C1556-C867-4605-88DC-AF1262248D54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B8BC12-3DAD-42F1-BA76-90B13B5B54B2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7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EDCAC7-C8A9-4E09-90D0-2C72B254D158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8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9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9AD7ED-F7BF-4FD9-B256-ACDC64372CCF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E371FB-7E3E-4A33-8B8E-978A6E2765E3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3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0191853-A488-4DCE-B5BF-B7658ABDB0C4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7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C095A6B-4D70-498B-814A-9CDA4101CB0D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7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C14C9B-8681-454D-89F3-88E07ECE9493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FEBDC2-7C0E-4AB1-A3C7-FD37454643F9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10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Rectangle 10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Rectangle 10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5D929F-3B05-468A-97D0-57B4EBF2AFC2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C17E28-318A-46C1-A570-9B8A199D69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89A2E2-B484-41E7-9CAB-BF29406D26D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3621-A665-4C58-A49C-C57E06488CC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ED21F6-E698-4366-A1F1-99362043E63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8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9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CC0400-EBD4-4F68-8D26-6FF07B52BF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57A15D-29A6-4318-88DE-70B042C40C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3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3A4B0D-31D1-4FC9-8C7B-265383AEB61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5B93E0-2D7A-4F34-82BA-F082B8138BB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6D2F97-8C04-4157-A27D-EFD94B0D26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90F498-E88C-41CE-80A7-C6B3E92E31C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E9C434-8414-42EF-80E6-D6C7CE3E075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A0F89A-BB33-4B93-BEE7-F0520CA34E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9F534D-FE3F-47B0-85FF-A8DF9BD69A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25AF92-FFA7-497B-BE89-0AE8AAD50E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596D38-4197-4744-9F02-01ACC3C9304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BC56B6-BB38-4409-A7FB-3A2E1A22BB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8A9D32-E419-4E79-9923-3949B534D5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EFF0E7-DDE4-4600-BD4F-E5FAD64642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E74A7E-4246-4557-B9A8-BCDBFF0FF5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3154BA-A8B8-46D4-83EA-F61C78AA17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E2C539-2936-4E85-8F89-1110B820D9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05A663-BEB4-45F0-8F34-2DD029A333A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96476F-A77F-4212-A2E4-1294AC9D572E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AFACBB-DBBB-445E-AD0D-035A0674400F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997880-5D21-4DB2-934D-A82BE3EA9C1D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BC4E38-9A4F-464F-88A9-63C4A5ADA14E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8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9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24583C-540D-4696-AC08-90E6329A416F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4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DFF678-18C5-4070-ACCA-0E63D3DC1A54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3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3AD55C-6A92-43E8-87C7-4703AE348234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203446-9FB7-4633-B764-2174F67AB7DB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6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AF33A1-8918-47A1-8C55-57B2131DD4BD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2A4A6-4423-4D66-A5A4-AC2F7B6C64A2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hu-HU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8B490-2BAE-4211-81DA-08C785A93AF8}" type="slidenum">
              <a:rPr lang="hu-HU"/>
              <a:pPr/>
              <a:t>‹#›</a:t>
            </a:fld>
            <a:endParaRPr lang="hu-HU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</p:spTree>
  </p:cSld>
  <p:clrMapOvr>
    <a:masterClrMapping/>
  </p:clrMapOvr>
  <p:transition>
    <p:zoom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  <p:transition>
    <p:zoom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  <p:transition>
    <p:zoom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  <p:transition>
    <p:zoom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  <p:transition>
    <p:zoom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</p:spTree>
  </p:cSld>
  <p:clrMapOvr>
    <a:masterClrMapping/>
  </p:clrMapOvr>
  <p:transition>
    <p:zoom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zoom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  <p:transition>
    <p:zoom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  <p:transition>
    <p:zoom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  <p:transition>
    <p:zoom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858000" y="395288"/>
            <a:ext cx="2286000" cy="5700712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0" y="395288"/>
            <a:ext cx="6705600" cy="5700712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  <p:transition>
    <p:zoom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6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BE679D-93A7-4C0F-88D5-59CC802E62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6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F0C02F-7803-4BB5-B53E-C85CF7B691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6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4C9AC6-AE03-4B33-B95D-1D0EA5A312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914400" y="1447800"/>
            <a:ext cx="381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876800" y="1447800"/>
            <a:ext cx="38100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7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8CBB46-93AD-462A-85B4-F6A908B9998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8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AB4B66-9D70-4C16-B744-7B3C4C8B3F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5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650651-0A1D-443B-8CE0-E24ECC6B95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3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4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B75AC0-7DB6-450A-AE7B-3E7C345D80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7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5328B0-63A2-4EB2-A2F8-3BDAD675B1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7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B04D12-CFD6-4CED-BCAE-4F614936E8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6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2BB0FB-628C-46FE-8ED5-4015AC6ABF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743700" y="274638"/>
            <a:ext cx="1943100" cy="5745162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914400" y="274638"/>
            <a:ext cx="5676900" cy="5745162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6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752ABF-ED46-4117-93D0-5458FD042D4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0168A1-D2B0-408C-AFEE-F257BD81BA0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7AFE5C-24CE-4925-BAF2-A3C70631A0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619157C-4BFC-4573-A097-5EB0B4B1BF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2454E7F-82C7-4B24-B313-D314D27B33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F473131-45AC-48E0-9741-C63CD9CF379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1D4121-4EBD-44A4-A16E-AB9045898A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9B5A19-903C-4099-9A51-4823EEFB45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073F55-F371-4EE9-AC8F-A04B1D3F9A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E91BC16-BEFC-40E2-BBDB-17119AEACC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840D7A1-ED7B-42E9-B3FD-21B456CD43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F5628E0-EAA0-42EA-82BC-A4ED4B88F2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ECB16AF-B569-4AE0-B5CD-B858F46E971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2AD1610-F9AB-4C12-B7B9-36A141A8CA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C970CD-6675-4951-BEB3-01DE2989F88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75B099-A8CF-4784-A6E2-F6A8AD22EF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8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9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48A592A-5F5A-45B5-AE22-26651430BD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C5964E-8F60-4A21-9D7E-3FA550BA15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3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A29C8C-13AA-43D8-9548-E790710EFE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E7BD5C-B356-4C22-ACE3-060586BD7D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814AF6C-9785-4F77-8C14-6A3E06D854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26FC00-9AC5-4C2A-8DB1-DB4ABF5BAC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dt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Rectangle 4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EB4EB3-24E1-42B2-9C3D-C9FEB3B2E18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5373DAE-CEA1-4BFB-AE62-13657B9BDD6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CE1C8-20F4-4024-8CBE-C55FF972AF0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B931F52-68AD-4F53-ADFD-354691D9357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5870FE1-3F5D-472F-B3EF-475E0B8076D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A3A00E3-5CD0-4D48-A1FD-8972CB2C4DC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2BFF7D-ADFE-4E9E-B191-E068BB1E73E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E25AC74-B962-4828-B648-9871231BE55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2702B9-7E5F-4F98-A813-68438BB4C99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BABA2E-8EBB-4F0A-B126-0A78EB65C17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656C5BC-D666-417D-A6E3-AC4DA1B35FB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078EDA3-E565-4090-B107-5CC3E3F65A6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C5E9AD-014E-491D-9DB9-9313916F75FF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05336B-83A6-44D0-BA9E-C3B25E678C6D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66D996-4E4F-49D3-8D43-B5F6ECB17DB0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85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085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24A8DE-D5FF-4C71-9CF7-8CB93935C3BA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8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9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0D3099-A196-4357-8CCD-7D15E4FCBFBA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7E14E9-6725-473A-B210-D5141C3D6CAF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89F44E-8236-424A-9A90-BFD391EC2DA5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BD38B0-DEAD-4472-887D-742CE323E89E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9190B7-6D98-48D3-8B12-5438271194B9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FE92BA-97E2-4429-9B31-26B80A36CDBF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034087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034087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Espace réservé du numéro de diapositive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A98D36-8139-476D-994C-3492C4677ACB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FB58DF-3AE2-43E1-AC86-185BB4F71F84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BE5BA7-091A-4CEE-97FF-628EBF0E2BD5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9CEC4B-05B2-442A-87F2-D739D2FAE532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5989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5989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F49195-AB64-4986-82B3-EB13B53BB365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8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6CE974-D2FA-4290-B5EE-475640CB9537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4DBD1D-8DEF-4818-9F7D-B2F0F00F36D6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3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089143-6910-41C5-B82A-3D814E3300B7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68F87E-7624-4B74-95FC-15DD65C75A3B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ADF835-A69E-4942-9572-D86CA58F629E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AF63F-78A2-47D0-AAB9-FF459B06B926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702425" y="228600"/>
            <a:ext cx="2133600" cy="589438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48400" cy="5894388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AF213D-0F59-442E-B3D3-A832A81D6449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ACCF4A-B222-441B-801E-C74DD84B855C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D789D7-9C67-4368-879B-2348C1EDD7BE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54DB77-0CD2-42E0-9764-8AD43F83F48F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5989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5989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9F688E-F6B2-4785-A1A2-4C4E24521422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8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5B265-FEDA-4F88-B4B6-6A8891195A9D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DEBF2D-2F93-432A-B250-1010B39433A3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3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4D7AA5-4B23-4441-942B-6D26312B00C9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1AF40E-EF15-4FE4-BB6A-38100BED419F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D2027D-3011-4453-B50D-795E78FEE40A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63A22B-CCED-48D9-9CB2-3D68E5D62E39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702425" y="228600"/>
            <a:ext cx="2133600" cy="5894388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48400" cy="5894388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10CBB3-2DC4-4F2B-AF3B-AA613ECA6E82}" type="slidenum">
              <a:rPr lang="fr-FR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AA6D3D-5232-4A79-8AC0-314B90AD7F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120DBD-9A3F-4F18-A914-2F8B37F44F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23235F-80C4-46ED-A3B1-E6C7853BB0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85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085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CB2D2C-015D-480D-9E80-4D635D5C22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8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D7D22-B2DA-49CE-AC34-D35C119E87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4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ABCF5C-D363-4C92-9EC6-3D625B5E2A2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3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29BEDF-C6E5-4BCE-8532-CBD12DCB4F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2EC47E-2982-4839-864B-FA0294D9CE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s-ES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242F38-9277-4196-9F42-0706579891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7EB350-E4EF-408D-8158-63DE4820D5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034087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034087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8B4888-C55B-40F2-ACEF-DD9B64E325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5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6.pn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7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13" Type="http://schemas.openxmlformats.org/officeDocument/2006/relationships/image" Target="../media/image8.jpeg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13" Type="http://schemas.openxmlformats.org/officeDocument/2006/relationships/image" Target="../media/image8.jpeg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13" Type="http://schemas.openxmlformats.org/officeDocument/2006/relationships/image" Target="../media/image9.jpeg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2.xml"/><Relationship Id="rId3" Type="http://schemas.openxmlformats.org/officeDocument/2006/relationships/slideLayout" Target="../slideLayouts/slideLayout157.xml"/><Relationship Id="rId7" Type="http://schemas.openxmlformats.org/officeDocument/2006/relationships/slideLayout" Target="../slideLayouts/slideLayout161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6.xml"/><Relationship Id="rId1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60.xml"/><Relationship Id="rId11" Type="http://schemas.openxmlformats.org/officeDocument/2006/relationships/slideLayout" Target="../slideLayouts/slideLayout165.xml"/><Relationship Id="rId5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4.xml"/><Relationship Id="rId4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63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3.xml"/><Relationship Id="rId13" Type="http://schemas.openxmlformats.org/officeDocument/2006/relationships/image" Target="../media/image10.jpeg"/><Relationship Id="rId3" Type="http://schemas.openxmlformats.org/officeDocument/2006/relationships/slideLayout" Target="../slideLayouts/slideLayout168.xml"/><Relationship Id="rId7" Type="http://schemas.openxmlformats.org/officeDocument/2006/relationships/slideLayout" Target="../slideLayouts/slideLayout172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7.xml"/><Relationship Id="rId1" Type="http://schemas.openxmlformats.org/officeDocument/2006/relationships/slideLayout" Target="../slideLayouts/slideLayout166.xml"/><Relationship Id="rId6" Type="http://schemas.openxmlformats.org/officeDocument/2006/relationships/slideLayout" Target="../slideLayouts/slideLayout171.xml"/><Relationship Id="rId11" Type="http://schemas.openxmlformats.org/officeDocument/2006/relationships/slideLayout" Target="../slideLayouts/slideLayout176.xml"/><Relationship Id="rId5" Type="http://schemas.openxmlformats.org/officeDocument/2006/relationships/slideLayout" Target="../slideLayouts/slideLayout170.xml"/><Relationship Id="rId10" Type="http://schemas.openxmlformats.org/officeDocument/2006/relationships/slideLayout" Target="../slideLayouts/slideLayout175.xml"/><Relationship Id="rId4" Type="http://schemas.openxmlformats.org/officeDocument/2006/relationships/slideLayout" Target="../slideLayouts/slideLayout169.xml"/><Relationship Id="rId9" Type="http://schemas.openxmlformats.org/officeDocument/2006/relationships/slideLayout" Target="../slideLayouts/slideLayout1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1026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964611" name="Freeform 1027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12" name="Freeform 1028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13" name="Freeform 1029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14" name="Freeform 1030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15" name="Freeform 1031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s-ES"/>
            </a:p>
          </p:txBody>
        </p:sp>
        <p:sp>
          <p:nvSpPr>
            <p:cNvPr id="964616" name="Freeform 1032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17" name="Freeform 1033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18" name="Freeform 1034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19" name="Freeform 1035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0" name="Freeform 1036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1" name="Freeform 1037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2" name="Freeform 1038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3" name="Freeform 1039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4" name="Freeform 1040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5" name="Freeform 1041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6" name="Freeform 1042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7" name="Freeform 1043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8" name="Freeform 1044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29" name="Freeform 1045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30" name="Freeform 1046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31" name="Freeform 1047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es-ES"/>
            </a:p>
          </p:txBody>
        </p:sp>
        <p:sp>
          <p:nvSpPr>
            <p:cNvPr id="964632" name="Freeform 1048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33" name="Freeform 1049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34" name="Freeform 1050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35" name="Freeform 1051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36" name="Freeform 1052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37" name="Freeform 1053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38" name="Freeform 1054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39" name="Freeform 1055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40" name="Freeform 1056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41" name="Freeform 1057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42" name="Freeform 1058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43" name="Freeform 1059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44" name="Freeform 1060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45" name="Freeform 1061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sp>
          <p:nvSpPr>
            <p:cNvPr id="964646" name="Freeform 1062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s-ES"/>
            </a:p>
          </p:txBody>
        </p:sp>
        <p:grpSp>
          <p:nvGrpSpPr>
            <p:cNvPr id="3116" name="Group 1063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964648" name="Freeform 1064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s-ES"/>
              </a:p>
            </p:txBody>
          </p:sp>
          <p:sp>
            <p:nvSpPr>
              <p:cNvPr id="964649" name="Freeform 1065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s-ES"/>
              </a:p>
            </p:txBody>
          </p:sp>
        </p:grpSp>
      </p:grpSp>
      <p:sp>
        <p:nvSpPr>
          <p:cNvPr id="964650" name="Rectangle 1066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title style</a:t>
            </a:r>
          </a:p>
        </p:txBody>
      </p:sp>
      <p:sp>
        <p:nvSpPr>
          <p:cNvPr id="964651" name="Rectangle 1067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text styles</a:t>
            </a:r>
          </a:p>
          <a:p>
            <a:pPr lvl="1"/>
            <a:r>
              <a:rPr lang="fr-FR" smtClean="0"/>
              <a:t>Second level</a:t>
            </a:r>
          </a:p>
          <a:p>
            <a:pPr lvl="2"/>
            <a:r>
              <a:rPr lang="fr-FR" smtClean="0"/>
              <a:t>Third level</a:t>
            </a:r>
          </a:p>
          <a:p>
            <a:pPr lvl="3"/>
            <a:r>
              <a:rPr lang="fr-FR" smtClean="0"/>
              <a:t>Fourth level</a:t>
            </a:r>
          </a:p>
          <a:p>
            <a:pPr lvl="4"/>
            <a:r>
              <a:rPr lang="fr-FR" smtClean="0"/>
              <a:t>Fifth level</a:t>
            </a:r>
          </a:p>
        </p:txBody>
      </p:sp>
      <p:sp>
        <p:nvSpPr>
          <p:cNvPr id="964652" name="Rectangle 106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fr-FR"/>
          </a:p>
        </p:txBody>
      </p:sp>
      <p:sp>
        <p:nvSpPr>
          <p:cNvPr id="964653" name="Rectangle 106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fr-FR"/>
          </a:p>
        </p:txBody>
      </p:sp>
      <p:sp>
        <p:nvSpPr>
          <p:cNvPr id="964654" name="Rectangle 107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0B232FD-56EE-4C4E-B48A-D3D0785D1FAB}" type="slidenum">
              <a:rPr lang="fr-FR"/>
              <a:pPr/>
              <a:t>‹#›</a:t>
            </a:fld>
            <a:endParaRPr lang="fr-FR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94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4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Espace réservé du titre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title style</a:t>
            </a:r>
          </a:p>
        </p:txBody>
      </p:sp>
      <p:sp>
        <p:nvSpPr>
          <p:cNvPr id="4099" name="Espace réservé du texte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text styles</a:t>
            </a:r>
          </a:p>
          <a:p>
            <a:pPr lvl="1"/>
            <a:r>
              <a:rPr lang="fr-FR" smtClean="0"/>
              <a:t>Second level</a:t>
            </a:r>
          </a:p>
          <a:p>
            <a:pPr lvl="2"/>
            <a:r>
              <a:rPr lang="fr-FR" smtClean="0"/>
              <a:t>Third level</a:t>
            </a:r>
          </a:p>
          <a:p>
            <a:pPr lvl="3"/>
            <a:r>
              <a:rPr lang="fr-FR" smtClean="0"/>
              <a:t>Fourth level</a:t>
            </a:r>
          </a:p>
          <a:p>
            <a:pPr lvl="4"/>
            <a:r>
              <a:rPr lang="fr-FR" smtClean="0"/>
              <a:t>Fifth level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pitchFamily="34" charset="0"/>
              </a:defRPr>
            </a:lvl1pPr>
          </a:lstStyle>
          <a:p>
            <a:endParaRPr lang="es-E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898989"/>
                </a:solidFill>
                <a:cs typeface="Arial" pitchFamily="34" charset="0"/>
              </a:defRPr>
            </a:lvl1pPr>
          </a:lstStyle>
          <a:p>
            <a:endParaRPr lang="es-E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35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pitchFamily="34" charset="0"/>
              </a:defRPr>
            </a:lvl1pPr>
          </a:lstStyle>
          <a:p>
            <a:fld id="{80263E7E-2AA6-4368-815D-602FE704F81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8" r:id="rId1"/>
    <p:sldLayoutId id="2147484009" r:id="rId2"/>
    <p:sldLayoutId id="2147484010" r:id="rId3"/>
    <p:sldLayoutId id="2147484011" r:id="rId4"/>
    <p:sldLayoutId id="2147484012" r:id="rId5"/>
    <p:sldLayoutId id="2147484013" r:id="rId6"/>
    <p:sldLayoutId id="2147484014" r:id="rId7"/>
    <p:sldLayoutId id="2147484015" r:id="rId8"/>
    <p:sldLayoutId id="2147484016" r:id="rId9"/>
    <p:sldLayoutId id="2147484017" r:id="rId10"/>
    <p:sldLayoutId id="2147484018" r:id="rId11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/>
            <a:endParaRPr lang="es-ES" sz="1800">
              <a:latin typeface="Constantia" pitchFamily="18" charset="0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/>
            <a:endParaRPr lang="es-ES" sz="1800">
              <a:latin typeface="Constantia" pitchFamily="18" charset="0"/>
            </a:endParaRPr>
          </a:p>
        </p:txBody>
      </p:sp>
      <p:sp>
        <p:nvSpPr>
          <p:cNvPr id="8196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8197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045C75"/>
                </a:solidFill>
                <a:latin typeface="Constantia" pitchFamily="18" charset="0"/>
              </a:defRPr>
            </a:lvl1pPr>
          </a:lstStyle>
          <a:p>
            <a:endParaRPr lang="fr-FR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045C75"/>
                </a:solidFill>
                <a:latin typeface="Constantia" pitchFamily="18" charset="0"/>
              </a:defRPr>
            </a:lvl1pPr>
          </a:lstStyle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045C75"/>
                </a:solidFill>
                <a:latin typeface="Constantia" pitchFamily="18" charset="0"/>
              </a:defRPr>
            </a:lvl1pPr>
          </a:lstStyle>
          <a:p>
            <a:fld id="{35D8C388-686A-4DC8-8169-39E9871E8531}" type="slidenum">
              <a:rPr lang="en-US"/>
              <a:pPr/>
              <a:t>‹#›</a:t>
            </a:fld>
            <a:endParaRPr lang="en-US"/>
          </a:p>
        </p:txBody>
      </p:sp>
      <p:grpSp>
        <p:nvGrpSpPr>
          <p:cNvPr id="8201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/>
              <a:endParaRPr lang="es-ES" sz="1800">
                <a:latin typeface="Constantia" pitchFamily="18" charset="0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/>
              <a:endParaRPr lang="es-ES" sz="1800">
                <a:latin typeface="Constantia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2" r:id="rId1"/>
    <p:sldLayoutId id="2147484053" r:id="rId2"/>
    <p:sldLayoutId id="2147484054" r:id="rId3"/>
    <p:sldLayoutId id="2147484055" r:id="rId4"/>
    <p:sldLayoutId id="2147484056" r:id="rId5"/>
    <p:sldLayoutId id="2147484057" r:id="rId6"/>
    <p:sldLayoutId id="2147484058" r:id="rId7"/>
    <p:sldLayoutId id="2147484059" r:id="rId8"/>
    <p:sldLayoutId id="2147484060" r:id="rId9"/>
    <p:sldLayoutId id="2147484061" r:id="rId10"/>
    <p:sldLayoutId id="2147484062" r:id="rId1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itchFamily="34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itchFamily="34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itchFamily="34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itchFamily="34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itchFamily="34" charset="-128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  <a:ea typeface="+mn-ea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  <a:ea typeface="+mn-ea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  <a:ea typeface="+mn-ea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  <a:ea typeface="+mn-ea"/>
        </a:defRPr>
      </a:lvl5pPr>
      <a:lvl6pPr marL="19192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  <a:ea typeface="+mn-ea"/>
        </a:defRPr>
      </a:lvl6pPr>
      <a:lvl7pPr marL="23764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  <a:ea typeface="+mn-ea"/>
        </a:defRPr>
      </a:lvl7pPr>
      <a:lvl8pPr marL="28336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  <a:ea typeface="+mn-ea"/>
        </a:defRPr>
      </a:lvl8pPr>
      <a:lvl9pPr marL="32908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églalap 3"/>
          <p:cNvSpPr/>
          <p:nvPr/>
        </p:nvSpPr>
        <p:spPr>
          <a:xfrm>
            <a:off x="2700338" y="5949950"/>
            <a:ext cx="6443662" cy="90805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b="1">
                <a:solidFill>
                  <a:srgbClr val="17375E"/>
                </a:solidFill>
                <a:latin typeface="Times New Roman" pitchFamily="18" charset="0"/>
                <a:cs typeface="Times New Roman" pitchFamily="18" charset="0"/>
              </a:rPr>
              <a:t>Improving Trauma Care Worldwide</a:t>
            </a:r>
          </a:p>
        </p:txBody>
      </p:sp>
      <p:sp>
        <p:nvSpPr>
          <p:cNvPr id="9219" name="Cím helye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hu-HU" smtClean="0"/>
              <a:t>Click to edit Master title style</a:t>
            </a:r>
          </a:p>
        </p:txBody>
      </p:sp>
      <p:sp>
        <p:nvSpPr>
          <p:cNvPr id="9220" name="Szöveg helye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hu-HU" smtClean="0"/>
              <a:t>Click to edit Master text styles</a:t>
            </a:r>
          </a:p>
          <a:p>
            <a:pPr lvl="1"/>
            <a:r>
              <a:rPr lang="hu-HU" smtClean="0"/>
              <a:t>Second level</a:t>
            </a:r>
          </a:p>
          <a:p>
            <a:pPr lvl="2"/>
            <a:r>
              <a:rPr lang="hu-HU" smtClean="0"/>
              <a:t>Third level</a:t>
            </a:r>
          </a:p>
          <a:p>
            <a:pPr lvl="3"/>
            <a:r>
              <a:rPr lang="hu-HU" smtClean="0"/>
              <a:t>Fourth level</a:t>
            </a:r>
          </a:p>
          <a:p>
            <a:pPr lvl="4"/>
            <a:r>
              <a:rPr lang="hu-HU" smtClean="0"/>
              <a:t>Fifth level</a:t>
            </a:r>
          </a:p>
        </p:txBody>
      </p:sp>
      <p:sp>
        <p:nvSpPr>
          <p:cNvPr id="5" name="Dátum helye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800">
                <a:latin typeface="Calibri" pitchFamily="34" charset="0"/>
              </a:defRPr>
            </a:lvl1pPr>
          </a:lstStyle>
          <a:p>
            <a:endParaRPr lang="hu-HU"/>
          </a:p>
        </p:txBody>
      </p:sp>
      <p:sp>
        <p:nvSpPr>
          <p:cNvPr id="6" name="Élőláb helye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800">
                <a:latin typeface="Calibri" pitchFamily="34" charset="0"/>
              </a:defRPr>
            </a:lvl1pPr>
          </a:lstStyle>
          <a:p>
            <a:endParaRPr lang="es-ES"/>
          </a:p>
        </p:txBody>
      </p:sp>
      <p:sp>
        <p:nvSpPr>
          <p:cNvPr id="7" name="Dia számának helye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800">
                <a:latin typeface="Calibri" pitchFamily="34" charset="0"/>
              </a:defRPr>
            </a:lvl1pPr>
          </a:lstStyle>
          <a:p>
            <a:fld id="{7282D5A0-B400-4A0C-B5E7-222EA4BE238A}" type="slidenum">
              <a:rPr lang="hu-HU"/>
              <a:pPr/>
              <a:t>‹#›</a:t>
            </a:fld>
            <a:endParaRPr lang="hu-H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3" r:id="rId1"/>
    <p:sldLayoutId id="2147484064" r:id="rId2"/>
    <p:sldLayoutId id="2147484065" r:id="rId3"/>
    <p:sldLayoutId id="2147484066" r:id="rId4"/>
    <p:sldLayoutId id="2147484067" r:id="rId5"/>
    <p:sldLayoutId id="2147484068" r:id="rId6"/>
    <p:sldLayoutId id="2147484069" r:id="rId7"/>
    <p:sldLayoutId id="2147484070" r:id="rId8"/>
    <p:sldLayoutId id="2147484071" r:id="rId9"/>
    <p:sldLayoutId id="2147484072" r:id="rId10"/>
    <p:sldLayoutId id="214748407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ea typeface="ＭＳ Ｐゴシック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ea typeface="ＭＳ Ｐゴシック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ea typeface="ＭＳ Ｐゴシック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ea typeface="ＭＳ Ｐゴシック" pitchFamily="34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ea typeface="ＭＳ Ｐゴシック" pitchFamily="34" charset="-128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ea typeface="ＭＳ Ｐゴシック" pitchFamily="34" charset="-128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ea typeface="ＭＳ Ｐゴシック" pitchFamily="34" charset="-128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ea typeface="ＭＳ Ｐゴシック" pitchFamily="34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>
          <a:solidFill>
            <a:schemeClr val="bg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>
          <a:solidFill>
            <a:schemeClr val="bg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>
          <a:solidFill>
            <a:schemeClr val="bg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bg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bg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bg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bg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bg1"/>
          </a:solidFill>
          <a:latin typeface="+mn-lt"/>
          <a:ea typeface="+mn-ea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 descr="Martin Donnely6"/>
          <p:cNvPicPr>
            <a:picLocks noChangeAspect="1" noChangeArrowheads="1"/>
          </p:cNvPicPr>
          <p:nvPr/>
        </p:nvPicPr>
        <p:blipFill>
          <a:blip r:embed="rId13" cstate="print">
            <a:lum bright="-6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39528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pt-BR" smtClean="0"/>
              <a:t>Click to edit Master title style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pt-BR" smtClean="0"/>
              <a:t>Click to edit Master text styles</a:t>
            </a:r>
          </a:p>
          <a:p>
            <a:pPr lvl="1"/>
            <a:r>
              <a:rPr lang="pt-BR" smtClean="0"/>
              <a:t>Second level</a:t>
            </a:r>
          </a:p>
          <a:p>
            <a:pPr lvl="2"/>
            <a:r>
              <a:rPr lang="pt-BR" smtClean="0"/>
              <a:t>Third level</a:t>
            </a:r>
          </a:p>
          <a:p>
            <a:pPr lvl="3"/>
            <a:r>
              <a:rPr lang="pt-BR" smtClean="0"/>
              <a:t>Fourth level</a:t>
            </a:r>
          </a:p>
          <a:p>
            <a:pPr lvl="4"/>
            <a:r>
              <a:rPr lang="pt-BR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0" r:id="rId1"/>
    <p:sldLayoutId id="2147484141" r:id="rId2"/>
    <p:sldLayoutId id="2147484142" r:id="rId3"/>
    <p:sldLayoutId id="2147484143" r:id="rId4"/>
    <p:sldLayoutId id="2147484144" r:id="rId5"/>
    <p:sldLayoutId id="2147484145" r:id="rId6"/>
    <p:sldLayoutId id="2147484146" r:id="rId7"/>
    <p:sldLayoutId id="2147484147" r:id="rId8"/>
    <p:sldLayoutId id="2147484148" r:id="rId9"/>
    <p:sldLayoutId id="2147484149" r:id="rId10"/>
    <p:sldLayoutId id="2147484150" r:id="rId11"/>
  </p:sldLayoutIdLst>
  <p:transition>
    <p:zoom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FFFF00"/>
        </a:buClr>
        <a:buChar char="•"/>
        <a:defRPr sz="3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ea typeface="ＭＳ Ｐゴシック" pitchFamily="34" charset="-128"/>
            </a:endParaRPr>
          </a:p>
        </p:txBody>
      </p:sp>
      <p:sp useBgFill="1">
        <p:nvSpPr>
          <p:cNvPr id="11" name="Rounded Rectangle 10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ea typeface="ＭＳ Ｐゴシック" pitchFamily="34" charset="-128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ea typeface="ＭＳ Ｐゴシック" pitchFamily="34" charset="-128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ea typeface="ＭＳ Ｐゴシック" pitchFamily="34" charset="-128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ea typeface="ＭＳ Ｐゴシック" pitchFamily="34" charset="-128"/>
            </a:endParaRPr>
          </a:p>
        </p:txBody>
      </p:sp>
      <p:sp>
        <p:nvSpPr>
          <p:cNvPr id="18439" name="Title Placeholder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84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chemeClr val="tx2"/>
                </a:solidFill>
              </a:defRPr>
            </a:lvl1pPr>
          </a:lstStyle>
          <a:p>
            <a:endParaRPr lang="fr-FR"/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hangingPunct="1">
              <a:defRPr sz="1400">
                <a:solidFill>
                  <a:schemeClr val="tx2"/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r>
              <a:rPr lang="en-US"/>
              <a:t>AIMSS</a:t>
            </a: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lvl1pPr algn="ctr" eaLnBrk="1" hangingPunct="1">
              <a:defRPr sz="1400">
                <a:solidFill>
                  <a:srgbClr val="FFFFFF"/>
                </a:solidFill>
                <a:latin typeface="Franklin Gothic Book" pitchFamily="34" charset="0"/>
              </a:defRPr>
            </a:lvl1pPr>
          </a:lstStyle>
          <a:p>
            <a:fld id="{792153C2-27ED-40D5-B0D8-F16232ECD07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2" r:id="rId1"/>
    <p:sldLayoutId id="2147484163" r:id="rId2"/>
    <p:sldLayoutId id="2147484164" r:id="rId3"/>
    <p:sldLayoutId id="2147484165" r:id="rId4"/>
    <p:sldLayoutId id="2147484166" r:id="rId5"/>
    <p:sldLayoutId id="2147484167" r:id="rId6"/>
    <p:sldLayoutId id="2147484168" r:id="rId7"/>
    <p:sldLayoutId id="2147484169" r:id="rId8"/>
    <p:sldLayoutId id="2147484170" r:id="rId9"/>
    <p:sldLayoutId id="2147484171" r:id="rId10"/>
    <p:sldLayoutId id="2147484172" r:id="rId1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>
          <a:solidFill>
            <a:schemeClr val="tx1"/>
          </a:solidFill>
          <a:latin typeface="+mn-lt"/>
        </a:defRPr>
      </a:lvl5pPr>
      <a:lvl6pPr marL="18288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>
          <a:solidFill>
            <a:schemeClr val="tx1"/>
          </a:solidFill>
          <a:latin typeface="+mn-lt"/>
        </a:defRPr>
      </a:lvl6pPr>
      <a:lvl7pPr marL="22860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>
          <a:solidFill>
            <a:schemeClr val="tx1"/>
          </a:solidFill>
          <a:latin typeface="+mn-lt"/>
        </a:defRPr>
      </a:lvl7pPr>
      <a:lvl8pPr marL="27432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>
          <a:solidFill>
            <a:schemeClr val="tx1"/>
          </a:solidFill>
          <a:latin typeface="+mn-lt"/>
        </a:defRPr>
      </a:lvl8pPr>
      <a:lvl9pPr marL="32004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rgbClr val="00285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8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31747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48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49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grpSp>
          <p:nvGrpSpPr>
            <p:cNvPr id="19467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31751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52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53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54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55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56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57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58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59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60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61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62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31763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</p:grpSp>
        <p:sp>
          <p:nvSpPr>
            <p:cNvPr id="31764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65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66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67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68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69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70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71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31772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  <p:sp>
          <p:nvSpPr>
            <p:cNvPr id="31773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  <p:sp>
          <p:nvSpPr>
            <p:cNvPr id="31774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  <p:grpSp>
          <p:nvGrpSpPr>
            <p:cNvPr id="19479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31776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  <p:sp>
            <p:nvSpPr>
              <p:cNvPr id="31777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  <p:sp>
            <p:nvSpPr>
              <p:cNvPr id="31778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  <p:sp>
            <p:nvSpPr>
              <p:cNvPr id="31779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  <p:sp>
            <p:nvSpPr>
              <p:cNvPr id="31780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</p:grpSp>
        <p:sp>
          <p:nvSpPr>
            <p:cNvPr id="3178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  <p:sp>
          <p:nvSpPr>
            <p:cNvPr id="3178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</p:grpSp>
      <p:sp>
        <p:nvSpPr>
          <p:cNvPr id="19459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31784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defRPr>
            </a:lvl1pPr>
          </a:lstStyle>
          <a:p>
            <a:endParaRPr lang="es-ES"/>
          </a:p>
        </p:txBody>
      </p:sp>
      <p:sp>
        <p:nvSpPr>
          <p:cNvPr id="31785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defRPr>
            </a:lvl1pPr>
          </a:lstStyle>
          <a:p>
            <a:endParaRPr lang="es-ES"/>
          </a:p>
        </p:txBody>
      </p:sp>
      <p:sp>
        <p:nvSpPr>
          <p:cNvPr id="31786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defRPr>
            </a:lvl1pPr>
          </a:lstStyle>
          <a:p>
            <a:fld id="{0582A2FC-90ED-42B6-AC53-6EBB674AEC1F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9463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173" r:id="rId1"/>
    <p:sldLayoutId id="2147484174" r:id="rId2"/>
    <p:sldLayoutId id="2147484175" r:id="rId3"/>
    <p:sldLayoutId id="2147484176" r:id="rId4"/>
    <p:sldLayoutId id="2147484177" r:id="rId5"/>
    <p:sldLayoutId id="2147484178" r:id="rId6"/>
    <p:sldLayoutId id="2147484179" r:id="rId7"/>
    <p:sldLayoutId id="2147484180" r:id="rId8"/>
    <p:sldLayoutId id="2147484181" r:id="rId9"/>
    <p:sldLayoutId id="2147484182" r:id="rId10"/>
    <p:sldLayoutId id="2147484183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rgbClr val="00285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4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4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4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grpSp>
          <p:nvGrpSpPr>
            <p:cNvPr id="20491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6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6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7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  <p:sp>
            <p:nvSpPr>
              <p:cNvPr id="8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fr-FR" sz="4800">
                  <a:latin typeface="Verdana" pitchFamily="34" charset="0"/>
                </a:endParaRPr>
              </a:p>
            </p:txBody>
          </p:sp>
        </p:grpSp>
        <p:sp>
          <p:nvSpPr>
            <p:cNvPr id="4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5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5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5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5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5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5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5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fr-FR" sz="4800">
                <a:latin typeface="Verdana" pitchFamily="34" charset="0"/>
              </a:endParaRPr>
            </a:p>
          </p:txBody>
        </p:sp>
        <p:sp>
          <p:nvSpPr>
            <p:cNvPr id="5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  <p:sp>
          <p:nvSpPr>
            <p:cNvPr id="5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  <p:sp>
          <p:nvSpPr>
            <p:cNvPr id="5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  <p:grpSp>
          <p:nvGrpSpPr>
            <p:cNvPr id="20503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6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  <p:sp>
            <p:nvSpPr>
              <p:cNvPr id="6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  <p:sp>
            <p:nvSpPr>
              <p:cNvPr id="6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  <p:sp>
            <p:nvSpPr>
              <p:cNvPr id="6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  <p:sp>
            <p:nvSpPr>
              <p:cNvPr id="6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fr-FR" sz="4800">
                  <a:latin typeface="Verdana" pitchFamily="34" charset="0"/>
                  <a:ea typeface="+mn-ea"/>
                </a:endParaRPr>
              </a:p>
            </p:txBody>
          </p:sp>
        </p:grpSp>
        <p:sp>
          <p:nvSpPr>
            <p:cNvPr id="6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  <p:sp>
          <p:nvSpPr>
            <p:cNvPr id="6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fr-FR" sz="4800">
                <a:latin typeface="Verdana" pitchFamily="34" charset="0"/>
                <a:ea typeface="+mn-ea"/>
              </a:endParaRPr>
            </a:p>
          </p:txBody>
        </p:sp>
      </p:grpSp>
      <p:sp>
        <p:nvSpPr>
          <p:cNvPr id="20483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484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81" name="Rectangle 41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defRPr>
            </a:lvl1pPr>
          </a:lstStyle>
          <a:p>
            <a:endParaRPr lang="es-ES"/>
          </a:p>
        </p:txBody>
      </p:sp>
      <p:sp>
        <p:nvSpPr>
          <p:cNvPr id="82" name="Rectangle 4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defRPr>
            </a:lvl1pPr>
          </a:lstStyle>
          <a:p>
            <a:endParaRPr lang="es-ES"/>
          </a:p>
        </p:txBody>
      </p:sp>
      <p:sp>
        <p:nvSpPr>
          <p:cNvPr id="83" name="Rectangle 4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</a:defRPr>
            </a:lvl1pPr>
          </a:lstStyle>
          <a:p>
            <a:fld id="{9F26D6B7-3110-4A96-9C60-9142E273126E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184" r:id="rId1"/>
    <p:sldLayoutId id="2147484185" r:id="rId2"/>
    <p:sldLayoutId id="2147484186" r:id="rId3"/>
    <p:sldLayoutId id="2147484187" r:id="rId4"/>
    <p:sldLayoutId id="2147484188" r:id="rId5"/>
    <p:sldLayoutId id="2147484189" r:id="rId6"/>
    <p:sldLayoutId id="2147484190" r:id="rId7"/>
    <p:sldLayoutId id="2147484191" r:id="rId8"/>
    <p:sldLayoutId id="2147484192" r:id="rId9"/>
    <p:sldLayoutId id="2147484193" r:id="rId10"/>
    <p:sldLayoutId id="2147484194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2150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endParaRPr lang="en-GB"/>
          </a:p>
        </p:txBody>
      </p:sp>
      <p:sp>
        <p:nvSpPr>
          <p:cNvPr id="2150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endParaRPr lang="en-GB"/>
          </a:p>
        </p:txBody>
      </p:sp>
      <p:sp>
        <p:nvSpPr>
          <p:cNvPr id="2150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269C5790-DB15-4D1A-9C76-5BB48938DF45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5" r:id="rId1"/>
    <p:sldLayoutId id="2147484196" r:id="rId2"/>
    <p:sldLayoutId id="2147484197" r:id="rId3"/>
    <p:sldLayoutId id="2147484198" r:id="rId4"/>
    <p:sldLayoutId id="2147484199" r:id="rId5"/>
    <p:sldLayoutId id="2147484200" r:id="rId6"/>
    <p:sldLayoutId id="2147484201" r:id="rId7"/>
    <p:sldLayoutId id="2147484202" r:id="rId8"/>
    <p:sldLayoutId id="2147484203" r:id="rId9"/>
    <p:sldLayoutId id="2147484204" r:id="rId10"/>
    <p:sldLayoutId id="214748420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1" hangingPunct="1"/>
            <a:endParaRPr kumimoji="1" lang="ja-JP" altLang="en-US" sz="3200">
              <a:solidFill>
                <a:srgbClr val="FFFF00"/>
              </a:solidFill>
              <a:latin typeface="Times" pitchFamily="1" charset="0"/>
              <a:ea typeface="Osaka"/>
              <a:cs typeface="Osaka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17" r:id="rId1"/>
    <p:sldLayoutId id="2147484218" r:id="rId2"/>
    <p:sldLayoutId id="2147484219" r:id="rId3"/>
    <p:sldLayoutId id="2147484220" r:id="rId4"/>
    <p:sldLayoutId id="2147484221" r:id="rId5"/>
    <p:sldLayoutId id="2147484222" r:id="rId6"/>
    <p:sldLayoutId id="2147484223" r:id="rId7"/>
    <p:sldLayoutId id="2147484224" r:id="rId8"/>
    <p:sldLayoutId id="2147484225" r:id="rId9"/>
    <p:sldLayoutId id="2147484226" r:id="rId10"/>
    <p:sldLayoutId id="214748422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" pitchFamily="1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" pitchFamily="1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" pitchFamily="1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" pitchFamily="1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" pitchFamily="1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" pitchFamily="1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" pitchFamily="1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" pitchFamily="1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ine 11"/>
          <p:cNvSpPr>
            <a:spLocks noChangeShapeType="1"/>
          </p:cNvSpPr>
          <p:nvPr/>
        </p:nvSpPr>
        <p:spPr bwMode="auto">
          <a:xfrm>
            <a:off x="47625" y="685800"/>
            <a:ext cx="8101013" cy="0"/>
          </a:xfrm>
          <a:prstGeom prst="line">
            <a:avLst/>
          </a:prstGeom>
          <a:noFill/>
          <a:ln w="9525">
            <a:solidFill>
              <a:srgbClr val="C4711F"/>
            </a:solidFill>
            <a:round/>
            <a:headEnd/>
            <a:tailEnd/>
          </a:ln>
          <a:effectLst/>
        </p:spPr>
        <p:txBody>
          <a:bodyPr/>
          <a:lstStyle/>
          <a:p>
            <a:pPr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AU" sz="1800">
              <a:latin typeface="Times New Roman" pitchFamily="-107" charset="0"/>
              <a:ea typeface="+mn-ea"/>
            </a:endParaRPr>
          </a:p>
        </p:txBody>
      </p:sp>
      <p:sp>
        <p:nvSpPr>
          <p:cNvPr id="8" name="AutoShape 12"/>
          <p:cNvSpPr>
            <a:spLocks noChangeArrowheads="1"/>
          </p:cNvSpPr>
          <p:nvPr/>
        </p:nvSpPr>
        <p:spPr bwMode="auto">
          <a:xfrm>
            <a:off x="3733800" y="228600"/>
            <a:ext cx="5257800" cy="503238"/>
          </a:xfrm>
          <a:prstGeom prst="roundRect">
            <a:avLst>
              <a:gd name="adj" fmla="val 16667"/>
            </a:avLst>
          </a:prstGeom>
          <a:solidFill>
            <a:srgbClr val="C4711F"/>
          </a:solidFill>
          <a:ln w="9525">
            <a:noFill/>
            <a:round/>
            <a:headEnd/>
            <a:tailEnd/>
          </a:ln>
          <a:effectLst>
            <a:outerShdw blurRad="63500" dist="107763" dir="81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 defTabSz="457200" eaLnBrk="1" hangingPunct="1">
              <a:spcBef>
                <a:spcPct val="50000"/>
              </a:spcBef>
            </a:pPr>
            <a:endParaRPr lang="en-AU" sz="1800" b="1">
              <a:latin typeface="Tahoma" pitchFamily="34" charset="0"/>
            </a:endParaRPr>
          </a:p>
        </p:txBody>
      </p:sp>
      <p:pic>
        <p:nvPicPr>
          <p:cNvPr id="24580" name="Picture 8" descr="V8CSLogo.jpg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27913" y="5715000"/>
            <a:ext cx="1563687" cy="96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AU" smtClean="0"/>
              <a:t>Click to edit Master title style</a:t>
            </a:r>
            <a:endParaRPr lang="en-US" smtClean="0"/>
          </a:p>
        </p:txBody>
      </p:sp>
      <p:sp>
        <p:nvSpPr>
          <p:cNvPr id="2458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 smtClean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28" r:id="rId1"/>
    <p:sldLayoutId id="2147484229" r:id="rId2"/>
    <p:sldLayoutId id="2147484230" r:id="rId3"/>
    <p:sldLayoutId id="2147484231" r:id="rId4"/>
    <p:sldLayoutId id="2147484232" r:id="rId5"/>
    <p:sldLayoutId id="2147484233" r:id="rId6"/>
    <p:sldLayoutId id="2147484234" r:id="rId7"/>
    <p:sldLayoutId id="2147484235" r:id="rId8"/>
    <p:sldLayoutId id="2147484236" r:id="rId9"/>
    <p:sldLayoutId id="2147484237" r:id="rId10"/>
    <p:sldLayoutId id="2147484238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5pPr>
      <a:lvl6pPr marL="457200"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6pPr>
      <a:lvl7pPr marL="914400"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7pPr>
      <a:lvl8pPr marL="1371600"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8pPr>
      <a:lvl9pPr marL="1828800"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6" descr="V8CSLogo.jpg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27913" y="5715000"/>
            <a:ext cx="1563687" cy="96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AU" smtClean="0"/>
              <a:t>Click to edit Master title style</a:t>
            </a:r>
            <a:endParaRPr lang="en-US" smtClean="0"/>
          </a:p>
        </p:txBody>
      </p:sp>
      <p:sp>
        <p:nvSpPr>
          <p:cNvPr id="25604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  <a:endParaRPr lang="en-US" smtClean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39" r:id="rId1"/>
    <p:sldLayoutId id="2147484240" r:id="rId2"/>
    <p:sldLayoutId id="2147484241" r:id="rId3"/>
    <p:sldLayoutId id="2147484242" r:id="rId4"/>
    <p:sldLayoutId id="2147484243" r:id="rId5"/>
    <p:sldLayoutId id="2147484244" r:id="rId6"/>
    <p:sldLayoutId id="2147484245" r:id="rId7"/>
    <p:sldLayoutId id="2147484246" r:id="rId8"/>
    <p:sldLayoutId id="2147484247" r:id="rId9"/>
    <p:sldLayoutId id="2147484248" r:id="rId10"/>
    <p:sldLayoutId id="2147484249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5pPr>
      <a:lvl6pPr marL="457200"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6pPr>
      <a:lvl7pPr marL="914400"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7pPr>
      <a:lvl8pPr marL="1371600"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8pPr>
      <a:lvl9pPr marL="1828800"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Espace réservé du titre 2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title style</a:t>
            </a:r>
            <a:endParaRPr lang="en-US" smtClean="0"/>
          </a:p>
        </p:txBody>
      </p:sp>
      <p:sp>
        <p:nvSpPr>
          <p:cNvPr id="26627" name="Espace réservé du texte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text styles</a:t>
            </a:r>
          </a:p>
          <a:p>
            <a:pPr lvl="1"/>
            <a:r>
              <a:rPr lang="fr-FR" smtClean="0"/>
              <a:t>Second level</a:t>
            </a:r>
          </a:p>
          <a:p>
            <a:pPr lvl="2"/>
            <a:r>
              <a:rPr lang="fr-FR" smtClean="0"/>
              <a:t>Third level</a:t>
            </a:r>
          </a:p>
          <a:p>
            <a:pPr lvl="3"/>
            <a:r>
              <a:rPr lang="fr-FR" smtClean="0"/>
              <a:t>Fourth level</a:t>
            </a:r>
          </a:p>
          <a:p>
            <a:pPr lvl="4"/>
            <a:r>
              <a:rPr lang="fr-FR" smtClean="0"/>
              <a:t>Fifth level</a:t>
            </a:r>
            <a:endParaRPr lang="en-US" smtClean="0"/>
          </a:p>
        </p:txBody>
      </p:sp>
      <p:sp>
        <p:nvSpPr>
          <p:cNvPr id="14" name="Espace réservé de la date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BCBCBC"/>
                </a:solidFill>
                <a:latin typeface="Book Antiqua" pitchFamily="18" charset="0"/>
              </a:defRPr>
            </a:lvl1pPr>
          </a:lstStyle>
          <a:p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CBCBC"/>
                </a:solidFill>
                <a:latin typeface="Book Antiqua" pitchFamily="18" charset="0"/>
              </a:defRPr>
            </a:lvl1pPr>
          </a:lstStyle>
          <a:p>
            <a:endParaRPr lang="es-ES"/>
          </a:p>
        </p:txBody>
      </p:sp>
      <p:sp>
        <p:nvSpPr>
          <p:cNvPr id="23" name="Espace réservé du numéro de diapositive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wrap="square" lIns="0" tIns="45720" rIns="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BCBCBC"/>
                </a:solidFill>
                <a:latin typeface="Book Antiqua" pitchFamily="18" charset="0"/>
              </a:defRPr>
            </a:lvl1pPr>
          </a:lstStyle>
          <a:p>
            <a:fld id="{BBFDE622-F714-406D-9348-C6BD8B15903D}" type="slidenum">
              <a:rPr lang="fr-FR"/>
              <a:pPr/>
              <a:t>‹#›</a:t>
            </a:fld>
            <a:endParaRPr lang="fr-FR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50" r:id="rId1"/>
    <p:sldLayoutId id="2147484251" r:id="rId2"/>
    <p:sldLayoutId id="2147484252" r:id="rId3"/>
    <p:sldLayoutId id="2147484253" r:id="rId4"/>
    <p:sldLayoutId id="2147484254" r:id="rId5"/>
    <p:sldLayoutId id="2147484255" r:id="rId6"/>
    <p:sldLayoutId id="2147484256" r:id="rId7"/>
    <p:sldLayoutId id="2147484257" r:id="rId8"/>
    <p:sldLayoutId id="2147484258" r:id="rId9"/>
    <p:sldLayoutId id="2147484259" r:id="rId10"/>
    <p:sldLayoutId id="214748426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  <a:ea typeface="ＭＳ Ｐゴシック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  <a:ea typeface="ＭＳ Ｐゴシック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  <a:ea typeface="ＭＳ Ｐゴシック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  <a:ea typeface="ＭＳ Ｐゴシック" pitchFamily="34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  <a:ea typeface="ＭＳ Ｐゴシック" pitchFamily="34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  <a:ea typeface="ＭＳ Ｐゴシック" pitchFamily="34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  <a:ea typeface="ＭＳ Ｐゴシック" pitchFamily="34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  <a:ea typeface="ＭＳ Ｐゴシック" pitchFamily="34" charset="-128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>
          <a:solidFill>
            <a:schemeClr val="tx1"/>
          </a:solidFill>
          <a:latin typeface="+mn-lt"/>
          <a:ea typeface="+mn-ea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>
          <a:solidFill>
            <a:schemeClr val="tx1"/>
          </a:solidFill>
          <a:latin typeface="+mn-lt"/>
          <a:ea typeface="+mn-ea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>
          <a:solidFill>
            <a:schemeClr val="tx1"/>
          </a:solidFill>
          <a:latin typeface="+mn-lt"/>
          <a:ea typeface="+mn-ea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</a:defRPr>
      </a:lvl5pPr>
      <a:lvl6pPr marL="20018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</a:defRPr>
      </a:lvl6pPr>
      <a:lvl7pPr marL="24590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</a:defRPr>
      </a:lvl7pPr>
      <a:lvl8pPr marL="29162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</a:defRPr>
      </a:lvl8pPr>
      <a:lvl9pPr marL="33734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10" name="Connecteur droit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US" sz="1800">
              <a:ea typeface="+mn-ea"/>
            </a:endParaRPr>
          </a:p>
        </p:txBody>
      </p:sp>
      <p:sp>
        <p:nvSpPr>
          <p:cNvPr id="12" name="Ellipse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ea typeface="ＭＳ Ｐゴシック" pitchFamily="34" charset="-128"/>
            </a:endParaRPr>
          </a:p>
        </p:txBody>
      </p:sp>
      <p:sp>
        <p:nvSpPr>
          <p:cNvPr id="15" name="Ellipse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ea typeface="ＭＳ Ｐゴシック" pitchFamily="34" charset="-128"/>
            </a:endParaRPr>
          </a:p>
        </p:txBody>
      </p:sp>
      <p:sp>
        <p:nvSpPr>
          <p:cNvPr id="27659" name="Espace réservé du titre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title style</a:t>
            </a:r>
            <a:endParaRPr lang="en-US" smtClean="0"/>
          </a:p>
        </p:txBody>
      </p:sp>
      <p:sp>
        <p:nvSpPr>
          <p:cNvPr id="27660" name="Espace réservé du texte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text styles</a:t>
            </a:r>
          </a:p>
          <a:p>
            <a:pPr lvl="1"/>
            <a:r>
              <a:rPr lang="fr-FR" smtClean="0"/>
              <a:t>Second level</a:t>
            </a:r>
          </a:p>
          <a:p>
            <a:pPr lvl="2"/>
            <a:r>
              <a:rPr lang="fr-FR" smtClean="0"/>
              <a:t>Third level</a:t>
            </a:r>
          </a:p>
          <a:p>
            <a:pPr lvl="3"/>
            <a:r>
              <a:rPr lang="fr-FR" smtClean="0"/>
              <a:t>Fourth level</a:t>
            </a:r>
          </a:p>
          <a:p>
            <a:pPr lvl="4"/>
            <a:r>
              <a:rPr lang="fr-FR" smtClean="0"/>
              <a:t>Fifth level</a:t>
            </a:r>
            <a:endParaRPr lang="en-US" smtClean="0"/>
          </a:p>
        </p:txBody>
      </p:sp>
      <p:sp>
        <p:nvSpPr>
          <p:cNvPr id="20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rgbClr val="FFFFFF"/>
                </a:solidFill>
              </a:defRPr>
            </a:lvl1pPr>
          </a:lstStyle>
          <a:p>
            <a:endParaRPr lang="fr-FR"/>
          </a:p>
        </p:txBody>
      </p:sp>
      <p:sp>
        <p:nvSpPr>
          <p:cNvPr id="21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4362450" y="1027113"/>
            <a:ext cx="457200" cy="441325"/>
          </a:xfrm>
          <a:prstGeom prst="rect">
            <a:avLst/>
          </a:prstGeom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600">
                <a:solidFill>
                  <a:srgbClr val="7B9899"/>
                </a:solidFill>
              </a:defRPr>
            </a:lvl1pPr>
          </a:lstStyle>
          <a:p>
            <a:fld id="{09B4A152-0552-4D96-92D2-E27905A7C643}" type="slidenum">
              <a:rPr lang="fr-FR"/>
              <a:pPr/>
              <a:t>‹#›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61" r:id="rId1"/>
    <p:sldLayoutId id="2147484262" r:id="rId2"/>
    <p:sldLayoutId id="2147484263" r:id="rId3"/>
    <p:sldLayoutId id="2147484264" r:id="rId4"/>
    <p:sldLayoutId id="2147484265" r:id="rId5"/>
    <p:sldLayoutId id="2147484266" r:id="rId6"/>
    <p:sldLayoutId id="2147484267" r:id="rId7"/>
    <p:sldLayoutId id="2147484268" r:id="rId8"/>
    <p:sldLayoutId id="2147484269" r:id="rId9"/>
    <p:sldLayoutId id="2147484270" r:id="rId10"/>
    <p:sldLayoutId id="21474842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>
          <a:solidFill>
            <a:schemeClr val="tx2"/>
          </a:solidFill>
          <a:latin typeface="+mn-lt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>
          <a:solidFill>
            <a:schemeClr val="tx1"/>
          </a:solidFill>
          <a:latin typeface="+mn-lt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>
          <a:solidFill>
            <a:schemeClr val="tx2"/>
          </a:solidFill>
          <a:latin typeface="+mn-lt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sz="2000">
          <a:solidFill>
            <a:schemeClr val="tx1"/>
          </a:solidFill>
          <a:latin typeface="+mn-lt"/>
        </a:defRPr>
      </a:lvl5pPr>
      <a:lvl6pPr marL="18288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6pPr>
      <a:lvl7pPr marL="22860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7pPr>
      <a:lvl8pPr marL="27432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8pPr>
      <a:lvl9pPr marL="32004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24" name="Rectangle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25" name="Rectangle 2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26" name="Connecteur droit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>
              <a:defRPr/>
            </a:pPr>
            <a:endParaRPr lang="en-US" sz="1800">
              <a:ea typeface="+mn-ea"/>
            </a:endParaRPr>
          </a:p>
        </p:txBody>
      </p:sp>
      <p:sp>
        <p:nvSpPr>
          <p:cNvPr id="27" name="Rectangle 26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eaLnBrk="1" hangingPunct="1"/>
            <a:endParaRPr lang="es-ES" sz="1800"/>
          </a:p>
        </p:txBody>
      </p:sp>
      <p:sp>
        <p:nvSpPr>
          <p:cNvPr id="28" name="Ellipse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ea typeface="ＭＳ Ｐゴシック" pitchFamily="34" charset="-128"/>
            </a:endParaRPr>
          </a:p>
        </p:txBody>
      </p:sp>
      <p:sp>
        <p:nvSpPr>
          <p:cNvPr id="29" name="Ellipse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ea typeface="ＭＳ Ｐゴシック" pitchFamily="34" charset="-128"/>
            </a:endParaRPr>
          </a:p>
        </p:txBody>
      </p:sp>
      <p:sp>
        <p:nvSpPr>
          <p:cNvPr id="28683" name="Espace réservé du titre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title style</a:t>
            </a:r>
            <a:endParaRPr lang="en-US" smtClean="0"/>
          </a:p>
        </p:txBody>
      </p:sp>
      <p:sp>
        <p:nvSpPr>
          <p:cNvPr id="28684" name="Espace réservé du texte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text styles</a:t>
            </a:r>
          </a:p>
          <a:p>
            <a:pPr lvl="1"/>
            <a:r>
              <a:rPr lang="fr-FR" smtClean="0"/>
              <a:t>Second level</a:t>
            </a:r>
          </a:p>
          <a:p>
            <a:pPr lvl="2"/>
            <a:r>
              <a:rPr lang="fr-FR" smtClean="0"/>
              <a:t>Third level</a:t>
            </a:r>
          </a:p>
          <a:p>
            <a:pPr lvl="3"/>
            <a:r>
              <a:rPr lang="fr-FR" smtClean="0"/>
              <a:t>Fourth level</a:t>
            </a:r>
          </a:p>
          <a:p>
            <a:pPr lvl="4"/>
            <a:r>
              <a:rPr lang="fr-FR" smtClean="0"/>
              <a:t>Fifth level</a:t>
            </a:r>
            <a:endParaRPr lang="en-US" smtClean="0"/>
          </a:p>
        </p:txBody>
      </p:sp>
      <p:sp>
        <p:nvSpPr>
          <p:cNvPr id="30" name="Espace réservé de la date 27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rgbClr val="FFFFFF"/>
                </a:solidFill>
              </a:defRPr>
            </a:lvl1pPr>
          </a:lstStyle>
          <a:p>
            <a:endParaRPr lang="fr-FR"/>
          </a:p>
        </p:txBody>
      </p:sp>
      <p:sp>
        <p:nvSpPr>
          <p:cNvPr id="31" name="Espace réservé du pied de page 16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32" name="Espace réservé du numéro de diapositive 28"/>
          <p:cNvSpPr>
            <a:spLocks noGrp="1"/>
          </p:cNvSpPr>
          <p:nvPr>
            <p:ph type="sldNum" sz="quarter" idx="4"/>
          </p:nvPr>
        </p:nvSpPr>
        <p:spPr>
          <a:xfrm>
            <a:off x="4343400" y="2198688"/>
            <a:ext cx="457200" cy="441325"/>
          </a:xfrm>
          <a:prstGeom prst="rect">
            <a:avLst/>
          </a:prstGeom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600">
                <a:solidFill>
                  <a:srgbClr val="7B9899"/>
                </a:solidFill>
              </a:defRPr>
            </a:lvl1pPr>
          </a:lstStyle>
          <a:p>
            <a:fld id="{DF9DE7DE-A0A2-48EC-BE53-D01AC72EB85E}" type="slidenum">
              <a:rPr lang="fr-FR"/>
              <a:pPr/>
              <a:t>‹#›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2" r:id="rId1"/>
    <p:sldLayoutId id="2147484273" r:id="rId2"/>
    <p:sldLayoutId id="2147484274" r:id="rId3"/>
    <p:sldLayoutId id="2147484275" r:id="rId4"/>
    <p:sldLayoutId id="2147484276" r:id="rId5"/>
    <p:sldLayoutId id="2147484277" r:id="rId6"/>
    <p:sldLayoutId id="2147484278" r:id="rId7"/>
    <p:sldLayoutId id="2147484279" r:id="rId8"/>
    <p:sldLayoutId id="2147484280" r:id="rId9"/>
    <p:sldLayoutId id="2147484281" r:id="rId10"/>
    <p:sldLayoutId id="21474842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>
          <a:solidFill>
            <a:schemeClr val="tx2"/>
          </a:solidFill>
          <a:latin typeface="+mn-lt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>
          <a:solidFill>
            <a:schemeClr val="tx1"/>
          </a:solidFill>
          <a:latin typeface="+mn-lt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>
          <a:solidFill>
            <a:schemeClr val="tx2"/>
          </a:solidFill>
          <a:latin typeface="+mn-lt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sz="2000">
          <a:solidFill>
            <a:schemeClr val="tx1"/>
          </a:solidFill>
          <a:latin typeface="+mn-lt"/>
        </a:defRPr>
      </a:lvl5pPr>
      <a:lvl6pPr marL="18288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6pPr>
      <a:lvl7pPr marL="22860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7pPr>
      <a:lvl8pPr marL="27432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8pPr>
      <a:lvl9pPr marL="32004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>
          <a:solidFill>
            <a:schemeClr val="tx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Espace réservé du titre 2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title style</a:t>
            </a:r>
            <a:endParaRPr lang="en-US" smtClean="0"/>
          </a:p>
        </p:txBody>
      </p:sp>
      <p:sp>
        <p:nvSpPr>
          <p:cNvPr id="29699" name="Espace réservé du texte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Click to edit Master text styles</a:t>
            </a:r>
          </a:p>
          <a:p>
            <a:pPr lvl="1"/>
            <a:r>
              <a:rPr lang="fr-FR" smtClean="0"/>
              <a:t>Second level</a:t>
            </a:r>
          </a:p>
          <a:p>
            <a:pPr lvl="2"/>
            <a:r>
              <a:rPr lang="fr-FR" smtClean="0"/>
              <a:t>Third level</a:t>
            </a:r>
          </a:p>
          <a:p>
            <a:pPr lvl="3"/>
            <a:r>
              <a:rPr lang="fr-FR" smtClean="0"/>
              <a:t>Fourth level</a:t>
            </a:r>
          </a:p>
          <a:p>
            <a:pPr lvl="4"/>
            <a:r>
              <a:rPr lang="fr-FR" smtClean="0"/>
              <a:t>Fifth level</a:t>
            </a:r>
            <a:endParaRPr lang="en-US" smtClean="0"/>
          </a:p>
        </p:txBody>
      </p:sp>
      <p:sp>
        <p:nvSpPr>
          <p:cNvPr id="7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BCBCBC"/>
                </a:solidFill>
              </a:defRPr>
            </a:lvl1pPr>
          </a:lstStyle>
          <a:p>
            <a:endParaRPr lang="fr-FR"/>
          </a:p>
        </p:txBody>
      </p:sp>
      <p:sp>
        <p:nvSpPr>
          <p:cNvPr id="8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CBCBC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wrap="square" lIns="0" tIns="45720" rIns="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BCBCBC"/>
                </a:solidFill>
              </a:defRPr>
            </a:lvl1pPr>
          </a:lstStyle>
          <a:p>
            <a:fld id="{805BE457-9A8A-4A31-BCD0-E479DAB35C25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283" r:id="rId1"/>
    <p:sldLayoutId id="2147484284" r:id="rId2"/>
    <p:sldLayoutId id="2147484285" r:id="rId3"/>
    <p:sldLayoutId id="2147484286" r:id="rId4"/>
    <p:sldLayoutId id="2147484287" r:id="rId5"/>
    <p:sldLayoutId id="2147484288" r:id="rId6"/>
    <p:sldLayoutId id="2147484289" r:id="rId7"/>
    <p:sldLayoutId id="2147484290" r:id="rId8"/>
    <p:sldLayoutId id="2147484291" r:id="rId9"/>
    <p:sldLayoutId id="2147484292" r:id="rId10"/>
    <p:sldLayoutId id="214748429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>
          <a:solidFill>
            <a:schemeClr val="tx1"/>
          </a:solidFill>
          <a:latin typeface="+mn-lt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>
          <a:solidFill>
            <a:schemeClr val="tx1"/>
          </a:solidFill>
          <a:latin typeface="+mn-lt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>
          <a:solidFill>
            <a:schemeClr val="tx1"/>
          </a:solidFill>
          <a:latin typeface="+mn-lt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</a:defRPr>
      </a:lvl5pPr>
      <a:lvl6pPr marL="20018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</a:defRPr>
      </a:lvl6pPr>
      <a:lvl7pPr marL="24590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</a:defRPr>
      </a:lvl7pPr>
      <a:lvl8pPr marL="29162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</a:defRPr>
      </a:lvl8pPr>
      <a:lvl9pPr marL="33734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5.pn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7.jpeg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5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7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9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62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Text Box 2"/>
          <p:cNvSpPr txBox="1">
            <a:spLocks noChangeArrowheads="1"/>
          </p:cNvSpPr>
          <p:nvPr/>
        </p:nvSpPr>
        <p:spPr bwMode="auto">
          <a:xfrm>
            <a:off x="539750" y="2605088"/>
            <a:ext cx="4635500" cy="236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/>
          <a:lstStyle/>
          <a:p>
            <a:r>
              <a:rPr lang="en-US" sz="6500">
                <a:solidFill>
                  <a:schemeClr val="bg1"/>
                </a:solidFill>
                <a:latin typeface="Futura Light BT" pitchFamily="1" charset="0"/>
              </a:rPr>
              <a:t>DR</a:t>
            </a:r>
            <a:endParaRPr lang="en-US" sz="6500">
              <a:solidFill>
                <a:schemeClr val="bg1"/>
              </a:solidFill>
              <a:latin typeface="Futura Lt BT" pitchFamily="1" charset="0"/>
            </a:endParaRPr>
          </a:p>
          <a:p>
            <a:pPr>
              <a:lnSpc>
                <a:spcPct val="80000"/>
              </a:lnSpc>
            </a:pPr>
            <a:r>
              <a:rPr lang="en-US" sz="6500">
                <a:solidFill>
                  <a:schemeClr val="bg1"/>
                </a:solidFill>
                <a:latin typeface="Futura Hv BT" pitchFamily="1" charset="0"/>
              </a:rPr>
              <a:t>Mohd Zin Bidin</a:t>
            </a:r>
            <a:endParaRPr lang="en-US" sz="3400">
              <a:solidFill>
                <a:schemeClr val="bg1"/>
              </a:solidFill>
              <a:latin typeface="Futura Hv BT" pitchFamily="1" charset="0"/>
            </a:endParaRPr>
          </a:p>
          <a:p>
            <a:r>
              <a:rPr lang="en-US" sz="2300">
                <a:solidFill>
                  <a:srgbClr val="A47A3A"/>
                </a:solidFill>
                <a:latin typeface="Futura Light BT" pitchFamily="1" charset="0"/>
              </a:rPr>
              <a:t>CMO Malaysian GP</a:t>
            </a:r>
          </a:p>
        </p:txBody>
      </p:sp>
      <p:pic>
        <p:nvPicPr>
          <p:cNvPr id="136195" name="Picture 3" descr="inst_summit_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358775"/>
            <a:ext cx="26527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6196" name="Picture 4" descr="fia_summit_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56313" y="358775"/>
            <a:ext cx="2544762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37219" name="Title 1"/>
          <p:cNvPicPr>
            <a:picLocks noGrp="1" noChangeArrowheads="1"/>
          </p:cNvPicPr>
          <p:nvPr>
            <p:ph type="ctrTitle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2625" y="1609725"/>
            <a:ext cx="7778750" cy="1646238"/>
          </a:xfrm>
        </p:spPr>
      </p:pic>
      <p:sp>
        <p:nvSpPr>
          <p:cNvPr id="137220" name="Subtitle 2"/>
          <p:cNvSpPr>
            <a:spLocks noGrp="1"/>
          </p:cNvSpPr>
          <p:nvPr>
            <p:ph type="subTitle" idx="4294967295"/>
          </p:nvPr>
        </p:nvSpPr>
        <p:spPr>
          <a:xfrm>
            <a:off x="838200" y="3886200"/>
            <a:ext cx="7315200" cy="609600"/>
          </a:xfrm>
        </p:spPr>
        <p:txBody>
          <a:bodyPr lIns="0" rIns="18288"/>
          <a:lstStyle/>
          <a:p>
            <a:pPr marL="457200" lvl="1" indent="0" algn="ctr" eaLnBrk="1" hangingPunct="1">
              <a:buFont typeface="Wingdings 2" pitchFamily="18" charset="2"/>
              <a:buNone/>
            </a:pPr>
            <a:r>
              <a:rPr lang="en-US" b="1" smtClean="0"/>
              <a:t>By : Dr. Mohd Zin bin Bidin</a:t>
            </a:r>
          </a:p>
        </p:txBody>
      </p:sp>
      <p:sp>
        <p:nvSpPr>
          <p:cNvPr id="137221" name="TextBox 3"/>
          <p:cNvSpPr txBox="1">
            <a:spLocks noChangeArrowheads="1"/>
          </p:cNvSpPr>
          <p:nvPr/>
        </p:nvSpPr>
        <p:spPr bwMode="auto">
          <a:xfrm>
            <a:off x="2971800" y="4495800"/>
            <a:ext cx="3657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US" sz="1800">
                <a:latin typeface="Constantia" pitchFamily="18" charset="0"/>
              </a:rPr>
              <a:t>Chief Medical Officer</a:t>
            </a:r>
          </a:p>
          <a:p>
            <a:pPr algn="ctr" eaLnBrk="1" hangingPunct="1"/>
            <a:r>
              <a:rPr lang="en-US" sz="1800">
                <a:latin typeface="Constantia" pitchFamily="18" charset="0"/>
              </a:rPr>
              <a:t>Petronas Malaysian Grand Prix</a:t>
            </a:r>
          </a:p>
        </p:txBody>
      </p:sp>
      <p:sp>
        <p:nvSpPr>
          <p:cNvPr id="137222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38243" name="Title 1"/>
          <p:cNvSpPr>
            <a:spLocks noGrp="1"/>
          </p:cNvSpPr>
          <p:nvPr>
            <p:ph type="title" idx="4294967295"/>
          </p:nvPr>
        </p:nvSpPr>
        <p:spPr>
          <a:xfrm>
            <a:off x="457200" y="704850"/>
            <a:ext cx="8229600" cy="895350"/>
          </a:xfrm>
        </p:spPr>
        <p:txBody>
          <a:bodyPr/>
          <a:lstStyle/>
          <a:p>
            <a:pPr algn="ctr" eaLnBrk="1" hangingPunct="1"/>
            <a:r>
              <a:rPr lang="en-US" b="1" smtClean="0"/>
              <a:t>Introduction</a:t>
            </a:r>
          </a:p>
        </p:txBody>
      </p:sp>
      <p:sp>
        <p:nvSpPr>
          <p:cNvPr id="138244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en-US" smtClean="0"/>
              <a:t>Motorsport is a dangerous event. It is without doubt, the most dangerous form of sporting endeavor that has consistently challenge the notion of acceptable risk.</a:t>
            </a:r>
          </a:p>
          <a:p>
            <a:pPr eaLnBrk="1" hangingPunct="1"/>
            <a:r>
              <a:rPr lang="en-US" smtClean="0"/>
              <a:t>The issue of safety in motorsport cannot just be ignored.</a:t>
            </a:r>
          </a:p>
          <a:p>
            <a:pPr eaLnBrk="1" hangingPunct="1"/>
            <a:r>
              <a:rPr lang="en-US" smtClean="0"/>
              <a:t>Organisers must ensure a safe and healthy workplace.</a:t>
            </a:r>
          </a:p>
          <a:p>
            <a:pPr eaLnBrk="1" hangingPunct="1"/>
            <a:r>
              <a:rPr lang="en-US" smtClean="0"/>
              <a:t>Personnel working at motorsport event must be properly trained and equipped.</a:t>
            </a:r>
          </a:p>
        </p:txBody>
      </p:sp>
      <p:sp>
        <p:nvSpPr>
          <p:cNvPr id="138245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39267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b="1" smtClean="0"/>
              <a:t>Aim</a:t>
            </a:r>
          </a:p>
        </p:txBody>
      </p:sp>
      <p:sp>
        <p:nvSpPr>
          <p:cNvPr id="139268" name="Content Placeholder 2"/>
          <p:cNvSpPr>
            <a:spLocks noGrp="1"/>
          </p:cNvSpPr>
          <p:nvPr>
            <p:ph idx="4294967295"/>
          </p:nvPr>
        </p:nvSpPr>
        <p:spPr>
          <a:xfrm>
            <a:off x="762000" y="2514600"/>
            <a:ext cx="7543800" cy="2209800"/>
          </a:xfrm>
        </p:spPr>
        <p:txBody>
          <a:bodyPr/>
          <a:lstStyle/>
          <a:p>
            <a:pPr algn="just" eaLnBrk="1" hangingPunct="1">
              <a:buFont typeface="Wingdings 2" pitchFamily="18" charset="2"/>
              <a:buNone/>
            </a:pPr>
            <a:r>
              <a:rPr lang="en-US" smtClean="0"/>
              <a:t>		To identify hazards in motorsports and discuss some control measures that can be implemented to reduce risks to drivers and emergency services personnel (medical ,  marshalls, recovery, rescue, security, fire ).</a:t>
            </a:r>
          </a:p>
        </p:txBody>
      </p:sp>
      <p:sp>
        <p:nvSpPr>
          <p:cNvPr id="139269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4029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b="1" smtClean="0"/>
              <a:t>Scope</a:t>
            </a:r>
          </a:p>
        </p:txBody>
      </p:sp>
      <p:sp>
        <p:nvSpPr>
          <p:cNvPr id="140292" name="Content Placeholder 2"/>
          <p:cNvSpPr>
            <a:spLocks noGrp="1"/>
          </p:cNvSpPr>
          <p:nvPr>
            <p:ph idx="4294967295"/>
          </p:nvPr>
        </p:nvSpPr>
        <p:spPr>
          <a:xfrm>
            <a:off x="457200" y="1905000"/>
            <a:ext cx="8229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sz="2400" smtClean="0"/>
          </a:p>
          <a:p>
            <a:pPr eaLnBrk="1" hangingPunct="1">
              <a:lnSpc>
                <a:spcPct val="90000"/>
              </a:lnSpc>
            </a:pPr>
            <a:r>
              <a:rPr lang="en-US" sz="2400" smtClean="0"/>
              <a:t>Definition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smtClean="0"/>
              <a:t>Risk Management 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smtClean="0"/>
              <a:t>Aims and purpose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smtClean="0"/>
              <a:t>HIRARC (</a:t>
            </a:r>
            <a:r>
              <a:rPr lang="en-US" sz="1700" smtClean="0"/>
              <a:t>Hazard Identification, </a:t>
            </a:r>
            <a:r>
              <a:rPr lang="en-US" sz="1500" smtClean="0"/>
              <a:t>Risk Assessment, Risk Control )</a:t>
            </a:r>
            <a:endParaRPr lang="en-US" sz="2200" smtClean="0"/>
          </a:p>
          <a:p>
            <a:pPr eaLnBrk="1" hangingPunct="1">
              <a:lnSpc>
                <a:spcPct val="90000"/>
              </a:lnSpc>
            </a:pPr>
            <a:r>
              <a:rPr lang="en-US" sz="2400" smtClean="0"/>
              <a:t>Control Measures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200" smtClean="0"/>
              <a:t>Types of control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200" smtClean="0"/>
              <a:t>Track design &amp; safety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200" smtClean="0"/>
              <a:t>Personal Protective Equipment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•"/>
            </a:pPr>
            <a:r>
              <a:rPr lang="en-US" sz="2400" smtClean="0"/>
              <a:t>Safety  Policy</a:t>
            </a:r>
          </a:p>
          <a:p>
            <a:pPr lvl="1" eaLnBrk="1" hangingPunct="1">
              <a:lnSpc>
                <a:spcPct val="90000"/>
              </a:lnSpc>
              <a:buFont typeface="Wingdings 2" pitchFamily="18" charset="2"/>
              <a:buNone/>
            </a:pPr>
            <a:endParaRPr lang="en-US" sz="2200" smtClean="0"/>
          </a:p>
        </p:txBody>
      </p:sp>
      <p:sp>
        <p:nvSpPr>
          <p:cNvPr id="140293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41315" name="Title 3"/>
          <p:cNvPicPr>
            <a:picLocks noGrp="1" noChangeArrowheads="1"/>
          </p:cNvPicPr>
          <p:nvPr>
            <p:ph type="ctrTitle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0225" y="1365250"/>
            <a:ext cx="7858125" cy="1968500"/>
          </a:xfrm>
        </p:spPr>
      </p:pic>
      <p:sp>
        <p:nvSpPr>
          <p:cNvPr id="141316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42339" name="Title 1"/>
          <p:cNvSpPr>
            <a:spLocks noGrp="1"/>
          </p:cNvSpPr>
          <p:nvPr>
            <p:ph type="title" idx="4294967295"/>
          </p:nvPr>
        </p:nvSpPr>
        <p:spPr>
          <a:xfrm>
            <a:off x="457200" y="304800"/>
            <a:ext cx="8229600" cy="895350"/>
          </a:xfrm>
        </p:spPr>
        <p:txBody>
          <a:bodyPr/>
          <a:lstStyle/>
          <a:p>
            <a:pPr algn="ctr" eaLnBrk="1" hangingPunct="1"/>
            <a:r>
              <a:rPr lang="en-US" b="1" smtClean="0"/>
              <a:t>Definition of Motorsports</a:t>
            </a:r>
          </a:p>
        </p:txBody>
      </p:sp>
      <p:sp>
        <p:nvSpPr>
          <p:cNvPr id="142340" name="Content Placeholder 2"/>
          <p:cNvSpPr>
            <a:spLocks noGrp="1"/>
          </p:cNvSpPr>
          <p:nvPr>
            <p:ph idx="4294967295"/>
          </p:nvPr>
        </p:nvSpPr>
        <p:spPr>
          <a:xfrm>
            <a:off x="533400" y="1295400"/>
            <a:ext cx="8229600" cy="3094038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en-US" smtClean="0"/>
          </a:p>
          <a:p>
            <a:pPr lvl="1" eaLnBrk="1" hangingPunct="1">
              <a:buFont typeface="Wingdings" pitchFamily="2" charset="2"/>
              <a:buChar char="v"/>
            </a:pPr>
            <a:r>
              <a:rPr lang="en-US" smtClean="0"/>
              <a:t> Collection of sports which primarily involved the use of motorized vehicles.</a:t>
            </a:r>
          </a:p>
          <a:p>
            <a:pPr lvl="1" eaLnBrk="1" hangingPunct="1">
              <a:buFont typeface="Wingdings" pitchFamily="2" charset="2"/>
              <a:buChar char="v"/>
            </a:pPr>
            <a:r>
              <a:rPr lang="en-US" smtClean="0"/>
              <a:t> Automobile or motorcycle racing.</a:t>
            </a:r>
          </a:p>
          <a:p>
            <a:pPr lvl="1" eaLnBrk="1" hangingPunct="1">
              <a:buFont typeface="Wingdings" pitchFamily="2" charset="2"/>
              <a:buChar char="v"/>
            </a:pPr>
            <a:r>
              <a:rPr lang="en-US" smtClean="0"/>
              <a:t> Also known as auto racing, motor racing or car racing - a sport involving racing automobile.</a:t>
            </a:r>
          </a:p>
        </p:txBody>
      </p:sp>
      <p:pic>
        <p:nvPicPr>
          <p:cNvPr id="142341" name="Picture 2" descr="C:\Documents and Settings\UPNM\My Documents\My Pictures\thumbnailCAKGHS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5438" y="4191000"/>
            <a:ext cx="257175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2342" name="Picture 3" descr="C:\Documents and Settings\UPNM\My Documents\My Pictures\thumbnailCATMLV9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2400" y="4876800"/>
            <a:ext cx="26416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2343" name="Picture 4" descr="C:\Documents and Settings\UPNM\My Documents\My Pictures\pictureCAT16LLB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343400"/>
            <a:ext cx="4162425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2344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43363" name="Picture 2" descr="C:\Documents and Settings\UPNM\My Documents\My Pictures\HeavyShopS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3517900"/>
            <a:ext cx="4876800" cy="326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64" name="Title 1"/>
          <p:cNvSpPr>
            <a:spLocks noGrp="1"/>
          </p:cNvSpPr>
          <p:nvPr>
            <p:ph type="title" idx="4294967295"/>
          </p:nvPr>
        </p:nvSpPr>
        <p:spPr>
          <a:xfrm>
            <a:off x="457200" y="381000"/>
            <a:ext cx="8229600" cy="895350"/>
          </a:xfrm>
        </p:spPr>
        <p:txBody>
          <a:bodyPr/>
          <a:lstStyle/>
          <a:p>
            <a:pPr algn="ctr" eaLnBrk="1" hangingPunct="1"/>
            <a:r>
              <a:rPr lang="en-US" b="1" smtClean="0"/>
              <a:t>Definition of Hazard</a:t>
            </a:r>
            <a:endParaRPr lang="en-US" smtClean="0"/>
          </a:p>
        </p:txBody>
      </p:sp>
      <p:sp>
        <p:nvSpPr>
          <p:cNvPr id="143365" name="Content Placeholder 2"/>
          <p:cNvSpPr>
            <a:spLocks noGrp="1"/>
          </p:cNvSpPr>
          <p:nvPr>
            <p:ph idx="4294967295"/>
          </p:nvPr>
        </p:nvSpPr>
        <p:spPr>
          <a:xfrm>
            <a:off x="304800" y="1295400"/>
            <a:ext cx="8229600" cy="1295400"/>
          </a:xfrm>
        </p:spPr>
        <p:txBody>
          <a:bodyPr anchor="ctr"/>
          <a:lstStyle/>
          <a:p>
            <a:pPr lvl="1" eaLnBrk="1" hangingPunct="1">
              <a:buFont typeface="Wingdings" pitchFamily="2" charset="2"/>
              <a:buChar char="Ø"/>
            </a:pPr>
            <a:r>
              <a:rPr lang="en-US" smtClean="0"/>
              <a:t>Is a condition, event or circumstances that could lead to or contribute to an unpleasant or undesired event.</a:t>
            </a:r>
          </a:p>
        </p:txBody>
      </p:sp>
      <p:pic>
        <p:nvPicPr>
          <p:cNvPr id="143366" name="Picture 3" descr="C:\Documents and Settings\UPNM\My Documents\My Pictures\hazar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" y="2362200"/>
            <a:ext cx="37338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67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44387" name="Picture 2" descr="C:\Documents and Settings\UPNM\My Documents\My Pictures\rally-car-hits-horse-300x2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0200" y="4057650"/>
            <a:ext cx="373380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4388" name="Title 1"/>
          <p:cNvSpPr>
            <a:spLocks noGrp="1"/>
          </p:cNvSpPr>
          <p:nvPr>
            <p:ph type="title" idx="4294967295"/>
          </p:nvPr>
        </p:nvSpPr>
        <p:spPr>
          <a:xfrm>
            <a:off x="457200" y="304800"/>
            <a:ext cx="8229600" cy="838200"/>
          </a:xfrm>
        </p:spPr>
        <p:txBody>
          <a:bodyPr/>
          <a:lstStyle/>
          <a:p>
            <a:pPr algn="ctr" eaLnBrk="1" hangingPunct="1"/>
            <a:r>
              <a:rPr lang="en-US" b="1" smtClean="0"/>
              <a:t>Definition of Risk</a:t>
            </a:r>
          </a:p>
        </p:txBody>
      </p:sp>
      <p:sp>
        <p:nvSpPr>
          <p:cNvPr id="144389" name="Content Placeholder 2"/>
          <p:cNvSpPr>
            <a:spLocks noGrp="1"/>
          </p:cNvSpPr>
          <p:nvPr>
            <p:ph idx="4294967295"/>
          </p:nvPr>
        </p:nvSpPr>
        <p:spPr>
          <a:xfrm>
            <a:off x="457200" y="1143000"/>
            <a:ext cx="8229600" cy="4389438"/>
          </a:xfrm>
        </p:spPr>
        <p:txBody>
          <a:bodyPr/>
          <a:lstStyle/>
          <a:p>
            <a:pPr eaLnBrk="1" hangingPunct="1"/>
            <a:endParaRPr lang="en-US" smtClean="0"/>
          </a:p>
          <a:p>
            <a:pPr lvl="1" eaLnBrk="1" hangingPunct="1">
              <a:buFont typeface="Wingdings" pitchFamily="2" charset="2"/>
              <a:buChar char="Ø"/>
            </a:pPr>
            <a:r>
              <a:rPr lang="en-US" smtClean="0"/>
              <a:t> Quantifiable likelihood of loss or less than expected returns.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en-US" smtClean="0"/>
              <a:t> Is an expression of the impact of an undesired event, in terms of event severity and event likelihood.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en-US" smtClean="0"/>
              <a:t> The expectation that a threat may succeed and the potential damage that can occur. </a:t>
            </a:r>
          </a:p>
        </p:txBody>
      </p:sp>
      <p:pic>
        <p:nvPicPr>
          <p:cNvPr id="144390" name="Picture 3" descr="C:\Documents and Settings\UPNM\My Documents\My Pictures\_42442399_chicheritafp41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0" y="4343400"/>
            <a:ext cx="3533775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4391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45411" name="Picture 2" descr="C:\Documents and Settings\UPNM\My Documents\My Pictures\Triage_3.jpg"/>
          <p:cNvPicPr>
            <a:picLocks noChangeAspect="1" noChangeArrowheads="1"/>
          </p:cNvPicPr>
          <p:nvPr/>
        </p:nvPicPr>
        <p:blipFill>
          <a:blip r:embed="rId3" cstate="print">
            <a:lum bright="28000"/>
          </a:blip>
          <a:srcRect/>
          <a:stretch>
            <a:fillRect/>
          </a:stretch>
        </p:blipFill>
        <p:spPr bwMode="auto">
          <a:xfrm>
            <a:off x="76200" y="4425950"/>
            <a:ext cx="3575050" cy="235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5412" name="Title 1"/>
          <p:cNvSpPr>
            <a:spLocks noGrp="1"/>
          </p:cNvSpPr>
          <p:nvPr>
            <p:ph type="title" idx="4294967295"/>
          </p:nvPr>
        </p:nvSpPr>
        <p:spPr>
          <a:xfrm>
            <a:off x="457200" y="533400"/>
            <a:ext cx="8229600" cy="819150"/>
          </a:xfrm>
        </p:spPr>
        <p:txBody>
          <a:bodyPr/>
          <a:lstStyle/>
          <a:p>
            <a:pPr algn="ctr" eaLnBrk="1" hangingPunct="1"/>
            <a:r>
              <a:rPr lang="en-US" b="1" smtClean="0"/>
              <a:t>Definition</a:t>
            </a:r>
          </a:p>
        </p:txBody>
      </p:sp>
      <p:sp>
        <p:nvSpPr>
          <p:cNvPr id="14541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447800"/>
            <a:ext cx="8686800" cy="5105400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en-US" b="1" smtClean="0"/>
              <a:t>RISK = likelihood X severity</a:t>
            </a:r>
          </a:p>
          <a:p>
            <a:pPr eaLnBrk="1" hangingPunct="1">
              <a:buFont typeface="Wingdings 2" pitchFamily="18" charset="2"/>
              <a:buNone/>
            </a:pPr>
            <a:endParaRPr lang="en-US" smtClean="0"/>
          </a:p>
          <a:p>
            <a:pPr eaLnBrk="1" hangingPunct="1"/>
            <a:r>
              <a:rPr lang="en-US" smtClean="0"/>
              <a:t>Likelihood (probability of occurrence)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en-US" smtClean="0"/>
              <a:t>An event likely to occur within specific period or in specified circumstances.</a:t>
            </a:r>
          </a:p>
          <a:p>
            <a:pPr algn="ctr" eaLnBrk="1" hangingPunct="1"/>
            <a:r>
              <a:rPr lang="en-US" smtClean="0"/>
              <a:t>Severity (of outcome)</a:t>
            </a:r>
          </a:p>
          <a:p>
            <a:pPr lvl="3" algn="r" eaLnBrk="1" hangingPunct="1">
              <a:buFont typeface="Wingdings 2" pitchFamily="18" charset="2"/>
              <a:buNone/>
            </a:pPr>
            <a:r>
              <a:rPr lang="en-US" sz="2400" smtClean="0"/>
              <a:t>Is outcome from an event ,such as severity of injury/health of people or damage to 	</a:t>
            </a:r>
          </a:p>
          <a:p>
            <a:pPr lvl="3" algn="r" eaLnBrk="1" hangingPunct="1">
              <a:buFont typeface="Wingdings 2" pitchFamily="18" charset="2"/>
              <a:buNone/>
            </a:pPr>
            <a:r>
              <a:rPr lang="en-US" sz="2400" smtClean="0"/>
              <a:t>property or environment. </a:t>
            </a:r>
          </a:p>
          <a:p>
            <a:pPr lvl="3" eaLnBrk="1" hangingPunct="1">
              <a:buFont typeface="Wingdings 2" pitchFamily="18" charset="2"/>
              <a:buNone/>
            </a:pPr>
            <a:r>
              <a:rPr lang="en-US" sz="2400" smtClean="0"/>
              <a:t>				</a:t>
            </a:r>
            <a:endParaRPr lang="en-US" smtClean="0"/>
          </a:p>
        </p:txBody>
      </p:sp>
      <p:sp>
        <p:nvSpPr>
          <p:cNvPr id="145414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46435" name="Picture 2" descr="C:\Documents and Settings\UPNM\My Documents\My Pictures\114_bulldoze17__600_x_700....jpg"/>
          <p:cNvPicPr>
            <a:picLocks noChangeAspect="1" noChangeArrowheads="1"/>
          </p:cNvPicPr>
          <p:nvPr/>
        </p:nvPicPr>
        <p:blipFill>
          <a:blip r:embed="rId3" cstate="print">
            <a:lum bright="32000"/>
          </a:blip>
          <a:srcRect/>
          <a:stretch>
            <a:fillRect/>
          </a:stretch>
        </p:blipFill>
        <p:spPr bwMode="auto">
          <a:xfrm>
            <a:off x="5862638" y="4038600"/>
            <a:ext cx="3128962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6436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sz="4500" b="1" smtClean="0"/>
              <a:t> Definition of Risk Management</a:t>
            </a:r>
          </a:p>
        </p:txBody>
      </p:sp>
      <p:sp>
        <p:nvSpPr>
          <p:cNvPr id="146437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lvl="1" eaLnBrk="1" hangingPunct="1">
              <a:buFont typeface="Wingdings" pitchFamily="2" charset="2"/>
              <a:buChar char="v"/>
            </a:pPr>
            <a:r>
              <a:rPr lang="en-US" smtClean="0"/>
              <a:t>The process of analyzing exposure to risk and determining how to best handle such exposure.</a:t>
            </a:r>
          </a:p>
          <a:p>
            <a:pPr lvl="1" eaLnBrk="1" hangingPunct="1">
              <a:buFont typeface="Wingdings" pitchFamily="2" charset="2"/>
              <a:buChar char="v"/>
            </a:pPr>
            <a:r>
              <a:rPr lang="en-US" smtClean="0"/>
              <a:t>The process of assessing risk and acting in such a manner or prescribing policies and procedures, so as to minimize loss associated with such </a:t>
            </a:r>
          </a:p>
          <a:p>
            <a:pPr lvl="1" eaLnBrk="1" hangingPunct="1">
              <a:buFont typeface="Wingdings 2" pitchFamily="18" charset="2"/>
              <a:buNone/>
            </a:pPr>
            <a:r>
              <a:rPr lang="en-US" smtClean="0"/>
              <a:t>	risk.</a:t>
            </a:r>
          </a:p>
        </p:txBody>
      </p:sp>
      <p:pic>
        <p:nvPicPr>
          <p:cNvPr id="146438" name="Picture 3" descr="C:\Documents and Settings\UPNM\My Documents\My Pictures\retriving2-35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38400" y="3981450"/>
            <a:ext cx="3025775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6439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47459" name="Title 3"/>
          <p:cNvPicPr>
            <a:picLocks noGrp="1" noChangeArrowheads="1"/>
          </p:cNvPicPr>
          <p:nvPr>
            <p:ph type="ctrTitle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01638" y="835025"/>
            <a:ext cx="7913687" cy="3816350"/>
          </a:xfrm>
        </p:spPr>
      </p:pic>
      <p:sp>
        <p:nvSpPr>
          <p:cNvPr id="147460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48483" name="Title 1"/>
          <p:cNvSpPr>
            <a:spLocks noGrp="1"/>
          </p:cNvSpPr>
          <p:nvPr>
            <p:ph type="title" idx="4294967295"/>
          </p:nvPr>
        </p:nvSpPr>
        <p:spPr>
          <a:xfrm>
            <a:off x="457200" y="533400"/>
            <a:ext cx="8229600" cy="895350"/>
          </a:xfrm>
        </p:spPr>
        <p:txBody>
          <a:bodyPr/>
          <a:lstStyle/>
          <a:p>
            <a:pPr algn="ctr" eaLnBrk="1" hangingPunct="1"/>
            <a:r>
              <a:rPr lang="en-US" b="1" smtClean="0"/>
              <a:t>Aim of Risk Management</a:t>
            </a:r>
          </a:p>
        </p:txBody>
      </p:sp>
      <p:sp>
        <p:nvSpPr>
          <p:cNvPr id="148484" name="Content Placeholder 2"/>
          <p:cNvSpPr>
            <a:spLocks noGrp="1"/>
          </p:cNvSpPr>
          <p:nvPr>
            <p:ph idx="4294967295"/>
          </p:nvPr>
        </p:nvSpPr>
        <p:spPr>
          <a:xfrm>
            <a:off x="381000" y="1828800"/>
            <a:ext cx="8229600" cy="1295400"/>
          </a:xfrm>
        </p:spPr>
        <p:txBody>
          <a:bodyPr/>
          <a:lstStyle/>
          <a:p>
            <a:pPr eaLnBrk="1" hangingPunct="1"/>
            <a:r>
              <a:rPr lang="en-US" smtClean="0"/>
              <a:t>Aim of Risk Management is to identify, assess, control and reduce risk in motorsports.</a:t>
            </a:r>
          </a:p>
        </p:txBody>
      </p:sp>
      <p:pic>
        <p:nvPicPr>
          <p:cNvPr id="148485" name="Picture 2" descr="C:\Documents and Settings\UPNM\My Documents\My Pictures\Emergency%20Care%2010th%20Edit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3270250"/>
            <a:ext cx="2667000" cy="358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8486" name="Picture 4" descr="C:\Documents and Settings\UPNM\My Documents\My Pictures\post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3000" y="3200400"/>
            <a:ext cx="3352800" cy="362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8487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49507" name="Title 1"/>
          <p:cNvSpPr>
            <a:spLocks noGrp="1"/>
          </p:cNvSpPr>
          <p:nvPr>
            <p:ph type="title" idx="4294967295"/>
          </p:nvPr>
        </p:nvSpPr>
        <p:spPr>
          <a:xfrm>
            <a:off x="457200" y="381000"/>
            <a:ext cx="8229600" cy="895350"/>
          </a:xfrm>
        </p:spPr>
        <p:txBody>
          <a:bodyPr/>
          <a:lstStyle/>
          <a:p>
            <a:pPr algn="ctr" eaLnBrk="1" hangingPunct="1"/>
            <a:r>
              <a:rPr lang="en-US" b="1" smtClean="0"/>
              <a:t>Purpose of Risk Management </a:t>
            </a:r>
          </a:p>
        </p:txBody>
      </p:sp>
      <p:sp>
        <p:nvSpPr>
          <p:cNvPr id="149508" name="Content Placeholder 2"/>
          <p:cNvSpPr>
            <a:spLocks noGrp="1"/>
          </p:cNvSpPr>
          <p:nvPr>
            <p:ph idx="4294967295"/>
          </p:nvPr>
        </p:nvSpPr>
        <p:spPr>
          <a:xfrm>
            <a:off x="304800" y="1676400"/>
            <a:ext cx="8229600" cy="1981200"/>
          </a:xfrm>
        </p:spPr>
        <p:txBody>
          <a:bodyPr anchor="ctr"/>
          <a:lstStyle/>
          <a:p>
            <a:pPr eaLnBrk="1" hangingPunct="1"/>
            <a:r>
              <a:rPr lang="en-US" smtClean="0"/>
              <a:t>Purpose of Risk Management is to enhance SAFETY of the sports and HEALTH of the person involved.</a:t>
            </a:r>
          </a:p>
          <a:p>
            <a:pPr eaLnBrk="1" hangingPunct="1"/>
            <a:r>
              <a:rPr lang="en-US" smtClean="0"/>
              <a:t>Prevent or reduce accidents.</a:t>
            </a:r>
          </a:p>
        </p:txBody>
      </p:sp>
      <p:pic>
        <p:nvPicPr>
          <p:cNvPr id="149509" name="Picture 2" descr="C:\Documents and Settings\UPNM\My Documents\My Pictures\Safety-Gear_l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62750" y="2838450"/>
            <a:ext cx="2381250" cy="401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9510" name="Picture 3" descr="C:\Documents and Settings\UPNM\My Documents\My Pictures\07drillshot35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63875" y="3886200"/>
            <a:ext cx="3641725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9511" name="Footer Placeholder 4"/>
          <p:cNvSpPr txBox="1">
            <a:spLocks noGrp="1"/>
          </p:cNvSpPr>
          <p:nvPr/>
        </p:nvSpPr>
        <p:spPr bwMode="auto">
          <a:xfrm>
            <a:off x="228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50531" name="Title 1"/>
          <p:cNvSpPr>
            <a:spLocks noGrp="1"/>
          </p:cNvSpPr>
          <p:nvPr>
            <p:ph type="title" idx="4294967295"/>
          </p:nvPr>
        </p:nvSpPr>
        <p:spPr>
          <a:xfrm>
            <a:off x="304800" y="0"/>
            <a:ext cx="8229600" cy="1905000"/>
          </a:xfrm>
        </p:spPr>
        <p:txBody>
          <a:bodyPr/>
          <a:lstStyle/>
          <a:p>
            <a:pPr algn="ctr" eaLnBrk="1" hangingPunct="1"/>
            <a:r>
              <a:rPr lang="en-US" sz="4500" b="1" smtClean="0"/>
              <a:t>Risk Management Process</a:t>
            </a:r>
            <a:br>
              <a:rPr lang="en-US" sz="4500" b="1" smtClean="0"/>
            </a:br>
            <a:r>
              <a:rPr lang="en-US" sz="3200" b="1" smtClean="0"/>
              <a:t>(HIRARC)</a:t>
            </a:r>
            <a:r>
              <a:rPr lang="en-US" sz="4500" b="1" smtClean="0"/>
              <a:t/>
            </a:r>
            <a:br>
              <a:rPr lang="en-US" sz="4500" b="1" smtClean="0"/>
            </a:br>
            <a:endParaRPr lang="en-US" sz="4500" smtClean="0"/>
          </a:p>
        </p:txBody>
      </p:sp>
      <p:sp>
        <p:nvSpPr>
          <p:cNvPr id="150532" name="Content Placeholder 2"/>
          <p:cNvSpPr>
            <a:spLocks noGrp="1"/>
          </p:cNvSpPr>
          <p:nvPr>
            <p:ph idx="4294967295"/>
          </p:nvPr>
        </p:nvSpPr>
        <p:spPr>
          <a:xfrm>
            <a:off x="381000" y="1600200"/>
            <a:ext cx="8229600" cy="2286000"/>
          </a:xfrm>
        </p:spPr>
        <p:txBody>
          <a:bodyPr/>
          <a:lstStyle/>
          <a:p>
            <a:pPr eaLnBrk="1" hangingPunct="1"/>
            <a:endParaRPr lang="en-US" b="1" smtClean="0"/>
          </a:p>
          <a:p>
            <a:pPr eaLnBrk="1" hangingPunct="1"/>
            <a:r>
              <a:rPr lang="en-US" smtClean="0"/>
              <a:t>Hazard Identification</a:t>
            </a:r>
          </a:p>
          <a:p>
            <a:pPr eaLnBrk="1" hangingPunct="1"/>
            <a:r>
              <a:rPr lang="en-US" smtClean="0"/>
              <a:t>Risk Assessment</a:t>
            </a:r>
          </a:p>
          <a:p>
            <a:pPr eaLnBrk="1" hangingPunct="1"/>
            <a:r>
              <a:rPr lang="en-US" smtClean="0"/>
              <a:t>Risk Control</a:t>
            </a:r>
          </a:p>
        </p:txBody>
      </p:sp>
      <p:pic>
        <p:nvPicPr>
          <p:cNvPr id="150533" name="Picture 5" descr="C:\Documents and Settings\UPNM\My Documents\My Pictures\RiskManagementCapabilityModel...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81400" y="1295400"/>
            <a:ext cx="5548313" cy="556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0534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219200" y="3657600"/>
            <a:ext cx="6705600" cy="3200400"/>
          </a:xfrm>
          <a:prstGeom prst="rect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152400"/>
            <a:ext cx="8229600" cy="685800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US" sz="4500" b="1" smtClean="0"/>
              <a:t>System Safety Process</a:t>
            </a:r>
          </a:p>
        </p:txBody>
      </p:sp>
      <p:pic>
        <p:nvPicPr>
          <p:cNvPr id="151557" name="Content Placeholder 4"/>
          <p:cNvPicPr>
            <a:picLocks noGrp="1" noChangeArrowheads="1"/>
          </p:cNvPicPr>
          <p:nvPr>
            <p:ph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5425" y="974725"/>
            <a:ext cx="8924925" cy="5889625"/>
          </a:xfrm>
        </p:spPr>
      </p:pic>
      <p:sp>
        <p:nvSpPr>
          <p:cNvPr id="6" name="Down Arrow 5"/>
          <p:cNvSpPr/>
          <p:nvPr/>
        </p:nvSpPr>
        <p:spPr>
          <a:xfrm rot="10800000">
            <a:off x="7010400" y="3546475"/>
            <a:ext cx="122238" cy="1828800"/>
          </a:xfrm>
          <a:prstGeom prst="downArrow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13475" y="2681288"/>
            <a:ext cx="1731963" cy="1066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1800" b="1">
                <a:solidFill>
                  <a:schemeClr val="tx1"/>
                </a:solidFill>
              </a:rPr>
              <a:t>Risk </a:t>
            </a:r>
          </a:p>
          <a:p>
            <a:pPr algn="ctr" eaLnBrk="1" hangingPunct="1">
              <a:defRPr/>
            </a:pPr>
            <a:r>
              <a:rPr lang="en-US" sz="1800" b="1">
                <a:solidFill>
                  <a:schemeClr val="tx1"/>
                </a:solidFill>
              </a:rPr>
              <a:t>Management</a:t>
            </a:r>
          </a:p>
        </p:txBody>
      </p:sp>
      <p:sp>
        <p:nvSpPr>
          <p:cNvPr id="8" name="Rectangle 7"/>
          <p:cNvSpPr/>
          <p:nvPr/>
        </p:nvSpPr>
        <p:spPr>
          <a:xfrm>
            <a:off x="1620838" y="6096000"/>
            <a:ext cx="1731962" cy="76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1800" b="1">
                <a:solidFill>
                  <a:schemeClr val="tx1"/>
                </a:solidFill>
              </a:rPr>
              <a:t>Risk </a:t>
            </a:r>
          </a:p>
          <a:p>
            <a:pPr algn="ctr" eaLnBrk="1" hangingPunct="1">
              <a:defRPr/>
            </a:pPr>
            <a:r>
              <a:rPr lang="en-US" sz="1800" b="1">
                <a:solidFill>
                  <a:schemeClr val="tx1"/>
                </a:solidFill>
              </a:rPr>
              <a:t>Management</a:t>
            </a:r>
          </a:p>
        </p:txBody>
      </p:sp>
      <p:sp>
        <p:nvSpPr>
          <p:cNvPr id="9" name="Bent-Up Arrow 8"/>
          <p:cNvSpPr/>
          <p:nvPr/>
        </p:nvSpPr>
        <p:spPr>
          <a:xfrm rot="16200000">
            <a:off x="6295232" y="2007394"/>
            <a:ext cx="266700" cy="1316037"/>
          </a:xfrm>
          <a:prstGeom prst="bentUpArrow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</a:endParaRPr>
          </a:p>
        </p:txBody>
      </p:sp>
      <p:sp>
        <p:nvSpPr>
          <p:cNvPr id="151562" name="Bent-Up Arrow 10"/>
          <p:cNvSpPr>
            <a:spLocks noChangeArrowheads="1"/>
          </p:cNvSpPr>
          <p:nvPr/>
        </p:nvSpPr>
        <p:spPr bwMode="auto">
          <a:xfrm flipH="1">
            <a:off x="2971800" y="3235325"/>
            <a:ext cx="228600" cy="2541588"/>
          </a:xfrm>
          <a:custGeom>
            <a:avLst/>
            <a:gdLst>
              <a:gd name="T0" fmla="*/ 171451 w 228590"/>
              <a:gd name="T1" fmla="*/ 0 h 2542310"/>
              <a:gd name="T2" fmla="*/ 114300 w 228590"/>
              <a:gd name="T3" fmla="*/ 57132 h 2542310"/>
              <a:gd name="T4" fmla="*/ 0 w 228590"/>
              <a:gd name="T5" fmla="*/ 2513022 h 2542310"/>
              <a:gd name="T6" fmla="*/ 100012 w 228590"/>
              <a:gd name="T7" fmla="*/ 2541588 h 2542310"/>
              <a:gd name="T8" fmla="*/ 200025 w 228590"/>
              <a:gd name="T9" fmla="*/ 1299360 h 2542310"/>
              <a:gd name="T10" fmla="*/ 228600 w 228590"/>
              <a:gd name="T11" fmla="*/ 57132 h 254231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8590"/>
              <a:gd name="T19" fmla="*/ 2485162 h 2542310"/>
              <a:gd name="T20" fmla="*/ 200016 w 228590"/>
              <a:gd name="T21" fmla="*/ 2542310 h 254231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8590" h="2542310">
                <a:moveTo>
                  <a:pt x="0" y="2485163"/>
                </a:moveTo>
                <a:lnTo>
                  <a:pt x="142869" y="2485163"/>
                </a:lnTo>
                <a:lnTo>
                  <a:pt x="142869" y="57148"/>
                </a:lnTo>
                <a:lnTo>
                  <a:pt x="114295" y="57148"/>
                </a:lnTo>
                <a:lnTo>
                  <a:pt x="171443" y="0"/>
                </a:lnTo>
                <a:lnTo>
                  <a:pt x="228590" y="57148"/>
                </a:lnTo>
                <a:lnTo>
                  <a:pt x="200016" y="57148"/>
                </a:lnTo>
                <a:lnTo>
                  <a:pt x="200016" y="2542310"/>
                </a:lnTo>
                <a:lnTo>
                  <a:pt x="0" y="2542310"/>
                </a:lnTo>
                <a:close/>
              </a:path>
            </a:pathLst>
          </a:custGeom>
          <a:solidFill>
            <a:srgbClr val="7CCA62"/>
          </a:solidFill>
          <a:ln w="25400">
            <a:solidFill>
              <a:srgbClr val="599446"/>
            </a:solidFill>
            <a:miter lim="800000"/>
            <a:headEnd/>
            <a:tailEnd/>
          </a:ln>
        </p:spPr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latin typeface="Constantia" pitchFamily="18" charset="0"/>
            </a:endParaRPr>
          </a:p>
        </p:txBody>
      </p:sp>
      <p:sp>
        <p:nvSpPr>
          <p:cNvPr id="151563" name="Bent-Up Arrow 11"/>
          <p:cNvSpPr>
            <a:spLocks noChangeArrowheads="1"/>
          </p:cNvSpPr>
          <p:nvPr/>
        </p:nvSpPr>
        <p:spPr bwMode="auto">
          <a:xfrm rot="5400000" flipH="1">
            <a:off x="2174082" y="1994694"/>
            <a:ext cx="1878012" cy="228600"/>
          </a:xfrm>
          <a:custGeom>
            <a:avLst/>
            <a:gdLst>
              <a:gd name="T0" fmla="*/ 1820840 w 1877290"/>
              <a:gd name="T1" fmla="*/ 0 h 228600"/>
              <a:gd name="T2" fmla="*/ 1763668 w 1877290"/>
              <a:gd name="T3" fmla="*/ 57150 h 228600"/>
              <a:gd name="T4" fmla="*/ 0 w 1877290"/>
              <a:gd name="T5" fmla="*/ 200025 h 228600"/>
              <a:gd name="T6" fmla="*/ 924714 w 1877290"/>
              <a:gd name="T7" fmla="*/ 228600 h 228600"/>
              <a:gd name="T8" fmla="*/ 1849426 w 1877290"/>
              <a:gd name="T9" fmla="*/ 142875 h 228600"/>
              <a:gd name="T10" fmla="*/ 1878012 w 1877290"/>
              <a:gd name="T11" fmla="*/ 57150 h 228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877290"/>
              <a:gd name="T19" fmla="*/ 171450 h 228600"/>
              <a:gd name="T20" fmla="*/ 1848715 w 1877290"/>
              <a:gd name="T21" fmla="*/ 228600 h 228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877290" h="228600">
                <a:moveTo>
                  <a:pt x="0" y="171450"/>
                </a:moveTo>
                <a:lnTo>
                  <a:pt x="1791565" y="171450"/>
                </a:lnTo>
                <a:lnTo>
                  <a:pt x="1791565" y="57150"/>
                </a:lnTo>
                <a:lnTo>
                  <a:pt x="1762990" y="57150"/>
                </a:lnTo>
                <a:lnTo>
                  <a:pt x="1820140" y="0"/>
                </a:lnTo>
                <a:lnTo>
                  <a:pt x="1877290" y="57150"/>
                </a:lnTo>
                <a:lnTo>
                  <a:pt x="1848715" y="57150"/>
                </a:lnTo>
                <a:lnTo>
                  <a:pt x="1848715" y="228600"/>
                </a:lnTo>
                <a:lnTo>
                  <a:pt x="0" y="228600"/>
                </a:lnTo>
                <a:close/>
              </a:path>
            </a:pathLst>
          </a:custGeom>
          <a:solidFill>
            <a:srgbClr val="7CCA62"/>
          </a:solidFill>
          <a:ln w="25400">
            <a:solidFill>
              <a:srgbClr val="599446"/>
            </a:solidFill>
            <a:miter lim="800000"/>
            <a:headEnd/>
            <a:tailEnd/>
          </a:ln>
        </p:spPr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  <a:latin typeface="Constantia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 rot="5400000">
            <a:off x="709613" y="3176588"/>
            <a:ext cx="3048000" cy="381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1600" b="1">
                <a:solidFill>
                  <a:schemeClr val="tx1"/>
                </a:solidFill>
              </a:rPr>
              <a:t>System/ Process Review</a:t>
            </a:r>
          </a:p>
        </p:txBody>
      </p:sp>
      <p:sp>
        <p:nvSpPr>
          <p:cNvPr id="14" name="Rectangle 13"/>
          <p:cNvSpPr/>
          <p:nvPr/>
        </p:nvSpPr>
        <p:spPr>
          <a:xfrm rot="5400000">
            <a:off x="190500" y="3162300"/>
            <a:ext cx="3048000" cy="381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1600" b="1">
                <a:solidFill>
                  <a:schemeClr val="tx1"/>
                </a:solidFill>
              </a:rPr>
              <a:t>Documentation</a:t>
            </a:r>
          </a:p>
        </p:txBody>
      </p:sp>
      <p:sp>
        <p:nvSpPr>
          <p:cNvPr id="15" name="Down Arrow 14"/>
          <p:cNvSpPr/>
          <p:nvPr/>
        </p:nvSpPr>
        <p:spPr>
          <a:xfrm rot="10800000">
            <a:off x="1662113" y="1143000"/>
            <a:ext cx="122237" cy="1371600"/>
          </a:xfrm>
          <a:prstGeom prst="downArrow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</a:endParaRPr>
          </a:p>
        </p:txBody>
      </p:sp>
      <p:sp>
        <p:nvSpPr>
          <p:cNvPr id="16" name="Down Arrow 15"/>
          <p:cNvSpPr/>
          <p:nvPr/>
        </p:nvSpPr>
        <p:spPr>
          <a:xfrm rot="10800000">
            <a:off x="2133600" y="1143000"/>
            <a:ext cx="152400" cy="990600"/>
          </a:xfrm>
          <a:prstGeom prst="downArrow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</a:endParaRPr>
          </a:p>
        </p:txBody>
      </p:sp>
      <p:sp>
        <p:nvSpPr>
          <p:cNvPr id="17" name="Down Arrow 16"/>
          <p:cNvSpPr/>
          <p:nvPr/>
        </p:nvSpPr>
        <p:spPr>
          <a:xfrm>
            <a:off x="1600200" y="4191000"/>
            <a:ext cx="152400" cy="1371600"/>
          </a:xfrm>
          <a:prstGeom prst="downArrow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</a:endParaRPr>
          </a:p>
        </p:txBody>
      </p:sp>
      <p:sp>
        <p:nvSpPr>
          <p:cNvPr id="18" name="Down Arrow 17"/>
          <p:cNvSpPr/>
          <p:nvPr/>
        </p:nvSpPr>
        <p:spPr>
          <a:xfrm>
            <a:off x="2132013" y="4648200"/>
            <a:ext cx="153987" cy="914400"/>
          </a:xfrm>
          <a:prstGeom prst="downArrow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</a:endParaRPr>
          </a:p>
        </p:txBody>
      </p:sp>
      <p:sp>
        <p:nvSpPr>
          <p:cNvPr id="151570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52579" name="Picture 2" descr="C:\Documents and Settings\UPNM\My Documents\My Pictures\f1c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990600"/>
            <a:ext cx="3016250" cy="282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2580" name="Picture 4" descr="C:\Documents and Settings\UPNM\My Documents\My Pictures\rain_clouds_gather_over_sepan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10200" y="2819400"/>
            <a:ext cx="3660775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2581" name="Picture 3" descr="C:\Documents and Settings\UPNM\My Documents\My Pictures\pictureCA68HES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810000"/>
            <a:ext cx="3398838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95313" y="1265238"/>
            <a:ext cx="2819400" cy="563562"/>
          </a:xfrm>
          <a:solidFill>
            <a:srgbClr val="0C9B74"/>
          </a:solidFill>
          <a:ln cap="flat">
            <a:solidFill>
              <a:srgbClr val="798F32"/>
            </a:solidFill>
          </a:ln>
          <a:effectLst>
            <a:outerShdw dist="38100" dir="5400000" algn="ctr" rotWithShape="0">
              <a:srgbClr val="343F11">
                <a:alpha val="48000"/>
              </a:srgbClr>
            </a:outerShdw>
          </a:effectLst>
        </p:spPr>
        <p:txBody>
          <a:bodyPr anchor="ctr"/>
          <a:lstStyle/>
          <a:p>
            <a:pPr algn="ctr" eaLnBrk="1" hangingPunct="1">
              <a:defRPr/>
            </a:pPr>
            <a:r>
              <a:rPr lang="en-US" sz="2000" b="1" smtClean="0">
                <a:solidFill>
                  <a:srgbClr val="000000"/>
                </a:solidFill>
                <a:latin typeface="Constantia" pitchFamily="18" charset="0"/>
              </a:rPr>
              <a:t>Types of Risk:</a:t>
            </a:r>
          </a:p>
        </p:txBody>
      </p:sp>
      <p:pic>
        <p:nvPicPr>
          <p:cNvPr id="152583" name="Content Placeholder 3"/>
          <p:cNvPicPr>
            <a:picLocks noGrp="1" noChangeArrowheads="1"/>
          </p:cNvPicPr>
          <p:nvPr>
            <p:ph idx="4294967295"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377825" y="2968625"/>
            <a:ext cx="8235950" cy="3724275"/>
          </a:xfrm>
        </p:spPr>
      </p:pic>
      <p:sp>
        <p:nvSpPr>
          <p:cNvPr id="5" name="Rectangle 4"/>
          <p:cNvSpPr/>
          <p:nvPr/>
        </p:nvSpPr>
        <p:spPr>
          <a:xfrm>
            <a:off x="1066800" y="1828800"/>
            <a:ext cx="1752600" cy="1447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en-US" sz="1800">
                <a:solidFill>
                  <a:srgbClr val="FFFFFF"/>
                </a:solidFill>
              </a:rPr>
              <a:t>Physical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en-US" sz="1800">
                <a:solidFill>
                  <a:srgbClr val="FFFFFF"/>
                </a:solidFill>
              </a:rPr>
              <a:t>Chemical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en-US" sz="1800">
                <a:solidFill>
                  <a:srgbClr val="FFFFFF"/>
                </a:solidFill>
              </a:rPr>
              <a:t>Biological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en-US" sz="1800">
                <a:solidFill>
                  <a:srgbClr val="FFFFFF"/>
                </a:solidFill>
              </a:rPr>
              <a:t>Psychological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en-US" sz="1800">
                <a:solidFill>
                  <a:srgbClr val="FFFFFF"/>
                </a:solidFill>
              </a:rPr>
              <a:t>Ergonomic</a:t>
            </a:r>
          </a:p>
        </p:txBody>
      </p:sp>
      <p:sp>
        <p:nvSpPr>
          <p:cNvPr id="8" name="Down Arrow 7"/>
          <p:cNvSpPr/>
          <p:nvPr/>
        </p:nvSpPr>
        <p:spPr>
          <a:xfrm rot="17744129">
            <a:off x="2794001" y="3090862"/>
            <a:ext cx="304800" cy="981075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s-ES" sz="180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04800" y="457200"/>
            <a:ext cx="7467600" cy="76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4400" b="1">
                <a:solidFill>
                  <a:srgbClr val="03495C"/>
                </a:solidFill>
                <a:latin typeface="Calibri" pitchFamily="34" charset="0"/>
              </a:rPr>
              <a:t>Hazard Identification</a:t>
            </a:r>
            <a:r>
              <a:rPr lang="en-US" sz="4400">
                <a:solidFill>
                  <a:srgbClr val="03495C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152587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53603" name="Picture 3" descr="C:\Documents and Settings\UPNM\My Documents\My Pictures\DWMSN1.jpg"/>
          <p:cNvPicPr>
            <a:picLocks noChangeAspect="1" noChangeArrowheads="1"/>
          </p:cNvPicPr>
          <p:nvPr/>
        </p:nvPicPr>
        <p:blipFill>
          <a:blip r:embed="rId3" cstate="print">
            <a:lum bright="14000"/>
          </a:blip>
          <a:srcRect/>
          <a:stretch>
            <a:fillRect/>
          </a:stretch>
        </p:blipFill>
        <p:spPr bwMode="auto">
          <a:xfrm>
            <a:off x="4800600" y="4191000"/>
            <a:ext cx="4017963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04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b="1" smtClean="0"/>
              <a:t>Process of HIRARC</a:t>
            </a:r>
          </a:p>
        </p:txBody>
      </p:sp>
      <p:sp>
        <p:nvSpPr>
          <p:cNvPr id="153605" name="Content Placeholder 2"/>
          <p:cNvSpPr>
            <a:spLocks noGrp="1"/>
          </p:cNvSpPr>
          <p:nvPr>
            <p:ph idx="4294967295"/>
          </p:nvPr>
        </p:nvSpPr>
        <p:spPr>
          <a:xfrm>
            <a:off x="457200" y="2209800"/>
            <a:ext cx="8229600" cy="4114800"/>
          </a:xfrm>
        </p:spPr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en-US" smtClean="0"/>
              <a:t>Classify work activities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en-US" smtClean="0"/>
              <a:t>Identify hazards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en-US" smtClean="0"/>
              <a:t>Conduct risk assessment 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en-US" smtClean="0"/>
              <a:t>	(likelihood X severity)</a:t>
            </a:r>
          </a:p>
          <a:p>
            <a:pPr marL="514350" indent="-514350" eaLnBrk="1" hangingPunct="1">
              <a:buFont typeface="Calibri" pitchFamily="34" charset="0"/>
              <a:buAutoNum type="arabicPeriod" startAt="4"/>
            </a:pPr>
            <a:r>
              <a:rPr lang="en-US" smtClean="0"/>
              <a:t>Decide if risk is tolerable, apply control measures 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en-US" smtClean="0"/>
              <a:t>	</a:t>
            </a:r>
          </a:p>
        </p:txBody>
      </p:sp>
      <p:pic>
        <p:nvPicPr>
          <p:cNvPr id="153606" name="Picture 2" descr="C:\Documents and Settings\UPNM\My Documents\My Pictures\thumbnailCATMLV9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24400" y="1905000"/>
            <a:ext cx="3581400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07" name="Picture 4" descr="C:\Documents and Settings\UPNM\My Documents\My Pictures\thumbnailCA486V4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9200" y="4648200"/>
            <a:ext cx="29718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08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304800" y="381000"/>
          <a:ext cx="8229600" cy="5840730"/>
        </p:xfrm>
        <a:graphic>
          <a:graphicData uri="http://schemas.openxmlformats.org/drawingml/2006/table">
            <a:tbl>
              <a:tblPr/>
              <a:tblGrid>
                <a:gridCol w="1646238"/>
                <a:gridCol w="1646237"/>
                <a:gridCol w="1644650"/>
                <a:gridCol w="1646238"/>
                <a:gridCol w="1646237"/>
              </a:tblGrid>
              <a:tr h="666750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RISK ASSESSMENT MATRIX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0C9F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</a:tr>
              <a:tr h="323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onstantia" pitchFamily="18" charset="0"/>
                        <a:ea typeface="ＭＳ Ｐゴシック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Severity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Likelihood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Negligible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(1)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Marginal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(2)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Critical     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(3)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Catastrophic (4)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</a:tr>
              <a:tr h="666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Frequent (5)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B539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</a:tr>
              <a:tr h="666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Probable (4)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B539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High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</a:tr>
              <a:tr h="666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Occasional (3)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B539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Serious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9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</a:tr>
              <a:tr h="666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Remote (2)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Medium 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B539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B539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</a:tr>
              <a:tr h="666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Improbable (1)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Low 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  <a:ea typeface="ＭＳ Ｐゴシック" pitchFamily="34" charset="-128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B5395"/>
                    </a:solidFill>
                  </a:tcPr>
                </a:tc>
              </a:tr>
            </a:tbl>
          </a:graphicData>
        </a:graphic>
      </p:graphicFrame>
      <p:sp>
        <p:nvSpPr>
          <p:cNvPr id="154676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55651" name="Title 3"/>
          <p:cNvPicPr>
            <a:picLocks noGrp="1" noChangeArrowheads="1"/>
          </p:cNvPicPr>
          <p:nvPr>
            <p:ph type="ctrTitle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0225" y="1365250"/>
            <a:ext cx="7858125" cy="1957388"/>
          </a:xfrm>
        </p:spPr>
      </p:pic>
      <p:sp>
        <p:nvSpPr>
          <p:cNvPr id="155652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56675" name="Title 1"/>
          <p:cNvSpPr>
            <a:spLocks noGrp="1"/>
          </p:cNvSpPr>
          <p:nvPr>
            <p:ph type="title" idx="4294967295"/>
          </p:nvPr>
        </p:nvSpPr>
        <p:spPr>
          <a:xfrm>
            <a:off x="457200" y="704850"/>
            <a:ext cx="8229600" cy="971550"/>
          </a:xfrm>
        </p:spPr>
        <p:txBody>
          <a:bodyPr/>
          <a:lstStyle/>
          <a:p>
            <a:pPr algn="ctr" eaLnBrk="1" hangingPunct="1"/>
            <a:r>
              <a:rPr lang="en-US" b="1" smtClean="0"/>
              <a:t>Selection of Control </a:t>
            </a:r>
          </a:p>
        </p:txBody>
      </p:sp>
      <p:sp>
        <p:nvSpPr>
          <p:cNvPr id="156676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Control is the elimination or inactivation of a hazard such that the hazard does not pose any risk to anyone who enter into an area or work on equipment in the course of scheduled work.</a:t>
            </a:r>
          </a:p>
          <a:p>
            <a:pPr eaLnBrk="1" hangingPunct="1"/>
            <a:r>
              <a:rPr lang="en-US" smtClean="0"/>
              <a:t>Selection of control :</a:t>
            </a:r>
          </a:p>
          <a:p>
            <a:pPr marL="914400" lvl="1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Evaluating and selecting short / long term control</a:t>
            </a:r>
          </a:p>
          <a:p>
            <a:pPr marL="914400" lvl="1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Implementing short term measures until permanent control in place.</a:t>
            </a:r>
          </a:p>
          <a:p>
            <a:pPr marL="914400" lvl="1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Implementing long term control.</a:t>
            </a:r>
          </a:p>
        </p:txBody>
      </p:sp>
      <p:sp>
        <p:nvSpPr>
          <p:cNvPr id="156677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57699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b="1" smtClean="0"/>
              <a:t>Types of Control</a:t>
            </a:r>
          </a:p>
        </p:txBody>
      </p:sp>
      <p:sp>
        <p:nvSpPr>
          <p:cNvPr id="157700" name="Content Placeholder 2"/>
          <p:cNvSpPr>
            <a:spLocks noGrp="1"/>
          </p:cNvSpPr>
          <p:nvPr>
            <p:ph idx="4294967295"/>
          </p:nvPr>
        </p:nvSpPr>
        <p:spPr>
          <a:xfrm>
            <a:off x="457200" y="2316163"/>
            <a:ext cx="8229600" cy="3475037"/>
          </a:xfrm>
        </p:spPr>
        <p:txBody>
          <a:bodyPr/>
          <a:lstStyle/>
          <a:p>
            <a:pPr marL="514350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Elimination</a:t>
            </a:r>
          </a:p>
          <a:p>
            <a:pPr marL="514350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Substitution</a:t>
            </a:r>
          </a:p>
          <a:p>
            <a:pPr marL="514350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Isolation </a:t>
            </a:r>
          </a:p>
          <a:p>
            <a:pPr marL="514350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Engineering</a:t>
            </a:r>
          </a:p>
          <a:p>
            <a:pPr marL="514350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Administrative</a:t>
            </a:r>
          </a:p>
          <a:p>
            <a:pPr marL="514350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Personal Protective Equipment</a:t>
            </a:r>
          </a:p>
        </p:txBody>
      </p:sp>
      <p:sp>
        <p:nvSpPr>
          <p:cNvPr id="157701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58723" name="Title 3"/>
          <p:cNvPicPr>
            <a:picLocks noGrp="1" noChangeArrowheads="1"/>
          </p:cNvPicPr>
          <p:nvPr>
            <p:ph type="ctrTitle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0225" y="1365250"/>
            <a:ext cx="7858125" cy="1957388"/>
          </a:xfrm>
        </p:spPr>
      </p:pic>
      <p:sp>
        <p:nvSpPr>
          <p:cNvPr id="158724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59747" name="Picture 3" descr="C:\Documents and Settings\UPNM\My Documents\My Pictures\firetrucks1-3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1163" y="3048000"/>
            <a:ext cx="3221037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500" b="1" smtClean="0"/>
              <a:t>Motorsports Safety Operations Personnel</a:t>
            </a:r>
          </a:p>
        </p:txBody>
      </p:sp>
      <p:sp>
        <p:nvSpPr>
          <p:cNvPr id="159749" name="Content Placeholder 2"/>
          <p:cNvSpPr>
            <a:spLocks noGrp="1"/>
          </p:cNvSpPr>
          <p:nvPr>
            <p:ph idx="4294967295"/>
          </p:nvPr>
        </p:nvSpPr>
        <p:spPr>
          <a:xfrm>
            <a:off x="457200" y="2133600"/>
            <a:ext cx="8229600" cy="4114800"/>
          </a:xfrm>
        </p:spPr>
        <p:txBody>
          <a:bodyPr/>
          <a:lstStyle/>
          <a:p>
            <a:pPr eaLnBrk="1" hangingPunct="1"/>
            <a:r>
              <a:rPr lang="en-US" smtClean="0"/>
              <a:t>Firefighters</a:t>
            </a:r>
          </a:p>
          <a:p>
            <a:pPr eaLnBrk="1" hangingPunct="1"/>
            <a:r>
              <a:rPr lang="en-US" smtClean="0"/>
              <a:t>Emergency medical personnel</a:t>
            </a:r>
          </a:p>
          <a:p>
            <a:pPr eaLnBrk="1" hangingPunct="1"/>
            <a:r>
              <a:rPr lang="en-US" smtClean="0"/>
              <a:t>Marshals</a:t>
            </a:r>
          </a:p>
          <a:p>
            <a:pPr eaLnBrk="1" hangingPunct="1"/>
            <a:r>
              <a:rPr lang="en-US" smtClean="0"/>
              <a:t>Recovery workers</a:t>
            </a:r>
          </a:p>
          <a:p>
            <a:pPr eaLnBrk="1" hangingPunct="1"/>
            <a:r>
              <a:rPr lang="en-US" smtClean="0"/>
              <a:t>Security</a:t>
            </a:r>
          </a:p>
          <a:p>
            <a:pPr eaLnBrk="1" hangingPunct="1"/>
            <a:r>
              <a:rPr lang="en-US" smtClean="0"/>
              <a:t>Event / Venue officials</a:t>
            </a:r>
          </a:p>
        </p:txBody>
      </p:sp>
      <p:pic>
        <p:nvPicPr>
          <p:cNvPr id="159750" name="Picture 2" descr="C:\Documents and Settings\UPNM\My Documents\My Pictures\thumbnailCAGE46C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72200" y="1981200"/>
            <a:ext cx="2214563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9751" name="Picture 4" descr="C:\Documents and Settings\UPNM\My Documents\My Pictures\triage2-35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72200" y="3429000"/>
            <a:ext cx="2809875" cy="323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9752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60771" name="Picture 2" descr="C:\Documents and Settings\UPNM\My Documents\My Pictures\triage7-3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0" y="3810000"/>
            <a:ext cx="2884488" cy="247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0772" name="Title 1"/>
          <p:cNvSpPr>
            <a:spLocks noGrp="1"/>
          </p:cNvSpPr>
          <p:nvPr>
            <p:ph type="title" idx="4294967295"/>
          </p:nvPr>
        </p:nvSpPr>
        <p:spPr>
          <a:xfrm>
            <a:off x="457200" y="304800"/>
            <a:ext cx="8229600" cy="895350"/>
          </a:xfrm>
        </p:spPr>
        <p:txBody>
          <a:bodyPr/>
          <a:lstStyle/>
          <a:p>
            <a:pPr algn="ctr" eaLnBrk="1" hangingPunct="1"/>
            <a:r>
              <a:rPr lang="en-US" b="1" smtClean="0"/>
              <a:t>Training and Competency</a:t>
            </a:r>
          </a:p>
        </p:txBody>
      </p:sp>
      <p:sp>
        <p:nvSpPr>
          <p:cNvPr id="16077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19200"/>
            <a:ext cx="8382000" cy="5105400"/>
          </a:xfrm>
        </p:spPr>
        <p:txBody>
          <a:bodyPr/>
          <a:lstStyle/>
          <a:p>
            <a:pPr eaLnBrk="1" hangingPunct="1"/>
            <a:r>
              <a:rPr lang="en-US" smtClean="0"/>
              <a:t>Personnel expected to function at motorsports event should have the knowledge and skill to:</a:t>
            </a:r>
          </a:p>
          <a:p>
            <a:pPr marL="914400" lvl="1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Recognize hazards.</a:t>
            </a:r>
          </a:p>
          <a:p>
            <a:pPr marL="914400" lvl="1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Take safety measures to protect themselves.</a:t>
            </a:r>
          </a:p>
          <a:p>
            <a:pPr marL="914400" lvl="1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Take appropriate actions that might reduce the severity of the incident.</a:t>
            </a:r>
          </a:p>
          <a:p>
            <a:pPr marL="914400" lvl="1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Call for emergency assistance.</a:t>
            </a:r>
          </a:p>
          <a:p>
            <a:pPr marL="914400" lvl="1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Take appropriate measures to assist </a:t>
            </a:r>
          </a:p>
          <a:p>
            <a:pPr marL="914400" lvl="1" indent="-514350" eaLnBrk="1" hangingPunct="1">
              <a:buFont typeface="Wingdings 2" pitchFamily="18" charset="2"/>
              <a:buNone/>
            </a:pPr>
            <a:r>
              <a:rPr lang="en-US" smtClean="0"/>
              <a:t>	or rescue victims.</a:t>
            </a:r>
          </a:p>
          <a:p>
            <a:pPr marL="914400" lvl="1" indent="-514350" eaLnBrk="1" hangingPunct="1">
              <a:buFont typeface="Calibri" pitchFamily="34" charset="0"/>
              <a:buAutoNum type="alphaLcPeriod" startAt="6"/>
            </a:pPr>
            <a:r>
              <a:rPr lang="en-US" smtClean="0"/>
              <a:t>Implement procedures to return to </a:t>
            </a:r>
          </a:p>
          <a:p>
            <a:pPr marL="914400" lvl="1" indent="-514350" eaLnBrk="1" hangingPunct="1">
              <a:buFont typeface="Wingdings 2" pitchFamily="18" charset="2"/>
              <a:buNone/>
            </a:pPr>
            <a:r>
              <a:rPr lang="en-US" smtClean="0"/>
              <a:t>	routine operations.</a:t>
            </a:r>
          </a:p>
          <a:p>
            <a:pPr marL="914400" lvl="1" indent="-514350" eaLnBrk="1" hangingPunct="1">
              <a:buFont typeface="Wingdings 2" pitchFamily="18" charset="2"/>
              <a:buNone/>
            </a:pPr>
            <a:endParaRPr lang="en-US" smtClean="0"/>
          </a:p>
        </p:txBody>
      </p:sp>
      <p:sp>
        <p:nvSpPr>
          <p:cNvPr id="160774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61795" name="Picture 4" descr="C:\Documents and Settings\UPNM\My Documents\My Pictures\DSC02075_2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600" y="5287963"/>
            <a:ext cx="31686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1796" name="Picture 3" descr="C:\Documents and Settings\UPNM\My Documents\My Pictures\n361117_107795_Sepang+circuit-1280x960-feb10_jpg__original_slideshow.jpg"/>
          <p:cNvPicPr>
            <a:picLocks noChangeAspect="1" noChangeArrowheads="1"/>
          </p:cNvPicPr>
          <p:nvPr/>
        </p:nvPicPr>
        <p:blipFill>
          <a:blip r:embed="rId4" cstate="print">
            <a:lum bright="20000"/>
          </a:blip>
          <a:srcRect/>
          <a:stretch>
            <a:fillRect/>
          </a:stretch>
        </p:blipFill>
        <p:spPr bwMode="auto">
          <a:xfrm>
            <a:off x="5362575" y="4024313"/>
            <a:ext cx="3781425" cy="283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1797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19200"/>
            <a:ext cx="8229600" cy="4906963"/>
          </a:xfrm>
        </p:spPr>
        <p:txBody>
          <a:bodyPr/>
          <a:lstStyle/>
          <a:p>
            <a:pPr eaLnBrk="1" hangingPunct="1"/>
            <a:r>
              <a:rPr lang="en-US" smtClean="0"/>
              <a:t>FIA Institute promotes improvement in the safety of motor sport by :</a:t>
            </a:r>
          </a:p>
          <a:p>
            <a:pPr marL="914400" lvl="1" indent="-514350" eaLnBrk="1" hangingPunct="1">
              <a:buFont typeface="Calibri" pitchFamily="34" charset="0"/>
              <a:buAutoNum type="alphaLcPeriod"/>
            </a:pPr>
            <a:r>
              <a:rPr lang="en-US" smtClean="0"/>
              <a:t>Promoting research, disseminating the result of research and providing information on the best safety procedures, practices and technologies that can be applied to motor sport safety in the following areas:</a:t>
            </a:r>
          </a:p>
          <a:p>
            <a:pPr marL="1314450" lvl="2" indent="-514350" eaLnBrk="1" hangingPunct="1">
              <a:buFont typeface="Wingdings" pitchFamily="2" charset="2"/>
              <a:buChar char="Ø"/>
            </a:pPr>
            <a:r>
              <a:rPr lang="en-US" smtClean="0"/>
              <a:t>Driver equipment</a:t>
            </a:r>
          </a:p>
          <a:p>
            <a:pPr marL="1314450" lvl="2" indent="-514350" eaLnBrk="1" hangingPunct="1">
              <a:buFont typeface="Wingdings" pitchFamily="2" charset="2"/>
              <a:buChar char="Ø"/>
            </a:pPr>
            <a:r>
              <a:rPr lang="en-US" smtClean="0"/>
              <a:t>Vehicle design</a:t>
            </a:r>
          </a:p>
          <a:p>
            <a:pPr marL="1314450" lvl="2" indent="-514350" eaLnBrk="1" hangingPunct="1">
              <a:buFont typeface="Wingdings" pitchFamily="2" charset="2"/>
              <a:buChar char="Ø"/>
            </a:pPr>
            <a:r>
              <a:rPr lang="en-US" smtClean="0"/>
              <a:t>Circuit design and spectator protection</a:t>
            </a:r>
          </a:p>
          <a:p>
            <a:pPr marL="1314450" lvl="2" indent="-514350" eaLnBrk="1" hangingPunct="1">
              <a:buFont typeface="Wingdings" pitchFamily="2" charset="2"/>
              <a:buChar char="Ø"/>
            </a:pPr>
            <a:r>
              <a:rPr lang="en-US" smtClean="0"/>
              <a:t> Rescue and medical facilities</a:t>
            </a:r>
          </a:p>
          <a:p>
            <a:pPr marL="1314450" lvl="2" indent="-514350" eaLnBrk="1" hangingPunct="1">
              <a:buFont typeface="Wingdings" pitchFamily="2" charset="2"/>
              <a:buChar char="Ø"/>
            </a:pPr>
            <a:r>
              <a:rPr lang="en-US" smtClean="0"/>
              <a:t>Race control</a:t>
            </a:r>
          </a:p>
        </p:txBody>
      </p:sp>
      <p:sp>
        <p:nvSpPr>
          <p:cNvPr id="4" name="Rectangle 3"/>
          <p:cNvSpPr/>
          <p:nvPr/>
        </p:nvSpPr>
        <p:spPr>
          <a:xfrm>
            <a:off x="7543800" y="6553200"/>
            <a:ext cx="1447800" cy="304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r>
              <a:rPr lang="en-US" sz="1800">
                <a:solidFill>
                  <a:schemeClr val="tx1"/>
                </a:solidFill>
              </a:rPr>
              <a:t>Continue…</a:t>
            </a:r>
          </a:p>
        </p:txBody>
      </p:sp>
      <p:sp>
        <p:nvSpPr>
          <p:cNvPr id="161799" name="Title 1"/>
          <p:cNvSpPr>
            <a:spLocks noGrp="1"/>
          </p:cNvSpPr>
          <p:nvPr>
            <p:ph type="title" idx="4294967295"/>
          </p:nvPr>
        </p:nvSpPr>
        <p:spPr>
          <a:xfrm>
            <a:off x="457200" y="152400"/>
            <a:ext cx="8229600" cy="895350"/>
          </a:xfrm>
        </p:spPr>
        <p:txBody>
          <a:bodyPr/>
          <a:lstStyle/>
          <a:p>
            <a:pPr algn="ctr" eaLnBrk="1" hangingPunct="1"/>
            <a:r>
              <a:rPr lang="en-US" b="1" smtClean="0"/>
              <a:t>Roles of FIA</a:t>
            </a:r>
          </a:p>
        </p:txBody>
      </p:sp>
      <p:sp>
        <p:nvSpPr>
          <p:cNvPr id="161800" name="Footer Placeholder 4"/>
          <p:cNvSpPr txBox="1">
            <a:spLocks noGrp="1"/>
          </p:cNvSpPr>
          <p:nvPr/>
        </p:nvSpPr>
        <p:spPr bwMode="auto">
          <a:xfrm>
            <a:off x="152400" y="6492875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62819" name="Content Placeholder 2"/>
          <p:cNvSpPr>
            <a:spLocks noGrp="1"/>
          </p:cNvSpPr>
          <p:nvPr>
            <p:ph idx="4294967295"/>
          </p:nvPr>
        </p:nvSpPr>
        <p:spPr>
          <a:xfrm>
            <a:off x="457200" y="1066800"/>
            <a:ext cx="8229600" cy="5059363"/>
          </a:xfrm>
        </p:spPr>
        <p:txBody>
          <a:bodyPr/>
          <a:lstStyle/>
          <a:p>
            <a:pPr marL="514350" indent="-514350" eaLnBrk="1" hangingPunct="1">
              <a:buFont typeface="Calibri" pitchFamily="34" charset="0"/>
              <a:buAutoNum type="alphaLcPeriod" startAt="2"/>
            </a:pPr>
            <a:r>
              <a:rPr lang="en-US" sz="2800" smtClean="0"/>
              <a:t>Supporting training of officials, circuit and race personnel in safety procedures, practices and the use of equipment.</a:t>
            </a:r>
          </a:p>
          <a:p>
            <a:pPr marL="514350" indent="-514350" eaLnBrk="1" hangingPunct="1">
              <a:buFont typeface="Calibri" pitchFamily="34" charset="0"/>
              <a:buAutoNum type="alphaLcPeriod" startAt="2"/>
            </a:pPr>
            <a:r>
              <a:rPr lang="en-US" sz="2800" smtClean="0"/>
              <a:t>Supporting the protection of participants, officials and members of the public at international motor sport events.</a:t>
            </a:r>
          </a:p>
          <a:p>
            <a:pPr marL="514350" indent="-514350" eaLnBrk="1" hangingPunct="1">
              <a:buFont typeface="Calibri" pitchFamily="34" charset="0"/>
              <a:buAutoNum type="alphaLcPeriod" startAt="2"/>
            </a:pPr>
            <a:r>
              <a:rPr lang="en-US" sz="2800" smtClean="0"/>
              <a:t>Monitoring motor sport safety trends in order to identify research and regulation priorities.</a:t>
            </a:r>
          </a:p>
          <a:p>
            <a:pPr marL="514350" indent="-514350" eaLnBrk="1" hangingPunct="1">
              <a:buFont typeface="Calibri" pitchFamily="34" charset="0"/>
              <a:buAutoNum type="alphaLcPeriod" startAt="2"/>
            </a:pPr>
            <a:r>
              <a:rPr lang="en-US" sz="2800" smtClean="0"/>
              <a:t>Encourages and campaigns on the awareness of safety issues among all those involved in motor sport.</a:t>
            </a:r>
          </a:p>
        </p:txBody>
      </p:sp>
      <p:sp>
        <p:nvSpPr>
          <p:cNvPr id="162820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63843" name="Picture 3" descr="C:\Documents and Settings\UPNM\My Documents\My Pictures\Picture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" y="3943350"/>
            <a:ext cx="3876675" cy="291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44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b="1" smtClean="0"/>
              <a:t>Safety on the track</a:t>
            </a:r>
          </a:p>
        </p:txBody>
      </p:sp>
      <p:sp>
        <p:nvSpPr>
          <p:cNvPr id="163845" name="Content Placeholder 2"/>
          <p:cNvSpPr>
            <a:spLocks noGrp="1"/>
          </p:cNvSpPr>
          <p:nvPr>
            <p:ph idx="4294967295"/>
          </p:nvPr>
        </p:nvSpPr>
        <p:spPr>
          <a:xfrm>
            <a:off x="457200" y="2286000"/>
            <a:ext cx="8229600" cy="3840163"/>
          </a:xfrm>
        </p:spPr>
        <p:txBody>
          <a:bodyPr/>
          <a:lstStyle/>
          <a:p>
            <a:pPr eaLnBrk="1" hangingPunct="1"/>
            <a:r>
              <a:rPr lang="en-US" sz="2800" smtClean="0"/>
              <a:t>Track Design &amp; Its Safety Features.</a:t>
            </a:r>
          </a:p>
          <a:p>
            <a:pPr eaLnBrk="1" hangingPunct="1"/>
            <a:r>
              <a:rPr lang="en-US" sz="2800" smtClean="0"/>
              <a:t>Safety for race personnel, marshals &amp; officials.</a:t>
            </a:r>
          </a:p>
          <a:p>
            <a:pPr eaLnBrk="1" hangingPunct="1"/>
            <a:r>
              <a:rPr lang="en-US" sz="2800" smtClean="0"/>
              <a:t>Safety for circuit personnel &amp; members of the public.</a:t>
            </a:r>
          </a:p>
        </p:txBody>
      </p:sp>
      <p:pic>
        <p:nvPicPr>
          <p:cNvPr id="163846" name="Picture 2" descr="C:\Documents and Settings\UPNM\My Documents\My Pictures\sepang_international_circuit_wallpaper-400x3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34000" y="40005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47" name="Footer Placeholder 4"/>
          <p:cNvSpPr txBox="1">
            <a:spLocks noGrp="1"/>
          </p:cNvSpPr>
          <p:nvPr/>
        </p:nvSpPr>
        <p:spPr bwMode="auto">
          <a:xfrm>
            <a:off x="0" y="6492875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64867" name="Picture 2" descr="C:\Documents and Settings\UPNM\My Documents\My Pictures\lower-tier-kl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3200400"/>
            <a:ext cx="48768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868" name="Title 1"/>
          <p:cNvSpPr>
            <a:spLocks noGrp="1"/>
          </p:cNvSpPr>
          <p:nvPr>
            <p:ph type="title" idx="4294967295"/>
          </p:nvPr>
        </p:nvSpPr>
        <p:spPr>
          <a:xfrm>
            <a:off x="457200" y="228600"/>
            <a:ext cx="8229600" cy="895350"/>
          </a:xfrm>
        </p:spPr>
        <p:txBody>
          <a:bodyPr/>
          <a:lstStyle/>
          <a:p>
            <a:pPr algn="ctr" eaLnBrk="1" hangingPunct="1"/>
            <a:r>
              <a:rPr lang="en-US" sz="4500" b="1" smtClean="0"/>
              <a:t>Track Design &amp; Its Safety Features</a:t>
            </a:r>
          </a:p>
        </p:txBody>
      </p:sp>
      <p:sp>
        <p:nvSpPr>
          <p:cNvPr id="164869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19200"/>
            <a:ext cx="8229600" cy="5334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mtClean="0"/>
              <a:t>Need to: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US" smtClean="0"/>
              <a:t>anticipate points on the circuit where accidents are likely to happen. Different circuits have different problems. New circuits are ‘safer’ than older circuits.</a:t>
            </a:r>
          </a:p>
          <a:p>
            <a:pPr lvl="1" eaLnBrk="1" hangingPunct="1">
              <a:lnSpc>
                <a:spcPct val="90000"/>
              </a:lnSpc>
              <a:buFont typeface="Wingdings 2" pitchFamily="18" charset="2"/>
              <a:buNone/>
            </a:pPr>
            <a:endParaRPr lang="en-US" smtClean="0"/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Safety Features</a:t>
            </a:r>
          </a:p>
          <a:p>
            <a:pPr lvl="1" eaLnBrk="1" hangingPunct="1">
              <a:lnSpc>
                <a:spcPct val="90000"/>
              </a:lnSpc>
              <a:buFont typeface="Wingdings 2" pitchFamily="18" charset="2"/>
              <a:buBlip>
                <a:blip r:embed="rId4"/>
              </a:buBlip>
            </a:pPr>
            <a:r>
              <a:rPr lang="en-US" smtClean="0"/>
              <a:t>Gravel Traps &amp; Run-Off </a:t>
            </a:r>
          </a:p>
          <a:p>
            <a:pPr lvl="1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US" smtClean="0"/>
              <a:t>	Zones.</a:t>
            </a:r>
          </a:p>
          <a:p>
            <a:pPr lvl="1" eaLnBrk="1" hangingPunct="1">
              <a:lnSpc>
                <a:spcPct val="90000"/>
              </a:lnSpc>
              <a:buFont typeface="Wingdings 2" pitchFamily="18" charset="2"/>
              <a:buBlip>
                <a:blip r:embed="rId4"/>
              </a:buBlip>
            </a:pPr>
            <a:r>
              <a:rPr lang="en-US" smtClean="0"/>
              <a:t>Concrete Barriers, </a:t>
            </a:r>
          </a:p>
          <a:p>
            <a:pPr lvl="1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US" smtClean="0"/>
              <a:t>	Guards Rails &amp; Catch </a:t>
            </a:r>
          </a:p>
          <a:p>
            <a:pPr lvl="1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US" smtClean="0"/>
              <a:t>	Fences.</a:t>
            </a:r>
          </a:p>
          <a:p>
            <a:pPr lvl="1" eaLnBrk="1" hangingPunct="1">
              <a:lnSpc>
                <a:spcPct val="90000"/>
              </a:lnSpc>
              <a:buFont typeface="Wingdings 2" pitchFamily="18" charset="2"/>
              <a:buBlip>
                <a:blip r:embed="rId4"/>
              </a:buBlip>
            </a:pPr>
            <a:r>
              <a:rPr lang="en-US" smtClean="0"/>
              <a:t>Tyre Walls.</a:t>
            </a:r>
          </a:p>
          <a:p>
            <a:pPr lvl="1" eaLnBrk="1" hangingPunct="1">
              <a:lnSpc>
                <a:spcPct val="90000"/>
              </a:lnSpc>
              <a:buFont typeface="Wingdings 2" pitchFamily="18" charset="2"/>
              <a:buBlip>
                <a:blip r:embed="rId4"/>
              </a:buBlip>
            </a:pPr>
            <a:r>
              <a:rPr lang="en-US" smtClean="0"/>
              <a:t>Track Surfaces.</a:t>
            </a:r>
          </a:p>
        </p:txBody>
      </p:sp>
      <p:sp>
        <p:nvSpPr>
          <p:cNvPr id="164870" name="Footer Placeholder 4"/>
          <p:cNvSpPr txBox="1">
            <a:spLocks noGrp="1"/>
          </p:cNvSpPr>
          <p:nvPr/>
        </p:nvSpPr>
        <p:spPr bwMode="auto">
          <a:xfrm>
            <a:off x="152400" y="6492875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65891" name="Title 1"/>
          <p:cNvSpPr>
            <a:spLocks noGrp="1"/>
          </p:cNvSpPr>
          <p:nvPr>
            <p:ph type="title" idx="4294967295"/>
          </p:nvPr>
        </p:nvSpPr>
        <p:spPr>
          <a:xfrm>
            <a:off x="457200" y="704850"/>
            <a:ext cx="8229600" cy="895350"/>
          </a:xfrm>
        </p:spPr>
        <p:txBody>
          <a:bodyPr/>
          <a:lstStyle/>
          <a:p>
            <a:pPr eaLnBrk="1" hangingPunct="1"/>
            <a:r>
              <a:rPr lang="en-US" b="1" smtClean="0"/>
              <a:t>Personal Protective Equipment</a:t>
            </a:r>
          </a:p>
        </p:txBody>
      </p:sp>
      <p:sp>
        <p:nvSpPr>
          <p:cNvPr id="165892" name="Content Placeholder 2"/>
          <p:cNvSpPr>
            <a:spLocks noGrp="1"/>
          </p:cNvSpPr>
          <p:nvPr>
            <p:ph idx="4294967295"/>
          </p:nvPr>
        </p:nvSpPr>
        <p:spPr>
          <a:xfrm>
            <a:off x="457200" y="1752600"/>
            <a:ext cx="8229600" cy="4572000"/>
          </a:xfrm>
        </p:spPr>
        <p:txBody>
          <a:bodyPr/>
          <a:lstStyle/>
          <a:p>
            <a:pPr eaLnBrk="1" hangingPunct="1"/>
            <a:r>
              <a:rPr lang="en-US" smtClean="0"/>
              <a:t>Commensurate with the hazards associated with their assignment.</a:t>
            </a:r>
          </a:p>
          <a:p>
            <a:pPr eaLnBrk="1" hangingPunct="1"/>
            <a:r>
              <a:rPr lang="en-US" smtClean="0"/>
              <a:t>Fit and comfortable to wear.</a:t>
            </a:r>
          </a:p>
          <a:p>
            <a:pPr eaLnBrk="1" hangingPunct="1"/>
            <a:r>
              <a:rPr lang="en-US" smtClean="0"/>
              <a:t>Maintained and stored according to manufacturer's instructions.</a:t>
            </a:r>
          </a:p>
          <a:p>
            <a:pPr eaLnBrk="1" hangingPunct="1">
              <a:buFont typeface="Wingdings 2" pitchFamily="18" charset="2"/>
              <a:buNone/>
            </a:pPr>
            <a:endParaRPr lang="en-US" smtClean="0"/>
          </a:p>
          <a:p>
            <a:pPr eaLnBrk="1" hangingPunct="1">
              <a:buFont typeface="Wingdings 2" pitchFamily="18" charset="2"/>
              <a:buNone/>
            </a:pPr>
            <a:r>
              <a:rPr lang="en-US" smtClean="0"/>
              <a:t>N/B :</a:t>
            </a:r>
          </a:p>
          <a:p>
            <a:pPr eaLnBrk="1" hangingPunct="1"/>
            <a:r>
              <a:rPr lang="en-US" smtClean="0"/>
              <a:t>PPE is designed to give a specific level of protection and the level should not be exceeded.</a:t>
            </a:r>
          </a:p>
          <a:p>
            <a:pPr eaLnBrk="1" hangingPunct="1"/>
            <a:endParaRPr lang="en-US" smtClean="0"/>
          </a:p>
          <a:p>
            <a:pPr eaLnBrk="1" hangingPunct="1"/>
            <a:endParaRPr lang="en-US" smtClean="0"/>
          </a:p>
        </p:txBody>
      </p:sp>
      <p:sp>
        <p:nvSpPr>
          <p:cNvPr id="165893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66915" name="Picture 4" descr="C:\Documents and Settings\UPNM\My Documents\My Pictures\Daisy%20C5%20Polycarbonate%20Tactical%20Eye%20Protection%20Glasses%20Goggles%20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5638" y="3657600"/>
            <a:ext cx="2138362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6916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b="1" smtClean="0"/>
              <a:t>Eye Protection</a:t>
            </a:r>
          </a:p>
        </p:txBody>
      </p:sp>
      <p:sp>
        <p:nvSpPr>
          <p:cNvPr id="166917" name="Content Placeholder 2"/>
          <p:cNvSpPr>
            <a:spLocks noGrp="1"/>
          </p:cNvSpPr>
          <p:nvPr>
            <p:ph idx="4294967295"/>
          </p:nvPr>
        </p:nvSpPr>
        <p:spPr>
          <a:xfrm>
            <a:off x="457200" y="2438400"/>
            <a:ext cx="8229600" cy="3810000"/>
          </a:xfrm>
        </p:spPr>
        <p:txBody>
          <a:bodyPr/>
          <a:lstStyle/>
          <a:p>
            <a:pPr eaLnBrk="1" hangingPunct="1"/>
            <a:r>
              <a:rPr lang="en-US" smtClean="0"/>
              <a:t>Possibility of hazards to  the eyes.</a:t>
            </a:r>
          </a:p>
          <a:p>
            <a:pPr lvl="1" eaLnBrk="1" hangingPunct="1">
              <a:buFont typeface="Calibri" pitchFamily="34" charset="0"/>
              <a:buChar char="−"/>
            </a:pPr>
            <a:r>
              <a:rPr lang="en-US" smtClean="0"/>
              <a:t>e.g. : flying debris, dust, chemical splash, blood borne pathogen, heat, glare, radiation from welding / cutting.</a:t>
            </a:r>
          </a:p>
          <a:p>
            <a:pPr eaLnBrk="1" hangingPunct="1"/>
            <a:r>
              <a:rPr lang="en-US" smtClean="0"/>
              <a:t>Use face or eye protection as appropriate.</a:t>
            </a:r>
          </a:p>
        </p:txBody>
      </p:sp>
      <p:pic>
        <p:nvPicPr>
          <p:cNvPr id="166918" name="Picture 3" descr="C:\Documents and Settings\UPNM\My Documents\My Pictures\037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4368800"/>
            <a:ext cx="2489200" cy="248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6919" name="Footer Placeholder 4"/>
          <p:cNvSpPr txBox="1">
            <a:spLocks noGrp="1"/>
          </p:cNvSpPr>
          <p:nvPr/>
        </p:nvSpPr>
        <p:spPr bwMode="auto">
          <a:xfrm>
            <a:off x="38862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67939" name="Picture 2" descr="C:\Documents and Settings\UPNM\My Documents\My Pictures\271115_thum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38800" y="3352800"/>
            <a:ext cx="35052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7940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b="1" smtClean="0"/>
              <a:t>Foot Protection</a:t>
            </a:r>
          </a:p>
        </p:txBody>
      </p:sp>
      <p:sp>
        <p:nvSpPr>
          <p:cNvPr id="167941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Reduce hazards of slip and falls.</a:t>
            </a:r>
          </a:p>
          <a:p>
            <a:pPr eaLnBrk="1" hangingPunct="1"/>
            <a:r>
              <a:rPr lang="en-US" smtClean="0"/>
              <a:t>Ensure sole grip, sole stability and ankle support.</a:t>
            </a:r>
          </a:p>
          <a:p>
            <a:pPr eaLnBrk="1" hangingPunct="1"/>
            <a:r>
              <a:rPr lang="en-US" smtClean="0"/>
              <a:t>Types depend on terrain, surface conditions, and tasks performed.</a:t>
            </a:r>
          </a:p>
          <a:p>
            <a:pPr eaLnBrk="1" hangingPunct="1"/>
            <a:r>
              <a:rPr lang="en-US" smtClean="0"/>
              <a:t>EMS personnel should wear closed-toe 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mtClean="0"/>
              <a:t>	protective footwear, a sole with heel,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mtClean="0"/>
              <a:t>	made of leather or flame resistant 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mtClean="0"/>
              <a:t>	material.</a:t>
            </a:r>
          </a:p>
        </p:txBody>
      </p:sp>
      <p:sp>
        <p:nvSpPr>
          <p:cNvPr id="167942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68963" name="Picture 4" descr="C:\Documents and Settings\UPNM\My Documents\My Pictures\355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0" y="3276600"/>
            <a:ext cx="3048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8964" name="Picture 3" descr="C:\Documents and Settings\UPNM\My Documents\My Pictures\355106_thum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34000" y="4953000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8965" name="Title 1"/>
          <p:cNvSpPr>
            <a:spLocks noGrp="1"/>
          </p:cNvSpPr>
          <p:nvPr>
            <p:ph type="title" idx="4294967295"/>
          </p:nvPr>
        </p:nvSpPr>
        <p:spPr>
          <a:xfrm>
            <a:off x="457200" y="704850"/>
            <a:ext cx="8229600" cy="819150"/>
          </a:xfrm>
        </p:spPr>
        <p:txBody>
          <a:bodyPr/>
          <a:lstStyle/>
          <a:p>
            <a:pPr algn="ctr" eaLnBrk="1" hangingPunct="1"/>
            <a:r>
              <a:rPr lang="en-US" b="1" smtClean="0"/>
              <a:t>Hand Protection</a:t>
            </a:r>
          </a:p>
        </p:txBody>
      </p:sp>
      <p:sp>
        <p:nvSpPr>
          <p:cNvPr id="168966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76400"/>
            <a:ext cx="8229600" cy="4953000"/>
          </a:xfrm>
        </p:spPr>
        <p:txBody>
          <a:bodyPr/>
          <a:lstStyle/>
          <a:p>
            <a:pPr eaLnBrk="1" hangingPunct="1"/>
            <a:r>
              <a:rPr lang="en-US" smtClean="0"/>
              <a:t>Depends on degree of dexterity required, and duration &amp; frequency of exposure to hazards.</a:t>
            </a:r>
          </a:p>
          <a:p>
            <a:pPr eaLnBrk="1" hangingPunct="1"/>
            <a:r>
              <a:rPr lang="en-US" smtClean="0"/>
              <a:t>Track clean up personnel – gloves that protect from sharp objects, rough surfaces and heat.  </a:t>
            </a:r>
          </a:p>
          <a:p>
            <a:pPr eaLnBrk="1" hangingPunct="1"/>
            <a:r>
              <a:rPr lang="en-US" smtClean="0"/>
              <a:t>Fire marshals – gloves that provide thermal protection, cut resistance, dexterity, and grip.</a:t>
            </a:r>
          </a:p>
          <a:p>
            <a:pPr eaLnBrk="1" hangingPunct="1"/>
            <a:r>
              <a:rPr lang="en-US" smtClean="0"/>
              <a:t>Extrication team – as above</a:t>
            </a:r>
          </a:p>
          <a:p>
            <a:pPr eaLnBrk="1" hangingPunct="1">
              <a:buFont typeface="Wingdings 2" pitchFamily="18" charset="2"/>
              <a:buNone/>
            </a:pPr>
            <a:endParaRPr lang="en-US" smtClean="0"/>
          </a:p>
          <a:p>
            <a:pPr eaLnBrk="1" hangingPunct="1">
              <a:buFont typeface="Wingdings 2" pitchFamily="18" charset="2"/>
              <a:buNone/>
            </a:pPr>
            <a:r>
              <a:rPr lang="en-US" smtClean="0"/>
              <a:t>N/B :</a:t>
            </a:r>
          </a:p>
          <a:p>
            <a:pPr eaLnBrk="1" hangingPunct="1"/>
            <a:r>
              <a:rPr lang="en-US" smtClean="0"/>
              <a:t>Always follow universal precaution.</a:t>
            </a:r>
          </a:p>
        </p:txBody>
      </p:sp>
      <p:sp>
        <p:nvSpPr>
          <p:cNvPr id="168967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69987" name="Picture 2" descr="C:\Documents and Settings\UPNM\My Documents\My Pictures\moto-spec-helmet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67250" y="4010025"/>
            <a:ext cx="447675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9988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b="1" smtClean="0"/>
              <a:t>Head Protection</a:t>
            </a:r>
          </a:p>
        </p:txBody>
      </p:sp>
      <p:sp>
        <p:nvSpPr>
          <p:cNvPr id="169989" name="Content Placeholder 2"/>
          <p:cNvSpPr>
            <a:spLocks noGrp="1"/>
          </p:cNvSpPr>
          <p:nvPr>
            <p:ph idx="4294967295"/>
          </p:nvPr>
        </p:nvSpPr>
        <p:spPr>
          <a:xfrm>
            <a:off x="457200" y="1828800"/>
            <a:ext cx="8229600" cy="4724400"/>
          </a:xfrm>
        </p:spPr>
        <p:txBody>
          <a:bodyPr/>
          <a:lstStyle/>
          <a:p>
            <a:pPr marL="514350" indent="-514350" eaLnBrk="1" hangingPunct="1">
              <a:buFont typeface="Calibri" pitchFamily="34" charset="0"/>
              <a:buAutoNum type="alphaLcPeriod"/>
            </a:pPr>
            <a:r>
              <a:rPr lang="en-US" u="sng" smtClean="0"/>
              <a:t>Impact Protection </a:t>
            </a:r>
          </a:p>
          <a:p>
            <a:pPr marL="914400" lvl="1" indent="-514350" eaLnBrk="1" hangingPunct="1">
              <a:buFont typeface="Arial" pitchFamily="34" charset="0"/>
              <a:buChar char="•"/>
            </a:pPr>
            <a:r>
              <a:rPr lang="en-US" smtClean="0"/>
              <a:t>Pit area fire crews – consider wearing head protection that provides impact protection.</a:t>
            </a:r>
          </a:p>
          <a:p>
            <a:pPr marL="914400" lvl="1" indent="-514350" eaLnBrk="1" hangingPunct="1">
              <a:buFont typeface="Arial" pitchFamily="34" charset="0"/>
              <a:buChar char="•"/>
            </a:pPr>
            <a:r>
              <a:rPr lang="en-US" smtClean="0"/>
              <a:t>Drivers – must wear helmets and be restrained with safety belt at all time.</a:t>
            </a:r>
          </a:p>
          <a:p>
            <a:pPr marL="514350" indent="-514350" eaLnBrk="1" hangingPunct="1">
              <a:buFont typeface="Calibri" pitchFamily="34" charset="0"/>
              <a:buAutoNum type="alphaLcPeriod" startAt="2"/>
            </a:pPr>
            <a:r>
              <a:rPr lang="en-US" u="sng" smtClean="0"/>
              <a:t>Thermal Protection</a:t>
            </a:r>
          </a:p>
          <a:p>
            <a:pPr marL="914400" lvl="1" indent="-514350" eaLnBrk="1" hangingPunct="1">
              <a:buFont typeface="Arial" pitchFamily="34" charset="0"/>
              <a:buChar char="•"/>
            </a:pPr>
            <a:r>
              <a:rPr lang="en-US" smtClean="0"/>
              <a:t>Using a protective hood.</a:t>
            </a:r>
          </a:p>
          <a:p>
            <a:pPr marL="914400" lvl="1" indent="-514350" eaLnBrk="1" hangingPunct="1">
              <a:buFont typeface="Arial" pitchFamily="34" charset="0"/>
              <a:buChar char="•"/>
            </a:pPr>
            <a:r>
              <a:rPr lang="en-US" smtClean="0"/>
              <a:t>Protects from fire flash.</a:t>
            </a:r>
          </a:p>
          <a:p>
            <a:pPr marL="914400" lvl="1" indent="-514350" eaLnBrk="1" hangingPunct="1">
              <a:buFont typeface="Arial" pitchFamily="34" charset="0"/>
              <a:buChar char="•"/>
            </a:pPr>
            <a:r>
              <a:rPr lang="en-US" smtClean="0"/>
              <a:t>Provides limited protection </a:t>
            </a:r>
          </a:p>
          <a:p>
            <a:pPr marL="914400" lvl="1" indent="-514350" eaLnBrk="1" hangingPunct="1">
              <a:buFont typeface="Wingdings 2" pitchFamily="18" charset="2"/>
              <a:buNone/>
            </a:pPr>
            <a:r>
              <a:rPr lang="en-US" smtClean="0"/>
              <a:t>	to head, face and neck.</a:t>
            </a:r>
          </a:p>
        </p:txBody>
      </p:sp>
      <p:sp>
        <p:nvSpPr>
          <p:cNvPr id="169990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71011" name="Picture 2" descr="C:\Documents and Settings\UPNM\My Documents\My Pictures\Kids-Hearing-Protection-Ov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7600" y="3897313"/>
            <a:ext cx="2438400" cy="296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1012" name="Picture 3" descr="C:\Documents and Settings\UPNM\My Documents\My Pictures\0710_crup_02_z+motorcycle_safety_hearing_protection+ear_plugs_set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400550"/>
            <a:ext cx="3276600" cy="245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1013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/>
            <a:r>
              <a:rPr lang="en-US" b="1" smtClean="0"/>
              <a:t>Hearing Protection</a:t>
            </a:r>
          </a:p>
        </p:txBody>
      </p:sp>
      <p:sp>
        <p:nvSpPr>
          <p:cNvPr id="171014" name="Content Placeholder 2"/>
          <p:cNvSpPr>
            <a:spLocks noGrp="1"/>
          </p:cNvSpPr>
          <p:nvPr>
            <p:ph idx="4294967295"/>
          </p:nvPr>
        </p:nvSpPr>
        <p:spPr>
          <a:xfrm>
            <a:off x="457200" y="2133600"/>
            <a:ext cx="8229600" cy="4191000"/>
          </a:xfrm>
        </p:spPr>
        <p:txBody>
          <a:bodyPr/>
          <a:lstStyle/>
          <a:p>
            <a:pPr eaLnBrk="1" hangingPunct="1"/>
            <a:r>
              <a:rPr lang="en-US" smtClean="0"/>
              <a:t>Should be worn by all personnel exposed to a high noise level (&gt;90dB).</a:t>
            </a:r>
          </a:p>
          <a:p>
            <a:pPr eaLnBrk="1" hangingPunct="1"/>
            <a:r>
              <a:rPr lang="en-US" smtClean="0"/>
              <a:t>Implement Hearing Conservation Program.</a:t>
            </a:r>
          </a:p>
          <a:p>
            <a:pPr eaLnBrk="1" hangingPunct="1">
              <a:buFont typeface="Wingdings 2" pitchFamily="18" charset="2"/>
              <a:buNone/>
            </a:pPr>
            <a:endParaRPr lang="en-US" smtClean="0"/>
          </a:p>
          <a:p>
            <a:pPr eaLnBrk="1" hangingPunct="1">
              <a:buFont typeface="Wingdings 2" pitchFamily="18" charset="2"/>
              <a:buNone/>
            </a:pPr>
            <a:r>
              <a:rPr lang="en-US" smtClean="0"/>
              <a:t>N/B :</a:t>
            </a:r>
          </a:p>
          <a:p>
            <a:pPr eaLnBrk="1" hangingPunct="1"/>
            <a:r>
              <a:rPr lang="en-US" smtClean="0"/>
              <a:t>NIHL is Irreversible.</a:t>
            </a:r>
          </a:p>
        </p:txBody>
      </p:sp>
      <p:pic>
        <p:nvPicPr>
          <p:cNvPr id="171015" name="Picture 4" descr="C:\Documents and Settings\UPNM\My Documents\My Pictures\China_NE601_Electrionic_Hearing_Protection_hearing_protector_headphone_Noise_Cancel_Headphone200891195733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00" y="4000500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1016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72035" name="Picture 2" descr="C:\Documents and Settings\UPNM\My Documents\My Pictures\c2aa624198476f8902f982c437bb76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78650" y="3248025"/>
            <a:ext cx="2165350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2036" name="Title 1"/>
          <p:cNvSpPr>
            <a:spLocks noGrp="1"/>
          </p:cNvSpPr>
          <p:nvPr>
            <p:ph type="title" idx="4294967295"/>
          </p:nvPr>
        </p:nvSpPr>
        <p:spPr>
          <a:xfrm>
            <a:off x="457200" y="304800"/>
            <a:ext cx="8229600" cy="819150"/>
          </a:xfrm>
        </p:spPr>
        <p:txBody>
          <a:bodyPr/>
          <a:lstStyle/>
          <a:p>
            <a:pPr algn="ctr" eaLnBrk="1" hangingPunct="1"/>
            <a:r>
              <a:rPr lang="en-US" b="1" smtClean="0"/>
              <a:t>Garments</a:t>
            </a:r>
          </a:p>
        </p:txBody>
      </p:sp>
      <p:sp>
        <p:nvSpPr>
          <p:cNvPr id="172037" name="Content Placeholder 2"/>
          <p:cNvSpPr>
            <a:spLocks noGrp="1"/>
          </p:cNvSpPr>
          <p:nvPr>
            <p:ph idx="4294967295"/>
          </p:nvPr>
        </p:nvSpPr>
        <p:spPr>
          <a:xfrm>
            <a:off x="457200" y="1143000"/>
            <a:ext cx="8229600" cy="4191000"/>
          </a:xfrm>
        </p:spPr>
        <p:txBody>
          <a:bodyPr/>
          <a:lstStyle/>
          <a:p>
            <a:pPr eaLnBrk="1" hangingPunct="1"/>
            <a:r>
              <a:rPr lang="en-US" smtClean="0"/>
              <a:t>Avoid wearing clothing with poor thermal stability such as nylon or polyester.</a:t>
            </a:r>
          </a:p>
          <a:p>
            <a:pPr eaLnBrk="1" hangingPunct="1"/>
            <a:r>
              <a:rPr lang="en-US" smtClean="0"/>
              <a:t>EMS personnel should wear garments that meet firefighting standards.</a:t>
            </a:r>
          </a:p>
          <a:p>
            <a:pPr eaLnBrk="1" hangingPunct="1"/>
            <a:r>
              <a:rPr lang="en-US" smtClean="0"/>
              <a:t>Should provide function identification and 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mtClean="0"/>
              <a:t>	visibility within operational environment.</a:t>
            </a:r>
          </a:p>
        </p:txBody>
      </p:sp>
      <p:pic>
        <p:nvPicPr>
          <p:cNvPr id="172038" name="Picture 3" descr="C:\Documents and Settings\UPNM\My Documents\My Pictures\protective-clothin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0400" y="4056063"/>
            <a:ext cx="3775075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2039" name="Picture 4" descr="C:\Documents and Settings\UPNM\My Documents\My Pictures\Forest_Fire_Fighting_Clothing_v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962400"/>
            <a:ext cx="32004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2040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73059" name="Picture 2" descr="C:\Documents and Settings\UPNM\My Documents\My Pictures\firetrucks1-3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81400" y="2971800"/>
            <a:ext cx="5562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3060" name="Title 1"/>
          <p:cNvSpPr>
            <a:spLocks noGrp="1"/>
          </p:cNvSpPr>
          <p:nvPr>
            <p:ph type="title" idx="4294967295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pPr algn="ctr" eaLnBrk="1" hangingPunct="1"/>
            <a:r>
              <a:rPr lang="en-US" b="1" smtClean="0"/>
              <a:t>Equipment</a:t>
            </a:r>
          </a:p>
        </p:txBody>
      </p:sp>
      <p:sp>
        <p:nvSpPr>
          <p:cNvPr id="173061" name="Content Placeholder 2"/>
          <p:cNvSpPr>
            <a:spLocks noGrp="1"/>
          </p:cNvSpPr>
          <p:nvPr>
            <p:ph idx="4294967295"/>
          </p:nvPr>
        </p:nvSpPr>
        <p:spPr>
          <a:xfrm>
            <a:off x="0" y="990600"/>
            <a:ext cx="8229600" cy="5029200"/>
          </a:xfrm>
        </p:spPr>
        <p:txBody>
          <a:bodyPr/>
          <a:lstStyle/>
          <a:p>
            <a:pPr eaLnBrk="1" hangingPunct="1"/>
            <a:r>
              <a:rPr lang="en-US" smtClean="0"/>
              <a:t>Types</a:t>
            </a:r>
          </a:p>
          <a:p>
            <a:pPr lvl="1" eaLnBrk="1" hangingPunct="1">
              <a:buFont typeface="Calibri" pitchFamily="34" charset="0"/>
              <a:buChar char="−"/>
            </a:pPr>
            <a:r>
              <a:rPr lang="en-US" smtClean="0"/>
              <a:t>Fire Suppression Equipment.</a:t>
            </a:r>
          </a:p>
          <a:p>
            <a:pPr lvl="2" eaLnBrk="1" hangingPunct="1">
              <a:buFont typeface="Wingdings" pitchFamily="2" charset="2"/>
              <a:buChar char="Ø"/>
            </a:pPr>
            <a:r>
              <a:rPr lang="en-US" smtClean="0"/>
              <a:t> Portable fire extinguishers.</a:t>
            </a:r>
          </a:p>
          <a:p>
            <a:pPr lvl="2" eaLnBrk="1" hangingPunct="1">
              <a:buFont typeface="Wingdings" pitchFamily="2" charset="2"/>
              <a:buChar char="Ø"/>
            </a:pPr>
            <a:r>
              <a:rPr lang="en-US" smtClean="0"/>
              <a:t> Motorized fire-fighting apparatus.</a:t>
            </a:r>
          </a:p>
          <a:p>
            <a:pPr lvl="1" eaLnBrk="1" hangingPunct="1">
              <a:buFont typeface="Calibri" pitchFamily="34" charset="0"/>
              <a:buChar char="−"/>
            </a:pPr>
            <a:r>
              <a:rPr lang="en-US" smtClean="0"/>
              <a:t>Emergency Medical Services Equipment.</a:t>
            </a:r>
          </a:p>
          <a:p>
            <a:pPr eaLnBrk="1" hangingPunct="1"/>
            <a:r>
              <a:rPr lang="en-US" smtClean="0"/>
              <a:t>Goal </a:t>
            </a:r>
          </a:p>
          <a:p>
            <a:pPr lvl="1" eaLnBrk="1" hangingPunct="1">
              <a:buFont typeface="Calibri" pitchFamily="34" charset="0"/>
              <a:buChar char="−"/>
            </a:pPr>
            <a:r>
              <a:rPr lang="en-US" smtClean="0"/>
              <a:t>to respond with </a:t>
            </a:r>
          </a:p>
          <a:p>
            <a:pPr lvl="1" eaLnBrk="1" hangingPunct="1">
              <a:buFont typeface="Wingdings 2" pitchFamily="18" charset="2"/>
              <a:buNone/>
            </a:pPr>
            <a:r>
              <a:rPr lang="en-US" smtClean="0"/>
              <a:t>	minimal delays and </a:t>
            </a:r>
          </a:p>
          <a:p>
            <a:pPr lvl="1" eaLnBrk="1" hangingPunct="1">
              <a:buFont typeface="Wingdings 2" pitchFamily="18" charset="2"/>
              <a:buNone/>
            </a:pPr>
            <a:r>
              <a:rPr lang="en-US" smtClean="0"/>
              <a:t>	with the necessary </a:t>
            </a:r>
          </a:p>
          <a:p>
            <a:pPr lvl="1" eaLnBrk="1" hangingPunct="1">
              <a:buFont typeface="Wingdings 2" pitchFamily="18" charset="2"/>
              <a:buNone/>
            </a:pPr>
            <a:r>
              <a:rPr lang="en-US" smtClean="0"/>
              <a:t>	equipment to handle </a:t>
            </a:r>
          </a:p>
          <a:p>
            <a:pPr lvl="1" eaLnBrk="1" hangingPunct="1">
              <a:buFont typeface="Wingdings 2" pitchFamily="18" charset="2"/>
              <a:buNone/>
            </a:pPr>
            <a:r>
              <a:rPr lang="en-US" smtClean="0"/>
              <a:t>	the incident.</a:t>
            </a:r>
          </a:p>
          <a:p>
            <a:pPr eaLnBrk="1" hangingPunct="1"/>
            <a:endParaRPr lang="en-US" smtClean="0"/>
          </a:p>
        </p:txBody>
      </p:sp>
      <p:pic>
        <p:nvPicPr>
          <p:cNvPr id="173062" name="Picture 3" descr="C:\Documents and Settings\UPNM\My Documents\My Pictures\Picture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69013" y="1004888"/>
            <a:ext cx="3076575" cy="200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3063" name="Footer Placeholder 4"/>
          <p:cNvSpPr txBox="1">
            <a:spLocks noGrp="1"/>
          </p:cNvSpPr>
          <p:nvPr/>
        </p:nvSpPr>
        <p:spPr bwMode="auto">
          <a:xfrm>
            <a:off x="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pic>
        <p:nvPicPr>
          <p:cNvPr id="174083" name="Title 3"/>
          <p:cNvPicPr>
            <a:picLocks noGrp="1" noChangeArrowheads="1"/>
          </p:cNvPicPr>
          <p:nvPr>
            <p:ph type="ctrTitle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0225" y="1365250"/>
            <a:ext cx="7858125" cy="1974850"/>
          </a:xfrm>
        </p:spPr>
      </p:pic>
      <p:sp>
        <p:nvSpPr>
          <p:cNvPr id="174084" name="Footer Placeholder 4"/>
          <p:cNvSpPr txBox="1">
            <a:spLocks noGrp="1"/>
          </p:cNvSpPr>
          <p:nvPr/>
        </p:nvSpPr>
        <p:spPr bwMode="auto">
          <a:xfrm>
            <a:off x="74676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nl-NL"/>
              <a:t>DR MOHD ZIN BIN BIDIN CMO, Sepang International Circuit</a:t>
            </a:r>
            <a:endParaRPr lang="en-US"/>
          </a:p>
        </p:txBody>
      </p:sp>
      <p:sp>
        <p:nvSpPr>
          <p:cNvPr id="175107" name="Title 1"/>
          <p:cNvSpPr>
            <a:spLocks noGrp="1"/>
          </p:cNvSpPr>
          <p:nvPr>
            <p:ph type="title" idx="4294967295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pPr algn="ctr" eaLnBrk="1" hangingPunct="1"/>
            <a:r>
              <a:rPr lang="en-US" b="1" smtClean="0"/>
              <a:t>Safety Policy</a:t>
            </a:r>
          </a:p>
        </p:txBody>
      </p:sp>
      <p:sp>
        <p:nvSpPr>
          <p:cNvPr id="175108" name="Content Placeholder 2"/>
          <p:cNvSpPr>
            <a:spLocks noGrp="1"/>
          </p:cNvSpPr>
          <p:nvPr>
            <p:ph idx="4294967295"/>
          </p:nvPr>
        </p:nvSpPr>
        <p:spPr>
          <a:xfrm>
            <a:off x="228600" y="838200"/>
            <a:ext cx="8763000" cy="49530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US" b="1" smtClean="0"/>
              <a:t>	SIC will provide a safe and healthy environment to it’s stakeholders.</a:t>
            </a:r>
          </a:p>
          <a:p>
            <a:pPr algn="ctr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US" sz="1900" smtClean="0"/>
              <a:t>By :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smtClean="0"/>
              <a:t>Developing the infrastructure to ensure a safe and healthy  working environment at work.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smtClean="0"/>
              <a:t>Ensuring program related to health and safety is applied to all stakeholders.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smtClean="0"/>
              <a:t>Providing support and resources for Workplace Health and Safety program.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smtClean="0"/>
              <a:t>Implementing the latest technology to generate continuous improvement in the workplace.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smtClean="0"/>
              <a:t>Disseminating information on current knowledge, policies, rules, and procedures to all volunteers and stakeholders.</a:t>
            </a:r>
          </a:p>
          <a:p>
            <a:pPr eaLnBrk="1" hangingPunct="1">
              <a:lnSpc>
                <a:spcPct val="90000"/>
              </a:lnSpc>
            </a:pPr>
            <a:endParaRPr lang="en-US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en-US" smtClean="0"/>
          </a:p>
        </p:txBody>
      </p:sp>
      <p:sp>
        <p:nvSpPr>
          <p:cNvPr id="6" name="Rectangle 5"/>
          <p:cNvSpPr/>
          <p:nvPr/>
        </p:nvSpPr>
        <p:spPr>
          <a:xfrm>
            <a:off x="5410200" y="5867400"/>
            <a:ext cx="3581400" cy="76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/>
            <a:endParaRPr lang="en-US" sz="1800">
              <a:solidFill>
                <a:schemeClr val="tx1"/>
              </a:solidFill>
            </a:endParaRPr>
          </a:p>
          <a:p>
            <a:pPr algn="ctr" eaLnBrk="1" hangingPunct="1"/>
            <a:endParaRPr lang="en-US" sz="1800">
              <a:solidFill>
                <a:schemeClr val="tx1"/>
              </a:solidFill>
            </a:endParaRPr>
          </a:p>
          <a:p>
            <a:pPr algn="ctr" eaLnBrk="1" hangingPunct="1"/>
            <a:r>
              <a:rPr lang="en-US" sz="1800">
                <a:solidFill>
                  <a:schemeClr val="tx1"/>
                </a:solidFill>
              </a:rPr>
              <a:t>Chief Executive Officer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5410200" y="6324600"/>
            <a:ext cx="3581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111" name="Footer Placeholder 4"/>
          <p:cNvSpPr txBox="1">
            <a:spLocks noGrp="1"/>
          </p:cNvSpPr>
          <p:nvPr/>
        </p:nvSpPr>
        <p:spPr bwMode="auto">
          <a:xfrm>
            <a:off x="152400" y="6324600"/>
            <a:ext cx="16764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eaLnBrk="1" hangingPunct="1"/>
            <a:r>
              <a:rPr lang="nl-NL" sz="1000">
                <a:solidFill>
                  <a:srgbClr val="045C75"/>
                </a:solidFill>
                <a:latin typeface="Calibri" pitchFamily="34" charset="0"/>
              </a:rPr>
              <a:t>©</a:t>
            </a:r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2010 DR MOHD ZIN BIN BIDIN </a:t>
            </a:r>
          </a:p>
          <a:p>
            <a:pPr eaLnBrk="1" hangingPunct="1"/>
            <a:r>
              <a:rPr lang="nl-NL" sz="800">
                <a:solidFill>
                  <a:srgbClr val="045C75"/>
                </a:solidFill>
                <a:latin typeface="Calibri" pitchFamily="34" charset="0"/>
              </a:rPr>
              <a:t>CMO, Sepang International Circuit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ayon">
  <a:themeElements>
    <a:clrScheme name="Rayon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Ray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Rayon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yon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yon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yon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yon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yon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yon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yon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yon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ème Office">
  <a:themeElements>
    <a:clrScheme name="Thème Offic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Thème 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Thème Offic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Flow">
  <a:themeElements>
    <a:clrScheme name="Flow 1">
      <a:dk1>
        <a:srgbClr val="000000"/>
      </a:dk1>
      <a:lt1>
        <a:srgbClr val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FFFFFF"/>
      </a:accent3>
      <a:accent4>
        <a:srgbClr val="000000"/>
      </a:accent4>
      <a:accent5>
        <a:srgbClr val="AABBDF"/>
      </a:accent5>
      <a:accent6>
        <a:srgbClr val="008EC4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ＭＳ Ｐゴシック"/>
        <a:cs typeface=""/>
      </a:majorFont>
      <a:minorFont>
        <a:latin typeface="Constantia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Flow 1">
        <a:dk1>
          <a:srgbClr val="000000"/>
        </a:dk1>
        <a:lt1>
          <a:srgbClr val="FFFFFF"/>
        </a:lt1>
        <a:dk2>
          <a:srgbClr val="04617B"/>
        </a:dk2>
        <a:lt2>
          <a:srgbClr val="DBF5F9"/>
        </a:lt2>
        <a:accent1>
          <a:srgbClr val="0F6FC6"/>
        </a:accent1>
        <a:accent2>
          <a:srgbClr val="009DD9"/>
        </a:accent2>
        <a:accent3>
          <a:srgbClr val="FFFFFF"/>
        </a:accent3>
        <a:accent4>
          <a:srgbClr val="000000"/>
        </a:accent4>
        <a:accent5>
          <a:srgbClr val="AABBDF"/>
        </a:accent5>
        <a:accent6>
          <a:srgbClr val="008EC4"/>
        </a:accent6>
        <a:hlink>
          <a:srgbClr val="E2D700"/>
        </a:hlink>
        <a:folHlink>
          <a:srgbClr val="85DFD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-téma">
  <a:themeElements>
    <a:clrScheme name="Office-téma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-téma">
      <a:majorFont>
        <a:latin typeface="Calibri"/>
        <a:ea typeface="ＭＳ Ｐゴシック"/>
        <a:cs typeface=""/>
      </a:majorFont>
      <a:minorFont>
        <a:latin typeface="Calibri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Office-téma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Theme1">
  <a:themeElements>
    <a:clrScheme name="Theme1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Theme1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Theme1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heme1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heme1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_Equity">
  <a:themeElements>
    <a:clrScheme name="1_Equity 1">
      <a:dk1>
        <a:srgbClr val="000000"/>
      </a:dk1>
      <a:lt1>
        <a:srgbClr val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FFFFFF"/>
      </a:accent3>
      <a:accent4>
        <a:srgbClr val="000000"/>
      </a:accent4>
      <a:accent5>
        <a:srgbClr val="E6B1AB"/>
      </a:accent5>
      <a:accent6>
        <a:srgbClr val="8C281B"/>
      </a:accent6>
      <a:hlink>
        <a:srgbClr val="CC9900"/>
      </a:hlink>
      <a:folHlink>
        <a:srgbClr val="96A9A9"/>
      </a:folHlink>
    </a:clrScheme>
    <a:fontScheme name="1_Equity">
      <a:majorFont>
        <a:latin typeface="Franklin Gothic Book"/>
        <a:ea typeface=""/>
        <a:cs typeface=""/>
      </a:majorFont>
      <a:minorFont>
        <a:latin typeface="Perpetu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1_Equity 1">
        <a:dk1>
          <a:srgbClr val="000000"/>
        </a:dk1>
        <a:lt1>
          <a:srgbClr val="FFFFFF"/>
        </a:lt1>
        <a:dk2>
          <a:srgbClr val="696464"/>
        </a:dk2>
        <a:lt2>
          <a:srgbClr val="E9E5DC"/>
        </a:lt2>
        <a:accent1>
          <a:srgbClr val="D34817"/>
        </a:accent1>
        <a:accent2>
          <a:srgbClr val="9B2D1F"/>
        </a:accent2>
        <a:accent3>
          <a:srgbClr val="FFFFFF"/>
        </a:accent3>
        <a:accent4>
          <a:srgbClr val="000000"/>
        </a:accent4>
        <a:accent5>
          <a:srgbClr val="E6B1AB"/>
        </a:accent5>
        <a:accent6>
          <a:srgbClr val="8C281B"/>
        </a:accent6>
        <a:hlink>
          <a:srgbClr val="CC9900"/>
        </a:hlink>
        <a:folHlink>
          <a:srgbClr val="96A9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Globe">
  <a:themeElements>
    <a:clrScheme name="Glob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Glob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Glob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1_Globe">
  <a:themeElements>
    <a:clrScheme name="1_Glob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1_Glob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1_Glob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Glob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Glob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Glob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Glob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Glob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Glob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Glob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標準デザイン">
  <a:themeElements>
    <a:clrScheme name="標準デザイン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標準デザイン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標準デザイン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標準デザイン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標準デザイン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2_Office Theme">
  <a:themeElements>
    <a:clrScheme name="2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2_Office Theme">
      <a:majorFont>
        <a:latin typeface="Calibri"/>
        <a:ea typeface="ＭＳ Ｐゴシック"/>
        <a:cs typeface=""/>
      </a:majorFont>
      <a:minorFont>
        <a:latin typeface="Calibri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2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1_Office Theme">
  <a:themeElements>
    <a:clrScheme name="1_Office Theme 1">
      <a:dk1>
        <a:srgbClr val="1F497D"/>
      </a:dk1>
      <a:lt1>
        <a:srgbClr val="FFFFFF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AAAAAA"/>
      </a:accent3>
      <a:accent4>
        <a:srgbClr val="DADADA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1_Office Theme">
      <a:majorFont>
        <a:latin typeface="Calibri"/>
        <a:ea typeface="ＭＳ Ｐゴシック"/>
        <a:cs typeface=""/>
      </a:majorFont>
      <a:minorFont>
        <a:latin typeface="Calibri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1_Office Theme 1">
        <a:dk1>
          <a:srgbClr val="1F497D"/>
        </a:dk1>
        <a:lt1>
          <a:srgbClr val="FFFFFF"/>
        </a:lt1>
        <a:dk2>
          <a:srgbClr val="000000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AAAAAA"/>
        </a:accent3>
        <a:accent4>
          <a:srgbClr val="DADADA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Apex">
  <a:themeElements>
    <a:clrScheme name="Apex 1">
      <a:dk1>
        <a:srgbClr val="69676D"/>
      </a:dk1>
      <a:lt1>
        <a:srgbClr val="FFFFFF"/>
      </a:lt1>
      <a:dk2>
        <a:srgbClr val="000000"/>
      </a:dk2>
      <a:lt2>
        <a:srgbClr val="C9C2D1"/>
      </a:lt2>
      <a:accent1>
        <a:srgbClr val="CEB966"/>
      </a:accent1>
      <a:accent2>
        <a:srgbClr val="9CB084"/>
      </a:accent2>
      <a:accent3>
        <a:srgbClr val="AAAAAA"/>
      </a:accent3>
      <a:accent4>
        <a:srgbClr val="DADADA"/>
      </a:accent4>
      <a:accent5>
        <a:srgbClr val="E3D9B8"/>
      </a:accent5>
      <a:accent6>
        <a:srgbClr val="8D9F77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ＭＳ Ｐゴシック"/>
        <a:cs typeface=""/>
      </a:majorFont>
      <a:minorFont>
        <a:latin typeface="Book Antiqua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Apex 1">
        <a:dk1>
          <a:srgbClr val="69676D"/>
        </a:dk1>
        <a:lt1>
          <a:srgbClr val="FFFFFF"/>
        </a:lt1>
        <a:dk2>
          <a:srgbClr val="000000"/>
        </a:dk2>
        <a:lt2>
          <a:srgbClr val="C9C2D1"/>
        </a:lt2>
        <a:accent1>
          <a:srgbClr val="CEB966"/>
        </a:accent1>
        <a:accent2>
          <a:srgbClr val="9CB084"/>
        </a:accent2>
        <a:accent3>
          <a:srgbClr val="AAAAAA"/>
        </a:accent3>
        <a:accent4>
          <a:srgbClr val="DADADA"/>
        </a:accent4>
        <a:accent5>
          <a:srgbClr val="E3D9B8"/>
        </a:accent5>
        <a:accent6>
          <a:srgbClr val="8D9F77"/>
        </a:accent6>
        <a:hlink>
          <a:srgbClr val="410082"/>
        </a:hlink>
        <a:folHlink>
          <a:srgbClr val="93296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2_Civil">
  <a:themeElements>
    <a:clrScheme name="2_Civil 1">
      <a:dk1>
        <a:srgbClr val="000000"/>
      </a:dk1>
      <a:lt1>
        <a:srgbClr val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FFFFFF"/>
      </a:accent3>
      <a:accent4>
        <a:srgbClr val="000000"/>
      </a:accent4>
      <a:accent5>
        <a:srgbClr val="E5B7B1"/>
      </a:accent5>
      <a:accent6>
        <a:srgbClr val="B9A300"/>
      </a:accent6>
      <a:hlink>
        <a:srgbClr val="00A3D6"/>
      </a:hlink>
      <a:folHlink>
        <a:srgbClr val="694F07"/>
      </a:folHlink>
    </a:clrScheme>
    <a:fontScheme name="2_Civil">
      <a:majorFont>
        <a:latin typeface="Georgia"/>
        <a:ea typeface=""/>
        <a:cs typeface=""/>
      </a:majorFont>
      <a:minorFont>
        <a:latin typeface="Georg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2_Civil 1">
        <a:dk1>
          <a:srgbClr val="000000"/>
        </a:dk1>
        <a:lt1>
          <a:srgbClr val="FFFFFF"/>
        </a:lt1>
        <a:dk2>
          <a:srgbClr val="646B86"/>
        </a:dk2>
        <a:lt2>
          <a:srgbClr val="C5D1D7"/>
        </a:lt2>
        <a:accent1>
          <a:srgbClr val="D16349"/>
        </a:accent1>
        <a:accent2>
          <a:srgbClr val="CCB400"/>
        </a:accent2>
        <a:accent3>
          <a:srgbClr val="FFFFFF"/>
        </a:accent3>
        <a:accent4>
          <a:srgbClr val="000000"/>
        </a:accent4>
        <a:accent5>
          <a:srgbClr val="E5B7B1"/>
        </a:accent5>
        <a:accent6>
          <a:srgbClr val="B9A300"/>
        </a:accent6>
        <a:hlink>
          <a:srgbClr val="00A3D6"/>
        </a:hlink>
        <a:folHlink>
          <a:srgbClr val="694F0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1_Civil">
  <a:themeElements>
    <a:clrScheme name="1_Civil 1">
      <a:dk1>
        <a:srgbClr val="000000"/>
      </a:dk1>
      <a:lt1>
        <a:srgbClr val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FFFFFF"/>
      </a:accent3>
      <a:accent4>
        <a:srgbClr val="000000"/>
      </a:accent4>
      <a:accent5>
        <a:srgbClr val="E5B7B1"/>
      </a:accent5>
      <a:accent6>
        <a:srgbClr val="B9A300"/>
      </a:accent6>
      <a:hlink>
        <a:srgbClr val="00A3D6"/>
      </a:hlink>
      <a:folHlink>
        <a:srgbClr val="694F07"/>
      </a:folHlink>
    </a:clrScheme>
    <a:fontScheme name="1_Civil">
      <a:majorFont>
        <a:latin typeface="Georgia"/>
        <a:ea typeface=""/>
        <a:cs typeface=""/>
      </a:majorFont>
      <a:minorFont>
        <a:latin typeface="Georg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1_Civil 1">
        <a:dk1>
          <a:srgbClr val="000000"/>
        </a:dk1>
        <a:lt1>
          <a:srgbClr val="FFFFFF"/>
        </a:lt1>
        <a:dk2>
          <a:srgbClr val="646B86"/>
        </a:dk2>
        <a:lt2>
          <a:srgbClr val="C5D1D7"/>
        </a:lt2>
        <a:accent1>
          <a:srgbClr val="D16349"/>
        </a:accent1>
        <a:accent2>
          <a:srgbClr val="CCB400"/>
        </a:accent2>
        <a:accent3>
          <a:srgbClr val="FFFFFF"/>
        </a:accent3>
        <a:accent4>
          <a:srgbClr val="000000"/>
        </a:accent4>
        <a:accent5>
          <a:srgbClr val="E5B7B1"/>
        </a:accent5>
        <a:accent6>
          <a:srgbClr val="B9A300"/>
        </a:accent6>
        <a:hlink>
          <a:srgbClr val="00A3D6"/>
        </a:hlink>
        <a:folHlink>
          <a:srgbClr val="694F0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2_Apex">
  <a:themeElements>
    <a:clrScheme name="2_Apex 1">
      <a:dk1>
        <a:srgbClr val="69676D"/>
      </a:dk1>
      <a:lt1>
        <a:srgbClr val="FFFFFF"/>
      </a:lt1>
      <a:dk2>
        <a:srgbClr val="000000"/>
      </a:dk2>
      <a:lt2>
        <a:srgbClr val="C9C2D1"/>
      </a:lt2>
      <a:accent1>
        <a:srgbClr val="CEB966"/>
      </a:accent1>
      <a:accent2>
        <a:srgbClr val="9CB084"/>
      </a:accent2>
      <a:accent3>
        <a:srgbClr val="AAAAAA"/>
      </a:accent3>
      <a:accent4>
        <a:srgbClr val="DADADA"/>
      </a:accent4>
      <a:accent5>
        <a:srgbClr val="E3D9B8"/>
      </a:accent5>
      <a:accent6>
        <a:srgbClr val="8D9F77"/>
      </a:accent6>
      <a:hlink>
        <a:srgbClr val="410082"/>
      </a:hlink>
      <a:folHlink>
        <a:srgbClr val="932968"/>
      </a:folHlink>
    </a:clrScheme>
    <a:fontScheme name="2_Apex">
      <a:majorFont>
        <a:latin typeface="Lucida Sans"/>
        <a:ea typeface=""/>
        <a:cs typeface=""/>
      </a:majorFont>
      <a:minorFont>
        <a:latin typeface="Book Antiqu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ＭＳ Ｐゴシック" pitchFamily="34" charset="-128"/>
          </a:defRPr>
        </a:defPPr>
      </a:lstStyle>
    </a:lnDef>
  </a:objectDefaults>
  <a:extraClrSchemeLst>
    <a:extraClrScheme>
      <a:clrScheme name="2_Apex 1">
        <a:dk1>
          <a:srgbClr val="69676D"/>
        </a:dk1>
        <a:lt1>
          <a:srgbClr val="FFFFFF"/>
        </a:lt1>
        <a:dk2>
          <a:srgbClr val="000000"/>
        </a:dk2>
        <a:lt2>
          <a:srgbClr val="C9C2D1"/>
        </a:lt2>
        <a:accent1>
          <a:srgbClr val="CEB966"/>
        </a:accent1>
        <a:accent2>
          <a:srgbClr val="9CB084"/>
        </a:accent2>
        <a:accent3>
          <a:srgbClr val="AAAAAA"/>
        </a:accent3>
        <a:accent4>
          <a:srgbClr val="DADADA"/>
        </a:accent4>
        <a:accent5>
          <a:srgbClr val="E3D9B8"/>
        </a:accent5>
        <a:accent6>
          <a:srgbClr val="8D9F77"/>
        </a:accent6>
        <a:hlink>
          <a:srgbClr val="410082"/>
        </a:hlink>
        <a:folHlink>
          <a:srgbClr val="93296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7.xml><?xml version="1.0" encoding="utf-8"?>
<a:theme xmlns:a="http://schemas.openxmlformats.org/drawingml/2006/main" name="Tema de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510</TotalTime>
  <Words>2029</Words>
  <Application>Microsoft Office PowerPoint</Application>
  <PresentationFormat>On-screen Show (4:3)</PresentationFormat>
  <Paragraphs>400</Paragraphs>
  <Slides>39</Slides>
  <Notes>39</Notes>
  <HiddenSlides>0</HiddenSlides>
  <MMClips>0</MMClips>
  <ScaleCrop>false</ScaleCrop>
  <HeadingPairs>
    <vt:vector size="4" baseType="variant">
      <vt:variant>
        <vt:lpstr>Theme</vt:lpstr>
      </vt:variant>
      <vt:variant>
        <vt:i4>16</vt:i4>
      </vt:variant>
      <vt:variant>
        <vt:lpstr>Slide Titles</vt:lpstr>
      </vt:variant>
      <vt:variant>
        <vt:i4>39</vt:i4>
      </vt:variant>
    </vt:vector>
  </HeadingPairs>
  <TitlesOfParts>
    <vt:vector size="55" baseType="lpstr">
      <vt:lpstr>Rayon</vt:lpstr>
      <vt:lpstr>Thème Office</vt:lpstr>
      <vt:lpstr>Flow</vt:lpstr>
      <vt:lpstr>Office-téma</vt:lpstr>
      <vt:lpstr>Theme1</vt:lpstr>
      <vt:lpstr>1_Equity</vt:lpstr>
      <vt:lpstr>Globe</vt:lpstr>
      <vt:lpstr>1_Globe</vt:lpstr>
      <vt:lpstr>Modèle par défaut</vt:lpstr>
      <vt:lpstr>標準デザイン</vt:lpstr>
      <vt:lpstr>2_Office Theme</vt:lpstr>
      <vt:lpstr>1_Office Theme</vt:lpstr>
      <vt:lpstr>Apex</vt:lpstr>
      <vt:lpstr>2_Civil</vt:lpstr>
      <vt:lpstr>1_Civil</vt:lpstr>
      <vt:lpstr>2_Apex</vt:lpstr>
      <vt:lpstr>Slide 1</vt:lpstr>
      <vt:lpstr>Slide 2</vt:lpstr>
      <vt:lpstr>Introduction</vt:lpstr>
      <vt:lpstr>Aim</vt:lpstr>
      <vt:lpstr>Scope</vt:lpstr>
      <vt:lpstr>Slide 6</vt:lpstr>
      <vt:lpstr>Definition of Motorsports</vt:lpstr>
      <vt:lpstr>Definition of Hazard</vt:lpstr>
      <vt:lpstr>Definition of Risk</vt:lpstr>
      <vt:lpstr>Definition</vt:lpstr>
      <vt:lpstr> Definition of Risk Management</vt:lpstr>
      <vt:lpstr>Slide 12</vt:lpstr>
      <vt:lpstr>Aim of Risk Management</vt:lpstr>
      <vt:lpstr>Purpose of Risk Management </vt:lpstr>
      <vt:lpstr>Risk Management Process (HIRARC) </vt:lpstr>
      <vt:lpstr>System Safety Process</vt:lpstr>
      <vt:lpstr>Types of Risk:</vt:lpstr>
      <vt:lpstr>Process of HIRARC</vt:lpstr>
      <vt:lpstr>Slide 19</vt:lpstr>
      <vt:lpstr>Slide 20</vt:lpstr>
      <vt:lpstr>Selection of Control </vt:lpstr>
      <vt:lpstr>Types of Control</vt:lpstr>
      <vt:lpstr>Slide 23</vt:lpstr>
      <vt:lpstr>Motorsports Safety Operations Personnel</vt:lpstr>
      <vt:lpstr>Training and Competency</vt:lpstr>
      <vt:lpstr>Roles of FIA</vt:lpstr>
      <vt:lpstr>Slide 27</vt:lpstr>
      <vt:lpstr>Safety on the track</vt:lpstr>
      <vt:lpstr>Track Design &amp; Its Safety Features</vt:lpstr>
      <vt:lpstr>Personal Protective Equipment</vt:lpstr>
      <vt:lpstr>Eye Protection</vt:lpstr>
      <vt:lpstr>Foot Protection</vt:lpstr>
      <vt:lpstr>Hand Protection</vt:lpstr>
      <vt:lpstr>Head Protection</vt:lpstr>
      <vt:lpstr>Hearing Protection</vt:lpstr>
      <vt:lpstr>Garments</vt:lpstr>
      <vt:lpstr>Equipment</vt:lpstr>
      <vt:lpstr>Slide 38</vt:lpstr>
      <vt:lpstr>Safety Policy</vt:lpstr>
    </vt:vector>
  </TitlesOfParts>
  <Company>Sue Fordham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Sue Fordham</dc:creator>
  <cp:lastModifiedBy>fad-ah</cp:lastModifiedBy>
  <cp:revision>66</cp:revision>
  <dcterms:created xsi:type="dcterms:W3CDTF">2010-09-15T09:08:03Z</dcterms:created>
  <dcterms:modified xsi:type="dcterms:W3CDTF">2012-10-15T12:35:20Z</dcterms:modified>
</cp:coreProperties>
</file>