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2" r:id="rId4"/>
    <p:sldId id="267" r:id="rId5"/>
    <p:sldId id="268" r:id="rId6"/>
    <p:sldId id="260" r:id="rId7"/>
    <p:sldId id="266"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27" autoAdjust="0"/>
    <p:restoredTop sz="94660"/>
  </p:normalViewPr>
  <p:slideViewPr>
    <p:cSldViewPr snapToGrid="0">
      <p:cViewPr varScale="1">
        <p:scale>
          <a:sx n="92" d="100"/>
          <a:sy n="92" d="100"/>
        </p:scale>
        <p:origin x="102" y="4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3A49A4-2346-44D7-AA68-36CE7C7F277B}"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3019261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3A49A4-2346-44D7-AA68-36CE7C7F277B}"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254962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3A49A4-2346-44D7-AA68-36CE7C7F277B}"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2657684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3A49A4-2346-44D7-AA68-36CE7C7F277B}"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3934029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3A49A4-2346-44D7-AA68-36CE7C7F277B}" type="datetimeFigureOut">
              <a:rPr lang="en-GB" smtClean="0"/>
              <a:t>06/03/2024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3766449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3A49A4-2346-44D7-AA68-36CE7C7F277B}" type="datetimeFigureOut">
              <a:rPr lang="en-GB" smtClean="0"/>
              <a:t>06/03/2024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983232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3A49A4-2346-44D7-AA68-36CE7C7F277B}" type="datetimeFigureOut">
              <a:rPr lang="en-GB" smtClean="0"/>
              <a:t>06/03/2024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1196876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3A49A4-2346-44D7-AA68-36CE7C7F277B}"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1314902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3A49A4-2346-44D7-AA68-36CE7C7F277B}"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1027193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3A49A4-2346-44D7-AA68-36CE7C7F277B}"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2601088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3A49A4-2346-44D7-AA68-36CE7C7F277B}"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FC0EED-C4E9-4E88-B811-9D01D68EC580}" type="slidenum">
              <a:rPr lang="en-GB" smtClean="0"/>
              <a:t>‹#›</a:t>
            </a:fld>
            <a:endParaRPr lang="en-GB"/>
          </a:p>
        </p:txBody>
      </p:sp>
    </p:spTree>
    <p:extLst>
      <p:ext uri="{BB962C8B-B14F-4D97-AF65-F5344CB8AC3E}">
        <p14:creationId xmlns:p14="http://schemas.microsoft.com/office/powerpoint/2010/main" val="190462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3A49A4-2346-44D7-AA68-36CE7C7F277B}" type="datetimeFigureOut">
              <a:rPr lang="en-GB" smtClean="0"/>
              <a:t>06/03/2024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FC0EED-C4E9-4E88-B811-9D01D68EC580}" type="slidenum">
              <a:rPr lang="en-GB" smtClean="0"/>
              <a:t>‹#›</a:t>
            </a:fld>
            <a:endParaRPr lang="en-GB"/>
          </a:p>
        </p:txBody>
      </p:sp>
    </p:spTree>
    <p:extLst>
      <p:ext uri="{BB962C8B-B14F-4D97-AF65-F5344CB8AC3E}">
        <p14:creationId xmlns:p14="http://schemas.microsoft.com/office/powerpoint/2010/main" val="22129612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D-nAMmR6lk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dirty="0"/>
            </a:br>
            <a:r>
              <a:rPr lang="en-GB" b="1" dirty="0">
                <a:solidFill>
                  <a:schemeClr val="accent1">
                    <a:lumMod val="50000"/>
                  </a:schemeClr>
                </a:solidFill>
                <a:latin typeface="+mn-lt"/>
              </a:rPr>
              <a:t>Working in Development: Practical Preparation</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5" name="Content Placeholder 4"/>
          <p:cNvSpPr>
            <a:spLocks noGrp="1"/>
          </p:cNvSpPr>
          <p:nvPr>
            <p:ph idx="1"/>
          </p:nvPr>
        </p:nvSpPr>
        <p:spPr/>
        <p:txBody>
          <a:bodyPr/>
          <a:lstStyle/>
          <a:p>
            <a:pPr marL="0" indent="0">
              <a:buNone/>
            </a:pPr>
            <a:r>
              <a:rPr lang="en-GB" b="1" dirty="0">
                <a:solidFill>
                  <a:schemeClr val="accent1">
                    <a:lumMod val="50000"/>
                  </a:schemeClr>
                </a:solidFill>
              </a:rPr>
              <a:t>Part 1: Introduction and Overview</a:t>
            </a:r>
          </a:p>
          <a:p>
            <a:pPr marL="0" indent="0">
              <a:buNone/>
            </a:pPr>
            <a:r>
              <a:rPr lang="en-GB" b="1" dirty="0">
                <a:solidFill>
                  <a:schemeClr val="accent1">
                    <a:lumMod val="50000"/>
                  </a:schemeClr>
                </a:solidFill>
              </a:rPr>
              <a:t>…and Who works in Development?</a:t>
            </a:r>
          </a:p>
          <a:p>
            <a:pPr marL="0" indent="0">
              <a:buNone/>
            </a:pPr>
            <a:endParaRPr lang="en-GB" dirty="0"/>
          </a:p>
        </p:txBody>
      </p:sp>
      <p:sp>
        <p:nvSpPr>
          <p:cNvPr id="6" name="AutoShape 2" descr="data:image/png;base64,iVBORw0KGgoAAAANSUhEUgAAAlgAAAFeCAIAAADWtfYLAAAgAElEQVR4nNS953rjSnqou25ze1Z3KzBnUrGVWxIzMpiVcxaRM6OyOqxenrFnxtv29j7nXMj5USAIkSytZk+vGft53h8kVCgUilS9+L4qgD/90xr7h3XO4uc4DxiJcyNx7l2cexfn3q6zP8dN3nwYzPiaMJA3CeFd3GRkXRhZF8bWhbF14e06C3jXOQrgTUIYyM9JDoJg5w8JHgCrp+dwFmOdhvXBjcS5NwnzcG8S3EicG1sfXMm7eLdhbxLcmwS0mMVIggc9bO+QkQRv39Lz18Gss+/WWfCpmZ/dOvtunR1dG4z1yfbU/E9J9g8J9uc4+7az+9gqO7bKgtredQpb3wf7Ee2Mrw1mbN1CGFsXxtYkk3VuILD6AaCMVbljjRtZZcAJgj+B1yOrzJs15s0aY53m23UWbIH1z5vV6kBGVpmRVebtmsmbDj+vsm/WuDdrHNg+2uEthJEP1yMfrkdXqyOr1ZHV6rt1BgDq7wfWTtcq61plx9fZsXX2XYJ9k2R/TrJ/SLHWF8D81OAtMdsDjvKBAR/3+Co7vso61jiLvo+PHcio7dztjK+ajK2ZgO0jnR4Ab616HCvVsQ/VsQ/V0dXq27Xqm/Xqm/XqH+JVxzo/tsqOrFRHVqqgteNr3NgqOxIfjtHV6vg664hz4+vs2BozulodW2PA24GMrl8PZrU6EFj/wBiJV0fi1bF4dSxeHV83cayZW0Y6vEv0Yv0JlHTEufE4N5Lk3qa4tyluJMmNxzlHnBtPXAMcyaqFM8W4U+xAxjLX49mqHQfCOBDGm2U9GcadrrrSVVe66shUnVnGhbBulHMhjDtbdWer3ux1AGPDFBel+MVydXlLXN7WFra1pS0tsVND9gxiT8d2VHxXw/Y1/EDHjzTiRCVPNfxMy5/o+RM9d6xZgC3EaRM9qqX39MS2tlZRlwvSHMnPYMwCerJCXqznq6kyn9kQkS0Z21GJPZ06EvKncuXK2OFae8LNgXQH2GGfsP3aAs1PY8IELocw2ZNhHMmrn+wWhInwTYIDo94fEuzbdX4gQHL9dPTTFeEIXIQjcIHBRPgmJQ4lwpEEPxhI+79PhMCC3yJCmJCGFeHAP721DYW9QI77h0SvCIELf5QIu2XMHpYA3yfCfhe+IsL+7n1FhK8Lw3Lhmy7cUCK0Rsy/XYSOtcEiHMqF1lEsEdot+MNFCCtmYVkQ9I/lQqC90Q+M3YLfIcKxNcaSHGgSTIGvi9Dyei/fJcJ+F47FX7iw678kAxhNMKMJZryDI86MJ5iRJPM2xbxNMSNJa+MAC74iwvH0tSNTtXBmGYAnYwJEaG0HInQhjAdhvGg1gLEhko3Q/HTu+n2RnymLUwVxtiisbEjpHQnZk8gDnTo0cscGfVrLnRm5M4M6U6kzlTwxiGMdO1TRA8UC2ZfjO9L6tri6KX7YkJaK4kJemKO5WYJDtiV8T6WPaoXTZvGsBSidtwtnSulC27iubbPNHa61w7W22eY228yfN7I7ynJBnKXESUIOorwXZX0Y91O/Ak0RJnjLgkCEYIi0wrseYOKxhWIvXNgfGAHgNXADeZsUAQMP18/fQYQ9FrRfUny7wIaOCF/2ZE+k2I9Vxl7tSIK3DGdJtBtEDnLh8CJkB7rwR4nQbkG7C/t7D2wZVoRjq70d0nGqKcJOp5kDOqz/ewKjt2tVAKw9MBxrXRGOxLsu7M8NvM5b2zUBEMzvIcIeC75bZ8bjnH1HK0DsKQyuEt7GGct8Y6usY50HAeLoB2ZYEVoKtNvuFR3CRAh1Z5wbCLTfEi+U5oibwFwIs6AzwTqS7GiKfZdm36XZ0RTrSLLOBNuvwNdF6E5X7Vj+65JlPVnWEiEICt0o68M4P84HcS5E8GFSiKDVKM6GCT5IMFG6ulDhkrsCsscVTvTSWa1y0ahcNiuXzcJFnT5VqRMFOW6kD4z4jrK2Ja1vy4C1LWm5zH3YEIAIl0vSckn6UFHXt4ziZaNSbW/z97vi4zZ/v8neVqrt8nWrdFUvXzcq1eYG09pgWpVqs3hZK1wYyB6X3OI+lMX5vDRBin6U8eNsMMf/1OO/nsjJtGAn/HpFhH9IDubn5GAX9isQYImtDx7Ci2K/HfkNyXicH03wb5P8mxT/JsW/TfKjCX48Di1vNQy8He0ALd/JhVrA7Diwu+x79dfzui8HirC32EvfWGbqL9ADNCWb6GDW0PlWwOqx9aEd+9Gtto2vcVZ+2Ox2ywSQfoAJGCYMuw/s7bRSI6bnOkDrsUbYzkD/ughh7TRH8HVzfAd9+ybJ2k//23VoHc6ebf4hIuwRv+U2u5yssPjd+oCo0dy+3r3WcSSE8Tg/ts6NrA4vwjhntdZS1OgrkVy8OhCY8MZtfrIDjQghYjN1mGDGO6bsx17Ylag6E9WxVHU0VR1NVcdSVWei6koMUKArzbrSrDvDDcSTqlp404wFkKI3ywIRuhDWmWUcmaoTZV0Y58F4HyEECCFIikGSDxF8MMMFEN6P8j6MidDVpS0ucyQRp0L53Khc1DavWhtXrfJFI3dm4Icysiet7tWXt/X5ivy+JM6VpfmKDFgs8Ssb0odNebkiLpb45Yqc2Kujp3fF63qFbW2Ld9vi3SZ/U6o28pdG7kIvXzfsIixfNwoXRu5MAyJcqfDzBSFGcD70yo9Xgzn2p34FAqwB/U2KNy2Y4v6Q6g0cLV4R4c82HcIis9GkAICJECaA0aQEGEmIL4GVFwbyY0Vot+B4/NXyEBEOK2xw3HcpwcLektf1aZcozNyOdfNEQId0C7waqA0QTKI60IXfJ8J+F/bvZVYFOV/rpHqAtQdEIf290Z0jMNtjpbwg9YCZm64vuwP9YOFB2jlms2DXKAl2QA+8it2F9iB7WBHCsITd02C7/Hqzl4MqsXeIIyE4EgJQ47AidCR4y3zjcc6R4Mfj3CsihIltWBHCyr+S6rS70NLhWJIdS7KODs6EiTvJuJLMeJoZSzNjaWY8zbiSjDvJ9CvwG0Vot6Avw4Jw0JtlvQjnRTggQmeWcSK8CxU8hOAjRD8pBkkxAIyISkFMDuBygBBiRWF1X0XPDepSLZwa+fNa/ryWO6sTxzVkX41viasVbm5DmynJUwVxMi9MFcSZkjxbVmbLykJRWCpLiyVxLs/M0tcLRS6xZ2Bnt9Slnq/Wi2yzxLXy1Tp1qRPnKn6mFC6M4mWtfN3YYFpb3M0m2y5d1fPnOnEiJ3eFpRI7TbNhgvUhVRd66Sauf+rz34sIDIz+b1I8sOArInyTEgfys+11R2kvRNUjpHcpaSAwgVki7NHhWJIfTEocyGiKH4gjIYwlhXcp4W1aeJsW3qWEsaTgSMAa02UsaZYEwIrBIrlhRd5jQcuFw4qwR3XW9dDA0f8VoGNu5x9+JMmNJKGnaTHW6ckeBobd43G+a3Tb9c27OGd/bS8DEwzsvJzrvHOQC3tC2+4A96oIHR1l2kb/4UQ4muD6GY9zoJe+XYdmYmCdtV9VONbN8+0/5WFTf/0WNIPX9erbOPM2zoC35rciyb1LvNAh8KhjrRvpjna+G52334O5cMb2FlYSJjZ4+euBOBL8QKwpPcuFQIeuOOuKm5KztDeWZMdTnLODK8m5kpw7wbkTnDdham88zYynGWeKcScZbwKqQGd2MD3pUG+WBVivrYgQuHAc5R2Y4MZELyn6CIDgx/kQIYVI2U9KAUqeLGkr+7X0aQ091bOHSvZQSx+qyT1lfVtdrsgLRWEuz08WxcmiOFEQAFMlaXZDfb+prWyoyxVlsSTO5bm5PLNU4RL7GnrWIi8M6rKWu27QV3Xqskac6wDqTKfPjcJVo8LebAn3m/xd8bpJnxvUaS2xLS3k+UmSD2GCB2EcmWsHUv1pkALFt0nxXUqwLPhzmv9DivtfKe5/pXpXaVrAIrmfbS60hXdiz5huCWlYEY6lZECPDocV4bs0P5DvE2GPBV8p/43++20RpjstzIjvMqL1FpZShh3XGuwsEYLvQE8k9JsihAH+4d+mGLCqrb89Q4kQloLu72HrtXW+YMuwInTFBYAzLjjj3c/XEmFHyaYYYPX0TCbZHAYNUgdHrh1zWAo0hWTrq2/6XKwVy50IG9T/o0Q40IKvYJ3UeOeKwbnOOde58ZRoSf3lCQ6twFfe/u0itM/JvQAiQjClB2b1RlMsCPjGkiwQYb8LB1rQneB8yaonZa7ndGSqrnTVk6r6klVYFAgToTX5Z00BAnwI1y9CN8o5MMmBSU5c9OCShxC8OIAPkmyAFnyU6CXFUE6Z3dCXttSVDWllR1jeEhc3xLmyOFsUpgryZF6ZyMkTOR4EgtNFCfC+oi5sGcubxtKGOl+S5krCQkVY2ZbWD5TEkYae1gDZYz1zpGWONOTEQE9rYBlq/rIORFhhb+hzAz2Usgf6+qYyn5cmKSWEye6MMJ5hHVlusAjfpSQwjFoi/DnNAxG+TUsD6ctMmgAR9rtwoAVfESFsQBxPyhZjCanLfycROuOvFe6PzH4z3ISJEFjQ7sL+MBEAi5Cs8X3MDNCFt2nhTaY79Fuj/+uDLFRgqeuBLvy9RTiWEkdfJsDBF89+sWIHdtweEVq9MVCEDrh4ekRofT9hwoO1EyyRt4vQDDRfNvtbRGhPNY92cgM/VoT25G1/CPguwYLo8G2csZ+XZUH3GudIS2NJwWqk7QS/R4Sgz624cCwJFarDloe0M6wInUlhIN8oQsuFdgsOJcKeFChMhOBmCYATZS18CAdc6M4w7oy1RsYUIQgK3TjvwXjgwgB56SMZD8m6MM5HiFFamqSESfxqpsJMl9jJAhvNcRGaj9JKNKfF8rWpHPu+JIJ5wdmiMFsU5ivy8rY+V5Rn8+I0zc7k2bkSt7jBL21xS1ts8kBNHqjxPXl1W/iwxa9uC/E9OXWo4ccKcaLmLmplpr3B3ZaqLfxYSe2w65vSSlmezytTlBbEVHdaGs+IDkz66U2C659bepPgRjvjoOUAMCD+nOTepPhuwJEWwCQibMAdSYsDsRQ4npbG0xIYp0aTwki6K6fxlDieEp1J0ZkcXMlIWhy3yQxsARpwZpXxtNR/FBhgX/txAVBx9p0drAde9IZt1Db/h2Gp2uFdOBBLe6MvR0bwuVsfvZkJT3DmWdsvNfq2vBhhX70U6Ad2RQy9cIEAG1DG45wzKbhSojMpgIkfR4J3wdsPvcAaZCBnUnQm+IH0T6C+3g/WiYAMvO3Ca7j+gQ3E5kVGH6MpfizJOxO8K847E/xYkn+X5t+mu2KzH9SZFMZTJubGjmihkRNEkFCxxQcDq8fZaUNnsSUHBAYrDxPYeEroXHmY1ToTvCspjCSZ0RQ7muLHEtJoXB5fV13JmjvZHE8JowlubJ11JPjxdXbsQ9W5zvjSomOtCibwxpLsaIp9m2LepJmfU9WxNDcQe3oT7AKAfZ/dSWYgjiw3nmHHM6wjw4IUqCnajDAQR4YdyFiaGc+wYIbPhQpOhB/PsGNpZgzjx1HehfDeDO/L8N4M70J4J8JboWEPbpx347wL44AvXRgHtnhxyYOJHoz3obwf50OEGKHkWE6O5KQwLQZJPohzQZyLkMJETp4qqNNFZbqozJTUmZI6W9bAi5mSOlGQ7EwW5amSMl1Wp0rSdFmeqUhzm8rijra2X08cN1KnLeKsgZ3U0GODOGvQl23yvJneV1Y32JmcMUVpMVwOooI/a0a3PoQbQoRvMsKbjBkj9ojwTWrABNV3i7BfSN8hwh7tDSXCsW8TYX9jXlHgaEYC9ZsZuZQ4nhId8CZBBTNkebsI7eMyTOT/00UIhu/+t98nwl4LwkUIyvSuJIJHtL+3CGFz3pYIAT0i7LFgvwgtDw0rQnuqc9yW6vwOEYI2WCllu8/+dhG+jTOjnctBR0Iaj4uOddmxLo8l2bF4dTzBOFOcM8GOr1ddcdabEsxALcWNp0zVgcDuh4kQcntDvwhNfgcRev82EXpxyRJhEBfCpBClpTAthigBrCwNk0KUEmO0NJGTY7QEXliALVFailCiRZSWYjk5lpPBnOJUSZopi+835MVNZXlb+7BrJPa1+J4a31OTB3r6qJY80D9sifPF6gStRUkljEsBTPAhnLfDT7DVhjAR9hSzp9oG5/0gAoMpqqeAJaRhRWjVbK//FReOZqTRTLe8o8Pr4hxJmzv2CH6AGLLyWFa21+/MyM6MPKzY7CdlZ1gR2jvf3kWOtGQ3X1fY/0NECGJB67X1dlgRDlDgqyIEfzVTyt8gQvsp2134o/oHVg9MhP0K7BGheVVh2/E7jmsVMMUTh3QmpBJrx34Rwsq/IkLgQqtaV1JwJYWRdfMT71ifccVZd4Jzp1hnouqIX7tTvDvFmwnJlGgmJ9O8K8070vx4hocp8HURgu9qPzCBObIccCF460qzQISOND8QWAoUzJDZRQiqhYkQJEIH0BGhBdjiI2QvLnlxwRIhMF+QFIOkGKKkMClFKDlKylFSjlFKlBKBFGO0FKXECClESCFM8GFSCJNCiOBDhHmTIiCaFycK0kRBmCyK0yVhuiTMFvmZAjdTFgGzFen9hjxbkSYLXCzHhCklSEgBXPRgvBvttvMnWATTr5a3WfFtths9WCLsEdtAwfTTMwpbY/FItlvG7iRYPQ67DICTstJIVgLOcGYVkCPtH/d7RQIRIay83YJ2F0KDTogIYfXD6hm2/OuR7reL0J4u/pbUMay8NbD+jcAGDndasgJB8Ba4EN6ewfQr0JWSXCkJLmDwV7PrrPlXWP09phlLmwzbDzAhgWG9H3AI6+14ShjJCO8ynYDv5SWFy/Z5mRs7QMXzqsj7rTZsPa6kYDelGdWloO1x2lZX2nGk+fEUN54yzdQRG+9KyK6E6EzwznXGGb/2pa7DKDtBikGU92UYcEeBO8V2dCiYc3VpvuvCFPcKVgPGbUHkWLpbQw8g7OsHiNAB5vMy3YUwsIgQviiGcyG8C+HdqOBGBfDameWGFaEH4wE9b32E7CNkLy74McGHcQHMzIV27jUUQ4QYJqUIIQEXThVUC7B8BhjRiiADBGcnkpOieTFWkCaL8mRRnMwLsRwTpasBWgjmRIsALQRowU/xPkLwEYIX590458Y5J8E5Cc5F8j9BI60+tbxDpHfIizRmT3rzFcH0AxVMtmOyl8X+u4nQ1HlWtnj9vCz9W554vf4fBey8rCyr3YKjScFslV0Jtr36gR0Xvov4Q3hFhMB84LUnI5tqfPUs+ulXYAfYcWVQAIhwtONCWP1u+1V/WnSkxfGMOJ4Zuh+gFwoQEYJDuFMmjrQ4mhVHsmK/AvtF6Ep1d4RdEEAvFAZO6KaGq8QysV2Edk8PKA8RjKMjLWvVCXCbOyF4krwvyfpTTCjDRjFmmuYXCvI0LcYILpitupNX7uS1O8W70rwzKXTXrYCak5wryTkTLEyEvQ3ImEDb2REeDPNuB2vxC0SEwHAwgAXtLvxuEfZgF6Ef5wMYH8DYAMYGCQlEZkFcDOJiGJeipBKj1OmCYTGV1ydz2gStTtBqNK9GckqYlkOUBAxqejSnRPNyrKBMlrSpkjJZlCdyfIzmvKTooySAlxStt16c9+K8B+OACF0kD/ipJ7NnRTmvi7A/TIH9w9tVYceRMTHHzc7bEVQeRUzsJWH1ODPdqkwhgX1Bq14exb6lB5gwXinf3xgg5oHARAir//cWoT3as0eBv7cIwXDfz7ACcKelV7CkaL39PhHaFehOy+60DBezWQz0nnWx+IoI+11o6fDb+wcmQpgYXhdhzyWFOy2ZE4SdKw93SvSkJU9agokWOteVeFHAioOHbb/Zb7Z6QD8MK0IQSDkyrP1JY540501eBdNMDOOnKfk9Lb2npXlanKfFhaI4lxNjOOtLXboSV64kA0Ro3dLnSgOPcu4E54qzsOPCRcgOBqIuuwhdCO/Jmriy4mAg9XgRYSDjuODABDcq+LImblRwoQJMhD6UB/gxwY8J1lswR2gXoR9l/CgDLOjHhAAmABFGCDlKKkB7FjFKAZFiOK+G82oopwRpOUBJFkFaDuWUSEGbKKqTJW2yoE4UpFhe9JGKhZeQvYQMXoPm+THzBg8PYfITGL57RGgl8fpF+EpKbSgRgljNLkKwZQTtutBuzWFFaK/8Ff/17Gu9dXZ4vfxYVh5HlHFE6TYVJgBEAfWD9oDKXVllWBEOWx4qeDDc28+0p8HfYMH/tiIEgaD97bAi7Ffgt4vQ8Q3/F5aK/kYRwrByrT3ARNivQEuEVgjuTkueDm5bdGgHFjF7kqIn2S3zmxEwNPKGiBBW/hUR2pOKwIKeNBdFzqeI67k8v1hUlgraPC2/x6UZVFgosAt5fobkQtkrd/LKnWLdGXBo3pHm3RnBkxa8KcGbEnxJ3pf8DQv2ixD2hBcrIOvBEmGPz9yINBhbzGfHh4o+VLQrEGyBiRAW+XkRzrKg5UIvwnkw0YOJ/RGhH5P8mBTA5SAmh3AljCthXIkQKjCinTAuhXEpSCsBSg5Qsp+UOjfsi35SArfqB2klmlejeTWWk6O0FKUlUNJeGBBEhSAqhDAzEg3gIvAxVIT9agGKssZHa/Q05zxsQ6odmMBciNovQheigqP0u3BYEboQ1dFZijKelpxw5fwtIgQWtLsQ1g8OVHWgKpC9M6u4soobUd2I+puG7sGqoYdhz8sysUWPEe0ihJ3UK/0DLZ+VBuLMDMcrsaAnI3uzCnAhGL69trP7RgZa0J2WoU3qhI891wew+r0pm1TSkjtt1jNs/8BEMpIRBgKqsg7tzEhjiDSKSAMtOFCE3ozszcjDitCX6LrQsuBodmgRWg4GIjTDwQw8ZZ0RBgIT4Wzucr5YXSrxyyV5MSe9x6VpRJzM8PN0daHAvs9xYeTak7r2pDkXaHxWcGYET1b0ZkRfWgykxUBSCMAj0W4DwGLOrAlMhL4MPxCYCD2oPJC/mwgttQARulEB3D7RI0JwoAAuh3AlTKgRQg3jSgiTQ5gYwkS7DoEIgcbMMA7r3qfoJWRLhyFKClESWFPTo0ywrwfjI6gIAAcydYgJP8Hm3l7Oi9iwDZ12LIH1ABPYCCoNBDbQj6PyOCqPIZIF2DKsMLqrdV6aDFbejgtRLbxpxZtWPBnFBZqHKGOoMoopdjXa6deVs7Oj9dcXWoKByIOBlPdkBjNQgc4+k/VowJ3uK/Zb7QGHsI5rjXT20dyVla1R0goXzEglK0MYnAICw7Q3I3sysifTLe/OMO4M584I7jRwm+pO6e6U7l4T/UnVn5TdCcGTFH1ZyY/IfkR0UvqbFPcuzbsx1YmrDlwdJdV/wkSwLHA8JbjTkj+jBtOqPyn71qFigwFr/7Dit0ZSMLDaxlmY4wVnRnBlRQ8gLZjTWrBFFpkXNXvSJnbr28XvS/KeJO9J8u5UN+IZzfJW51gRMEiBejqfVA/9q4deT3XCxckNxPpdBV+GCSBcBBNihDBJSdNFbaqgxiglTEpBXABBQ5CQoqQSJZUwrgQQ0ZsS3AnOk+S9KQEkJK1AzRIVTGyjmDyGymOoPI7Krqx5st6MDIv8YP1jv7fPiXRv+AP5Dx+i+lHNj2o+RAVXhOBG+H6sH44wE5soD7Z70oI3Y/07yH5E9mUlb0a0x3w98Z89NdpDoBN7AUf6MaEnULMI41IIE0HQBpKlEUIOYYML+wgRzP/1Y4mw84wb8BBUyXrbA1SE0LkTyID79xGh5ULr7bcIzI69Df2iGkqEllEsEY6hvyFCy4Xd83r513+ICF+Eg0OKEBrBvCrCHgsCEfbkzUaz4uiPE6E5KWJWqDjTqjOtOtN6AKkFkJo/q7nTsrnoNCM50rwTkUcTnDslBrIqaNUYIr1N8+Oo6EREJyK6srI3q3jTijcle5LDWdCZkeDK+d1FCDrKEiG4GeD7RNgfAVsWtN9RMJ4ZIMLXU9w9OeHfTHUOLcIUCx6n6cuw/iwbRvkozscIYSInRykxjIsBjPd3B3cJxCUhTA4gojfNWSLsPqU6zXnSnLcDTIRjmDiGieBbZH0Q3owIE6EXkQbit0VpLtQM3fxZwZMVvYjkQ2U/pvgxxYfKXkTyZEWYCK2lLqaxOoRwJYjJQUwOoJIfEQG+7GALwkRoae/bRRgiJBCiBXExREhhUgZbhhUhCBPt2VGYAk0RvpJyHAws0kLkgcDqH0WkgcDqd2BdF1o4sOEs2COz79vLjWpuVPNmVW9WBelNF6KCzKc9+dlfw8CNP0qE9hbagYnQjaj/EBH2K9AUYcciPRnCHxYRYqIbE12o5EIV67rBkZHdiGqmiMFXAtPchOEha9604s+o0awxkTGCScWXVrxZ1ZmRx1HRgUluTHZjqhtRXFkFdMv/FBFaHWWJELhwWBF6UoO/Et6UWaAnAdhNn77sn9dF2GNBNzzVCZ0thokQqCvDeLOsP8sGEC6M8hGMC+FcEOV9COvNMm7zV/d4NyoETSR/VvCmTQv60qJ9xabdhTARjqOi7Vqq+0H83iL0o/xALBMAP4FUYYiQYrQRpfQwodpdGEAlmAhhIaD12lomarrQJqoeadkDuIHzfN8iQmsS0ZpZBKnRoUU4bMoRxEPDIA8ENqA7sF4Xgi2w8lAxYDowmRvV7Dr8ln2tHd2oBhTo7i+GKoPpU6/LZtDuIWDVflv9A4Ckss2j9MeFEIH1hJLdC5TvEqFdaW5EcSNKbwD38q/9wAYIX1YBeLOKN9st78RlJy6DJyKOo6KVWvDhuhORXajiwTVwUeLANQeuuVKSN60E02ogpfgSkjetgJVNYwjnwAQnLrsx2YnIjqwErkK8trQVaLl5gQIROXSZO6Q8LEUGhtSeUdWTFWHle0TozYjejOhJCx77vjagIoRY31Jgz2QYuDnB+qvVDOgcHsTBUBFCgfzMUGeZJXjIlr8DUCCwIEing1yCGUJlhY6izK7ruXuh69osPxDLW71zddnBwFZ1wkQI5t7AUhQAmAKEibArHpT3d+IwuwhBaBhAJQkBxgEAACAASURBVBNb1GhnYBbUAljQ7kL7FjvWMs4X9zy8jPC+D3CmA5sXwMWffjOV1wOsvBUS9TCODQZorB/YgO7EVSf+Yi+w5YWcbLwiQsDrxV5RINi9t4AlMIio+g8HtvxjRThAhy9bAgJfOz3NG3aO8FskZ6rupcn+RhF2HgoMLCiOo+IYwo0hnDfLOlPXXkTwY9J4inOkRTemOhHZgSkuVAHLQ3yI6sE1B66O4Yojw7oQ3oUKTkR0ZAVHVgIS9b48Yvdzh7QfFtG+3hv9uFAJABYHdrsCUt6NSHYR+rISANafA8XpzfRG3raLmAE2NV0LyIoe80wlNyLBBNzjdeu4sPJwIEIC1YLlIQjnzbK+DOvLMN5s91dnPVkrnS6av0MEJgKzApgw82a6tyV0zWpGclCHmcs7v02EYOlKPwFE9COiBxNBqsODiX5EDCBijwUtF8IEZi0/AYlNKydpGREA0pWBTsjYD8x81usQKYdI2doI3vZjKbAb21GSjxpae9Alpj9KhDDhDQ1EhDCxAe1ZLrTewsrD8GK6B9X6+ZZ9LYl6MN06kR5nwFdtvTB097wwzYnZDvGb7cHUgQwbGbtf8t0i/E0x99TTr0APqnpQFYjHMoe34zPw136sOfw+VIAPUX1It3zncPal5Jwb5cLp80jmYpoWp0jJn64GM1wMV/1ZwY1yXoTzZtkgKoRJ2YfyTpR1kgJ4RK8vK3Tv2UIlIMKu5FDFhXa+z1DTQ5a5/yARWobrARTraECyVkPAysNE6EuLvnSvnFzZ/oyfWbi7+iPLg2Qj4BVPdNcxZs1wB6T+hhMe7BZyxOqxrgvBh9t5/qTgRgU3YnavpcbOukoz5WiP8OwNhkZy1nwbKoJbC4DJrO299FkNEESlACp5ccmDSx5c8uJSAJWC6ODCfgwaydlF6Lepzm+TojVRB274G8jA4M/CrjqwJUzKA+lPigKrwYQHiyzB7RY9IgxQst3udn4aVmCwCA824MLqeT1yGhDhEV0XWriI4SwIUprfIUK7Ar244cUNkEADDvOgmg/RfIjmz2owEdpTsvZqf5QIh46Mbdndv0WEvynmnnr6FQgwL2sw1YOqvo7MAtnBFvwOEfoyYLscQJUACv6rhSAuZDcVYq+WP71Hd1tzGPse5eYIORy/jmavp1B2jhA/5LWVnBpJXfqSZzGCm8DlGCaFESFgDlWyD5XtArNb8BURQi+Y/r4i7HSIMqwI/RkJ0BNQWo2x2tAp9iLXZwkJFvEMtKA/K8AiV5h44CJU3IjkQWUfKvtQ0Y+IZlxoLvoQLQs6EdGJyF6Es0ToxyQ/pngRyZ0R3LaYzIMNaH8PoSwfQPgAYq7E8WA8eNYlXISDJ+FgIuxZk9L1EwRrQs40Vjf+48E/SIgQAWFSChFiz01+Fj0KtGsPvAhTSphSrI0RShmIpV5gX/A6QinDihBEhP0G/d1FCI3ksMEMPaATvS4EW75DhABLOV5M9w6y1CsW9OLGONErQn/2N0TY40Kw5R8owoEu7GkJELyd3uZ9rwh7xObofKyWCAPZHynCQFYLIloQ0UKYHMalCCGBx/tunjYPmecL9U87l5/SJTVdNLLl5hLCp4saud3aPHw6PPtl8/ApQUsrBIfutuYpYxZXJ1EpishhRAoiih+RPVmxG3piKrjjwjodCJDvCaS8DxmMG5MBYHdfB1j/eFC5X4RBDNqf3yhCy4UOrOtCy4LBTHfl4TeKEGDtFejwo0ToRGRwOeLFFJA89GUFHwLuIhA9mClCJyKCOW9wV5x19xtMhHYXDiSU5YEL7SJ0Ev8wEYJoKUB1XNUxUJiUgPksF3aejq0M5JX4bygRWndNgN+IADcUxih1WBFa2VHrTnxrVSpEhLC5OkjE1h+W2bXkwTUPrnmxLvbB0fwroXsJPYANxr4vDFAPOOKwgH37Gcd0F17zkDUfafhwFfwTBjAhgDIhnIuScoRSQrgSQBU/pgQwHVbPsMDO0YqQQJBk4UIVe2ea1uls7AdWDwxon0PKg3gigGoBVAsgeoeak9ABLlx34d0rCWfW5maQA8BkNyZHUTGEqh5Md2D1MazmwBQ3yvmxa7s17S0JIfUAUvNiugvXnYTmJnUPrnkxxUnxXlwKZ9TplLaY1ldQeRlnFoizWZqN4mwAE3yo7M2IwTT7Ia/lDu9Lp42tq9s99nGner91dbt5eVM5bxVP6vvC4x53eyg+nMgPx+zN3rl+dN2oSvflTT1f0aiSgRXrq7g+nRSjcXk6Uwtk1SCiBVDNj2pAhy5CcxKaNyP7soq/c18XaL8bUcCivn5gKdMfJU6fTZZ2gEoDqBJC1SCmejHFicsOQoal2qwLjh5CWTmQlQPZjnQx2Y3JTly28o1e5EVU112F8ZKe+7tNL8KPCxOJBxvM67oaoGSc9aJVD8L4EDaIClFMiqByBDUvI4KY7EfMeUQ/ygUwPpzVw1k9iGhBTPcTmo/UXIQyjoPbBuQALgcJLYRrQUwPIHogqzkIGaznchGSl5CtdY8h3AjhRhDTLcCWAKoFMD2IGyGi5ic0H656CdmDm08dsz+HzE+KPkKYIJQYLkfAreuEGiGNKFWL0DVf9nomL6f2msRRG90z1oviPM5MIdcTBSlMMRH8epqsLuWFeEmKF7h1mklUOOKwRh+24yV1GuGjqBgidT9VC1BqkNb8lOolZDcpeyjFl9O8eS1QVIN5NUhrYcoIk/UgZfhymicnxzApiklhUg5TSoRWI5QyQSgTuPk7hSFKMJ+aXZACedGfEyK0CgBCtZwaJTUAODULP9XF/ri1AK2BLaC7PLgEHsAGFeHrA+vrIrSP7/ZR244P1wfyjRb84SIMUA0vobsRxZMVfSjIhothXAQ/FzlTrE0VazHaCJF6AFf96I+x4DeK0O6wv0WE3+LCb7kQsRPAVRPzUsYA9PjP2yGQ1TqAmM8cN8MZMZCVPYjhwhpOvOEl9AAuhgge1qoQUg8gugfVXLjuInUPZfhw1Y8pbpTzpLlYRlrNN/HtJ3zvAd1vIYfN9aP72UotTMpBVIogwiwmpjaM8undxmVzh7nd4+53mNvt6s0ed38gPO7zDzvczR53eyw/XdU+X2kfT7jbM+6mqjydVttn7P3B1X3xqEnsNdJbzZWCPo0JIVQFCgngqg9XvYTqJVQ3qZoWfClCD6r+7iKECO83RQiwRAiP1QZHkJYFQbWWC1+KUPhGEfZaEJNgx/29RRggBD/OeztrR8F6GfMec0QOYp3VlZ1ptiimRVA1iChBVArhSqizSMR8AifC+RExiMlhTIvgegTXOwlVcHsfG0C4ECaECX4CESwmUXEal2dJ9T2lzdDaFKlEcTGCdp9YPZmrgUdRg992CNNyJKeYYEIUF6MYeGKLGiG1GG1M5GpRil/a0NHj2+LlQ/HinjxqZnbq8U1jKsdO59nFkpjaNfJnt5tXDztXD1sXd3v8w7H0eZd5xrdrSyQ3g4sTwE+kbN56QcrRnBYp6JGCHi0a4LcGJyllklQnaCOaM0IFzV/UJkk1Sioh0kxghkg5jEsRVARPSgvllFBOCeaVYF7x5WVvTuqxoEWU0gERUrMTyumAIK0FKNVPKn5SCfTZEbwO0NpPMLHBBu5hRQjiv28XwD9KhEHK8GOSFxFChDRdMBY3Gsub9cWKMVPSZ8vGTLk+XarH8rUwZQRw1Yf/XSNCu8D6LyygydIfKkLohQuhdtC9RDd1bJnPj+p+1IoU9QhiRBAjnNXDWS2c1cKIApjA9DBmBLC6F625UcODqj5U9CEc7Lgh1AgguhfTXITmoTQfqQVwNYBKkawyiUofinXy6DF/9owe3qb3W5mTh4XDh8mSEUaEyaywiIvxvETsauWzZvFYL5/WSidG4UgrHutbl6095u6Ae9i4bmxeNfb5u3P107n2fCLcHfO35+LDudQ+k9uHws0O095k70vMI3rSXKmIYDgL4VrXhZjixRQ/ooJw2RIhcCFMhHDh/b4i9OCKF1MCqAK84sUUF6E4SeU7RGiuvumIELjQmnvrYBaAiXCAAv+hIgxiKgBcrLhQcC+p7EfUTlCogjvQwSxXAOGCWTaYZUOZagRhJzGTKK2ESSmECUHUfNxXOMsH0+wEIkxi/DQmTGPCNMa9x4XFnPShpGU2VEB2U0O2dHTbwHfrxF4D2dVTm/J6UVzJiSs5eTlvLOVqS3R9MqdFSTmMi9YPG5k/b0QJM7QyQytTtDxByjFCipLKBK3NFqWVLR0/aZWv7jev70tnN9RxCz+8ie8o2QM9f9He4T+ea79eGb9e618u5Y+nysOl+nzMPZYO65myFC8pHyrqYkWby8lTOBfD2WlanM3LEyQfxdkYwc2R7CIpLFHiAiFOY0IU58O0HCqoU0UjVtACOdmXl/0FJZhXwrQcJqVQTgUEcoqflr052UNL3pwcprt07Z5TwnkNYO0YyqlBWonQajSnxfJ6NKeB3yAE6dlAbgB+WoaK0BzX+oAJxk3qbrJbrDtmkYaPNGA6/PZI0TbymoAjwnAS2kBg5wVWSUVJea5krGw31/da69uNlQ11qqhNFtSJvBah1RCpBgnNT2h+woDVA2NYEb4SYZtbbNUOjLntlwt/+/VHN/J7CUgsvHAhoXtxAwSI3XwOahJEu3meTvwhBVAphhrhrBbIamBVSwDtPNiC1AOk7ic0kP/xm/2vhTEjiOleTPHgihfkmlAplBXfZ5R4oZU7eSxdPSOH9YUiN03z74u6m5b8mDCJ8fG8Sm3VSvu1jVN966q2c93arbZ3rltbl43tq+YBd3csPh6Lj1tMY+O6tl1tHQj3R9LjPn+3zz8cCU/nxvMu365c1cvXrfz1bfao/mFTXizxE7QRJbUQ1juyWwOo2V2YAoD1J0yQ3iGBpjRh9ROqD1ftInSTqotSoRESRGBg7qC/5Z3Jrd5mmPLoo1+BAVwO4FBxwoD3A2R1JaSeIKKFUD2EG2D6xkUoHkrz5o0wpoUxLYgoYAoziApgWiuIVSP49QTBvKeFpbz4IS99yAkfSG6KlicpaYqUZnLSYlFbKulLJX2hoK5SQqKgpMt6tqIjGwa+aeT2WqWju8PqzRFze8TcHrN3x+wdeH1YvTmoNnYvapun9fJRI3/QJLaa6by+Ssjv89oUKcUwfpIQpykZyG82py6X5JWy8mHDWC5r7wvKbF6eLSjz5drKtpbYM8iTRvmitXHZLJ816ZMmedQsX9/scvcn2sdq/Ve++StX/8Koj1fS3SFjnArtM+7m8LKxdVovHTfJozp6oGe2autFebUoJTa01bIyT7FzJLNckgqHrdJBq7jfxLe0eEGYp7gpSohRylTRiBS0YF7xl9RgRY+WjWhRn8hr0ZwWzZluC+bVQE4J5lV/QY1QMiBKK1FaieVUwEALBmklTCl2EQILRnNaqLML2MtaWfoTTGywAf11/cBE+O06/FEidEF4RYRhUprK6/Pl2kLFmC8pc3l+lmZnysZkQY3klCAh+TGpMxYPLUIoEPHA+tNuQXt/vv55DfhchgQ2cHs60/UeXPHgivU5wkRo+44pLkJxERJgAqtFETWSlSKIEMOkGC5HCDlMyiG6FqQMy4WAAKmHMS2Ea+D3r/2Y5Ef5CCLEssJKVsG32uXLZ+q8vb4tzuWZSbI6QXA+QpjJq8nt+sbZ/fHVwylzd8LfnEn3l8an6/qXq9rnC/3jufZ8aXy60D+eKo8Hwu0u394Tbg6kh0PpeY9/2GEftriHDeYjfXqTPWik95vxrcZiUZvNqXMFfYLWoqQCnuQbIeQpSpvJGTM5I0zoIVwL4eaVhK8DrD9h+IbE1MYAYBc0g0UIXb4PE9igyoOY2lm10dsMWD0DFIjL4McKhgLeD4OB1pPVQqgRxPQApvsxxYtLflLx03IUFQExTJzApUlCnCKlKVKaKfDzJWl1S0/vN4mjW/Kwje/W0U19pVJbLmvLRXWlrKxv6Zm9JnrUwk9uqN1a4bC1eXKzfXa3c3q3c3a7f/lwcv18Jdxei3eM/MCpT5z6xMgP1+LdJX/DKDfX0s0F1z5l7o4u7zcOW9SGkaGkOUqYxphpjJmnxZWStlox4luN9N5NckdP79XSe7Xkbn19S1/d0uO79dRBK3vSIM5bpav2drW1W21vV1sbVzeVy9t9/u5EfriqfeabX4X2L0LzE1974Iz7S7XN6ne8/sjKD5f83RFzu3lRz5/ohcNGbr9WOG5Wzm/zx01y3yietvfEL0rjr2rrL1rzX3n1l6PqI73fWC2os4Q0WVBjBSVUlANFOVhSwiUlmpejtDSZ0yZz2kRem8hrsYJJtKiD35SI5WTARF4BgCSqBZgfDdKyubSHVqK0Agway6kTeQ38bJO9PJhG/WEi9FCGh+o6z0+Y2EVo1yFUSITxOlY94IjD0t8eQICSozltsmRMl/TpojKTl98XpLmiuLjTnt2sxwpaiJR9hOzDVR+pwSr5HiDieUWE5paX1xY/SoSwbg/hykBeDnDd+UJLWkFCA+sCAECBblJ1kyqYVPfQkoeWoog8gQjTGDdPCcsleaWiL1SMmbIRzhuhnG5l+UGiP0CpYJ4jTGlBQvKjfBjlp1FpntTwslE4ui1e3GePjPVdZX1H+1BR5ilufbOOH95sXj0cCU9nwv2ZeHchPV6rH9n6F775lW9+ZWqfr/WPV9rzmXR/yLZ2ueYu29oTbnbF+23+vnR9R581seN6cu82fXAf37mdK9RmaG2+2Fgs3cyX2rGcGiXlCCFN0epcqb680V7bvF3bvAUzFmFCDRJKAJfB75T6CDnY6ZleOhFkD1DnEfJAvluE1hwhEOGwwgD1+GwKDGJqCIWKEPa9GqBAQgkS0AjyRwkyhA0G5LeDmBpEpTAiRDAhivMTuDCdqb5HuUVSWi2o8bIRL2urBXmZFpbK8odNLbFTR45uiJN7/OQGO2hmdozkdj2+aayWldWisF4WMtsyeVQrnLe3Lm/2mIdD/vGEfzrm70H8d8zenAvNS6nNaPd87UmoP/O1J1Z/YLR7Xr9nlLsr4faMuzmp3u5etDaO6oVdPVlR1otivCRltnRkp5bdNrC9Ru7krnR5W7i8zZ238aNaek9P7Wrpgzpy3CIumvnr9jbbPuDbR1z7gL85EO4PxKcT+eFce76qfeJbX8SbL+LNJ+n2s3z7SWh/FNsfpfpHXn24Fu9O2fbedWPj0ti9bO9d3Rwy94f84x5zt8Pcnqqfhbu/Nj//192v//fjH//r46//0Xz46wX3iajUFrPcTF6dzCuxghLKS8GcGKbFKCVOUtJ7WpqlxClKmKKEKVqczklTtBil+Mm8YmH/FXsrNATOs4hRXSZoFfh1MqeFKMlKroL5SMBPvxnb/XAR+qman6rBRPWPEmEoXw/m9FBOj+X1qXLt/UZ9cbuxtNOc32nNbNRiBS1Ig7lW3Udqlof+/iK0W/BbLix+lAh75qItbEuotSipRQkD4KHMqTuA5cUQqoJsUoRQo6QWo9QYpU7QWijDTmLsSl7I7mj0SZO8uE+f3q0e3UQKNTDj7ScVHyFbLgwRUpRWozktTMshTJjApaWcnqq0y6eN4lkLO27Gd/X1HSO5ZyC7enZT2Tl62Lu432Nu9oX2gdg6lu4u1U+M/qt481W6/VVo/8LUP1Zrz9fG04V6f8Q3t5n6DtvYZpuVajt/0cROaql9NbGrfthpre3dLG81ZvLqJCXN5PWZvD5ByrGcHKOliZz8vqgvbzTXttqrleZKqQ5m8u0iBKcAE6F1xdDD8CIc/AQNeGSv+PAX3nWTqpNUTP30A7svjeg41WbBEKp21rVbNVjnC7vA6lPgq8f93UWIqwFcDePKJCHPUcpKTl4ryImCkshLyYKcKSvYlkHuNsjdGralZSvyaln/UNJWysrqhra6pa1t68tb6tKmtFqQ18tKakPNbKv4nkof6ZXL5g7T3hPuDqS7I+n+WH44Vu6Ppbtj6eZYurnUHq70x2rtmW184pqfLRjj+Vp7vlQez6T7E+H2gL/ZY1s71UbpvJk/qRVO6+WLVuG0Tuwr5IFaOm/u8U+b7H3xskUe1dADDT3Q0aMaftKgrpplpr0v3h6J7ROxeSK2T+SHM+3TVe3zdf1LtfGFbX3hb74Kd7+I91+kh1+42y9C+zPf+CjoHxn54RwcXby5VB4vlMcL5fFcfjiR70/k+3Pjudr6Rfvy18bXvzz86d9++dd///zrv6v1P+3s32VQZT6vzRX06aI2kVdiOXkyryyUaqubrdRmLV7WVorySlFeq2irG9pySZ7P8dNFrQcgwpm8yXROsfO+qFsbZwvabEGbyatTtDxZ0iaK6kRRjRWUaF62GFqE36gZawC1D9xAgX6qFqDrv7cIvXRtINCIsNjy0rqbVP2UGivVZjYas5XaVFGbLGmxAoi4lSCtBWjDT/Wq6Fuwzr0HmJC+pT/tIoQdF1YPjABZG0iMNgYyRWkdjCnKmKLqADetAXqMOJvR3mf1OcSYR/UFzFgk9CXSWCKND9vN5G6DPG5VLtub17fkeXN1V5sqCZFCLZw3LBECkQARxnLaRMGI5tUIIc1ScqLcovaei6cKcaQl97TlTW25oqxvaMSevnHSujp/Or+8O2Sa+0J9X22dGc9c/U9i49/Em6/Agpfaw4V6f6U/Xqj3J2L7QGwdiDc7XKt01aROa8hxLXNYSx3U329IE3k2SlenivxMWZzMC5M0N50XJvLKZF6ZyasLpdqHjeZKqb5AqdMID57ZGCE1MI5bce2wIrRnhl9AKgOBPnEDclywWCaIqZZ3wWIZmAhh92NZn7Wf0EK4Bi56opj23SL8xuPC6oEBO68wPhgQZEdJeT6vJSo1YrtV2L0p7bXLh+3ifjO/a+R29MJerbBvFPaN/J6e2mzFy8ZyQZnLie8LwvuSOFsRZzbEzFaNPGxXrp922Y+73OMOc7tdbewwzR35Zk++3ZNvD9TbE/3+1Lg7N+7Pjftq8+t145ceqs2vTO3Ldf3Ldf3LVe3Tmf50rNwfyO19qbXL3mxXWztMe5+/2662Cidq8VTbYdobV63iWY0+UvFDlTjSqNNG8eq2wjyU+dtd+eFMf7rS7y/km3Pl5lx7uqp/uap/vap/vap/qbZ+4W6/CvdfhcdfxKev0vMflcd/0R/+Rb/9o9L6ytW/XBofz41nvvWFa35m6h+vas/X9Y/V1mem/eW6+Un++mftlz+1fv3107/++euf/uPu/t+q1183KrdLBW2ppM+VtJmSOlNSlzbrmcMH+uKXHeZL5eIpd3JHH9/mzx/y5w/EUTu7W5sta7Nls/B0UbGYK+hzBf19XrMzm1OXNpvz5RpQ4FzJmCsZM3l1ghTnd1pz282ZjRoY2MHdGmFa/KmTpOoFjF/9wAZ0oBk/VfNTeoDUQf4qQKkBUvdTJl5a99K6J6d7cjpswA2R+kCsSnrw0rqf0sOUESGNCGmEKaNzoFqArofJepRqRKlGmKwH6LqXrnUb9pJw3hiItdwWFAuRJmARRz+wdoJ10iBaAk0NkXqQ0IJU3U8YIBQLkLUgVQ+QNR+uh4laiHjRsSGiFiZqYcLskADZ7Ux3Trc+oJ4IDNbPsIHVR2pBWovmjBilx3B5GlfmKX2l0FgtCmslcb0sWcQrcnJTXd/SlyvyXJ6fJPkIeCQEoQYJLYwZEbw2QRhTpDqNy7OE8J7kF2gxRYnZkkJsq9Suhu+oyIaS3aghm82di9b29d0m80RdPa4ft6e3jEBZ8RRk+xpoOxHSmMzXZ0uNuVL9fUFZKMgfKkpiy8gcNhK7+tqGHC8LmQ2Z3qtvntzsXjxsXDc2rhub1eY229wTbo6U+/Pax6vmF7b9p8vaL6fK44n8cKo8nCoPx/zNPlOr8A9F5hY5rq1sCh821eThbeLwfnmrZf8nnC4q4D9zpqQu5dTlvLZSVNeK2lpRWS8qawV5rSAnbSTy0jotrFH8Kskt4doipi4S+gpdXyDrM4g6ldVmsVoEr0fwegyrxbDaBKbHUG0iq8YyUpTSA7gaIvUIXQN3GfnJuhc3wB1R3esDUgXL9GN0PULXAnQ3NA+RepjQfVjTjzf8BPgagP9TOUDJ1s1V1m+cghsGIoQaRCV/Rgpk5RBuRMh6iKgF8Vqvvzv/p2FEiqByCJNDqBpElACqgb2iVC1CGuAhzuBxIVFanchrEZKLUvxETpwqyN3fAsRFMBMcpAwAmCQGydswoUepWpRqhIlaCDdCWC1CNDpX6maUHCLVCK1Hcy+aFyQ0sBzJh/amps3GUwa4EQL8VGwIEztZUHE2e7ZEVtMVidzTi0eNjZPG1llr57y5fdXeumxtXbY2L5pbl63tq/bO9c1u9XbnorVxUivsK+QWj2+w5Baf35NLh9qpeH8q3p9JD3ZOxftz6fZSub9SH67Uh0vl/lK5v9YeGeP5snEHuG49VttPzM1ztfXxuvl8bjyfG8+n2uORfLcvtPeF9qF0e6I+7Cq3O/LNjnizybY3rlrli1bpvFk6bVUuaoCNy/rmVWOHae9xtwfC/bH8cKo+gdrOjceL2tNV42O19bHa+MQ0P7OtL2z7E9v+xN9+Ee+/KE+/Gk+/6o9ftYdf1Psv8u0n6eaj0HoSWk+M8cjVn4XmJ/n2s3r/i3r/Rb3/otx9bnz5492f/vrxL//58S//9fyn/7j98hel/elaauX32+mSvEheLhWY1K5CnrXKV/c77NOh+HAg3B8I9/v8HZD61nVz86qR26khG1q8pKyUhA9lPr0jFK/0Q+XmknveOarlKkyuwuyeaBfc3bX4eCXc8+ofT64e8HyVKLJnzPP+2U0md5WmLw+qdyfSx83Lu3RFWs2LH/LKIq0s0trvIkI/9f0iHFYwMBH6ckaANsKUEaVqUaoWpowAbfhyRpDWBmLdd9JDgNYAoFiYMhlahEQHyghThlUemA9EY0Gqbr19XYTWsaz+/FEi9FN6kNYitB6lA1gAAQAAIABJREFU9AlCmaa0xUJ9rXKT3m2kdurJ7Vp8U1/f0OKbenK7lt5tZA4byd366pa+WNHmStp0wZigtQilRFA5hiqThDJDSu9JcYHmV4vSelkp7jfLJ+3tq9vtq9vKeat40sof3+aP7jcu2uWLFn3STO3XFipSLM9HclIoL0VJ2Ur0xygFzMNFCGmK0mby+nzRWCioCzlpqSiubciZHQPdb2R2tOSmnNqUkV01f9zcvL7fY59zx1ruWMudKIUzbeO6tsu3D+X7Y/XhXP94pj2fac+n+vOp/ulYfd6THra4G/LqDjtvJ/drKxvKyoYa32mub7eWy8ZC5QWLGzXAasVY26itb9QSW7X0Vj2720D2mthei9hrkPtN6qBFHbTow3aX3Sa10yC36/h2A92spUpaoqAki+pyqbVYaMxTxntCnSPUOUJewOUFXJ4ilQlcAvdjhTAxSmqTuVqU1EC4GSbUEKmCbya4aIjgepjQA6QOvg8BUo+QRpQwgngjiDeCeC1EgItOFdyY7CU693uQSpjSwD3OYVIOEzr4zwK/IR5GpDAihREB5LTB76YCQIb8Pa3M0fr7vDGb06cpbYJQYrgaw9UoJkUxKUZIE6Q8RcszefV9UZ0raYsVbaGszpeU+ZK2UNbnS9pcQZ/NqS/S750bxcKE2rlnTo9RupWHj5GNAK6aIR2hhknQJClCSGFC7QFEhGHKsOxoF2HnwUNyDJdjhDRFKmAxVHpTQ/eM3FGrcn67fXm/d3V3UL07Yu73mLvd6i1gj7nbZ+8PuIdD/vGQud+/vt29bO9ctHYv24fM/anwfCF/rhq9MLUvTO3Lpfp0qT5dac+X6hNIMJ7LDxfK46lxd2rcnRoPp8bDmfF8ZjyfaI9HysOJ8fnE+HysfzpUn/flxx3hbou72WTbJe6mItxtcLelait3ZlAnWu6sXr5o7TBtwC57s8/fgbXQx/LTqfp0pj1f1D5e1j9dNT5eNz8x7S/c7RdgwU5S9Kt4/0V+/Ko8/Vp7/meA3YjK3Wft8Y/G87/UP/259ctfbn79t5t//ivg8c///ul//9eX//h/vvzv//fTX//v85/+s/XxX5T2p+Pqp8rpDXVoUKeNCnO3Kz4fyZ9P1c/H8pPFkfQIvLjP3x1Un8pnN9RxK3fe3hCeTxu/SJ/+2v7X/3Pz8T9rd39Rmn9U239sPv3b3Zf/uP/lP28///vjl/+vef/vjPSJVb+0nv5TufnzmfB4IT3z9a/Szb8yxj8fsB93rj/mj2/jJXUB436CCe9HiTBIGQHaxJczfDnDmze8eXPQH4QxkFdE2C88S4QRuga2g6vjV0QIAybCYdvZb0pwWWCZD4SD4G2ArMFEaIWDVlXm5cUgCwaHF2GQMkI5HYgwRqkzOWOp0lrbuc8e32aObpL7zbVt48Om1l11dlBLH9STu/X4bn1tq760UZsvGjN5dZ5WF3LKckFZKyrJioZua9RBrXjSOmSej4SnU/n5RH7Y5++2qzcbl/eVi4fiWYM+aWD7emJDWqC5WZJ5T0sLBXW5IK0U5Q8lZbWsfigpywVpMScs0PxSQVsuqsslebkgrhaFeEXMbMv4gVE6u8kdNbB9HdlVsUOdOm3krlpF5pY6MYgjDT9UyWO1cFGvVJubbHuLu9lijV2+ta/c76tPm+JTnrkjLm+zZ63VncbKVm1pQ18uaysl7UNJWy4oC7S4WDEWK8ZCWQcsVoyljdryZn11S1/d0tc2tfUtPbldS+/VkMMmftiijlv0SZs+aefPbgvnd6XLh/LVY+X6aeeysXPZ2DprVI6N8pFeOtSKB2p+T84d3pF7bXSrjm7q+HaN3qvnD5r5g2ayoiXKaqKsreTEeZxboMXFnDSNsO8JbQbXJzA1iilhQg13/t1iuArsCPIZIVINE2oMV0NEzcS0oClCH64HMD2Aq0Gi4x5SixBykKpHqEaMNiYIJYpykwjznuAWc8JCQZ/LqbOUPE2IU7gwTYjThDhDSuslNVHRU5u1xFZjrWIsFZR5Wp6jpBmcfU/y87S4VJRWysqHirK6oa5tavFNfbWsrBSlpby4lBeX8vJiTlqgxSlSmsCFGMZP4AJYhzlJiOCugBjGxzAerNKcwGVABBVjhDRNqbM5s2FTODeJMBOENkFoQMZ2wPVoT9opTBkRTIhggnn7AS3O55XlsrG2VScOG9Rxq3R2s3l5t3N9t399e8jennD3h7zJkfBwLD6eSE+n8vOZ8vFMejoVHwHn8vOl+ula/8LUvlaNT1Xj07X+EVA1PjG1z2z9C1iufK49n6lPp8rjsXR/KNzuc+0d4W5HuNsRHnbFx13xeUd42uIeKtf3hev7YvWhxDyW2acS85i7vMVPGsihgZ22qMu7/NUdfdkmTwzqTC8zzf+fu/dsbyNJ1rT77+5MS6K3oiSSkmhEioQrB++9N2Uzsyy8BwhaUabV3XN2/8T7IcESmhJ6ps+Zs+/uXtfzASgWgUKBrLsi4olIf6UWKunhshGpVKNsLcbV43wjzjcSQjMuNJNSO406WaWXU7t5rVc0BuXaoKD2ysaQrQ/55phvDvnmUGiNxPZI7lwo3YkpuXMBWyPQHML2pdy9Vvu3+vC2Ov5Qm0zVuPrQuvnYvL5vTO7rFx/qwzutcwlqg4o0zgr9BN9OSt203MvK/bzSL8r9pNhKSe2U1E6DThp08OOk2MpKvVCx6kwrrkItjLqF5gQOb/XLD93L37qXv3Uuf+lefe1d/9K/+dq/+aV3/WV08z/7l783R19a418617/XRp+Vzq0+/Fjt3+mdO7F2yWkXrHadEofOuH7u4eeCEF9ev9e/D4Q/lrnzv6h5wMPoWrSK05tHq/hkhmf/9YjwP3f8f7c+hG52cfY8zGaB8FMc3ZonDcN+wSL90xgUbzT/t+ce55yI9olVwmdjwSYu2YUVQtpi5B23tu+T97zopUt6TvNbJLtFsjuM8MoNdp2VPRe752L33MKeW9xzgVeM+JIWDpzSoVt655Hee0VrQCIjwJ1SglkjXDDCZSPKVqOsHiip7gykk4hKqJYotEShJQxP/dKRSzhghCMXeOdWbAFkyuIDZx7x1MWfOLkjDzh0C4dO/sBZOXCW3nm585BkiyJ3ukbFVGsQnAaFk7B4mpBOkuA0BS1R9D4knQT406BgiUJ7AtkTyBaHjmSFzgNnWaeK1ZOE+ioAttzipktYd4hrdmGLEHedcI+RXtnLO5bCS2thhxRMvaDEVwzYdcI9F9r1SK88wiuPsO8R9z38W5944BcOA+K7MMQ6iaDTqHwWV88TmiWpE0mZTClkChFJSCeRM604M4hOAW9c9cSRJ46CSTWWM9LFRrbSyLHNWKEVK3QihbYnoRMhREdVMqy+Y9jdc37nPb9+Wlk5rSyd8QsWAd+NrVj4JSu/YJu2VT21sDjKMWdwfAuSLOwzC7toRQsW6dm5uHguLVowPNiF0/ITK3xmlRYt3Mp5edOa33MUT9ysLSi986pHbvktA15T4h7B75PCa0p8Q0unbvbMy1sDkjWIznzSsYc/dPIHDPeWZrFD5MQnnvqFEx//zssdeyqnHuHYyR7S5QOqgvWWYN84KruOyit7+aWttOuovKb41xS/66i8sBZf0dwOUd6yFTBWn9u5bRu7aSk/t7IvHcJrJzhyy8cedOiUXpPcrr20ZRE2z/mNM279Pbt2Wlk7ray/Z9ffs9/Hsti0tWmrbNnL247KC4J7RXOvndPMx6lfOA8BMq64Upo3owVzWqRYjRUNM9WZYOtJrpEWWhmxnRHbOOeZYOt4+4ymphIzBMSKC+0Y34pyzSjXjLCNYKnqzamuNDoLS2dh6TwCrTHZFldsMc0SUc5C6CiEjsPyu4jyPq6fJ6tnCeNdRDkMwpOw/j5aPU8YlrhiSchkRvZW9LDUNBGYEJpYmIUxvjELwoLeL9dGbGNUqQ24xkhsT6TOBRbsTVD/Uh1cqYMrHO2pgyulf4m6F7AzFtsTqXMJe9fy4Fod3WrjB11c65MbY3ytDq7U3qXWv5Y7E1AbAPVCVIecPqxUR2x9yFUHnNEVjV5e6RfUgam80s8r/Zzcy4NGlNUDZS0kNtLGoNK5QONr4/pmcP97/8OvWMOPv44+/Tb+8uv4y6/Du1/7N78Mbr8O7n/r3v7SmNzXJh+a15+6l59qgxuldaG2r/TOHaxdFYROrFj7aR7w8PX3e/0fCMIndrBgA0s2iOsiT+wAg/CpXVy0iss2adkmLVqnVJsHvHk1wid2EQvvtmCb6q8e/xM7mBptHvLD/8Mh/Y0A+Ldwt5yppzYwD4SP3u7Zg6bv8seN3+//T/WzRcQgfOaQcEfqMimu0mCNFNYpcY0UVhzcsp1dtrMrDm6NFDbJ4hZV2iLL21TlOc2+cvK7TmnPBU684NQvnftFa0B0hEQ6wnuSUiCNAlk5UFBCJSVURv4icmcBnQJkHJ2FJUsUWWOyNTLNIpKRGhNv+tOGL6V7k5o7rjijiA4DKiSRQdEWgtYgOPeLp37h1C+cBUVrBDriij2sWALwnVc49HHHIfE4Do4S4CgBDn3SGze/7yy/dlUOfdy7oHgcEI4C3HlKsGdlR0F/n9JfB9Emw6+SwgolbdnELTv/ikGHPv3Ip+4zwi5R3qfYlzQ0teuU993qG69+4K++9KE9P9wPoNdB+W1IfhuSD4PwMAgPwsrbkPwmiF4H4L4fvA7AN0H0Joh2Q+p+RH0b0w8TxknKOEvXztKGJW14Y7w/IUYzcqZslMUWB9s86gigXZa6FdBn4SDHtVKlRpprJyttb0I+ZcAxKby2cy+s7KaNW7XxC1buqYVftXArVm7RNrWJLzuENbuwYRdXHeKKXVi2CTixaWrZJi1ZxRWLuGoV1m3iuk1Ys/JrZ+yijcdzSXaI8qGbs4eAM6F4k4oz1aQTdSJq2MMaTvbaw5ojopNBngoJTESiopAIS7agZPELFr/gCEMigsioTMdlKobImOSICPYwT0UhGQFECBIhSIZlMiwTIWQPIGsQWQLQGkREVKMTVSpu2MPKuR84kpolopz4pXc+8cQPTwPo2AsPXOKhU3zngdagQsaqdKxGRjR7ULb6wFsGvKGlfVLYI/hXdtbUuqWybqlsWNkNK7tp47YdwnNC3CGlAw+Yki+A3gfl8xA6D6GzIDwLirYocqY1f6EaLtXilVqSa6T5RrxSxTlMTDUc8OVAB2+fRR0mX4IzEpyBvaBpsZ6RGvgBpqCZFQyVa7685s7IljDEskVle0yzxzRrWDsPKvtuDt+A7ru5tz7xwC8d+KW3PvF92DgJqu+C6CwMbHFIZ5CnpPoqWqRiRNlqjKslhEZCaMS4WpStRipGlKvHhWYKtjNyN6t08lqvVB1W6kO+OX5EQXlwpY6+5TxNCoL2SGoNpc6lCUJleKONb/WLO/3iDoNQn9zooxt9dGMMb7X+NWyNFX0kV8egORIbQ67RFxp9sd5H9R5bG2NVqqOyMSzpg4LaK6i9olzNoWoaNTJ6L1cfFpt9qTfSLi67H7527j537j737n8Zffl18us/Ln79dfz16+Tzr6P7L6PPX8dffu3ff27dfGjf3rduPnSu7hrjm/rounVx3xrdV7vXqDbm5M5fBuHPNvhD/c0O/2bHj6WfbTMZyHkgnJuKnAuSH+rvDvDEDhbtEINw0Q6nG23Cgk1csorYzbhkFRds4hObMA94CwT4oZ46JCy826J9qrksmXOcT21g2htuRoeO6XFi6mBLiBmbLuIDtot/d4h/d4hPHtKVs69mxsGLVvA9GqeWnDng/zMcPhwSHu6AJ/49s7GLDn7a3+rg8eV1iRBWaX6dEdboqZtri+Z2GOGlSzr1wfMQsocRGZWpOGDikicp+dIgmNOCRS1cVsNlNVhWfHkFl/TPI/A8As/C4DQATv3SeQgRCcOZafuyujejuVOKM4HwLDQyIpIR0RGRiahii8qWMHwfkh7s4Mq7gHLgAXtOft/NvfGJB0Fx38/vetl9RtiluF2K3aO5tx7hyD/tptoLsK9D4psw3PVJz53CBsFtkuI2jQ6c0oFTOvEp59HqebR6FJDfeKTXXmmbBluUtEmKm6S4RUnPGfjCJb/yqJtOuO2WX3jlV351P6DsB5T9AHrtRzse8NwtbbvELaewQXMbNLdOsesU+5RRntFomVE2POqWR95ygx0P2guqgQyMFOQsV6ugrqD3JX0gal1B7VRgqwyaZamdFxqpcjXF1eNlwxMX3XGNDMsWHzh2gze08JIUtx3Cpo1bt1RWLZVlO7vs4FZJYZMBL53ynkvZooQHZ7mAK45Tx6+Nx4NINh0PkS4tvqKE52QZ119PA4BKqO607k4prrjkTOpMQqPjKhmVsei4yiQ0b0LyJCVvCrkTgI4BMiISEUBEgDOhOBOKK6liR4knrXrSsjuFsDxpFdfY/LmaN2O4UxqTUJxJ1ZXSvNlqoNDw5+uejMEkFH+x5s5q2ANCJzUqoTqiyBoE71yVUw9nDUhEBFERGWOYDIpERCYisj0EbUFg8YvnPgHrDcVhvaX5A0Y4dIpHLunYDd4HwFkQnoeALQTtYWQLA2tAPPfxthggU4o3b+A57FPy8bU0X8sI9azYyINWAbZNZUETC6MuJdQSnBFndQzCJF/FLMxIjanEFm5jxUo+9EV484Y7a7gyuiujuzJVZ9qgEzoZU098/LGHPXSVD5ylQ1f5yF059rDHHvbUL7zzcu+8rDUkMCnZX9BDZSNUNkxaT3nM1mJlI1rSw5UqNsukYPuhQNgv1wZC60Jsjx9AOIa9iTK61C6uleG1PLhC/UvQvRDbI6E15JsDrtEXWhc4KATdCepfYWqqoxtlfKVeXGsX1yoG4ehOxSCsjbTWRO5MxPaIaw3EzgC1h0p7CFoT0JpIzQuxMeZrQ9bol7VuSe2UZb2o1gpGO1cdZPReRm2Vah2xM8DErV7dNe8+dT997X3+pfvpS/v+0/XX38Zffhl9/jL+8svg8+fex4/t+/vm3V3n7nPj6kNjcteY3DUvbjuTj53Jx8bw9qd5wPt3gfCp7Q/Q+rsD/I0AfyPAvAs03ud7/QkInzrgoh0u29GyHS3a4VMH/LsDPLXzCzZ+2TY19y/bhAUb/9Q+1x06T/NAiFH0veYdJ8YVRvWiHT6zw+n+36gzZeE0GvtnIMQUXLKAJQtYsTwG4dTg8NdB+NQ2/Wqe2EU83OjvBPd3gsOjifAsXTydCI8pWnDCZSdaYsASJS2T4grBr1PiJgMOfdJpANhjCpnUnGnNlUaeDPRkYCCj+3NasKiGSlqgpHpzqjOtUQnVEobnEXgaFA+87Bt3+a2PfReWzhMKlYCmyDggYhIRkxxR0R5G9pjiiKuWiHIckN76xDc+8a1f2vOpOH/7guJ3XcK+S3xFs88dxT1G2qXFXVrccwr7LvG1e6oVurJGs+sUu0Fw2w7uBSHs0/KhU7P5RXtAsoWgNaq+j2kHYWXXB3a84joNV0lp2SGYo56WHcIqKS05xGVCWiXBKimtk2CDljZoaYuSlkkRy7yBwPMSn9jR/zgX/34uLDnEZRu/dF7aJLi3PiVY0uN8PYu6RW3IGkPWGPLGQKgOhVq/pDQLsJkF9SRfjfPVKKt7s9CTRc4UJGOSPQTO/eDUDY8Z6Q0p7jj4bQe3QXBrJLdBCztO8NqjHHi1ly5phxG2KWHTIazbcPAnbtjgc4J9TrC4DfyNRzr0oyMfOvRJR+7yiY+zhUUqITvTmiut0AlIxiRHVHRERWxBckRFIiaRcUDGgTcF/BkUyKrejOJJy660guVMqlOlZFda8WQ1bNzwZqE3C71Z5M8rwYIRLBj+nOHNaK40cKWBOwO9OdmXV3x5xZuTPVkUKKi+nOzJQE9a9qRld0ph4pCKSmd+9jzAWQO8PcwTYYGM8FRUoKKCLy37M4o/o/jSsi8te1PIk4SeJMQxqCMIsIgQJMOIDCNbGGA5whIZhXgIrT3IEUlIZxRvQcMgTLC1lFDLio0iahVRq6x0Kmp3ViW1U1TaBbmVg42MVEuL1ZRgJHkdt6tiQOLuwKLSLWt9XuthcWq3IrfLqIUVZavhsh4saoGCGsjrgbyOz49ZgIwUq6G8HsxpWFScdyZFTwYGCmqCrWfEdl7q5qU+ftMcbOEDwG1CCc4IV6pRro5BmEYtHBQWjR7XGAitkdgeS52x1BmD3ggNLpTRJepfwt5E6oyF1pBr9LH45oBtjNjGiGuO+fZI7F6A/gQOLtHwCg0n8uhSHl2i/qU8uNIGN3L3UmwMtdaV1r+WB9dSb8J3R1LvAvbHsDNEnSvUuYLtS9CamCys6L2yrBeUal7rFGvDfG1cqo/EzqU2vpNHN9rkQ/X6Y/X6o3F1b1zd1W7umx8+41hw8PFL98On3v3n9v2n1oePrQ8fe19+a3743Lj9WL+8a0zuhh9+GX/8tX1xNxeE84D0/yoI5x3PvwuESxawbIXL1ulxYiIu2AAOUnG3nAnCBQLMA+HPBHzqgM/sEAfByw99e2aMOBsmLlnmnud5x7/gQNNhLjbh7wT/Myn8TAs/08L0JBDgqUOaFk3t4lOH9DcS/kyhJzRcIOEzh7Do4FcIcY0CL8niaxf3PgjtMZlOKnQSMUnAJEVPQnWnFG8W+XLIk0XOlEzGFXsYWcKyJSy/D8JDH7fnKb1wF175yvtB7jwiWqKSLQ4dSRkL1/bOgpI1othi2vuI+tYnvnBxO052x8VvMGCNFNbs3CbBvWLAayd4TYmv7OwrBrykpZe0sENy20Rpy1HcchS3HAU85HCF4DdJ8RUlHbqUc2/VHqg5gxU6xDlC/HlIOgpKe36w5eZX6MqGR11zycs0WCAEPKXpmYNfIIRlQl4m5EW7tGAT8cpqS1Z+ycqZyYZFEmLh73qNVBcs0pJVfE6hHQe/ZSm+oQUy0fQV9RBbj0utNOymUScjd4vakK2Ni0ozLqgRFkU5NcwqEU6PCEaQValUmUxWiCjriAhECDqCstWLrC702iXvOuE2LeIGrB0n2HfLbz3qrkd6KPTyG3Zxwy5t2KVNO9pzC3tu4bVbfOsTjwPwJARPQvBdENiDFSoqOBPAmZLpBCRikIwjOqkQcQGLTIhUUmLSEDeouBOiNwV8WTWQ1/2Fqr9Q9Rdr/mLDna66UgaTUOi4zCSRMyW7M6onq/iLyFeQfQXZX1QCRS1Q1PwF3ZfXvHk0K19BDpTUYFmLFLVwQQ3llXBBCxe0UF4NZFVfWnamFSYlMykZtwd4MtCXk/15JZhFwSwK55VIQcUK55VwXgmn1XBaDaWUYFIOJJApvA4Xk1BcSdmTVgMZHUOUyaquvO4vGeFKNc7XM1KjIHcqapfVepzen96sVIdCdcgbA94YlLUuDmVKaqesdSt6jzX6XHUgNS+E+ghf3FmjL9RHsH2p9G6U5ggL1Qeg2hP1jmR0QbXH6f2K2i2iThF1SnK3rAyweHkoqmOgTyTtQlBGLOxXQK8CejlYK6kd1uhz+rCiDlk0ZNGYky9Kag/LbPjDMDbbJ0zXKAZhpdbjm0OxPQLdC9C9AL0R7I/R4AJ0L6TOmG8O2HqPrfcwBYXWkG9d8K0LoT0RuxegfwkHl/LoWhlPI0JlfCUPruTBlT68VXpXoDVW21dq/1Ye3vH9Cde7kAYTqXchtkdy91LuXqLOBLYvpOZIbAz5Wp+r9qRai9XbBa2T0wYZfZjTBpXqCLQmsH+jjD4o41upN6k0epVGDw4uazf3/fvP4y+/9j9+ad/e9+4/tz58bN7ddz996fz6H50vv3c//965/7X74evo02+dq3vBaM0F4c/Ej/U3u4CFL9BYPxPfIqdHMmtsjzSLtz9ci+e8zrxiHr46P3vIZC45wDIBlwm44oDLdrBsn3aC48crDvjM/mM9JQQsHOjg2a/m+NfvNX//ealX8YeaB855598k8SPNe1/zwB7J/CIeAX5e4/zyg/DTb/s7xB9qg6y8ZLhjL7QHVSqm0knNlpItGehMK3RmKjIjE2lkS0NbGhJpYE+KlphwGuSOfdyBi33DlPep8q6L3/eIb/3wKKS8i2jHYfUopBwG5bcx/W1MfxPV9sPKqwB87hE2newaVVolhTVKXKelDQZgrdPSGiXu2MGmQ1omxSeU+HdS+pmQlhxoxSEvn8E1G3pBym+c8plXtgcAHZRcId4W4sikZk3VDsK1Hbe27BCXrPw6CbYpdZ2UV2xoyQIWrWjJJi/ZlSW7smgV8R/YikNetqMlm7xsV1Yc6ta5um5Rl2zyghUt2MCqVdo+By/P4TM7XCGVdRqtEdKGg33JcCcRhcy2AqV6iK1HuWaMbyWEZlJsZWAnD7sZqZESari9rCA2C2Izy9XSJT2Y00J53ZvRiAg68wmnfuksIL8PqidedOSS3jD8K5p7TrPbDL9Bc2s0+9wtP2fgNiVsOyovHOV9ij10isdu8b2HPffx1oBoDwFcz8Mi44ojrthjsj0m2+KyPaFYk4o1qeCAiY7LrpTmTutYrpSGAz53RsWLWwVL9XClGWFboUozUKr78oYzJZMR3hFiiUiFiXJ0AjJJ9BAj6r68MVVB9uaRL6/4iqq/ZPhLhrugOXNaLKdFs2o0q8ZyWqJgxPN6NKuG07KrMBWTg3QWMDnoLireshYvKImiGi8b8bIRK1cj5XqMbSb4dqKim4qXtVhJjRaVaFGZYnJGGJ/OPHIVZHdR8VX0kFCPo05aG+Sq04IWV7/gm2OcTsQZRdgazQq1x6g9ljsXjeF1Y3jdHN00Rzet8W374g6rM7ntXt71rj70r+97Vx86k9vm6Ko+mBj9idoZwUYP1Luw0ZNbA7UzUjsjpTtB7TFoDkFzBJojqT4WqkNO7xf0fqk6rNTHbGNUrg2KRq9Y7RSrHdAcSY2hWBvxxoDVemWlV0SdAmxjJJfUTkFu5VGzILeKSrukdlijy1V7Qn0AWmPYvkCdCZbcuTCFDwAabddEAAAgAElEQVQ3UQitC7455hojrjHgGgOhNZQ6Y0xN/AB7bUyJ7ZH5oz+oPxG7Y7E9Etsj8CCpNazUBiWjV9S7Rb1bMnr4cV5tV2oDsT2BvWuhPSlV+4Vqj2tfoNGddnur3d5Wb+9aHz/1v3ztf/zSvLrVhxdwcFG9/tD/8nX82z8Gnz+3bm+bNzed2/mp0T8H4SMK/hdB+AcW/hUQ4hreLAgxBWdBOKsVB5xXC3xGiliYT+YFfR7A5u3/V0E47/POO/9/NbX7l0C45Jg7QeavgnCFZLcoYd8JTrzyWUA+D8vvouAoJlljyBpDloRsTSqWlGJNq5aUcp5SzpPwLIFOo/A4JB4GxLc+8Y1Heu0Wn9P8DiO8cIovXZKpF05xx4OwnrvhllNap/hVgl1xVJYd3ArBYxxirZLCKims24QVu7BACM9I8QklPnNIyzZp1Spt2MXnhLjHwEMvOg8q9jAiw4iKQiIq2mPyUUB+4QTrJFi28StWbouSNqzstl16TqEdWt6m5E0CbjjQqgMu2/gVu7jqkFYd0oodrNjBig2t2NCyVV5yoEVKWWDUZzRacoBlm7Byzi3a4QqJNhh5kwHbFPfKyR0FoSWu0UnkzDz0Oxe1cNmIcbUU38BFpgRnpPlaTpqCMFXW42UjXqqG8joTh44wtIeRPaxYQuqJTznwwD2n8ILit2hukxHXGWGdETZoaYsStinhBcXv0fyhWzrxgnM/svgFa0C0BSVHGGLZQ8AeAtaQZA1J5yHJEgbnEXAeAZYoPItBIgLIKKRiyCzmYRYGS3W8oCMOBzHV/IWqN294cro7ozpT0JkAzgRwp4E/g3DHNG6axg/wYJRgUfUXFX9BDRS1YKUWYusBtu6vNCJFHStamjo28QpZ5kb8NFoypn6WipFhq2m+lpo259WTXCPFN5N8dVa4gBeraLGy8UP5S5qvqPqKaqCsh7laArQzSj+vj8rGsGw8WB8bI6E1whlFkxZKd6L2LrX+lT64NoY3zYvb1uSuc3Xfvf7Yu/nUu/nUvf7Yvf54cf/L5OPXq8+/XX/5/frL75OPX0d3nwc3H9uXHxrjm+rgUu9dGP1JbXhVH13XR9e4G6E2vsP2E7l9BRoXYm2EWyAKer+gdwt6t2C0i9VOqdbVBzdq70ruTEDjQqgOeWPE6UNOf0g8/iB47WEQio2h1ByB1hi0xlJzJDYHYnMgtYZYYnMgNPp8vcc3xw8aCq0RLivOkg/nVGFvgoFngvAxC/sTqfcNn3JvAjtj0B5VaoNytT8LwoLWyavtktHDPR5sY1Q0ekWjV24Mhe4lnFwp17f1D5/aH3/pfvrauvlojK/V3gUaX6uXd8bVfe3mvvPp6+jX33uff6nf3P30VyOSH1Lw3whCTLUfaI63xdzhexA+YiHe8n8aCOd93nnn898FwkcvuOQAU80B4fTi/nAyv+0/B4RLhLBCiFuU9IoBey6w65FeecUXPvGtX3rrl94EwdsQPAijtxH0NoLehOGbMHwdRPsBuOeHuz6w60O7PrTrVTZoCbtVVwl+duTuGiGtOkRT06H1Nh4X7ZYdwgohzmrRxi06+AVCWCTFZVJcdYjrNmHLIu5S7GuncOiTTkKyJaLYYpotptniChlHlih67RY3icomKW4S3JadfUnye2TlwCm988qHXrTPSDsOdtvGbttYvLQNXvVm3catWflVC7dq4ZYc4iIpPWPAghsuOMEiLS06+AUru2iX1kh5i5F3nOAVI+45+UOfcBoA54GKLcKSMYFOSK6U5M2iQEGJFLXpZbqipbhqVmwUxGZeaGS5WparZdhqtKj50rIzgei4TEZlaxAc+bXXHuWFE2yS/Dq+J2DgGgPNNvZ9l3jgASd+eBaQrUGEKWiGgyYIz/z8eUA4DwhnQfE8hK384DwCyCjEwizEIPRkDIxAb053pRUmiegEpOKAioOHvKXszsj+nBYqVsNlI1auhorVYMHwZb95Z/DCWIGC4s/LvrziL6iBcjXE1sNcI8BOfZXYYIkbrrHieT1ZrKZKtVSplixWEwUjVaqly/UcX8+KjZzUzIoNjMMUV0//sXXBtHSa5k+zz8/scA+X9VBJCxbVYFENl/U4X0+Ddk7uFdReUeuX9EG52mfrQ1xaE1ojk4ImAquj29r4rja5rV/etW4+Yq9j5+5z+/ZT6+bj6P7LxaevV7/8fv31H9df/4FNj4O7T6P7r/3bz+3LD5ig7csPnav7ztW9CUK1dyU1hmWlk5Pqad5ICLWkWE/DegY1ckqjZHS4xkBsj6qjW31wI3cmoDkSayOhOhSqY6E65qoD1uib4qoDoT4SG2O+1udrfaE+wCzED4T6gK/3hEb/EQ6l1hCbZUyjKQ4BYW+ijm5Mfw2moNQZz1LwMQv7E6k3DR/lwZU6uJJ7E9S94BpTFpar/VkQYnLj7RiEpWq/VB+U6j2+M4bDa2V8i/pXQmvEVXtlrZ0xOrlaL623s1pT6F7Ubr8YV/d8e/iXQThLwVkQzgPe/IgH4nIX1rcs5T8D4WOAzYBwkYQmCLFmrtdTRv53g3De6y+S0g8193j+oua9zjxQmV+EmVL+c80D4TIh/VDPpvcl0ioprVEApyvXGWHbBbC23GDTJW04xTVGWGOEdae47gTrTrDGSPjBhkvecMlrNFql4Ar5hw+yTEj4tgbf6+AHqwRaJZAJwkcsfErwTwl+gRBWKGGTAS9puEvCfQIeesrHPvZdUDwNo9OofBpVTyLKu4hmCcPTMMIh6UuXtOcU9mjuyCVYfQIZRlRMtQXBO1flgCodMZV3XuHQj956wb5L2HMKuwz/ihJeENxze2Wb4rZobpNiN2hukxG3nNImI25RwgohrRFgi5Ke0+JLhnvt4o593ElAOA9UrOEKEeWpuOhMiu408OVQKK9gn22soqWEWk5qFmA7D1p5oZHjtAynx0pqMIt8admdUogIOPfxe17lpQtuUdIaKawR0ioprVDSCgk2KXaHEfY90oEPvguisyC0BOC5X7QEeWtIsIVFRxSYskcki5/Dg5utIcESEa1RyRKVrLHpDmbJkEmpzrTmyui4VkclILY1YZFxwKRkOolcacWX18KlWpxrJYRmim/G2GakXA8WDH9O82VVX1b157RAXvflkDcLPRnoySJvTvXkVVdWdqYVJqu6C4avXPdXGr5y3Vuq4WZzf0EPFI1A0cAlRjw/JVSuJbn6N9px1W8ZUaGREBpJsWkKb0mDdgZ2sqibk3tZ1M3ATkpqJcVmolKNl41YSY+V9HjZSLK1NN/Iiq280sUsfARC0B7Bzhh1L+TeZLb3ThnfqBe32uTOuLrHFg+s/v3n0eevk6+/X//+P2/+8b+ufvuPi19+G33+Ovz4a+/uS/v6Y/PyQ/PyQ+vqHqt5+bF5+RGDUKwPSnI7J9WzYi0hGilQy6BGVq7n1WbJ6HCNPm6Eh62R1BgKtT5f7XF6n9V6rNbja0O+NuSqA6464GtDTMFHIJyV2VyPA18zFYzbJ0D3CnQnoDsxwaaObpXhjTy4hr1L0J1InYuZX/km/FuwdwkHl3BwifqXyvAad2vgoFBsj4XWiG8OucaArfcrtV7J6JSMDmt0K3qnonfw7JtKo1+u94rVDh52WtD7ea2XVTpp0EyK9YRQ8/NGSKqHpHqQ12OwUaj2SvVBRm39ZKLokf4VEM5unxvBzLlwPyHRExI9I6ZacEz1L17oTeuBuQN+Og0HSbRColkWmtvnAomaCj81L+h/df+/DsK/Fin+u0A4L5L+d4FwgYQL5rdDigvE1FS5RoE1CqzSUy1R0iIpLhDCIglnT8giKS2S4hIlLVHokfAXvUaqq4TyvVYIaVarJMBaoMRFUlwlhW0a7LnQgVc58qlHPvnQXz70s4cB/igoHQbhQQC99aN9Hzzyi8ch9NorvXLyr93SkUd87+XJMPLEQSCthHO6P625YpCOAU9aD5dankLTma2TSd0eU2xR1RKW3/vRiRecOLkTJ/feLZ17ocWvngU0nLRcJ8EGIW0S3Laj8pKqHLjY9wHRGoFETKKSkjMF3RkZOz5wRBguq5GKFuOMtFjPwalTPw9aWV5LcXq0rAZzsi+rerIaEYPvfdyOE2zT4ibJb5LiOiXiAHrFLmxTlR2Ge+2VjgPwLITOQ8gSkCx+wR6RMNiwHFFgC4vWkGDxc9YAbwsKtrBoj0i2GMDC+5sUZFIqnVSwK8p0+dJJxKRkZ1pxZVQsT1YLFI1opYFBmOQaMa6OB71G2VqkUo1UquGyES4bwZwczMm+nOzLye6MzCSBI8JZguyxr/w+xNvikEyrVEbDorO6JSNbMvJ5Gp2l4FkKWrMKUTToSt1frAXK1WCpGizpwaIayiuhAgoX5UczVkylpJbJQgzCNGinpBYOvnN8PS808sI0Is8LjX8FhEr/Uulfyr2J3JvgCz12VMqjaxOK7ZsP3buPw0+/XPzy2+Wv/5h8/X385dfR56/9D790bz+3ru4bkzvMQqza+K46utUH13JnItYHnN7HMueCVmq9crVbrnawpUX6Nh1tJDWGYn3AGwNO72MQzrLwQX+goNgY4hwpBuGPNDarpDgifKgLXqH+lYlAfHKE1gjzbxalmIVoeIVBKA+ulOG1OrjCrYr4p/hXTByy9T5GO1ft8bU+ZjPXGlYafa5+UdT6afBtgGoKNpOgEYXtmNxOKt2U2ksr7ZTcyiqtnNr+aZ555AkJfqgfUvAJOT+V9+8GoYlAE4T4moufYgSukN+umLO/tUShJQr8UIv0VPjpCjnVX93/0eHN6McgnAeqea+zMEfz9v+TiO37G4hlYu7r/FUQrpBgkZSeUCL+s1kgwIoDrhFoCicKrtFohZlq2YmWKXWJVP54rsQlalq5xDcxq5SM72+WHGCFVLCwXXPJgZYcaNEOMfZmQbhGwTUKLlHSKiltUdIeAw+9ynFwarrZ9bK7XnbXy2Pb5J5b3HeCfSd44xXe+MArJ/+CZt+4+XO/6IyCaFZPlas5vlkC3bzUzfCtJNdKC50c6Cf4doxth4p1X1Z3pzRnQqGjChWR3WHJG5FDCT2eacWzPX+q7YjoJ160TaNtUnpOsC/Iyh5Teefl7BFIJxVXRnXnFBzT+PNKoKAGi2q0pIcqapjV4nw1KdZNH3wetJJiPc5Xg2XNk1ddGZXJ6vaEchoUdxjuOc0+p1lcYd1hJLwS+jZdfuXk3vrEd0FwHpbtYYQrgkwSYeHuCHuYtwbZc3/Z6q9Yg6wtxDnwsNaIYI0KlgjvCEtEBOC8KBYVQ2R0mgjFFhjsDsXy5g1v3vAXqsFSFY8ii7I1c/xKim+mhVZaaKX4ZpJrJNh6vFKNlY1oyQiVdH9Oc6agI8JZApUjb+mdv/I+xJ9HxLOwcBrk3vkrx77yjp997qtse8tYL4P8mzg6SmvnCcWSVG0p1ZGUiSSkU9OWjGBRCxa12cFjWDhMxDjESkmtlNTCbYIluVtR+xW1X1Z6JblbRB0ThCWjV6kN2HofgwFn/0yTiJkVhL1LHBvhfjtleKNffDAm99WLq/rlTevmQ+fuY+/+c/fDp87dx/btfefuc+vmY/1ymlPFqk1u9cG12ruErZFQ65fVFu7iKKJWUWlX9M7U5NIZw84YdUeoO5I7I6U7xtVKXCyErTFoXJgIfKRvIeBMglRqjtj6EKcoTeuKKTyVFN8K4BqhPLiSOpdieyK0LrjGtIzKNUZmQdHc+ADRCU6NmplVuTfBZhn8FJ9G3L+IhQe8SY2B2ByA9gjnXYXWEHVuWGOYkhpxvpoEjbTSzqidtNLOqv0U6mBzbEHv5pRWGtbTsPqTSaBH+nMQPqLgE/Ivp/LmgXDehf4RAs344BEJZkFosvCPvyL9UP9/gdDsM3ukea/zlPqx/hMg/OF5m/c6q46ppgnJb/nnH7/+Kiktk+ICJf5MiU8ocZGEawTatKNVxzRKW6PgGo1MHK6S+iqlrpDKColWSLBCSSuUsEqL2IGyRgCsVYe0YheXbcKj0H/JAXDrwiqBvk+ZrpHyqkPcdEgvSXDghCc+5Tio7Ael577KhlvYcPIbNLdFcy8o/hUl7DPSWwZgKL6g2V2GOwshd0qLZtVs2SjDTgV1OWVYUYclNMjDXg50s1IvJ7UzQjPJ1mJFI5xTg5mpIkUtXqpmKq0C189wI3++ZYko+x5+h4YvXXDfDd+6pWOvcBYUiRh0pR+D0J9XcESIQRg1i0APigr1YMVgsrI1Lr6PgrO4/D6mHIfl115h38Pvuzk8+/TQiw696MgNd73ia69wFISnYWSNIEcUkVFIRSGd+CYqDoioiFnoCPFEWCBjEhUHuFPQERVtMRFXB6kYouMPw2KikIgAIirinTEFTbh6cjoGYaBoTCdzVqoJto4bvXFZDg/hxGW5jNBM8ZiItXCp5suqTBIQUZFIqI64YosiawSeBcUTH3foKr1lCjsu8blT2KK5DbKyQVY2KXbHJb7ywt0g2guhN2F4FAbvIqIlKpEpxGSn46dxQjVYqpq1xihfi/K1mFCPi42E1EyCFlYGtrKobWKvqPXxxJO80p1unJKgW6n12Hofx2FCa2jWw/AFGrtOsFBngkdU68Pb2vVt/eaucfuheXffvLtv3H6o39zVb+7ql3fVixt9dIVljK+N8bU+uqqObrX+FWqPpcaQr/Yqarckt4uoVVJbrNGVmiOcktWGl/i31N6F1p9o/Ynau1S6E9S+wKGhWRrEgaBQH2HhuiBuXcDCyVJch8trnZzaNpXXOgWtU9A6Rb1bMjqVWo9vDnDrBXaTsvWhWdvD9bxpVW8GopXagK0P+faQaw1wS4bYHmGnjNQammicBaHYHv1hCHhzID68r9QYVvRODtaSkp6ERkquJdV6Uq3nlFZebZfUTllr89WeWO9zRqekNP4zIPyegk9IMBdgc/SUkp9S8gI51SIx1b8S8cwmymZ3WKLQ/3UgXKF+rP9uEM47b/8uEK47+BWCX6D5J4z4lJaWKLDhQM/tMvZVrhHToG3JIS7ahQUb/xDbwWUC3xzwKxS3SvObJDC1QUgbhISngE4b2CmIhYuIi3Zhtm0GP8C1w3WbsG0V9xzgyIlOfMpBAGx7y8uuzCINFklxiRBWHNy2g9ulhAMavHOiPbeIVzQ88EFXrpWodDPlWrGsF6VWUWrlQacAuwXUK6B+AfWzqMfKPVbulWGnILazXCNTaWTZZp5vx1EzCRopqZ0Ru1G2S2erb8PChqvwgkH7bvkooJyGtPOwbI9AOi47UzKdREwaTv2TGYgbLkN5JVhWwqwW4fQ4X40/GB0TnOFja86Cep4Q3/jKe57S24BwEEYHYeUoKBwGxEOfcOQXTwPoPKhYQrolpOMZlScRdBZF1gh0RJEjLBFhyRERTIaZOCRjEh0DTBy6ktPWeFzqoxIQdwRi/s0K/7orrZi9EN6c7slqrozqyeHOQj2Q10PFapStJbnG7Hyy2ekqGaGZngFhIK970rIzJXtzTVe6hqerEFGFiCr2MLIGwWmw+c5fP/JW3zjVXRK+dEivCLBLwnUP2PJKz73irk96HRBOIsCaVKiMhu2p37MwwlUjXBXj0GRhCrbx6oBJUEujRkZuZpUWVk7u4IUaMAaKehvXrvJqo6A1zcwkHr/C1nt8tSfU+mJ9IDWGsDVG7Qu5M1G6l+p4gqWMLuThGA1GsD+E/aE2vFT6F9OorjdW+hdK/0Lujc1ISGoMQXMEGhe4g0JqjlBnojwMBcX7K/0LpTuWOyPUHuKGB77aZfVORWubDY58bYirg1LzQmp+6+Ezi3BYpWq/aPQKejevdbCwPdVsaShoraLeLhntSq3L1ns47MPMK8zwEltdckorKzezcjOvtgtap2T0yvVuqdbB541vDnCGGT74a3BUjcfZTDs0atOsr1jvc7UuV+sKrSHoXnBGhzM6FaOdVxsZpZZSqim9nq42WaMrdyZa/1rpTozeVfvyQ/fyvj64+glfOHCay7RpLJDTLNlTCj6h4RN6eqldJuamTL+ZR3Dl7IETTyjxKf3wFCcDKbBMwydO9JRBz2i0SCF8IcYXLLNI9of84Qx45ukRkJ4xP5a5wyOtzpDvGQOeMuApA544wTINl2lo7oNDmXUS4u3f6/FRMXCJgctOZBIOu/nxTLJ1it8mlC2HvOWQN+0ICz9ddCqLTmWBkU3hLYu09GMR8qyWSAVr3ud9pG810T+eyelHJr6lIh9pFkWzMr/Eaab0oVz3J+f/h5p7wLSMM6UrJJrGfzPCzF4jENY6Ka8z3KZL2PGglz5l16u9cKnbNNoiwCYhb1PyBoWWHcIKJWx70U5IeR6Uj13yoVM6cQFHRHVna8FSPcrVk6BljgKp6AO8qG9J7ZW1fkHr5JRWBjVSoJYCtTSs43/vFGxmYCuP2lmpEyw0bCH1yK2+dVd3Q9zLoPgyCF4G5L2gehxW30dUW1S2xARrXLQlJHt8Or0FR1eWFLCmoT0rk3mVLuruUtVTrnkrdWe2TqV0e0y2hiRLkLf4uTNf6b23eOpl3/u4Mz9/HuCsIYGIQWda8eYNbIHBSU5cj8S98FRcJGMSERUdUZGMIzKlkEmNTGq4EIhXS3ZldGdaY1IqlZBtsRmnTEJhEoozoTDxaT+7OyPPhlyBosFkVWdO8+R0X6HqL9ZC5UaEbUW5ttnPgMdVzyRI6wm2hhOkkaIWyivTquEDWd0ZFff4Y2BbktX3Me0wCPc94isnt8NwL5z8S5dw6KkcedljH3caFM8j0J5QybRBZ2uenO7JP8SFDynocEGNsDXcYx4XmgmxZQoPEcVzRGeVR02z/e4Peoga8YNpi0VtbMZeZk1ObIxBa2JO78SlRNS9wMIh0XSe54NAe8RVe6zRZY0uX+tLzRFsX8D2xWy4+UhSY4gl1gdCrY8tM1gmmGeFU6DfZ0FZvcMZXVNTmmrth/uA7mzYV6kN8EbMP7y0YU5p5ZRWTu3m1G5W6WTktqms0snpnbzRLRq9cm3w0JFyITUvZr02ZqERVwT59ohvj4TOSOyOpd4I9MegP2arLa7W5usdodHFklp92Bka48va5Lpxddu8vsO99qMvv17+9h8/zVokpnU4Ev4nQGiaRx5pFoTYWoJB+JR5DELMwh9S8H8bCM33MlmI8TYLBlxzmgdCTL7vWbjA6AuM/oxWFill8SFaXSDEWV+PmetbpeTFh2D32cOtyQIJFymED2aJAo+8NrNR8jItm5r7ef+ILhOEZsj7iE9myPhI31PwkckI1wv/Kdj+KgiXaHmZlpf++Mdj5kVNE+kaKU/FSOtOsOmEWy5l26lsMfImLW+RU0xuUAjPRdtySltOYZPhDxjx0Cme+xGTNAKFRqhcwyNF8Fis2SEdRaVbVLqzt7dZuZlTWvjSkMUbQT3FN/w5zR5GJz7lyF976WZ3XNy2S9xyg+du+MoL33rBoU86DAlHYfE4JB4FhUMfd+BlD33cOz9/HBFPotJpDJwlkDWp2NMamdapjGGLK7a44oirREKlEioZR/aIZA9NZ7GScYVKqFRCppOKK6N7cvp0pdaEjPOcVFKikhKdAr684clqdBJRCZmMI8dDHz0RFak4cKZk3PDuyWq4L8Ieh44EIuOIjD8EhRFARoAJQk9WwR2B+AGRlIjklLvenBosVWN8Kyk8XpzPLBPi0NAcuWmy0F/QsS8UNyA6U5BJAjohEcmqJaIc+oQ9pvKKKb92i8dB5TRmnIeAJQytEWSPKWRSp9NVZ7buyjVwCvp7EAaKWrCkh8pGuFKNsLUoV8cyzaW4ZDhTQWxM12Q3V7J9SJaaidNvdUR9UNF7OAibbVeQmhfYUDMLQhwJYc2yED8285Z8rY+rd7NNDrMVvqn/808l1gdYJiPNTKYZ6k1BaHTNNCk+ABwyPqoXmjKjwEfCFHwEwozcLlR7hWqvVO1jEE5ZWJ+SD9dfcc8+1xjwzaHQGWOJXayh1BtJvZHY7EmtPmgPYGeIJffG6mCijya1yXXr5kP3w6fuh0/t2/vm9V398uYn80JsejEWKbRIoXkgnJeamwUARiAOEDEI8Y9mQfiMRliLD5fvh9TcYwROxcA/F+aQGaDM283c4ZFmE6H4U2BwzgPhvJTpshPNngrzfRec9ad09QllPCW1Z5S+SGkLpPrUIS844YITmpzGTxddyHzfb69Mw2UartEK1iolz2oWgSuMgrXqVP8EhD+M5ObrxyD8IU0fAXWVgmsP+qsgnPd9PWNmAu6Zr/7x1/HH2xS8zzqN1mm0TikblLJGyqsEWiPAFgWfU+A5we84+BcEd+wG773AHlacacOXq/kLeqikR9lqRmrkYAvzryB3TGVQA8tk4VRqIyvXs6CaFquhkk4nlbOQchRQXhKVHQe7SYobFFyn4SYDdlziS5ew4wEvvPCFF+54wLZL3Gb4LZrbZvhXHm7Pzb32Cm984mEAHAXhuyA6CcnvgugsqtmSBp1p0NkalTKmAEtoVMqg01UqZZBJzRFXHAlEJGU6qZk+T5znpFOASkqutEInERGDU2toFFljyBKFjhBLRQVXEuL2Pk9adiUhE5eIpEwkZTKOiNhDUjQKqSh0pREW7pF3pZEzBZ0pSKUhfiPsifXltUi5HudaeFlaU1mpg+PCHOjgkmGKb5gsDBdUvPif2W6BJ5q6U8iVqpIx9dwvnrj5Yw//PgBsMYNKN4mESiY1KqXTaYPJVE15crq3oOFV2kMlPVTSMQj9BdU/g0NT2N2KXaZ4GaOk2EqKrThfTQi1lNQwWYiVRe1ZTdOnag/PbcHdb5iIOCjE/lJT5qoO80A4W8ObZZKp2Xxm5SGMM0PAWfjNUpCv9vCesxSc1dSf+eAjNd93XuSHH2PNghCflgxspUETKwNbGdjCIJy2xj+UElmjjz2ieHFgU2y9/z0IsXAaWRteYuFCaW1yW7+8aV7fde4+9j9+6d1/bt18qF5cqYPxT+Y11KTgMxotMG42/hEAACAASURBVPJ/BYQmCxco6SktPWPAt5+S0hIFVhiEcWtqxhz/GIGzkdZ/HwjnxXbmi5vX9NU/B+EfX2SFQatOedUprzP6Gq2tkGiNlDdodYtRNii0TkKzeW6VFlcowZTZYDBNqJpPv4ViUwRiLs5uN2G5zqjzPu8P7wNWfhSH4c/1iLum5oHwx+yh0T89gEfCbeDfC98x4D+qed/FH74XSl2m1D+EjyRYo+CmU1kjwAYhvaDAHgXekOI7J7J4VSKqTSOqGKIT0JWE/rwSLk8X0MG+zTxqY/dmDrZMCuK4EOdIk1I1haoZVM3LtTyqJ8W6t6BZoujAL70mpFcEeEHKm7S6QaubTmXLhbZdYM2lmFp1yuZ91RYlbFECXgr4pQvuudC+W953ywcB9C6incdr1mTDkqyeRbX3Efl9RHYkDCJZJVM1Mm04kpotPh2QRsRkMq48dP4p5ohOMj5tDbTFAJ6mZo3Jliiyh0pEpMIkBFywdKeBMynScZ5Kq2RKwfElHi7jTmmetI4njrqyMpYzg5g0ZNLQnVPwU9wZEsjreNqZWRo0s4552M3D7iwIcVw4XS2hVDNZGMjr37oP04YvpbvjU7MuFVPpuEbHNTKlkCmFSqv4gImk7Eggexw604o7pwSKRrgyZVtSbKaFZpg1ZhWq6MGyFixrGJbfr21rgtCMC7FSUmN2oxkj4iSqCUKzgX223QKHg3huy3SeS2OIyYcfiI0/9Dzg4BK/YFlrY2H+YShyM/wzEWhmSmczomZQaHpkHpO11sM0wsHZTEtf71HlD/9H4NTx98LnB/f2mUqK9YzayqjT+qtJ0KLSLhkd04hkUpCt97nWEGdHzdQoFoZf9eKmNrnFalx9aF7fYy9u+/a+c/cRW3Ob13e1yfVPyw8pJgwkTMEFRsZ+k2c0MnOY+CJiRnKP9H0yEOsRCDEqVpgZ8j0m4o+h8r8ZhN+2P1yJHngAsfX/n195Hyi47lbX3eq+G+47wb5LfO2W8IJn73zo2Cvtu+U9F9p1wpe09IISd0jhOcE/J3g8UQUPVcFrAa5T4gYtrVHwW9rwoUlg2SF+H+phT+a8z4t/+v0OU3PmDAXxd/ovAuwRCFeY6bus02iDkTcY+d8FwiUGLDFgmQbLNFiaMRn9wQBFiqZWKRVrnVLWKLhOAqwXLvk5Lb6kpQOP/N6v2gIaHan6U21ProrX/SGiIo6KvCkQzCnRshqraHFWxyvpYCX5qnlXO3urm5IaSVBLw2oO1nKwlhTrgXLVnlCOgtI7t/bWpe059W2nvsloG4y8wYBNRlwhlSVSWabUJVpdZrRFp7bg0hZcGj7aDQpu0+g5Iz9n5BeM8oJRdn1oP6C8Caiv/eiND77xwbd+eBiUj/zgOADfBdFxQDoOSMcB4SQknYaBPQIdUYRZiAt+dBLRSeRMa860Rmc0Om1QGYNI6ecx+X0EOiIcGROmfY0P2Ug6IdEZjUpPewenU9aSqjulmRR05xRPXvXkVXdOcecUVxa3xsv+ghouGzGunhZaWakzuz7t7Irt3898wVVD3GUYLhsPYZyGV2aIZvVI3ojkjXCuGswa/rQxbWJJfhOVkKchb1i0hXkiLrgzcrBUTQjNDOzmlX5JGaRgOwXbSdBKSM2YUI9wVYxDnJI1bTXhSj1cqUfYxqyhZlbmX4IZI2I9TPLsz9YIpeYFHtRiekNAe4Snl5kZTpNMOCabHQeDETgLworemQ3dpOYIzBH22sDWGDt3UPsCP/42U20m7GON7owtto8pWK52TRBiFn4PwhxsZEEdr8KBF+JICDVs+4pxxqzioBoH1SSoJUENz8fBL5JTGnm1WdBa2Itkqlzvles9tjng20OhM5J6Izi4gIMLbXj5EAJOe05MELZuPjSubnGZsHl917i6nYJwloJTOf/zIDTtIVjzQIjjiSmG6W+WkO8RiO31fxWE82p4c0HoRMvOqZV/7SF8WafRogstutDsW+Ad/pXXX6PRhlPZdKlbbu3AKx76pOOAdBoAZ+Fp3cIWRdZIwxKunwWrp379xKe986rHHuXYo+x6lVce+ZVHfulGL90IP971KrsB45Vff+nTdjzKtgttMmCKzJljxppmIx+A9+cyj3mTgOskXCenddCHvO7c15kHs3kgnPc6887n3GNm4BoD12m4TsMNaqotCuKG/WnbPimZ2iC1DUrZpOXnjPycgS+c4IVTfOEU3zqFQ7f03o+IqOZKVb3pWjDbiBSa3pyOV0Zl4hIdE6eLKqRhqIBwR3a0rGLfJh5+hie/RCpalNWjrD79r+arCamZklppsZ7gjHBZ9xV1IqWdRNBJ0Djy13a9xrZTX6eUNUJad/CbRGWdlNcIhH25SxRaZhRskpo9jVuMgrXDqFsutOVCW064yYjPGWnHJe564Gu/8sYlvnVLBx5w4BUPvOKRX3wXBP8fde8Z5sh933nyxb245/bu/Kxvb71eec+2ZMnMHGZOzpye0D2ZcUhKIhUsWZREznRAN4DOOU7PdAIqoZBzboRK/38l5E6TOKQCrWTZluVd+/z4uX1zL/5AdQ26QXJsyet9nu8LoLq6UCgA/0/98oSD12KHyEeKIoJzbmbOJ8x54ZwXzgek+YA86xOn3XDCwVcdqkHREpYtYXkpJCHTqmppeYV5D1+to3Dzi+7NfqEoU0aT5mx0Laue9GZ2DBLKkdEUzJb0/c/0QqWHSKjXKJIvLnsSsjsmu2OyMyY5ojIyGbVafmsQWnRZr/MedtHPYkGBikrOpOJJ55FFGBJWg/xKgKv42bI3W3Slco6kYk/I1YKWWu6PlmXqyVZZqNVaoMdV+w+uREAFeUrRvVEclpEhqJUrIBDW9S1DjzP5Vc3m01CH4IfStdCgrqS0hrQsr2smIEIgapnN1fDWSFryqiZUZYH60WidtdNKJaFUWVgr2K/UmLSiZ6FmzKGijihXiLD5MJMLZpRAWg6kZVT8g24iNfkzqpuR3YyMcnT9NRaGubyflQOcEuCUIK+GhFwY5JFQM9VEbmW5sKqBkF+/hfyieouwRsS7udt31VsfqLc+UG7ekTZuwbUbwsr6A5ophjycGvkagVCfx6jXPUyqUfATQNg6L2gsRCD8rkX4rkXYisDNmutPlMYwfXXaVjVciGsHqS43C3z7Am+Yr4IQeeEQCxsdGaltSWjTLfdtS0K7BbRbgBnP9pBsPy2gAeWDdm7UIYy74JRbnXKrE0553CGN2UVNg7Q8SMsDNkkT2jLklIec8qBD6qdhLyX0kHw3wZlx1mAFBivosAgdFqF9iW9f4hEkGr1fdJ5t95LpygJnmKuyUAPh9yzcdy3bm2WtS9vbnduCEC3i9wvCRjcuhgXGsMB0LrLGRc60xKOps71W0LXEIXUuskhoz64FwTQvmOZ58yLTZ2EHCW6UEsbtwizFzDv4JTfE/CIZkuiojCwMVHaNBzmrnyEDnD0CHVHREYao4SeyCNFIOTQXAvWiRB0yqYhgiwI0c9GRLLiXC56k6oiKZFiwBqVZDxhzCEN22GcDRhy0L/Ft82zHfNY8n+5ZSPVbpO5FYJhj2+eY1jnmymLV6tV/u9AtRYcFGJZAuwW0WfjWJa59ie+wcF2YYMR5EyGM0nDcIU265Cm3MuWRpjzStFee8UnXHPx1pzDvhgteiFiIdNXJobbaMy5+2i1MucCkUxi3c9NuOOMRr3qlWZ8865OveqUZjzjthlddzGbiqEdAWaMWL9C6ZuuxYYvJ1fq8lOpJV20777LqW1a3gjCYLYWYMnKNbpU2WrZO3qTkW5a9Kdm7jGavV5vUoKZr2yimUnGZjitajNAeF50x0ceUfEzJmy16MgV3Ou9cVu0JmY5LZGxTaBoGkn1ZcaRUZzrnyuRdmbw7W0DScmTQg0Yg3Czdy69uq0YgRNhLKRsIhBoXtZChZguiltnVKovCBrL/kPGH+FeHQFC5LZRvaSDkSze44gaTX8vmVrO1HmZxtRJXK6idd1UNYorL4goa0JgAZT0UUWRdH1xAsQa/kPcL+QCfD+jC7RG+gCiosVDDYUQqRuVSXK0k8yup4hpKlmFXb/CVDbh2S77xgXLzrib11ofyjdvKzTvKzTvyjdvi+k2wusFX1rjyahWE36sVqH2nls95vyC8bBUuWwWEE42I319k311karNbN0F4xVLN5asD4btWYVsK/iuA8PvWehAa5v85IOywwg4rbLeAOsZ8z8K+jwvtFGinQBvOtmJMJ8Gb7cBEZk1k1khkjESmC0+jByYy24/z/Tjfh3Ga0JZuIrutjITUhYtduNiJQUREhMNPBWHdef7zQLgVh3Um3aad+psC4Vy2c54xL3I9FqHfCgdxaYiQRwjFbBE0mZZ40xJvXOSMi1z3vGCe483zbM9CZsCaHae4qy543SdSHsHuF20BQHg5ws9SEcEWF4gIi4VYIsRhAcbiy9pCgiepBtNF/3JeG3AaFcpaEUUMVMLCSoAteTN5Z1JG3ZntcdGRkPCgSkfzrriKhiUt+aVphzBIZs0U00VkO6xM2yLTscT2WLghnJsghWlbboyQ+hY500K2cyHTvphpW8pcWUzXfYHbazhsx8U2DHZYoQGHRkIyErATEwwWrg9nBil+xA5rg6u4IRs7ZGOv0uysnbvuFBa8cMkvWYMKFpKxkLwUVBb80qxHmHHxk05uwsGP0ewIzYw6oF6oHc8wLUzYlqfs6esudsErYAGJDKu2SI6O5jUK1lmE9qTkSEjOpOxaVqpF9Ol8IJ33pwuagtlSmK1EuJWYsBblV5BQvFDjotYOW68QU/KmRF9aCmQVFHlypVU6IVIxYE+oiHZ6r6ZzOW9PFuzLOeThrMX8cr5UzpXKoQoK57LqSCp0XLLFRCoKyaiiiYqpmsgYpOIinZTty4ozndOIiAKEdamkEVDRg1Br45JW19O5Fb00ENYFAnXu0LWUsoFAiMp40LdRy+esbxZaiw7q6xe3RWANkNVBSwiEtZrFteXCmsZCBMJEbiWZX62rmkjWcj7RdEbUzk1rcLosrmj81k4eKSJXwlK1QnEzy0YoRmABmYBV/sFCVCxGxaI2XiOZX1kurKZLq5nyWrayzlc2wOpNFCZUbt7VEfEOkrRxC6xugNUNcf2mfOP2A43KDPRhuWpmo4X7roVDYNgqPauq8LDy37N+Cre2sagWqokel5fA9y3ge1aAAPmdRQYlVX7fyl+2ClewakJBu1Vos/B1arcKbbjciklXrOL7SwDpsgVetsB2TG3DpHaL2FaLyhgsTKc1q09s+ZeozjTcXLAsYFt98tHqDtKxKOgB9s/QtiC8dwexdVFsXQRtC6BtASDLuH2Bb9Vlft6jRi5Ti4A+oMtLPCr2qN4A1f6xzpHbvgi315LQviQg6xZNFmxdyLYupvvmoyNYasbBLXjhok8bdJCdtrMTVGaUyIwSmVEbN2ITBnCm15I2WHLt82LbNaZjLtVrSY/R2TmfsBSCWIDFAizKBCFCPJrmSkXAUpjDwjwZg3RSQrXVaGnzMjlPVkXysfnaINO1ZH41ppRDMO/nFS8reRjRlQHOtOBKFRzJnC0mI0frope55liepmKTOD9mzQwvJoYXY2NYYtaRtgR5Ki5TkQLmkxdofsbKjM6nB+dS/QvZnkW2ZwmalkDHIt9uAa1W0GGVDEti5wI04ZIRE7swwWjhjRbeZGHNVs5s5QYJrh9j+qzZvqX0gDU7TDKTtDDjFK/Z4/OuZZT8gt4s6udJRRUsCBfc/JyTnXPy1+zsFJEasyRGaTBMCQM424tleyxMN8b24EIfCSfo7JSDnfWA+YC8FFYtkZw1qloiymKQXwhw83523s8uBLjFIG8JAywqYnGFTORsyzlXJu/J5r2ZvD+j+tKSZ1nwZCQfo/jYvJfJeZiCmyt6+DLKPNJSDTerU2rFfJFqQ4OVmLAaE1Y1k6KWZVOqdWtT/el8sFYIGMgUUHmiRmVkpGpyJAv2RB7N0NgcjhiRreGcJaQuhpSFoDIfkK8H1OsBdS6Yux5Rr0fUuWjuejw/lyhcr2kpJeIZhWYLXqEcBCshvhRk8oFsLiyshoXqaceFSlyoJIXSMign8qthsbAsryZAOS5UlqUbEXEtIq1n4M1lYS0rrqaEYpLJcWAVwFuZ7GqaW0uB9aSyEVHXA1IpDPIpWGLFFdRrVM8kVIHAFm9xpdto+DsSX74DVu6i0nutckOrXKzjH+rewhU3mNwNNNQQUU0bSpxUK6iCXhPaoi861CuhbK+tndu0Gnx9GxpNCaWcUMpJtYK6Fmh19+zKBhKaJyys30ICG7e31QMIclv1PxaEKPv//RoLv2cFlwn4Pg6+b60GI6urqi6/TlN1IyZdsYoIfnoWXrHKV5aky0vg/UXuyiLbusS0L7HtlntAWHfAfzkIOxpQ8FNBuJWF90s+7YXqcPjJIGxbqkKoYxGJ14hYp62xSS07VHsVPX0bWaWNQKidgGFJMFi4TivfaeU7rewwlpmwsdfc4oJftgRklPSx5OMX/NJ1D5h1CVfdwjWPdNUrTbnEcbvQQ8hmi2BeZHotmVEbd90DsZBMRnMIexoPEA6JEL8Y5BdDrDXEYWGeiPBUDNAxgY4JdAJoQj3PPFkVNfb1ZFVnSkJypWVnSnIsi2REJMIQCQ8Ba4Bf9DLz7sycU5hz8vMuYcHNW3wQD4lojK0rVXImSnQoj3vkOVqcJsEozg8SXI9FMC0Bw5LQbhVaraDDChEIjZhoxEQjDrpx2EOIPQToI2EfCfux7CDBjlLChANMO+CME0w7hBmHsORjLX4OD4G6cQ1YVLWE5cWguOCXFvzSnFeccXCTtuy4Qxql4SDF92FcN8Z2Y3w3xnfjwhDFjNDcuBNMeeBVvzwbkGYD0lW/eC0ArgXArF+Y9QvXAuB6EM6HpYWIjMVyWCxHxFUqLttioj0puZYVX1rxLENvSkR5E5u9zdiSvjIPORiruSe1zFKNgnGwFgdrqJozBioxYRXZkaj7XSBT0MAZ4SqIhf50HvFv6wwKZEGiGxftgyPCECUHoUKUWQ+46hamXPyUC4w72XEnO+7mxt3cmJcf9wkTfjDuB7NBfi4qWJMyncq7swWfNtGJKflYrQwR9YzNh7m8h1X8XC7M5YMZJcwU4nAlDFfD4pqXKUTEFT+vhGAuIhXCYiEmr4XhaoZdjWfLUa6EurslQDkllFlQ1oYLxkApKhSRAbosryaU1VR+A82w5VfvCmsf8qt3+dW72lgMaeMuKuqv1m+UbtQJ2YhaCxvNyEMGnwYkPQtRJ51thaKMW7Vt8eJWfTIImfINprKugVDPQn7t5rZ64H7B9tsGod6xqT/aZQK04uCylX/fwl1e4q7ULD+Eum1kFZDheAUDerftZYty2SK9vyTWKu0Q+aoA08MV4VD/tO5PnwVgHRaA1Ag8jf5deyGEMe04jYDaSMhPuy0OGwgioZczLAHDkoAq0LdVzVarFyr2aF3i2q1CBwY6MNBuFVqXuCsWflu1661nnToXhM4FoWtJMFqAGdtc7tESP+OR53zKfECe94koOX7RJ857wJxbuO4BqIAMdaecdIvjdm6MzE7a2DkXwAIKFcrbwgXNd6ctfKgAHFk2i/7soj9rCWStQQYPskSIISI8EhkVqBiwxSFKr0c+NCRUeYa2LPlYa6A6aFfLs6DjymbT57jqTBSciYIzUXImSp5MwZMqepMlV6xIhfJLPvWqSxp3gl4rMC3xCITIF9ppgV2LYodFMFhBFyaYCNhLSn2U2G+TBml5iMiO2rgZp3jdK8/71XmfdN0DZ12CNShhIZmIqGQ0R0ZzRETFQrI1KM0GxWsh6VpQvh5SrgXVq355yiNNuOCYUxp1iMM2sY8UenDOjPEmK2e0sD0410vw/RQYpMGQHQ45ANK4W5jwAKRJL5z0wimfOOUT50LyfFixRBRrRCIiMhmT7AnZVQsWak1kPEnFk875soW6KnUt3wTxTDME42AtAdcTcB3NldVYWAPkut5q1BgZZst1dfFaf21XMu9M5FCRBh2VNaEucZaAuOAVZl38tJ0Zt6XHqPQYzSKN2tkxBzfm4tEbn/Fys35hMSThMYVO5B3JnCuZ9y4XHNm8I5t3Z/PuaopNDhUSeDnVz+UC2VyUKyXhagxU/FzBw+b8cskvFxwA+gs5pyLaJNFbXnHkSgxcT/ErEbaIvPRxoZSBK7y8EeUKMb6YhJWMss7kbmxCq9btOlO8ieYlISIii1DauIu02eCmfBNUbiGheCESV7iFJgBrIEQsjMslPQhT+VWkRiX8Wt5pnfSdSPVQbGQU6gGsdSjNljaYynodCxEO0fat+q2DsDEqtl8Qt/onEcbeW2IvW/l2HBpIyUjJXaSEgmHft4D3rLBO37eAOqpptlqrRUa6YhWvWMVWTEJCcG21Clu0PQi321NotW6+LzROD2WvdFi28d9+sq5gwhWsesz2mjosm48/oxCENBR9uixiu0VstwCDFRqsoMsKq8KEbVUz0erVYeHal9j2JbbDwnViQicmGKx8+xKL3tcVTLhs5fXq0MFer64FwbgITEvAbIHdVtCDwV5c7CPhAMkN2YQxO5xwwUk3mHLx025h2sOjpI8ZBzvrZhe8AqoKsARELCpaAmDew867OIsXYD6Z8CqYW6objK5FtixhsITq3oIsFuSICI/yX+r5VxPKIUTxJ+dyno4rRBiiinIiDFG9Gpoo682W/exKkJH9Gdmbkt0J2RVXXbG8O17yJFbsSehMyu6E4oqrdDSPhdT5gHzVL/dh0GwRDBau3Sq0YQCB0LgEUSS4w8J1WnkjzvcQALFw3C5MOMCUC8y6xes+cd4nLfjlBb90zS9dD8hI1/zSVS9EZRKDTnbYzY944IgHDjnhgF1AGqRRbQbopYRuXOjCuE4rb7BwXVZoxIERByYCmgjBRAioD0C3jeu2cT0030PzvXZB05iLn/aKc2F1KZbHYjk8pqABSa5kHnVZqw2dUKuDc7dU5iEQ6sGGKJgUN5LihmYDRfhShC/V2YtxsKaxEAnNWtILsdCXKXvTJW+65EkV3csFTYiOdFwhI7IlAObc3KwjO2VPz7rgVSeYdgjTDmHGCWY84qxPvuZXFkPqUlCxhFQ8nCPDKhXJ0VGVjqq2tGpLq/ZMzpHNObI5dzbvYXMeNudmVE9W9WfUGF+OsEVvSgzw+QAoxNUyFo7P+j3TAbfBcm3Y51gUWEKR/bySyK3EcyvVwjuxFALFAJ/XElIQEeNCCUlrmZZU11DfsmzpFlO+jYoXweptZBfq27zpB0hpLtNs/kYmt5FWN0fbo5pI1GS1rtQvla+PWWpqBEKtr1sdDvV9Su/F4SaAkVGosVA//lebj6j9qU4NXaMagS5bhfcw4T1M+D4mfB+rPt6qRvv/s0GCsKQt0K0Y104IXSQ02aRum2ymJCMBu7Canacz/moWZxVsbRhow4B25OoKa4UdVtiGwSoFcUl7RbS/9l/3e/6a0GmjZE6DFTQCXiMgacCoY+G/BISfiYU1O9JgBZ0YRG43I16t5fjsMhFCF8YZLIzBwnRhHJLBwrRinKYrVlaTdsdQJ+MiQCA0LQGzRei2gm4r6EYlJQTXS7D9FD9MC6MOYczFj7n4Sacw6eRmXPysR1gMikREpWKqLZ6jY5AI8RZfdsnDWbwA84gWJ1yg+XlvFvUYWwpw1pCARyARFYmoiMcULCqjSjhU/WaPS45EtQwA9d9C+RS15iN5R7LgSpU8mYorVaLjOWsAzLsZZAtqjHSlCp5MyZstBzjFxyiuZckeF20RiY6q9ljBESvTCUDHBHsE0GGRCIqWgDznl676xX4cdGO8wcK1W7k2DBhw2GWFJotowGEHBtBth8HCGHG+l4R9lDjqgGN2OOYQxp1g0ilMu+E1j3TdJ0645Qm3PO6Sxl3SqAMO08IgxQ2QrMnGmGnWbOOMJGPA0gYs24kzRpLrJqoyEYIR59ENTYeF68KlTkzsxMRODHZiEN3rdOGgi+CRjKSgVw+RHbQLkx5pNqDMBZXFkLIUVq0RhU4UnctFT6biy5TRqF6URKP1M6sjViMQJqVyQizFYbmOhRoCtewbpDpbUBu35GdKSKhxDGoi480Uamar6kwq9phCRkTU73TRAxfcYM4tzLmFa26h2sgmKBPhAhHJ4+EcHlTxoEyEFNSFnEgqRFKhlmVqWbalZEdKcaZVZ1p1pFRPNh9my2Gm4FsWw1w+rlYCIPet7165cOnNC2++0Xzp4v7zJ15+95tvtL73/sT4dNhng7xDBFg2SwMxWKp48yUbkGqWcSkqFLXi/YRYCQqFMCxFpUpcWU3m1pfzG0iochExr9an+/bWZqfZwlo6t5JSK1oKK3LAoteKgVKt13a5rtDwfkGoR6DeKNR3pbmXhVUQ6lmIfKR10maAbA/CRhbebwqEjVx2jQCD7AONghpIuu2KmZZNpGgkqreiKC7SZmHbrVwHxhtwwYALHRjfbkXtWvhtSWCyZE0W1mhhO628wcq3W+/xRqLid5SJh9ToPLUd6qTtgFhrqKnRdTDo9tHrfRy8jwNE9zo36f26RvVqtL1uhw4MdGKwCxdrt/ywh+S3VR8pbC8b6CF5M86aMMaEMWacRerCgWYgoiUVSfug67W06Z7VWZwsWnONOG8m+X5aGHSAIQc/5OBRdcqInZ9wCVe9cDGkYFGViOcxP496gy262UU3v+gCiy4w7xK0EbJoiiySJQCwqGyNSFhIxMIADwFcy6PZ0n+Ljkt0XNKA50oVXKkCHVewoLDgyeqrCPRF2RpE6biCUjOoSI6K5BzLsjMpO2MSHZLxgLTghbMeMOkGAwTsxvhOK9tu5dpw3oBDIyaaMdFkU4yU3EkAg5XvxIRqV3Gb2EPyvZTQTwuDNBhyAC3bc8AuIvXTEH1GqPzGSHJGkusiWAPGtluybYuMwcp34aDTmu20sl0Y14nXLHscdmDASMg1PbohJwAAIABJREFUFsJODHbhwEhAEylWf6E6oY3oO9BHcoN2YdwFp73irE+85pcWwjk8XrSlys5sxZMpeTMFbybvT+e16J3mw0QgbOQaRZXmSalci5BVQ4a1eGGlrlm2vnEoUnVLul7IVPXGoCchepOKb1n1pXK+VLXRmj2s0CGZDElEUETtWNHkRTKkkCEFD8p4CG2vOhusEYhFRSIqkjFYbWqakJxJ2b6cQ45iVwwkQHlZrkzZ3N8bGP3a219/5513Lr3xyulzJ48cP9R8oXnX4QMX33qz5b13vtx7+S3j+6+3fvfy1OhCIuIr5sLra2g4RoDP+7mcj1X9XE7jX1xZjUqVECii6RkxeSWZW6/NLLxZ1+NNG3WEhmYklHJcLsWk4tZWaiiPSTeG6Z5BS41igZ8lRqgPE9a1Kq0Dod4orNmFG9tKGwVcpwcaga3VWl2Fr2AALcrvIf22QYixlzH2ipVtt3IGK99p5bswwWQVemhFswI7rbzRwpusghkD6AfWTXBoXUa/ahPGdGC8XgZc6CRAJwEG8cwgxgwSbD/BdhMcusntwHgNb+24iNQIdZ8sjZGIK7W7ZrEReBqB8DJRVSsOW/HN4zc6zqfqkwF5z25WoQbCquPLTIJGwBskwbbqJaqM7CX4XoJHIaU+UugjpF5c7MXFHgz2YBBZeGZLlYtbVT3h6j2N9oGyBhwacGjABSMpmG1CD81321gzxXRgbCfOGXG2h2SGaW7Cxc14hTm/iMi36AILbrDgBmhsgiUgLgSEhYAw7+eR5nwc0rwfzPuraESNpPEghwc5FEfUPKhanZzWNsWekBHkqCgyJaW6tItq1kw4bw3nrOGcNaJYI4o1IiHRcckRV12xvDNaIIO5Ra8y7YCjdn6QBD240Gll261MG84bcAGBEIUJukjYSQDt5sCIV7/zXTgwklW/ZRfGmDCmjlJdOEC3JlVLDgcGK4/ijp0Y7MKlTivbaWUNGNuJCQZcQJe9gxDNhLyZsIoDEwF7bGIvLZkpSWPhPXQkBSPOdxNcn40fcYkTbnnSLU64hEm/NBNSF2I5LFmgUgVHqjYOMJ3Xd/X0M6UAWw7WeLY1WQY1AEN9VbR4YVQo1/FPq0fUZ8rcw8LaTCitrw1qahNMisGUFExJoZQayubDTAmdAxoXFUjnUXGkO6W6lhXXsuKIqFpRfzV4nBDpJBpEpdBR2R5THAnZnVA8SdW7rDpSeXtCtUegI8Jn1Y05e2DP6Ytf3LX33IXzl958teX08VMth/fuf+bI0f0HD+1taWl54ey+5q+ePfPl882vnHnjm1+93GcaWpqbD3htWegSVL9cCihlv1zyy6VQbiVaXA9LZdTGMyyVA6AQAIWospIs1PrX6ISK+rXMTx0CizGpuLVrqAbFugEU6HGj7NBGatSwu+5FtwWhnoUa+VAruE/VAwhyW/WbAmGjBbcRSN7D2MsY24pxCISIgmYMGDC2E+e6MM6I8yhib7JyZivXTzADJDtIcUM2fsjGIz9PP8Eg61APwi4SdpFwxsZM0dwkzY3Z4TAN+mnYTUETBfTm4L+QhRqxDDUKfgIIO3X76PWbBeHWfJmGe9bM6C0g5LbVQAN1Y1nktxywCf0U30dy6PEQJQ1R0iApDpLiAAH7cdCPgz6sIQhrX0KhFQetBN9GCm2k0EZyyHHdbuU6MLaL4LsIthPPGKypK5jQhvMdGItYOGRjx53slItfdEmLbnnJoyx4xDm3cN3LLwTgUkTUEFinGWf2qouZczMLXg41GCOCgAxvDlWowyEVA1rsEM20c6YUe1LS5x+i6jo0OeG6v3jNn7vqla564awfXg8JC1GwGINYUKDCsitWdMcrdKS05MtP2cUhkhskQQ/OaSDsJICJgN241GoVOjCA3CGdmGDA2I6lbPtiBn1tUESgzcKjyRsdFk7vkNd7SjprN50oJGzEJCQEyE6cQy+BKNhBiD2E3I1LZgyYrIIZ43sI0E/DQYdkJgHyiiOCoh+siRDMlGSmpF5aGnGrk778tC837pKGbeygG4z44XRIuh5RluIynhBtKdmZVmudPPN1IGxUPoG6uUaFfAwUkFcQFWvXDU7SKhG1rNE6u1Dr9KYJzcFIsLkEW4gz+SiTi1UH1ldi/EqUyUWZXJjJhbJqIKv40pI3JbrTomZKulNoxqHkSEvOjOyI552JgieZ9y4X/Mv5YLoYSZci6VJQuBEGGzFhLQHWuMKtd439/8vvfe73H3/yS088vPPAC/te3P3W114+0XLgwsXmr3/tyxfOn/2dP/hfdx966rXXWr7yxoW3Xnvp3Nnm5rNnXvrKG2e+/d63BsbHXUEnyAXzq06QW0owVwPxpeCyIw1j6mp25U525U6qdDNZ2EgWNpJyKSEV42IhBvMxmI+LhYRUTMolPf+iYiEmFeNyKS5vts+uS+PUQFWHsbqOaJ+qOvjVaSsLt4Kwmq26He30Dbvr9EBjF6WwvRpkaTYCaiNOdOKckRRMFDCSAvqldRG8iQJdGGcihG4K9tjEbgqiyIQR57XYQ52MJGOm2D4bN2TjR2hunOImSG6KZPrJFBrS3UOke0lmgOaHnOKwSxpyCZoGnbymhhYbJm6vmulWx/VGYOuyip2Y2I6LbYTYRojteHVjo+PXQi8Q5QRtqsH+ja6znut6NbJE0bJYs7dgNQSFgWqa/hb1EACpl4Sa+igR2eh9JDdkE0ZpME7DKTuYdsApmzhNSzN2ecYuT9PSJAXHcH7EyvZYhD4M9uPiACENkvIAIfVhsNcK0OqsOcO7MMFg4TqW2M5FHvlLjVi1jUB1TbcIOoNGNBKSiZRNpDzggsMuccQtjXrkca8y4VOnvOqUVx1yikNOcdABtQf9tNBLccPU8pg9M+XmrvrArB9eD0rzYWUxmluI5eYiytUAnPYJM35wLSQtxvPW5ZIlIS3FxaW4iKdUmi05hRU7V7YxRTyet0bzc0Fl2i+NesVBtzjglvo9Ui8l9JAsmhY76uFmgsL1KJyLgYUQuxgWLFHJElEWgsqsW56wgRGcRT7PbgqaSLETQ3cAyIN9z0epJRk1dDXrOhBpF2qrUHOGLlxEKVpGSzVfyYyuNiEiG7STACg0qLnQu22qmVJMpIw+FO1QRhyYSdBvkwZoeZAWB2xwmAYjdjhMcMO0MOqWJoPqbKS4mCiTiVV6eZ1MSbaMZGcUJ6M6soqDkTxCLiSWfNlCgC37mZI3U/BlyiFuLcRtBJg1L78eFCpRPrfMKcucEuVzAb7s4dYizHqU3YiyGxFuLcSvBLiKjy162WIoLYczSjCjhLJqiM3p2lqW6oR6oISyapjJhZlchM3rhRqdRPhcVCiiPJdothTJFJGZGEjn/amcXq4EDLG5CF/ws6qPk4MgF5LyYbngE9aWc3cCSVXJ3+nvn/6TLzzynz/3h5//wheff/a53Xv3HGw6uOvFPSdeatpz6Jmm47uPH372wS/+wYG9zxx/ce8rF0+9dP7Eqy81v3zh5MsXTp548/y5b166+J0vf2egfSFMv/X+N/edPtry5oVzX3/jW+bWK1ODbdcn2i3XBkOuoXjAtlZ0r5Ti6zeCQoGRbzHizThbisqlkFrc6uf85HoGNGiiziiMyyt6eun/hMb5atN9tZH3dRSsDi8ERRTj1PYMgWJ1JrBciillrccNaj2ayK1oQdB6NYhNNgShZg7Wyypuq/sFod5tgvwz6CmKTKD7R+1PnyQiayKZHpLto9ghkhu1cRM2fpIWRuz8MM0N0GwfxfaSTA/J9lLcVvWQLNK/ZRDew8J/YyCsdkDdgkMzyfdSQp8NDNiEETscs8NJhzTpkGbs0lWHPOtUkGbs0jQtTtngCCVqGibhEAGGCDCIC/2U2EfCXgL0EqAHFzaFwR4MIotEix0arLyZkOvUTSrdpGLA0p14xkhkTSTTTVTVgzPdlGAmeTPJd1MCEvIiDpLpEZoZd/ITLmHCJUy6wZQHTnvFSS8cdwujTm7Yzow42HG3MOUTrwaV2aA44wdTXn7GD66H5fmoOh9Vr4flq3552iuOu+Cgk++hObONM9FCFy2YSdBNcGY8201kB+jsqIebCcBrEXE+yM0HhfkAnPOL1zzSjFOcpOE4CbopiIR+FJqXEn27trLwfkGItm9lYQcGDFZgtACzBZot0GSFCIRVChLVn6GJgGZSNJOiSRfCN+LATIrdlNRjk1Fn8EFaHKTBkE0YsvHDFD9M8aM0GKaFQbsw6ORHXGDSI8365AW/uhgUl0ISHsvZkwVXuuzOltzpoitV8KRztbKHcpCrhLi1ML8e4tZ8wlqAq4SZXDQrRbNSmMkFuIpPWAuyq0gIn1poMJTNh5kC6hOEBgAFuWJQKKEtoWqFn155Tfr+0T5G8rMqYluUK0W5UpSrRNhyKFsMZgqa41QDYRyuhNiCL61EYCmhrPq5nJ9XspWbEWndmRSV1Y/U4q0TJ879u//tdx559PHHnni85dTpRx9/7A+/+McPPf3I0dMv7j747MmT+8+cOnj61OHXXm557eWWr7/92puvn3vt5ZaWk4cO7H1m/6nDx189febLLx1/9XTzG+cf2/Xk84d2nXqp5cKXX3rla5de+eab577x5vG3X2v+9tsn//xrl8ztV6zzNgiShY0wU0jyqxlxPa2uhmBua+l6XRPRbbU1maXOktvcXiMfEho3EQLFutCjphAoNgLhtixM5ta31W8OhA1UdcVs0WcBoT6cgECo317NRmsgFOQ3kUwvxQ3Q/KgDTjilabc04gIjLnHIAfppvpfiTCRjxNkujEH2pSYtofHfGgi1G+p/fRBWV1hC7CREjYWbdRT3qpY6X5WZBEho1e6zgX4aDtnhqEMcc4pjTnHaLU27pRmPPOORr3oVvWY88rRbmnTCCQdAk/bGaH7UIY7Y4ZBNGKT4QYofpsGoQxxzShMOddQuD1GwH+e7MbYbY1Fyo7YcoxVZq/HoIoUuUjBSwEQBsw2ikzQRgpZjpUWRDbjQbuXQnVM/LfTTQp+N19RD8902zkQySN02rtcu9DnAkFMcsAN0d9VPC4MOOOiAA3YwYBP6bLyZYrsI1oBz7QSHvLvo9ExWzmjNdmPZfhs34gJTXnnGD6Z9wqSbH3fyYw5hzA7HHdK4Q+p3KL201E1VY2+dBECfjvYFq2PhZwGhHn76v97zxcNhJwZNVqiBsLpRB0IjATXg9VPVcHI/BfqpKvyG7NKoQxyxg1EHHHeIEy446YSTTmHCwY87pFGHOOQAgw4w6OTHnGDaLc26xaVAccGXX/TmMH/eHi27k6u+5TVPoowGI8dAJQ7WovwKGmEYZitBsB4SVmOgguoHInzJz5a9bMXNlTx82ceVPEzBncm5U6o3kw9mi/W1E3xV+uJ6vctUD0XUYBZ1itHGMKETi3KlGF/WhNAYYYsRthhmCmGmgAKQUX4lxBa8KTkCKnF5xZ0WQ4K69sOfg8LKW1/9xn/4D//xueeeO3fh7OGjB3bt3PfHn//S7/7H3/u9//K5PQf3njh17PXXLp5vafr2N7/y1bdeuXD2xMsXmpuO7jtycNcLzz7+hT/6/f/rP/37R598+OyF5lcvXWxuafrjz//BEzsePn7iyJtvXjh3rqnp5KFT55rOvn7u4ldfbXql5dgrLcf+/GvdJJZc2YhKFb74QUZcT4vllFxv8N3T3Gc7bRs41FOtbrtGPqSgUECq55/2EveCED2OSpWIVETtRutxqK5tq0ZJOg80WkC19P0tagTC7dWOw22l/ZDqpI/noVWpGv9osL/ZBs022E2DXhoOOuCwSxrzyONepVYIBXrtQo8NmEke+WCNhKRJ8/904aLeBtKr4fnrVgr9bo2Og/ZsI+AVEl4hYRuxuXFbaY1D63F4n+f5qedfp/sFYd2NhY6IIsJhj03sp+GAXRywg0EHHHdVNeEWJz3SlFee8atXA7lrfumaX5r1iVe9cMYDpqudO/hxJxhzCKN2ftTOjzmESbc441NmA7nr/uJVT27SJY/ZIcqHHLGDIUcVwAhy2r1Op5XtIIGBguh71UVCLXm1gxDRBekgRAMpdVKygZTacahP/UeueyQE1E6C7yR0cLXBbpuK/IF6f2wXLhqJ6je5nRDacdhGwFZKbKXELmu1KYzJKhgtbA8uDNjgsEMecfHDTmHQzvXbuH4bN0iDYYc86lIHnGovLZkIAaW0dBIAfS7b+8+toC5ZWtNWKCLjrxEIOwmxCxfNmNhtFbut4lYQovtXRMFeWpn0qJMedcKtjLtkVIw/YocjdjjmEMYcwoQLTnvF6wF1DjUq84kTTnnUJY+45SGPNOqRxzzitFu66pLGCXbSxl5z8Ete0RktRJj1lHAzJdxMKytpeS2rbmSU9SRcDTOFQDofzBRcmaInU/Ax1VoI1DjbnS2RjGpjcw4278jmHCnFuax60nlftuhlK0gepuxhyt5sVWgevTudR/JkCkhaNLGunKM6hilbQCxEbd5ifDnGF5FQSZ8mXyqfFG+guGNa3oiwxUBahZW7YGVl2mo9ffHik08/dfLk8ddef2nvgZ3P73ryP/7e5774pYcfevjRBx965MiLR1taTp053bxv185XXjnT3Hy0qenAhQunjhzZc+TInoMHdz7xxJ8++eRDB/c933Ls4OkXD7Yc3v/Yn/zhnmefeOuVc2eP7T2ya8dzj3/h4O4n3nzt9NffeeXk8b3PPvvQk+eOf2OwO7m+ES+uMZU7Mb6YBiVOWtXnqnwyApG2WnKfbDtuS8HgJ7xEzSjUSw/FqoEoVdBQX5Qlu1WNknQagrAR2BqpjYDbCoXWt0rvdtN74dow0F4LyLfjUHva2UBGSjRSoJsWe+xSjx32OsQ+B+i1C9WSXhr22GE3LZpt0EiBLhIaSaWLkDV14lJVDY7fCCQaQdFude/rNwXCrThstH+j6/yp518nPQX1LGwEQq2yXu8QMxG1AkSUQI+MMJtgooUBBzfg4Prt7ICDG3Tyw24w6hXHfNK0F0x7wYwPXvWLV/3ijA9OeYRJNz/hgpom3WJtioIy681f9eSm3MqkSx53ScjcHHGJaDQHklYn0E9X+WekNhMaq+nHqDlD9bsko2oEbcu219lASlvVRaiajGTOSOa6CLUTVzoISVM7KXZQUgclGWyywQq6cNGESyZcMmPAjIEeQuwn5T4bj4aK9Gi+ZVoetCt9drmbgkac1ydw6kFYx8JGINzW+NODsD5YSEpGQurGJQRCLUZYNQdJqIGwl1Z6aWXKm5vy5hALx5zSiB0O02DIJgzT3KhDmHDBq375eig3F1Su+aUZD5hw5UZd6pBTHHCJAy446pamPNJVr3LVx2NxxcWUQ8JqQl5nCxugeAMUNrQWJ6Bymy1sLIsrETYfzCjudN6VKTrTBXu65MiUPUzZy1b8bNmyDK0pkUgrVEohl1UqmbcnC85UhUiViFSJWi7Zlku25RKdKNKJoj1epJMqnVTtyzlHKu9I5Z3pAhKCojdb9DElP1v2s+UAVwlwFT+7ggZW6FiYj/CFMKuEWSXCqRFOjfI5pJiQX5ZuBLPFGKjEhUo4o7DqBq/eoDzxb7z37rP7du/as/PSG6+cPXPqiccf+sPP//7v/N//7qHHHn/6meceffTxRx9+ZO/uPY8/+tjDDz604/Enzp45ebzpcNOxQxfOt+zft/Pokf0XzrecO3vq6KGdL59pevXUi+cO7Hn56MHmfTtbDu9tPrL3xL6nzh7deeSFR4/ufOzrr7V85yvnXz659+jORx45/Nw7pivMBzcjK2uh3EoYlhhlNc3m9Qj8VAoii7COl4iFevOuztW5LQsD3Ga8Vi9tHz0RtX9vhMOtapSk0xCEyIO3nbYHXiMXnH4huGdRwCFK/EOoQ0/bMNCKg3ZSRGojIEJsO7n9Kl8Dj1C70xc6SL6dYNrwbI8NdNOgmxa7adFkk4yU2EGCdhxukg+X7onJ6bbr1U5ury68KrRbo7epqQtHS6F0hZKuUFI7Wd3Y6HXr+LS5NjXY/1NPYOv5bKv7BSGyq7a6r7UVtpMAHSToIEGHTeiwCWaSRy1ITARnJvkeG+ilYZ9dHHKAYSccdUvjXmXcq4x55FG3NOISJz2KVgM+5hTRAIQROxizb45EGHbCYScccsIhJ9QjUK9+l9rvUgec6oBTHXKog3ZlgJYHabmbkrSwFgp0IbcqYqF2NbpICanRDZMBkw2Y3IkrCISIggZMbseRxNr9HDKk+E5M0BBiJsVuHHbjUjcu1ZXfmSmp2yZ30yIyc1G1jx6EusL2exyk+r4QetUhU4sFbpsp04WLGgh7MKkHQ2eILkXt3uJei3CQFvVCXWn6KdBn4wdoHn3Ekx5p3AXHHNywLTvuVIfsUi8Nu2l+wCVO+HOL0VUiedMpbgQKd6OlDyLqekwpZwsrQmUNllcKNz8s3vqodPsHpVs/Kt36UX7jIy63HmNV57LqSOXpdIVMrxCpCh7P4xGIh3hrDFiicDEmLUTkhVhuIZpfjJUW4qW5aG4umpuP5BbCuaVwzhLKYcEcHspjURmLynhMIeIqmciRiRyVzFPJKhFdmaImtMXLrHqzK95s2Zst+plikCvGQCkOi8tSGQn1mNZ6bKaUtTCXz+bWMlIlyefyq3dtztD+w6f+8x/9QfO5lktvvLJ353N/+Ln/9Lv//n///Bf/n//y+c89v3fnC7ue/9IXv/DQF/9k7/PPP//0U3t272xubj577tSxpkMHD+05+uKBRx790o4nHzlx8ujLr5y7ePH4y+ebLp0+dun44VeO7n+56eCbF081H9/32rljl//8K+99642vXWp+/xuvtn3rtfZvv9769Zd2Hdn5tcvfCealwEolsLIWKawty5UEm2tkCDYCm8bLKre2gLDuOMF7heYuBfi8n1WREBE16ffRcBgUCkGhFBRKIVAOgXIYVsKwEhFXIuKKPg1Hr5hU2lb3D8Jq/nq97nchNpAyqk9AsDSQcgchtWHwCim2UlKbTW6lpCukqD1teBzNMUgIbaTQSrCtBHuZZJHL1GSDRkrstIkGUuogxK0W6qar8LcMQrRPK1UFYStV3dhIdZ7bf00QbrPK47BRssy2q6eR2Lw4HYTYToqtFGilwBVbvWdbM9TQit9DK712VVMPrYw4pWGHOOwQh+xwkAYDNgHVYwzY4IANeVzFPrvY75D6HVKfU+qneE1ajUcvwaLScqSqjUIJQyRf7R9Wq3TUqh6rRau1NC4te2vbOjxtt7rivE5MaMdlzd9Qq/NjjTjbRXHV8DaFoqpiNw7NGEC/BQMpIz9tJyV32sROm6j5nPUxwq7a93ArCz8LCPUfXD3/cBGFD5BrVANhDyGbSNlIyUZK1ECoxQjRXYVJFzJEG82kaKJ4s03opWGvHYVduT4b10exg7TYT8MeG+ixwwG3NBkozEdXsPjGbKIylyzPRpWrftYa5SNiWVz/IH/ro42PPr7945/d+fjndz7+y49+9jcf/vSv8+sfxhgZD7KWIH89KF0NKjMBedYPF3zMkjdNRRVrULruAVMuftIjTfhzo4H8aKA4EZAmAtJUQL7ql6/5lXmfsuhVFr3KfFBYCIGFEFgMw6WIaIlK1phsjcl1XKSSefTUmao4UxVXquRO5/1cKQpXkupaurCuzTBCYxw0LefL4vrtOFAzcj6/emv6+uKhoyeefmbnsVNNLWeaH3rwS7/7f/4fTzzy8CMPP/jQIw/u3Ldrz5GdzWeOtZx88eThA81HD586dqT5VNPRY0d27X7u+ReefmHnMy8eO/TkU4/tePLRg4f2nmpueudbl95+++W3Xz3z1bMnXjm6/+yRPS+fbzpz7ujLr556992vGtq//b3vvPmdb7z852+fM3z3je997fwrF05+9c++cmV8sJOwzHGcv7wekUspubKVgp9qGgb5vMYttD+aVq//L83C83M5TWgefVWMglRPRF2LAA2ffi4X4IsBvrgVh3VOVE3V4U1b9FsHYe1XXa9OSkEs7CCkTkpBTxEq7guERlIxorgOKbZToJUCbbTQZgddBN9J8GiprcZ+bLLBphhoUVOHDWrS+0v1agRCIyEjod209/UbBOH2LGywf6Pr3PC61c6/ThoI9QbQp4Jw6wJqxFV0cToIqZ0Ur9jEKzZwmQb1p12zyJEVVeddNFF5LZmzmxI087HPLg7Qcp+9ql6H3OdU+lxqn0tFrZ8H7cKgXRigeRRp66PYAZKt1puS3BDJDRPcEM4O4Sxy32nJONqDHptsJkV96iNa0DUi1glV+2ixSa1+zkgqRlIxkbIJBU0JrptgzHjGaGO7KKYTz3QRLEoyMhHQZBUMRN5AqgZS1XBoICUDBbXyiSqhSdhFSiabsnlDdi8LPxmEiIXaZ1f3TdPH0bUYYQ8m9eJyDyGbKcVkU4yUiFhYtV9rWaMoPmqmFDOlaKUUJlLuIiEKpppt0ETx3ZTQaxcGXGI/JfbTsJeGvQ6xxy7008IgxQ0SbJ9L7XNKvRQ7QKXnAzCm3FZv/7zy0S/v/vTnP/rlX3/8V7/++K9+/fNf/8PP/vb/Ld/6QTgt0DFoCfJTbm7IwY57oTVRDIs3ssW7zmgJ88nTdn6EYgdsQr9L7vXkTJ78sFcc9YrjXmnSI8145Gse5bpbWfCo17z8NS9/3SfM+cF8AC4ExcWQtBiSFoNgKQQtYVGzF5GoWNEWL9CJvDtdDPDlhLyeLd3gV+8I5Q2+tM4V19jCKpNfyeYqGbWcUctRSYmJIl+uZCSlq3/w+d37Hnt8x8mTzTt3v/D5z//R0088/uQjjzz6pS/temHni03H/uTBP92x+5ETzYcuvXrm1TMnD+96dt/OZ48eOfDCrmefevrxJ3Y88uRTjx0+sv+ZZ3c8+dRju/c8f/jI/pe+cuZy+5+9+81Lr506/Mqx/RdOHGg5ffD4mQPNF5teevP0d77/9pW2P7v8/lfef/d1Y+s7b7/e9O5XXn2y7kLWAAAgAElEQVTna2+80PziQ83HvzI55ipXopX1pLqyrZ8zAktbnZZ6BbgcQpeWPrOVgghsaAa9Jk9WRvJmZW9W1rNQA6GPVb2M4mNVrXuOj1URCBELEQhrLNwehBFY2FYPNHaB3p80f+YWbQ8SBLytauR6agza7YXgulVoYdoqvfvrHj8YJaMECt2R5U5KNtiUDkrWpL2vRuepXRBkiW4aW43O/15TbxPAZK4mBd0EIDUC+X1ry0WoXooGAEbL3FY1el+Njt8oG3Yrcqo+wy1lEkg9DhUJ2ZR9NWnmYJ2GXNy2mrCBCRsYtXEjdLVSYtjJjbj4HhtA6qWlPrvcSytmUuyqdWapa7BpJIVG7xdhYxtRigYPfVZXo+Smuu7n2lMty6xOyAG7VY2yslEUE6kLFxFxDVbYRcjddL7PUeillR4C9JHcIMUPEmw/DXsp1IBbZ79iwgCt9pJSLyn12VV00Uy41EOpHZRsptUBAk5g3KId2tzQ6YfBmIq7AeWHzogYSKtJsSSUNwp3Plz94Y/u/OJvfvir//bTv//Hv/qn//43/99//+U//OMPf/nXGz/60doHH4HcOu3NzFrClF9IgDWmcJOt3BTg7VA8Z3Ey02R6jMwO0Hy/E/Z7lFEyNWnLzrkFPKjaYwVfohJKroaX19wJxZ8uRLiVBNyICWuBTNERFQk/u+gDiz6w5Id4WLHFC7Z4AQ8rS35IBGUqLDviqjeTD/GlmFRtfcmWNpJyiS3eyOZvxKW1pHIrId9MqXe5jUJUYeft2Dvf+vrRIwf2Pvv00w9+6YUHH/yTP/nSjh1P7d69+4nHH31mx2NHD+3d+8JTTzzy+eeef+rgob0vHjt08NDefft3HTi4Z8/eF55+5okdO3Y8++zTBw/sO3Rw756dzxzY+1zLyUMvnTve0rTn1fPH3nql5dVzTWdPHGg5tv9004HTTQdOH997+uT+02cOnWo58I0/e/39y19//7tvv/3G2YtHn3v99MFXLx4/+3Lz+a++Pu1xWNLLJAQJNrcslYO8GoR5v1gMwmJCWQ2xuSRXTLCFGJsPM7kgo/pZFVlpAbZQJ1SRgqpNUMGJXr605MlU5c5I7ozkykqurOTObM779GRlL6N4WcnLSt6M6s2ovmxOE5ra4ecKfq6g4VCzDrWSGH3T9hC/PR3DsPRAI1Ddv34zIGwUC/xtg7AhABqDcFsW/muB8B4KGinxf3YQNj7+/YEQWSpGqrZbTX02sK36aX5bjdKgKjuvdfQedwtjdnGUhqM0HKPlMVoetSlDhDiAVbOXqw55CiB9AgjrXKy60OA9l3HbDOd7dG+y0iYXG2RZ3y8It73IJlwyEbCbknpJ2EvwgxSPLtQwyfTZAAJhtYTGJiOhFolmSkI3KOhxD6100bDHDkdpaPHnIuxtVv6IEW9l4Y0kuJ0SbzPqB0Lprrz+YemDH63/+Ce3fvqzH//6H3769//007//x49//d9+/Le//umv/+tP/+7vfvw3f3P341/c+PBnYuHuMr+eEm8yuTts8Ra3cgvm7qSF9UCqREfVeZ844eBH7PyIS7QERCwk26J5Z7LsTVcCzFqYXY1wa/qeNWG2HMwW/em8d1lFzdktQd6WUDxM2c+v+rgVD1N2JgquZNGTKvqZYogv1XqplIKMihpeR4ViQqyklA00U948OfTO9791/ELLoWMHz5w9deH0qSN7dh7e+fzevft37Njx8MMPP/inX3zm6SeOHdnfdHTf8Rf379+3a/++XQcP7Dl0cO/+fbuee/bJJx5/+NFH/vSpp3Y8/dSOXTufPbB/1+EDO4+/uPfi2abXXjr52oWmSy+duPTSiVfPNZ07efDkkT0nDu8+dXTv6eN7z5w6cPLUvqPHdr7x1tlvffuN99796ve+9ea33zjz1sXjp5r2nL944uWvvPLGu19vfudS+8yYr7IaKK14gRoVywlQ9i2LQSYfFspJrhjn6kHoY9UqlraTL5tDGLtHKdldkystu9KyMyM7M7I7k3Nncu6M4s5smokeRtT/7z045Aqa7sEhd482WbglT+efDcLtgYfS4baT3EDb799m216NFtbGIJS3lbGB6tIFu0gJbeyyKXoWosddNsVgQ77We95IOyk2dFHW9qnjQUNg3Ot01a7bJgU3QYicVA0Z81vVbwqEjY9/fyCsK/TeTGRtdByS31a9dmHADgYdYNgJx5ziuBNMOuG0A844xWkHnHZI0w5p2i5P0dI4CUZx0OuQex1yj11C+VkaDhtawBTcVgh7W6/nJ4BQ6+qir55sBEK9hadXIzAj89RMyNotBZoH2U+wgxQ3SHHDNnbSCWd98nWvPO3kBuxinw10U0I3BXtpSYv1dtsVk00y2aRuu6JdpV6HbKbZQSc/5eKpSCEp3mKV20m+EmVyEWY1xq0m4XpGWRfKt9Qbd1d/+PHNn/z8x7/+h7/4r//44V/9qvLRj/K376z/4Ecf/uIXP/jlL3/xt//wo5//3eqdnykrP+aLH2bVm2l1na3cYtWNrLqRlm/GhDX3cokIKXg4Z4uVg9mKP1sJMCtBrhLgKgFhJSBUAkJ1pG2EL2imDCqit8WhLQ7tScmTzYfASkRci4hrIbAS4tYCzIqfKfmZYoAtBLicn5W9WTGt3A4xJW9KDnP5BCwmxbxnOTOFkTv37z7w4qFjp5qaT5+4+NLZM6dPNh079OpLZ/ft2/fYY489/PCDzzz95KGDe5uOHTpyeF/TsUMHdj+/94Vn9jz/9P5dz+3f9dye55/e/dxTe55/eu+eXS88//TuXc8e2r/r6KHdLScOvvbSybffuvD26y1vvnTy9fNNb1w88drZpnPHD5w6vKf5yN4zTXsvtBw60bR73/4nm1sOnGk5ePH04UsXjn/90plvvHXuQsuhs6cPvfzqqQuvndp19PlL33xtBGbptUqgtBKC+ThXiLOlCFfxscU4V4jUKIhA6NeBEMFJDy00ctmdkl3LkiZ3SvbonqJZ1o605EhLrrRak+xKy+6avYiOg3QPFNm8pnuguMU2RUJu1c1qjRoOH2hsyd2fGoPw/tRKb6/7BV6j/RuB0EirXTYF5dSgFPkum4I2fnYQapzbqkYgbHT+daTU/n1bChopseH7uk/9jwJhwxuUBgBr9LqNLMJG59MIDJ023kQLPXZh0AFHHXDCLk7ZxWkajLsFVAc55gRjTnHEDlBYEVFQD0IkfbxNL318Wi9tB/R2kKfUTCmfDEJ9FLNqF34GV+dnAWHNMIUmAvYQoDZvhBu1Zaad3KwHXPeJC0HFGi1YIrnFgIzKV3pp2GMTu2kRmYNmSuqyq112tYuWzLRopsVuGvTYQK9dGA8ICwnVli56s+UIVwkzOV8aBrKSP50PMaUYqCzLq2zxhnLzo7Uf/+zOL/5q7cc/u/nTX679+Cf523cLdz6485OfffyrX338q1/98u/+6fYP/1Iq3eZyN5jcDTQtKF24kVZXM7m1tLqeEFfDTCmYLkbZtWV4J8atRtmVMFv2sUUPm3OxOSev2HklxCohVglzaoTPhTk1zKloi58raKstsjn8HBqrW/Jli5406t+d82ZUd1p0LgNnNOddLpABNsTIaakwePXquTdebTrffOZMy+nTzTt3Pv+nD37hmWd37Nm388lnHntsx0M7X3jumaeffP65Z/bsfeHgob2Hj+w/fGR/0/EjB3Y+fezArqaDuw/vee7AzqcP7X724K5n9j63Y/++Xfv2vnD4wO5jR/YeO7zr2OEXzpw68MbLJ18//+LF5gMXTh189eyLGgubj+y+cOLA6+ebzp8+3Hxy38XzLzYf39t04NmWI7tOHn7hy680f/OrF7721tm332h+/3tvvHXp+NmW3Xu+8eU2csmmSB417waKl8v7uUKALen9nFpii49RNATWkQ89cCbFOrkS0FGTPQntSUgvQ3oZOpKKY1l2LMuoQaszJTlT0JUW0aE0bXIxq3qZnKZNKOpMUj0UtQwdLQEV6YH7ZlWDH7AGhs8qXdKKXm12eVuh3Lmt6rIp26rR/jpy3Ksa8zTgaSDUWKhRsKtx0k1DMNfeeJ1h2uj8tR3q/r3OI4rKKI0UQLfb/3I1ZuT2160RkO7XIm98/PsDofZGkPOtu6ZG59MIDO0Ub6AEEy300nCQBiM2MEqBcUrodfNIPU6h28Gb7byJ5kw0p3eN3uMmbXSj0OD7vy0Fu21qI6BqVR+b+ZmoGqSRhdfAkm50nasVlgTspmA/DUcd4rhLmnSLs252KSQRsSIWyS+GlIWgPB+Q5vzikFMesIs9NtBNQbMNIgqaSLHLnuuyq0a7bLLBbkpA1RQDND8fA/Zs0ceV/UwxkM15U6KPkWJKaVleZwo3wcpdeeMj9dYP8nd+VPnBX6x//PPShz9e//jnN3/6i5s/+fndv/zlX/zq1x//6lcf/OxnH/3kV/nVu4xc4fProHKLK93M5DZSuZuo1XJCWY0KxTBTiGZLcbaSYFfDTCmQKXgzeVdadqQlWxZSjEgxYiArBRkZgTAq5BEOg4zsZ1Ufo3izsicjeWs5HZ6MZI+LaI6SJ53zM/kgVwyw/z9779ncVpYmaNZP2NhYG7EdXVVTlZmiSMJ74MJ7TydSSimVriqrp7ur3VRVplKG3ohWlERRtLD3woMAAYIk3PUA6OXSlHfd1eO2Z2J2J/bbfjggBFFAZqqmaio2YiOeDxB4dXFwL3me+77nPedUQrulaO7YnyQS+f1QKv+3166rzAaFXqE2qcR8nk6lZDLa/uf/6X/4X/7X//Hc+dckkEBrUgu5LAGfDclEOr1KrVWIpSKxXKLUqUxqiU0vN2ukSjFbzDkvFzKNKrHdoDBoFWaD0m7Rdjn0XQ6t0yx3mKTddmWHSWbXi61aoV0v7bGp3+wyXrBp7TqZUyPpsag6LIouh+Zyn/VSt7HLpLhk0/Y6tH1O3dVe87tvWi53qf/mg+6/+27nB5f1EjnU9e7Vv5+9PZWOu/ZoX6nizRGBbSqYLdVnJkFYFj71X70Cq87LUP4M5dsivWkCUPVcEvduVgFbW7tTuDtVt8FZ9WAc8NygdaEkvEWAJCqyQ9WNLNKB3UajiSBmreVyX3Th18BY1yvQ5A+4ufMan6eZqH7kIRvyhxJhMwF87KWveahrnmqoB15/7G0qwmteoqELm41NvrIIa1U81f9e5cZzQMuxU/40Iqx11md49dR04/YAn73MjRcuxXOaRYQfe4iGNBPVh+votTX0+nqxulCcCx12F0fdxQ99+Y/8hY/8hY/86I+8hR968j/yoj/yorVxwdPVA05pIp4vbc+Z69lU/HXTFWoirNVwvkzT8zQR4Y9W8Wtr+I11fNiLT8DknTC9ECsvbpQfRLC1zbJ7a39pozQXQKd8udu+/G1fHowR3lyv1rj2eygQFH7spm95yv0e6pYLG3YXJ3zVVdZWNzFfhvanSX8SR9I4nMGCWSpG7W+SB7v7T4inP6U//Tn1yc+wx58XTz4tnnxKPP507/OfP/n1P/78P/zL7/7v//rv/+v/84//+T//7N/+2+Nnv8LKj3PUAbp/XDw8ye89zlae7lQ+q65siR5GcpXgDg22VQqkKThT8m/R/gzl3SK9W6Rnm/DukN4sVcuFbhQqALCXBej0Qf8O4hjQKYPoJLRbWwH1OUn0sLD/9ObE7OsMVgvjvEoLtTJe4/M4LGb71//8z775jT/j81handJk1qo1kIjP4nPaRUKO0aRVa1Xn2lu++cZr324/b9ZLDRqRXi3Uq4UaBU+r5Hc7dR+819fpMDptWptJaTcrejt0l7r1vR2qvg7VRaeq167oMEjtWlG3WXmly3Sly9Rr03broW6D3KIR2Y2yTquy16G9YFJetuuu9Jiv9Bjf6bV876rzg7ds7/Ua+mzSPpv0L3q6ux0m8yVnzw//8h9W797dTftwPEpV/DskvHvqnm0qsE2FtqnagN/zbGct+KuzoCeFP9dhAvMkq4C0s2sTc21i7iQJdq3ybBJAkJ4U6kmhvroI8oXIcpusUZMiskM1G1MERar1LvwDixCYoxF0Q5p1BM3E8Ic6/gtEWHPhcwueirDmwuf/9BINXfixm27I89O6qY/rOu5m7b/hogGn/71KYwt6in9sETYX1R9GhM1F+2oirJ/ofb1u5Oymu9iQ5mOHp+Y4XRbnlgft957OAThdpQEMJN/ylurToV9FhLUqkjO8fCWbq6sqwga2e3URNrvO11zUdRd5y00Oe/FJmJgLEQ+i1FKMXoziSxvU0kbpThCb8ObGPPlRX2HUh4KqUSDCfjfe76GAC2+slfo95WFPedRFTHrwuwFqKVxaClP+LTq4Uwmk6UCKDG+XQ7ulQK4UxPZjRTpNHxaOPwEKzB89yx89Kxx/cvKL3z759e8+/+d//+v/9F/+8b/8X7/5P//Tz//dv/vJ73538PiXeOVJsXyI7h/ulisZci9DnaTIJ5HcfqxwGCkcwNt0dUfALWIthYGd4tdTlGuL9G5R/u0SslMK7JbBJk21zZ5qmzdFcvuh3QqSoX0pwpPEvJu4P03CW1Q4R4NRqHC2uplwOLsfzR9uYJUMfTixsMKWQt8+f14mh9oZLUzGeSaz/bXXvvXnf/5njPYWSCbSKGQ6NSThs7UKsUzMYTHP8/isVlbb//HNr//5G9/+V22tarVArRaYTFBnp76jQ2c0ykwmqKNDZzUpbSalTiVQyzkOk/Ril+ZSl+Zip/KdPtOVbt1Fp+qCVdlnV19y6t/sMFxy6t9xGq84Db02zQWn1maQ9lhUF0zKi0Zlt1l+yam9YFX2WBRvdRvfu2h7/5L9gysdVzo0Tr3EblVqzUp1h/nqh38/7F1bxwvuDOnZpvzbNLxNIxk6uEUH0lQwTZ313ymeNOlJk+4U4drEa7hThC+Be5JVgPmqP00QrgThSmCuRFWQ7k3MvVn0bqI1XpBiNX1K+DNEvRQbDigGd04rUbPUf7sI0Ya8ugixhjTt4Jocf91DN8aLN6QuhHqBF+RXJ8Uz2dFquOahr3kxQP1F+NBdfFURNmv/F4qw5qFTC3qKYOjlv53mImx83f5wIkQb8oeKCG+58w2pj+TqGVinBtapmgtvuLEbPuKGDxtcI4bWyWFXaWidHlyjB9foYVd51H3QrFim6TQPd2NuuWnAV7LgOlm/yPgXx4K/nwhveMs3vKVbHnzQXRjz5Ce92Vl/bh7JLUSwhQgxF0Bv+/JjnvwEQtwO0uMhGqRGwRhhvxuvpUZvrpWGXOVRT2XCTc35qOXInmdj37Ox59pAA2k6lC6F0qXIzl5gt+zbLfnR/RhKJsky2Gd1q3S0XTnJHz3Dn/z48Ke/Ovzpr05+8etnv/mnJ7/69clPfvboZz/75Ne/Pnr6a/rwU+roCf34ceHgYIc+2MQOgjuVWP5kAz2J5A89aXIxlrsfzy0mi4sp9EGSWNwkl1LUeqrkSdP+rTKSKYUyZSRFBbdKkZ29WPYglj2I7OyFMuVAmq69gDdJeJMMpOnwdiWWPfBvocg2Htim4C2QIC3HCkcp8uldf1DbdaFNIn2DzWHweBqdls/jMFvPf7vltZbWcywOU62CdCq5XiV3GLQ6SKJVCrUqCYfd9sa5b33929/4RsvrbKmEr5CrNHy1VqDWClQafg2FimvQSDrtmk67psOiuNStf++y9e2Lhrd6dZe7tH0OZZ9D+WaH7qJD02WCOgxQl0nxpll9xaG/2mN595Kj06y46NC9adP2GRTvXjBe7dJdsCo7DFKnEepz6N++6Lja5+zqU2lVjMt2zV9ccHYZ9WqL3vjB1bemBtYzhGuL8GxTvgyFZOhAmkJSZCBFNhgF3CLgLQIocD2JncG7gbkTVYD2qj863bMTvPl8m89k0ZNspEOQOH1Jh/XFNfU6bCrC50UcL6Y0m4mtWQd02j0RN9zV2KsaM7nJlwXzkZtslkK85q5msa57yY995DUv8aGX+JHneUqz/uTXvESzdjaNCH1UQ5qmKL1kQ256GtPs+DMh4PN2+siGNBPkq35uLcUKtHrTXQKcSTzWxtJeiIpeEE9jbnlLt7ylmx76poe+cTq0+fE6Ad6pNbt292/VfVY9173VbGE14336O9BUeL7SDW8JPKbccFM3PXS/p9TvKTX8fb7moerzh/UrntT2ygAdN5gXf8uF9bvohoBNnV4GPEbccGM1hYMHhWaR3+nquMSZEpvqY40XBdzwFK+7C9fdhdMQtjb0WL1H113VWRY3Von+FWJ4lRpZo8fWSq86tlq7Ec1uN2jh6RxKbNBFDq4Xh9d3x73bc3D2fij/MIw9DOJzvvysrzjtL075iQkfPuLBB134wDp2a213xFucDhB3wvhCBFuOYq4E4UtTvgTmT+JIigxmyPAOHc3SoBxjI3eQLByk0KMt/ASssp3fe4IefpKrHOf3TrDjx/TTT0vPPqGePK18+tnxz37++CefPf7Jj48//bzy6ClaOswU6MQ2HksXtwr7WeIkTz7dxR4ld/Zj6VJ8q7K5e5jZ/iScenQ/iE/487NxcilTWU3R6xu4a4v0pEl/mgqkaSRFeTeJtQS6nCjOR9GVBOlJ4sEkFkmTkW0a3qZXkqgncbIQPRgPUVPp/cXiEULurScSP7j5kUwl5QjZIkjI4rR/+/VvMtltXB6zndHCZLQoIREk4avkYote7bQY7HqNhMNkn/+2gNki47bJuG1iVouY9YZS0K6XcRVCnkIiUMlEaoVEr1MZjBqlGhJJ+HIpp9Ohv3Kpo6/b1NOhv3rR9s6bjotdhj6nprdD19uh63XqezqMPU5zd4e1u8NqNcocJshplnealN0WdZ/N8KbTfLXTqjNCly93fvfdixedhg6DvM+u7XPqrHrJmz26K72G99+yX76gtxmEvR2q71x1XL1oMv3V9/7hwd3FYm6NIpd2cmvpfCCFx1KkP4N505h7s+hKFjwp1LtF+jKUd4v0J4lAmg6kaXcCW4sXXQnMtYmvbhTX4l/C+gZaT20H7BqeTcqzWc1sg+IaJEMDQplStcRmG68WndYm7DfKi8bQvcYibB7eNRXhC2nGryDCZpFTvQUBH3qJD72NT/7/i/ArivCMBWsifLmo5GUFgo77lUR43UWCd26+JMJmkQdobf2dOnPdzmYI3C/E1rVI9DR+rXtE89A3PXS9XF+g7vibp5nnL0gFN7tfL9+RW16q39f0ft3yEvXUPHrNjdYnPK650Y9cxY9czxV4esWeR96nExOJm2tk/xo5uEYNrdNNU75NIvgvFuFND1kT4YAHG/BgI15qzEdOwtgMWIclVFwIFBbg4nwAvRsg7gSJ2SA5hZC3/cSwGxtcL07C2FyIWIjRy4nyapLybFJIphTO7iGZUmC7FNgugUWrI7kKWKkyiR5uYkcp/DBNHKXw/RS+nyYOtqiDbWp/m9rPVY6x48fEo6fk4yflTz49+unPPv3lL378m1//7B9/95Pf/NOTH/+ycvJZkT7aQfeKpcfF0uMC/WgXP94q7Key++ncQaZwlMmdbGZPvMnS/VDxXhR7sEEubVCrSWopRa2lS55U2ZsqezZLq3FiIVqcj+SnQ7nZQO5huOhJkGtR9D6SfRBD13cPF0LULFKcDaN3N/FbK77vfnzz0ne/a7JZZXIxi9PO4TFb29741re/3t52jsNu5/NYSoVErZBoVTKLUWPUKORivlzAlXCYajFPI+GrxRyVhKOTC0xqkVbJV0hZkISvhETAnTIxTy4VKGRCuVRgUou6bKoeh8aul9r14l6H+nKXtteu6LFCF2zyXpuq16Httet67PpOi8Zp0pg0Qqte0mlVXrBpe6wah1ZukAlUAtYb579uMEDvvtXz3qWOPruu16a51Gm41G3sskEXnMqrF01v9Rl7O1RXL5r+4r2uD97p0HXYrnz/ex/OTE4GfCu7uzBOe3PEcnx3Lb6zHs95N9HAFgFvEu5YwRXOe6JFTxwFWVB3AlvfQEHkt5ZAv1SEZ1x4mjJ9wYXuJOlJE57TAhx4i4K3KJCw9Wewhi5sKEKQGv1KgeBXF2FDUb2ccvzisb2XRXimx3/eB9WduZ6mQmoiwuYp1j+MCJuJ4Y8twjM+eN6Muq9QnfLsJvvdZL38alOh+z1U8w69VHNhXX6yuhDXy+5vKuwmIjzT7BofuTBQ+lRtyelCoGcCzVrKsZbKBnzswwHXXNTZJLaL+midvOEjGvKhD2vImQ8d8FBgRZumGRQPectL1QDfovbnU39BXiryom64qdpjzYduDFyK6y4cPNZUE8JNHjia8QUirN5oMPMPLIfmwcb9pekAPRch78aIhQi2EEYXQvhikFiM0Qth+k6QmIHxST8KVkgf92KLMWo5UV5PVTypsi9dQjKlyE5lI7cX2q0BNjmqgInPm9hBCj/cIg+3yMM0uZ8i9lJEOUWUt4j9LWJ/t3SIHj6hHn9W+fTHYH7h57/57c9+98+/+Y//8pv/+C8//91/ePqz3+4//Ql19Kzy+HPq6FmxfJwlD3fw/V38MEce58jjHfo4X3qULu4HEvh6pPgAKdxFivej1N1k6cFmZSV1sJ4+XEsdLG6U52PkdASbjeH3E6XFjfL9MHEnSNyJUpNhcshfmPRtz8Jb/ffWL//1vxFodXw5ZLM7nU6ngM9ua32jve0cn82QCLgyEV8q4CqlIjkk4rHb5FKBSa/SKqQyIVch5BkUMotSZlVBVo3MblB02HVOp1ZvlEohlkwqkEMiJSSARBy5kK0W8wwygUEmMCnZnXpRj0naYxJftMqudqrediovmSU9On6njteh5XVqhV0GaadeYtOILSqRVSu26SROI9RpUnabVQ6t3AgJ1UL2N771v7PZb+jVYvB+t1nZY1P3dujsRonTLOuyKQA9DtWlbv1bfeZes/pSl+Xy1b6r3//gr0cHB12u+5mddZSKoXueVGE5srUe3YWTeChJBRNkaIOuKdCdxF0JbC1eXBcitb4AACAASURBVInmV6L5VxchVo/7dGQR1JqCAhx/mgQDt4E05dtCfVvoyzo8kxetHyP8qgqsjZk166Cf//X6yI995Ec+8iPf2XCw5sIvj8D81HU/VTvPn0qEzY6v78XqaXZ8MxE2bae31JDmQmrcnmYiOaPz58UajU74hZFNqT4orOmwOtD1YoL0uqep+G/4Gjiy/rqdAdQ9vdB4F3HLRQyuY4AhF14PyOmB/ehry5YOeLAhT3HYi9ao7cQLXrzMLU+hIQPr2MA61r+GAgbWsUEXPuhqWqX8sgjrI+xb3lK/r1z/hFEte64OVNe0Xa5OXvI8L4u95sY/cmGvKsK6QcoXfg2e3+gXRTjhJacD1J0weTeC342gCxHiYby0srG/uLF3L0JP+4tj6zuja9vjnuw0gt8J064E5U7Snk3Kk8R9CdyXwAIpPLRFwumyP1XybdK+FOlPU2Dj3NBuJZKn4mg5Seyn6cOt0tFW+SBTOcxUDrfp4236eLdyUjh8Sjz+tPzpTw9+8svjn//q2S9/++mv/+nz3/7z57/952e//O2jn/7y6PNfHH7284NPPy8/eUYcPS5UDnOl/Xz5qLh3gu4/yh0dEY8ek5Xj3VwlliCX4dykKzvuRQf8xWEYux0gZ4L0TJCeDFKjAWIIwYZ92RF/YTpcmgqWhr34TVduwF+cSR6Me2Nv/f3HCrNVqVOZjBqzTq2CZFwGh9XW0t7yOrP1nJjHhkR8Xtt5dssbcgGPxTr3zT//31jtr8vEHLmYa1DL7AZVj93YoVE6daoeq663y9zp1Gr1YpGMwRa2SKRciYQjEbIgAUMtYpqlPKuUaxIwjaJzTiXrokn8jlP+3R7NX/RqvtOleNsuedcpe8sq6jPwuzXcTjXXqeRa5WyTlGWGeHoZRydlGyCeRSWyqWVmlcSoEKl1Er1e1mHTvtVj/c6bne/02npsarNWZDfLbSbIpBObdGKHReGwKDrt6st91vc71O906d/sMTm7zOZeZ8cH738wPHh9ael+fGMtk/XncM8OtprILUV212IFT4J0p/DVjcJKPA9G+1bj+ZVYbm2jsBrPN2Qlnl/dKNRYSxQBzYxYrTXdxDwp3JciAEiKBCI840J4G29aNXo2o/hi3PbVRdjQgh+9uqhqPSAQ4XU/Bc5zxjS1n173lRrSTEhNaSYeP92Q2pqWZ2h2fK2DA6f90nbe9JUb0kx4zdrzpcJ+fgZQ4NfknM3OU/teZ4z4vOjjxSeA5zfuRaq39aVHlpfPf+qJaqtAs2sRGNgPvcaYjwRMu8kpFzHlIibX8cl1fMpFTLvJGQ91D87dR/L3kfxCoLAQKNxH8vfg3D04d8eDNmTWhzWktgkt2NqiRs0cZ6itGP586XAPAapLwDeq1VtWU8fVoUcQ+VWDwhsuujakCi4aqGT+0N1UhM3GLL+KCPu9RK39Y67CFIzdDRP3Y+S9KHY3gj+IlB7G9udD5AyM3vbsjq1nJtw7d5Diw3hpLXXgSZCeBOndwNyx4lo4txrKroWz65HcUri4FC4+DBUehnLLkcJqrACiB2+qgGzjkXxpA6uABTxB4cxO6fFO6XFNh/mDJ8WjZ+jx0/3Pfn7w+S8OPv/F3qc/q3z648qnP97//KeHP/n5waefH3z6+d6zT+lHz7CDE3T/GD98Qp18Unj8iH76rHL0uFw6zheP4ERp2lMccBU/9lQnj9Y2Nun34zd82IBvdxjGxoPlWy5s0EtORyrXl5Lfv72u6O6Vmswmu7m302rXQBJmK7vlDT6TzTj/Bo/VLuSyZEKehM/htraoxMIrPV0Gg4LPaVXI+HqNTCUTaBVik1rmNGkskEQnEZiU4g6z2qyXSkRtPN45iYQh4jMkfKaE2ypln1Nxz5uErWZBq5n3hlPRfkHDuWIWv22XvGeXvu+QfNAh+14n9L0u+fud8rdtsitm8ZtmySWjpNcg6dGJDGKWQcwySNgWucCmkdi0kFklMciFSo3IZFJ02LTdFnWPRd1jUTmNkFkr6u0ydDu1FoPUpBPbTJBBI9QqeTYTdKkTuuCQddkgh01ls+vNTqv1Qo/tzTeNH7zzneFbwx7XvWTy4dbu6i6+tIXdT+SWN4sP47mH8dxaouhKomsbBddG0ZcivkCEK410uP4iQKuuJLqeRNeTaHXdn00cTOuENwlvuljvwjMifDko/NrLCvz9aGjBD/3kdV+pwcFfJqqbfvoGXOWan7rmP9uD/94ibCaqP5UIm0ZyryjC+t2LXtjJqInJ6vVT78Jm1+qrixAw4C4NuEuggOWF7/6F9+Xld5qdfxCmB/0UKNQE61+PeKlRHz2OPGciUKpxx0fVM++n5/30Xbi0FM4vRwor0eJKtLgaQ1djKHi9Ei43ZDlIN+RehL4bpuZD5FwAn0WwWQSbgdEZGAXL0LzMbT8+CRM1wMbCEz5sZB0ddWE1RtbRkXV0eK044C0OeIsDYMei50U9RHUBl9OiXzCy+JGnabVtfYXOC3yZCMFhpxbHx125GRi9HyMXE9RCnJoP4bMIMeMnJ7y52778lC83F0AXIsRKgnal9zyZA1ccX49ha1F0OZR/GMg+gHcW/Lv3fTtzrsycKzPnTt/xbM170/f8mQVk50Fgdym0sxrNuROoP40jGTK4Q4dzdLRQjhX2N9BDMDswRR1uVx5lD57kDp8SJ5+Tjz6nHv+YfvI5/eTz0rPPKp/+eO+zzyuffrb/+U8Pfvyz8iefEyefoIdPsKNPiJPPdo+fosdPyf1H5f3HROVZbPdkPkSPeKmBADUUoIb91SVyhnxEvx+/6cf7PdmPV3duedCb6+hthBpdTzve+Zuvtwv4SplUKdNr5FqpQMFjKflciM+ViYQcdjuXw2hrfYPdfp7Hame1tUgFXIteYzJqJEKOWiGxmrRqSCzkMGQ8tkklN0JiGbtdwmxRC9laMVfGaZFxWnRSjpTVpuIxNAKGmteq45+zSdsvaDiXDYLLFvG7Dvn7Hcp3HNK3LaK3LaL3bKL37eKrNvFVq/SqVXrFKrtklFzQi7s14k6V0CxkmUQsk5RjkQusarFVIzOpJQalSAJxNBqxUSvVybgGiOfUy3ps6i6byqqT2vQys0Zs1Uk7LSqbXmZUCW16mbNHYbZJDDqBWSuyGxQdZq3NrDMZNVKHRn/Z2f2X771/46NrD+7PxRML27vzm9sPN9GHm+hyEl1JoivxwnIktxrNe+LoaqzwpbyQKd0oAM4YEYjwtLK06kJ/Eq+J8ExE+HLVKOBrZxTYzCs1mrrQ18CCQITgf9V0+1UitpdFeMY0tZ/e8Jcb0kxITWkinj+UCPt9ZQA4ba2df2wRDvhLA/7Syy6sXcAzX6eZCJtHnM9TefUMeqoMeMsD3ufvN2tnMxGeOe3z8/hIAAinhj2nwHiNEYSoAUwzCRNgm9/aZr9zAfROEJsP4fci5L0IeT9KARYTpYasxOiGLG9QS3HyYYxYjOIPIliNhRDekPvBs9wLYHeRBhHnjBed9hRPF3VDwdbEY6e7Ko54yBEPOeSuGrE6B8aLN438fi8RggVCgQjBNlizPuxuEHsQJRfixL0oMRtEp/zEpI+YgoszAWw+hD+Ikssb1EqCXN3AVjewpWBhKVh4EMgtwPm7/uwdb3bWvTPl2p5a25paS02tpabX0zOu1IwrNevZnPOm5r2Z+/Dug8DuUji/HMmtxgquBOZJ4Z5kMbBNgZqaDWw/TR/t7j/JHjzdKT3O7T0pHDxDjz/BTp5hJ0+IJ0/Ip0+px58BiJPP0MNnhf2nucrjbPlRqvRJpvx4mzrM0gfb9DG8szcXokZ99E0/3u/HB734kAcb8mC3XMXr7sJHrvx4iPhoeWsEpiYD9PX5UN93fiCQQBIxv8tpkIk5cgHXIFcYFUoxl9ve8rpIyGFzGVw+q7X9HI/PguRiOSSGZCI+j/X6a98499o3WO3nVHKxGhKLeSyliG9QyKw6hVrMk7FbFZw2HZepZbfqGeeNrDYjl2OTCDrkog4Fv0PB7jPw33ZI3++GLptl7ziV73ao3rbJr1ql79pkb1tEb+q5ly3SyxZpn17kVHJNIoaKe07JaVGyz+s5rVr2eTW7RcFqkfNaFQKmQsSSS9h8UTsEcbVKoR7imRQCq1qkl3MhYWtt24oOs7rLqnWaVFYdZNHKTN1ae7e+06ntMCocaoldK+0wKrqs6k672mlXWx16c7fV+c6b71/78NbDxTvx+J3ozkKysJzGV5LoUjS3FNpdDWVXQ9lXF2GunvVEvkoTETZMjZ4pmalfa+1rzSzYTDBfUYTAgh/6yRv+8ssivOEvNytGeN7/IqWbSOkGTH8M039CEd6CSw0BgnmZZse/qghv+SuNaXL8oK/UkAE/Bej3kf2+58WKZ0RYU12zAPqLRfiyqIa8FcCgr8qAvzLgrwzWbY1Uzy24VO/CajgINzgzoDb9AIhwyE0MuYlBF37TkwPc8uZr9PsK1335G/7CTbh4C0EBN+HiTbgINvUdgalRhB4LlMaD5SqRXEPux/CGLG9gS3F0KY4+jBXrWY0TDVmOnmUpgj8MY4tB4mGIrLEYJBaDxIMAPhtEZ4PoTACbRtApGLvtK972FSc86ISbGvdQoy5iyIXXosNb3uYp0FcXYTVbUL3aOOB+kLwfJu6H8TuhwmygMI2gMwg1GyrfjZfuxUr3o9SDKLkQRhcCufvw9j1/+q539653d96zc8ebnfFkp1w7E2s7YyuZqbUt4MLp9fT0enp6fXNqLTm1lpxZS8+5Mne9u/f9uQUkuxjMr0SLa3FsJZL1buJgERNkGw/n6Di6F0fLCfxgkzxK00eZ8nGmcrizf5g9PMwfH2NHnxT2n2TLJ7ulk2z50S79OI0dJvKVBPbZBvYoWihH8mQwRyzGi+PewpCbuOktgAVmwXbQIz6s31u86S0MeHMTYbrfUzC8e+s1oY0n1akhcZdB2mmUGRUCvUwq5YvFPImQL2hntDBZ59rYrQIpny/hiSR8vpDD4rSzOe3ffu0bredfk4q4kIRv0CocZr3VoLFolHIBVypgQQKWnNuu5TCsQl63VNgnEfUIeL2Q/JJS8aZWflEnuWQSX7YIL1l4F4yMTjW3Rye4oBV0qTl9OsFVK/SWRXJBw+nS8DpUHIuUoea1yBivSRmvq3htBgnPyGs3cNt0nFYl+zzEOidmtQhZ5/jscyzuOZGIoYJ4ICI0ynl6OVcr52ghvk4u0CuERpUY7F8BRCg3KswOY0+npduk6dDKus3Kt/rM33m342/77O859H1mVY/daHdajJ0d1rfeuvT9vxlYD00H0w8ShYcbhaVobi1W8MTRrxgR1rtwNZ79PUT4FWtHI4Xy15p1fM1itVpOEgRqH8FVnpvpq9FsrKhpavHLBHOWF/c6r4mhvpOt73ybjl01aX8zEQ76KUBVPDAFaHZ8U5pETs0irWaiairsF0cK674ycQMmb8DVlt/0V/X5panXs5/brP2n1+cMzc7zsZu+7qFPXUv3e6p7F9QXm9RKLq+78NMLXur30eASDXrKg55KMwG8PFYHGPEXRuHiGIKOw+gEUo3GbvvR2RA1EySngxhgJoTOhrG5CH4nhN4JofNh7G4EvxvB70WJ+zHyfoxci5UAq/HSary0FKMfRqnFCLkeLa1F6NUwtRIiV0LkaphaDVNrEfphmHgYJhZD+GIIfxDEFgLoQgC9jxTnA+h8AL2DFOfgwhxcmPXnZ3y5GV9uJlCcCWCTMDYO42MwMQJTw0hpJFAe8FADHmrAA/LGVXsN+tDnl/H0p6CMqG5cszDmKY558lXWCqOruXFXbtZXXIgQS3HyYay4EM6txvCVKLYSxZYjaD1LcK7Gom93wbN9352559q6483OeXZnXbvTa9tTqzuA6bXdmfXErCs560pNr29W40Lv9pwvN+PPzPm37wZ2HoSyS8HcSnB3Jbi7guysRLJrsbw7gfpSBKisAWubJdHKJraXwve3iP0MebBD7gE2SyebpZMk/ShJPt7ATzbQk1jhKJY/8W8XPdvEUoqaiZBjMDHqJ8f91LiHGEMK19ezN3zUYOTxTf/BtTV8yIVPw9TdaOE7PxowORyQgCFu/6ZK2K5XCNUqSC4RykR8iYAr4rFFPLaAw+QwWlltLVIOl9faxn7jdca3v8V5/XU5l22QSfQioUYrUyhFUhlPIuFIpVypiC3iM/icVhXrdQ3nnEXCuqAV9eklFzT8HjXvol50Ucu9oGL1KJm9avZlg+CqWfyWSXTFKOyUtvbIGT1KZo+C3afm9emEXUqORXTewGfruEwl47ys/Zy07Q0Zs0XOblVw2tTcNoOIbZHxbTK+WczR8dq17FYN67yQ2SZktgnY7SIuUybkgukZCplQr+Dr5Dy9gm9UCS1aiVkj1iv4ainbqTN1Gk2dJrPDoDXrFFajosuhvdhrudJjvtih7+3Q9XXqL3TqL10w93UbbRa5pMtx4R/+5vrKw3tbmeXd4sNEfjGYXUHyS2l0Prq9sJFfSxOL8fz9yG71wTGUXQvn1iP5tXAO4IoW3LHiyzFitXYmWQC4N4vuzSJYj82TQsFC3rXp9nULsFV1GMxSLxTLNEuFNc1bnprg41OuIfQ15NUs+AX8oUR4tv89FeHLZzsbYn41mglmCKZfFmE/0vT4P5UIm0bYMHkDJm8iNX9Xv8ifSoTAgqA6ZsBLD/jIavftI6sNezHYBebu95Hg+H5PdbSylko9QzMRDsLokB8dhrERBB+D8TEYH/NjY37sdoC8HSAnEGICwSYQ7HYAnwxik0EMRGyzQXQuhN0J43fC+HyEmI8Qy1HqYZRaitFLMfphnF6MUUCQy1GqnqUICViMUTUeREmwmDVYwwUwixRn4MIMXJj256f9+Ul/YdJfmPAVR33oiA8b9OIDPnzAR47AlRG4NOynh3zUIFjqxVPo9xROvyA+7MVHfNioFxv1YqM+dNqPTfuxGRgHQ5uzSBGwkjha3thfTey504fIznEwd4jsVvxbNJwuI1uVQGYvtHNQ3c8odxzLnwTT+4HUHrJZ8SdKnhjpiuBrIXQ1WJz37c77doEO59zZO57cvLc47y3OI7l5JHfHn5/z5aa92WlvdtKbnfIVJn2703BuDs7OI7n7SPZBILcYzC8Fc0vhbC1T6k2R/i0azpTgTKm2kXrViFgFALYyD+dLYJOg8HYZ4NnMryfRhWhxOohNIMQUQk36iPH14q21bL8XG/CXPlonrq2hEwFqFimOLMVtb39fYe02Wy1dVq1NIzYphUpIJBYLxXwOkB+7/TyH0cpnM4RclpDLEnE4QjYb4nPVEpEOkti16g6DzqySaVUSlVwol/IgEUfMY4jYrVIeQyXh2SCWQ8Hp1govGsQXDeI+g/BNo/iqFbpiFF42CIAC33fIv9uh/I5T8a5N9q5FetUo6lPzuuWsDjmzS8npVLAdENOpEAHVafkMFadVwTkvZ7dArHNaPkMnYOqFLJOIbRKxDQKmlt2qZrZI2UwJiyFhMSQcpozHhvgcqYAjFXA0Mp5aylVLuVqIb1CKjCqxQSnSyQV6mdSsVFi1KpteadZDFoPMblV2OjUdJrldL7UZpGDjw94uw6U+S3enznmhU9dhU13o6P7+X/7w3r278c21TGF1s7CcKCzGsg8j2Yeh3QfwziKyuxYurEeKy+HsSiS3Gs2fpWG+NF5sKEJgQSDC2nIzNRHWp0aBCGPoXlMRfjEvu/BPJcIvFcmZVGEzEYJM7Ffnjy3CZqnOoVNOM5+/L3UOe9GFz8PBWk51wEc2T72+WvubibB55FoCI6CDvtKQjxryUUM+AvTsIMoZ8hE1TjWAVz3npUFB6e8hwn4/3u/HB2Bi0E8MweSwnwQfMeyna6+H/NgwjI8g+AiCjyPEOEJMBMiJAHk7SN0OUpMhejJEz4fwu2HibpS8GyXnY1VmY8TdMHE3TNRGJe9FyPkQfieI3YtRDZkN4rNBfCaAgezoNIJOwcUpuDjhK074imP+4pgfG/Fhw97qtJBRHz3qo0f95KifHPXjo358DCbGYPx0rBSbRvCZADEXwO8EifkQuRQrLcXo5XhpOV5aSdArCXo1Sa0mKVdyz50ou5O0L10Cmw0FMySSxmO75Xi2spHbA8R2y9GdUnSnFM8dx7JHkZ2DUGYPSZX8ScqXIL0bhH9rz5squxLUchh/gBTuenNzrp3Z9e0ZGJ32F6f9xSkYm4Kx2tjtuLcwcar5KV9u2p+fDxTvh3GwQe7DSH45VlzdwNYS+FoCX08SYB1R3xbp28LhLQLOYHAGQ9KoP4P5t1BfuuhNFfybKJzCAik8mCbc8dxSODvr2xl37U540Bk/OeNFb69mJ0KHI3Bl2E+P+vEJf35iLf6DoZned78nUGh5IqlBr3aaVAa5UCHhCQQCjkAsE3IlfLaIyxRxmWDXQJVMpJFL7GaDxaC1mfQ2o9asU5l1KrMGUkv5OhlfzmeIWS1ixjkJs0XKOCdpf0PKOGdTsroNwjctsjct0ssW6Vs26dsO6B079EG37l2H8rJJcskgetMofssie9smf8eueN+ufMsouaDkOCGmXdpulzCdck6Xit+tEXepRZ0qoV3JN8vYOnG7WnBeyTunEzA1vHY1t03PZwAXGvlMLbtVxWEq2AyI2QYx22TsdojDkHLaJew2hYAJUApZGglXDwmMCpFRIdJKBQa50KSWWLQSs15qM0FOu6rTqbrYoe+2qjosCocJshplXQ5N3wVTd6fugkXXaTNY7AZ1p1F/pafvH77/d3OTI771B+GttURxbaPwMLizFsx7w6gngLp8+ZVIDrAaza/FCqvR/Eoktxw+O6Z4RoQNLVgTYf2S3PXFMi+sLNO4RBBuWi3ZzIWvKpJmImwmvFcW4Zl+GS4DzrzzPEJCyg151c8dgmngQmARYMEvEGGtYWf544uw5sIXbz1Vk/cgTA/UXPVHFmFTQXrpAR856KeAgWrdOpjVN+xFR3wYeGfEh9Ven7qKqs5MAKFkQxE2+VxQUgv+Fmrf6MUImBzwUwMwMQATgwg5BJNDMDmMUICRAA24HcBvB/DJIDEZJifD5O0INREmJ8LkVKjKdJgCLyaDxO0APhHEb4eIl5lCcEBd3Sl624+Ow/gEQgDG4Op1GPaip9NIsDEfDo4BsSwoDroXwhcixMMoBbS3nii5k7Q7SYOVq8A+OL405UtTwe394E4lsrMXy+4nigcp9GizuJ8s7O0Qh4Bt/GAL3dvMlxJZKr5DbOQO4tn96E4lsl0OZ0qhLTqcKYUzpeBOBcmU4HTZm6TcG9RaFF+NYCthfCZATPrRMU9+zFMc9aG1kbkhT3WgbtSHjvrQUV/hdgCfCpEzSH42UJgLFusT0Xcj+L1w/n6ksBDNL0YLD+P5lXhhJQ6mrxVcyYJrI+9OFHzJPJJGgxk8sk26ooXlSOFeAJ1H8IVweWVjfzVWXg4SI97KqJea9OEjy8m/G5i58r2/snQ4IKXYYNBBYoFSyleIWCJ2K5/H4vGFPDEkFXAgEU8lE+mUMpNWadGrrQaN1aDhsNuZjPMcdhuf085ltQjYrUJOG5dxTnjum5LWb0vbXpO3v65mnzfymUY+U8M6b1Uw+yzSd7o173So3u6Qv9uheNsBXTLx33GoLptlF7SCTiWnQ8HuVvMuaAW9OmGvitcFsRwyhlPGtstYFnG7TcruVAocCk6HitetFXbpRB0agU3FNUFMo4yhEzK0gnYNv00raDeJWGYx2yJim4UsPY+j5bDULIaC1a5gtctZ7UCKUk6rlNMq47ZBvHaFgKkWc7RSnh4S6OVcHcTRQGytnKNT8c0Gkd0KdTiUfQ79BZu2x67ttKhsJnmXQ9vbY+ru1F9xaN/qNl7uszq79Wq7WtGhM1zp6PzXV/52am46EF9NF5djueVIzh3D3FHCF6dWItkaq9HcajS3Eskuh3fPzLKoFZF+cTj4Ul707NyJF0TYMPBq5r/qczo4BindRErXkdL1V7TgF9A0BdpEVM1E0sw0L7/5xSJ81c99VREOIZXG+MsNGT4F/LOpR7+Ul0x2eqmpWzA1CNOAWoDbrD1Nr0OT48H1+eoM++maAsdgYgImq316XRXodICaDlD15aATMDmOkGMwNewnh/30EEyfRpNneVUR3vSVb/krp7+TdD9C9yNkP0KC2127bjVGfOioHwNR40iQAAwF8NEAMRogRhB8GMZqjCD4kB9tCEjM1lM1hB8fg4lxhBxHiAmEGIdx8KNJmJyEybq5GSiIHe8F0PtB7EEEW44Sq3HqdJ57aT1eXI8XXRuoO1ErOkB9KQxJ43AKQ9J4MENGtunoDhXfoeI7VAbb28b3d8nDHH0MyFJHu+RhGjtOoUebxcNk4SCR30/k95OFg2ThILBFBLaIQJoKpCmw+GQgTQfS5aXk3v0oNYtgt335cU9+1J0bdRdGXPkhNzHiI0BEO+THhvzYMIyNBojbcGESKU4ixakA+iKFmUBxLozOR/H7MXwhTizGiMU4CBnRtQTq3sR8W2Rgm4rkS7FixbdJe1J765v7K4mDtc0jd/rInSivh7EHG8ezPuzGjOfdv/rQ4uw2GDVarUQmaVdJeGJOG8RjyvhMMY8lEQuFIolIpjBrIItWbtMrrTqFWQPp5CKlmCsXstmsViajRcBliAVMIadNyGmT8trEnPPQ+W/ZpbwLGplNzNGxz1t4DIeIYxOwLAp2n1X+Trf2aqf6qkPxtlN52SLt1rBtEMsuZzsUnE41v0sj6FTznUquXc52SFlWUbtNzHBAbLuMYxYxTCKWVco1ilqtMmanmt+pFXZqhQ4N36bi2lRck5RjgXgWiGeWcc1itknEsojYVjHHJhGYhVwdl6lhtytYrQpWq4zZImWcE7NaJew2GZcB8ZhyPkshYCuFHKWQoxK3KYTnIWELJGyVSxhqOUer5uu1QocecuihDrPSaVKYdBKLQWYxQXqtqMMO8CYM6QAAIABJREFU2S0Sq0nitKu6eww9vWZHp8FgU8kuX/yrqYn5jeTDrd3Fzdy9+O6d8Pb9SG45ml2OZpciu4DlaHYllluJ5RpaEIjwCyx4RoSBXbrpfoTN0o/NRFjr6aoBU6DKKwsvUG7MK4vwbNcDOHPYQKACqOoErtSodtBNhPSqghlGqkFhNa8ILBhoGvm9ugirbqga9zmv2M5GNu1HyiAQHEJKQ0hpGAA+7o8swmE/2ZAxmBqDqTGYGPcTE0hVezNBcj5E3g1Td8PUvQgNAP+cC5CzAXoGoaYQchwhRwPkCEwNI1Ttup2hVlV7htoI66CvBJ4/QCB++hRFDyGloQB1CjGIkA0Z9qKn/Tg+BONDMD4AYwMwNoIQwzA+6EPBBMFBHzroQ4f82GAdAz60xmAzvPig9zQa9qFj/uK4tzDuLUz5CcA0gk8j+DSCgrQqEOFCGH0Yxpaj2FqcWN8gXQkCbIjj3STANrPwFgV2mAM7zUZylXh+L57fO82FHmzk6UShtIlW0vh+hjzcpo4Au+TJDnG8jR9lsMMMdriFHgCSxXIiX9nIlWO7dGSbDm2RyCYBJ/Hg7oF/a8+VoJaj2GIIvR8q3g9i94PYuL805gMJABJcukEYHYTRUT826sfAqO04QoAXo34MFDdNINhkEJsJ4bNhYi6C3wnjC3HqwQa9tEGtbFLrKcq7U/Jny8Hcnn/32LV1+DBRuR8vP0xUPJkDX7rkTqAL/u1/0z/Xc/l9i8Vm0qtMOplewZcK26ScdjGrVS5ky3hsEZclEfBFQr5cBoHt440qqVEl1SvEOrlICwm1kFApFUoFHEjAkvGZAmaLkPEGCK26VZK3bfp3bHqnjG9kt1p4DCuXoWt7Q8VrNcm4drXAruQ71fxeg6TXIOlQ8cwytgXi2BQ8u5LvUAnsSr5NwbPKuT0qQaec74C4dhnHJuGaRCyjENBulbKdCr5TLXSoBDYV36bi29UCp1rYqRV36SSdKqFNxjEK203CdrOI0aGQ2qRCvZCj5jIUnDaIdV7KOCdqf0PKqmZK5VymgsdS8FgQhyFjt0P8cxD/HCRsVYgYcglTIeVAEjZ0mju1aGUWrUynEulUIo1SKBOzJCq2WiuwmGRdZlWPRX3Bqrlg015wGDhWleU7l7/T/9EP786O+f1zydS9dO5uurAY3AHDwMuR3FI4uxTOgvXYGlbKrG+gwIJnRFhvwZoIqxv21onwhXmEX2Ucrp76zq7ehX8qEYIu+2VeVuAXi/BVRfXHFmF9C+sZgUsAYKm6r/yK7WwaWVZFCM4PCi6G/XSz9rxq+5uJcASmGjIOwrvnFiTmQtSdML0YoRYj1MMoDViMUA/C5IMwOY+Q8wg5ixBTCDmBEGMwMYIQQzBeHTN7iWYiHPSDEUFypGpiCqxQU3tzFKFHA+RogATR3jBCAIZOhQcYrcay1a8zBJODfgKcvDauWU/tCeDMT1+QYp0s+71Evxcb9OLDXnTUh972V8cOJ/3oFIxNI/hsEJ8LEfMRCoxT3g8TCxHiQZhYjJBLcXI1Tq3GibUN0puifemSf6sMZ0rIdjmwWw5mK8FsJVSohPMAsN/sQSx7EM8dbmD7G9h+Aj8Ac9s3ySNABtvfxg/OkMH2wRqhGfJwizhI4/sp9ACkWLcK+6nCXjJX3tgpR7bpcKYUypTC2+XZ4N4UXBrz4aNebNSPDcPYIIwO+ItnUtDDCAXeGfBgA94ieOAAphyH0XEYnQ6XZkPUXIS8EyXuxcmFBL6YxB5u4ouJ0r0YNRsmZqPUQrK0lCBmPRuDd1d7Lr+r1htUkMSuk1tUIqWgXS5kq2QipYgvF3AVEqGIy+Ix26RcFsTnGORiq0ZmUUvBKi1aKU8t5qjFHI2EK2UzBe3nRO0tEmarpP0NFY9hV4kvmFQ9GnG3WtSh4Nsl7E45/6Ja0iMXWPntkvY35OxWJbddxWvTC1k2haBDKXLIBQ6VwKbgmWVsg5ihF7UbJUzgxR6VqFMpsEt5FhHbLOZYpTyThGsQcS0Srh0SOBUiu0JkhQQWucCmFDnUkpoIwfx6O8S1iJkmYbtFLjJK+VohW8lthzhtMnarlNMqYZ+Xc9kQhyVjM+VctpLPVfA4EIclYbbLeC1yfptc2K4QsSARRybkSoU8qZAH8qhqKVcnF2iVQqNWatJDGqVQphZptDKbXunUqZxqhU0tt2rkZp3CaFerTHK5SWW82HX57//mB/NzU+Hova3teX/qQWhnOZZfiReWormHkexyLF+/W8WZBUi/wIJnBgiBCGsTJ2ouBDr82itZ8BZceimA+P+SCAeDezULjiB7I8hezYV/cBGeBqZVETYVRmCvMf99RVh3BaoWHAmURwLl6mf96UQ4AZMgHToJE1MIPhsk50LUnTD5oI6FELEQIk7npOPzfmIWIaYRHAybgXjiVUUIhhurkShM3vYTgOfvI1XGEHQULtZP3q8xDOMTcBkwDpfH4XLtwWLES4GlcMb8pVEfPeKlhj3kkJsArQI/Be+A+ZFAn/UAAYDc9bCfHPXjEwgxHSBmg/idMD4fok8BoXO1POdBvLS4UV7aKC8nyisb5dVkaT1RciXLaxvk2ga5niRcm6QnTXq3KF+G9mWo9TTq2iK8W6QvQ8OZErK9F9w9CO8e1x6la6MscWx/Az/YQisZbG+HOMhSR/nSSaH8qErluLh3gu49wfafYvvP0L2n6N4nxcozjDzEqSOMOirgh9vFSjpb2szSm1l6IXo4FyxP+PARb3HEh44g6BBSHPDnaw9q9QzC9DBSAkOz4AFlpDpiioGHmHGEmECw28HCVCA/FcxOBXemg8XbAfR2CJuOkreD+R/Mrlnf/esWmUYmFytkfIOCZ5VzTVKWQSbQSMUiHl/CYYq4LJlIKBHw5WKBXibRSXg2udCilgIR6iGBUsiScdsk7PNiVoucy5QxWpUcpobPASlHk4hthwRWGdMqYTggdq9OfNWivGpRvmWELuulaiFfJxRoBVydkGeSCK2QyCYVmoRcrZChFTI0gnY1v00jaNcKGQYJ2yTjWsRMq5hjFrKMfIZFwnUqRHaFxCTh26RCByR2yiU2udgiE1rkIoda1qVX2hQ8m4LnUAm6NeILOmm3RuyU8yxiplbCVgkZcl6rjHtexj0PJCcXtgPzydhMiMNS8rlKPlfOZUtZDAn7nIR9Tsw5L2K38lltAhZLyOWI+QIwpigXMpVitlzC1igEWpVILuUoVTKNQmaUQxYIskCQSQEZtAq9QdVlkFq1YodVY+2wKK1GVU9X11//1Ts3bs64N+4HMqsbxfUkthIvPIxkl6K5lXjhpV2ZTlff/goirOVFgQgbuvBrN4LkrQB5K0D2IySojgPjMTUznRkSOx0XOUuzDheMoPQj1U+5EaxyJlCr0ez8zcQ5GGxMrVrhDEBLA4ESOAy87kfo4eCr0UzATXnxMfZ5k5C9qpIDe8OBvcFglVc9f7Pr+QVjb0Byo0h5FHkuvFp7ztBc/FRDpnx7t7374/7Dfk95InwyjJQ+fLB5J14aDZA33flBPzYcpK/7scHY/g+9aH90b9RF3fZVxtz0TODwtq8yjRyMe0pT8P6kh5xDKvPB/Rl/adpHz8LlOaRyJ7A3E85PBnbvbVKTocJkqDAeyE9FsIlgYSJcGg9Vu8LRADkWpMDrAS89FjwYQQ6G4f2x4PEIcjjgrYzAx9V6VJgeRqhhhBhCsEG4MODPV8MymByCn+c5+xHyzII14FNqvCzCcQSMVhI1qsU+VY2dpfZZ1dDnNEAEK57UCllrAeuQrzTqK4/7S5MwOYsQ8wh+L4A9CGLLQQLMUFwO40shDCRCV2I42A4X4N4oueL0eoxYi+LridLaBr0SI1di+EoMX0vg7hTlSdP+JIEkSWSTCKTIcIqIpMloioxtEZFdKrJLRbN0LFeJ5/cSxYNk8XgTPQEbJ2WoI7AWaHbvUW7/cf7gEVAgfvCMOPyEPH5GHj8jjh4TR4/x/RNs7xFaOUErJ8Xyozx9vIMdpPNl/zbt3SLX08RqklhOkgtx4k4InfLlXngQOR0QHfWhw0h+DCmMw2C6Jz7mw0EyYM5XHHPnRgPEDRj/oZ+4ETy4GTi5BR/PhA9nEPrGncj7fzfs6HlPodRJBEK1RKSViY1KyKiEdFKxSsivBUNCTptMyFbL+Uat1KqD7AbIoYecBrkKkiikIkjEl3LZEhZTwmBATKacxdKwWjSsFjW7Rc1u0XDOgyoVnZBhFLU6FJw+o/Qtq/KyWd6rEXVAHJuYYZSwdUKGmteq4p7X8Nt0QgbAIuKYhWyTgGUEMx8kXIuMb5ML7WKeXco3CVgaXrtBwjEpBDoZVyvlGBQ8o5IPAK8tGpFdL+2QS5yQ2C4V2mUiByR2KKV2hcQmF+tl3KoLue0Qpw3kQuVcppTTDspHAVJOO8RjQjymmsdW89gqLkvJYdZQcVlqMUstZmkkbI2ErRIx5fw2KadFzHpDIePLpTxIwlVCAp1aatTJjTq5XiMz6uQGLaTXyPQamUELmfQKi1FlM2u0PbbLf/evf3R/egh2zSQ3Hmzt3ItvryTzD6JZdxL3baC+aAHZKLrjuaWN7NoO6t0i1xJFdxr175CuVH59c9ebKXgzBXibrN+qF9mhgtlSMFsKbGGBLSyYwUPbRD1fq1mw9ucH/vBeVYTNIoOBAAXoD1L9QepmqEqzjhuY6WX6g5WGDAfKDWkmwnoL1rvwjy3CM5747ybC4dpQ34vUW7Dehc1E2DTyayLCETc94q0Mw/sjwcNrq/k7m0fRg19N+DLjyzuL0b3b67kJV3EaJidhcthdvI1QN0PUjSD5MYLfCtM/8hZuhemBaHkovjcSogZgbChAjISooQAxHCSHg+QtXxFUQo54i0Oe4nSkMuAtggjylqs46MVHYGosUBpF6JFqvQw5iGCDCH7dnfvYlR2AiaEANQjTI8HKaOBwNLA/GtgfCZSHEWoIxocQbAjBwNmqybfnY4HUGRHWW/BlF/4BRVizYE2E1e/lK4GIcAImpwPUXAC/G8TuhXBQEbqeKK0nSqtx4nTme8GTKJ9CexI0WAvbkyBB1QzYIMK/VUa2y8HdvXDuIJQphTKl6E4ptltOZEub+UqqsJfOlyO7VHiHDO+A3XTL8fxeonCULB4nintJdD+FH6aJgwx1tF062ikf71ZOQEFNofwI3X+EHz4hj59RJ0+pk6f08VPy8DG+/xiIsFA6yZKH2+h+tFBGMqR7E3OnKHfmYD1zvJjcn4+UxkP0eIi+HSnfjpTrH3qGA+hogBg/LZ0dg4lRhB4LlefDlTEfPh4ujURLA0FiNExPBEoz4f1b9/zv/mBYZutlSpQiSCmDRFIRWyZiSgUchUSglAqVIr5SxNdKRHqZRCcVaxVig1pmMchterlZI9VDPJWIqRC0y3hsCYcpYrQJ2s4L285L29sUTKaKzTbyGQZeu57fruO16fntOiFDL2IaxCyzpN0GsTpUvG61oEvFd8o5ThnbIWXpRUxQ2Al8qRcxwTugrLRehGYpzyLjmwQsm4RnErG1fIZRyjVAPI2YpRIx9TKOUc4zKwUWlRBgVYtsGrFTLrHLRDap0AqJHEqpQy1zaiCHWqYRs1RChoLfBkQo5zKVfLZKwAHaO4OMy5BzmTVZKngscLBayJXz25RChkbC1kM8o0IAMMj5KplAIeHJxVyllK9TSowayKiBDGqZViXRKMUapVitEGmUYuBIs0GpNalVFo26w2x6+9J7/df719amwtGH29l7yd2VHWx1s7AU2V6N5sAuE54k7knhy9Hs2kbhNPIjkB2w4jZ+RoT/L3fvGRtH3uf5zTsf4Ns7351t7J699t6G59kZMXSq6sq5qqs65yabOVMUKYnKaRQo5qSsGeVAMXUkKTErkM3OzSQqa+Kza3gP2D0DfmP4pV8UxeFI4jyj86wXMPCFUCr9+1+lFlWf+mXZKBycjMqSQ+AbI+w/O+VbB9X6/3P5KTYY3wqEW4Fqy6SPdyB8j4W/FQg3P8p/9lj/ZwbhVgDeUh8i8BdB+Kn7b3zwPf1WINzKhbvV99wyuNgeWD12N97qWzzZ96TxbP85/8OZ1e9CkbfB+Td906t900+/HkleCibO+aNd/Y87hufaBh+3Dz3pDiyc7ptpH3rSMTzX0v/wlG/u6L2ZE0OPTwciTf755uBCSyh6cvhJj2+x+W789J1Yt2+5Y3il6W6yd+TlybtJOSAnN9puG4i13FtoG4h1+VKtgfm2YKTFP9fsm28LRlv9sabB+abB+aaB9OnBzOnBVNNA8lR/rGkw2uJLtAVSG77Z91j4C+bgR43Cj9KxZfCTQSgjcHNd4/r5gXjTQLx5MNY6FO0cjnX7omf8C2cDkYujC1/fj18fT92eTN19kLwzFr0djtwNR+6MxTfNOF3oexDtG1+4NxHtG4vdux8fmIgPT6f8s+nQ46Xwk+WRuaXg4+TI49Tok/T9d3kxs7Hlh/GVsbnMyONUcDbun477p+OBmURoNhN+uBh+9NP6B5GMPE13KrH+qcfJp3OZp5GlZ9GVF/GnL5LPXqWfvU4+fRldWotk1uZSq0+STx/FV2ajSzMLiw8eJ/2Tsf6J5N3JxRvjK1+NLJ8LpLvCqY5Ass0Xbx6ONg9HW3yJZn+yJZBq88VltQ4nNgKxLUPx7tDT1uFURyDZ7lvoGX58ZmBqX/NFT8VeQtSBJKYAVWpICSMqEPwCAj9nSAUM5srmC0tA8mgIA0foWfxdXiimI7QsoqahXAbKZWEFBeSSqiws93M06/do1u/J7M8ZRRavyjFASr1WIWpzdWDOZhBKqEKPKU2YyoSpTKjSiCiMiMKMKGUrUF4jU1A+1muVBkhlQNRGVGPAAFl6HBCBXAOiFrUKVpMtaBU6RMVpcxkoV0JVRgKwMrCDxxw8ZmMRCw2ZKa2JQowkbCRhA4WYWdzMExaBtAikiYUNNCQSAI+qGK2SAtYhR4K5chHhhiitggRzCfW6NkDIQhoW0mDqLwggi4ZyWUTJY2oeU3OoikWUctyUhpQMrFovwCC0Ag4KDKxjER2LCAzM05DAwCKH6gWcxNQ8g0p6jhE5yqIXSgrsexq293T0jo1cmJy8Mvvo6tTcV2OPbozM3xuJD4bjAxPxu2Pzcp7zndG5u2PzcqrXezHCn/RzEG7os80UbN6Ew1O+pKx3nHvnjt/CFbmlsfJuz80sPOWLb/VA3wqEW6njXfTlPW35gH5HslZ/stX/6fz7oyDcYv17t9HmS8paD8X9xLMN1+7H9ekA3gKE7zZs86XbfOmtLveTfOmPa4vv+bR/uX3k2ZcD8RMDsbMPlsuOn7Vt3z+eWnv84z8dvNJ/5PrQtYeZaw8zd2IvBjPf+Fd+GEl9F05+G4i9GY68vPfoad/D1evjqYvB+Z7Bx2eG57oHHrXdmWq7M9V5b7bz3mz73enmO0/aB6Pd/nTncPLknbmTdyKtw6mm/lhzX6Tl3oLMwo6hRMu9BflM8/BCiy/a4ovKpmHTYKR5ON4WSMnh56bh9Lua0fhpX6olkJHnV7QNJdqGfvaT88sU/BB7vy0IN5+Uo1+nhmJNw+u2cqsv2u5baPctdPrm24OPekbnLz2IX5tI3JpI3htP9D9IDI0nfxrktt6hcU4Orgw+iA0+iA2Nx4cn4v6pZHA2GXqYCj+S27WkRiPpsYXMRGxxKrE8k1iaSSzNJJ9NxlbH5jLB2bhvKjY8GfVNJvxTyfCjdPhReoOFG5Pln6TW5tLP5jPP5xfXfgbC5y9Ta68224VPkk8fJ1YjscW56NL0/HJwJnMrHL8wtNBzb6Hr3kKHP9rqizQPRU4PRZp80dO+xOlA8nQg3TqYbPOl2wKplkCqJZBq9Sfb/YnOQPJ4f/zUwMK50XTrrfuFO4+gnEEDwAxFo1CuLBJVkagK1eYgYDYOKwgCFFhMr6P0OsogUHqelBiMJyCBhHlMy8AqSqsggSxamyOiaiOplW0+Tr2NVXzOKb/gVdt0mux1c1CTzWuyOPU2RrONBbJkU09ElBKqMuAaE6YxomoDpJRX0posTpurQ1Q6RMVDCh5SCLBSRNUmDDDjoBkHjThoxEEDARoIUI8DApSrx9QClEurv5AhKocPzThgoyAni7p53M3jDgaxkloLARoZ2EBDBhrS05CBgY08ahIwk4B5TKzLQNtFwsyhekoroAAHqxmtkgRzN1jIwCoGVsk4JEElCSo3DMQNY1F+LeAQJY+qOETJwgoGyqW1OSIK6BAND6l4SCXAagFWc1olA+TSiEpuW8PhAIOqKVhJQgoKVhKYgiU1FpEyiYxe4ggdoxJwxGkoP3qw9MvDh77+6uLk9PVH0Svj8zdHorfD8fXmohOxwcn4wERcnmo5OJnYHCAcnk3IFuHgdGx4Ov4eAtctwvc8PxvQ+lQQ/oKLcgMGp32J075Ekz/R5N8SJFvtv5U6h9If1QZp3tNmCm5m4eYzv0pbgWGr9R8g8J3S6yjypVt96Wb/ujbOv6ctr7slqH4Jbz/b+YMzv+a6W33PxwcTpwKLp0PLXw5EekYzHUMPK492lOw93hddMu869FecCS+oNmzfRxbWsaU7pep9ZW3na3q+rjt7rfGru62ByYszsWvzi7diq/Fv/8+lv/+/H679w9DjZ765F/75l33Ty7cnMhdH578eT/T4Hh6/Ee4Nzl8cT568PX66b+psMNM1FG+7F5GTXDoGoh0D0a6huJzE1DKUfJchtdgyuHi6P90WSLUH0+3BdJs/0zL8LldoOLUxy2kzC1uHEx+lYLsvLgcjP2ThbwXCjQU/S2QdjLf6463+eIsvJmO+ZXhBVpP/UVvoSXc4cmEs/vX9+M37yb7x1MBkpm8i9k7Rvolo32REVv+DxL0H60UU/ePRwcm4bybhn02G5zNyIszYQuZ+dPFBbHEyvjQZX3qUeTmTfDa+sDzyOBWYSfin43K25zsQZkafpO/PL8ognIqvbMQIF5afR1dexFZfJp+9yrx8m3nxavHl68WXrzPP36TWXiVWX8WWX0SXnqczq8nM2kL6+fTCin8qdTO8cNkXuTQc6R561D30qHP4cZc/0hWMdwQTLb7YqaFY90CqfSDZPBg7ORQ5ORRpHoq0D813D0Y6gonLDxY7bo+ZCmr/NlsNQ6DEIAKmMtKoREAMrCE0KhLQCBiup2gdRkkCbpIoo0hKPCbSsI6CWERNADmYOofUKBitktEqOW0uC+ZwQA4H5PDKvxVUn+vUX4hglgHONaFKM6ay4GpetU2e9sCqvtgI++lghYSp9bhGLukzYRo9rNRpsnnVNhmEAqzkIQUL5rBgjgArJUxjJSELoTXioAEDJEwjS4drRFRlorRGAhARpQHXmEjQSAAmEnQwiINBnCzq4jAnizoYxEZBFgI0sYiJRYwMrKchidKKtFZiIImBbDrUpsNlWQXcKuAWjjCzOIuoZfhttJiRtQFCXJMrxxFlkZocCshltEoWUnGwmoPVLKRiIZUIa0RYIyGAHgX1KCghgA5S86BSrtAXSUhHaDlUQ0NKAsjB1FkIoYCgLArOFVDAwlFmHU2RCC2QCIkCFGYqKzlw4VzvyOhXU49uPozffpjsn5zvG38id+LuG1+QW+4NTCZ+nima3GDh8GxqeDY1NJMcnE4MTieGZpJDM8nh2dRn7zl/Nuw2GVdN/nV6bYLZFskpWwBg3e5599vmd9rKktggwXvaav/24fRHtdUDWvaftPsTG1r3qPxmIIx/VO/dRrs/Jesn0/Dn389Wf69PBdIvg63Nn9nQH9knkPq4tlh/aijWEkg1+VNN/lTTYPTC+PK5YMS6/cu2K/2XB+67qvYhOo8hbztlKNK7amipWGsuJFwVlKcKthYTrgrSXcnk19B51YVHWmpbz5Wd6Cw62rr33PWWvlBb/0jn0P3BJ6lLI9N3H8UDidUr43M3pqM3ZuNXpxYujqV7A9Gu4fke/0KPf6Fj8En7wOPOobnu4VRr30LL3WhrX6y9P9E1uNg9tNTWl2wZnGsZnJOL2VuHoj+VbQxsgs0mH+lHEbhZ7+NwONY6HNsortior9gqttr8QZBio+6ieTAmH7/LhEx0DibaA/H2QLzNH2vzx1plEA5FmwcXTgcirYGFjmCsJxjtDUQvBKNfhRNXx9L3JtL9U6n+qdTAdHpgOimnht6bjPU9SN69n7g9Grs9unD3fqx/Ir4eJnyyFHiyFJxfDM0thucz76omMhPRlfGF5fvziyOPM+FH6dDD1Lpr9OFiaDYj4/AdC5cnY8uPEqtz6WcLSy+jKy+iKy/iT1+lnr9eev3t4stXy6/frr799uk33628/m7p5TeLL75dfPHtyvPXS2svU6sv4ysvF5ZePU4+n4isjj1evjMWuRZ6dGFo+kz/TPfAo+6huY7hSMdQ9PxAqrs/2jIYafbNt4cWusML54ORi775jtshZ+1egJQ0WozCUJFGeVwlEipSoxBx2MIxBpLUobiF5V2Sycnr5XIIOQWUAnJpUMEAuaQqSy6qY4BcBshl1Dm0ahur2saps3jlF8I7K1APK/WwUh6BK6izdJpsOUAoajf8oiojqdXjgIiqRVglwioJUopahQ7MpUGFPImQg9U0qKBBBQerdRhowAA9qpEQtYiqdYiKR1UCphYwtQ5XmjnIxsN2DvZIRJ4OdzCQg9Y6eMzOoVYGtjKwjUVsLLJ+zKE2DrWyiIHWyiMmdKRGpAA9pTEyoJmDrAJm0+F2kZRlYGCJ0gq4hkNVNJRLaXNkbTYHZcm/pdTZtCaHAXJZUMGCCk6r5LRKFlTwkEKHqCRMYyBAEwWZKMhIag0EaKAhIwNv4FkiQTlnB4SyEUTBEyAHqwVYzWs1jEZpoDCryPM0gVIYLLKc11N89GDT3Vtfz0xffzAx8HhueD7W/zByZ2ru5oMnNx/M3536WaaorA0QyhQcmIrLknH42XvOnw2LbSsQbuXw5l5hAAAgAElEQVSi/GUQfvig/61A+Olg+G1AuBkhP1Mg8XF9gMBfBmGHL/NRbXXd97bdtP9vA8ItX0S2uG5XMNkVSp8aSrSElk8MJE7ei54dW269N2cubmi+2Hei+7rFW29wVBdXHdpzqLek8ojVXpPn3VVXf6q0/KDdud1srSos3uvJ34k6SnBXGeEuh21FGmMeYMqHbUWIvdhWtVtXUH245+ux5IsvL9wuP9TaeSd8KTBzLjR3aSx66+GyP/nWn3x7b/7Zncer/ZHnt6aWrz1IX3uQvhyK9/Q/6up71Dsw19P/5Gxgvmf4cdfgo86Bx92DEblDTfdgrGPgIyxsHYy/5wX9ZRC2Dcd+KxBuSEagTMHOwfUWbnKPU/kGWtcvKv/IybcU7RyOdfsTvcHU9dH4zfvJ2+PpOxOpu5PpOxOJ2+PxWw9iN8fSN0ZT10eS10fj8hzBWw8St8eTdyeTdyeT/VOJwZnU0GzK9zDtf5TxP0qFHibCj5LhR8l1Cj5MBWfSwZl0YDol59cEZhLB2eTI49TYXOZBZGkmuvQ4+XQ+8zyy9ExWbPV58tmr1LPnmRcvl169WX79dvnVt7JWXv+w9u33q2+/XX79dvX1N8/ffPf8zXdPX7xeXnsxn3g2+WRxeGz+pv/hV0MPL/meXPRFzvuiVwaSl4aSZ4KJ3vvxMw/i3YHZ1muBE7139G43StMkSRpY2shQEgXzhEbiYYlH9Cxs4BAji5lp1MGRDo42IpDsymNBBanYRiq2caocTpVD526jVLm0WkGps+VaCFa1TQByRK1Cp1GIgFIHKHWAkgeVLKiggFwKyBWBHAnMlSCF3M9MQt8JA2X3IAsqeFCpg9R6SCNp1TIFdRiow0AZhzyiEVBgnZeIWo8DehyQSFCWQChNrNbEai2s1iMRXol0c4iTgcwcYmQgA6010FoTC1t41CpgVgFzcZhsI1oZ2ESCelyjxzUGAjDQwAYIrQJmFXAzh5pYxMxjJg41soiehkQSlFNSOVRFIxoa0VCwmoRUhFa5IQECNsRrNbxWw4FqDlQzsELOJuUxtYBr5FQaPQ3pKa1IAO+grtlIXuVANQcDAg6xGCgxmJElKEBJqxUkpBIIlGdwnIBAHAR4lHBLUpWnpuXLE9e/ujASuDk7fW9u4e7jyI2pJzenIxu+0Pc1kxqYTt6bjPdNxO6ORzcqhT7b7PzZoODJwG8Gwvbhj7PwtwLhVut/AYQy/zoCyY5AcoOF/yIg7Aik/wVBuP7BwGJ7YHGDhb8VCLt9kZbBSPfo8unhpVPDS23BteahxbNjLxp7vvbsPd52J1R+uE0lunXeHdayvbS9krKV8e7qqgOtJbtPCp4aQ2H9zhNndhzrtnpqrJ6airojNTuPm11VOnOxu6ihqHIf66iApXzWXvX18GzLZR9sKIENJbxnB+6to4oaDLWH3HtPFx7uKDveu+fMreY7o83XB66OPZxZ+zb54z89evGH++nXY6lXI4kXA/Nrt2cXrzxIXAxHL4ZiF4Lxs75Yz2BELp//qbnJO/0yBT9iFP7WINxMwc7BhNx3tHMo0jUc6xyOd/kS8jzF1sF021BGToNa38ofbwskLg7NX/ZF5JzSm/eTN8YS10ejV8ORq2OLV0YzX48kvwonLodjl0LRi8GFC4G5q+HI1XDk+mj01tjCnQfrPUgHJhNyAnpwNh6cTQZnk/7p+PBEfGg8Jv86NB4bnoz6pmLB2Xj4UXL0SXomuiQbhfOLa49TK4+Sy0/Sy/OLq9Hllfjq0+Tas+Ta89SzF+lnr5defrPy+rvV73949v2Pz7//4fl337548/rVm5dv3r745u3LVy+/X119G0s8n51/en92eXg8cysc/9oXuRdcvhnOXArHO4NzR24GKk708HnVCsxIcyhJak0caWEwPa7V0whHQwwH60SQY5U6Tq1n1SKWIyLZRixX0n7OqbN4TTavyeZVWYI6WwRyBWUWnfV7UpnDqBU8qORBpaBRyAt4VZagUvJqJa9WcoCK0aoZWMPAGgYFZBDKFDQgKjkFRoByKSCX1uRQ6mwGyBW0KhHWSFq1CKo4WC2ggERAehIWca2AAjyi4RGNDlJKiNpAgGYaNnOohcfMHGpkEYFQSrRGwBQCkmOhQQ+PuljYzcB6RrtROGHiEauI2yTCric9HO7hcDeLyVFD2TdrprQGRm1kQAsPWwXEpsOtAmbhMROLmDjUzGMWAbcI+AYUDQwsd8/hcK3cSQ4HFRiQiwG5pDJHFqXK3SwGVdKIgoJzCW02oc0moRwGVbKYykRBEqaRo6EiqpZjnxKmyYMJJ0qYSILBYYGnjEZOoFGBhGkapnCQhFQ8BogcipMqJZYFCJrPDTjgNrCVBcXHD7f03731eK4vEuuLrGNvYCr6XpeZ/qnEvcn43fHo7fsRWXfHo3fHo581h6KymsLR0yOxptF1bZn08akuxPc8hO/AsKULcZN1stlqaQ7Ef1nvPJB/RDL/fr1agomPaqv17cHER9URSHYGU12hdGcwJaN3HcZDsY6hWOdwXH6Kyer2J7d6yG62ZX9m126C7ubvcytQyWnoH2rL68qP+HXreV3NgXj7cPKj2ur7Pz+Srj75Ven+9nN3Rt3luzlrKWsp0TmrzIU1mN4lOEtMBdX5NXtoi1d0l1mKai2eetFa5SxsrGposnt3idYqi6e+8XAvZSp2le8hjYU1B1tvBGcOd32FmjyMs9ha0JBfeUh01IiOGlPeTkxXhAklrKmas5WxjnJ9wY6yA23uhhOWui/Lj184fnXkxOD9o3cCdyMrXYPjVx/MT6390Pck7U89C2ZeDESXh+JPbz9aujGzeGk08fWDxXPBWG/wSXPfZG9wvmPo4em7ky33ps+PJNv6HzUPLrT74h3+eJcv3jEcaR+Y6xyK9Poip+5FOgLp5sFYR2CxeTDRNrzYPJBqG148OjjXMpo+Ojh33LfQFEocHZz7cjhybGj+5GC8eSjZ4ks0D8ba/an24WRrf7RzOPnOzntf8k/Oh9oa0tENtftiHf54ZyDRFUyeHUmdCSfPhJO9oURPMN4diMnNvjcGS10MRy+Pxr++H786nrw2kbo5Hb09Fb07Feufig9NJfxTyfBUKjyV8s9m/LPp4emkPAJieCYSeBILR5JjkZUH0adT8aczyaeP0muPM0/nF9fmF1cXFp/FV16m1l6ln71OPH0WW3kaX11LPF17sraY+vbls//t+2d/98PKd98tv327+PJ1cu352srrp6uv11a/efr0u5Wn3y+ufJ9Y+iaafptZ+7vgeKSp40JxWbUg6igSEXnMYeEsAmnmCT2LSgwiZyryNMRSWj0OyGkpnDaX0+bKBwyQTasVLKDiQDULqH4qkgNUnOb3rPp3jOpvaOVfM6q/YdW/kyXAah5SyQkgsmOQ0yp5SCWXpTOoUiABDleTUA6NKAQSoGC1jBASzGVglWwMsbCCgVUirhUJgIUVIqqycaiDx0ykxsXhcpsYO4/bRdLMY0YeNYq4RcAlSmtgYD0NMbCCgRUmDnUaGAsPG2itRIMGFjJwiJ6FJQaReMzMYy4D4zayVgG3MIiNw9w6yiPSLoG2MbiDI5062sYRVp50SqxDZOw86RIpl0g5BMLGoXYes/GwmQHlXBgGyqWAXBZSSQSiwyAaVDFILoPkkmA2DSk5FCQBNZybg6tVWkgFaVUYrCERkEMgDtaygIZWKlkI5GAtB2s5BOIQiEXXxaBKGlexpIanQY4BGUpDECocV5JajUjhIo1yuFZOsaFgJQXn6ilaoCiKIiCWREw6fW1pdefJw3cud8yOXIrM9i0mb85Fbk3OD8+kfeMZ/9ji5dn5a4+jN2ZjV8fnrocf3wo/6QvN3QvMf7beIGp4oWV44fRQ5PRQ5NRw5OTQ/KcD74+DcKuH9a8B4VZA2pC87Vac2NC/LAg7g6kNM1TWZvjJ6gmkegKpzkDyo/rnBuEv68Nr/TTS/efaCoSdw7Ez/gXH9uPNlwbP3wqz1lLBUWkpbtxz4oyzrFHvqbEU1u861u2tOWgu2KFzVuaXHfCWHzS7dxgctQZHrdm9A2XzWEMpbS4BGLshr5axlxXvPHotOF154CQo2h0lu/afOle1u8la0OAq3Xe69645v0Fy1lkKdpQ2fKn31vHuWl3hLrF4L+6uYwv3EMUNWmc57qnmC+t3nDpz9cG8sXavffeR3Z1XDpy9dej8nZNX/Xdmlm9MpK+PZ/zRtyNLP/gSb4Kp7/2Jb8OZH2/OrH79IH1pNHF2JNUbSrQPzZ8LJ86G4u2DD3t9c50DD7tDqZbByPHbs+2+ePNApHUw3twf7fClLg4mzvfHztyNnO+PXRpKXhiIn7sXvTiYWO9QOhRv8yU7fCm5GrI3uPhbgbDDH2/3xdp9sfdY2BOMy/zbQGCnb6HTt9A9GOkZnu9db+AZORdcOB9aOB9auDoRvToRvT4Ruz2ZuDeZHJxKD09l/FMZ32zGN5sZnk29q2iODM1GfI+io/PLY5GViejKdGL1UXrtyeLa3NKz+ZW12PKL+MrLxOqLxOqLxNNn8dW12MpqbGU18/zZ4ovnSy9frL5+u/b227W3362+eLO09jL94k1i7eXC8lp05Vn6xZvMy7fzi6vjc9FDx1oKy2pYwUDTrMmod9lNViMrMZCFI4w0qidhiYJFEhJILYcD3DsKymkpLJizTkFNFqNRytXiG3MYZCuHBbNZMJsBsjY6vLzr+aJkgFxak0NrcmQEymiUcyAZVL2RFUnBShbT0IiGJyCRRuUqApEAdLiGQ5Q67F3YjIJsHJpvYLxG2iMRLg5zMIiZ0poorYHWygafjgZMLLxRL8ghChbO1VOgmUNMrFZPaSQSMLCQgYHljBgDh1n49aQYh4A7dYRHolw6ws6hTp6ws5hbR3n0jFNHugxMnpl36mm3ROcZWI+ecYmkU0e49YRTxGw8bNMRdpG08JiBQkRcqydRI40baVyHq3W4mkPkZBmABlWYMhfNzYWVOdrcLCD7C232NlSRg6sUlEpJKhWYSoGpFLhaSYBqAlTjkEYWBaspFKAxkCUghoQoHMQwDYqqGUTLYTCDAjSikf8FORwwcAiHQCyBUCSqxcAcVPM5rsnmEKWRhb025/6dR65e6gkGrk4/7JtPXX8Uv/Eo2X9/bvBBtO9+5NbY3I3787cnY7emkzcm45/JDpb3c+QG41smR3yitgLhVtrsptvsvvuXAmFr6OP6VBBuUPBni9+VBsvqDqU3tPn8Zm193WR7MPkhDrcC4Vag/VQWfioI24Pps2NLxy4HDaV7z919cLTrmppx8e5aZ9ke0VXNWEopU3HF7lPuin0m7w7BUVmzq2nv0d6iqkO2/PrqnaeOnr5cWHnQ4qmzeOtr9rVI7mrWWkpZS450fnUtOM17KlCdQ++ulFwVhD7PXb7HUbLLUbxb76qxeXc07G93ljQKjmp72b7yvW2OqsO6/F26/IYdx3pNhbsYW6WxqKH33tiB8zc09kLcXsN46glHLaAvEot2CwX1usIGU0Vj6dHuwoPtO1qvtPdNDMy/vBBaOOub73v0/Nrk0uDCG3/i26/uJ69MJPsjz69Pp65NJHqDkTOhhd5gpNsXOX1nun3gsTzyvjsQaxuc6/QtyB3auvzR9qH5lv7HrUML3aFUhz9+qu9x0725zkCyK5hq7pvbCoS/bMF/qM5AYjML5YNf0Dsfr7xyYV3++Z7AXG9w/lwwcjEcvRyOXR1JXB9J3hhN3ZlI3Z1M9k2l+qcS9yZj/dPRgZmF4dmYXJU4FlmZjK3OJJ8+zjybX34eWXmx/Or7xRffptZepdZeZV68Wnr1Zvn1m+XXb54/e/Ns7fWz529evPzm+atvV1+8WXn+eun526nV1cjrl+kfv8/88N3scvJi/42i+iqAgU1myaAXTJJg0QtWkTdxpJHGTQxmY3AjDkkIoMe1cnxOTmuU+ccA2QyQLR/TmixKvY3RKDfm8234+mi1YiOFkoaUckPR9TPqbJmCm81BAVYTWiUFq+VYGg4qZKGaHBxUMCgg4CCPARv1BiKqEglAJAADAZgordwj28poLbTGQoBWUmumtBYasrKIVcAsPGpiYQMB6HGNmYasLCIfmyithYGNlErClTpcKZFq2UdqYGCLSNhFwswhRhI0UVozDVkZ2M6hTgG30oiVRuwsZqZhAwGaOdQq4BIJuiXao2fcEu0SyXwjW2Tji2y818w49ZRdJK0CbuExI40aKMTEEFaezjcwbpF0CriNQeWeNRKiZdQKIwIJWg2tyiWVOYxGyWjVjFZNAeuRRRxUIEAurMnRarK1mmxQnUWAalKrIRGQQrUkAuIIgEJqRKtCVLmYRkkjGrOOzrNJNj3D4QCNKBhYxROgQKMsi1I0ipAQRGpBCsJ4SkMjOTQK2ozuw3v337p2cjR4Zv6x7Cy9fX/+xsjj62NzN8cXbk/GbkxGP1uvp5ZDR++o0xpc3JptfxxmH7VOfka7nz+yf/5H6fZgevMV3535+PqtQLjV+k8FoQyYD/Wp67tCaZl8Gz7S90C4mYK/oF91z78C/J8KQtls/ZCFv8zLj1iuI6vNw/HOoUi24K061HFrZM5ZdZC0lrPmSlvhnryKw7hYzJorCalEctbp7LW0VGhy1eos5bRUqLdXldYetebt0FnK9a6a2r0tjuLdOmclYynx1h1uvnjn4r1Rk7fCWlRtK9q++1i73l3JmAsdJQ3Wwnpa8IqWcs5QrLdXMaYya8Eue8ke0VVr9zbuaGwrKDtoce2QnNXeHUfPDN6vb79AW+p0rt2lO9udFYcoS7nOU11Yf1jMqyLd1Zijis6rozzbhcJGzF7D5O2SSg7Ya7+01h2ta75Ufqyn7c7I2OI3l0Yf3ZiO9T1eGY6+CKe/CaXeBpPfBBJv7z15PjD/8tZI+mY4ddUfuzQw131jsvfW9OXB+bN3ZnuDkZa+2ZO3J3tDifOjS+2DC61D0a7g1i8Wn6gNCn4AvJ/8pbI6/PGOn71IraeVrWeoDs23Ds13DEc6fQvdvugZX+ysP37OH78Yjl4aWfh6NHb9fuzGg+idydjgTNL3KON/lPE/yoQeZ0YjixPRpZnU6qPFZ3NLz56kV+cX16IrzxJrLzMvXy+/+Wbt+++f//jjq1c/vHj9w7PX36+9+eH59z++/MPfr/34h5Xvvn/1X/4x9uZV38TYwdYTlgIbxml5A+4pMDpMpN1I2fWkTSSNNCphoIhoTQRqIxADpJFAlR7S6CENByhYTS4PKkkgiwKzKTCb1ubQ2hwKzCaBLEKzjQKUuCoHU2YT6lwaVG10TpEH8CKAcrNgjQJTbiM1OYxWSYMKuTmL7DNE1QrZ1kFUufJDHNMoIUX2T/V52hwWVkiYWoaZTYdbWcTGw249kafHXTrEyWmdnFaesutkYZcOcwqoldHKDbgNpNpEA3YBcYqYLLeeyDNSpXa+wES59ZhLQu0i5pBwj4UrcukL7UKBhc030XlGyimgNhbKF4kyq1BkEYosQqGZd+oIK4s49ZTbyJhY2M7jDmHdfCywsBUeQ2Wevtwteq2CzFSbjnDqadmP6pRYt0jKeapOAXcJpGxomknIBmuNWo2cTyRoVSykIsFcVLWNw7UMCuCQCgUVMJgLg7mIVgFBClwDEABIglpcq8W1WhQAYEADadQSR7EEgmmVLAG57VJRvtXj0DutPE+qBRKQxeGAbHNTsFqb8zmFalmBVOHA71DN73gcKfEUtx9vnZjoffjwq7nIzSfx27PRvvH5u+End4KPPtuocD/hj58MJE4E17Vlksing/A9BH5ou/wMVKHMZhbKxx2hzFaA2TDR3uPTVutly+zXqyP0cX3q+g9BKBuIH9p8MpC2sgj/yN1+gMOtQLjl/lsAcsNzu87LPwbUrUB4wrd4fvp1/uHzRQc6vQ3Hd53ovdA3pvNU6+y1hTVf7jpy1uLdLTq2W7y76w/21Oxpt+Rtt+RtL645VL7jGG8uESylBmeVp7SREoswXYE5f4fOXkkYCnC9F9HnfzU4cazjPGPJM+VX7TzSavbW2op2uMp27Tne6y09YLDVmF21NTtP2fPrBXOZLb++oOKAw7PbYKp0uhscrnqHt4E0FpkqdjfdGCqsOS3Y64vrmkp2nOLtFSZvXcPR9oLt+6wVe4obm+pPnLVW7KPs1Zay/SWNbZy7nrJVse4aY8lulS5PX7ar/Vawof0C4io1VjQKRTss1fsK957e03HlyLk7xy7099ybuD2RCS68nlr++8wf/q+5l/8YiLwaS3439PjZzenFu0+eXhyJdfvnuobnWweedPjjv/Bi8akgbB1a2OwUldUZSGwgcOOMrHcpYO+/BH/0Z6Pbn+z0zXf553oCc+eCkUuhyPX7sbuTyYHZxcEpuWArEXiYGpnPjC8sTiWWZ1KrDxNL84tribWX6RdvMi9fL756s/LNN89++GHlux+f/vB3K9//YfXHH1/85//97f/xT2v/8HfRN8+7z5+vrtsuiDxDYwYdYdKhBhow0WqnCBkphQ7NFjGFHtfoUY0eBfUoZEG0EqjSaRQSqBJBFa/OZdQ5HKCQ697kQgUaVFBALqmRi+GUmDIbU2ZTgFK2XeSuY5A6V6vK0apyQGU2qMzWqnJgjQIFVRsf3xCpycFVWbAyBwdUOKDCNEocUDGIlkUhGgb1NCLgII+qRAKwcahbovJkL6iBdIqYx4CX2Lhyp67MxpRa6XI7W+EQikxUgYEosTDFZtrNQXZK42RAPZZrIlVmSm2hNXZO6+AhpwC7RbTKJRRaSJcI2VjQwgJWDnTqCa+VK7ZzxXauzKWrdEvFVjZfwvIlrNhMlzulSrehOs9U7taXuaSqAkt1obXAxrslyi1RLpF0SbjXzJS5dGUuXbGdcxlIIwPpcLWeAi08ZhdJt4H3WqQCE+cUcAePeY1sgYnxSIRTQF06zMsQbhpz0qiDQe0sZuZQPQ0JuEZuTYCDORiQjWpzcFhB4xqGBAkNQGgAAgAJAEQBANFoYLUaUqlsRtEgMFpV1hd/879qFL9nSVAv4AYdxhAqnlTLhq+JRcw0asQhuWaRBRUEoEBBBU5AWgz8QpOlQAFlZZHh2IHGm1fOTk3ejizcm4veexTpfxj5rCWcaAknmkPxpnD8VCh2Mhg9EYweDyxsDcL4J+ojFPxFEKY6Qqmf2V6/CJ628LreW7Zx/j19Kgg/HZyZj2ozpWQQyizcimFbAWar624Fs45g4qPaCoRbqdefkoOXPYGfIbkrmPyotgLw6dByx8iSxl5XvL8N0efTpvwrfeHj7Rdh2knqvHmle/X2Kt5UyhqK88v22fLrDc4qwVJaXHNo16EOm3eH2VNbXHPoyOmLrqI9enuN0bNj+77WvIr9hKGQs5XV7GseHp8v33mM0OeRhnxHyS7SUEAbix3Fu+3eXZKtmjOWldQcKaw6YPVsdxc17NzfUlRx1Ft6wFO4p3Fvp6dwtymvjraVbj/W2XMlnFd5hDAUk8YSvaeWs5XrnJWstZQwF7OOirzaQ7bSvVLeDkf5/qp9HY7yg5aCxuo97ZV7W80ljbi1rO5k77mhiaJ9TYyrgrCVSIU7UHORVp9P2isoRyXlqMQrdjK1e3UNh0pazpa3Xyg63XvwxlBbcOqr0MNg4uWtmcz50MKFscSZcLIzkGi69+SP+vx/JSDlisnN0cF14G0qK9r8g/pe3ZFsDrb5YzL2ZCfBuzScWNtwrC0YbQ9E2/3znb4nvb4nF4ML10bjtyaSd8ej98ZjA1Px4dlE8HFyZD41vrA4GV+aji/OJpcfZZYfL648WVqOrj1b+uabZ3/4Q+q7b5//5394+1/+cfGHb0YjD9u+PptfVwpLpJGhRQI3s7TXKHlE1ohqDJDSxaA2FrQygIUGzQwoYWq55l2A1bI5qAOUgmY951MucpDNsndF4rkEkCOL0qpQVTaizJLL4xBlFqzYhqlztIovEHW2nCEpezjXo30kRENKVLWNAHLkCnEWUWPqLBzMkWOE8mQiPYuaBMKsI206Qm7y4hBwr4krsLB5etKlw9x6zC2ieXq8xM5UOvlyO1NuoyvsTG2BodzOFpmIEhNZbCQKJbRYRMuNZKERLzaTBQYsX0Lk4yITUWwmy6yUV4+4BdCjg/IMaIGJKrZz5W6x0EoVmAmvCS+0kCUWqshEFOqxQj2Wp8cLTFS5U1eVb6gpMNVXOBsqXRVeQ6lDX+oUZXeo10wVWhmvmXDrEY+JtulQPaXhUSUL5wqY2syhbiNbYNN5rUKemSuw8aUe0WtjXEa0wE6XWnSFZj7fwLglyqkj1v26tFaPa0UUYCEVDSo2HM4cqqHAdRGgWn6NgDUKSJ0rUrjDIFpEhoRUGJBNQgpCm4sB22hSTeMqGldxOCDgoA6DdDAoQICJwXQYKBGQgGrlJnAspDFQWDasVdEEYtFzJV5rY115Z9Mx3+3z85Ofdfsi6wosdAcWOoPrkk2xj+njMbCttBUIt7TYwunNLFzHWzi9FQD+uUEoE+tDfSoIN54sm3fuDmc2b/VrLLat7ufDyOIvg3Ar1+svgPBDFnZ9Ogh7Jp7vuhD8PZv35wryv/nv/zwLIOr3Hg3cn61tbGIMhZyp2JK3vaj6IGss4kzFrLHI5K7izUWsscDkrjI4KwzOCt5c5K3Y4yk5wBrKBXNFYc1RR/FuS2GDIW+7uWBH45c9N4an8ysPSM5qa8GuXUd6vVWHRcd2g6ehoPao6KhhzaWSvcLsqRbtxSZXuZTXYMyvp6Xihj3tzvwG0VKud1c7Sncf77p2rOOKt+Ygb6+oO9hZtafF5G0w5u2s2tNkKawXXVXG/DpP5X7eXsXZKs0FOy2uXZK1TnLW5VUeYZ21sLGo7sTZMwMTnpoDvKuqdPdJT81BwVXrrDhQVH/K4N1lzdvhLNy1AX7JVimYy0yuWqFwu6Vqj1S6e0/PzRvTy92BhaZ7T0ZoW5UAACAASURBVM6OLf1WINxMwQ21+2If1teuQ3Fd8rKfYoRdQ3FZHRsDkOW+OeFkayjRHkx0+KNdw/NnffMXgwtXwnF5sM69iejQTDzwODkyv96nRs6aWXj6PPHi9eLbb5a//W7522+Xvvnm6R9+HI9Fzlz7avueBrPDyPG4JJEuh87B0XaWcvKMW8fZGFJCtBKiNZOYhYL1qEaAlSKqEgkNhygoMAsHvpBr9QStitbksKBCrkmgwfUOKZRWRQAKecwCps7BNbkyCGX4oapsKPcLRJlFQ2pE+QWlVfAYIOCgHCDkMUCiYB2hZWAVAeTQkFKiYBOHy7MJBUojUBqRAfUcJLFaPQeZdKjNQFoFXAahncfcEiV7Oy00WGAmCsxEkZWqcLDVbqHGLVS72GoXW50v1nh0ZTbaK8F5PFgoQEUClM9oCg1oiZnwSrCbBwr0SJER80qwV4LzdICLU7l5oMCAllqpIivlNeH5RqzIShZaiHwj6tUjxWaiysltzxO354nygiIrVerkKvPE7aWW+gp7bYm5wmOozDNWeAwlDr7IxhbbmQIL6TGgVgGxCoiZg4wMZOYQl4EpcujLPGY9B+XZBZeFthuxQg9XlMfnO6kSr1CSbyr1mssKLOVeS6nbWGgXC8x8vpEtMugKJD5PYBwcaaFQAwGJKCDAaplYNKSmofVSRTmOqMn6nMNgkUYZFKARFY2o5KxRhoFIEiBQDY6oSUzLEohA4zqGpHCQJSC3zeB1mEwCJZIIA2soQGkmCAGFcQhQQ6ptqPJzFlI6eKzc8Vn3jcmem1O9t6Z7786e6398fmjuwvD8RV+kM7z4Uf1Xg/DXUPD/xyCUX7Q3f7YrlO4ZWZRZuPn8/xsQfsjC3xaEGyz8rwfhg6f7vh75c8jw3/755//q3/9P/+Y//BkrGLrPXJzPvKpp/JIQnc7iusOnz9gLaxljns5W1Hiko25vk2Qv01lLKhuO1e1tEm2lJndVxfZThZVHWUOp3l4j2CpoYzGuLxAclQBlbz7T13ymjzaWSs66ip3NJs9uk2e34KprOHbOu/0YaSxiLSXVe07WNH5pzis3FDXmbT/qrTqst1YXlR9wFe6iJC9tKsLN7t5bw03nbxHmInPRbkf5Qc5Rp3Ptqtj1ZUHNQb272lbUcLDpYln9ccFWZfHu3HfoUkVti7vooMG107v9uL5wt1LIrzrSdSf0RHRV6z211qLdmFTIWau91cfsxfs4W1lB7aG9J89aixocpbsbj/c6yxp1zsr8hkOlB07B1mKmsOHEtZHLDxbPjmXahqO/Jh7861ymsc0U/Ck6uEUM8kwwdSaYOBNM9AbicrOebv9ct3/ujC9xxpc460/2BpI9gWRPYP3fvSmUkFnYEYx1+aNn/AsX/AuXgrFroSc3R+fuji8MzSSDTzJjC0sPYkvj8eWpWGY2uRxZfZZ69Tb27Pn9+cjXAwOnz52rbmwwuR20wBgNQr7d6BIpMw6YUKWJ0BowQIdoOBjQ4aieoSSaZDBMhEFeq2HB9RaXpDaLRrN1tJoBcnWIRoDVcvRObvpMaRUEoJCbpMij52HFNkSZhalzSFCJKLOg3C825hDRkNrA4CSQpcM1crG5XPAguzdlU0bAwfUR7Sxmlxi3STCLkFEAZYmMisWzeTLXwAMWHjMysJzYYmMheUyggwU9eiTPgBaYiXI7U+PR7fCK9QXSDq9Y4eZ3FpsbCo2VNqbayuzK0+9yiRUSVu3i6/KlKidXZqVq3EJdvlTjFqpdfI2TrXTQVU6mvsBQX2iscHAuETJRChOV6xK1XhNWYEALjVilg93h1TcUGmu8+iIr5dEjbj3iMaBFTrayQF9VaChx6GQWlrvFcrdY4dFVeHSlTi7fSnutnMdEO/WEy0B7TKxdJCUStJuZ7VX55SVWu4UoyOOLCgSnHXU7cV7UmsxEnltXUmgq95pK3foSh67EJtS5rNudlhqnucpuLDOLXolxcbidRjhEySFKFlEysIKCc0koh9Bm42AWDYM8jtCIhtAqaUTFoGoGVXO4miS1OAGiGIigAIKC60IgikVgRMXxOMthMKKiGUSUaFGkXCxpJRAJAzkUxCGVRp2jVGWpgJzPBnY23mvYPbBrz1DjgcG9B4f2HvYf+nLky6bLpzuutHbf6Dx7q/v8hm73XLh4ceLinflz4Uz7xPLJqadHJ58effD0SHjljC/R4090+RJtvnhLIHU6nG4azZwcW2oaS50aTZ4Kp06H020jy+3h5dbgYstwpiWYaA0lO0LJjnC8I7jQHpzrCkV6RhbkosaWYHy95CCQ7AwkewKZzgdLLcFEiy/WFUydCaXPBVLnfMnzw8nukXRXKC0/9Lv96R5fute/dCawfHoi1TSePH0/0Xw/0TKWaB2Jt4Zj7aFYTyDTE8j0Bhc360xoqSuc2lBnKLmh7lDqo+oKLX5UPeH0R7V5/w8lX0s+7h5Jd4+kzwRTZ4Kp3mCqN7jpouGf38Mm8Gy+55/d/0j6o9oKYFsqkOkKZHqD6bPBzPlg+mIwcym0eDmUvuyPXwzEL/hjZwPR3kC0NxTrGYn3jMS7fvZykOoIrb+InArHzftb/4Yy/Ns//4v/7t/9h3/3J//6r/+XvygvLJ1MLd0cnQIkJ2Tw8u5qyVXF6r2iwSvYKizeer2nFtcXeCr31x3ptJbu5l1V9uL6451f1+w9pXOU2Yp27DraUb7zmN5dKTmrSX3hwOjC3qO9BJ+nM5cJhhJHXr3oqpbcNTpnFWcrhwWPpbDBVb5XctcQ3uqSo20F+5tgazHpqqg61FbaeAoxFIgFda7qA9f8s/ubLuhdNYK5zFPcaM+vJ6VKc95eyVGvs9eKjhpnSaPorKSM3qLtJ1xlh62F+9zlR+oOnHWVHdW7Gh3FR06eH2i/4jd4G1hzeUnNEbOjRm8qtdirbPk7WUOp2d1gL9rLmqoNnl2usqOMuVbnqazcdzqv6oDOsb14Z0vr9QdXJ5Z7/LHOYKrNF+8MprrDGdl06wql24Zjnf70xzUc+yS9954kd25rD8Q3LL+uoXj3cKLHl+zxJXv9qe7wq3b/sw7/0/ah5Y6B5PnA0qXQUnd/tH1grmt44Zw/csk/95Vv9op/+mZg+k5w+vJY8lwwcnN6+ep48tbUoj/yvG9m0Tf/dHj5+d2F5M2Z2XP9fbuO7bXnGU1mymrBnTyVr+ftLGGhUAdHGnFIhDVOnjJxKAMrdAQgkqDco0RHAHaJMguoQKhR9d/yqJJHlWYaElGVhKnl0QosrCA02ygwW+4Hjau/QFXb5CxQHMwhtLkwkAWqPsegXFT5e0TxO0LzBa3NprXZEgmYWFjAVGZUY0LUOjBXtjvhnL9Vf/FX2/76f0ahz3UcIAlamsglsWyayGUppcBqbHqEw7N1lEJPq0wcoCcUHgPu1mMlFsbJaU24wkqp3QKcJ6IeHZInogUWsszFV+VL5W6hyEYX2ehyt1Dt1ZcVW6qKrNV5poYCy94yV12RqTRfV1lm3l5hKslnKwrEcg9fbKPL7WyFja11ShV2cWeRo9wp1Rc7KjwGj4F06NACG1/gEIrdUrFbKnByZV59oYstL5Aaqp1FFqHELlV6zAKmkmiwwCWVFlqL8k0Hyj2VVn5XsXNXmbuu1F3iMfI0aDXSHpfkdIqSidSZSMFImO1cYaHV7RRLCuxF+WaPQyz2WgrzjE4rl+cSnDbGAEA6GOYZ3GKXTA6d0ylWFzsq7Poil77YbagstBU79eV55mKbWGwT8wxMWYHFZWLselKHq40M7NEzNgYvsRpEWEUqPrcwmJFGMXUOh2t5CsERQA7BklqNXF/BohAFATigohENh2sFEuYJiMO1csmKgSMsLCuRhJljbTpeR2IMClAoQMDqz8L79/kbd/t2Nfr27PXvPTC0e2//zsb+nXv92w/6tx8M1B3arOCOw3cPnu87dfVWT9+Vi0OXrwSu3hq/fXf23p2HF0JPzoefnBuJ9I5Feh7EuibinVOJzplkz8hi7+hS7+jKmZGV3vBqb3j1zMjTs6PPewaTvUOpHl9aVm8w3RNIdfuTXaFoVyjaFYx3hxLdocQGSM4Gl3r9mZ5Apie01Bte7gotdoYXu0eXW8MLreGYDLmOULIrnOoOZ7rDme7gYrcMucDiOf/ied/ied/iBd/ihunTE85s1qeD8OOW2X8dCOWLboCwZzTzqSDcatutQLjV32sr9QRSPYHkmWDqfDB9MZS6HEp/FU5dCaVuhJLXwsmrocTXofjlUPxiKHYhHLsQjp0LZ86FM2dD6d5gSrYY5FjU6eE5omSPQnD8jQL8i//0N//xT//sT/7Vv9aogJKd+2+Gp2sOt/F52ylbhbNsT1HlAburmjYWs+ZSR/FuyV1Dm0t4VxVpKWHs5SBjdZQ0WAq2C/ZSxlzoqWh0l+9mLUWCrcJdtjevYv/QyELt7tMmZ01B+f7GQ13uin2iq9rk3VG284SteBdjKSWNRYa87WJeLWMv1zmreHsFqS+UbJW2vB06cxlqLDQU1ltKdvWPLVTtbjK5aktrj+472mt0N+qdDeX1LbuPnrN4d7rL9pbWH7MX70SEQlP+LmfpIZ1jh8HTyFq2c9Y6vatR9O480HblWNdN0VXrLm6s2XmKkwrd+fX1+zpKa7+05u3KqzhcvbvDVrSft20vqDlhKdnJuyold42loJF37jCXHzl8wXf5wWJnMNUyFG0djnW+K0WVPQpbxZK7fPFP0lYg7PEnZHX74pvVOpxoGYq2+eKdgUS7L9blj/YE472B+Eb1/cVwVG5PcykUvRSKXgjNXwzO3xxPXBiavhqY8c0kbgYmv+ofOdDSWbqz0ZyXLxoNOoG2iJRTT9kFxCXQLoE2EbCZRNw6xkTAeM7neM7ndomSKbjxKwlmM7Ai36qz6ggWUQqYmoFydYiK1mQxQLbctIzRKpHcz7VZv0NyPyc1OTSo2AAhoc0lIQWqyQJVn8NAFq7+nAS28ahSJDQiodko1KuwSkVGzkZBZhLS4wANrhdU8IzaaiJsZtIoIWYDZjOTdgvltDEeKyUxKrNOW2BnSz2ijdfaBcitxwrNtEfCXDok30AUW9kSG1dsZQvNtNfGlOfrqwpNxS4hz0LJcpuIPJdQ5BLLnVKVS9yeb6wrMpV5RYcVL3DSLjNa7GbLXHyRlSo20149XiDhBXrKa6Tz9GSFS+/QoUZKYxUQt5EqdksOA2HRIRKjyrPRbgte7OFL83Vo9l+aaKDcrRcJFY8rzCJiNmAMqSj1iCVuXUOFp67YXmgRjASg+Ms/+92f/lu7gdaLmEbzt3/1+z/7y9/9KYrmFhVYqoqdBR4jDucwhNpuZngagMHf84za4+TzOZZU5uR88Z8EicgrNBuMhIEFHTzidbCFLr4kTyx0cDXFloYyR32pvdQplBcYCpycw0AU2oVSt1GGdG2BvcQqMUC2DlFZOELAQRJS4ZCKwbUEqGZRiMcRBtHKpRc0DLIoxGIggwKyaETDoIBAwgaOEDCUhrXyR2gMpFCAJrQspf3sXkXZ7dLi26WlQ7W1gZ27grt2D9XXD9TVT+za/6Bh79iOxtG63WM7Gu/X73nQsHd85z5fcV2wptG/62D/viN39x+7d+Dk0IGm4b2nvv6y+8rxM1dPX7jR/tXNnhu3zt2+c7H/7leDN6+Eb10fvXPz/u2bD67fvH/t9sStezN9w086A7HuUKJ7JN0WTrWNLLbeX22+//TL0LqJ1h1c7AwuyYUcLaHl5uBSRyjTEVzqDC13j6x2hVc6AyudgZWe8FrXaPydkt0jyQ2MyRan7FyV7RIZfl0jP6l7dPEnyXbSBzj8/wyEm9H1CyCUd/sIDv+ZQXgmmDgXSJwPxS+GEpdD8asjyesjqesjSXnK692x1N2x1O0xuWVX/NpI7MZo+tpo6upI8ko4cSkYu+BfOOePnPNHrk+s7Gy+hpuKSJ2doMX/4X/8j//mT/59Traq8cuOyj0n+sdjltJ9omenKX/X0aZLlduP2b0NeldN3f62nYe7rEU7jfl1+dsP1x/r1rurRWelraihek+TMa+WNBQI9nKDp8aUvx2X8nEpv7ax6dbQtNFVjfFuT2mjo7SRtZZJ7pqqPaeLdxwTXdWiq7p818m9h7pcef8Pb+/5JMd9Jmgq4j7cRVzczuzc7a5G0mg0cqRIEKZd+aqsqvTee1PeV/tuAA0PEEB7B0+49r67uqsbICVREgnXFgCp0extzF9zHwqEKA65u7O7cxFPIFBZGdkJIAJPvO/vNUXNbGlrv1IsnafJOE3GHbNNL/T4CCMqJFtOD92Y2sTETBDWJKsV5YthIsUabWb2TJiM0Vox2Xw+UT5HG82M0VY6MZzr7MflZtbszHUOq6mzYT6jFU4P3at0XbwRxAyQdHAuGUF0kIxTUgGmk7hUtPPnlOQpSmuz8hcy3ZdxvWDkTraeGhGTPUE2Z7T19k79+s6v/3ht82Bo9c0gmKuLzy4vPPuvVO3+LxPhV5nPweXtweXtP9+/8ofe5d/3r34+WHnat/b5hwu/v7z4h6GN7Zr2rq89v76+c716cH3z9djm69HNL2d/sz+x+WR8qtJy+nKmpbutuycWT9I0q9KMSlMqSQoQSAa8XMingEElEqCCHiroQdz1uK9JgsN0yBs88p7nvV9ggKs2SCXqPYaGmmpzVQDX4dqk7FDTkai7Dmg8ArnrIo1HQNexUMPRWu9asP6I98j7nsPv+Y4e8h/74E3PQ6010FtXK74I+epgfx3oPVoD8h1jIJ/GQCaPxgXUpCEm7KYAFxlyYaEmDg2LBChQIZUHJSbM4n6ZjVgKZqu4oxEpi1JYQKQCCh0yBVBAPDzsNpiwgPtEwi9TwbcIuI9F3CzsV2lQYyAeDTKQTyLCKg1KRJhG/XikkYM8TLiJDB4jgToEONx49O843E3BDQodkKkgB7lE2KfiobiAJkRMwYISFrA4CPQeBpreo6IuCnKLdIRGvQoXZTBf3CBMGXZ0hEIbUe8RJupyBETAAgIRlJiwKsEU7qNILwo1qHwkZ/MxHpEiPhUMpCgECzVhgIvCgoqEkXgw5DsKBxqIsJuC/Yd+8cPGwz+HQvU46KZRLxKux6KNKhQCXYd/+qO//tV7P2D4sGXilgynVVRhgyoXkmg/Ga0TcI9OBzUqQAJHabjelqMs0pTQ0HyMkchAUieaE6JKRCjAhQMuJNAA+hrgkCvsrfM1HA6562rRXtTfVJvaE/U31SxY6+OsfayNSIWC7mjQFwl4AJ8r5HdFAQ8AuEOhxkjE/b07PH2DoW6y9D1ZfGjoD3TtjqLekuSHufj9jHM3Zd1NWfczzsNcfCKfmMgnFh1zORNfKqbmS5n5Um65ubje3LJRbv5ty+lPmk990nzqk9azW61n1ptPr5ZPrTWfXmw/PtfePdd5fKb75OTxkw9PnHrQc3ry3Pk705X7ix8/WP701tJvry/94fra87HK9tDqi/GFl+NLr0ZXvhxe+WJg9Y8DG//UX/2nq9V/Ov/x/sXH+5cfHfRvvRze/GKs8uW11S+ur3zRv7I98JXkhtZeDlZeDqy9Glh79WHls8vrn19df/KW3o2nfdVnveu7fRt7b+mv7tf4i7Th10TyXWL7LsH8a+//xo9785CN/dG1vdG1vZG1vZG1v3jIXzxz7S8c+W8qwrHV59dWn11fe35z7cWdyou7le0H6y8ebmzPb+4ubO0tbO3NPdqbe7Q3u7U7s7kzXd2e3dqf2dybqu5ObuxMrG/frzy/t/bs3tqz+6vbU+t7ifIFjI1xSvK9w66/+Q8/+uGPf3a+73a8fOZM//3h+1shOu2FbUoqRHELpuOesEhrRS3VTRsl2iip6e7WM8NauguT0qxZOn7pWqr1PMjGCCVbOtFb6rqCsHFaycF8Yuz+6ui9lQhtR2gb5BKkViC1AiykIkwM5BJRNh5hYrrVSrFJhk8nMye7uvsVtcSwqXSmp/PCOKkVKL3IWs0DtxfHHlREpw0V0rzVES9dJJVyhIqTSlGw26N0AhNzpFJ0RxVCLujpk7hUpLUWM3OOUlpJozXCpUqnhkfuVcon+mmtWKuARdkkIWSM5AnR6YhQSVpv1dKnIC4PSukAZeFSltGbKbUZkYuo1e509Q8t/uFmdWd8fWdg+dnw2vZQZe+riHD7W/lfLsJv6LBv8feDK58Prz0dqe6MbO73rj2/svy8v7JbO0ccXnl2rbJ9s7p3s7p3rbI9svy0++Jwy8lLyUI7yQoEhhsyr9AIA/n5oIsPuoSghwu62YCLCboITyNUfwT21GP+JsTbgHgbiKAb8zeBrmOwp77W9hf1HIX99VTUW5tyQkY8tTO/UNOxWrXF29HPtTFptUlptcFpQN0R/+H3a83sta3uoK8OCjYgQBMe9RDhRhp01zrwBCwg4kGZBGQSsDjIYKICHBBxQCLCAgYYHGrymMaBpojIdJjHAzIdliiABF1IqE4kQzGVSJmMzoK2iCYVotbGZ8po3KASJm3KqMqDChcVaYDF/QqNKDTCoWE05AZ9DWjITUR8RMQnEAASasBCjVionow0oaGjNOKi4Cae8JFQI4f5caAh2PBuxH2YBr22iMcEnAN9DOQTcaC2YoLDgiwaAIN1YLBOZkEs2qgJkMpHcgle4cI6GeIgl0IEVAZQuTCFuDQZckxCZPwkVC+Q/pzDOhzMhhqTPHo8ZTk8ziFBlUNaS/Hu9mw+odoioZEgGnahkSYWDyocZKt4wqR1EWQwT0pEEjIa9r1/5PAPCLwp4ZBJE08qSDZOZGJ43IBU1ifTHo32GqxfpTwG6+3MCwrjNcVQ2sKR0CHI/z6DNrGwV6UjIg5EfUfD7iNExIOGmnx17wOeY2FvHRhoRMMeLOKtCTLoOhINuoOe+oC7DvA1hrwNftcxv+tYyNvgc9cHfU1+T0Mg0AjDQRD2BYHGcNT9vXlTm9GVWUOdt8wZy5jU9IeaNmkY91Xursx8JNF3Zea+yj3Q+Acaf09hPzLE26Z4XWVHRHpUoO/o0mTMnEs4M8n4dCI2m04uF/MrLc1LzeXllpa1zo6nXR2/bS1/XC580t76uKttvaN5ubW02FJ8mO+eaz+7ePLq/Kn++bOj8x/eXu5/uDwwdf/GyuSd9Yl7m/cfbE5M/Xpq4feTK08mlj+/sfGH8crvxtZ+P175/Fr1xY3N/WsbuyOVnaHq6xoD1S/7ql9cXf/iw8rrS2uvRiv7Y+sH4xsvxzdejlb2Ryv7IxsHo9WX/ZXdtwys771laGN/aONbdPivFdvw+v638l8X558zkJU3TxhfPxhfPxhbPxhbPxjZeMNw9aD27bfo8Luev7H/7XzHn+u7GF97Mb72ZxF+tL59b+PFw43tqc3t6a2d2a3duUd784/33+rwrR1nt3ZnHu1Ob+3UFv3cXXw6/+j1vYXPeKcd5RKKU/rpL4/8H//n33xQHx68NqunT8492jtx9QGltVBSQdDLqdI5RilAVCxKx0SnTXTaAMrG5Cwh5yi1EEB1Qs6xRhlk4gFU58xmI9Feqywl1QxjFUbuL50fvR/m7DDt5LqutJweoo0SoeaTrRfizeeibBwR4rxdEpxylLFINQMJsShnhyhdirWzRjnCxFirGeQSQx8t996YizAx1mhpPjkkx7sQPmPnzxS7B1mjjVTKTuF0uvUipRYwMZdtv5JsvghzWVTIQ2IeErNhOi4nuwduL5Z7BuoBNl4+IxjNCJNQnHYj04MKWSl+vHRiOF6+RFplvdATK56rzZNzSufYeFeQTWXOXeudfHR7c2ds9engyvPh9f3aEcB3nenWjPXfzzc8+rWa0md9y8/6V54PrL54S//K85GVveHl3d75Zx9Of3Zl9snA0m7/8l7f0u5o9dX4xsvr6zvXl/7Qf3/txJVr8WIXqyVQjIIgBIFgJBLCQx4q1ET6jjGBYxrk5YEm0neMBlwCHKAhPwK4wUAjHnDRYR8Z8rzd1QC6jmH+JiTQgAOu2gYfGvTVJqEwkB8JepCgBw15IW9T1N1QGxAaaTgGuxtr8os0HINcDYinqVZej3jrUF89GmzEvsqyYhE3HvVQUZeIBw0Oism4I2EqHeFRPwN5TBExBFihwrU+AQELiXiYQ4I86mdhL+Q7AjS9B3oPQ74jwYZ3fcd+gYUbLAlNGjSH+DjEl1QIm4ctDqIQD4v7WdyPRRuh0DEYqEPC9TBQB/oaatQKU2sipKGgSkO1qdkcEUpajCkilgzHFNQUMZWFkgab0BmFhmgkAIdcULCJhf040IRHXAziV1lI5WGBCjNYQJNwEvXLPExhAUWEWCqYTQmFrJwQkVpdqM5FeMIXcL3DM8FUnDVxv0UFLSqYkjGFDqFAPQW5YaBOw6M6BekcKtEgT4R1Do0JhE6ACgOqLCTT0ZTJZB2+raB/eKbcmtcU3GNyIUMAVAHQpYgqABLtN4VIIUXXXFhOs80ZrjXNtWeF4yW1I8udatHyNpoykeYMl7JwQwxrIpCLc3EdV5iITIdVFhKwUK2LEQ27wEA9HGqkkQAF+8FAfW20Nxz2Ab5GX9NRb+MRd/0HrrpDnobDAXedt/FY0FNf698HgKZw2OXzHfH6j3xvQhQnRHFKlmd0Y0Y3JlRj2rDnncSiYy7YRo15S58ztRldmdbkmVh82olN6OZHonybF++J0gNZeSjJ1zR6TKbHFeaWLX0U12/Zym1bv5tyKvnifDw54yQWMrmVYstCoTyVyU0kc9VscStfrhZbquX2SnPnWsvxSnvPeufp6bb2+ePH506cmOo+PnXi5NzZs/Pnzk+fPjNxdvjBxdG7V6/dHr3/0YOluyuPb29+emPzdzc2tq9Vt8er26ObuyObu0Obe/2bu/2bu1eXX/atvu5b/7K38sXltVcXV19eWnt1ef2Lt755yxu1fE0S/zMR3v+MCL/+Ptc2Xl7bePlG5NU3jGy+/Poz/+KVvkt438F3ved3TI/wjQAAIABJREFUUZvIPFbZvlbZvlF5cauyfauy/dH69p3qi3vV7fubOw+3dh9u7U5t7U1t7U1v/pnalYlHb5h9dHBv7cXak3++eH0F1cqcVY6g4t/+6Bf/2//+N7ya6RufTrdfvrf8+3z31RBhcHq+1HHFSh2v9RikWi609AxyZjNjlrVUd/eFa1KsPYgZjF5Kt14UnbYwaUdxnRSSkl0GSD1IaoSRu730ONF94ViQYcyyXTyNyVlcyTmlM5mODxmzTJp5s3Sy5dygkG4jnIJS7E6e/BDU0zifNlPHm08OiPF2gLLV3InrM1u5k30AYSF8CpeylFoCmTRntlNKK4AnBbNc6roimGWQdOL5083dA7zegvPZXGd/6eQgoRZpo/lE7+2L41OJ9gteXGPUPK+XcT4dpWOEXCC1EiYVKa0lIqSFRJedP8NIRYJPp0rnEi3nESWLmOXyhzcHZ399vfJseOXZwPKbOs/vEuE3Irn/Jt8lwquLT3qXntZEOLi2/VaE/Ys7/Ys7w8u7Yyu74yvbt9f3bq/uDE3/9uztSmf/w+yJXjPTKmu2yDI8AbFQiIYABgRELGrQsIIBlL8Bc31A++towCVAfhEJMogfi7iD3iMB35Fo1IUF3QTgxYLut3sYarteMX9DbacdE/ESwaba9lo80IgE31CLFyH3UTzQSASbEM9RxHMU89XV9i0QgQYy2MiE3Zi/ngg2MhEPDXqxUCMcrEeBRiTU8PZwTqaCCh2SyIBEBnQuoglRhXsT9qk0WBvaSYc9tSGcRKge9R+lwo1UuBHxHYG9h+FgvcKAhYSSd6SkxuQMXoADTMQT9hx+M5/adQhwfwD6j6FAIx5xUWCARQAei/BYhEPDLALQUJACA+GGQxjgUjhIl/FTx4snO9JteTOj08W4KlMgiwQJ0E+AfgIGIiF3wFtPRr0sEhSJCE+EM46UdESOiqCgxzHYSLDe53o/EqxjiBBN+AtZ9cML7VdPlj48UcgalID7ZCZEIa5sSuhodcoKFqcBNnhUgJtkKsgRPkWEFAnWSDCu0OWMGTM5Gg/RSIBHQzIWFgiAw/xEtElhIjIT6mq279241F7UJNytkN6UiiZ1TKFDBNiARxpFMqSwQRZzsZgroaE5h85bVEpFswbR7JB5HWlNsi0pPmMTrXn5eLtTLigXTufbS2baYZqzSnvOTKikSkQ40CcxUY4IsXiQI0JY1AV4DwPew2ik6esJ0qDrWK3701v/QdhdD3jq/Y1HfA2HQr46EGiMhhsjQMP35nRzRtWnFGNWt2fM2JRuT+r2tJmYjDs1JmL2A9u8Z+p3De2uoU2r1rwZX7TiS0ZswbQXLWfWMB+q8qytT2jSQ1WeNvVpw3wgKw9kbdqw7xrGDUm6Lkp3DXPCST6w4vfN2EM7NRl3PtLV26r8IG7PF7KLpfxic2GppbjZmvu4s/RxZ6nakq225B93lB+3t2yUC1vFzkctx9c7Ts13npo8cf7h+d77V0bv9Y7dG75/b/TB/fGJBzdnJ+8uTj5cnZ5an52p3ll8cm/l+f3K9t3K9u215zfWnt3e2L6ztTtWecP4+t7XGa4eDFcP/qUOv1uEO9/Kv1aEI2vf5E0s+x0R4Zvf/Esd/huLcLCyX/vbGK3sj1V2r63tXqtsX1/bHq9uj1e3r1W3b2xs31zfvrWxc2dj9+7G7kfr22+5vbF9p7pze3Pn9ubOrY0no8uf3drcnf7df27+8C7AJGBSP3TI/cMf/uz/+vc/OnN5PNNx6UTvrcnKp4SSBHCxNhcNoeMhRCeEjJLoxMQMxCYIuVDo6tNSJxA+Q6ml0vGBXMdV1mjh1Vy2+Wz7qX4x1szFm5l4+cTgrbH5qpToACg7wsQwOUuo+RBpRdk4yCUihO5HZTHWTGgZVE0TVt5o6QkJNkQ6eqKr3NVrZk+yVrOc6S6fHR6f3ky2nIP5BGuUS8cHeKuDkJoFq1uJn0ZYBxcSlJxl1HyUtBilwCgFkHRYs51QixEmwTrtkJROdn44PlOlnDKj5jMt57V4J8KnrFxPsvWSGO/knXY5e1JMdtNameDTKBVH6DguZ1ApDWs5Ot6aPz8+NPebO4/2R9d3axWkXw/Uvs6/VoTfCBDfpkx7lz/vW3nSv/q0VsXWv/q0b+VJ7/LnQ5W9geVndx7t33u0Ozy5fmHsQdfFgVihg5UMipUIgqJQiIFDPOgTI00CUEd7jwihBinqkUEvH/awIRcDeBjAwwABPgqQIQ/ib8LDbjLqxUE3CdcGOntqEICXjgbIsA/xN6G++tpiWzbqYyLemghRX33E+wHoP4JHGpHAMRb2iqjf4iCTBWuN9gLk1oigToYUzC/CHhH21LbUCnCAjXphfx0abKBhH4cFHRkxBVAiAzzmFXAfA7vIaAOHegQ2xFJ+AmoUyZDOgioNmgysEZGYiGZ0Om9xpZhYjktxCWOiLsR3hIi64WA9g/gFLERFPTIGoL46MtRUO4OMeo7A/rra1Gwq6mFhf8Jk045gqySDBQjII9IRXURVHhbgoERGYyan6WSp7BRzWlvezJksAXhdh99pPPQL19H3fE1HA97GI4d/9fOf/Tius2lbTNsiS4ZNldIkHIw0NTW8K3AQQ4UFDirkjLaWRDGvJ+N8Ma8PnG2+0lNQST8aOpwwsLiJdbU7xzvjp1vskkPLmEdAXBoVEHCfJULteT2psRIZVQRUlXFZRBUBVRnYFgmJAtIWmzIZU4IouMlWoNNdyaSJpzUsqSAZnbR52GCiJo/KFCgzkC5EBdJPIy5TAC0RcgRIIQI6DTRbVEaG8yaZ0XGR8klMSFdgngvlM0I2xcUMNBtjW7NqV95qTsgaATgaZaukJiAcEaq1bFKIjycBKOjGowESCqFhHxR017ZHRf1N0cY6oPHNyuWo9xgR8dBIgIA835tWzfu8fI+TH8j6lBab0Jz7snlXNOfN+IKVWLSTC1ZizojN6s6cEZs341O6NWM685Y9b9kLtjWfsGYT5oSjzcViE7r+UNOmLWfGdCZUc1Kz5uzEQsqYsqUpU5xztAVHm9HkeU1Zsc3VVPGeqF4jmPu8PG/Z84YxpYgPRe5BPDadSc9lMtPJ1GwyvZZvXs+3LKcKG5n4J+XCp83Nj7OlarywlWj9NNvzWfH8ZtuZ9bbTa61nllpPL7adnWs/O9d5bqbz/PTx3tmegYUzw7PnhqfPDU2eG5q+NDp35dqN9f233Nw4eEtNhP/Shf8/i7CWxR1bP/iuM8I/S/EbLvw3FmHf+suB9Ze1dNxQZW9kbW90bW90bWdoc2ewuj24/mKw8nx47fno2otrle1rle1ra09r1JYVjFbecG3zyfjms/6lz8c29kbm/+A0X2r0ER4P9M67H/zNf/jRu8e8fTcmlXT76m9f3Jlb82NMBDNhKhbL9khWK4AaGJci5BwmZgDCwaU8pZY4s9UH62EyRsgFmEuDuIpxtpPvgjgLN9KQliCTxZOjt4c+WibUPMglcl1XWs8MY3IW4pNCrK3rxFVRyYh6TraLdq4TFWO4moywBsokEDoOUTFGL9FGKSIkUS1fODN4a3rDzJ1A+FS+s9fKnYWYHKN19nz4UE+2U3JaS7S1nxrUEh2kmJXttmLHFUwsIGJWTZ+QUscjfAKSM/HOi+evTSJsnNOLlJwFCAvmkpzdxtltmJxPdFy1y+dpuRjL9rQfH5D0MsLG1VR7sutSVE7Tyc4P7288/O2X1zYPriw+713e/jcX4cqT3pUn/WvPavSuPLmy9NnlxT+cmqjm++/mrowlT18iLAfmWUbiUArWKUjFwzIakiGfDLrlaKMYrheDR2X/BzHM52B+OeLiwx4FDSsYTIYDhNsrRUAxEuFCARUDbQZV8TAPeqiIn4VCHAwwYJCOBjgY4GCAivg50M9GfRTg1inIZBAO9HOgnw57CLCBxTy6ENXYcFInUiqet5iUiqdVxKADMuY26EBCAhMS6PBhkwnqZFRCQwIcoMPuqOcIEXbpPJLQGZ2LKHSIgV0U2MihHhpqIqMNAu5DkUYIrAMCh0jYLVGASgI6BSoYoBGAw8FxAU3JRFajYzwiIX4e9PB4KOI9AgfraztykzJlMnBcJFQiwkP+2nA1jYzW5q1IaEjlQV2EsWjjoV9+/72f/0codMyQEEvBcprIoyEKCza63mt0/cpV/44toq0JxeQIOOAOuo55Gg773PVhwBcCfCHAR8F+ngjLDAT4j9F4SFdJWUQpImTpXLno5DJ6ueiUCtbxrlw+q2bTckyIZg0C8b1PQw0dJT0dowpZsZAV00n6eFfsRJtdTHAFi0pLaJIByxptS6RjsPmsoRk0RgQpIkTjIYmMnmhOnOnItmb0fIwrJgRbAjU2lDLw7rJZjgslm2uOST3FVFchZYmUwuLltFpISEmDzjtCUqMKNp+3uJak0pWUWm3WoICYCBcSUtygFBFi6VAuy6fidC2zqtChuITkdEbBgkmLSdmsKaMs7mcwn8qDhoRITFggYYXFeQKqbU+kkbDC4ipHsOEgGXBTQQ/qaww31ObNHmo69NPvTenGpKZPqNqEqj1U1AlVm9T0SU2f1MxJzZzSrWnD/jpTpj2hmw9U/aFmTFvOfDy5mEwvJtPzMXPOMeYcY9bWZyxt2lSnDGXKUGZsc9oypi1jxjbn485CIraQiM3HnSndmDbMWcuetewZ05o2zGnDnDGt+Zj5FfacY9W+mtKNKdOctqxpy5qx7VnHmYvF5uPxhURiMZurlJs3WlrXSuVKuXmrvWOrvaNSbt4otXzc3vXrzuOP2tq3Wts+6ez4uKN9o1xa7bi4evzq2qnBlQvjS5dvLQ3cXxqbW725NDH3+OHcJw/nf/Nw+fOHa88fru/dW9+/u3Ywv7Y/sb53q/py9NEXV7e+vLj+5cX1P16p/r+XKjsfru/2Vvf7Ng/6Ng/6qweDW6+GH38x/Pj1wPpe/9rO8Pru+Pre+OrOtdUXNyo7A49fDDx6PvR4Z2jzRX/lyfDG9rXNvcGVpwPr+/2V3b61nd6N7b7qTv+jnf5HL/q2ng88ejXw6FX/5uu+6qvejZe9G697K696K6/GNvbGNvZGNg5G1l8PrX8xuP7Hgco/9q/9cWDzYGDzYHDrZY2BzYP+6n7fxnemar+LbwTKbxld3/1W3kbY32CosjNU2andcL2yd6Oyd3Nt787a/o2Vg9uVVzcqe0Pzn819+qeh+48BPNnokxo94D/84vD/8/1/iOJi7/gDLtG5/OyfjeMjIG8BtFE+1atnOhmjyBuleP70pYEHvF7mtJIW7zx54bqT7cH5tJ7oSpXOKU47RMUg2pGd1tpUGoi2KCV54caD4pmrIVaPsIYULzNaGqJ0ySrESqeVZAdrlni7+eTlG/HyGd5u1tJd506Nx51OlLBZrdB8uk/Kd4JGks23Xro1cX78Hq5nI0yMNdogMkOwZZjI82YXLuVDlM7aWT6Wh+UkJGYzXYOM2YJKOSN3qu3smBDrILVSsvXSheHJs9enIDkD0/F09jTHZ1HcQZmEYDSTSh7mkriU5a0WRi9hYoaQc7RWdArnCaUMK0WldKF/9pPZZ/9laP3pwPqT3pWDqyu7A+svry696FveHq2+HF7dHVp90b9wMLL6Zf/yQf/qft/azoerT69sPPtw49nA8mej68+H154PLT8fWHw+tPBidHl3ZHFvtLrft/xicH1v7NHr/sreleUX/ZWD/o1Xw+v/OL7xxa3qy9uVz/MnryC8rDmOZusciVIoyFOYIdIaT8oUrDKowRMWB0lYgAXdPOyVsEBtErTJgiLhV6iwxkQVKlw79BKpqEBGDDyqElEa9Ut8NGGSWZsqGUSKBlJcNC+jeYWwSUAGvQrkU8CACgWZsFsAAxqOSAisYCgLhaOeo6D3KBnyaDTKoACBBSgqnEkp6bikcJDERxURUiW41tYmsGFFhDg6lE6xcZtQuXDapFQ6EnEfkumoo1ExidFoNNR0RKJBW2cYKhyzuXhCbHFYIdpA+j+wuXBGwxTCx4INCuGTQD/hrdNQQEeDYsQdpyJpDk7QUQ3zi6DLogCbDsc5sGQyBZ1KCrCNeJAjPwsf/kn02C9owMVEvDIZ5dCww+M5ncvpnElEmUA946szIG+aAclIExI4ptKgSIYFAnBUWmYggYzEaBxx12NBN4NG4KgfRsIYCWE0otBIbZUuDfto2CdRgMICDOrWOVwhYREJGRQYZyAbD8WxQBwL1JSTsWhHReM6bjDhjIxlBTSpY6YQcWQoZ5J5i8pomMNHJNSdYLCiKZkCHg03ejwfHKv/5ZEjP/N5PoDRgBPj0wkupsGmGNYFIO0wxZxWNLH2BF+2qLyGJ3jIwAGTiCpwUKb8phBpL2q5OINDdQLtK6T51rLeXdTyNpmziOYkV4zRGQNL62haR3MWEddAWwUsDbDUCE94yEhTWmWbY1LO4FsSmiORWKjJFEiZglksKlBhGvWLZEiiABbzKCyQ0HBTiKQ43KBATUBYOsywEUmAeTwkY8D3HipqjZoLv7Kgfk9U7kvqQ0V/q8MZ05kxnUnNnFCNGrXocM6OzzuJmrf+JbOO9VaEczG7xqxjzZhWzYI1EU7pxhtq+rS0Wducc6x5J1ZjIZGYj8fnYrEZ254yzVr0+UBV7+nGpBObdGL3dOO+YU7F4lOx+APTmnESy5n8WqG4kstXiqWt1pZHba3rpWKl3FZpbl9p6VxsPT7X0TPTdW7q+IWpExeXuk4tdZ1ZPH5+sefDlbN9yxdGli+OL18cv3359u2hB/c/Wp5a/O3k+tOH688erG0/rOzeePyG6492RjdfDG88G954NlJ9Pv74i1pYObL1evTRF0PVl4Mbr4aqr2uh3vjGq7H1l0Mr+6OVV9eqXw4tvxyuvBrZeFm7Xuu9G1/fu7G+/2fZVPbH1g/G1l+Ob7wa33g1UHk+UHk+uP5iaHNvePPl6KPXY4+/HHv85Ve3vakPGt94Wfv4NtL9Bm8jy29wbWP/W/kfEOHwVze8FeHNtb3rq/tjK7tjld3xtRc317fvrD5vu/BRU0T3BLBQlP7R37/7n37483z7KbNwPH96YOXpP6FynNAyLohHxUSIMHyghDAJXi+TYhbjUiibLHZciedPo2ySUQqJwpmOU8OMUpDsFjPdfaH/jhJrEa2S5BRbLw7fWf5YSrfDYtwV5Wglo8RaENqO0DZAmpiUBkiT1gu4nOHtZlzOJFInZaMZphyUSyRaz8iZDlhNoGY6c+LijfmNnv5brNUsOh3Z5t5866BsnOCtjmJ3v57pjHI6ItlCsjXKp324AwuZWmoUEbOUXqaNZpBLEWrx5NDtS9cmSCkVS3a2d1ymuQQjZ1pP98vxDlorWrmeVMsFwW5ljbKS6KTUAsylMTnP2B0An8GTx9uGJy5Ob41Un19e2u5b2Rus7Pev7vYtv7iy8PTK7OeDK8/7ll8Mru0OvFmx+2Ro5fORtacja09r//pXl59fXXw2VNkb33g5tLJzde7JSOVF78Ifrsz9rm/+D8OrT25s7Y6sPT1/b+P82HTLuREr32WmSxQnwkhEV1iBAWWO4ilMpBCBhHkCMnjCEikBjypEqHZsJiA+CQsoREglAYUI8ahfocICFiCibhr2kVEvAXpZLIR565mIl4S9JOZV+UjaJMoWnRHAtII3x4SMSuQNNm+wMR6LC7jDoSYDi3hYQEEGjBDhEBxw+xvfD/uOYP4mGgoSSBAG3TDs1RRcZEGZBWUyQoNeMuLmkAANelnYr7OwiAOmgdkGbilI1uFtEeXRoCliloRLNEyAfk/deyIVjessCXsFKmyrpKOijooaIqjyEVOGbQO3DdzSMYEAFAa0ZYwG3UjwiCNABZvN6HjZYosG3RYXCzoVY6M2HbbpcFpCk2RQizaJ4XrSe5iNuOiwW2cRR6ZsHs5qdMnmCjqVYCMG6jUgtwG5EO97YNOveNjNw24RDzoSpjGQIaAGGhajPpOCOSToPvarw+//1O0+jOERIuzGQo2wvy7iPgx6D/Oo35bgmIIaIimRUY2BHR7LymTZYHISEsMDSYtyTMIycZoJSDJoamjSJB0BYuBGPHwUDhyKut4J1v002vRLxPtetOmXlKeOA9xIoD7oPuR1v19/7Ocf/Orvjr3/9zQJJGw+bZNJFXZEwBbCKYvKxoWsjmd13OEjDh9JSmhawXM6lRARlQlKpC9l4AkD03ggaROFNJ+J0wWHKsWZ9qzUkZObk1wpznTk5BNlo5xgO4pyZ0lKO0jKRvMxJqXTRVsu2HxMRBMqmVBpgQA0FhGJSDYmy2iICjcqRCiuEBofkVkgZuH5jNAWkx0BAf1HfJ73DA3PpiSFiVgc9L17onRfkh/IylsLfhUd6m+FV+Ohoj9U9ClZnVa0aUWbUfXar7OaMasZtXhxxnRmrdicHX9jRyfxNiKsufDPAaJpfYNabDpjaV9hzFjGrGXP2c6c7czFYm+ZdZxpy5o0jAldn7TMmZgz7dgPdO2+pk5a5pRtPTT0m5x4V1Hva/pdRb2nKhOm8dBQ7yrilMZOafykLk7b2lzCWciml3L5pULhN22Fj1sLWy25zZZSta1ls6Oj2tVZ7exa7OyZ7T49e/ri/NXB+cFrswPXZwduzg3embqzNH1vZWaiMjdTnZ3fmlt6PL/668WNTx9WXtxbe/HR+s5HWy9vPf7j+KMvh7a+HHz0j2Nrr0ZXX49VvhxZ/3Jw7cvh6p+Gt/5L//qf+lb2Bisvhzdej258Mbx+MFo5GN94daP6xfX1nTdU9r6yy/5YZX+kujNS3Rld3x6pvBhZfV77321s9emNyt7Xubm+f3N9/9bGwfDW/rcyXv12rm3sfiu1SPRf8t+MIGsivP7Vi41VdkcqOwOrL0Y3dweWP7v78cu7GztS9pwnyEUg+dBh71//3z+ocwUaApEwLd5d2Ry+N4/KyShnU1pWSXbE8j0AahBChpJynFbyReXaoM4IbvlBBUAN2W4jxSyA6RDtxPIneKMAUibK23yivevyjaH7q2K8HeKTotN27upHduakFGvXUt3lE/1yvANk4oScS7delGLtuJSltSJrlmA+EWWcCG1CnBPE1QCtpjovXLo2lW6/FMAtSm12MucxtgDT6VTLJad4ChUTlJErnuiNtVwEhRyll9Ptl5XUcVTKKanjmY4rnN0WYRJCuqXvo5li1wWcdxgpSQixACIQSpJU8lE6xlstTuG0FGsXnbZ46WyifI4Qckamp/nMqNl8kUh0Oj0Dp24vXd98Plp9OVTZuzz/pH9le3zr9VBlr2/5xcDqi771z3tXP+tb+Wxg+bPxtWe3Nvaur7wYnv79paXd/o1XA9XXV1e2e1e3+1afX13+vL/yZGT5s+uVZ7erT2+t/X54snJm5K7T2hPldF2WZJbFoTCHgxIZ1Vk4azAWFxUZgoRCWMQPBlwRTx2LADqLsHAA9R9loi4e9rKgm4M8EhaQsAAPe2tt3Szsh4P1HBakIT8BekUqykS8PBqSqAiF+FjcL1GASgYlxMvjgYROaRyYNOiMyess7EiEQkU5LIiGXWjYBwW8cDhAImEM8eGoj44GaChIYUA06gqHG3HUBwbrGMRvUmitK1+EAAEMGSSSEGibwVUJlgVQ5CIcEcCiLhL0MIifiLoxOBAJNbkbfoUATUTU7frgZ+GG9x0BwWCXKiM8Gw6HjoYjdRjuhVBXMHyUYwCBi2gyInIAS/k50kPA9Wj0aE/ByCqoSQYMwp9TsWabychITsUKClpU8ZJOxtiow4EyHjR5OKWzjhhJylDOwJsdstWhWkyirEIlBUwJ4TgbzMpgjAUsKqASPjzwAR0+hjW9K4WbshJms1EscMzf8E40cEwRENh7uFazgwfreNhr83BKxdMawdNRCvHJdFQiQiYLlmwur5EJPtpQ/w8u7ztRtMEVeg/EGlUDjVlkwiTzMSapYzoHCIhLwjxpFc0ZhMmE1LCH8BwJ178b9XxAQW6RDMkkIBGhlMm1ZJRyjCkYaFYGLTZkcVGNicZkMmsJSY2Kq5glRnU+5CgRQ/A7YsTigbgGW1LEEMMZh8w4pKPDMSmct/Fygs5ZWFIFY1LYEYGYFM7H6VKKaS8IbXm+LS+WkrzOgiIejmkYg7ppxBXTsHxcLCQkmQ4nTLrZElQ8pBChuIrFNEyVIpIIcKy/LamW4xIFucPBIzGLdjQCC9XrdOTPInwbGtaY0q0atRDwgazdl9R7ojIjqbOyNq8a86oxK2szklq78kDWHyrGQ8WonQ5OataUbk/p9rSpTxnalKFNm/rXqRl3UtOn9De2q4WGX0uu6rW6m1rKdMYyZm1zPmYvJmJLyfhSMr6YiC3EnRnbrqlxyjQnDWPGtmsh46wTX0ikFhKpGduetqyagB9qypROT2rUpMpMa+ycIS1Y6qKtLVj6TDo2k45NpRMz2cxcIb/QXF5saV5qafukuWU9l1/O5hYKxaXm1qX2rpWuno2e80vlM0ut55Y6Ly6d+HD+9JX5c70LlwYWrwx9dHH07ofX7w3cf3BjYWLy8dTS55OV3anqwYOtg7ub+x9t7d/Y3B/d3B3a3BvY2uut7lzbPBjfejn26PXoo9eDj1/1PX559dHB5UcHNc2MVl+Obr0a2/pi7PGXo5/8cfTjP91c//LG+qsb669uVl7WbHd7fe/2+t716sG1jb9IbF7b2L9ePRja3PtWvlNs1d1vZWxj53+M8fW/YHhje/zxwZWVzwer2wMbz4Y3nt/9zevLDx9H8HgYNWBc/vGPf/n+oaM/+sk/HHO5YoX89ManrWcHCC2Dy6l4+cyZK7dYtSjbbfH86VOXbiaLZ3m9bCS7204OxvOnISoWwS0n22NljoOU7Y3ytJLh9DwmOFE2GWWTl8dnLwxPRtlkALekWCejN9cSj4nyOcFuBZk4JmbSrRfjpbNsvE3KdBdPDSRbz6NcglXypfaL+ZZzhJZBpMTpvju+jKr9AAAgAElEQVTDd5dj5bNhOh6lE4LdySglhElgYoY1S5icIbUCbZRALhVhErzTLie7CbVIaqVY+bxdPItKOUJLtJy5MnB7suPMVYjRrGxbuv0UxBu4lK0FgrWkKCHnUCGNiRmIiiF8itKLmF7CzDJstTD5nvahByOVFzce1Rrtnw+v7/avPB9c2x3bfNVXeTZY3R7dOhiobF+ef9K79KKWVBiovO6vHFxd2b6y9GRka/v2pwfjj5+NPfr85vKnvQ9WTg7cynWfU2JpipdolhEELi7gKZkyacigIQUPc6BPQkM85EfDvtqOWTTkBlxHYX99bV8rEXZxSEAiwiIOCFioBocEaNDNQD4y4o54j9QW8UDBJjDQWFtIKxIRjgjJLChQYYEARDKMYQFFITSFEFmIRP0CFbZlgkUDEgfReIjCoygEkASs67woogjmg/yNaNgDRTzRqAtF/RwVFghAYyAM8IWajjFwGAN8NATEVUGmUJ0jLZlkyTBNAgjkwWGvwkEM4ge9Rz2eDyJAAxxxUZCXh/zh+vcC7/8DG2zwHPtl2HPYc+yXjUd+FvEfjQTr3A3vuurfYTGPSAUUFtDYkM4BMuER0CaLB44XdIMOAvU/8x3+sYi4sjqekKCkDCe4sIF7Y2zY5sJxEdTpYEKGExqeNeG0Fk1r0YIBtjhoqw2323CHg5TVaFmNtltos4m2WFhWjKpIo0P7xdBhE2lKcUCcBSwqoOBeDmrUOSDqeocEjhKhI1jgiIB4VDJIRxpg76HGup95mt7hiIBIhkwJyjmsKYAJGRWoAALWRyNHf/Xe9z84/COG9MV1vCtviIRXY0OmELH5SM4kz7TGznckm+OcHnGjDb9CXO/JuD9lkG1ppTtndKXVosW2xthmA2+38GYTTfIRm42qJGDwRM6Ry2m1JacWkmzKhjMxOGmHMxqcUkCD9SP+d6O+X7JoPQEdgUK/oqNHJLxJo72OCORtvBSnsiaaVMFsjDKEoM54LM6XUsCYCLKwlwJ9PBMUOcBW0YRJKlxYFQCe8MQ0JBcTMjaXT/D5GOfIkM4BBhOSCU+tQ99WEFOC0jatsWEqXO8I0PceyMoDWbkvyW+pXanFfxOqUTssrDGhGjOSOqfoC5q5oJlzil4T4YykPhS1CUn/lzxU5QlNmdTVtzqshXrTmj6lalOqNqMb85a9YDvzlj1nWrOGOmuoM7oyo2uzhj5nWrVva5nShbizmIjVFFhLxk6ZZu3UsKbAr8WL1rTlTFvWlGlOmfqMbU7b2qSpzKfsmbgx5WhTX73JrKFPa+qClZg347NWfNZMzlmpWTM5ZcQn9diSHZvTzTndXrQTy8nscqqwmiuvlVp/k+n4Ta7z16Xux+Xurebu9fbj6x0nNrp7ft158nHXqWr32dWeS8vnBhcvX5vvvT3de2fi5uTU7enJu/OTD5dmZtZnFjanlx/Prn6yPP/72dnfPZz97d2lP3y08fTmo+3RR9v9W8/Gq/uj1ZfD1YOh6sHA5sv+rZe9W697t16Pb/5pfPNPY9V/HN38cqT6xUj1i+HNL4Y3vxh7tD+6tTeyuTtc3XnLNz5+nW/46S1jGy++g/9B/33j+kj1xfjHe1fXn1ytPh/+eL937Wn/6tP7v/vTiSsTISJOS+lGd+jnP//l97//H3/84x/VN9Y1n7668YcDVE66Qd6PqrSSo+V8CNGDsKbGOmqVmSibzLVeyrZcZJRCbXnvlZEJwSwzapbT8z2Xxp18F2u00Fq5dHLw1szHp3rvAlQMEbOs1cqZrQifAZkkxKZIpRih4hCbotRSVM6CSo6NtXJ2Sxg3YMrRrVYn0cUYRUxKG7kTZ/o/Gr2/mu28HCRMM9/TfXZMMJpZtZxquZRquUSpJULNG7mTvNMeIh2QS7FWK6EWETFLaiVEzLJ6BhdjdqF7+N68nuuIcma24xwqxqJ0zMr1GJkThJzTUt35zit2/hSp5GP5nkTxNK0XEDGtFXqYREeAT0qFUxfuV4dWPhtZe9q/9HnfypP+lee9Ky+uLj+/urJb25s2UH3dV/2ir/rF0K//8+WNV/0Lnw0vfXZ9/Xnf3OMzd2bbh+/ETl1UO0+IiaKUKEh2kld0iqJIDBRIWBcIhYrKZISB/CwCUDAQ8br8rvqAu7G2bx0Pe0UC5JAgj4ZqmuTRII8GBSwk4gCHBMiIu1YYWctMijhARDwcGhLwqMKiaNhj8JjGIqaAM3BAICM8DWkyJUmErLGiQtsxieMQkYe72zOtBRsFGhkKACNN4aArEvazDG5akihjFBOGQy4cDoBhNwR5eBY0JCyuUCISDEe8QNijG0Iw5AKhgBNTI1EfzSBtuSQOherrf/X+Bz8FgAZbp3Ue4SF/KHCMQPwcERKwUFqhCxqjgj7GV2fjYQ3yU56jtL9OR4NsqDFy7B248X2o/hcG6rVwvxiuUyMNMcJbEKLtBpGUoYJF5k3CoAMWG0opcFKGijbVndfiYjSlwBkNTeuoI0aKMboYIxNqKK2Fs0a0aEVLZrRkhMsaUNaAdhNqM8B2E2ozkU4Hb9GRtBAqG0h3nGw10LwYjjO+nAKVLDynou0JviXBdOWklgSX1fGCRRVMxuFAFQ8RcD2DeUwJMkQwbdNpm+YJX1whygaT4KGUiltc1GQjSQGmPIex+nfx8FGdAzIWmZBhm48ULKolwacUxIDcXPCohnnTGpYzyaJNd6fknqzWmeQ6E3RXjDid4Y4nqKwMJkTEZEEODWkcbAhwxqFaC+LxNu30cf14u3ip0znXYbWlGZ12O2KwqyC25fl8HDe5gMkFYlI4Z2G15sL2rNCRE/MpNhcjMjoYY3wZKZo3SZOHFRZWVBwnAijsYkgfgbpsDbYVSONDToLJZKWWktGSkwsWVdTxFo1oVjCB9ilsMKbABZvOW1RaRdMqmtaw79VqZO5L8j1RqvFVpvSbCvwqNSpPK8qMqs5q2oyqTivKtKJMyfKUYtSYlPUaE5I2IWkTsjSpyFOqMq2p05pa09u8Zc4a32RGN6Y1fc7U5kxt1lBnDX1G12rdjTO6MWuoc6Y2b+lvqd02Yxk1QdYc+TZSfHOyGIvPx+z5mL0Qt2pMOvFJJz5hO5NObCYWn40n5hLJuURy1nFmHacWca6kk6uZ1HIqsZSMzyWS05Yzq9sLRnzBiM9o9oRmPTBj85a96MQWEonFdGo+m54vZBfK+cWW4u/SqU8z2U8yucfZwlap9XFb96POnmrHqYW244vtJ+bajs93nlo8cXa2++zM8bMLpy4unRycOzk0c2Zkvvf28s351YmNpbmtxflHc2vP59aez1SeT64/n6juPNjcub+5d+/R/u3q7q3N3Rub++NbL4cevep79OrK1sHlrVejW3s1EX6D/85A7c9svPhW/rWp0beHi+PV/ZGNvZGNveHq3nB1b6z6fLDyZHhru6/6bPDjvcFH+1eWnlx79OrB4y9i7b2NER5ltHfePfTX/+6v/vrf/dUPvv+3mJI4M3B78KN5OdGKiimIdoxkt2y3AagRwS2ESQhGM0TFajpklALGpTxhUTDLMBMDKdMb5bVEG6Uko4SNMAnRaUu0nH+w/Gmhpx8UU7TTcqb3Xr6zV4p16umTLT3DRqYH5tKEXJAyJ+TsSUjMYnJWi3dKZksUNRDSoeQsb5SijEPphbMDdy9dm1KynT5Ki2VP8loJZbO81pEoXRadLtYo28VTrWdGeaddiHXku/uKJwZIrcRarcUTA6lCD0LbiJQ4P3q/Z/A2F2+OsBalZSE2ARBWCDejdAyXsqxRJpV8hHJoJZMo9shOMyalrUKPUTyFaXnKbja6r564Nnezun19c2dw5enw+m7/2k5/Zffywou+lb2+lZ17n/3z2KOXHbdWswOTRPNFkLcQKaakm1HJOuKPHPMDTeEoQFBhCNYsO5VJq4qAIxEo2BTxHA27Dof9TWDIg0NhkSNlnqFxjEBQiiBBX0Nt6xAV9XJI0OExm0PZqPdNtOevx8NuIuJBgo1woAEPu2UywsIBlYYwwMXAIZmCbYUDAy441CgSEY1FCMDLYlEcATieDER8QSjIK1zn8VaKgt75+Q8jvmMM4kdCdUHv4UPv/t3P//5v33vnp15XXSDQ6HYfAiEXCvrgqDca9cCwV+ThhMnmDB731x+tf7fJc5jm4MPHftngOiRrdDDchBKARlENh977+5/84Ofv/SQUcYk8DDQdevcHf/WzH/z7I+/8qOG9nzS882PMdzQt4nmFSLBgEg0lkKAKNCmhRhsNmLBPCTdpkDeO+3NcNEOGSnz0pMX0OHS3gbfJUKDuJzLhKcWZvE1mTbycYGunX6UYa3HhlIbkLKzgEGkdbEsz7Rk6a8LlONGaIlvjeIsDt9pwuw21mtF2E2pWwzk+kGZ9OQHIK9GCCrZa5IkM22zCSS6gwHUyVC9D9QJ4LM6FNbw+xvkTQtBhAzYdsumww0QSHFJwKEcBVSbIY25TAHUuggMNMgl0GFyOR+JM1CRDBhZIMqAWbNT8DbViFkeGNCrAw00mE0pIkEEHM1I0LUebk0xbXsyaaFwMlwysO8k3m2hZjZYVoNNG8mJI+P84e8/mOO4027MjNu7cvjO3pVHLkyIlkRS9hQfKV5ZLU1lZ6b3P8t6g4EFPikYUKYqiaOBNoeABkprunjszUstL3ZqejY2d/Tb7Itlobd+eNxtxAlHIqCog8s0vzvmf58nAmXiwOxbuC/SdDLlOerre8/cdgvwnSKTTEAKmBBiEM8X5U5yfBdtYpCOnRqpprJEnRytiI0cP5Jn+LJVVoaQYymlwwYimjFgtx4yXhNEUNWDgKubzdh11dR2PwH4Q9tI0pCk4FO5BQl043EuhTk4EWS4sC5G0GisZeF0n+lW8X4mZBqoKYUOI5BQ0zYE5Eakl6YyE/OLnXnDHDk7QzF8hcILmHpHMQ4KeYChbkyw9zbPTPDvFMVMcM8eyO1z8Cx1peoqmdii4w8IFUVjgxUVBsjXPCfaJ4yzDNSW+KfGLIrcoCPPc85PIGZqdYalZjraX4NiwtHE4L/DzAr8gCouSuCiJTVmy1dKNlm782Tg+j1vnJK6pGraee0dFnFOlWV2e0VV7aHJaFadVcVblp2V2SmIW0onFhNnSjTXdXFP0pqwsqGrTNGYUblblZzRhRhOmFG5S5aY0floX5hlqkWOaPL8oCMuKsmkltxKpDTPxJJ1/li0+SeefZUu/LdY+y1WfZSv/XB54Wm1sVwbWSwPLxUazNDhfHZurnZ3rPzc7emPu7AfzF24vXLm3ePNB885k697M0iezc3cn5+7PzU+uLsw/nVv+l+mNrya2vp948uMnq1/dX/v6/trXn65/82Dj24eb39n6ZPPbv6l7W39bH2198zf1X58p/m3d2/zx442/gPCDreeR7EcbX9xc+/zWk6+vbX91bfubO//0042N799f/vqDta/ub38L0FZfAEVi9MH3jr34P19+Z/e+oasfMVblUeuz2tkPQMoKooqZG790cyrGZEKoRorF+uiH6fJFWi7HuVyicC5fvxqlUoGoTCslKVEHcc0P8zClkUI2xiYBRIBoszR2/dOlZ0HGcMUEQq5E2VwQMyEqzej9hFwJxS1/VFNz59P165Rep7V6tv9qsXGNEAookzIyo5nKJUouRrm0VhwZ++Dh8M1PIrwZRuU4m2WkBojlEKIYZUpxsRAhdYjJBOImSKcxqUQb/XZrRs6OWdYoRucItcrnx0qX7o3fmcWUCi6V8wPXcKkYxk1Gr4nJQYRJw3RKSAxgrBVljChtRWkrTBjBuGYHsA7KlAeuPHz2zeN//vdrrX+9vvr1+6vf3P3N/3n7sx/v/+6n95u/vbXwTK+dPdULdDiA/YdP+vyurs4zMBSCoZDP1RcG/K7u7hOHDh07vD/odUYjfndve8epI12nDvW2HXV1nfS5uwFvbyToBgPekNsRcjtgnxcLBWMhD4UEY0Fn0NEW9XZzCMDCfgzoA73dQWd7wNEW8XShQWc84sHCbjTo5LEwBfsJ0Ntx7EDfmaO+nvagu+fwu7tPHNkb8nTScJCCAgQUPHH0vSMnD7/wxj++9tauXW/vPnLs4L533zry3lsI0MdEATzUJ1EQgfgDrm5H+2mfs8fv6va4zhDxABmPeDydGBYCQVc8BlgSLsZCnpMH9+956cj+13vbDx0/uOv00b1oxBkNOwLuNn9X3/H9B/bsfXPPgbdOdR7x+TrdHUdP7X2l4+AeX/tRyNkOu9oifadivg4OdtMRh4F5UlQgTQcTFJBmQzkJygiRFBfKcKAM9+Gek0kSGE1Rg2a8IobThFvC3TLhMbmghLvFuMviQ/aJV0JCMhpWSBA5LdrI0ZUEWrbgkgnVM/RIURwp8fVEvKLD/SbaryFlKViRIhnKq6J9Etwtw30m4ctw4SQdMimvgHSL0R4x2iehDh7qY8LdBgFo8R4d703QHpPwcZEe3NtGAd1c2CWhDjrcQQU7GahPivntci/q6yH9XVLUq1HhrBLPqXjdYtMUpCO+YoIyBUgk/FzUxSJOlQAMOiTGPCrp1mhvWoOK6XgugSbFUJIFUrS/okYKElCRg4MWkmTceLCNjftkAdEpv0EDLNyDB9vigXYa7LHYcEqAlFiPSbqKSsSiPSzYJsS601JwuMiMVaVKMl5N4fUMWbJijRw9VOTyOqJIkbyF9VvxfiVa5iG499jbr/6Pvbte3H/4wNsH9h48ss/t7vJ7O+Bgb9jTBjiP44FuPupSCEAlAzoTTAhgVkUKRowVgaSFZvRoWUWraqyixeoJIq9Gf/GQIG0X+FdnhI9Ixi6OTtCc7QWf45AmH1LEQ4p4RJOTHDPFs1M8O8kxMwz5NzXN0Db85nhuhmVsKM7x3CzDzXPCz0E4zwkLvDjDkLMsNcfRCzy/KAg7sNxxgTuyrywpclOWfk7BJUVuqcqSptt2cEGRdig4JzHrkrKuqGuqvKxKTYWbV5h5jV00+FUps8KnlrnkCmut8uYGb23wxiZvPDbYGZ1rGdK2pW2b6pomNHV+yRJXdGXVUNdMbVVXllVpRRZXZHFVkR5r2qRhTBn6pKLMKuqCqs6J0jTDTsrijPw8sF3SrKakL3DKqpqYMLnppDif1uaS5ryVaCazG/naZ7XR3+brvynUPys0nhYbG+XB9crgSnVwuTa0UWxsVIc3h69uXPxo/cbU8p1m8+7qwr3NR/NfPF74/WTzq5nlb2dXvptb/X5+7Yf5tR8ebH3/N3X/yd/Wx0++/Zv6/wHCe5s//hUIrz/5/qO1z29vfHFj/YtrG7+/sfXNB09+uLX9hxtr39/c/vb+b368+HD5lCMchmmfB3pnz+H/+Xe/ps1i5exNhE8ubn/OWXVXiAmhGs7nabkcQjUfKNJy2aYgSqfN3Hhl6CajVBi1TMnF63dnOb0cpS2MT4xfuSsnqhCphglFzjXuNbeuPpjzkpIbVCAqS6n9Ubbgjxr2mlAvrAUQA+fLCJOFqDREJXmrgXAZFyTE6LSZHYvSSZhJknpRKg6evfNo/KNHYVSmpdLg+KfJwnWUqgj6SGX0Fq2XMKkkpIaV3DjEZBAuFxOLmFRywzJJFuJUIYAleiDZQyaHbkwNXHnkgVRcKmJC3ofIYdzkrYZ9WKjlxgbPfRBjTN4sDZz7UErUQdyQ0oOp2kVIK4JGZfje4s3WP9/Z+ubRv/5f5xc/73/4tHR/Rjx37RQUd0FYV3fvqf37k3g8R8SyGoUGeoR4mI8GY36ngsEsGAp2dkK+nmjAAXp7g+4uJOhCQQCDgwyOELEAhvgoNEDCfhoBLDqWE8gUgxEQwMchGgGwkIsMuzGgD3Z3Yv5u2N8LerttU2inoNGAI+BoS4hEUiIlAuo6cTDg6ECDXhwO9rYdJ/GgSMFiHJZwFAsFXv71C7vf3fPrt9/49Wuvvr1/X1vbaSwayZpiTucENAg6TkeBXgEHcTDgaj8T8brYOCyy0VJOjSHAiRP7cRKEIDeOBUopScbCUPdpCuilgF4m6KADfVHHGT7iTpBQqOPowdffeu+tt9/Z9/ZbB/ccPPmux9NOI34e9EBdpzBnJx9xWyTEgG7QdQr2t4dcJymog412i3GHQDh53MHEezGoLeQ9zOMuhfTyMYfB+vMaXDTgogrKsZ5Y4DQKnOJjDhrujgVOM0iPTHgMNsDh3rSOWRLEYo56hmxk4yUTKiegtIzUU9RAlq1ZeN3ERrPMSBIvi+EU7dcxpwz3SUifgrrTHFjW4ikW1EgfHmyjwS6V8Cd50GIjSsxrEIGqAWZ4b4YHMlxQjXlEyKljAYsASzKUZcMFCS5r8TSH5BWyYnIKDtJRt8yEWSpg6fFiTrg4mh+rmAWVsJsybMwt436VDCR5qKDFizquMz4a7UahMyzpSFtIJUOUTDQvRmomVFZDZTVQM8Ii2hHofQ+N9HBMJCsGU5xfjvUpmCvJhAtyrGZSeQmr6VCG99VMuD8RzcmBrAT0Z7Dr41YjR+uMT6U8aTlSTeGXhsyRskBBHTG0N29hNR3NYJ4aDxuYv/3Innfffvm9Y0eOnDi+78C7J08dcTs6OArK6Ew9rxaJSI1DU3iQjfSwmEtXQYbz+cInwnBbJoOXE3gjQV4uqwMWmWSDKuH9xccocheJ3kWin8SwhwT9mGIf4PQnMeKTKPIIj9t+boqmJkhikiKnGfrnIeoUy81L8rJhridTP690/mXIzzAWRMEOOe3vmaKpWY6dF/imqC4Kyjxnx57ioiQuqnJTU2YMeUoRJgV2irffJjZ5fpFhVxWpJfJLAmfzpiXyTZ5dErg5SZgV+XlZbKlKU5bmeG5REFY1raWIiyLXlPgVTV7VlSVZaEr8sirZb7bz0gVFej6kocpLmt7SjaaqPe/syMqCrMyJ0qIg2Qt0WrL6c9kFn6aqtXRj2TBXTGvFtJYNc157fh8WNa2pakuavvxc6rKmtlTl5+ReEIUFUbDPQRdEaZ6XZ1lxhhGnaWFGFuZUqWlqrYS1nEysZdKb+cKTUnmjWlmvlNfKpR2tV+yLg2vVwY368FZjdGtwfHvo7JPR809Gz89fe7z04fzaw/WNmd+sLP6vVuuL1to3y9vfb23/tPHkp/WnPy0//ePi059mn/5h8ukfJp78uLD1/cLW97Nb301tff9o67sHW99/uv39p09/mF3/bnL1m8erXz9a+/LT9S/vbX5xd/PzO+v/+mDlS1v3V778dPWr+2tf2ZtIbz35+oPtr25tffXB5le3N7++s/HtR5vf3d36/pPtH+5t/mj3SO+u//jx2o8frfxwZ/n721t/+rD1w9xn/5ko3+p20AgstZ92vPn6W2/tP0ZLxtH2nou3PvpkbgViDTcshqgML+WsVMMfJIMwh5BanEsAUQ5lTYRMRzALIdM+UMX5MoznomTBDxqgXAaoNIBbIJ2EmGSycfH6ZHP4zoMwY1JWLT96ozD2AaZUhMy4nL9YPvsJzucJoSAnBpPF83EuR4pFXq/zet0uqSJkMkqlfKAYjKqC0X/30bo1/H43IoWYdFQsBrFElMqx8gArNkA6jXC5RPUybfT7UI1LDNbO3UWFAkykEoULlaFbCJMOxLTC8PXRaw+KIzcCEYJkTZxN4FwaxPQIZtBy1R/VUCYRpZNROknJRUapALDMqnUtPUbrhZhSRM1BsXHj/akttTBIMHwcBd0QFERhjidjsEfjIUuEMxqW1eMIDNJ4PAZHIgEfBkdQMAj63EjAh4GAzMTRoFuhY3wMZNEgj4VZGMDDQR5DSQREwgAWjUBgwOd3BoIeMhqORfwUEsTC3ljQiYVcoLMDdndGeveB7qPRYI/f0+XzOuBw4Mzxw4CjJxgLdXq6un29bY6uQ6dPnOzu6vUBnjDoCQI4Q3AsUSumu04dee2Ff3jr9Vd2v/7GO+/sfe/AO2eOH474HAFPb6Wcd3s9v37tzbcO7gGigVOOM4c7DoewoGZymkz1nDnyzt5333zzzdd2v36y84Q/4gSC3aFAZwhoUzCXCDt0xM34OuDeE0DvCbfzFBh1R31niHCvv+MI0HUS8jkjAV9PXzcAhgkCBkMeloRLSbWR0YczelHAcUc75jqFuU6R/g4K6EbdZ+K+DirQh3o7A652yN+t89G0GqskiXo6nuTcWclLhLpg90nYfZIMd9NgbzzQgQc7+aiLiHRQUBcNd9NwN4f2iXGXgDkZpIfB3DIVSEhITomlOShFRypKfCwrFcRIVYsmKJ/B+HjcwRGOTCKqKSGLBpJsUI45SxpqUn455ox5TyiYy5AjAuURSVdWAQtKpCCGqjJYEYNlIZrjQ1neW9aDOdmnYL0pATJpMCciGglIcR8F9gqoOy/DGdYvRk67Oo8i7k4x6CF72xz7dvccfTuGuPQENWwxRRmVcHcMbI/D7Qbrr5vYaIroN5HBZKyqgVUlPJLCxrPEkBkd0OG8BhZ0qKBDSQHQKFdaCmaVsEa5UirYn6XKCSyvI1kFLBrR8ZIwVuRvDhjjeW4oTY2WhYE8l1AhkQF4FpCjDj3uStCeJOM2CKeC9kmIU4TcriOHz7y959ieXcffe9vp7EBJiJQJKStnUmJaZxUcgp2diKvL1XEsHOxVNFKQwslEPJMismbcYEMc2Os+9hbYdegXjyjiIUHavnCC5iZo7hHJfhqnHhO4Tb5php4giUd43L5iN2sekdSfP8JMMuw0xy+o6pJhrCQSy5a1ZBhNXW+Z5moyuSAKczw3y7ELorCkyCu6tqypS4r858FEaUGUbBAuK8qqpm3k0qtJa1FTZkV+mn+eozZlaZ5n5jh6nmdairiiyUuysChyiyLXMrRFVZ6Xn9vBBVFYFISmKC7JQksRW4q4JAs7r1uKuKTIy5q682/smMimrLRUbUlR7aU5S4pqv7YjXJuFO2qKsg1C+xjShujzMFbX/yJVa6paS9Vaqrbzh2y1VMVWU5aasrKkqC1VaylGSzFaiufbWPEAACAASURBVNlSzHlFWlDlRU2xRydnJWlWUuYVbVKSJyV5WlFnVG1W0+d0Y94w5w1zOV9ZKVRXi7XVUn290livDWz2D232Dy0Wh5aqZ1eGLq+MXW+Nf9i8cLd55f7yjYmVj+eX78237i+0Hi2vTK9vND/bXP3d9ua/rDz9cuXpl61nXy88+2ru6Vezz76aevbl5LOv57f/MLv948Sf3eTdJ999+OT7m9vf3t3+6c6T57r99Ce7/nrryR/vbX378eZ3dze+vbv2zd217+6ufHt3+fu7y9/fWfv97dUvPlz54vbq7z9a/+bjze8+3vzu440fbj/94cb6V4/+6d9vL/4LrpQ6HWE/EDl88NC+g6cOnmhPlaoIxX8y07x6dwpikiEiIRnV4XO3tdQAjOsIZY5duVcbveGLCiidVpIjxcaNGJMD4ymYyAj6CIhl/CEFxdJEPI1CWtDPxDF99OythZXfWtWzx/vCqJAF6WSISAAxi9IGheQ4xmajVIoUi5nKJT0zKhj9emZ0+MI9yRpA6bSaGq6PfignBu0pjsrQzZuzm2bjsgfTg2RSSIwQQiUA6XGqhEmlEJEI4haAGSCdDhEJhMshXC6EGmA8wesNSq3AdIox69mBq6PXHlQGLgIgla+eUxL9nFph1Wqu9r5kDcXYpJoeyNUv20tKGaUC4UkwnoBIFdcrbiLVi6eSYx+Wx685vAAWi3KKcvjooSgEjPRnuBgQ8ZxOayQWcfl9njDgbz913OvsDflcXWdOBJy9cMAtc4TMEXQszBMw6O8LuToIyEfCfsfpkzQCEWC4r+1Ub8fpEOD2+5y9Pe0kHMDCXhIOoAEH5O1GPN3hvjOwu5MMd1CIg4oBbacOBwAPx9K7Xnv5vXf2vPH266++9eq7h/bvPfDOy2++/vqePXv3Hzxw5PixU6c7ujqdvR2xiPf0oXf2vPbCvj2v93W3tZ06euLwvkN7Xz/53lvH9+9CQeDY0YMvvvjiq2++dfxMx94DB156/eW9+/d0tJ90dp95761X2/fv3//qK0fe2d12bL+j7Uiw5xTqatdiwbyOJphAkgxKkDPuaY84T4NAt8AhhoDKZAR0tvs7T5w6sPftN3797t43gyGvo/vk8fd2e7tPWmwszaJK1CeF+xhPuxp1a6hXgl0U0Il52wmgC/d1h3pOxGGPQERw2EFHnSYXrKfjo0VSxbs5sI8OdZOBTirYxYR7qGAX7m+PeU7H/GeIUCcN9nCIQ457TSZkMiGNBCTKz8XdHOpUcF+SCRdldMCix3PSUJIuinBehC42zLN1LaNHa0VuoCpl5WhKgPio06CDAuqy2LBK+DMSItGASHpyWjSvRksaMpplhhPxIQsbyEgFDcvIkbwGZpVwVobTAmpQSEIIalwgqUZNCTJEMGfGMgposH6JCadEtF9naiJuwD4ecklMWNVi/RpWVtG0DOk8oHH+pBgqqWBdhXOiv6KFK1q4pASrSqiqhMoCUOR8Ccab4vxFFawYSEGJFJRITgqZlFsiejJqsJxERirMpUHlyrB2fdQ4X+MvV/ixDD6UwkYLzHCRKVmxlAomNbCsokUZykuhnAjkpUBejOQEOMMiBg5Bzvbe4/sP7n159+v/8O6+V9o6DkYQl8TDGofwqN/Xfth16kDnsbf9ntNx3E+zfkUGNQXKWXg1Rfcn6BQTLknoL6Y4ZpJh/3w0yE3Q3GOKe0SydsllmqEnKfIRHn8Yx3ZAuFM0fURSD3Di0zh+H4vfRdEHJGkPuX9KEJ/E458SxGOGmWboxwT+MI5NUqRdk5lhmYdxbEKUZmRlXlHmJXmOF+Y5blmSNlRtM5lYt8xVQ28Z2rKpL1vGsmW0EsZqQl/S5UVVXNLlJf35sd+CIiybelNTZkXeDl3nBX6OZadIco6jF0VuQWCnaWKaJhYEdlHk5jjaTlBtGv08U12U5D8TS/k5FHe84LKi7ch2hLZs77hDxB0KLmn6kqa3/hYIW6piG8QVXVszjTXTWjXMFd1YVs1l1fw5CBfU5z3YOVmek9WdmRBbi5oxr2izkjItSDOyMiMrs4pqM3JG12cNY9Yw1i1zM5nYSKXX09nVVHYlU9jI17bKjaVKfbFaX6g1FuoD8wPDCyNji+Nnm+fOT936dOb2w/mPp5oP51emWhsLm1utp1srz9a2v1nZ+nZx69uZre8mnvz46dM/3H3yhw+f/PHa+o/vb/zh2uYfb2z/+42nf7r57D+uPfvTtWd/ur35/Z2tHz7a/vHu9k93t3/6+Mm/39v+073tPz347Lv7T7+5u/3VR1tf393+5qPtbz/a/vbO1jcfrv/+5sq/3dn8aunL/3v0w0kApOBQFHQCh462Hzvd5Q/DXW4fo1rP/u27ZPVcb4D2w2IkrvtROcqlA5jKGFUxNUBp5QhhSamhoUufKJkxSq0pmbOjVyeKQx/2wRLM57XcWLZ6mTdqIGUxydrVBwv3pzcEs+qDBDBuonSWVRswkQlFkxBuIWQSgGWETGJsFqXTYNyUE4MxJuMOcXY3ldNqdj2HEApa7cLHC89wvQKz2fzAjWLjA0qoxpli/fzHmcY1XKnYHRk+ORQmk7TRb2TP43wZpbO0Vmf0mg9V3LCo5EbuPFhUU3UA4uNsxgcJwaiK83ler2NcipRy+f4rnF7F2GymcilbvYqxeVop9F+4y6RHw2JZq126eOexmS2/teft3bteO3poH4dDKZmkYJ+Ag2Q0iIR9oaDP73Z4nb1kHBEZIgaF6BiocoTEEyKHmxrLkjAYdEYCvWjY1XPmkPPMiY5jB9uOHHB2nvL1dZw5fvDMyUNQ2Gs/JAgLudCAA/X1YEAf5u+mwk4K7FVZuLv96HsH3vF4XH19Pa+/9spbb7z6ypsv/+OrL72667WXXn3l71/41T+8+I8v/PrlN956+81dew8eeM/R1ebuPOnpPObsONTbfggOOwUcpBE/Fughgj3+jkPtR97et/vld/a89uar+9/Ze+SVV3f9j3/4+z1vveHtbccjHh4BkpAfPPle3HGa9fXqMFAko0bAkwEDphg22ECSCauolwK6o842oPsY0HsKibhw0MtAPikWcpw4sP+1X/WeOdgoW6cP7npv94ueMwcMIqDHfLS3jfO36ZHeFBVK02EV9XLhXiXm1fFg3NfRe2wvDnksCROJQMGI96fpsSJ7eUCGHfvIQAcZ6MC8p2HHMcx7WkScSszDQ314sNP2iDTYy0ddctwnx31izCNhLhbuYeEenfBmRbCkRMtytCjCBQHJcVBeRGomqVMBCfcOlKTzw6mSSZYtymQjKhmAPadiQDvQfch15l1P94Hu47t8XQd8He9KSN+FstRvYmnSp3OQyoRMLkjD3ajvpIr5CH9PzNmpMW4O75FoJ4v3UVifzAGaAqUS8WwaKybxwQwznuGGE1S/RVVTdCFNVdVYVceKRrRgRAsmXDTgqgENJNA058lLQFkNFSQgSTvTlDPHejK0SyecGu6wWWiDsGIgNQutZZGhMj5SJS8OCldHlSuD4uUBYaxEjCSRASPSMCIDyehACq0lkKIBFg2wIIF5KZSXAkUlWJCDFuVmQh1I33Eq0hkPnDHYQE6LSpSXgLtwqJMn3WS0j4u7LT6iEn4J98bBLo70ylJE08BMKl7MkINVabDAD+a4sbxwvqz84hFF7ESdfz4U5Cdo/hFFPKbJCYZ6TJOPKOIhiT+myUmW/vkmGpugdsvGTkrtdWh2DXWSYWd4YZZj7WR1mqHtSssMyzwm8Hs0/YDlJnjuMcM8jGMPUHQKi89T9BxNz5DkJEHMsMy8Ii0a6qwuT6rCSlJf0MQZiZ2R2HlVaBrySlLfzCU30smNdHLZ1BcUaVESlzV1WVEWBaEp8bYFtHHYlHg7Hd2pre6cJtpY2nGKdnpp/1wQhf8dhDvR6M+3AewYxOfJsKIu2iZP1ZYVbUXVdyzgX2nNNFYNc1nTlxS1KWmLorooaouiZge2z6uwz9PX5KqVWlaMZcVYUc0d2Vdsos/L4rwszivSvCLNqdKcKk1L+LSET0vkFI9PsvgkS07z9JwkrOjKmqmtpxKb2fRmPrdeyK3kMku5bKs8ZGu5Orbcf3Z14Pz68JWNkatT5z+YvHRn6v1Ppz+am3+03lz456XlLxZXv5p/+sf5p3+c/+yn+c9+mnv2x8ntHx5vfvdo49tbT3f0/fUn317b/u7q5jdXNr6+s/nV7Y2vPtz46tbW1/YDQz7Y+v7G1nf3177+ZPPbOxvf3nv6/eTT7wfOfgQBFBNiXa5wZ6frtTf37np734nOnrErH0w1t0kp5wT5IG7YS7S9sORDZH9UwYS8P6b0hmiYTYF0EhVyQdyijX5Sq0WUvIcyQD5DGNUQbQGUAXAJuf/8pZsPPn60gjFJABLV5FB9+DYt1sBYUjQb+fpVTquBcRPn8+nyRdFsxJgMKRV4o4ZQCU+Eg0mLN2ook/JBghuVssPXZ9b/LRDXQTIlJ4Z9oOoNyZhUovR6mEwCmCGkhqXMaJTPQ0ymOnwnV7tOilVKrZWGb6n5sTBpcYnG+PWHtx8so0wKZVIYlxGMfgCSMCZDyXmEMkMxNUonwzEdwi1ebwCwGkQVSq9SZiNIZyAhL6UbjxfWs6X+U0cPEkgIj3jIsAcNOCCfEwoBI8OD4ZC/p+MMTaAshQk0JjLxvvYT3t52nsdDITeC+IP+XooI6zJhqlQM9vp725ztx3tOHfZ2n454evyOdk/PadDfZz8iFXS2g852xN0eB3qIYB8bcXAxAPR2v/TCf9+9+833Dh381a9+9fprr+x689V97+7Z9earu3e9sevN13fveuPNN1779UsvvvHa66+8+PKBvXuxsB8POrFAV9h9Agl3MCSQFKJJJqLGPEkSSNIB1H3K03mkr+3Q3tff3v3K7j1v7nr7rdcd3cckEtAJb44PnLeoXNxbIIOJmMdA3EUikgp7Lb8TRzpE0mNyQSXm4SN9fMQJ9Zxse+c1Z8+J3rbD4b4zSRoRQJfn1L5je1/oOrrL13EA6jsmR10ZJpQivCncVaB8OcJlYL4kGdQwr4K6UyyYoMNkoBvoPBwL9/Fxf1KOjlbU/jRdNWM1MxrpeVeM9skxJwd1x/2niMAZOea0aMAgfXSo2zaIBNBBBbtExKViPhXzCUi3GnOkGKAoQxUtWlLgLB9KM0CWBTNMxCIDOu4XEWeCiwxk+bSMqGQgp2K1FDuQEy0OTEtRnQ7xqNt95h0OcTQyXD1BlFV0KE1VVCTLBbNKuJElLtSkFOujAyeLfFiHHSbkSjJug+gziV4OPIUDx4lIBxruRCM9cewMgZ7hou1avM/EnQbuVnCPTHhSDJBiAIv2pDh/QQ0VtXBZi/QnkKoB1i14NE+M5PCaAVb1SMOAylKgoIZycqCghkp6pKiFKyY0nCfO1/hLo9zVs+K1s9L74+LFBjVaQkfyyEgeGTICA0ZgwAg1zFDdjNTNSNUMl7VwXoxkeF+a82RFT0EOFJVQlo8k6RAba2OQ05UkfKkhnq+w5yvs+TJzocKOVLi8AfXniKESU8/iIuWQWbchAdk0Xi2wtSI3WlcbObaWJMdL0kie/8VDEv85CB+RzGOKm6D5nTmKv5oynGbYaYa1RwBnOf7Psw3izhjGz8fzJ2hm5/3zgrgTOS4p6pxuLFqJVsJq6vqcJMxy7ALPr8jyPMPMUtQEjj/C4w9I/BFLPRbZCYVfMpVZmZvgyAmOnBLoGYld0MTlhLZiGeupxFrSamrKoiS2VGVV01Y1za6eLsnCsiotycI8z8zzTFPi7Q5OUxRbsrysKCuqaqspivavy4pih7SrmtaS5ab4XDuhaFOUFwXJTlAXRGlHz6chFXVRURdkxXaWO2nqfwVC24w+/xJBWRRVe9f5TmzblKXnN03Wl2Tdxl5L1ndkX1kzVFurhrpqqMum2jKUlqE0LaVpKUumYk+V2H90RVXnGWqR41r2fbCLRYq+IGtLktYU1aagNSV9WU2um9ntVPFZpvasXHtS6d+oDq3Vx1aGLrWGry+M3pwbvTV9+ZPZq5/O3XjU/HCqdWdm+e6cramNf53e/LeZrS+mt76Y2v5yavvLx1u/f7T55cP1bx9sfHt/49tPt3/89Okf7j3540fbP3648d0n2z98/PSPHz796Wzz809+8x/3177mtAGnk4xC1MH3Tuza/c7/+PsXdr+9zw2EH0wvTcxt4HoF5NKMWa+N306ULyBkMhzTE/mz+cErCJtA2ASf6C8OXyfkUozP4VKRE4txPBFDNDxqxCCNJbPBkBAICZJVuTexfPH6wx5PHKVStFjB2UI4amFsVk0NU1IpghlRKpWvX00Wz2NsljdqleEbVmE8jGmEmC80rmZrl3Ahh8sFSit/PL155c6cBxLBeCJKZfTMOIAZYTJJqFV7oYxdHw3iVpQssMogQmb9UQOXyoRajVCJEGGCdDI/dP38zcm4WOC0WqF+BeeyUTKRLI2Xh96PsWlCzOfrVyVrIM4VJGvIKowDqBrls5hU4hKNngBuFYcX1n6TS1mxcCAh0Ww0fObwuxGvq6e7Mx6Pt7ed2P/ObjDkQ0A/hUEiE28/fqDr1CEQ9O3bt2vPrpfe3ftqJNBLYkEyCuCwDwe9HBamECAK9GEhFwn5okAf0Hs66u2GXB3h3pOwq40K9giwW4p6RciJ+nr2vfHiu2+9dvrUsZMnjx8/fvT4kQN7d7/i6unoPH386Hvv7nr1pV2vvnjg7Tf37Xl9/9432o4ebj98UI6DKh6EXMc7jryOBNvwmDPJhBsJsqIiOcZfEkIK6pQwLwU62g4ffOvVF9tP7Qe8J2isZyAfH8yAdd1XloIFMZARAjkpUjGwsaw4bDAJ2CtgfQbrT4oRnQqomC/NwEkiQro6o2EHCXlFFEiQERroxFwnEccRInBGhB1pNlIU4TTpSxHuugIN60iF9+sxd4oKWGRAj/u0uE+AnUy4h4+6JBKIR7pzKpaREAl1JNlgkvYnKZ9FetNsIMuH0mzAIr0m4UlQvjQbKMpoXkQSVFCOukTYoWHeBBVM0qEE3pdmPEUpWFEjtspapKxFUlRIQz0mARRlNMOBCSqYE2CTDKiEN8mHSwbWyDBZGS4ZWNmMlwwsJ0FVM17RoheryqfvVx7dqN8YMXIiMJaPjRewSzW2JAJpwjmggGXON6BGGnrsXAq/kiVG5ECd8w1pcElC8hJqSI6k7Mmq/pIeyUkhnXDz0T4+5shJoYIczgr+ghhoJJBGMlo1wHoSaqSRwSx6ocZcbvDnKtTZIjGSjZUUoKSG6xbSn4hWDaisRSo6aBdkSgmgPweea5CXB5kL/eRoIdpIhfuToeFUZDQDjWagoSQ4mIgMJOGBJNxIQEMZopGMVoxQQfHmZV9RCVZ1tJEgS1bQ4vsKmq+geDOcY8AKn89jF3NYRvQz4CmF6M0bkXoWS+uhSipaTaOmAmpCUGb9CRlMqXBWRfrTdEaCfjHJ/mVk4ufR6GOGmWBZW48Z5iFFPSDJByQ5zbBTNLOjaYad5fhZjl+U5DlesC/Ocvy8INoj8xMkNUUzMyy388FZjl8QpXlFW1D/sj7UXsA2r0hzPNeUpZaqzMviNM9OsPSsJCwa6rKpLqrinMTZFdApjppgiEmWnBX550tNhefp6KIgtGR5lqWmaWKWpexEdILAJghslqXs8Ud7DtKWPfVhY3LnQNGGyoom2y5wRdVXVP3njnBJUW3U2UTc0U4i2pQVG5kLvNjkxP8qGm2pis25pqw0Ja0paU1Jb0p6S5aXJKkpis85Kqs2ojbM1LqRXNWsZcVYkjRbLVlfVqU/H4KKS8rO4nJxTbE2lIStddnckM11yViXjHUrsWqYK5rVUoxFRV9UDFv2SvR5RZqT7TaQ0dKtFTP5TJaeydITVX1iJj9L5T/LVZ/l+5/mB1rZ6nKutlpqrFcGN+rDm/0jW43Rjcbo/Llb8xduL16517r+YPnWxOqd6bV7c+ufzC9OPluY/mxx7jet5r+0Vj5vrX+1uP7lwtrvH259eW/zy/uf/XDn6Q8frP1++n/9xwezz/yEBQLxo4dOv/irX7/00sv/7e9++c6BQySnrG7+Nt24CMRlX1QgpRxKWXBci+EGzWWs/BBKGxhr8Vq5f/SmlhqSzH7J7B88f3vo3G3V6Of4gmkNDQzdkoxBWq5yRn78/Y+Xtv81WRrvcKHeiBDBLE7rB+NmMKoGo2qUSvkhKYIZEG7ZBRk7LAVg2QeKMSajJIdQOh2Jq5xeBRDp0fyzizcmQTKhZscHLnyCSSWQThulC5XxOwiXg5iMWb6YH7oZiiYJvmZkLorJUX/UCMRN1hog1CpApkA2P35jcvDi/XBMD6MqSiTCiBKJq7iQQZlUJK4LRr+aGg4gGs4XRy/d19IjEG5lq5erIzcprRzl0sXh9z95+IgkyTDgjUGBsLfP09fR3dXG86zb1dPdcQrw9togxNGgr68NcHbwVCzsd3p7zzg6jpPRoM5hdDSAAH0sFqSifiYK8FiIBr2wqwN0tGH+XtjVhno7MW+7ALt1PKhEPVy4N+o4cXLPy4d3veTuPBn2u0OAW+HJckZHgD6DJwQchHw9xw+8efidV/19J7CIA4cdiKcr0HVMirrlqIMKtdNwrynBJOomAx1J2l/V4LM5sqZAuO9EPNChEEFDwPo6DrKUP2PFVN7byKEjeaSiuE3WL+FOwPWez7GfxnoqSWIoy6aYYFEKp9mAxQFJMaJSgEEEigJWYKMWG05zoIZ6FNAhhXvzPJzmQJXwW0Qww0TMuF8Ee7SYo8AFKnKoKABZNpyiAibhS1BBiwrKqJsD+zjEyWIuLNheMOIaCfBwT0GC9Zi7KMIG4bQod4YHcmIwzfkTtCfN+csalGaANAOYuFtGepRob4L0FsRIWYGrAlARA2UBKAr+kggU5UBeArKCL8cHilJ4KIWfK3L9JprjA1UNHs1SZQ3KS6GsECgqkawQKMjhghwuKhE2dDLDestK+O7FzOrjC/P3Bh/dLF2ss+dqZEENJlmfEOvNSJDO+JJSIKuFkkxkOEFcLTBjCjDCu88Z4KiJjqao8VJstBAbzKK1FJo3II0LyDRgSvBIib5QF8byxFAiei5Pni0SQ7nYcAm/1OAv9nMX+7lL/dzFOnu5wV+sMqM5rCAH6hZct+CyFq7okaoBVg2wZkJjVWKsSlxsMOfr1PkqebFOj5fi50r4QDoylEWGc9HBzHMEDiSjA8loQQ5WDXAgDQ2kIzUrVNbCRSVSUuBaMlyxgiN5tJECS4pvwAoPWOGa4leRDtx/hIu266yrko0NlagLDWm0SOUSaNqAMzpsCAGZ9siEKyWFdcb3iwmG2rFx9k7RxxT3kGAmWH6C5R8z3COa/bmmSPqvNE0x0xRjY8+mne0Cp2hmkqJnWXGOk+Y4aYYRpihukmSnaX6GEVqC2hTVRUluqlorYbXS1lLGWsxYjzl6WuDmZPH52m5RsCcFF0VunmcWBHZZlVY02c48F8XnrdFZkbcbmPMCb4PQPhS049B5nnk+kiGw8wwzR9OzFDVH0zuvpwligaWXBG5J4BY5psmzy5KwIovLkrBDwR0WtmR1SVL+6shwxy/uHAo+56WkLIvKsqj8V2WZVUN/fkCo6Uuy3pS0BUFdENRlSVqWpJYoLovKmqKvq8a6aq0p5jwvz/Pyn72jtiTrLcVYVs1l5WcuU1OamrKoKYuasiEl10VzXTTXJHNNMlZlY0VSW7K6aug7GG6p2rJqruqJNSO5ZGhLhtbU1aaqLdqElrQlWd/WjA1VW1fUNVlZlbVVWVsWlSVesiG9ouqrhrmRSG6k0luZ7FYmu5kqb2Yqm9nqRr5/vTSwUR3erI9u9Y/N9Z+bb5yfH77SOn9z/fonW3ceb30y9eT+3OrDxdVHKyuTm9uLv5t5sL68+E+/+eyrK5fuRIOks8Oz5429L7/06xdeeOG//d0vj59urzVGmk//RbCK3R4ohLAxQoEhNhwk4jEJQQU4ytNsEkElmknHMJ1m0jCiosmCUBwAKC1CWZhUUMsXYlod4HNRweSSpfMfPvxoeo1QSwiXQYVCeey2/SALTqtlKpcYpRLBDJhIGNkxOTGI0ukYk2HVKiEUfKCIsVlCKMTohCdE+yI8QiUmFn7Dmf1uUADJVJhM+lAN4XJieiREJADMwKSSVjiHEHmMKZvZS7n+W7hUjQnl3OCNwvAHUaUO8WU+PXb9/nKxcY2WirSYS2VH4nw6FJNZrSInByDcIoRClMrEmBwYT+BczhvmYNz0hrkwprFG3Q3LSq5yb2qGlcUICEg8AUc8liUxdDyKhAkMZCk0joZpHOQoBId9AglFAx7Q6wB62nxdp8N9HXw0SIY9EUc7EujFIi484o75e2FXR9TZEff2kL4+AuhiIw461Csjbhlx00AH5joZOLPPfXgP4esOdp06/u7uM4ffDbk6TB4lwr2DeS3BoxoVFmIeDnUmxUglSQwW2IwQkZCeJOUxcWdRhhoZXiBCGOjhEAcLdiUpz+2R5I0hMyuCIubNGSRPgO7uEzjqTxhkQkNNLsyD3SbuLulULcVm9bjMBJIa3J+lBtL4aJYYUaIZ0qPHXSkJVNkgj7pNMqyi/gTeV1fhPB1Qgl1o9xEBdJhMOG9SOhZQUS8f6RNhR4IC0mwgyXgzPFCUwDQDJOlAlo9kBTjFRrS4j4r0RINtHOq0qytZAc4JsAw7DcyX5YA040vR3jTjS1KeBOlO0d68ELTivUnCkSQcRqzbiHWnSGeO9RZ4/6gBjRrQkB6pq8G6FqrqoYLiT7KOrOCr6pF+Cx5IRs/miHN5cshE6kp4wIgMGJG6GqyrwYYebujhmhKoKYGK4htOQUNp+Powf/eSeWNMuDEmvD/ClYp8NsOqOoXgESWtBnCASVGwHGFFNJ9hLtSFi/nolTx0vRq/WCYu94u3G+K5dDRJO7loJxPrI9A+mvBrEcxyNQAAIABJREFUKlqywAt1/lKZHUsg48noaAZpZKDBAjpUjA0VY/1psGQAFSNQs0I1K1QzgkPp2FA6VjehmgE2EkgjgQym0LNFajiPDWbRoVysqAI5yVtPgI0ENJxBB/KxwQI2VIwP5/H+VLRiQlUDqlvIUAYbLcTPVeJny9hoITqURQfT2GAaH0jF+hPRkRwxkIrVTNj+dSAVG03iJTmSUyMJJVjJxht58lxFGM1StRw1UpPeP5ep52lDCLBYr8J4LSn0i09x7D4W/zSOPyIpe5vMJCM8ItnHDPeQYh6Q9AOSfkgxEyw/xYvTgjSBk5ME9XMEPhfD2kZwXhBnWM42fzMsN0mytqYozkagrUVKmCf5WYZbkJVWOrlSzLTKmcVSeiljzWjSY46e5JiWqqzp+oosLzLsIsfM0eQ8Qy0JnD07YRNrThImGOoRRTxvyvDc88U3PGM7pDmOtq3hgsDO88ySIDR5fpHjlgRhBzZNnre/dkng5hlqjiYXWHqBpedocmeruD3suDPg/3M6rqi6zbymKP/5SY2KTdB11djUrU3d+q/GJ+zk8zk7FaOlGPYzIFdkeVmSlgShJcgrkroiqcui1hJUe5t5UzWWNHNJM5uqYUea9pCG7Ud3CjuLhr6imi3FWJC1OVmeVcQZTZrWhUlDaGnPtaLJK5q8rErLitKS5TVZWZOVTcXYUs0nSuKJZG2L5pZgNBOZBTOxYCaaRqJlJpat5LJhtnRjVTNWNWNF1e160fMN6bKyzHMrAr8s8C1ZXtbUlmmupJLLmdSzTG47lVtPZlbTmVYuv1IqLVdrrVrtSWXstwOXN4oX1stXV+o35mtXVi/e+ef7M1xcjYVxd6/nvf0Hfv3Si7/85S+PHD2OE8z7dx/Mrz2dW94ev3Dj3LnrH380ceXczUpuIJcdrFXPXbxwO5VsCHyGoVOW2R/H9HBUoNgkFtN4Jgd4aBQx40QuglgAKbpjDKqkr3wyd+3BkgMWvJiKKRWcz9vAU5JDpFiEiUSMyaRKFxKFcyidDsd0MzfeGL+D83lSLKbLF89eviebtRid4LVq//iH96a3o2wmENPsOfoIlYpQqSifj8tlADOCuIUx1UgsDUAmxlcxoRyMJxEuhwqFmDYIiRVIKHqj6s37rfLANX+ELVYucHoZ41K4kKsM3xDNBkImzdy5wXP3cL6Ic7mh8TuSUaWlfJzPiukR0hhwYkx+/MLD+bkYiXZ0HA/6e3t7T7W3Hzl6dF9f92k8Fjlz8lDnmcMx2O/qOo6GXZDH0XvscN+JQ3w0HPe7cMBJAk4BAqioFw31Iv6uqK8z6umIuTsooFcIu2XUp2IAF+7lI30S5JBhZ46DSgKUJcJVCU+zmOPkQSEerqVEnQqeLal3rzQSHKgS/rIZz2uwTrstzlNPxwbTmIp1Z3lvXQNHc6zFRtoOvy3RWFGPl/VYRYueL/ElBbZogIEdMg36nD097ac6206AIU8+oYpxONRxuq5KKSpmkYjFIDzqzijwUJYsiIHxdPyCHi8RPiXamxDCpgQZPGhxIBnoNuAzZcabxRxJxKFE+kw8IMQALh6QEL8S8ysxf4oFayZZ0FCLAxJ8IM0AOT5UVtGCBBsEkKBDORFJcBGTC9bSVEqIlFSs36JMAkhRoZqMFcRAXgDyAlCUgmUlXJJDOd6fot01NTiUgMcysbFMbDyLXSiSl8r0xRJ1NY9fLRCXc/Fz6ehoBhnLx8aKmG2MxgvYWD42nkOv1OirVfp8HrtaIi8XsVsD3K0B7nqN+qDB3hrgbvYztwa4Gw32+gBzfYC5NsTeGGEvNfCxCnRpMF4eLt28/+G1B5/q/Y3c5SvhpJ68eRasaefvXbv80fj168X3R5mbI/GbY9SlEeraRf1evzQoBeOuA87Tb/R17O3p3t/bdxQIdlPIqYFM7GqNu5jDL+awsWy0lgxXs+HBAnq+wZyvU6MlbLwUH85FbRYOZ7B+Cy7KgZISrOqRLO9Ns+6aAcpYZ1byjxbJwXSsP4GcLVLnSvTlujDaz432c2cb/HidH8wTZStaMZB6IjaSw0fy2GghOlKABzNgIwXXLaRuoTk+kGZ8eSlU0eGBND6QIysJtJEnR4xYVQbriVgtT4zUhXISLWtQRYqIcUdajow31EIiZggBLt7Hxfs0zv+LeYKZjpPTcXKWZKZoxj4anOL5GVmZEeVpQZrkBBuQc5w0z8s7i0OnOOYxTT4k8QdE/CGJ2+loS9UWJXmaYSdIapKiZ1hugmbsBs0DnLiPxe2Ji4cEae+RmaFZ+3EWC7xon8M1dX1BVecleYYXdk4i5znBHs+3jd3PZdNigWXnGWaBZZs8b3NukWNsNXnWlm34Flh2R4scZ6vJ83M895fjQ1FcEoQljl/i+CYnLvFSS5BtLfFSkxMXWWFBYG3ZH2mK8gIvzrG83cSxh0bmBf7PsxnSqmHaN8e+S8v/e3wqyra1eo5VXd15spU99Tgvi7Mib8N7RZZXFWVHK7K8JAhL9tyIJP1lRMR8PsJh2zv78NKu+fzc0f5/pOn2/2antS1VWzXMdSvRlJVlTbd7PSv686brkvKX7qvta1d0Y1VPrJuplm7ZnP4r2dhekLUFWV9UjAXJnOW1KUZeUPWWmVhPZ7dyhc1sfiOTW09n19PZxWIp5QFIAI7A5Jv7T/wfv3xhz+tvOk+eZFhxZnH1q5/+87Nv//3z//h/Pv/Tn3739b998d3nn3/++Y8//vif//mfP/zww/b29tOnT3/3u99tbGzMzi1MT88uLDRnp+c+vPbB5dHz185dvnn+arm/ZKRM1TRGzp776N7DcxevgwgFRek4nCRiGSyaAkEDQiwES4OxZADSg7geiGsuiPcgIsQkYTYVxPUwabJWf1wuYmoJEXNhNlW58NH95d8G2STCpmpnP0xUzgOYGqKtoWuf0ql+SMwIem3w7B0rN45SKUaqZstXOKUeo/KSXE0mx2m2DARUXh78dOKJbPT3erEomQQxIxRVo2QSpVJQ3IzRaUYuk1IBJi2rMJ7vvxL7fxl7ryC57ivNE9ppJ03LUVKLLcpTEh0IAiBhyrv05nrvXXrvvc8s71BV8EAVyvsCCNCCJGgkUqQoilKLarUU3T0zuxPbM08bsY/7tA+3kASp3diNOFGRmZGVebMe6pffd75z/pQPYYO+eEMJFBG1Qvoq2YnL0cbII08+9ldf+ZszZ4+fOvnEV7/0t0/97NEffPub3//GV01nT0ED3fbOZ2nLgAbaSEMvbRmg7EMcamNJB+gccDj67cYOp/Gsc+iMve8ZYOA4bTsjgV0K3EMZeylTpws3hlXQI1o0wRL24am4WIqpxagW94sMau88cxJFoFOnzpw+0yHTjpCGyrRBJnsLEbwUweOKvRyifYpJpHqTQbqW9YHGju987a9OPvGdkIaWA9xoWhnNivkAIKNnrZ0/HXr2Z7buZ+09x5/72T8e++E3zB1HMVNH34mfdDz1fXDgOXDgOXPHUdLa7aIslbhSiooJNx6SwHwQicq2EG9yY71etN8D9SqWjjBiCJDdXqxDBU+70K4Qa/RRBhnqFYFeGu4OSA43bUq70ABl9sIDIdTgsfe4EIcKWT24XXT2iUB3VLSHeIMInpaRnrQGFT1I2QXnJJtgO0majsY1a9kHFD2OkgdshomiG+TNJy0nv+c88+ORIjfdUKsJtJ4kR7JsOYw1EnQ5hI7GmUYIr/jgsheq+pFaAK0F0IoPLoedOgjzPntSNcckQ0KxZNyOWBCM+J3JEFRI4a0iO93SpoeVVomqJaBWBpuu8udHtHMNaa4pjxdpP9fhRM+MzaVmr1SGFwrhqpeOUMFmODwSv7J8bvJcIZ1mhhvKTEs5P+y53PRdrvoXilLeZVGR53xMj4/pUeAzAbzHj3QqfF8+QUw23LMt37maZ7IgjybZ8TRfTmHFkKPkszT89noISnkcfi8YSfJlv6+ZDpST7HiGHPM7p3xg04uWA0wc7g/xBjfbkxQHiz57NGCPeB0p0VYODRZ9A1WfOa8assJQxWWreW0lzZT3QknJnFIMRY8l7zJF+T4/0ePBezSsR0W7A6whwBp0HEZES1SyZlzOvBdKqfaMak8rtpRsDZH9YMePjz7yt8jA0x5iMCpZg5xRhs+qaKeKdh5ZRYkVBF9G8BsYsXh/HOIyii7RbLt0y3SV4lYpbgnH9Ln4JRxbxNBFDNWH7q+j2BJOPJij0aM0Szihy0TdKV1j2A2OX6WZz4Hw080yHNeeZ9dHDHU1pq9e09mje6SHRR26neskqes8XfOtk/gWQ+kLX3Spp7ud2zyv9942GObBdan67hudajpsdllul+XWCVpfMq7jUPc5dzlRv55tgd3m+R1B0BXhJsvvSKJuOeryVPd1V2lKb5rqfx89XrTGsCsU3QbhJsvf7wWKW5ygy8d2qFUffNyVpZ02p1l2m2V3OE7nov74FsdtcVxbbq7x7L6q6fTSuftpMOf+irsH1wXsivKhU3ofh/rtPUXdFiWdiAea60Bz6Td2ZaV9ebq7uysre7JrX3Hvya770yBqu3YlbVtWdCJuy9qO4t6WXZuCa51TVzhhlRdXeXFNkPSf+rjIiuYpQyjdZxnoMp441f+t7/zwS3/3xce//z2OlShWev61X3z07//j3u/+5Z0//OmXf/zj7//X//KLf/2vb/zhT+/8+d/f/6///a1/+ddXf/eH137/x9d+/8e773/w2ge/eu299++++8uX3/75zZfvHtx5+cW791649+bawc2NW7ff/vCjizfWpy8u7r/0xrX1vcszF68uXF2YOd+stMrF2sjwRGt4PJMtBryJgDfhdUUl3sszLpZSSUyEAdrpJGGYxUgJJcQBI2Bx4KOT56cWrpktmsPpc8JBlIwPWhQQj4B4BGWSVsjPa2VaymNshuBznvAEr9UQOs16C9nmNVItYUrJRsW92ZnWhQ06kLPiAdZTkoJ1GxEEmCjjLgJM1EGFcS1He0uInLYzEYCPW8hgP6gZUC9BxQDIY3WItcZssVDDQVCEgY7Hf9Tz7AlD51lj9xncZiCdBgG2+HkMMXTIkJWzG2TELmMOiXCyiNVh7LIbOhFLNzh0ZvD04+bOJ0nzGRHoFuydrPWUmwLdlD3to3yCzdj5E/vQsYgHy0SFqYIrqTgY65muY987+sOHBs8ee+rHjzz1k+9KlN0nwekw3chJw3mpnmSyXjgi2OJeZ0hxuFkrCw7Y+54dOvMUbu2Kuwk3OlgKkON5uRCAXWQP6+hQEGPSzWuY2UPavJTdTVhV1CSCgzJs8NEOzHAK7DsuAL28s0fFBnyMOcjb3ORg0gWERYuPHpSAsy6ox48OuOzdfmjAT/R40C7ReUoGOzS0j3d0ooMnof7jsOlkzI2EJGdMAoK0JUpb05wzQdtE54ACDQZZu5c0urD+EG+KybaUyxFXHRkPlJLsGdlR8kAJ0Rzih0oRrB5Gq0G4GkSbUbISQH14D2t+RrKfPjeiTdbklNeS9JiLIagQBFsptpVkmlGy7Iezmj0lW9KKNedyFDxAwQOk1aGsy6gnR9KKOSWb0oo1q9mDkskvGIKyMSgPRZTBXNBWTyC1BFSNQSNZcrzATJa4kSw5lqfH8nTKbWSw7lyKi0fpSIT0BXBJc8aSYrrgymbUfFaO+B2FBFhNQBMlZqYojKeYqTR5se66Oh5cmU+uzKdvzCTWptNXG4G5Mf/1hdTyhezifGpxNnFtKnp5PHR1MnJh2n9lKrA6G1+bSZ5vRCZbqfkLE7NX5i5cuzJ9aarYijab3pmGb64RLmVdleHk4tzw1HTxwpXGRCMc9WOBBBvLu2qVaCXPjZTlVoavxahajClGmWxMyKZlRXaGvEg2iBUDcNHjSEnGEN3vJXpDvCEimkK8QcO6vFRfkBtyEz1BbshNdGc9znIILQWRvNtZ9sO1ABqm+qG+p2jrSdb+nJcaCAtGD9nrZ/ojovHIIojcgO+7nQS5fD/teRXHrxHEdZI8HJm/3/ZbpakVitSn7K+jSHvufhHDryHoNQRdxHD93/0ySekU1LWF7pfqjy9iuA7CB1molz50sd4+j+L+/2u9L6izUI+AHo4GEoReusK7LwfpHY45kITnVfmWIu3yrK4Ot1n6sytd2PaSUh2Euig8xAzNbNPMNsN/rvSTN3Y4Rier7mG2AbnNH3qMmyy7wTA6mTYYRteL7cVyOv/WafbQUL3PpDYXP3eFeoBoT5EPJEmXgG1peCBJN2X5UBpK0p70qQe7IfI6zNph3U8hd7+F+eAFbDDcBsdvi5IOv7Y01H9xT1F1rO6rmq4Id2XlgezPfXBK2p7s0tXh7gOTlIcbdlRtV9V2FNeO4tpVPbuqZ0dxb0sefQnDpiy363BRkaQuugJxJ27rGHKYoNNnur/29W889NDXnnjsycefeLo0PLX76jugGh6iNSqSCdTHvaPnqWxLKE/kr2xO7L4yvvPyxO4rc7ff3Pz5e7u//NXW2+8+/6vf/Pq//4/f/G//481P/vTmJ396/aM/vvP7f7v38Z/uffzHm2+9f3Xvztzqzgvv/eq9D3/5/kcffPCbX7313jv3fvnOR//8u4///Mnbv37vjVdef/Puvbdff+vl2y/d2r15sL1/c+dge23r6vmLq9eXFq9cnZueadXqhVx+6fri8tKNZHwkEqoLXEyRUpqSgWAXAKo0EyapoMMpW6w8ivnsDhlBvTDsAwC3AVQdZMgAeKx4xAB5+wBVilZHL62DXMROBZRIHRHjRsQlh2tSqAqwYURORysLQqhupUJqfCRYmEXktIUMcmzI5y+DkIZArtnJKxen530s5cadMU0QEQc01CURDtTaBxo7oh6KJ0w8bGSAQQExccAQYemBBs9YOp+xdZ+wdx0jzZ2E4bSGGEKMPUSZA4TRjxsgU7eh66hMm/yifeDUD/pO/kDGhryU9VyejTO9XvSsBp2N8Oa8j4zJcDHI+URUwE1hFSzHmaTbkfUhMcmBDZ1QqD6fYJEJAwcN+gUk7edyIb6ckIs+qhyk8n7UR+sT2U4NM0uImbZ2KsiQhhlZezdt7VRRgwwPwgMnFbTfTRryASoqO1zEQIAzxhS7hxpIuYCE6giwBgXq9uODMc4exI0BzODHB91Yvwz0SM5uGeqnTGedPccc3U8jxpMJNxqVgZgExEUgxtljjC1CWYKcMcSbMh4o70cLASzrhVMuoBKhyhGqGqXLPqzshWsBrBJAqlFivCiPp/lWjCr5oLzbmVFtccEYF4wFD9DKEq0skQ3YqzGkmaIKQbAUhHJeoBqEKwGoEoBqIaQVI4bjpG6Zln22ss9W9jmKHlveZcso5pRoTvBGH9kXYPpjvCHC9oeoroTQV/Sai15zTDJk3LaYZIiKQynNUo2gY1muHsNHM+pkwVMOk4UAVgyiKc2mc6IQxJtprppAxwpUIwWNZNBmEqlGgXNFfirPNFPEcI4ezfMjWfZcSblY883WpPmmOluTpmviuRHtwqTv4kzgylx4blS7POlfmo3NN/xBCZIkIpJNybGYWMywhbBQ8IQqnmCMlVxwsBJ88V9+sX5r6/KtG7/8l/dbI7mz3U+3ro2/9uf3L+4vr2xdOTdXL6W1akouppRYUvVnA7hPeMZ8xoAMUIwxLNpqAawWwNKaI+Gy++j+hGpLavawYEy7nSmXw0P2hnhDQrUGucEQN5jzAmmXPS4YSz5oNMlWIlTej0ZEU1QyxxVrRDSm3Y5qlDii80+Xa3rCc5Egr2GHGdFDp1Rv+BHUCkHpa2L0fWm6KNQ1ov7ruiOqP19HY5uLSzihm6U6IPWV3A8u6db3dOuHFOonUehKcYPhdMA8KOM+l/x8MAKqi7wVElujCV207YicHrE5UCV90u7wAKb7+9W25PsCjqbXafrQaCXIdZxoK0gdbO130bG6wzF6i3GTYnXVuMFSevT0cPGNyOn81l9BH9s4xJV4+KE+V5ssu8mybTWpE3qdZXTDs30Z+sdv27mH6lAf/FAVPQuzrRzmUdudyzbk9PkQ/TLaCdVNlt3geN0FfdAgbe++0e9+VjWK7RDsIeo+C8IHlaUOwvtbeD5l4a7q2VFUfUGPvq9uV9U2RWmN4zdYcUPzzvKaa8AO95jMg6afPfbE333l779w5Mgjj3wPo8XF3ReK01fOAFwn7u6mfWbC1+uUThupHodoo4MONjwIa2fNjN0ds6jh0zB3FuLwUE4tjNCxEhrIiKnx4vx6ZnoxPXX16p03rr7wWmHh8p1f/3b93rvXX3pj4833bn34T/vvf7z73kd3fvOHV37/53u//e0bH3/85u9+d/fXv77329++9P77d3/96zd/97vX33nn3i9+8ea7777y9luvvvP2nTde33z+Vrpa2bx18+YrL+/cuX11bXVzf//S4uKNjY07r7768zffWllcmpueuXF16dzk7GhjrFUdHm9NZNMNgfNHgpWAr+zz5p2gYDBDM3OXs7XxIQc+YENhRrXAjMFJmEDKSYhWSKKlKMYGzICAMn7Fl6PEiMnJc55QpNgilDhAB1R/vtIcHRmtE5jZz2JRmZFQGw0OAcbT5v5jCmsNelCZMvPwAGnrBAdP2ruOOjqPgt3H0P6TjOG0aO0i+k+6wIEQac2reNVHpwTA1P+cuf94yIWMVwK5EBmXwZybjAlQJQDlfc6xrFCP01Mldy0uRhTQw1hx+4DTcIoBewKi1UMNZL1wxgVz1rMaNaiRBo00+zkwqpBBAfaytrAMRHhrVLD5aSM29Axhfs5NmDhHH2Hp0cfpWHsX7+yRoH4PaZbhAaD3GDRwlHWcicq2kGD2Mv1RxRLXbCHREJWsId7kwvplsMuLG4K0xY0aVGhAdPSIjh7B3iMB/S7UKMODAtCnIENZH1YIkmHRFuatUcEWZExR1pIUHWGxP6EZyxGkkaCbSTbvh8OCOetByxGqGiXrYaLqR0sesOSDKlG0liBqIUxXeEnJrPcF62F0PM2WY2AjjdUTyESRH8uz1QjaTJDDKboahGshpB5Gm1G8GcXrYbTkA3IuW141ZOXBtDCYFgYzojErmdKCKckZCqo9J1sLqjWvmPLyUNVjGQ44615zRDAUA3DaZY+KxphkistmPaKS1oCcByz5oGoAGo5ADb+96jVNxKC6H2iFweE4fKEpzZapsTxaTzhGcshYmiiHnQm3IeG1ZEPOfBBsJakLdc9cRZivirNVYaYunhtRFyY9c1Oec1OeK1OBi+Pe6ZpYSRKaZA4nxIWV+YWta+XL47XF8bmduQsr45mcSrEmIcbufvzizPL5Ky+ufPIfn4yO5Z45+aPm9dHnP7mnVWOf/Pm3K6vnGwV3Ky16RAvBmhE385PBsz0+xj+Wr4xkE346ztuSgjkmmiOqtRCA836oGET0n1kvEOKHkpot7XakXPaoZArxQ3HZnPMCBQ+QEE0pl6MaJZtJth6nymGsEASLIagUho+0hwivIOg1BL2OYjrP2jtF9UeWcVLXbTcw7AaGLeP4g+cxrdOHYxIP5kX1u4sIpidrdNGpJ2uWULz9CvqLtOtTc5WkVwiqfQ7wXzJPrwcR9SAb9PEJPSajbxnVUyHt5WoP6sJNnjs8xYJh1u93DXVFuMF8WjqiDolFkds0tcPQOwy7RdFbFLtNczsMv8Mxuh+rtyR3efZ+tOfwZdtm5mFOh+MOG3sPlE6mHUFoI0ofczxQlAev5MHrWcXxdZLU/yDtxuSGyOtJFt223WA4vTZZvv2LuoTV2bwvy5/ue7u/ZKeNz/b+OZ2pukZsW7g6CPcUdU927cmudojmwQakvljgU/koHi7T2ZPdehezvbt1R1F1EO4I0oagrLvDo7gg9hrBfmNnZ/cPnnj8Jz9+9Gtfe+jEcx1aILH/2nvu3HgH4u4kgjDpEbQkwQUHzKQdlt3BoubPOxAFVVKEK+vkIl02/oyJHoBUI+EdQLQO0G0V0wYm4lBTHZBgFgPh4dn4xBydHu4g3KdRFfDlAV++l/ab5LiQGxfzDSFXd9fGoxMLk5u3Rlf3Fm6+svnOh+//t//91ge/2X73g4Nf/eblT/7lzm8/ef1P//byP/9pYuXK7Pri2//88Vu//+jexx/c/fDdN379yzvvvHHvl+/cef3l/Zeev/vzt+68/urzd1/de/GF5+++evPW7c2tvb392zdvv7q58/zlxeW1na2N/Y2p6dlr15daw6OFYrneaIUjMY/Xn87kGs0xtycoyW6PN8QLKkFyLCcLomaEYQNMGhDRTvm6zLgT4/KVgj8odz/zGOM0RlysQjkg81n9/FUa6SNtHajpFNB7zNl9FOk7rvNPtnXzptNusM8LD6QEIIAZsjKaVTDV2UdABq8MRzxYUHbGVaDgp/IeKi2hhYRUyWgxL2noetIx9Bzu7CfBQWPPcWioU0TNft6R9iAhwRyTHArYiw2clOBeynKWtfcqsFlFTS7c5GPMPsYYE61ZN5JQIM7exdi6dC9UI6wK3MfazspQb5C1hjhbRHAkVTipwjHJkVCAuGIPC2b9+76b6AlygzHRHmLNKtzTPrdBgQdkqN+DmTy42YUaPbg5wDr8jN3DWEMSGBFs+sx4VLQnZGdSAYp+IudBfUxH1mcbydKtNF0OY0nNHuJNeT+a9gJJzZ5WbBnZmpGtebc963MkXJakYsu6gWIALgWhShhpxLHhFDmcxkdyxEiOaKawVhqvhKGM21LyOyoBKOuxpl3mpGpMKIaEYkiqRr1ymjElDcS4vhjXl5ZNOc2aU+1ZxVZQ7XnFUvOBo1FsKknMpMnRsDMn9mZU22xRna+4J7NiLYQlRFOUG4rxhohsyvqdjSTeSKKtFDqWgcfSwGwJH4s4RsP2sRh4sSqcKzETRbwWtw7nwMkiszCsXpzyz4yo4zVpqq7MNbSFhmehJi3UpPMtdWFEmx1WJpviWFMYafCzFXmuoUzXhIkGVy7i6RJWHFXSw0ql4qlhhTpwAAAgAElEQVQ0vCPjgZGq2koyMxV3IS80zkUnF0pTV2sLV8q5EO5iB4fnU5v3ltdeuvbO2/s3LtXOVbVzJc5LnYGdJ0nVedrZNff2zT/9X//zP/7P/7azMlMK4EUvVItR1TRbCsNR2VAIgq00XY1hOb8z5bbm/M5SBIkqxqTL0kxRrTSdUEw+qjsmGapRohCAcz4wHwDKEaSRxMsRKOuzHbnBsfqk4OGaGBS7jmI3MELfKaObn4sIcgPDVghinSR1EOp3dYYdnrj0QOtL13w6C/Wk5QpBtfOlSyi+iGA6pZYJ9HMpGP23Di1Eil0n6FWMXEHwdhOxbSHqht4D6ZhD0uzy/L4o7ou8HgFdJ/ENitBTphsUoeuwNjvbiupwSON+j3BfFG+K0i1J3uEYvcXYDt3otcsyeu0w7DbN7DD8LivsssIGhW2z5A5HbbPkNkvuCcyewGyzn8ns6K+pV1uzPrgWdVf6DAU376dgdgRhXxR1L/SmLN9SlFuKot8+/Duw7Od6hO2mY5uCh9UO+3B0e4ByW2DbTmYbe23mPSgHdTTuq5pOwW1RaHcT9b5gW/XqilNfX7Arip+zUvXxjx1R1ffqtccr91XlQFMPNHVXU7ZF6cDtX1MDTYTlBiyD3f2DNoeiaENDRgCArDaw2Jh44a3fUP6ygYnRrli0OOpL1cyoaEIEX6oWL4/TrhiEhTRvLZ2f94RaVthrQ3ycp6SGmwY6PEgGQS0jp8cGCE8PojLRcnL80tzKTSla6nXQBkREhKCddJlAwY6pVipkxHxGzNdlEy1ksNMq9DjkIcRjUILHYeYUIRpcYSJbswaSznjePTGfnb9Wu7y6+NJblfM3SjNXL2zcubr7ysLKzfO3X9p694O9Dz46+PB3ex98/Oo///vLn/zrK3/4t1/86ZM//M//ePsPn7z6m49f/PCDFz98/5V/+mDt3vNbe/vv/erDF1+9e/POCy/dfe3WCy++dPe12y+9/NHv/un2Sy9v7e3fvPPC5u7elcWlq0s3ltc3JiZna82J0clL9dZCNj+WTJYr+er60hIJWTpOPglb+jjE4uw/Q9n6OGAA6n/W0fkzpP8oOfiMC+qJ87acBhc9WFJ0JBhTRgKyMhjnHeTgCQXs1+BB3t7DgSaVtBLWs7DhhJ81pdxoUkVzHjoelGQWHOw+/uSj/zjYdQIy97KIlQSMKa9UiKhJD1mLi8UAmVJB2nSKHHg2KoIu1Eibu8CeZylTZ0rDigHSTfQp0FkX2kNbziL9z3H2AT8NhnjIw9h4x1kF7gnz1rwPL/iJvA8vBshigEy70IQC+WmznzbGZWdMtilIV0S0pFQwJto92JCPMgU5hws3KrhBI80aYlDhIdHZJ4J9KjYgwL0c1Cnjfbz9lAJ1pjWgFMALAawcJptJPq7YMx5nMYg0EnQxiGQ8zrTbGVesWS8YU61JzZ5zOXKqPataCh5HOYJUE2gjxg4nufGcOJ7jdQS2Umg1ChRCtlzAUgzaqlGwFoNacawVx6ohcDhFtpJEK0mMpKmxLDNVFGYr8lxNvdRyLdTk2ZJ4riwtVF0XG94Ldd98xX1x2H++6b066l+cCFwf815qqhMZLOfqr4WQqZwwnmZHEtRIgqoEoLzbnpJNCbchF7SVY2Ax4qgknKNFYqJCTteZCxXifIU6l6dmCsxIEpvMUaWwuRAcqsSAlNeYjzureaJZZibq8mxDnW+6zg+75pvq+WHXhTHPTEuZakgzI+rMiHq+6pqriJNFaqKCT7bI4TpeKSO1OnW+yC/U5NmaNJVnziXIlaZ3KkvXcvh4UR5taSMV9nJduTriHhuRG2OuRlUeLgkjeWo0CZ7LobWQJaoOJOJYOEkp9cDkysTS2tTUcLAep5oparggjlVVBX2OMD8eEvoaSVyvZooYzlCVGOYiO0sR5GCpfn06hhoeO/OzL/GO45uXCoUgKCOn3OTZfMAxkiUbSbQSBY9c55grBH6FwJdZ9gZFX4HgSw7gOozqtqdOwUUEWULRZRRdwTB9Bdry/burOK7f1YMt+qIZfabwcI4QI5cR/AaMraCEfrr9JsVuUuwKiS0T6A0cWcLgJQy+gSM6F28QpK4+12lWb8it49QyjOlAbQ8ztHuHn2sN6pJrTxDa4xDtQQtdq23TzBZFb5LUBkFuktQ2zeyy3D5/KBDbqdE9QTgQDg9s2hf5XZ7VRwz1sYoNithlmR2G3qLILYrWQajXGg5vUtg2Q2wzxA5L7gvMgcjuctQex+5xbBufuyyjP9IGoT7y2MaSnojR8daOxuif7sF6sFN4cB887QmNdYHTPdsHwz76MEabfPqbtlNIbQ+z7al+ZvOqKOmeZztT2n6vTxkpKFv8YS9Tb2d+pmRhX5ZvquqBouzL6q4oHy6NU2RdXH56oqQk7inyqsRsiPwuJ+7wrkXRG7MihjO9Fjv0zMkzjz1+9Jmnj3V3dg0Nml945eczl7ZNuNeEqpgcI7XkECSdNeI20kOoCSvhtjvdGBFx+eqqr+bAAhbUx/sqodwMosTsbID0ZIKF6Vh1nvaWumxisnFlYXVn4tINX6LoJCVGDYZTFU8gjVEqSsc4Je8ND0NEGKGiJJ/S/HWYjDh5vwGT7ax3ABVNlDZEKv2Y2IcKNjEab11oLGyw/lK/XRy0iSaHAhPB43ail9YGea9RDBqEAB4pkrEqHilHhicbV1Zy565mZq62rm9ffemNya3d63dfefXXv59d3Zm6sbn/1i/XXr53ee/O3pvv7bzxi/WXX9t5/a2d19/auntv7947t955b//Nn2/dvffavXfvvvnuzp27d9/98IU3frFz8PLdu+/cWNpcXrlGkUjP2ZOOoW5wsJMY6pZtBtU25AM6krQhL9uHo/RUTh7PSq0Ul/EACd4UY01h2hAVbC5sMMg5oP4Ttp6n0f4OsOcENvSsjzHn/HhMg/28I6phpL3P0f9c37OPEZYeHwsRxi7z6aOmU08FRRIe6jSceSzI2+KyMyE7VaDHDQ3m3FSIBvCBs6aTT1CGjpybLPoJD97DO076yAHR2Sc6h0TAJAKGsADGNNRPGSK8NS450hqU1qAIb9WQXgnojHBAmHUGaVtMAOMiEBcBFzIQFWwJwZmSQH0pjAs3isiASprdjC3I2kOcI8BZo7Ij7UdSPjDhcWbCcC1Iln1YM87pIMz70WKIiMq2UpBLKFBcdkZES1Qyp92OuGKJKcaMD6hE8OE4PRwjGmG0GoTrCWyiLEyXPRMFZbKojOX5egKrJ+FmGq7GnaN5fDiNDaexZhIZSWKzJX6+LE9mmFYab6XxZgrTq5XGR7LkaI6aKHPjJXa8xE9VpXMN92zdNVlWR3JCPUM3c+xoiR8pMa0sPl6m5lvSfEuYq4gzRa4WBipBx3ACHU3hoym8EnRMZvGpHDGaRobT2GienKzw0015oiqNF8GRLDicQBpRpOQDRpJEOWiphi1ZvxE2P0oAT4T9hmIWbRapVp4ZL3CTDa1Z4Jo5tpXn6klSXyUznGFm0+xYHB1P4804MJbGp/JMK0acK2hTfsdsjh4tszNNbaYonMtwEwny4qhnpemfqQjDWXQ2jU4kwIk6uzDtH8/QIxVqssFNV9mLLfnymGeu5Zod8c5PRxuTkUrTPdzQLkwFlxfiF6f8U011vKldHPVMljidzbM1abYmzVTFc3V5uqFOVKULY76r0+FzdVWfuJ+rqdenYzm/PSz2Z7zW4QwxUxXHCtRonjxS6e0udnUMDw5chOElkrqGoIsItsnyuhZsg/AGgizBsF7XQfAaAFwDgBsIok+mrxGE3gW8jmLLJKX/x9zkhVWa2SCZVYy8AWM6C1cxUi8dhEsYfB0B9VpEoSUMXqfZFYK6gRFrOLVFc7ussE1zG8ShU7qMk7q/ukJQhxqRotqo2KRpfYhik6Z3efamLN7WlJuyuMVQawS2SZO7PHuT4Q9obpegtzFyCyW2MXIHp3YJ+nC2j2XX2+KSorco+i8Voe557tDUFkls4NgGRmzi5BbBHBaN73LUHk+3WbjNEBskel8+0ts01bZVd9nPyMEHc0Bt73TvvgrcF8W2p6pDUe8L6k/QMXPYSb1v+a7xbHvwox3n2eXEHVZog/Bzp3M8GBl9sEGof7/Z5AUdhFuCqIeB9S8Q6yyjNxe3BHGTkzbYT+c6DiO4PK9f4b4i3nIpt93u512um6pLt0/3JE3vgLbH/Nv7B27I1J5LvilKe6yy546OsS5kwDo4ZOnsM37/B4/+6Ac/NPX3G3r7YYh494M/5BsLFsBrAbw4m6LFnAXwGmyaAwk60RBEhI121Qp7ET5hI4JdNrHDJvSCKuOOA4x7wMlynhylZhxExEHEHESMjucWdu9Mr+w6RV8vSAvBjBLOOyjNSXhkfyHfWCDEKEB6tVA531iAmQACcCjIx6MlWQzCMK9p0WSyqqoRK6nwvtTIuetXVm4GI2UAEknMRWIumJFNIGFwEijnAggZYVwOTLRAfJeJM4LeHotmAAMn+1kHGzfh3kFU7WL9aKJeuLoTnV0yaAmDlkATdasva/cl6ExNrU24GlO+kXPJuWu5i8uZ80ubd+/def+DxVderC9dndvbvvHKK8sv3L391gd37t6ZPz8LQ/ah7tOE2YD2dpFdZz1W82SAWkjJs0lxJi2NJNiMyxkUDLTz2ShnSIjmmGhNu+C4CqW8JGI67WZseZlL8EjeQ2U9OAd1QsYTFNTD4UOctVMB+7He47K9J4ibPc5+LzAQJcwBDu878fjAiR+Xwmzeh6cUOICbo4zTT1pdsIk190qOoZRMZF2El+gXnM96iO6k4vASlgAFu3GAsQ6EeCDuwvJepOBD0xqQkO1xyeanBt1Yb4g1xngkysExHokJkAoNqtAAYz6rgP0pCSx5yTBr0zfCqIQpKEFBFcl6yIwXT3uQQhCvJOhSnMiEwVwUHo5xGcUZl2xhzpTzIXHFHpGsEcmaUmk/5YiJcFKF44o96wWKIagaQxopppVih+P0eIqZyYujKbIcgaoJtB5nq1G6mWSGM0w9gTTT6Ggeb2Wg4TQymsWmy9xIBm/G4MkcPZNnR+L4eIEZzhD6tHgp7Gwk0fECM1uTphrSVEOaqiszTW2qrg0X+EIUi3vsHmUwFQNG69JES64ViWYRnxrmzo1LF+ry5Za2UBXnK8K5EjdX5q8Muy63tCtF6kqJXcjTl2ryhYY6U1Vn656RotTKOwoRcyFor0aJYgBuRLBywDadx7NBEwk8xhLH/e7+aNBcK5BjFW4kz1TyXCoMp4JgPoIWQkgljDWjZD2M19zWqsc6V+CmUvRknJ1Pe8fcykIovNH0Xp3wp9NYIk22qupc3TdZVC5MRG5Nps8VxVLI3vBZ6n5LwmfMBuxTMbqUB9MxaybmzITBlB/IhZFyAq9l6WqeaRapkQozUsYbebhVosbrwkTLNd9UdQrOVMWpMj9V5vWvFKMlfqapLYx4RvLMVFm8PB44P+y5MhE8P+yZa2iLM9FrU8H5prowrM415QujriNf/ruvfOPI/+L4zvdmrc51XrrISVEnbHq2g/zuw+Nnu285qG2AnMeJnMOsnjgefvrEVn/fqtUy77TP0sQIApR7Ohb6uncsxktO8zwLTEvQNGa5ZjbctDtvkvgKh63J7HUeu8IAVyjbRdR00WlYBO1bGHaVsdygrOukbYWyX2Ns11nnOuncBqyXKOAq7lzGgEUcuEICVxhoiUXWaHSZI1dxdBkCVyl8kScv0cgNAt3CsG2Q2mflTYrfxNl9iLmN8M9z6joj7HHsgSrtueRNTVhRuSWJvi6Q13jigBNuitImy+5I4ibP3cCwLYreIqgNEN+AiV2a32fFHZzZxZh9it8m2RUJWeXZVVZcYdhVHt2QsG2J2eOVfZE/EPh9mt7B8G0cX2fIVYm5IhA7OLNLsNsYuY7imySxy+pD+ugqhawS0BoJb3PEJkdssPgWT95UOB1vDxLu0OZlsF2e3uXZbZbdZvg9XtlmpDWc3WbZm7K8y/MbFKUrQp2Iexx7IPA3ReGmKOzznK4+99qHUt3vOH5qt37WEW1Lw/8HNIrcjsh9Xtj9RbW3E+i1QeAbBK6r50/HXThab0keKMptt/uOx3PH49Gh+Lyqtp3edjJ2TxDu8NyezN2QyBWZ39Bci65AgZWsnT3GQWt318DxU12PHj3x8KNP/PSZs5F09cN/+lcxXTRRmpVwx7ITxfI8y0URTCUoV7V1ORBtklyUkZO+aMMbbQzaeBMgQ1QonJ5AmIgN8TBKhpJSpJg0g9ogrkZqU/Ort6rTV3ttRMcQaEcFkFTskDpoZUHCizAhG+ntBxU7ExpEXRZY6rcyGBfD+aQV9lpht+jNMWrcSbgA0h3KNOaXdi9v3FSiuT4nocZzpfIsRnohVNP8+XJzgdeSvJZ0R8r6wL4JkGk5qZ9u4cS9vCuLMkE7ovmi9emLW4XmeSvu6rUxEBe04uogIFgwzUF5zYhmJ7wQG7FiXguoAITPgmkGWLYxHqcYcEgB2BUmEo3a+RvNsSkSsFLG0yGyL8x0DCehmQIxkkSzHmdMtCYVoBYko2x/guuRQKOHcMQ10sNYJXwgpDiCitUtDqU1oOgnQpwt66U8rN0jgCJpUzhAtQ/4MauXsPloh48HOdxIo0NuFcm6kZho91OGtAbVImzeiwVoI2E4nhSBlARmFDjvwgpuPCWBAcKogb2asydMmpO8M0yaY5w9RJkFe2eAMocEe1yFsj4i7kLCMpD1ETk/GRLsPtoRYIGICHkpqwD0apghIoIRydlKMs0EXQ5iBR+c88BRwZKQnY0Yn9DAiGSPSPaIAvp5m0oZPJwt4SVifsgrmynglIczJTxwkLdFJGdIsOd5Z1FBsx4y6sX9XtjvByJRIBJzlDzgRJyre7A4aYow5pBqi8TRbF1MhpisF274gHNZeq4uTBSY2ay0Vo3PlaTpsmu4Gh2erE9fvzS3sjS7fPXcyrWxC1O5RjZfjPCMHbCcpSkTxdoUHw3R3bEYPjscmChopSAnIrbezg6bEznac2bQMQSAA27WfL7pvzbivdhQpvL0VI4aTuMjOa6UpsdbnuGaPDWiTrWkc2PK/Jjr+nRoZSZ2YcQ/1fQ0G658SahGgUYUbESAsstUdZkv5/lreaEmDOJnHmENP6UdTwrU6WwcmqooUyl21I+Mux2FAMKoABUSCA/vTfp5L6UlOFUR4plEJJ90J3zeqOrR0ABnLarOgpcu+iUBtJm6OwnQ6BYdLqnf7+rJBJm4B42ozphqzXic5RDYjMHDMWQ2gU+EoZbfWfc6S15nzuVIqfaEakuIhqLXWQkjpSBUDEH1BDGSZVsZZibPzhS5c3V1pumtFoRm3Td/vjR/sTozml5fnFy5OrZ8ZfTCTOnibHluIjc1nJyqaLqkvjgWnigpc03feFGerrqOPPSV//zwX3/hqb86wv7s+y3QGDf3n/r+w1/56yNfPnKk89tfL1jMM6rip4BjR7/35b8+8u3/dCR99IkrPDPrEqWhnlMPP/TM331Be/rxJY64yNA1Auz9/jee+asjmVOnl3H6HAxP8mTcOMj95NF6d/c2zdywA8sIvqW6pxFsyWrbsDl3rNAeTOyywgqCL5uc+2bkhtm6g+E7BLGFoLsItgMhmwC0hWHLPLeGU/sEt4YQSyS1LkurNLNDcSswdBFyTIOWqwy2wVKrKLJMYlcZbJtAdkh0l8I2UPAGaN9liNuqsMOTByKzK1A7MrMmECscts7hayS8QSI7GnedBK9gjhsMssJhqzyuP+GARfcpdp+UDkh+j0T2CfAWRd6hlVuKtMexN1l2D8V3cWKHpm7gyA0a36LoNQzfYqjnVXlXYtdobJMjb7rF53l2l8T3CHyfJg8Y6oCh9ihiG0W2aUonli4QdYBtUeQuT28xxBZD7fL8Hi/tsMIuJx+I2jbL7ouirghvyvJtTdPJ0X6dtge7x7H7PNduzrVLx6E+B9lm4efu/iUL/z9B+DkW6u+u54Z2JX5X4ndlYVcWVghijaLagyXtrNODPupnmMrQ2yK3LtF7snBLUg9k3yVOixodfWf7BvuNp053PfzDR7/8D4989R++O2AEFpd3lu68PoCK/U4B5+O0mHLArp4h1ArykivHySmMDoGEj1PT0ewETAf7LeygTUwUZv3xEZgOk2IylptOl+eduN9Me9hQYfzK5sqtNyKFEYDSEM6rBtKJ/DgpRAHSi8sxKVBy0H4j5jHhXoj2Djl4o1Oxwl6IipgA1QIrdkx1Eq5BOzPkpN3x8sLyzvilZdoT7QdIVojAmMuBKBZAkD0ZUghTYgRjA7KviHERJ+6lpITiL2FcBGXDvlgzlBympTgjJ4qtCzOXtpPVWUyKOihvsjqtRkoOyksocX9qhFSSZsTNe4uSt0CKcVSMoFLUxnhMhGqmXTbObWC8uCs+d3Vlfm42pNIFPzGVZVsheyHoLEWwqAb4eYePd2aCVMzljLsdjLlDg4eSMhLiHBLY4yKG4iqQDxBlH1YPMSkFzrowzt4lgwP6hF9KwRRwQHD0JjU8oiDmrqcGzj7mFYG0BmXdSEJ2ZlxwwYfnPGjOg8ZEezVAVfxkyYvnNDgtA0nRkZKcGQXMyI6cChTdcFp2pGVHnLd48L64ZCt4yYQChSSnR7S5eEtAsAdZqwL2Qv3HFWQwxDu9tMlLm9IepBSm0x4k7bLnvEDWDWRczowLTCqOgg8dzyo5lyOp2GKKPazCXhlWZczvl1LpcC6jxEO0S7S6eEtYBcOiLamC9Rhf8VIx1hlinQpudNOWjBeOy8a8x1qKYDkflFUhH2Fx9p00DJ6CWBsToGqzpYWL9ZmGL+U2BtTeWMCc8QFZFSio1kqIzCfUeCLgiQZolwqyNMiSEGQicSsBGTpPPnb2xGMnjj32jYcf+umxp57uOa5F5PHJciETVHiyq6vj8ePPYrLvwvbmq++9efvFnXLOnfYjtRg5URSnyvJUUprJe3JeQsIH3JKtmGGGq9JYQ56o8aMFajRL1iNwVBxyMb1e1ej32SeypA7CVhiYiCJXy9LlPN+QjRH4FD34KGz4sU8dqOTIUhTKyeaqYnO7YE/eA+f99nIKqpUc6fiP7ANdfoZJBZG4x+oXnSGJS7oFHyWwFi9rAaHBM30nf/jcEyeBQSwoYJIDg84EuD6NNqrkgEr2eZn+iGhMu8z6uu3hCNgKA7Wgs+J3lnxA2Q8X/UjBB+vjJcUAWAyA+QCQ8zvzQbAcRVtReDSFzzdduTAy0P2DbIb9+OMXD25d+vM/vfH7D1/aWBz76N1bb7x44xevb/7ho1d+98EL77/14i9ef/7tVw8+/PkrL+wt33tp982X995+9eAI9/iT3qNHXT98JPCjhwsnHvc/+SPokW+BP/7e4Pe+bf76112PPhZ7rgN+4rGjX/v7R79w5NQXv2T+0hdDnWfUns4zj3z7O1848siRI5aHv1kY6KsDyOB3H/neF45878iRjr/9UrbPOCnJbG/nF7945CtHjvQ/9NC4xbEhu8cJCj9z6rHvfFP44U9HBqzLjHKeEEJdvaaHHyG//9NxE7wK4Es0WzYM+p54onb89DWj8zqMn6epqsFUPtV9zQCt2slFmJ4H0MrZ3skBy7bVuUdRyxy5xODLMLRmd24h6BqKbPDENdC6Djlv4tguBB4Q2PMCs0Vj+xS6CJi3aGRbJLYEfJOCl0DLTQZfxi1rhG2HAXc4aJW0LZO2Tdq5jtu2aWSLolcxZgnC11Bwj4a3KXwFptZoYpMkbrLsAU6+wPIvcsImiu4y9C7P7vLsvshucuQyAW2w+I5Ir9LQLklu4NgWRe6xzB5F7ZPUDk2t49gOjW+R6BaJ7jLELkNsU9gOje9z1L7IblDYGoFtMdSeIGwzvN5b3aAoXTWuEYSuBfUtOQ+kWGmdqfs8d1M87B3+ZbtOj7N+rtoP6p9CLx1m/39A+BkjVOcxz+7y9xWnwG4J7OfA3Bapu/8vtcazW7K4LbA3WfoOyd3GxV1KuQDQwJDV2Df03Mkz3/qH73z569/8+69949sPfxeG8Ftvfzh1fafHyVswvwX1AUTAgXkGrazByjtgF85FHKh7wMqRYtwKa10m6kwfhjARWk47cb/RqeB8XPFXHJivF+BtjI/2ZYcXlueXD9RIoc+Kc+54qjjJuZIg5SOUeKw4LQZLABt0cpFCc94VqjpxP8okU8ULkcwkIcTsmCr7c5Iva8dUJ+2qTFxcufVqffbyEMwYbAyIu3g1YbAxg1bajiiUGDE6OCusGRyiFdZMgGxDXANWTt/3TYkxO6IZHQLKhTLVc5OXtpLVWQumcd60Ei4CjN9Beb2JlitaJ+SUFmmE02OEEEOEsBIuC8Gcg/NhWixYGkE4r41QkvWJhaXV8ZmJfFSLc8ayOBRT7PkAFVHgsIJprMMlOFTB4lJtKcmZkpxZFUlIoI8wh3ln3svERLjgw4t+IqkAeRemOvtijCMn4ykG1McbeGePj7b6GRtpOk1bzqY0LMpasiqUkpwJwR7nbWkZ0Pmn385pcEYB47wtxllTkjPvQkZidDNMtCJkLYQVvWBWs8ckU9plT9IW2vysqfcxq/kYhnTweK8MdknG5/qOP0JanvUxQyHBnPI4awm6nmRKEayZoFtJphGnahGyFiGrYaoaploJfjhOlwJoWHEorF0QkFA8OHxu6srGxrXF2aUbcxcWWukIH9GQrA+LK/ZahIzJiLPnOGHpceGWmAAVZCjgODPuBcsRKKmak5LFixt6nvnxT378Dz859ugzA6de++MH73z0xsJYxnH2B11HvyzAJ9IeW8EDpjgTbzll7znuNPVazEOnz5451XHWDgIcbvfLFGYffPbJH504+vijjz76xLGT/kS+eW3x3PrG4s7O5ZXla2sb84srzYvXb7z8xu5bP3/tw1/tv3yz3sxk4mI6TNfS0kwzfL5enGuUvTxp6pxZ5e8AACAASURBVDsD2Hpl0RZ0O0ppup5CiyFH2mWOcL0y9JyCdcR9jlqen8xR9QgwHIdnc/R8nr1Q4OdSZN1lLspDEbYzKvcXk1AtS1ZjSDUAtHxw0k0ns353NSVUskqlRIYCP+0+bfewbD1qCYuDXprMeAP1eCjt8qqQjzGbHL1P9TxjDbAbv3vro//jv8xcGXfjxroA5MNUOc600uJ4UZkuazNlabLAj+fp8RI7WeFHC2wtjpaCUCkIlf1w3u2shZCMakmq5mIALEeQQhAsRZDhLNuMQNUQ2EjiMbfN0POjSkF6793tUkl99ebCb9/bnR0O7K2MLIxH3nt9+d8/eXVrsbG3s/j63YNf/+reB7987dKF8aXr5+6+svfxR28f2Ryyrw8aNwb7V/s7r/acutx35rKh74JxYNVqXzrTu/ps37WT3edOd8129c+e6r5wsrt+9JnGqVOJZ455n37Cd+xJ109+7P7uI4lHfxJ96jjx/R9Yv/uPQ9/4+uDffpF85HvsE4/3feebP/7OVx9/6G+P/6cj1CMP1wb6pGeeevRvjnz1C0eePnKEf+rJGgiFTYbnHv7mV48c+enf/ZV45uw8xQRsQ0888pVvHDkCfveRGRQf4xnO1vvtvznywyNH2CeenOfEaUUmTh1//D//9bGvfulKv3Vfcc/TpHz0ceShh1JPHrsO46sU1+Jx7dQzvqePzjvBdV66gKBNs6lkGloFwR2aOpCENZpYwuANitgiiR2CeJGnbyHQgc22ZTWvOyy7BHybxG5D4Dbs3MCIdUraILltDN5BHZsEvk4JSyi6JwjbNLOJ4Ac4fQtnnifYFxlxi8ZXUHCLxm+J3DaFrWPQJgmtYc5NkljCkRs8uSFzuzyrdwdXBXqPJQ94ep+jdmh8m8Lad9vpnkNRdd813Wbp9rqcLYbSvcdN+jMU/CwIhX2R1xeIPwg8vfT2px4saj/yl0/b5dm2s/r5+qyD+mkx7A5zmPE5zOiyzDrL/GWatM3C9u0HSbkmiduKtMuztwXuNsc/z8l33MF9T8RNS+buwY7nzv7jPz7y91/58re+9a2v/P2Xv/+dRzyxwlu//nO4MNltlyAxzbiLkfy0g/QBuAcifYF4M5gatqGajXAjQtiXaplgV7eZNSNu1p1H+Fi/XbSgHkJOwULEyfi7LBTnyy2s3KxOX7VgUr+DMkOiGZUtmKI7kzAXtuDuQVBy0j6Ej4BM1I6HES6FCkmQCdpJDyXHg6lhRo0PAhylRccvrV7dvp1pTWN8EGZ8qeKkN1KxIwophNPFSc2fBymfA3droTIpxQDSi3IhT7TmwN0WUEaZIK+l7ZjLgbsrE1cnLm4SSrzThNkIDRUjVtw14BDshBfmohbUA9ABK+Y2IQrA+CHOPwjxQ7BAaBGG0SBK7UcEIpiZWVydnBgJs85hF1LzEAUZ8kN9adGZVICo7AipNr/L0ojRo2mpmRBzXkKC+nlnvxu3I4YODusJSLagZEtooJ8y5F1Yzc8UFVRC+3W70keZ/KQpqyIlN5FX0TBt0IVdlDXFeUtKsuddUIwzu6GuMDWUluw5FcgqzrRkz8iOvAbWgmDZ56gFwaLPntFMObcl47bEpMEkPmR97gc/++HfPH38Gxb7MZ7s8WF9YbDHQ/dFFUvSbc/4gGIYzgfBXNBRTaBjeb6VpqtRohol6nG6EiESqs1HD/JIr0gaONwIOwcstj6zw2THQIDELPZBX0CqVRIyaw8p0EIrOpGTz5W0uJsydR93GjtjPmGqkZmpRERnhwacCTD9svM5cuAJov8Jy5lHO5770dMnfthtPfvuv/7ze79853I1p/Y9o/Y/WRKNIz64pcFuZwfZfxzseQY394Kmgf6zp20mY9DrS+ZSnMw+dfyJYyce7xvsOt11BiboYq2VGZ+VE5lQtpgolJPFcq7VitSr8eFmpD4aKFWC2eSFxfkXX96+emmkXgymwkI4mfTFYwjLPNt9xgaZzJazCm8dq3uvz8T1LTBzDfdEUZwsSbN1z7lh/2SOasXh0SQ6mSXHE+hYFJ6Io6MRqBlyDsfhiRIzUeZGC/RMVb7UcC8UpRk/VAvCuRSTzSjxEBNzYwLalwwT3hhHyQ5GhcJxOZNWMkEirViTTF/MT0kyyGpoohoenSwUokKO+r/peq/ntvFt31PdtiVRVHB2O7RztmxlipkEcwbBAAIgQTCCOedMBSpnOduylXOw3b13733CnTOh6s6dmroPUzU1T/O/zAP7+PTuORf1KRbAIvj6rbV+6/td0gWHLkmq0l5N1q/N+DRJd11DmS4jDUdpLivbY+U4TINOIz1o5sVwQRjj+YxMm6qH0PQGzbykW5ZwSZOkvBiGJtPIfNE6UyBmK47hnGViyP1mKZVJwPNj7tU36XLK8GomUM3Aq2/S+2vVagZ+tRRZXcnvbY9srVfGR+1L88Gt9cq3k5mGHR7/E522DrDWxZx3vP5PEvamSvCWN/ia2bUt5ByI+R/ova/Z/Z8l3BUu8/MgbZ/LXaUPrPIY23JgQ85fBVirHPoWj/OSNriqkL+WCuf57Hcy8SKfU2MOzCoEb9WKOR5rsr9rpu/5VM+zWvezoe7n1d7uxIM7uQf3Rrq68t3PrXduaK6cha+ct12+FOrqVj++/fDCmRsNDQClOfTsua278/mVltaLDeepDU/OndH2P5H0P7xytoHa2HCe2gDffegB+Cp6zw3qqUsNDaKbP2e12hph7Xpw/crphgeNpzw83oLLHRSJaFcu3qc2ZmjsFcI1pgSNP98Gr1yriuW7/shLPZphMjKd3cuA9C9kYN/rm9aop0SST2r9F5VmFzR+BpGPCu2GVHaoVu4bjBsI8VqlPLDb1kzwFoqeELYvZuuvVvu2Gjq0mA/N2KEZ24cNm1rNgdHwDUOOjPojA7IJw58QeBNDD2H0SGfaMZrWzeimUXuII8cEtosatk26fTO8hxk3DOCGUb+NwPWCbN+C7aDGPbPpiPhduv5RI837ln9oita1sH5q+MVGnBDWYytePzis8/3++4+/t1W/P/5puvVPTsf/4H/QSq2Hd9cr0d+lrr55499tkX80Mv7JQ/lHLdxxOg7stn0Ldmi3rtkssybjuBkbJ2wOnUXJl0n50gf3Hp47d+7q1SvtbdQLHe29A9zZ5c/f/st/V2Ihgd6jtsRcsVEtEtCafCIlTnhzydKc0R5TmjwmZ6I8/QF1ZSWQW6b3+JITseKC3hpXGH1mMp+qLhltcTnswTyZwsTbN1vfRhY/KRC3DLYjrqg3OayAXTylWW50w444bI2JtDZAZVMYAyCaFKq9Sjiot8blRrdQhWtRvxr2CEGcr8KMzvDo0sqbrS+OcJEtg0Gzz2SLCBWYWGlGiYgJDykNboXeRXhzRmtEY/LWddRojWhNPleglCrO4WRGqrWT8eHJV1vlqfeOcFGFkFZ/Ppyf0lujKpPPHqySsZoS9lo8OVe0irpTOmvQ7Eog9qhEazEYrEbcLzKRg5DVlqzML72ZHypX3dYZj7EEi0nW05RisALzx1zKqluRMPMyHk2EkLn0PIeej8joqJztQTV2vYzPvuewiLw2uReXEnoWCfOCmChGyIMWcTFoLPj0IUToN/ASuCxLKNNmWdapqfiNebc25wILJFTy6ktefcwizTqUOaeq4NYUSbBOyaMte6GcS1og5SWvMuuWZlyS0Zh+IoPmvIqQhs1/dvnnKw3PXpzTw4x4UFeLmhfjtpEUNpxE80Ew41PlgqqMX5EPKcdypoUh11zFMV91Lg55FqrkZM6W90MBs0Cvl8KwwqiXKmQsEb9fxO+XCPslwn6BgOmyI+V82GFW+gnlRM4RtUp8Rjam5tgRucdpCoRs0bR3bL5cHk/Ovqq+f/92emKkEPcl/VY3ARIOSI3JTT4UjQRzhfRk3D/hgmd8+jG/Lo2JQhpmvRQukMawWeVHQTeiRTUKrUR0faC/RyWV4PrYWAYhjV0Dj+RKLpfV203rv3Xvbndvz+DgQG/fi0FmXx/jeR+rk/rTzdsvumgAa+n9/P/6X//26eNsMekxKLg0o7pfp+Bh+h4ZPz9ViWY8xbw7HTaNps0jWUs5YcqGoHLCOFUkJgvWkaRpKgOPRMGSX551CRMEN+sSDofVtZh2Kq0v+iWlkHIib5rMo5M5ZK6ALxSsi0nVWEZVKmprY5ZqwTiWg2tFY7VkmC9axxLGsRQ6mcdrSXg8qZ/JQdMpVTVmmMrh4wlsKKCfjJlmE8hERDsZA4dipmoUrkT1pTBUCIJZvzrrV2cDyohfkY5BmRgU9ymSHmkhqC6HwJJfVQ1CRa+64NcMx4xjGayWRoeTpuGkqRoCy34wQyoyXmUlZsiEwUwYmhv3z44QY0VkdoRYnnQvjDleTXvma/b5mn1xFFkew6bLuqkSNFEAF0ZMs1XDdFnXsM1g73B4WzzOZxbjPaNvhTmwwWfui3jLgq4PisH3cvrY4MPRwQeLvJ7X3N5VAX2TQ1tldO+JaTvCvo+sp584z9f5AxsAfYdB/zTQu8Gi7wCcVSbtM2Ngjc9c4TO22IwNDn1fwd3RcFdE/RtixrFMuA9wD+T8TQ59l8fakfA+yrgbkORAq9zkste4wmUeb0kpfSUVL/QMLHb2zvYN5Lo6Hb2PU/S+2IMH0fv3HXd+1l+7YHtwC7t+2XT1huH+XdGd65xrF9ln2wQd7eCN6+Ctn59fPX+f2nj3VAPz4gXNw4eDF89fa2j4+YcG8M69lFwBPXlyr6HhVkOD+sGDERMSFYhuNjbcbWiwPnu6Eg1VHFjfz+efNv1genB/G4cXjBDe1SU41xZ68WDHjb61Y5aBblPH2Wmx+LPV8tGMVnmcXF/fZyP81eHetNkXFIoJgeAdpDsgiD2zeU0PrUHaLwrjF5TYxMyfQd2RyvgXNXIIIXs4sYnC6ybDthk5chAHNnzdZFg16rbNyIndvmUyremhHdR0aMX2LPAOZtizwIdWbMuk34R1+xbkiDAf2ywHOLpl0h/hlmMrfmzF/6SFXx3WL3b8ix0/sVmOCfN3/uTl+K55fyor/8Mu+Y+2jT+A1DnA0e8cWrFjq/3Yaj+y2o+Jf99g9Xu02z/Uf3W1O7TZ/pie+t0WcoDjew7bsc26j6FbdtsUBhNCnpzFlHK4IppYzlOoZWB/H/3ps+ePnjxua6NSW5oZXYOw3rL/5V9eb/zSJzJwNVaVyac2kBrYR+frAblFb41q0IAK9QtAm94WswbKKjTIkKCQNeaKjYKWiAB0yIxeb7QGoUE14pfDHtiZKM+tvN39S3HuvQx1aiyeYL5m9WdVCAkT0XBmojD8UoX6QUskmF3IjKyo0YQY8tnDQ6nhZdDkl+ucekvIES5DeICtMDmihXc738bfbMKuGABahCCux/xamJSoLFq9SwP7tEhAoXOL1TaZ1ikFHWK1TQ65REpcATmVOpdC75LrnAKN1eRMlCbfFcZfaTCvzODCfTmjLS43kCZH2pecMLlSiDvtTY56k6NmV8IXrcayE2ZnFLb6XNGyNzcJuVJKsz9TmvzweuXV5OxOIX5QiGwGiQ0v8tEObobQ9wHTtF2ZNSudEpqF1xPUCkKQGOP3QbRnqp6Hwv5bDj3XZeC4DBw/wo/h4rRDXvZDeZe65NEWSTDnVOWcqrIbHPEbxsNIxaerRZChgKHq11d8uopPNxKCiyQ4EtBXvdqSW513KHJ2ec4uzxDStFWScUgLpDLvVmRd8qJXPZU2L1SclbBuIoQEMYFR02vFeemUaShvHYmh40FTLqCtxOBKDC5FdMNJ03gemyxapkr4VM48W7QtD5NLQ+7RBJpyKfwI36Gl8/n9cikL0vBMWj6u4ztNAGniu41cH6EPOPRxErYbhHYdx4cKUHk3KnuBSntcJpHboQ8mPdmp8tL+SvntdOnddPX9wfCrjaXPW5NL82oTyFEAz/nMHoWkU8GNFqMHm0snn8eWa95iwlCIGMcztom8bTJnK4f0BQ84GreOJpxuk0rI6G55/NCUDq/96/E//V//QibNvf03HJjYIO5Vihncwec8ereA0auVcg0aPp/1mEO//6J3QKODUML48sP0h49TAVJP6IUQ0EvTcNkmCRJ1aJyG/b/tfP375v7+UiwAYdpBHGaaYQaOsaIBda2Iz5Ttk3nzXAGbTBtHomA5oCgHFMNx7WhSNxQDZ0voSAIcTWpnS+bpAlpLGcbSxpmieTZumB+ylnKGkQo2XTTP5SwzBbwU183ndLMZ3WwOnsjCQwnNcFo1UlAUUkDcx0+4OBk7e9grnoypS2FxPAxkcopKWFuNQENR3XACHkrA1bixENXlwtpsRFeKw+WEsRTRlWNQLW0az5rGMvBwWD8SMQxFDdWIvi6fWb86ScrDGM8s7URlnTrggU740Ar14LpeN8YshJXFiGp5zFmJg9Nl85spz0QBmalYZnLI6xHHcpVYKFnmCthMDhlP6mfzaMMKh/uJy3vPZH9kc3fEkh2hcJ3L3gE47wHGG/7gexlnmU9fYvV/4LA+s1gbLPYHPus9h7YuoH3ivvjEfbEuYbwHGK+4g6v0gU02Y505uMagbXAYa6zBFebAJsD+zGeuizkfRbRXgu730oEPMvpHEfOjkPWO37sGDBxIuBti1iKnd5nXvynhHgG8XyXSLRZri8M+FolOhMJjPnAsEOzxeFs8zj8rVH/ni4+ZnC0GY4fH/U2p/Asg+qoGt1XK93LxJqjaVyhX2dy3TOYcgzbCZUwIuSNcRoHWk+x5Fnxyz/PwdrjrMX7jmv/pY/PtG4ZrlzUXz4IXzzrv3bFcv6p+8rOwtQm7eDHNoBH9z7rafnjR0KBpodTELD9roPtc69WGBsHZM8MKjpfff72pobehwfv44RscLckEjKaGnoaGGK33azIWEwuYbS3c9pY5HD3OppMcpunn6zkOexs0rVrwvBgIdXe9lah+QR3vNLqSEFhSKOtprstK1ZJCuYqgW7j1swn5oFZvwvAuhmzCunWDdgcz7OPGXbN+F4PXDdptxHBoxeq2/X0LsoMav0/H1MVsD0XqzdIjK/b/5xBH/1TwfX/8/uKf5PB/JIT13ID/RA7N1oN/t238HiZO2PYI2z+k8/yB/9QfeYDjuwT6hbB+MVv3SU8Nx0EenznI5XPl7C5AxFIppUYAkHP44kEW+/rPNygUSteN2yIGz+0Offmn/82VHFIgbgjxIuagJzJsxKNS0CE3kIgz5Y6PSA1uvtqKefJEsCIAHRwFLjV46hvkZUavHHSrDD4tEgBUVqHWBpOp6tLq2/2/wp4ISwWDuBc0e6Ragi9H6k1LOezhq21SfcDsGQLNKaUporclnNEhxJZQ6kmTLeZNjhKBglhvg4hgZfb98tbX4sw7PJCV6Gw2XzaSqqGWEIaHXcFKNDttdqYxR4rw5O2+olJP6rCQ1Z1BbXGpxqYyknZ/QWsJSvVOd2xoaPZDOD+hs4aFICHTu9WIX27wikCnCvVL9C6lyQMiPqXOoTa49KgPMrl5EKGyBEFLCDT5QYPHYPJG4iMv32y/jaXXk+njdOpvmcRxwPlbOvpLNv61mP6Szaz5vO9ctjcO6zxmKKvERQUwjxvGCf2CHx+zQyNW1SSpm/TpxkiwQkiGHOoRF1hxqnOELGuTFUlN2Q8VPJoiCVb9+nrBVyTBvEtd8emKJJh3yPIOWc4uzdokGUKcwoVJiyBpEaRtsrxLlXUoSj7tUMgwFDIUA1AA43tgtg/l+ayCiFeZT8DFmDHv15aCulLEWImZahl8smCbLNimS7apIjGaRsfTyEQGXag4ZwpEhlS4DUwHNOjU0XENg9Cy7DqWy8DxmLh+hO9H+F6Ym3VqA7DQrWX5EUHILA5ahAmnIuMDcy5p1gvGQxjhMIkhtQiG7w7S+5TqfsgoISyJ4UJ5NCuVsjicATqTIVWBzzjP3UHs85vq6qtMKQdHQ6qxonNlJj9WcUyWbdMFbDaPzeTMBR/kMIqMKo5IK3JErPmJWKHmx3A+ph+shEx5QhW0gz4bGPFYIiRRTASHcuGg0+An1AGnLZcKxhPO2ngsGjZCkm6D4IVdwdQIu3BYGI9YrDZltkAOj4UWlxLpjCns1aaSSL5kG66Rc/ORxbnQ8pTv/XTwzajz9Yjj9YjjVc35Zty9XHPMVfHpErYwjH+Y9nye9b2fcL2tud7WXK9qruVR50rZvzIemas6p4vE66LzQ8G1lLZNxM2liGIoBo6ljfVkgNG0fiilzkYF5bBqLK0rR5VxFyflA4oJVT6ujAUlQ2FNNaSuhLXliLYYhlJ+Vdgp9liBGC6OWyVRQhwlhHGnKO2RZPzSjF9az18dTZhG4vBQ3FiNGapx43DSNBZHh8P68TRWCetiNkHGKy+GVAmXsBhWFsPKoYR2uoTNVizTJawS00wV0Yk8PlmwThasM2X7XNU5XbKN5ywTebwBf3LD8vCG49Gd4PPH0a5nie7Hmb6nhcHOqe7e4c7nU0xGbYBWfPhk5nnfx37ep17eSwb3NYv5icf4xO7bFDI3JLzXXPYHifw9n/cZAD7x+Ss83qpAsC6VbEokG0LROh9Y43B2eOxdHmuDSVvjMtZFgo8CYEPM2eazttj0dTb9E8D8zGfusFhHNOY7YOAzMLjOGVhh973nD3wU0dfEzC0hc0VIX+XRdoWsHQnno4SxzO/9wOk7EnH3OH2HUtaWeHCb33/A7jvh0r7IOJtS+jce+1ch75uYfyThHUi4RzL+gYS7xafviYUbAPezgLMpF23KRZ8A9hqPvQXw3slE+0LJXwH5IU/0XsB/pxCvCYXrXbSPffQpOrdA5+X7BkefPR95/Cj24AH+4LHvwX3Hg7sVhSjEpUlvXJBcO6e/ez3KHeTcv3W7qeEh9bSFQw+rJcxLHTcaGhhnWxaNhoic/+jsj1cbGoKDfR8Jq5vWff2HBuu162/0hkW1BqS2alvb3ugNO05XqqcXo7YviURfnfZ3SulQ/4s5gLEBq3Yw7YKA+1IiWNVpthHDCqj8oJZvwroDHK2r1/f25i5i+h2TYQ8x7qPwAWY6wEz7KLyPwnuIsb4v8Mhi/s6hGTvA0H0UqXOAod85NP+Hqf9P7GJwXQu/y+EfhfB326LVdkD8Hjf6x/7n9xzXXYvlj1ul/sg+gf5C4N8sxL7TM4LiCgbAGhDKhKiCaxBztSoFIpLp+1kAkyfoGaBd+enalYYfOM+7AZ4oUx3/9m//DXaEtbALRtzx/Kw3OgJZwgqjxx6u5MbeYJ6sxhpWmPzFyY+e5DhPRTClGObJp0dem1wZLRzUo5FQasodHVahfhnmTY2/mv50OPJ6BbR5FWa3CnMb8KBS5xDIUbnGDlkjWktcCHqUcFyNJGWGIFdhUyI+vTksUhECBS4ECRXilRodbIVJanSUFj+Ov9tKjCyItFaF3uENl2HUL5VhSj1p9xX15jDmSJmd6VhuxkTEVQZPODUeTNSMlrDG5PXGhn2pGoSHxJA9O7pUW/wcLc5oML/RFo/kZzzxMTUS1Nqi4cKMK1o14GGHL0cGi4g5aMJ8oC+rscelWrve4LVZEwqVXaZ1e9LTx7Of3kZK71zh/WDsgPSdhGIbZGgvmvnmjvzqif09nPpbKPZf0pl/y2X+Evb/azb2ayb+ay5xEPdtRZyfw8THkPl9CJlxqGa8uklSO+JUFQhphhBnnLKUSxa1i+ptz7RNnnepiyRY74imCFnWJsk7ZAWnvE6ZVI0EoIkoPBw0jkXRWgRZLLmXyuRQyBi2iCyK3qhDWgzrS3E4HQBjpCLkkCTcilLEUImiMYcy7lIUQvpcAEp71cWwvho3Dcf01Qg0nkYmMuasRxk0A1FCnCFVk0HViFdRdktLbnnRC+a92qwXSnt0WYsoamAHdaySByx6tVGbNOvXRpzKjI2bIRWluM2MgAKJ1GTz9HMVOrPf6AHNbkUkDFYT+hDCSWJyP6SqhULRCJ6P4PMF53LVMZYzjWQtCwXvq0ywXMDGylgtoxuJKccT2loSLsXQTMRSjOG5GJZNwPGINhc3DsWQnFWdhRVWGNApGQgkVUoEQi4TlAmUQrqU08Pve6YS0EAFDYM5VpQdtkmCMC+qB156dHNe/UzUPBw3Oy0CDGVZHTynR2AnJCSp8oRBf1IXTEB+vywTAxdHXYtlfKFkWSzji0PEbMUynoPHcvB02TyR1y8O4YsV82IJez/m/jDhWagSk3l0PIMXUsZ80ZiOq/JB+WhEm/XII6S0ENJWIsaxKDodxedixHwCX0hhSxlsPoLMpbHRjDGX0ubTUDWhHw8Z5gKm0ShYCapyPlnOryxGwEoSrmawagYbIqGSS5N3qQoeVcGvyoeUuYgyH1XlSWXWJc+QiqxHmfYoMl5lfVhmMmWZLziGQrpqBBpLmUaT+vEMPJY1jiT1C0O2QlD5ZsJTzygYTuhqaWOlgGSTUCkHj1QslQJSysH1z4YOasvZVur59rYLHe0Xz3ZcOnf28vlzP1288OzCuc6L559futB15VLvtZ/6b1wb+Pk67eYN3q2LwJ3L4ntXVQ9/hp7cQZ49wF88tnU9jXQ/ivU+yfR3Fmhdw4y+cfbgDJc5z2fP81nzXOYCh7HAor9iMT9wOJ95/HWBcE8I7Ar4uwL+Lp+3w+Pu8Lg7HM4Oh7PNZ+18h8vc4TL3OMw9DnODz9oScLYEnA0O4xO9//Ng/yabsS/grQroqwL6OkDfEDA2BYxNAWMbYOwImGtCRp1NEX1TRN8S0reEtG3R4B4P2OMBewB/TwjsCIFtMW9LxN0QcbcA3o4Q2BML90WCPSGwB/D3AP6BULAnBA6EgiOx6EgsOhaJDgWCAx5vj8M5VkoO5aJ9uXBXKdrVSLZUos8y3lsRc28Q2B7kf+5nv+0enO/sGXn0tHjvQebO3VRPb/DxE8u16/Dly/YH9wM9XZa7t/mURuhqa4LT4+573PNjQ+fpBjPtuZnZ87zjzO2GBsPzmho5UQAAIABJREFUx2M4qnvy4FZDg+zG1QkLmlFIBxsalO0XFvTIHATrLl7VXby6rENWLI5g11PbnRvvTdC+21bqf5HvfHyIowcY/AHSLEpFnw3gLgbvYcYVlWzXCB2i+j3Mtq5HNo3ICWH7xek4JrB9s2Ef05+YjCcm465eewDrDxDDNzu+qQd3TfpVDFnFkA0Ltofj9SmhfQT7aiE2Ldots3bPYthHjQcm06HedKxH/mp27JnRLw5bPeLu0GqpZxHUj/rqS5Lrnop6Ivk+YTnA0R3UWC9zjwjziR3fRgwHOLqLm06s2BcLtu0gxghMyWYAPD4gkMoBjYApVwv0WikiF0KDNPaDJ09f9HdfoJy/cvYKj8kViaUft/Y/nfydDtpZxiCgC6vRmEpPyhQmudKkhR1WT1ZmJPmagMwQNLmSgMbEVeoBpdEZLMB4VGL0CiAX4smH8rNGR0qNhXBvcWRuffj9p/z8S6XVrbSQ/mwtXp6D0KAOi9gClXztHWxPadAQZImmh17Zg1U1EtSaI5H8nC1QkupcoDlgD5VwX06gsagsgYlXW283v4UzYyKlWaxEUUvAiHhEGkyoMoOIz2CJyLQeBRTQoWm1IaZHE0ooYDQnxGqHyuCRG916IsRVIIDJ7UzXqsvrwdKszEiCWJDwFw2WiFznDCRrvtio3hy2uHKeyKjFldOb48HsRCAzrrUEYSKariy4AiWlzuX0FxNTS4sLr18lkpse118D7hOX/Yj0H/jjBx7XPuncJ50HHteRjzzykYde9z7p/BaO1PklEv01GvtrPPFbIvm3ZOokHjmJR46iof2Qf9tHrrnsKzb8PY4Ne1Rpi7DsUhbssqJLNeSD0ri05NKM2dRlVJJFgLxVUiYV1RA4moKni/hkwTZbcY+kzLUMXgqbqjGsEjVXoubxkK7gVhd8UDFgGo7hBZ9+LIrUQvpiSPWdUlhdjmiG4tBwQleJwEMxZCSB1VKWWsoynrFO5mwzRedwwVor20dKTtKuJDCp3QpqVDy1kieRdErFnXp1n0Heh6oYSl7P7cttkEwYwXhpuyTnVsTs0iSpKkbhpB/yO+VehyDqkUXd0gQpKfhV1YCqFgZn06aFlGk2bpgMa6ci0ExMPxPTT4a1YwF1LqbOxzXFOFhJ6YaSumoCqsS1Q3EoH9dUMvpyDCyF1cMJXTkGpkLybFSVtMqtGq6Q3Uuj97W2U1isPiG7k9d7C+beJ7R9+Qg0Eoc/lsnVIvkqQ0wm0fG4cSZtnS4EIEw+tPtKNhx8YFMVvnzqx1Hz+Fjh8Eun3/eAtBaOP+fni24HmPUoCSMTgXmwWUQ4VdGIvhDVjSR0kzniVdU9FTEsxIyTQU0toa4WwVIVqmQtpTRWKxKzVdvCMDFXRCaS4GRCNZ3FxhLGsYRxOovNFfB6Jtxi2TZXIydylrEYXLDLSnb5VBwZTyC1NDoTs82k7aWAvhDSjqThWsYwkTWMxJQlvzzlEGTd4kpQVQ2B1RA4HNZXAr8P7wxHwLxfXgxpqgn9cMZUy1tmq/hYERnK6IdyhpEKWhuxDFfRYsk4WjSNZgyjMe1oSD0cUJb88rRPEveL0255hlRkSEWGlGVIWdotzXgkGY+kgdrU2Nrc1EZpbm1uamk8U4fa1Hiu8cdzjT+ebzr1J6hNDa3NDR3NDeebfrhMOfUT5fR1ypkblDNXzjRca2y41dzwoPXM87MtvRfa6VfOM69c4N28wv35Mv/6JeDaJeG1y7LrP6l/vq65eQN5dA99fN/y5KH12WNH51PXi06y+4WnpyvR15Ps780ODuQZgxUWc5jLGeXzxvj8JTbrJZfzls97w+O+ZLNesVhvudyPAsFHIW9FxP8kBtYkwg2ZeEcu3VPK95TybRGwLQK2BfxtIXdXwN0VcHYB9i7A3uNwjgDeiUR4JAJ2eawtNn2LTdvh0tdVvDUld13BXZWxP4uZK0L6ipD+WUhfEzNXRYx1EXNTwt6T8Xal3HWAvsLuOwaYhzz6Pm/wgE8/EDIPhMxdgL7FHTiSAEcS4FAC7MmAXYVgUwFsKIF1JXAkFn1Vyr8oZLsiwY5YsKeQbMtFnwWcdSFvVcj9wOe8YjHn6IOTAwOVF88zjx5PshjFF53DvT2pB/eD169lHj4Ypw1Eb93UXr+gvtzh633meHZf3HpGfbEtx6XneYyehgZ6Y0OUO5ARMKXtZ0SUH6oS1isUVF05JzlHHQNlr3EYv3vNcvunl4j2DQJGHz8r0xibVttHGE53d88ppCcB7yudal4s2UCxQ5d712b/CMNrZvMnDD3wkIdWy6pOu4shR7hlXQcd45bfSPeOXr9rNR4S6A6i30fhvxC2XzDrsR77arB8wcwnKPYLbv1mwb+aLScodgibvlnw308u7bZdxLRlNHyxEV/tthPCemLFv9qIXRNcL0z3ENM3u+3QjB3g6IHRcAIjB3bHGAyDNIaKJ1ECKqVQI+YoFIBOAegkAggAlP2D7AEW69H9Z+c6Ll6/eqOnp09nwo//5b8Ovd7p0zhFhrAKiZodKYOJFMuNHCEEIj7EnZZAIQUcFkF2rcXLkkFcmUGowhU6twBycdU2PuhQYyE57JMbvBLIbfWViouvR9588pdGByRaiAhCeAjEgkKlVaC2WzwFucEr03u4ctwWqFg8BR0eUxh9ZKzmiY9ClrACJm3BYig3rrMGlYg3Xplf/nz0+vNxOFWTghYTHsiWZ2z+tBb1wkTUFxt1h4Z1aAIhCsHEvMs/qoXDKJHxRmtaJACocRVCou4EF7Ip8GCgOFOY/uCIVEWQQ6x1GCwRCAuINYRSTxosES0S0sABHRbRwCE9EQHNAQVMqowkhAUgxK82kEqdS4t6M+XRjQ/v3idjO3b7vwXCx4Rjz+c/8LjqHHrddSGsa+Gu6z/Yc5P7pOfQ6zv0+o5CgZNI6Gss8ksi9msy/pdUok5ONhjidiZkAxmIO2RVjPmNWVyWsymSVknWpSz7oaGoYSRpGk4ZS3FdLqzJkbK8R55zScfjpqk4MhXHxiOm+QwxlcLG4uhsiZzIuUZTtqEYNpuzjcXgoThUjWkrUbAc0dSFsBrTDsWhelBLOaIZTujqi/omckgtbRyNaAPwoE3VYxQ+0wmeaXidKvZzEpXH3GoS4UasopIHLHm0hIzWeZWqYffmvbqEXelFAExJA4XPlfxOJb9TI+kxQQwC5blwYYCQJklVmlRnSFXZD+UDhqxPl/FCGS+UDxiKIbgQNOYDhlRAl/JBCQ8YJzVpjzbr0+X9+pxPl4vAhYgpHzDk/PpS2DScsJTjWCZkcKgGBT13bpxvvnf7qkLK3Vt7efBxfDyBvcrgy2X76mJ8dTayPux7l8KXU+apFDIWAkd82lLABOqA139dm/6X7eTu0pf/97+xfbrIh6lP//1/iey8920urf4fv068LDpgbkbPAbtvMB9fZPXdVoi7nBZBOap/Peb+MBXeW8wsJtBhh3zYJRuP6xMBicfNTYUNmZChkkCHEnApDA5HNJMp3VRaXw2BwxFoPAlPZdCxhHE4Ao3G9FMZdKJiq2WwmSw+ETaWXcoULnTpB11G+ogfrkWwol83mkZnhuzjedNE1jCVNcwXkKUyvlTGpzPwSBgcDmnG48aZDFYLa2phzWTSOJEy1huq1ZguHwRLYfD3KJ+MqVY01yr4WNVaG7JOVKxTJXw2b5lLY5MxYzUEpn3yCCnOeTV5nzrvUxf8mrxPmfMqMh5Jyi1qONfWer697Xx727m21g5qS3sLpb2F0kFtaWuntLY1t7Y1U1ubWqiNLdRGSssZSsuZMx3tZzraz7S3Nba2NlFbmylUCoVKaWo51UE93UE93dZyhko5Q2lubG5qrF8tlOYWSnMLhUKhtFFaOijUsy2tF1raWs782HLmR2rjqY6mM2ebG883N12gNF9sodxsbb3V1nanrf1ex9mHZ88/Pn/xyYVLnRcuD1zpoF87z7t5RXDnmuTez7IHt5SP74JP7zseP3Q+eeR+9sTb+SzQ9SLc0x3t643199UYjDEmc5zFmmIzZ7jsOR5rns9eADgLAPOdXLChlW2CslW54JOYsy4HdjWSTRlnU8KusyPh7Ml4B3L+oQL4Ihccirl7AtaBgH0o5OzzGGu07rfPHx0JaYeCgUN+/yG//5jXf8zr/8If+MIf2BPTvrMvGdyXDB5I6Ycyxi6351AwcCgaPBDSDsSDxwrWiZJ9JGceiDibHNoOn/VNIf1FKdsXADs87rFEfKhTrIk4WzLgQCPdV4pXuPQNAXtPJthTiddEnD2FaFsKrPGZa3zmnkzwiTO4LBSM9vctAvxFgF/p7qz2PH8p5s/zWZFHj703b00Dghk+33npkvvSxUU+b1kAKM40hJ7ef22Eoj2d3B8aCnz2mseN3r0lOUNZgowfMKv15zv4jdurDvc7s9Vx/9GyTLhjMc0JuTU2bZtAV1H9jJi3ajasWeGXkHxRJd6wIBsosgJB+2brLmLexbCPGs03l+sAx9f0+noUzhFBHJqwI8R8aMJOMPyL2XoAo/tGpP7NVwuxb0T+5iS/WohtyPAr4djRGXcx5Atm/obi+7hzRGMAu2nqQZGarlQCCjlPIQe0Yq5WBOjkMpgLKGgMfj+Tee7S5Z9/vnXn9oOnz/vH5t797X//f+zpcbExCOEJf7xWqb0yYF6TNYw5k0MznyxkRQkHVSYf7sv408NiiBCChAYNeLMTqC/HVVoEoM3qKwQzk0rYK1Ra3dnK24NvS5vHRDQv0OIKk0eFeFWIlys3K4weCeTU4RGGCOYrcbHWUT+xk0BuDRpQI36+yiIECaM9Ijc6aUI9W466ouWVvd+WPx6AJhdfZnT4M2Z3TAbZ5Dq71ZMlwyNaJKI3x8OpeTI4CluSsCWeG3pNePI6axh2xLOjL7X2mMTksQSL4292pt/uOaNDasQP2xPpyoLJFtNhITI85ImMmogkbE0QnjLuy0F4yORM4GQGRHwg7EWIGELExCIYISPDr1+tvX332R89Njv/NRDaceB/ksA/aKHnjxz5vMd+37Hfd+Ah/8g+6a5zQuKvtbIqn+Z+dgt7ct1Jf+wV9uWM4vrZXiFqSPrUcZ8qF4VKSWMhZRyJaocjYDWgmYgaZuLoTBSp+aC5CDaewYeTWCluSYfR0ZxzsuSeKTrG08h03jJXIpaHXW/Hfe8nA+8m/K9rnuVh1/tp19tJx8uadXHYPFs2jWehakxRCIqLbmHKyi155UNhbS2JjSbxQtA0kXMlvLqoS5X1avKkMkFIfCYeLO31mmVes9IJSwidwAFLSEzhtWhIXONAFU4b6HHpvQ6dz6ENuw0x0pD0wIWAORYmoiFryG8OeNHvBH1YyotkA+ZswJz3m0sh63DUUfRbkg5DmkQDZo0dEmEKDixhoHK2WcmFJQxp902Q/UzD75NzegzSwamUbXs6+stSYnuIfFO0vh9zvxt2zAW1NYdkKWWaL5oLGGvYIR8No2rFYGmhOLazlPs4Nv/lgzEBxmZCb7+9m9lbHlqbWlqbmix7R5yakpyFPL0ufXhJx3pCaJg+M5D1qRZKxOsR9+HL7PpocCluno+aZ1N4ABe6zfwYqY17oLRflyRVXoRLGhlhMydiYbv0Aw6oz6nr98B0P8ryIUwfwgyaOS6UFbQCBb+m7NOk7RKvno7KOjHli7RNnnEqHTo6qul2InQPRg/gzIQTmEiCc3njXN40ntAOh5XVoLLslxe90uGAquASj4Y0YzFDxiWJE0DMJiKNDIemz22g+xC2D+O4YYbDMOiCGW6M7bFwQ1Yg4ZDk3YoCqcx6lClSHiNlGVKV9aiLAXAoahhLmSaz2EQGHUsbG6gtza1USltrS1trSyuVUr/vaG9tbW/7T2lr66jT3tpxltpxltpxjtpxjtpBPXuhpeN8S8f5lvZzLdQOSkt7C6Wd0tzW3NrR3NrRQu2gtp5tpZ5t+3faO879TvvZ+r+1UdvbqO3NrdQ6FGoLhdry/TrT3NBIaWim/khtPf071FNU6qkLjQ0Xm3641PzjleZTP1FOX205c6Ol8UZL49OO5mdnKc/PtnSdb+m92Np/uX3gShv9Sjvj+jng3lXV0zvg0zvgo1vQgxvIkzvEi0fJrqfJ508SnY9TL54We7uqtL4R+sAogzbFGpxi0KYYtDkO8yWf+5LPXWQxZwdpLyXM1xLWexnng5SzIuGsSribUv62XLCt4O3IebtS7q6Esy/mHIq5x2LesZi3p+JsyRgbksEtGWNfzd1Tc7cVrHXJ4LaYfaQUHMuBbR59mzN4LOB9EwuOAe4ar3dPRP+q4n9R8o5l7H0R/VDEOJawNoSD6wLajpS1I2au8fo3uP17IuaOgP5PUsUXHnDE434VCv6qkP5dq/pNqzyS8H4zwt802kOZ4kAkPpHKvkgkX0SifS53hzmwxaCdSISbbNbskyefuPxtqXL44ZP44ydvNeCcSGw5e9599fpblWaYRpc2NCSf3V8xgZ571wznmpeNinDvI9YPDXnBwDKiNVw9h9+5+oEwDQvZlutXaiL+utUcH+jOc+irTuuIBMiyaFte5wcrOioVrOn1J3b7a5lsVaf75nJtmUy7GLaNIAcWYl0P75utx4Rj24Ttm61f7K5jwrFiMp7Y7UdmYsvqGDOiukGufFCs4YAStkjCk8oEGiFPI+BpZSK9mKdm9PH6GIO379+7ffvu9as379x+SGeLlz5u7/zl36Swr4cLqhG/M1hSGtxSrZ0nQ01EHHfnFTqPwujRW6PZ0ZdKk0cEOSR6lzM65IwOafGwCvUT/mK8NI/akxrYp8I9o68+v937ZeLtltYWUmEekzueG3+JOFOQJQxZwpH8DOpK85U4T2ExEDF/alKocQAqK+pK20MlmcElNzp11iBGpjlylK/CSpNvPu7+mhma1WKkFMJB1K00OJUGp1hDqIykQufWwAGl3quEPKAxIFE5NLBPqSeVsFeosYFYUGUJ8ECrUGuzBgqFibfFyXdEsMhX445AkfDmtEgAtsb88XHcndciIbuv6kvVMDJt9mQCyZo7XIHxiNWdyZQXzNaY3OyDI+mXK5vr08vv7d5vpPebHd9zO/7YFP2uiyc+37HXe+z1Hnk8Rx5P/f7Y6/3q83/1+b94fX/iN9LxF9L+W9Czaze/hJRVgOl78dj17L6x/15Iwx7zG+ey9smsdSSFlROmUtJYyuC1squaI0pxy2jWsTAUnK+G5svBmWHP6/lUJec0w/yQB5yvBVfm43tv8zuvs7tvcntv83tv89uvMqvzsbfjvqUh53wFXxwiFoeI2ZJ5LG0YjmtHEtBY2lCMQZUkPJLHM1FD1K8Ne7UWE6DTMoSifo2aYUYFmIGtVfXptAyNlqmCOCgkQSEJppUgGhGmFhE6uRkUggBNIhgUAzQBq4dL7+QMPOX2P+YNPAEGnzEHHzMHH9MHHg703uvrvtPXfYfWd58+8FBMf6TivYCAHoOo36JkOSDArGBqOS8wKQOV0DEFC1dzMQULAnpB9gsN67lNPkgoBkm9IG5TzWZse9OR317F/7bo36s63mVNbyrmdxXLjE8+6Ra/LaDLFexkIjDmkk/EzYkAHErZGMqBF6LntjTx4UPu9WLy9Vxuab44u1B6tVDanCocjWQ28/7XCdvrvHttNrXzqrS+mPk8Hd2cT568L3x7X96ciE4FYI+SBrOfSfru2nW8tN9QjGLFEDwUN9dSllJQVwxAQ1H49xHQmH48jcwU8FoSzvuUGVKWCWpG0+hs2T5btE1mLWMpdCqHvxr1Lpfc7ybCo2k05pWP5NE3s/6VhfDKXGhryb+x4N1aDK7P+V4NWWdz8HhCW/bLi25JxgZUA5qZDDYeNw4FoZJXnSREEVQQM4uiFlHAxHNp6YSyj1D2OTQ0AqQRII1QDxDqAZuG5oQYJMzxY0DQIgjhwgghTnsUpTA0FNdXY7pyRNtw5vSPjWdONTed+Q6luZHa0tx8qqn5VBPldDPldHPLGQq1sV4WtlBO/1Cn9fSPbWdO1WlvPN1y+jT1zJnWxsbWxsaOxqazTc3nminnKS1tTU3tzc3tzc0dFEoHhXK2qflsU3NHY1NdettaWzqoLR3UlnNUah1qWzO1rbm1ndLWTmlrp3S0t9S50NZxoa3jIrX9IrX9Ukv7RUrbhebWC03UprNUSgeVUj/qPNtKPdva1tHa1tHa1HqG0nqG0nqqmfojhdrQ3NJAoTRQKA2nG081NZ1poTS1Np1uP33q/OlTl86cudrU9FNH8+W2xouUU5daTl9tbbze3nyjg3KjrflOe/O9sy2PLrY/u3yu69ql/hs/0W/fYN69Kbp1RX73uubBLd2jO4ZHd9HH9/Gnj2zPn8ZovfGB3jStvzBIqzKZ4xzuNA+Y5wsXmIxFFvMll/MG4L8VAO8FwEeR8LNUsqUQ7yol+0rpkVx6LJOcSITfJKK/yqTfpMBXCf+riHci4BxzmX+VCH6TCA5Zg9ti9qaQuSfl7ojZH2gvVujd+2LOiQzYZPSciNhf5fwTOedQytqT0XcktH0F81Aj2ZHw9mS8QwWwDTCOJJxvCmAPoP8iZxwAPbtA7xcF95tWvC/nb0l5h2rpN6N2SyZc4TLfswZ3JcIDqXiFMfie1v+STV9Xy8b7X1S6Hr9VCkt9T13Xz0/waJNchuVcq+fqpQUBN3r3JtraWKP3Lot4yuYfPfdvzinF+LWLUHvzrEKUHegS/dCwIBdPCrjo+fZxPnsTR2NPHw6zBndslhqXXejvXcOQWYlojMfZxM3zMsmCXLrrc6zAhndqcNXhzOsNEhqDR+fzmTIxGxBxxGKBWgyAArZCypJDPDXEkAJsBsBh3/jp6q2f757tuHTt2l09jP/2T//z3Mc9vhoHNFah1o77C2rELwUdXLFJbSAJMqfUe+UGrwYN6W0JQOtkyFGWDJEaXGrUp4BJMWQ32WIg4lPDHobUIDe5qnMfFteOhxY/cTQISwXrnCE9EZEZXEKQsAWLRKAg1Tt5SrMa9QUz0wqjj6ew6PBIrDSLkWkVQpqcsdLkO3uoJNHZUHdifPnzu51vpenXStSlQVw4mfLGqiqjS66zW9xJX3xEY/JqjF7clXH6S3LIBaFBxJnB3DmhxqFGfQZbVGsJiiA7SqbHljeG5j5B1jBHYpJBDqWelEMuOUTKIVKp92qRiNYSVCFeBUxCWABEfEKFRSA369CAAg8KQJtY6zLaY7WZl5/nl9453H93+Xacjj2363t5t+d27ZPuAw9Z179Dkjxwu+sckuQhSR663N85cpPHpOeY9Jx4vH8LeX/xOr95XF8cti8Oxy9O17GVOLQQ01JRltHvefHA2fcoJBko2pSzGdv7sdD4VG52oTI5UxibyNfGc7Xx/NRMZXg0Mz8enRmLFtIOzAhAyoGgQzpdJI7e53eWs2uz8bejvoWifSptrsXgoZCu7AerQcNwGB4KGYtebcouT9nlRa92JGIKWeVmFQMS9ci5nez+Oz1Pf3r+8PJA163+nqfPHt3senSj69G1Fw+vPnt041nn/SedDx7fv9754Dqr9wn9xf3nty533bzYd+cS49H1Z/d+en7vau/jm4PP77B7HwL0JxJmp4TZqeY9AIFHOtFTg6TTJO+yaPqdRpYH5YVs/IhDECR4PowVsHCiBBDA2Dawx6OhBxG+D+U7YLYDZntM3IhZWHSqI6goY1fUIshkDF3OmleHbUdTrk858H3CMBfVzGX1r4voclT7Jgotp/S1iKKKcPV915SMO8zenwf6b997fPEp7bYCAappfKbgGYk7Uj6z14fGE+7RfLjsIdJ+XS1HzI56liaDr6dD76fDH8aDr6veV8OO5bL9w4jvTYlM49KgUZiwql+PxF/Wwi9r4UoUHcvY3oyHxzPWYlA/mjTPV+1TBUsxpInYAB/GIk30gIWT9SkqMUMtb5ks26arjrGsuRLVz5bte2+LG/PJ3XfFd3PRqVHX6vvsP39b/NdvS/98PLf3Jra+4P/yKfv3nZHtl9GNhcjJx8KXleLrEfds3jKRMk2mkemMZTKFTcSxyYS5vq3+uy2n5NGWXJqiUx22iGKENOlS1tfWR23SAAp4jJyEUxG1ScNWUYQQR+2iqF0UsgJ+M7uBQmlqaWmu09zc2NR0prm5kUJpajv9n0OhNlCoDc3UhqaWf6CderpOW8spKvVUS8uPLS0/Uig/UBp/oDT+0Nz04x9pavyhkfJjI+XHppZTzZRTzZRTlObfaaee7mj5nXMtp8+1nD5POX2ecppKaanT3kI929p2rq39fGv7hbYO6r9fbdTWNmrr2da2Oi3tbXWNpba1UNuaqa1N1NZGamvj2bM/dbRfbGs939Zy7iz13Hnq+YvUs5dazlLOn2s629HY0d7U1tbU1tbc+juNLZSWViq1rZVCbWlqampqaqJSWtpb21pP/9hx5vS5psbzjY3nGxsvnDlzsbHxcnPzleYzV5rPXKc03Wyh3KNSH7a2PW3r6Ow4R2vvYJw7z7l0WfDTNcnVG7LrN1U374B37iOP7sL3bpkf3/f3vYgOdkf6X6QYPVURe0TALjL6ioy+YR4j0/s8P9A9zmcvKiQvuZw5+uASk/GGx53u612g0V4ymcsMxicRe13G/yRirUm5W0r+rka4LuNsKnh7KvGOQrinEO2rROsAc1/G+0Uj+RWUfpb0b6tZWyr2ZwltVcrYUnE3FbxVCetIITqQCfZFvBVazy6P9YtU9E0s+CoCTiTCAwHvq0z8VS7ZA7gHYuCbSnYoFx0IJF+kykOReA8QfB6kbbDovyhlu3zOOy7rI8A91mtfMmjT3c83ZOJl+kDxzs1lCXeM0WPpaFoQsjZgjfNye/rJnR1M57lxxfvzT2/VsuST+6G7P7+Ui/y3rtkunV2zGFOP7qUePXhjMgYlQv5An1QqB0RKEU8McMUAXyYFlGK6ABoUBCSalBTS0RkQh8fs6rt9635rx8Wqx4UXAAAgAElEQVRLF6/xmNyhbOl/+j//7/LMG4YcUZhDJm8xXlkyEXEDGlTr7fHcdDg5JVF7BBoSdhft0ZrCHAI0VqneCTviGJmWau1q2KM2kBDih/AQS2qCrOHxV+vLm8f2RAkwmIUwLje6VYhXCBJCkNBgfjXqk+qdHDkq1DjqFWEvB6w3UUVaK1eB1FNjRForWwbDrtj0x+1PJ3/PT7+SgFad2e8M5VSwQwrhsC0YSA2Z7CGDOYS70tnKopXMmZ1ZR2goM/zW5MjqzWF/vBbJTEGWsMLkTQ4tzXw8LEx/sLjTWtQfTI7H87Mqg0+HRcLpaWdg2GCL4r6cK1q1uNM6c9DqzljdGRloZ+vtJiKJmeJ8Ga4PJhY+fd6bW16x+nacjl2Xs65/e27Xd774PF98nhMveexx1znxkide8ps/8M0fqBeFJx7vMek5cpNHbnLXTRyQ9i8+zy8ez28e/99I/28Oz6+4+5/snt8cnmOb7a1Om+PSXL2PvJznaZCb8tqSHiLmseYTgZDfbjSqnS4LatHjsNBhloV9MI6IUYi9OOJ7M+ZN2fllP5hzK2K4IIRygwjnO6MRSzWA5N26OK4IwEK/URBCxDGLnOD1gr33VV13wL5Hiu57ws6biv6HML9P8PShpOuJsveZ4NFt4MkD4Hkn90UP7Ul3X9c9Wvd9v8M4XgiNxJwJHCRk9AAkyJCGpBPKkIa8z1Sf3xlLE7WUdSwCjke141FtPTxzLAJOJfQzKWM5rhhOa0bT4GgaHM9C00Xj/0fZe363je55nnXLtsQEkASYJDm77HK5HMrZlmRlURLFnHMCwBwVSIkiJZESRUkUlXOyck6WLNvlqntn7u2+M709oWc6bPee3pnu3Tm7r/bF/ge7L6BiuV23Zmd1vkcHAIHnASCd54Pv7/d7wL6ILNkoGAjKMyFVqkWVaFHEw/JkSJFuUqQDsu6AKuGT9QTlQy2a0Yh6KqZ93WUcb5GMNcvSzeLeVul4u2Ylbt7vsc+ElJlG8bBHKnha8Owu/PzR5ScPr35zm/Xi1TdSc4232RDrcLa32sItNncYsbci7hCm1vL54qcur7CtTROLqLqj6oEO03Ac7Q0b4g2ynrB6OuVeH28Z73IOd2ADEetop6MRqQuYuYrqb43CJ61OURCpDVhroz551CuM+URNGNdvLg9aKz2GEpeuuBGtbrbzWryijpAqk7InO0x2fYlT+6qnQRV1CyJeQWtAFAnJhtPutcX2zcWOndfxlcnAeApdHg8erXZuzIRXJ5sOluMHy/Hdpc61qfBY0tET1nYG5VG3JOIUxb3y3rAu2aTuDii6/PJuvzzhErdaahq0ZSELN2iu8pkqPJZKP8oN2XmtDn7Uzo+6pK12URgThG38sI0ftvGa0dpGK/cLEolAJhPJZGIWhDgLyaQcMimHRLyAi0g4j4tAupBLPH+BdP488dw50rkviV9+SfzyC9KXObm/ycn9zQXCmc79JAJuKonnCaQLBNKFHPKFXErOp8IbzCWezyWcyyWcI5LO+iLkniNe+JJ44UvcgH4J5J6JnPMb0oUvCedxEQk55Nycs5Kf3FwgN5eak0vNySUQSMRcEolAJBGIAJEAEAkggUAl5YK5IEigUHLJAIECEEkgiYxbUiqJRifRccFEOkykM4h0JgligDQGSGMBNCaFyiCDDCLAJIFsCo1BozNodJhKowIghULBYUyikAHo56AvlQqAIAUAyABAJtKIJCqRAOSSKLkUgAACRICYQ8o5B5FyIVIuRL4Ak84xyF+ywHP5tJyLUM7XF1mXIAoHyL3BohWAhEsg8ToM3r+S/+gy+y6HfpsBPL7IepjPKLx2sfjG5dJb17RfXdfdvKG5dhX55mvk61vu+9967t4JfHe/+cGD6LNn4QffxZ8/6y0uzpS+Sjx51F/4cr6iarywcOpl4UpF5WZl9XpJ6VZZ+WF1zYKgaoFXsVBbPlL4+HVV6Ta/Zqe+Zo9Xs8ct3+OWH9RW7lWXbZUXH3Ir3tbXnNRUveXWHJaXbRcVHlWVv+dzt8qerxU/PKwp/iCq3y4r3il/dVxX/aa2arOkcOPVy/dC3kr1q1O1eJNXsV5btiOoXuWWbNVXrteWLVWXLVWXnahlMyUvJwqf7kn4k0XPhp9+t1pf03P7Vs/t23Nigb3wacV3d2sqK8pKq8rLuKUlVaUlVTVlNXXPig0vX3XxRYN8oenuY9n9p9Lymttf3827fB0AqM/u3BUWFo8urB78+EeFvVlgaiwR25wtGYHCIVE6+WK9CWtubB2ql/oE6qY6VdDVNqRytRVy5SU8tQoJepq7VWa/yuizOFoi8RHE3a60NAq1rvjQ/NTW8fzhO2soVqbQykxee2McC3YINHax3mXxtp29fYZn5CmcJle0lKcvqlFxpVaFxV8rt1byDSK1U2Hx1yqRlzVyjatpaHl3euetyuyvEZvqFZbyelWNRFdSK+XJjVVCVY3QWCsyybQeodJZK8bq5C6RNlApsNUJrQq9X2dtFqlc5XxjndJubUiEU1Ouxu56OaaxNKGejloxViexWV0dRltMYvBqbSEsGDc5WtWWBm9TT1NbRo80y8yN3sY+pzuhMDeUKREkFFtcWB9sSX5aDrNjs+/aHTs2+zZm28OQPQzZRa1Z4Vuy1PwsibhpMe3bsTcux4HNvough6jjxOE5dfl+cHpPEfuRBT2x2099ngM3Nq9TZIQ1jkff2R5/hzx72CYXBWX1Rm5xOuxLNrlKnn7VHsY+vFl+szX145uF/+f//vv/+G5WW3qtwVjt05a7lK+cimJcdlkhJnlhETxBRM9Q8XOr8KlV+BSTvHCrSgL6ypipptPKS9iEXU5xp0PYF1SNtSPjndhqb+NaX9Ngg0H69Gb5rYLSr2+8uPn1s6/vPnl49cmDi8mI493m+Mf14fX+5rC6sk1XFdZVBhSFPvlLn/ylR/GsUf8qjFSErOVtSHkUrYhhle22qk4HN+Gq7fbwenz8rrCkr0052Kkb6TKOJowjccNop36kQzcbsXikz03ihw3O2pCX3+qqT3mlGa88HdGPdpj6QoqxDv1ITDsYVfdH1APtutEOY2+bOhFRpNs0awnbVjvWpixq05f6Za/qiq49epR/8zbz1lfMJw+vl1Y+KuI9LpI/qxA9FtQ/cdgE4TZzKGpubjZYNFU+p6yvyzmW8U4Pu2eHPdNp52TaO9ztGk05x/vcQz3Y1KB3uAeZ6LVNpNCJJJKJ6QfbDWFHXcTN72pWtwdk+DtrusOqRLOixV3f4q7vCikTzYpYQNwdVnWHNPGQurVR1p+yjWa8rQGJW18a0Jd3N8u7QvKBHnQk45oca1hZiK3Oxlano5uv2+ZGg7MjgdXZ1o2F9tXZtqWpyOJEy+JseGmubXmubWrQ391qiHgkLQ5RM8aPN8nb/WL8BTTJBnlvozLll3W5Ra2W6lZbbdQvireoemL6ZIu6wyOMWLnNiCCE8sOYIOIQR92SmEca84ijbtEXAEAGQUp2yKZQSBQKCQDIRDA3KxKVkBWeEaSRqVQSCJBBCgUkkwEyGaBRyCBABigkCoVEJhOJZEIuhZBLIQC5ZEoumZxDIhHIJAKZRKKceTQC6SdWkUm4YcslU3LJ5yjkcxTyBTIZL8bBRSRRSBe+pOSeB4k5dGIujZBDy7lAy7lAz83JAXIuUC7kkC9cIJ3PJZ7PIZzLJZzLyf2SSKIQiGQCkUwgEHJzcwm5F3JzzufmnCfnnieTcgBKLgXIJVLO5VC+zAF/k0v9ModwIWuOiYQcQu4FHK4kIIdIuZBLOkciX6AAuSBAoJBzSMTzDAIBzs2l5+YAhAsUwgUyJZcCEkEaGSDmgKRcgELIBnVBKgmkknLIuWQahQZRQZACUEh0gAIDAEShwAQag0hnUugsgMYCQCZAhgAinZIDgiCDwQAAAKQAFBKZDTOoZApIIlPIRBoVIBFzYSqIx4PJFy7AAECkknOAnFzieYgOUIjnGRQik5STB5KuAsQrFMJVMuFbmHqNeOE2lXQfAp/mMe/C1Ccc5os8VnEek3uJLbxWIL9xUXv7iue7245vrnvv3nJ+dSX04NuWe3diD+71PHuaKX3UX/wg9eLbgRf3xoofjRc/mi55ulRZNP/q+evyl0tVLxcrnq7UvdySlKwJXi7znm1WvDioK92uKjzklb3hV6yWPFkrfXrIKzuqLN4rfXHCLd0ve7lb8vw9rxJfPq7jHlRX7JSXHHIr8eWD6orjOu5eZdkPAv5pXd2OVNL0qlD85Lva4uLKV+WvXlWXlHBLS6pqS6uET1/Yi4oHBfVj1ZWhR6XO5xX1z15VVNZcvXOXk1dwOz9f9OhJtVj+7s//w+jacaEIrVT5uQqPROOp4RmqamWVdRqRwm3EEjXSQAnfLjA0yWzhehX2slpWUa/VoY0yvbteaq2q16mMPoHCJVa761X2GoW1Y3h28c2H5OzraoOlUmQwuVs9LT0Sg7tehSH+WEv3qNzsU5ibxDp/a/ck4uusEpvrFJi/rc8V6ubLMInW7Yv0tvSMCY3uGg3SPjq3fPq7RHpWhzYK1ahYa3M0RCU6VKSxirWIAWsw2UK1IovCEDDZoyZXZ7XIIdI0KLQ+vgSrEyMKQ0BpaaySWOs0Tnd0INYzZXG1cYWWGpFVrPZWC6xltQaRyifUuuoUGE9pE6oc9XJMqLDLdV6VMSAU2vhSh9jg42ldNXIUv5zd93+GY+/TutBdu2Mbs2X5t4NYsiDct6HrqHUDQ7bs2I7Tvuty7Djt2w7btsN2YrcfO+y7CLqNINt2x57Hs+P1rNrtew7nkctz6HTuI+ie2XyMou9s9nc27PdOxwerZVHMn1OKIqXPLQ++mvZY+iyK/nhgdTb9+w/bf/Zx+7cHc7/fn5jtxJIOXqdL2oYJmozcoK6yQV/VZOQ2GbmNhupWrCrhE6TDykyruj+kSIeVE3HzYr9zPoO+HravTXnXpn0zw9jkEDI37pgYQVMRcdRbhSruF94hlj3ilD+9Wfj42zpueV3V/aqS2yM9geOVvpO5rt1MYw9aNxaQz7aqJ5pk4yH5VKtivEU2HVXNdKrH22TTcctUp3mq0zzZYZrsME20G3H1t2kHYvqhTtNwp2mowzjSbpzsQub7nGMBQ+EV0tMbZD/GiwQUASM3ZhX0YlKPoXgiiQxG1QMRZX9EOZ5C0wlLT6c5HTd2dWgTndpMp3Ej5Z4LalQPWLqXl611j7+7Tc+/Qrhxh3Pr67ybN1i3H1y6X3b728prcl1xq0862o6MdVpHOyyLCddUo6EvhI0nPMMx03BMPxBVdzZK4i26RJupK2IY7HX0JEzjw+7RjH0wZRhMqMdThokksjzin0s75zOeyT7naBKbG24Y7MLwr8Cd6HWMdKOjSay3TZdoVqTbjbNpXyaB+px14bBibjq8tti+ONQwHLUMdhgHEqaxjLs3aU0mLPNT4e2V5N5qz/J8dGmubWzQl+l1jQ0GxgaDo5nA/FRkYaFtaSG6ttw5PuQPecV+tDbsloSdoq5WRaxR1OKuDTu5UQ+vKyBKNUr7G2X9jbKEX9jqqQv56lqD/KifH3PVtaFVLTZxxCGNuqQxtyzqlrS5xK0OYdjG+wIvjaHTQBoVAAEyhUzEy2eoIAmgEECASKOSs8sQHYDoVDoNxPfPik4DyWQibn1wEJJIBAqFBIIU6q8IBIggQAQohF/orGwnm0TEV0nEXDKJgJ8bfpJkEoFEzCUQcnARibmfKhvv/VzEXFzkMzKf6bPD/z/16+1fIBEv4H6aTMqhkHNx4Z/i5jtrwUkkQrYpfGP2QYRKJmULevHsJx2gwFQQ3wJTwawYNCqDRoUBgAH+tEwF8T8KDNHwQ+gAJdsIfjgEkCCARKcQ6RQivgyDZBgks0gkFonEJpPZZDKHQuFQKHkAkAcAF0HyZRpwDabdZNFv5zHuFjDuXWTev8Sq4ORx8wvqCi6JL19TXLtp+OoOcvs+due74N2vmx7cCT+6F3n8IPr0Yeezx92Fz3uKX06VvJirKF6urdio567zqtdrK9dqKla55Xvcqj1u1X511X51xUF1xUF1+SG34k11xbvK4uOy0uNa/la9Il7EVT94VfOSW1LGL62WFJfWlhWV8p8/QR4/mOFz96vKTotenFRzx4tKkftPuI9fFhWX3/72uysFF7+5cllaVBm0eP7453/dPbRcrXaKrI1is9/oCklVrjqxtbLeqLe3mjwdfJ2vRu0Smhr1SKNYZS+pVpTXqiVqR53YWiuy1IosPIW9Tm6rU2AvqsQiPZocnV47Pu2dnHpRJ6tWmms1SK0SKRfpa+XWepVdrPfUyzH8HWlSQ7Be6alX+WtkXqU1KtR4+Sp3jRTV21vrVfi8QH+0d3J0dSeaGRfoUIEGs/nbbf5OvswmVfvcLXGzNyQxuCVad6h9DHHGBTJvrcDlaxuw+NqlZqfK5o30juidrXUKrxaL94yuJAYXHU3dQq1LrPf429JWX7tA41RbGryhlB4LCZR2qzuKettleq/SFLA4O+X6YGW9Wa4N2LydfJmthm9qCPd/2Hs3HWhd1ZuPTLo3du22XXfkcO7p0AOT9ciCvrFihwh2iGAHVvQAxQ5Q7NCBHjjRAye6b8f2HNiu3YaDcAcz49rFkF0M+Tmn+InwvONZ9Y0dO3Laj93OU5/n2O3ctppnZZKhWm7cqE577PPJjp2FiZOj7ePvjw9/PN354WR/f3dvf2t3b213d3l7Z3Zze3x1fWh5Nb2wlF5Y7l9a6l1e6H490/F6IrI81rI81jI/5lgcdSyNu1YnPZsT3o0x99qgfakf6WmUdnjr4v763iZJOiwdb9dMJ3SjUcVoRDnZrl3qs69lvHM99qlu21SPY7zLPtcfWh5pWZsIrU4EVid8GzP+7dnGrZmGjZnQ8nhweSywMdm0Od64MuhdSbs3hvxLY4HXI76pPttUn215xL8yGlhMuxb6ncNeybO8L6rvg/1hZYen3qt81mWr7bfXJ+y86Zh5Je2Z6bGNdSOTA86xtD0VNywlXa9T7tmUc6rXOdXrHGgz9Ic1k3E0oak2vvxG/OBW4bWLj68X3LvJuXeXc+0m5duHgK9BNDzsG8m4BpPodJ8jFVbGXLzWRt1wjzcVNsfdysFm03AUTces7c3qrnZzd4cl2WFKRPUdIUV7s7ynTTeUtPZF9QMdpkzCOtiFDHRZB7qsg0l0qM8+0WeaG3W+ngoMD9jSKbQ/ifV0WId6PfNjntdj7qGEejypnU5b1uebN5djKwux5fHgdNqR6TTMDbrnBt2JZmlXSDaatE5O+acnAwuzrbMT4aFe91CPfSrjmhlyZzLuqdGm5anoymT7bLopE7cPdNlG0u6BODIQR/o6kc5WQ7NP6nMIQwFlPIYORK3pNmtvyNwTNPYE9T0BdZdP0u0VRJDymIsXcgj8DmGzXxFtVEb9gs4A/wscOSBApoIU3NLhAgEiPoLjxKKQcwEKgUYlZ4tLPwMJPoJTfnKE+JgOAGR852w96s81MiCJCpJwyuJd/LQFyMIyC9pPCfrZFpy+uK/9VNntnwkEyJ9e5s+n9xO/s5wj/7TxTyoL4M/0WSQZj/EScs99BrwsBX8Nrvjkzk+Fz2zJzm/JCiccDAAwAPw8E+ane/VLcOJbGFQKg0ph0gBcLDqIiwMCWbEBSlYcEOCAlDyQkgdS8inEPDKBQ77AIZ4H6OcA6pcg+CUV+A2N8hsG+Usm+UsW5VwB6dwlyoUrYO41kHCdSrxJI38NAbdhsJBOLmFSq/MZdZc5/Cv5/Cv59ZfzBJfyFNevqL66prl13XTnFnL/tuPhXfeTB56n9+NFD+IvHsYLX7QVlqCPivj3X5Q9Ky0qqSksri0urqosqeAVFuqfPR7g81YF/CM+f51XNyeRNtfwRMUVJUUVDx89u3Ht+o2CvKfXbvBLub29ox/+/K89saE6rUeGNPrb0oFwn8bcYMBadLaWcPeU1NKkxFpq1B5PY5e3qZsrMMi0LrHK3tDaZ7aHpRqnzNhg9cZdzSmx3iXQYM5Qx/T6/sbJ99723nKpnqfDRAYX1thZLTFJjT6Rzm12RpSmgEDhkBkblJawzBSuENoEmkaB2iM1BPFZFuUCQ7XE8rJaxpWa+2aXh5a2mrsGXlSJq8TGinp9jdBSVqPlyvTVEkOlyFAlMEo0HrHSJ5T7hHKfwtSiMDfx1Q6u1Ki0+mQmf53cVS1y6R0twVimNTmBBjrrVXaDs1WNNvGUNrHGZXVHDbawWOPSoc2OYMLialOaAu7Gfl8orbWG1cYmX3Mv5umQazxmrCU+NrW7tDHpcB077EcW7R6i38AsG07HoRk5RLAj1PYGsx9itgMU20OxXQTdwyx7mGUHM++g1m3MuoUiWyiygSF7duuZbOieDc1i79dA+MblOHTY9m3ovg3FiYhr32p/rTX0SaQRqTRiNaY6I7Ovp7dPd/d+/+POb99vfzjZOj3Yebt3+Hb/9N3B++8PPrzZ/PBm8/TN+pvDpcOD+b39ub3D2f2juYOdoZ2N9Npi99JMx9JkbHkitjwRWx2P7S0nN+c7N+ZiW7Ox1cnQ+mR4Y6plZaxhdSIwP+icHbDPDthn0raFIdfSqHd+0Lk8FF4ZaZ4bcI/3WKb6zUvjno3ZpvXp5t3l2MZ8y+ZseGe+dX2ica7XPtphHG03LI0FlseDr0d8C0OepWHfbL9jrNM02mHsttdZa75pML4aTZj7I+p0WDnXaZ1o0Y626qY7LNNx62jMOJGwzg+4Fwa9k332rWHf67RjImkZSZqGu42ZDu1Qh24mhUx1qlJB/mCrNuaRWmQvua+uCnlfW40vlKoXDUFZvN2USqCJVn1XizaIcFHFC7+nPtlhSEW03Y2KVJM82SzvalV0hKURjyTmlcV8kohbiM89j7l4cZ8w6hW2+8UdDdKOBmm8SZ6MaDMJ63ifsz+qyMQ1A136VIe2L24Y7EKGE9hY0tHVbhwf9CxMBBfG/P2d+okh7/xMpDflXJpqmRkOjva5ZoaDM8PBkV5nOoFEgtKWZn57RJ5JYZMZ31ivaziJjXRbBjq1PV3mdAod63VN9/unUt7BTqS3w9jfbR3sQkZT9sm0e2LAO9RjT7ZbuqKm7pi5u1npMZR5DZVdQU1fizHVqO4LKYdimk5PXWdA1BaQtgQVsZA23qLpCsmTzZIvcG9Hp4EQnQpDNAZMZ8B0GKJBdIBGJdOoZBgCYQik0yh0GgWGwJ/83KfIJIMA+dPIKo7AM4P4Cwr+hCJCFn64F/xplZJ1hFk8U8hE8CeGZU/grJ3/nyD81M5+eiFUKpC1s1mK4xv/pD4F/6c6C4cCRIBCoJBzs3nWXwPhLz1iFoQUQm72dQd/Up+ikUYiUYnE7Efkn7wvvluWl/hUUYBIoJJyaWRC1g7i1pBGJtABEi4IJGcFUylMKp1JpTKpVDZIZYEUNkBhUUhMMhFi0+gsKsQEIRiA6BQGncKkUZg0CoMKwyDEACEmFeZQGRwqIw9k5IEMGoWIN86ig2yIyoaobCrABMgskIKLDZDZADkPpOSBpDyQdJnyxU3q+W/A3PsQ/cWVG8X3HhU9Ky4r574qriov41ZVVJc+fVJ48yvpnTuWb+54v73nf/xtY9kra0lZ3bPi8sLy4sLSu3fuXbl88f7ly0UPH1VW1W2f/PboX/9VqdhaWm/hKdxSjbuab3xVreYKLQpzk8zcKDEGq8Q2kdKp0Puq6g0vy6QVdTqLo8XmjQnkqFAdVCOtenubQO0Sal0yk7ctNba8//3W93/miaX4BrvZ19bQmdE7QgKNU6z3xHqm3E1JicajtDQH2kaivYtaW7tQ22R2d4TiEyZXVGrw6+zhYCyjtTXx1Ta1Mzi1dTSxeuBvS5XxtSK1U6xyWhyRerWlRmYS6Zx6LFQvs9WJMKW+yebplipblbpWpT6k0AXrxIhI6ZSovGKlp0Jo1GDNkZ7J1uSESOfmSq34VzJVC8w1IitfbhcoHLViBH+RqUznq5e5pFo/X+7k8q1ChUOu8wlltlqB+ZkJae7PbC8sTKO2YxR9YzbsutDlILaPoPsIeoBih5htH7PtodgOim5ZrQeoBWfhHobsoNYd9Ky45jMQfl5r+gsQvvW6j93OLAvxYpw3Lsexy33kch243Ot2xwJmm7AggwZzn87YFosODY+u7+6+/e2Pp7///f4PP2y+f7fy9u3e8fHe8fHum8OtNwebR7tbxzs7b/f23x8evT968+7ozbuj47eHx28P3xzvHx7tHuxvHx0uHB7MHx3OHexOb64Pb64Mbq8Nb68Nrq8lV5YTK6/bl+Zb5yaCr6ca1uebNxfDK0PBzanQzmxoa7Zxe6F5Zzmy+TqyPNO8Nh9emmxYHA+sTTWtTTUtjwUWh73LI/6JXmxu0L047F0a9a+NN6yMBpYynpUh31rGuzPZvDcfWZtsXB4L7M1HTl6374w1rg76Vwf9S2nPQo99rht73eNYS3s3Mv6ZpHmiyzDabRhOGdPd2oEu7Wi3Yazb0Bnmh7xVqZg2FTWGPWKt6KFZ8TTiF7W3WEMBbcin6mm3xyPmzpCh0Sn2oXUOW2lrsygRkaXaFD0RaU9E2htXJTuV3QFVb4O2yydrQWqbDeUt5qoYyo2h3HZ3fczFi7jqWp21Lc7aqJefaJalIurOBlF/VDPSZR5NWNJt2r4W7XDMNBQ1dnfZO6OmeMQw1IP1dpj7um0DaX8i4RhN+6dHmicGG0bT/tG0f2KwYWq4KdPj6u5QJTu1mW5kvM892eue6XfPD7hm+22pLmNflynTaRyOmyeS6HDc3Num6WnXjiatWY2k0NFe7Ew95kZbpcdQ0uLkN9vqGtHKiKeuzctt9/GivvpYgzTeoom36brbtKmIqqdF9gUM0fBoJ0SnMhkQiwkzGRADpjNgKkQHIDrAZNBYTDoDpsIQyGTQYIiGH5KNkeLLeGT1JwkLO1wAACAASURBVLdH+QxXn5o5/Cg86Ip3gftCOo0C0c8awUOg+IGfRkqzDWb7+qyLX3b9mT4980+d5Wer+Nl+FgH+HxF+RXQa5VOzC1AInxnirB/9JZhxZaGFMwyPbX4ySeQszpkVRKHQSGfvQ8AbJ5MIRMLPHD37iEjA3yJEzjlHyT0PEC5QSblUUi5IzAEIFyi557OhXTwGkH1Y+ck2A1QyhUYBIAoFolBgAGAQSAwCiZVLYuWSOARyAYFSQKBcJAJ5FBaHzGSTGGwSI5/ELCCz8gmMvFyYwWBBEAOiwTCdwaIzWXQmgwrDAJ3BYDEYLAbEZEAwC4KZdBqTTmPRaFQmmcmiMegUJkC+e+OrV89fvnxZVFpWUVZUXlnOLS+teHjv/mUmq4BMuXKeeOM88Q7lN/dhyn0W6/HVW1XPy+qqeIWFxXfv37tVwP721o3rN25qEdcf/+a/9k1ulguQapGjXo6JNa4akZUrtJTVGmTGBpU1JDM2Vdab62UOicZTwTOU1KjL6tRqS0Cqd1TzbXViF0/qrJM4ZLpAeZ1epvN1pGZnd0+7J17XadHCWhlPjcnNvnKBgae0CVU2taVBbvDVKx0CtUfvaBfrm4TahloxhnriSmOwWmDmyVDM16Ey+7kiY7lU7+/sn906GZzd8ramaiVmldHXlhhVIX6e0io1egKtvWpLg0jp1JgbQ9FRpbpDpmgzWhJNLRM6U4tS57fYItH4uEDjFGpdrlBP7/haY8eQ1haqV9l19rC7sUeu90s0HsTdbnXFRCqXVOt1NSQtzk6lsdHsiFldHQK5vVZkVRsCWlPDfbGW5w5MrK/vTE4vmrH3mHNTr9l0mA5QZB+x7iNn2cFdDNlBrduI5QA9E147s4f+BDzMsodZdlEznlbcsSK4shMtssJnXOwglj0MwetR923ozyU5TmTfaTt02k+crhO78wR1Hlscxyb7nNWZVpva5Jo2zJFJ9b3e3tr63Q9bf/z9wg8/vP7hx+Ufflz98MPau4+bpx92336/d/px68OHzffvN96923j3bvP03ebpu61377fevd9/f7j//vDw+6M3H44O3+8dvt87/nBw8v3+0W/3jn+79/a3OwcnC8ur6anJyEgmMNTvWRoKLo8G1yaD6zPBlZnA0nTj65nw0mxkdaZ5cTwwN+JdHA8sTTa8ngiuTDSsTTUtjQVWJxuXRv04F5eGfcuD3rWRwNKof3MmtDQWmOq3Lwx7N2fDW7Phjenm9YnGrYmmzbGG9UHfWp97I+VaS9gWo+bhmGEgqhuMm/oTxkREGW9V9LSqEo3SZodKXV8krnomKH8qrS3hFj/mvnqi4FdqhSWC8oe1xXd1sjKjstKiq3ZY+bGwpa1F1d1pSCeRTDcy0G0e7LEOdJu62pT9EfNkj2em1zMYs/SF1INthtEO00jUMBm3Tsat43HLSLsx3abta1Xj6g4rBmL6oagx06Lr9kjbncIuvzLulYcaNO1hXVtAmopo0+3GaFAWbVT2d9n7o5ZMB4p/edZAOzLQjmQ60Mleb6bXOtSHTWZ8s0ONc5mGuQH/3IB7Lu0cSjtG+22jSetkj3V+wDGXcU31O6YGPMNd5pFuy3CXeTChH0zohxOGobg+06EdTGj749q+Dn13q669UdHVoo63ypu93K5WZXuTJNGq7u0w9rTpkhFtKqKON0m/yI6/n0YdAQoJAsn4wzuDBjBoAASS6QAJplKy4bWfh2AQgEAgy0IQIGcR8ml4Ex/xs+Bk0kEWROUw6HlMiMOgs2Eah0HnMOg4pbImNbv6aQtZfbobLpzT/x19ltr8rKlPO/3vU/DXcp80CvFP6rPngGwj2QeLz9gMU0EcfnhqEM/8nd3qP5Uj5EAQi0Y7++v8dAl4O58emD0Wt4MwSMZjpAwqBbeGlJ9njvxLkWn4ZBQcsuCZiAD+Q6ZQSGQK6WwSC0CmkGgUIpVMBEkkKhmgUkAaAIIUCoUEk8gQkUQnEGEiiUUBOBSQQwHZZIBKJNJIJBqJBJOJDAqJRSHh1pBKpTIgmA6AIIF0+6ubr4qKX7x4UVzyqvDpy+LCV8+fv7xz5+7Fi5fpVAgG6EwKnUO7kE8l5pNI1+iMJ1/fL3tZ9vxZ0Z37D69fyr92Kf/6Vzdu3nvQkkj/u7//P7yRjFjfYLS3OBu6YslphSEg1welWn8wnHEH+/gyr0QTEChc7saeaqGpnKepFuks7jDq6VIYmnhSp1QbdAZ7hUpvZb1ZYwl1jS/O7LztnVktFahrFNZKkUGs99Sr7DyZtV6OSLRusc5bLUbFhoBQGxDpGnlSu0Dh4svtIpWrVmLlK2y1EnON2FTIUxXyVK6W5OLOh9e73xsdTRU8lUBhrZFZuFJzhVAvUtsr6vW1IkuN0CzVuIWSJr6oQaoI2Zy9IpmvmmeuE1qsjpY6BVYlNter7O5wqnNgvr1/VoU01qvsgZaMHm0VKFwGLOILpXVIi0Tjw7wJmy+pNDZaXR2BlozZHlHo/XZPR0tsWGtqrtW5tM3RhbWd3f6xXcx/YkROTcY3GHaEoofIGQ7xSpl9G7pvNZ0Jse4j1n0E3UXQbMgUB+Euav0MhJ9OPcSFN4hTEF8+dNiO3c5Tk/nUYnmLWE8w7NBhO3DZ97yOPa/jR4PlR8R+YncuWq29ekMHYu0JN4329my8eb/99uPuh99t//CvNj/+buXj715/+HHh+x/XPrxbfX+Ka/n925UPp6vfv1v7+H799HTt7cnqyfH6ycnmu5Pt05PNk8PNk8P1999vvHu38fbt9tujvZO99Z3VuYXRsbHU5kJifiw0mfHMjHhmR73jA47xtGdmuPH1aGBh2Lcw7FsaCy6PN8yP+meGPNODbnz7eBId6jSNJizDnaZMRDvYppsccIykkKGEaSKFzg+6F4a9s8Oe+VHf6xHf4qBnrte+mLJvDwYOhxtfR829SG3IXG9XlBqEz5W8R2LuPSXvkbb+ibzqXtWdb55fufTy1vV7lwtu5DPzGPTnjx9ZzRZu4f3K598+/jrv8Z2C775m3f+a+fhuvqj2qUlVYTfxAg5Z0CltdMtbfAqflWeWFNoslZ1thvEh/+RwYCzjnh0JzI8HZka8cz32+ZRjrtcxm7JPJNGxLutI3DzcaRpP2ad6nXMpz3yXdyzmiPt1dm2NhPtEL3/V4pFG3MJWG7c7KIn7hImgrC9iGGozJ3yyVowXdQi6A4q4Vxqx1bfZ+eGQqiWsCzdqm7zaRrc67FF2NOt7Y5b2iKmzVR8PKRNNko6gsD0oaW9UxRq1mW5sMIkOdiGZTmN/TNsf1aRj6sF2bbxFko4b0wmkpwPp77L3Jx3JTmuiw5iImdpb1F0RXV+7sS+qH2i3DCewgXbki08pkoUZhUzE42MMGsCCqEw6iIfImPR/MSL/TEEQYNJp2Y+yozODRv1V5wSSYSoFbx8Xkw4y6eAvaYSv/hoIP0XCp/3+mn6JwLNr/+m0WRCdBdE/A88v9Vm/n2Tgfg4n4s8Q+HXhveNGB9enZ/XZ4wX+GvTsHf61vj5tgUWjManU7EdZ1n76d/n01ep4ahAPTnJgGr7AooNMBg13/7ivzZpaGGbCMBOmQzAdgmj07OVQqVQQBEEQxIGIL4M0KoF2jgB+SQC/JFLPUajnAdoFkHYBoJ6ng0QaQKABBDqFQKcQGBQig0KEyQQqSKSCRDqYSwdzISAXAi9A4AUGcIFDoeWDEAegQ0TKNzdulhW/evHseXFh0YsXhc+fv7x378H1619dunSFSqVDEAOCGBTKeSaNwiSToHM5l+jMh98+KCosfVFU9vDBo1u3bl+5dvXKzZvPSsrn1g8+/pu/VVgbK0Umsd7jakjKdL4aAVInwkxoxIK1qyxRgaqBp3C7Q/1aW4grNVeJ9Vp7INY1Y/MkFLqgAWlt7571NfVrzSGNqbm1f3xm5+3G+997IqlKibFGZvG3pVu6x2UGp9oSaGjrb+kelxr8tQqH1haN9i4a0UiNABHI7e6GJOZpl2k9Uo3T4mixhZKlImNxnaZ/cm3l4OP0yoHRFqziq+oUiNHVIjN5X3EVr7gKnbVBYw5U8/V1IqdcE1JoW6SqZr7EJ9cGxCpnncRYr7IrLMEaGVItsTibk0Nzu56W3hoZUllvxl9VUyvGJBqfROOrlzmESrdM1yBSefhyp0Tllet8fJmNJ7JKVS6z3FPDN5cqUbmreWVpd7t7YA/z7sk0+Eti31jMhxbTgdm4bzUdopY3NuQNYsF1iCCHCHKI2XBlneIBihygCB5Z3UfQPSuyZ/15FQ+3HqDYocOGT1U8sGO4icRx+MbtPHI5Dhy2fTu2Z7fuO5BDF3bktr1H9cdW3ZFFf4JZTt2uN07Pphld1Bg7paY04ptpT63PLGzvH2x8/LD8rz8u/OHjxvs3W9+fbH98u/nx7eqHN0unB/Mnu3PHO+vvf9j48HH19P3aybutDx+23r1fOz5eOz5+ffz98vHH10fvl49O10/ebbw5WdnbX93dHxqMJjrdHW3mgaRjYsA9msTSUVN/q6mnUZZqkqfCyr5WdTqqy3Qah7sso0lkPIVN9NpGu6xj3cj8gHt+wD2bss+m7JODzqGkZShuHImbhjoMmQ59pss02GN5PeJZGvW+zjjne7G1AddmxjMT0SWQKn35d3WPrpbc5VQ/u6aue+JUV/kNdR5VlU/KdQhLm80Cm6qCV3Hv21vwg3uXq6tf6uU1Tosc0dajOj6q4yGqGjW/GNXUIDKuXcP3IzK/TdFoV/mtEn19kbT4vlj0ncfN7+62pnvt/Sl0JOOaGPGMD7uXMp6ljGch417IuOcH3QtDnoVh7+KIb3mqaXU8vDLcMptsmuuLzQyn+tNd/SN9/amW8cH2if7QaJdnIukZ6rANdji6wpaoWxV1q9IRWypkbUJETYgo6lbFPGrErfQ2WZtaXA1NTpfLbNSLZZIKqajEoOMjRl6jRxprUEb8snjY2J/wpzoaWpv1kSZ9e9jQGdLFGpRRn6QjIOkJq+MtmtaALOCQtASNbSHEauKrlOVOtywYVDUFFK0NyvaArDMoTzbrkyFTe4P+CwZMZzFhDpuZx2GxWQwGTMepw6BSWHQwj0G/yGbkMeh4PUU+E+JAEAeC2HQ6i0bDxabT2XT6L4d4/IssPgul/gxCgIQnqBhUCj4KM2kABJyVsGYNzVnFx6+D8H+QTz/rk/P5F/oUEv8S6n9SOC//hH5KfXFgGgem5THo+Uwonwmdxfo+2fOXRPzMvf1cEfoT9j69yZ81yABBvGr0zPD9dLs+q5HJrn5aIHOWq4OobIiaNej4ownOcphKgekQRD87T5ygHJiaD1HzAGoeQOWAVA5IzaPS8mj0fDqUT4c4VBKHSsqjkfOp5Hwq+SJIvkSlXKYBEAxCMEiHziibdcwAQMZfJESjkhl0ChMC2BCFDVEYBAJMJLBBKp1Mvnnt+quXhYVPXpQVljx4/Oy7h09v3bp9+eKVy/kFFMJZ9RYIkFk0Ghuk0nJyqecJF1n5D+4/KS6uevq09M6dR3n5F+8/evj45XOeXPGHv/q74cXNKomlhKetFpilWm8ZV18rQKq4Bh4fE2tCPFmgXuGrV7rkpmBRjaK4TvqiWihUYHwZxpdhtSKLXOcTq1wSlVekcNdqEFs4nlncmlo/VtsaqyWmOgUmNfqUZk+t1CjROi3emMwYEGi9Qp3P6uvWmkNcvrVWZLU6ozZvh9oUVBq8iCviiQ7U69xCndvoaplZf7Pz9ncTC1syPSbUumwNCUdTgq9AJTq7tzkRak8bbUGjK+QOp/yRQR3WrsPaXc1pV6iHr7ap0SZva5/V116vsquQxtTYanJkOZQY5cudMl0AcXeaHTGRyqM0NqKeuAGLyHQNWmtYaw1L1T6pxqO1NKkNgTqhRSoyW9AwX+0rlmGGQPvmxt5kY3hUqd6USHeUygOt9kCr3VarttWqHa0m++3Q+ybDgdl8YDbvma37FmTfguyYDbsW467FuGsx71rM+Lc0Z4Xj8FMobpqN21ZzdnpiVotu+7ILW3Ni2w7bIYa+RbH3CPLBiux7kX2XZc9uPkAtR1brWyv6AXF8RJzv7Q0HVs+C0TZssPY7nINt4emh/uXFqd23J/vvTvffv9v78G77w+nGu5ONdydr70+Wjt9uvvt+4/TD+tv32+8/bL17v3lysvv+/erJydaHD+unpyvHxyvHx6/fnCwdv9348HFjf2N+ZXp8IjmaCY8k3ZmouSeo7HKKOzBeu40Xw+pa0ZoWrCbirO8MSnvC6kSzIhXR9kV0AzHjWAIdS6CjHZaJBDo15Jroxca7rZMJy0TcPN5tneq3Tw46l8d861MN6xPBlWHPQp9tJmmdaNcPhhUZv6oD4zebq9u9kpFOdLrbOdaOjEbMw1FLu1vQ7uOHnVWxgCBoqxVX3f0q78L9ewXVFQ9FdS918gpEVeM1iyyScgO/2KOoRsSlNlVVABMlQuZ4UOtTV/rl5S6EG21W93UhA11of9w8nMQm0o6JtGOyF5tIoWM9yFgPMp5Cx/ttkwOOqYxzZsQ7PxJcyIQ6/NagA3F53ErMYevomlnbWDvY39hdX1mZ3dqYnZ8dnJseGhvr87nReHt4dmp4emJwZDA1NJAcTHfPTg2PrEzPbq8s7u8s7++v7h8sbKxPzk9PLkzOL0zPzAxtrI6uLfb2drrbmtCmgN2kUxcW3Ssv/U4mLnUg4qBT7kMEPiuv2S5wm3movs5hloUDNrfDUllZ9N2jr0srnyo1XAwV+e3iBpTXaKnzGepMolJR5dMv8NRgHoeVBeEZZihEBpWCj+MsOoiX1+cx6P8dELIgOhuGcDuFWysOA2azGCwmnE09ZiHEgWn4KJzHoF/iMC/nsQpYMBui4ueDHwVDNDoNZMB0NouB5y8/E5MBfYoWNgxl9WugYjIgXJ+eDESn/hrwfskeXL+6/y/qMM8w/ysg/LUTxm8g/lH2WA4DZsMQhwFnlcdknAmG8xmMfBYzn8XMYzJYTJjNYuRxWNlOP+2FSafhnP6M2XkMOpsKsKkAhwZyaGAenZpHp+ZDtHyIxoYhFm4ZaQCTRmFTKRw6OQ+i4G4ehkA6BNAhgAYBNAgAYQAPfecx6ByYlm3nEgzBIMSkMdgQiw2x2HQmi8bIp7MKIDaTCjOpMBuEOVSIQ4XyqLR8Gj2fRmdDFAadkseBmQzaza+ulxUWlzwt5BZVFty4ef3rOzdu3Pzq6rVvbtxgU4F8iMqGQDYdZlKobJBaQIdgEkAjU29c/bqoqPL5y9oHD4qu3/i66FXx1/e+uXT7K4Pb85f/y38NxDKVIhNf5ZTrfHZPQq70SiTOujqkVhJAPH1yY6vCHKqVYSokyFOZK8VqoRIRqzG5zl0jNPJlmFjlUuj9tSJrpdxYo7bGBqfHlg+6R1/Xyq3VEkudApPqHXUyE1dkFGic9UoHX+MpF1rqVV6Rwi2Uu7gCc1W9kS/DBHJbndjMk1he8U21ake50FjIlctM7qWdtzsnP0a6Bopr1VVis9zsq5WYuWJ9jUirMrlEKmutSsvXInpnq0DjF2obVEir1d9Zp0IrhEY12mTxxmQmP/7it2jv9OTKsT88KFR6ra54Y9uo0tisNof94UHEnZBqgzqkxR8esHkSErXb3ZDsTE5b7RGtM9DSMeRtTNdoglWWYNPA8PHB/khTYL6yepXH3xZLt6SydZF4RShcFYk2pNJV2U9SKFYVihWlGte6Tr2uU2/oNRt63aZBv2kwbhqMW0bTrxIRQ86yiYglawcPHbZT1H2COo9QxyFm28WwHRuyZUc2HZYNG7rlsO24HLtu567LseNwbtsd23bHCWJ9a7O9dbje2Fw7iH3ViCxoLTNqY1NzJJ5IjU3OrW7t7Z6823v3Yef0/dbJ6cqbt7vf/7j/w4+733/c//77nXfvdt6evvnh4+6Hg+3vD9fe7qy+3dv+8d3mj+9fnx4vvn2z8eZk8/hgbXN+cqwz3WHvbdKlvPKkXTDapB1rMYy1GofCuv5mdW+zqjesSUf03WFVut2YaTdl2k3DHZbBmGk4ZppIoCN96FjSOpmwLHRjq/3u12nXZC82lrYtDXsWMs75AcdCxjmXtk+lkLEu01iXabFTPx1VZZpFg22y8YQ23SJOuKqSbm6zR9TqE8abRTb1w6CpaLBV3+PVKIruXrkOfPfoUvHLW3UV34mqHjlUNQ5FlYVf1Kir1FXfk5R/jWqKUq36VEgdNlR0WmtjXllvi3E4jo50okPt5rFO62iHaSiqH+m2jCatIylkrA8bH7BPZBzjQ05cY72OwQ4XquYrJEKeQnO3RlyK+T7+7f/2F//8f+389s/Hltd+9xf/03/4+3/4s//4n45/+6/+4j//z3/1D//l93/5Vz/+8S//+h//+eTH3zfFEr5w1J9MhAb6I5mR+OhMena5d2o+PjScGBxsamlrampI98WGM9FQwOy26zGLuaaa9/TZ/cdP7hYXfyfmlylEpcLqJ/Vl9yVVDyW1z/VSrhvVe+yoVCJ69uzZnbvffHP/9qNnt8XCUlRf5zFwG8w8h6pGUPzo2TfXvsAdGIfNZLMY+MwzFhOmUQEqlMtgAiw2lcWksWCQRQc5NDCPSqPSyHQIwENneOKQSQM4MI0BsSEak05l0ECYBsJ0KgOiMWE6i0UBCiA4nw5xqDQ2nY6H7/DBGmdqAZN5lc355uo1Dki9BDM4DBjHQ9Z4MWjUPCYDZtIYTBqbBRWwYFwcBh2iAxCDymRDMJMGMagsDowvszhwAcTMo8EcKpRPZ+TTGXk0OJ/OuMRgcxj0S3ksDoOez4JZEBUCyXlMiA3/TBocNni/EAgwacAlDpMD05g0oIAF4/6YA589AeTB8EUWq4AFs2Eam0HNY9Hz2VAei85mUFkwyIJBNoPKYdLyWPSLDIhDAwtg+lUO6wqbeZXDusxisKkAG2awYQaHweQwmAwanUYBIJDKgmA8pgpTKbhFg0AynkbFE6u4X+fQQCZALqDT8qggRKeyWQwOm4kzHv9Np4H4gbi3ww+HqRQ2TGOzGGwYwsHJhqh5DPoVNuMyC2YwKGw2NZ8N5bMhDkzLh2gXGdAVFrsApl9mMa6wmdnfl1mMqxzWRRYrn8GAASCfweBA0JW8vDwYZtPpFxn0fIiaRwcLYNpFxtkqhwbkM+lsCGTRAVyXOIwr+Sx8SwELymPQODD1IhvOY9AYVDIbAmEI5DDoHAiCAerjew9fvix6VviqhFt76863N76+feOrWzdu3Lh25WpBPiePyeAwYJhMvMxiZO82mwpcYsJP7t55/vzls2cvCotePfjuyc1bd2BWwf2Hz0bGZ3777/7W2hjjqlG+yRtMjPrbRpSGcL3ErbfFmzumDY52jSWksTR5GpOBcIovQ/gCq1TujMbHEVeUJ7PylKjW0dyRmVYbIjJdwOQIjyyuja9uBLtSEsQrtvr01pZI17jeFqhXGyVGFG1oM3tjlVJMoPBoLC12f3dZra5GbBFrHPZgrEaiq5OgPClmsIX5CltFvdbZEF/d+2F1/3vM1lLPNwolVoXaWS+xcAWGar5epLTxpdZaobGabxTInDJNkC/z10v9Sn20ts7AE5h5IitfhtXLsVo5qrGFQl1j/ZMrMpO3uFbJlZoFGmetHK0UmuuVjjqxuU5sFshtUo1HqvbxpS6h3KcxtdZLUa7AJFTY1aagUGGvFVkaWtOH7/5iyqAbEte9VvC2ZdwjKfdUxtuqLtuoKt/h8w7EwiOpeF8k2OLVrtdUb9bV7PB5G3VV2/yafXH9kURwJBEcCesPBbxDAW9NJRqvKZ3iVazI+HP86lle5Yq0fkMpWlHpVtX6Fa1hRW9cNZlXzJZVi3UVQdZNlk0LsovY9lDsAMX2EesBihyh6DHmP0K8+xb3vsW9h3j2MO8u5t1BPSeo8y3mOrW5T23ut5jrGHGcoM4T1LltQZeM5gmjZcjmGmgMj6YyS8sbB6c/bB9/v/rm7fLp29mTw/n3x+s/fL98dLq8+/bo+M3aydHKDx+WPnzYfv/x6O37zf39vfdvNk6P1k+P10/frrw5WNp8PT+bnko3jiVsi2O2dLd6NIMMpq1zY/7FjH8x4VqLe0f6jSMDaKrb0pty9KccmW5kIeNcTqNrae9Sr2d1sHEu5X891DLV2zyabBpMNGSSgXTSn076Myn/YMq9PN4w2a0fjUnHO9DeRmUyIEmHlSMx9WzKtJi2TCRUyVigPegIIFqNrNLmkqX63RG/KIZVdtrKk96agWZZzFEXdQgSQVWy2bg03DrdYxzpUKXD0pGYPhVWxhrkyU5rvNM6HDNEnXWpJll/WJmJaFLNkpkUMt1jneh1jCSQTNSYieiHwrrxVuNYs64Lq7fXPax8nH/vHvNl0b2KypIXRWWPqvlFeuTNP/zdX/zv/21max9paN77/R/+7T//l9c7e/x6yZt/+rt/++//yutr8A6m/vy//eMffvt71IqgvdE//tM//80//5+Tk0t/8zf/OLW4Fh8a/dv/9Z8WFlf/83/693/4+H6iN2ER15U/ufv4wa2v79+6+t2tGy8eltRXVVaV8qvKdWK+RSvW6oVcwSu5SWUxqoziGknZs8qi+y9e3H/26MHL+4/uPnr07b273OpylZinldZoZeXc8m8ry29/AcN0JhPOy2NzOCwYpjMYEIvFoNFAOgOAWVQIBgGQSCHnQiCAj5tsOp0DQXkwfBFmXIQZFyE4n0bPo9Ky1qEApl9kQFkxqVR8iMQtDh56xYfpM2vIgDkM+PrFi0wqNQ8+M464N8VtDY0KwBCNDoN0CIDoQLbKhsOgMxk0Fo2WB8N4hgy3qgwQxA0rXu6Pb8Sn2bFoNByEeUwojwnhIGTDNAYNwJGQdVT4qMphwAwqJZ8J4ebpIptxkc3IZ0IFLDgPhs9AjlMZprHoAAemFnBgnIVZ5bOhAg58lcO6yICusJnX8znX8tjXcl7a/wAAIABJREFU8thXOax8iFbAZmVdXdYIFrBZ+SwYR3UBm3GRw+Qw6Bc5zAI2A99SwIIvcZiXmHAenXqZAV+CoayD/MxWQgAJT/6dRbZhGh6LptNACARYED2PCeEgvMSECmAah0PjMEEWDDKhM1ObR6fm0eg4Vy4x4cssRj5E49DAS0wY11UOK49OvcSE8yHatTw2/g9whc3AG8yC8CKDXgDTLrNgfPkSE7rIoF/lMK/lsfLo4FUO80YB5yqHeZkFX8tjXWEz8J05DHo+EyqAYBaZ+uTb+4Uvip49L3pZUn7rzrfXb319/cbN69evX758OY/Dwv3xJSZ8PZ9zhc3E//3YVCCPTr11+eLTp8+Lil6VlVXcu//oytWvQDqLlXdZItfsf/zD0sH7Mqm+XGGu1TgV1malsbmKh5bUWiS6pmqxrV7mqBUjYpVTrnOX16q5tYa6erNS51MZAyK1vVygU1j8tqYOnaVNqvWL9a5QVzozvzy2ttuYHKrRYFKt39/SZ3Q08FQmgdaKBCNYQ0Jja+VJ3Hq0rTU+rbWGpVqvwuhvig1YXK16NGzAWgKt/ZivQ6L9f5l6z+Y28i3NU/feqpJEA5PeO3hP7z0JEgDhvfcgCILeS6QcZUvelrynvEreq6Sq2/d2T/ve7pne7dndWDf7Yk3Mxn6EfYGamo04gTiRgUwkGZH5y/M85/yzFM7Mnvjh3rMPf76x+WZidq/Tn0+NLS+uHStM73KGxtyR8eX1o/mJVU94PJZdmls5MTH/fTi1IxBf3bF+KplZdHgLqbHV0vz+yjsIC/MbZ288Xj/yQ3RsccAZ9ySmcjN7Ivlld2wqnJ5Kji14wuMO/1i6uDOZ3+kJTQXji8HEjC86abYnLa5MID7t8I/5opMru0//8vhpqL11mMbTGvmETl5Uy+aa6ieMxl0dTRu97UfMvcetgydHzWdd1ksB1/Wo/wfHyBXP6E2/607Iey/kuxfy3Q/5HoT9D3yeq+ahWzbrI5/3nsN+d9T2xON56vXeHbFsWqx3rdZNm+3e6Oi90dH7dvt9u/2+1/vA53no9z7yeR/63I88rodu+0O3/WbYfysSuB0NbiYiD9LxR9nk41zqcS71pJB7OpZ/8ussR/ZJIfdsfOxlufRLrvwpU3yZLj7KTtzMlS/kJk8Wpk6W5k7vPXr9/OXN+/fuv3p26+2L669f3nn/6c67L3c/vTr38tEPb1/c+/jp4fO3Dx4/33zx7Oqrx5svnt55+ezOq5f33r56+PrHzQfXLp7fd/LQzL55z8ZS4ODO6PqC/8ie9JFdmaM706f2FE7tKhSC/S5Lczph37E6duz7xdNH588cnb74w77Tp9bOnd84+8PBE+cPrO1fPnbh6M0nN4+d2Lhw8fiV62dvbf5w7vyBk8eXDuzK7F+N7p6PzxVcazOhI+v5s4cmL52YO7Extm85OjueiDrMnUZlU53cHeidW4qeOTR+dSN/asm9r2ReiLWWvHWzkY7dJfuJ1dil/eM/7I+c3x06txa6tDd5YMY9EeuazpmXpj27px27px1Hd0aOrUW/3xE6uOQ7uTt6ak9sz7z70ErwzL70te9LN76fuLIvd35H/Mxy5HDROeZttQ/r7SNNo0Md/V1tvRazNRF79y9/9fWf/t3f/fM//PGv//h3//ZP//q//dub9y9GB/ve/cd//bf/7n/+/O7Lq7/+q4//8HcnNo5aeobnjx3+6//nP/03/+d/+vnv/uZ//b//r/Xj36+dPva//L//+f0vP1+9fml5YXq4u8XI4yoGpigAZhFMwyKt+vGNlafvn79+8eTUxvpYxOO39bktnQNut8VmtfR0txh1Gr1CUadVGuv0phZdXWNnb19PV3dLvaFRL+/rMFotLT3dmi2snOMUvKCScQqe4mlaYBgZS7AkRuAERaI4JpKIq2trJIAUxTGcJHAJWKmuKBBhQJQBUVoKEyKAkFZRYA2LiHlMKuAAj0k5VMIiYhxDGJqkSBxFYQxDMAJFMBhCQJhAKglGoBAEkCT+6/AGClUCgKQIBqM4IpLUApAUxUAYkUqBWrGkujKcUBlH42FchpI8jLMgKiAEB2G0FOYgjESRCtUqpKlAgkBgWCqqcKVig1UKL0BUjUFgRTP8zbGr1Ii/TtFJRbBU9NsuKCghELjyZQySVuiIgWIMFFem6GBJTaXiQQERCogw8FdO0DD42z26UrVUgIqDIAnDJAxXsI2D4K/OoqS2ok5XMFwhGY3BldqUggACkAgEJqcIAoJwEPztOL8FJhERwK/iJA2DFAT8yjOa/C//H4iAAQZHFDShoAkSk1ZAiIFiCoUqv4UBAAZKKqfEEigiFYGiagZHMFCCi2tlOMrCIIdADAQIGEJKxSwMykiMx5HfsMcgIItCLArJCYxDIBYGGQigAAkDAQwEYKIaQiKmACkhEeNiEQVIK8FAIAUBHAJzEILXSlv1df2dvZ0dvZ1dfRUQ8oKc53mapjEU/lUoroATAX87eRqDORJTyhXNza39/YMGgwknGLEE2lYtIRlZeXn9p7/55z2nL3U6QpbouCNajuVWg/HFEe+4xVfqt6edwbLVkx8aTVjdWWegOGJPD4zEzLbEqDc/6s91DHp7bGFndCwQW/DFpofcSVsoXVzafeH+s+M3HroyUwOOlCcxFchMjfgTnRaPxZ92xcrx4o5AfNXqnoxm1tzhGU9k1uYthlKLFndhxJUdcWXdkQlvbNLiSbf1u4Op6cNnrt9/9cueY5etgZzZk0pP7oyOLQ77M0PeVKa4kMzP+mLjoeR0vrwrVdzpj88FEvOTcwfimUW7J++PTRWm9ySLq5WBisW9x4+cv7Nx8lqksOBNTs+sHZtaPRrJL8fzMzv2nZxc3OcJj+cmdu7Ye7Y0u+GNTC6uHRuf2eMKjsVzCzv2ns6Wdjj8+dLs3lN3Hv5wc1Ogea5WLK+pMcAwW10lA0GTaGu9ZHsTWNMCi9pQSQcOdFNwL4NaKdzOUl6FENGokkZ9ts5UaGwoNjett7WvNjRtdPWcGLGeHLaeG3Ve8wSuuv23XKN3XKObLvsDl+Ox2/XU4/7R63nu8Tx0Ox+6nQ9dow+ctvsO6/3R4U3r0J2RgYuOvivO/mvuweuuwRvOwRv2/puj/besfVc8o9d8jut+542A62bQfTvs3YwFHiTDL5LpHxPJp+n0s7Hi8/LE08nJR5Plh5PlC+nxixNTx6fKFw7sunLx9M17t19++fLqlz/d/4t3N39+c/vrx8dff37y6sOjZ6/uvX1z4fWjzRdPbz1/evP5s7uvXz18/+bRm2f3nm7euXfl2qk9BxYLUwnHail49tDs+lJsbsq7sBiYDft9/d0Drc2tDaa+/q6xUnZt98LJswcu3bm8cfzA7NrS1I6l4vKCJ5POLy8vHjmcKZXXDx3eOHny/K1bRy+c2nVw5+Ly+HgpNFnwpsLDYynHVDG0MpfbsVDMJ3xB74h9sKu3Qd/XaGhp0JhalC2d8oVJ7+md2TtHx24cyl7el7i0N355T/zynvi9Y+N3jhQenSk/Pl2+d2Ts9oH86aXQSrp/Jtm3WLDsWwgeWYsd2508sharTAoe2x07sTexseQ7sBI4tTd19djE1SPjp9fiJ1fCF3en7x4oXtqXPXegeOno7Nm9kxtzmeWp+MJ8esfG1J6NqeOHF08dXTl2dOnihb0nD82lXd0HLh+9c/n8s5tXHjy/c/Pe5eM7Fhxdzb6k8+yrq3ff3b2xeenp883VjZUDZw/ee7p5+NC+htZ6lVpQCHi9llPJsBrxN2JSauhp0gbNJ1/c+pf//d9evHy0WMolR4eiw92xkR5fJu8PxZ1WV11dg76tZSQRi88slFb3nPnhyrNXb8ulyc7WFstg32Bfe19fS29/0xaFTiPXquVatUyj4lUKQa2UaVQyjUpQauRqHc3La6XA1m1VNbViKQBJAQgGf42KmodBMAEhJIyCkmoYqMVgSaUewmBJRR7ECJQTWIVKLqhkMrVcqVerDBqFTiXo1AqjTqZRaUwGQalQ63UanVahUir12srJMHJBplEp9VpWIZNr1SqVQqGQ0SyFESiEgCJRTfXW70TbttEQyiI4DaEkADMwRkNoRQJlaJwiUZJACBzGUBBFAJJAOJakSFzgWZ5jGJrkWJpjaZahGJpkaJIkMAJHfwuSwGiKYGgcxyCGxhkapymMpjACh0kCQRFILKoRV1chgJjGYBaFaRhgELCCQxySELCURIDfgsdRBoF4HBUIrKIrVohYuVMLNKGWcRo5L2NIBkdoDK7cvit384oeyxIoR2IkKGVRuAIzEgEr21kCJWH4NxBSCFIJGkUrxCVBaWWXCgtpGOQ5pvKsQOMIhUIMjshITCBQEpGQiIREABqDWBJjSYzGERJFGAKlMJhAQJ4mKhKrjKVQUIKJq9QsoaQxDUeqGFzLUzIC1vKUjMTkFC4QaIV/PI4IBMrjiJLEeQTiEUhAYR6BlCSu4xg1TSpIQkmRcgIXMFTAUA6BWRhiYUggMCVFqimGB9AOY8NQZ193Z19XZ59creEVyt8qwgoICQSm/gvXORIjEZCAgQoOURjRabQ9PT2Njc0ESUsBRCQGxRKIUeg2jp394z/+t8XVvaPxsXBhqTR3YO/hK6HsoiM84YlPT8wfnJg/GErOeiPlWHZxfsdxd2jC4R+zuDLp4kp5cb/Nlx0NZJKF1emVI8mJVbMn5YiN7z19/caLn45dfzLoSTYPuv3pycLcLm9yYsgd77dFfPFybuKQ1T3pCS+GUzsS+d0WV8nqnvCE573RKU9k0uxMDbvS/sTksCvZawkFUuVj1x9dffJhfuPUSCg/6EuPhPK2cGHAnbC6YjZ3fNSXtPszNl/W5stavbkRd2bAGqs09Qza4mZ70hEs2nz5zqHAiC81vrhx6uqjpX2nzJ6MxZ8PpOdHg+NWT9LsiI760oHEhD9ecoXy7lCxsqpOurjij5WHHYlAfDKambP7chZXqi8zfujm/Yu3HwMAweI0AoA0TWIEzIBiFpKwkISDpTwC8AggoKCAggpQ+mtIJXKJWCaqFWpr+JpqTe12dc22OlDcjEHNCNhBYt0M2UVgVhlmlxMeJR3RCmmjqtign2o0zTbX7+vu2tfddaCv++jQwGmb5YJ79JLHccnjuB2y3ws7H4Zdj0OupwHnU4/9udfx0uvc9Dge+N2PQ74nYf+joPeB333P69z0OK6HfdcCnste5xXP6FW37arbdtNru+23Pw76H0YCVwLOsxHn4bjvQC5+bufy1UMHn93ffP725cu//NPDrz89/fTlzZe/ePLx48MvH159/enZl0+PP328/+7dnTdvNt+8efD+3aOPH969f3X35rWD6ysbC5P7lyZSQXPA12W11zv6++0D/QPtHT0d7T09XRbbyPCo2RvyRIOhUautvbWjtbW9p3ugpbXL5vAOjTgHRmwjLm+PxRYvlsLZTDgVnlssT01lZvLuyYzDZ2sf7ql3j/Q4R/rN3Z19nW2jA50dek1/Y129UdXUZdA38jZzvatbc3jWfX5X4u7xiRuHshd3hY/N2S+u+a/vi948mL25kT054z6QHf5+wnl8zn90Pnhw3r8269+zGN5YiXy/O31wZ/TUgfyJjezhXdFTG+kja5HzhwvXT079cKhwfD12aMF3aMF3cs53ZMb9/bz36IL/4KRzX9G+d9y+XrQtzbj2r0aXirbFwvBC3rxediznBveMWyOZjtnMwM6idW7KsjxrP7cztpzqzWU6EmPWmQn/VNxejoyulFP7dkw7+toaGRITCClai+AipZqQKVAxWkWpqT73sHU2ufLDodN3zpcmM3ZzZ8Da7RtssXUYRh22oNsdtDtaW5q6bYPju5Z3HD+y6/vvL169sXnvkcflNaq1loGBjpbG+gZDV2/bFoyhUJpEKAImcZjEEYrAWZqW8YJKp9LXcXKVRApv214NAABFkBSJAxgEEQhKYQiJQggIQFIYBlEUhiAIQRAURVEUhWEYBEEQBCEIImlCphDUBo1Kr5ZpFAqdSmXQKIwaRqNQN5p4rUpdb5Rr1WqjXl9nUum0GpNBqddq64xqo15l0GnrjJVPvU5jMOiUOhWvklECA0DSmm1bwapqGAIwFK40zlSczkpSsdYqc4qVnEBAlsQoEuc5hmNphiZlAicTOJ5jVEq5XMZXoCjwrMCzHEvzHCOX8RqtgmEJhZJXKHmZnNVoFUqVIJOzGIaIRDXVVdsQQMzgCIchLAzyCFQR/SpQZFGIw+BK8Dha0UVlJP5fDTYIqCQKmtTJeL1cULG0QGAchtAwKCPxiohKQQAuFVf25RBYwFAGgeQUIWcpniYEhqQwmMGwSrA4/v8PjsQqwVM4R2IVvxMUVSMwCEnEFIYqeEbB0TyFcxhMAGIOB3kC4nGEwWEKg2kcoSmMY2mWIXAMQhGAoXEUATAU5DkKhiQ0IlFxhJxG1Twpp1EFg3E4qOIIDoPlFK6gCYFABQKVU7icwnkcqVSEAobICUyGowoSVzOUgsRlJC4jcTlFyCmi8odXbFQlQ2lYRs8JMpRs1dd1t3a2t3a1tXcLShWvUMoVKrlcznEcSWAEAlMYWhGQeZqoABuHAZbEKAwmCUwuyNpaWnt6erRaPUFQGE5LpDBGcoMW+48ffnr7F39rC2eG/alQemZp/WRl9sAaKGTL6+XFg/Hccig5F88tL+8+kxzbEUzNVkC4vv9cLDvvj5eShaWVvadm1o7507Oj4VJ6ds+Zuy9f/umfD1+6Y4sV/NmZ1QNnlzdOZ8s7w+mpTGn50IkHycIeu28qmllb27g2t3reFZwfcU6UFw4trJ2M5Zc80XJ5cf/C+rFobt4VKczsP3n1+adLj99N7j5qixZt4UJ6eq24tOENj7mD+UxpubywN5iadobGEmNLpfl97siEPTCWLK6Oz+zzRSet7mwwMZMu7hhyxz2J8sbJayevPMxO7x7x5RzhiVB2MZKe9YTH/bFyNDMXiE+6wwVfbDyYLHsjpd82jjiTVnfaHysH4pM97qg3Xbq++ezSpVu122oQqYinEAza/luzWKVf7Ldu5EqHGopAFZGGRtHKsxqOSzFMQhBARYogYDGJSBBpNYmJSUzMoGIOFssgsQIUqwCxChBrqqt11TWGWlEjBHQReD9LmwVuWMYHZWxMKWS0qnG9braubrWpeU9758HuvkP9XUfNfSetQ2fsI2cdljP2kUrc8gfvBSMPQuGHfv9Dt+uRc/SZy/HS63zkGn7kMT8JWB4ERm4HLFe9oxc8zvM+z4YttFGY2Hz8+P4vX+7/8vP7v/qbZ+8+vvn45ccvX559/fri69dnX78++fz5/odPmx+/bn78eu/jp8dv3797//Hnjx8vnzzqG+5xDLbazc00h4/Y+u0O81guOpaL+txW63Cvx2ltNxmGOtrM3Z0DHW3dzY0tRr3HYrUNDVnMfTqtUqGQub2ugaHeXCH65NG1S2c37p5afnxp73zaZu/SO3qbLJ2NzsHegM1i7WnzmnsNAlNfrzl4euPinTPv3915e//cat66a8J+ci1xeNF/Zlf8+Grg+Krv/N7YxT25y3vypxYjB8bsRybcRyb9O7OW2Xj/TM5aSgxOpocXS47lsuvAjtiJjfyRXamdM57pnHnvfGBjMbQ8Prp71ndgObJvPnB0wX942n1kyn2gNLq7MHxg0nZk2nGgMLx/1r1/1r1vznVqPbZRHj224NmYsOwZH54t96+VBlez3Wul/l0TAyfmbCeXHMfWPauLnvUp9/G5+FxoOG7vTvhGGuW0BhJLSRAkJRgDyLSEysgQAgzSAKlkcAOPayhVo6K+VdPb1+BydrldncFAv8fcHBnpDPS39TVqR6ydyVI4NRaMRx0up623s02vktdrVE16rVGjNOjVCpWwpVosqZFIq0TibTW1VSJxtVgigWCcZjCZQmYwytQ6CEYlNdUkKBUQhAOkJIMyPMELFMeTNIXiGFjxwBgCZ0mCo0iGwCulBokiNI4hCASjEE5iBIVDOAxiEEyiMIlCNCU36KUEjjEMiOMgiiEEKYURAEElEMzK5JxcgRAkSlIwToAoRqIYz/O8SsFqlZRKJgaBqu+2wlUiFJESOIShAIpISQImcAjHQIpEKsZYpSWVJVAKhSpyGQAAAACAIAgAAIqiCIJAEKRQKAgCQxAIhkEMQzAMQRAIRWGSxHV6FUmhMjkrk7NyBdfcUl/fYFCpZTRLSQBxTU0VCkoYHOEQmAGlAvRfDbDfcFghYqWDo9ImU6nMGAT6Ta6sFIuVqvE3RlaIWKn/cKm4kitwXIHjLAzJKUIt47RKmdGg0etUarXSYNAZjXqdTqPRqLRatUajUqkUWo1CrZJpNQq9TqVWyQSeJgmksoKPqGo7BoFyjlbyjIwhKxadgkIVFCqncJZAaBxhGUKllhkMOp1eJVdwKrVMrZHL5KxKLdPqlAolb9SqtEqZgmd0KjlH4SQKAaJqSFJLQVKBQJUMWUGgkiEVNMFhsECgHAYrGVIv57UCq+ZoNUcraELGMgJDK3hOKfCVnKcphsBpHCERkEMxGkCadMb21o629u627j6ZSi0oVQqlWqlUCoJAUwRD4DxN0TjCEKicowWGJFHot1zGMixJqJTy3u6ejo4Ovd6oUmmkAIRhBC8o0+PlL3/992dvPugZ9ZtdsWBiyhUr2oLZfkds2JV0hUsOfzGUnPNFpyrYcIVLQ45k30jI4cu5AgW7Nz1kD3nj497ktDMyNRqa6nVmUrN7j994+vHv//3krsPdjrgtNB7Pr3jCE45A1uqKuUITzmDZFZp0h2fS43tyEwfsvhmHfzaUmi/ObITSc1ZvLpianljYiBcWHaHcSGxscu+xM3efn73zfHx5/6Ar4U9Mzq8dDcVnXP5iYXL38q5TifzyqD+XmdixY+NMorRjNFRMl3au7D2Tm1h3+YvJ3PLSzhPO6JjFn83N7Dp09taJy4/mdp0I55aSpbXvT93LlfZ4I5OTC4dWdp8OJqYc/vz00sHl3ce80WJybGFt/+nC1E5HIJudWNlz+PzU1I5IrDi3sOfN+69rO9Z5HOGA7Wqk6jf/m0Xh35qqaBiEUQhBoMplhWNIpYJHACkgrQGkNTBQCwO/Wgk4JCEAMQQBEATAEIBBYKUjgQYhBoJZHK9AtHJkBgFZGGRhUAaJZZBYDojk0lq5uEYpqtGIRVqJuEG8vUla3QLWtsHiTgzoIeFBjhiW0S6WDirlCb06Z9CVTIa5loYdXe17+jr3DLZvDLTs6647PtB8xTF422+/HfRcstsveNK7wqnN+/ce//mPl968ffj+p2evP3748Mvdd5823314+O79jx8/vvzy5dnXrw8//3z3/dfbn75eef7qzouXr969v3392vz42EQi5DV3Uyr86OmNs+cOLsym3NZ2t6U77BlxjvQ2NGnaO+sGzR19A631jWqFihge7nC7h9zDXc16WVOdyuezms2dly8e/c//x7/eunzo5uGpR+fW5hMWS7N8sFHe06C0D7SH7MOlVOD2+eMDrfVNTdpDZw8cOLPnzbvbf/74YDI+mPK0Zv0dmUDn2lxw13J071pyZT5wcDl1fGf+0oHJy3snTiwmd+TsY/6u8XDvZMKSdLUFR+pG2vjhNsbayYesxqDFkPZ3BW0N+XBfzNXqGNRmQj2zY46FknupaF/Nj+7OO3ZkRmaSAytjll3jo8uxvrlIfyncU070rU0413Ijhyc9a7mRhdzAnrnQxmx4PW8/WPYfn42emAl9PxM8PBPYvTOwseA/NBt2dWvkbA3BS8VwNU2hElRC8DgpQzBGQnAAJSC0QHIKVlAztAxXGfj6NnVdu7KlT231dWTK3ql437ir3d2isLYpI6GBbN6eS5inEsP5pNvc3dCgZjQUJMMAvYzRawS5jNkiEkkkEqC2VlxdXVtTI6qpEYEgzPMyVKWUNZgEnRoCpZLvvuVENVpAoqmtEeBaDqxmJdtZyXZBWiUHa+RgjQKoEcTb5NIqJVgjl1bxoq1c7Xe8aKtMsh1D4cq7IypLgIqlIhAGAEiKUJS2rq4GAEQAWCsFqmtEIrG0qrq2qrp267YqhuU5XlZdI6ps315VU7t1O4ZhhIyjNQpSJauVSrZ98y1SLZbDIhUmVSC/JkpUUklkOMohEIdAcgJT0aSSIuQEJicwAAB+mwEHQVAsFovFYo1GgyBQZWVRqVQslYpFohqpVIxhiKleT1CoIGc5gVaohJ6+zvbOFo1OSQsMAElra6sxSMrjKAtDPAgoYLhS6AgY8lvIcFROYJUODoHAFDRZKX1kJE7DoAxHeRTmUVjAEB6FWRgUMERFk0qK1LCMDMdkOKYgCQVJqBmaQ2A5gqhwXEAQGYnLGFLgaa1OqTeoZWq5ocFY11yvMWrlGoVCq5RrFKyc0xs1CpUgV/JyJc/LGEHOCnKWYvCq7Vu3f/uNtLaGwuCK+ioQqIImFASiIBA5gfEUxtMEz1FyBadUK3R6lVojb2g06vQqpUrQ6VUaraKh0VhfX69UKtVqdUdHh9FolMlkAABUVVVhkloeRxQ0ISMxGYkpGVLJkDyOMCRC4ZCcpwxahUmvqjOoG+t0jXW65ubG+npTY2N9Q0OdwaDT6TQ6nUalUhAkIqrdLq2tgaVAvamus6unrbuvpa9fodHK1RqlSqNUKmUyGcfSco5Vy2VKgVXJOLWcV/CMjKXkHC3naI7CeZqqDKKYDMaujs6Ojq6WljYYRmEpgOOkqal154FDP//9v0zt3Bh2R4ec0dFwJjO9Eh2bdwQLjmDRG5kslPf5IjP2yIQ/NedLzfgT00OjsWF73OnJBiPjNl90wB4ccmUC6eXkxMagt2iLldPzex///OcbLz+kZ/eYvYVIZtkbKYcSJZszMuJOWTxpT7TsCk24QpOp4m53eMYZmHEExr3RKU+07ImWh11JR7DgCBbswWy3Jz4SKaweufAMXr2VAAAgAElEQVTg7V9cvvMykV/sGw76gsVQbNHuKY56ir7IjDcyafcX7YExR7DoiE5U3hXsi085A0WrM2N3ZV3egsWfHnQlhr3pSGFh/cil/adupsu7Rrz5YGzVE5ozjxZGHIVfD+UruEOlYLJs92c8kbFIZtoTGXOF8uH0VKIwHw8UXc60OzLuSI7fevayVB7nwOoWDpaTiJxEKo9TlVDSmJLGFAKt4CgFRyl5Ws3RSoYUMISFwYpgzuOIDEdlOCqgsIDCMgypXLwVO7niKP9qJ6Pgb+YLDolwSETBtTQionCAxKQYJsFxKY5LCQIgCADHpXIclGGAgEpZSEQDNTRQw0IiHpHwiERApRwsZsBaARYrcVBFQHJU2m7UB4cGnA3GYL3OrWAHEalXKeuHoSmHc24sf+7m1Uc/f3nw6euTD1+ff/rl6edfHv787x5+/uOj9x+evHv17P2bH9+/e/T+w733n2+9evf06y9PPn+++/z5i48f3r17c+2HHwKjNhiRpuKBiGe4o16QEdUDHaZRS39La0N7f4uhWdvUUdfQpjfWKxUasrld19Zh6GvTdbbqGhrU5uGeYWvPpSsn/vv/4W8u/rAxEbKUwpbQSFtPg7zVJO9qM4wMdfp81l2LuQdXT1l6mjQ6xuzvN/Xr7J7OqLfba26wdGt6WuUdrfKefuPQaPvu71fXv19JxyzpsHkm65lJuTLuHr+5wdGvC442r42Hdo7759N2b58+7WxzdiltbVyvAR5sUZjbVAFbm2e4yWNtycUs+YStnPeUcqMTseHJwGDK0e62NCbCAwvj/pWsZ8zVn3b3hVxdEWdHOWie9PYHBk1BZ+tExDyXdSxnnEuB4dXQ8K6sa2fesbfgXswP7h0bLQw3qIFvQMnvvhH94XeirTUwAKMAwWI4C6K0mFfhepNcq1OolALDwXIVpa0TtI0Cp0fUTZQt1J2b8q5NOxdzVme70t5rnBj3TUx4SwnzfHSgEOnPB/rcvYY+Ezvcoulv1phUlFJAtwASEAYRQAKKayUSkVRcK0FhTKVQ40aNrMnIqmVSSQ1Rs71TxofaWtLdnd7meptB0y/nBuW83aANtDTGO9oSne2JLkO6ty7b35Dtb0j1mBJdhlSPKdNX397cxNMUJPlVGwFBKQBIRKIaKYxoDMbvqqq3V9WIxNLqGhEAQFIpKJEAVVU1MplCJlNs3bp969btUilYXV0rqaqhaVrQqYV6PWvUSBCoeus2SgK103gXR3UwRBuFdbJkO423EEg7jZt4Tk3gMhhSoIiawLUUqaVIPUNLpdLq6uqqqqqqqqra2tqtW7du27ZNrVaDoLTyTonK+tfbt2+tra2GYVBXpwUxgGBxmIBIjmjvaWtsa6AFiuAoESiuqanCIKlAYDwMy2BIg+O/8axy3Va6SHgUrhR2DAIJBFYROXkcxaXiynVeASGHQBQgYWFQhqNqhlbRFAOBHAKraErDMiqaIiRiVixRE4SWYXQynqdwCBSDkFgC1G4HahGWIOWslICrQFENLKmGxH+o2cqreZiCRbCoBqypAWsQGuHVPK/mRbXVtdu3oSAg52g5S/EUrqAJNUcrUEhAQR6FWQJhCBTFQJGkenv1tu3V31XVbCVpTCSp/m7bH6prt23d/g1JYyBKbKsRYxTb1TfY3N6l1ptAlPhmWzUqrqmooxVptAJCgUBZjsAJiKQQliNoBmNYXCZnFEqOFhiCJVk5J9coZGq52qAxNpr09Qa5khdLqmuqtwMSaWNjY0dPb0NXt7GjQ603KLW6CggFQeA5RiUTjFoNz1ECTws8LZexWo3CaNDotEqlgmdJDAGkVd99yzJUQ119d2dXd3cvgmDS6tqaqmqEILtHrGdv3X3/579NTyz4k+PeVHH9+7Mr+09Fc/P+xHRmfG3/9zenFr6PjK2E8kurB86v7D0TTs1EUjOR+NTGgXOl+RVfouhLzpaXTq4euBEvb4RLa6HSyvqZ8z//y388cf1pILuUK+8tTO5e3zi5uLovmp+OFebm14/M7TwWTM7lyntLc0d27LsUySw6AuOR7MLczmOJsaVAciqamx+bXY+UV7qcUX925uyNp+++/MPZSw+jiWmvr+AJzKbzeyKpHaOekj86myquRzKLrtCEKz4ZLix5ElNWby4Qn05kl/yhCYs1YQ1k7OGx0VCh3xFLT66fu/n8yLl7oeziqHvWE1yMpXcF48ujnpI3PB1Kzo16C3Z/pmIZWj1JT2TMGy3avKlhZywWnPJHZ4cTM03+lH9h9cazH1PRIFvzrUYgKqHmcQWDyGlYTsMKBtEJtJ6njTK2Xik0q+TNKnmDjDNxNM/gHI1xNCZnSQVHVYxqOYWrSVBNgkoKVFKgggLlNCgwoMCACgpU0ZCKhpQUoMQlSkKkISU6GpAhkl/xhgMyChIYmKVAmpCyMMKjmIDhAoZzCMrCCIegHIKyUgkrlVASCQMAcoJU0hyN4mCtdPfFGz/+8ld3Hv/48f2Hp5t39iwtrC/ODff3HL146MkvL+98fHn9+fPHrz89ePZh8/3nm1++3P38lw9/+tOzn768/vj25bsXL969evHp44uvP7989+nH9x8fvH13+82rJ58/PHj54vXbN69evDy+55B/aEQBSrv1iiYVq+RJlMKUdaa6OqNMxtfX6Vua63u7Wjvb6tubjGoZzbOgwSDDGVTbpFeYVKp65ZCta8jSPtrf1mZUmHtaWpt0Wp2sqb2hqbOxx9KbCAykfIMddXKlmuBMBNdAaE1YowFuVCMD7eqBXmNXTx0uR3ANdfb+1ftfXk9OJcql6K7lsfWF/Eo5tjIZnci5c0nbRGBoJetZzrij5objK/n905Fd4765+Ih/uN073Oa3dIz0mDyW9qhv0G5u9jt77KMtEUd3KWjJ+kecjk5PYCgVdyTd5jGX1Wvu8rkGQ66BnGck7xwM27r9nr58oC0daF0as65G+1bDvSvZwXK4bUd6YNXXfiAwmDHJTdt+R1V/I6rdjlF0TS0AI1JeTgtqilWgghIT5DjP4DyFC2oK5yGIFQsmUmbCNY2EI9hZKHsmiyPz446hVuVQt2F2Ibtrz8TGUnb/RHD3jPvQUmRjOrAj75oIDWf8g2MJZzw4vAUAMagWxmsQuBqqlcBVACyRIkpWpVPKFPX1nNGIfffNyDdbTpn4N5Gh66HuS0nLqUDv6eDAxYT1UmL0atp5I+e5lvFcjAw8KIy+n/X/NOf/MOV8O+1+Pe9/tRQ+cqCo0Uil2LZaVAxSJE4zGAQSgASkcLZOuxUUw1IAgeCtoHg7LEUQREQCECwRZAxrUnwDVdWKtoOASEpBIomY50hDnUpo1El08m1grbB1S4CoeRh3bWY8l1L28wXPDyX/sfDIUVf/7ZTvhwnXpXHPAUf7bIt6R1/zhteyP+Y5MhYfaddXbf29BMaqxIBYVAVJtlIkojMZZQKD1FQzIjEhEYOwRErAtYAIg0BjYwtH0ZREwqBSlAZVTVpdi5FXyWQKOSja1v7dHw63N+81N+4aqFuuk0+1qbMaZtwkn2nVznRoJ1sVY41Mrp7I1WOxJllQTw2T1W5eOt9Tt8vcMt2kLOqZub72ckfjeGtdscVUaquf7m4ptphCSjZmoJN1XMLE5poVqXo+rCXSDUK+RRlqVNgbWbMGSrQoEr1NOh0r4UnWUCfghEarVzY0kHINx6kxhMRpRsJi9cZWlGIhjgIoCMMhjiIVGjWqlEmlUmjLlhEYKTbofXrabeKyzaYJY11IzQTkSEpLxVR42Cg4G/Xg1q1SKQjWimulElarFEGAuLpGvL26qqqKUckBkvjdH7YolIx5dETe0KhtbqVxBK/eYqiusqmV/Rzex8GdpKSXhQZ4YoCneqAtncTWNiUmqtlSJd5eLZbgGE3AZHVtzfbqKikIyJWKrdu3SQBp/+BAQ1OjUmeSAlU1f9iiALf26Q19TT2NbT263h61RqfW6GRypd5o4GUCTmI0SzU01RMcBRMIDIM8x2jUSp5nm9qbNSYdpTRBKPPdlt+rcKxNqxns7uYU6t/Xglu/+z1Qu71RK2vWKtPB0Kf3f3Hv8ZceS6bdNzEUX3Tm1y3R+dHIwoC94PBPxzJrntS4O1m0hTPB4ow9URiN57tcQW9+OpAshJMTw/a4yz8ey+0MF1aHQ6XR5JQrMzO/98Rf/fv/8cjZa322oC81k5rel5476E/N+VNzyfJ6emYjPrPXlV/xjO2Y//6qNzHniJZHY+Xy+vHijsPu9IwnNTm7fnRy6UAkO+eOjM+sfX/j8Ydnn/76+JUHvsx0YHxyes/hHfvOx7PrnuDi/Mr5pb0/2CMTvsRqce7ojv3XgpkVq398Yunw+uHLzmDJ5UvNLe2bXt7njub92fL6iQtnNp8cvXFvfG41nCvN7tx/9PytSGHJm5iZWT+1sOeCLb4Ymdi9dPBsZnYlkC+lZlf2nr8enl4LpeaXdp1eO3zRn54M5Murh4+evnPHloipeVInZ5rr9DyFyxlGJ6i0jFpHaw0CxyGQWsZqlLxKxulV8laDXs9xcoqQkZiaxRo0nIyQGuS0iqU0PKtmAD0H6VnEwCImDq9jsToWa2BJLa3UMoKaotQ0qmcRHQ00CpielBoEyiQQdQLeqKDUhNQkEFoWV9O4noGNNNwkw/UMqMSlJjmnwnEVhMkBkY7BGFikwmA1ANWzrIJnquDaw/cfvvnHf3ry5efnn366/+zFjv0bhbkpa9R/6cHmvTcvX/3x69PPHzZfv6jEg3evH37++PDzx0c/fXry9acnX396/OXzo58+Pfj04cGnP97/+PP9jz8//Pzz4y9/fPTl64PPnzY/vH/3yx8fPHiwPD5uMRo6aLSZlRrl1Y0moM7AcLSIRKtxeHu9QejvbjJoeb2G0+uUOh2v1TLNjcqONp1Bw5i0cutQf1eDerDdNNRR19eibdbTQ516S68xYO9MOEf66rUaElCgNU0qtMvEtOvxoTZhRMPauuoHO+qdXR16nkUZ1Owa9rpsI3ZzMBGw+ixWz7DHZxnsa7UNtheTgahv0O/sS0Q9C7OlbCLks/amXH3BoTrPSGfM0RcY6bCYm7qGjcPutlTCkvH0L8bMoaFGNSHua6/32C2Wnq6RjiZnX6t5sDXot3gcA4O9TSN9LaNDHaMD7R5Lr8vemY6ZZ8uOnfOOtZmRneWhncXh5czQbLx/d8q26h9qxGtQ6bcSWLxdJIVAshqRACSi0ij1ei3PUTAiBVApwRMIDfNqjtUwjAZX1bGGeq6zWx3w943Phq39TU0KQSmw9f0twaJ/oew/UnCtzgWWZ7w759y7F3wn92XKsf59M5Gjq/ktisZGtd5Ub2oy6OsFvYE3GBQafZOpud1Ux2p0uM7AonCAgs92GJ8nLLdTIxdTlrMR8w8J65WM40LcejYyfC5qPRuxXAgN3Ms7X80G3y0E38z5X80FXi+EXy3Gju3KaQUxidfSLAWiGABADIbJcBRFUV1LQxUoQSQAA2O1oLQGkOAgDGIAVFMlZyl1g7YKqqnMdNdIqwGJVMMz9XqlwqTCdCoAkhq2/X6Cxx6nfQ8LgdvjgVuz8TsLqctjvotx52Y+/Hgq+nI2+Wws/DQVeJGLPchFryX8l1J+R29D9bbfbauViECEoXGehmCgVqnVkAIJSGsFDGUJFCYgkIZFkmoGR1idDsFQJUMJJMwKeENXY3NXs0ajYgQeBqptOLwZ8d0oeG/k3bdjriuFwE2/czPie5gKPs4G72e8myn33aRzM+14PJm5V4hdCtsvBW33s4GH2eCtsP1mwPJqPHEv5r4VHN2Muh4mfU8ywQcJ7zXvyN1y8tFc/v505s5E4lLady7mvDOReLpYfLBSurFauDAZvj2VOlWIDLfXESzJcvJ6tUat1ehaWwW90WBs1Kj0MpWSUvGtLV1yvVFep+d1MoNerVMpdSYjY9CKtm7RVX270tXyqJy8u5S8spi4PBE9G3ReKESulGJ3p5NXCoEr05mTc6WuehPDcHqlUlDJtM0mTinodRq9UqlWK3VNJo3JRNGYRsk6XLbm3n6FoU60/Vts65Zynf6E137UbT4VGDkZGDoVGDnqNu81d+91dOyLWlcyvmajXKbgtEaD0VRv0NWxPMMJrEwh6I06hqMZjrbYRhqa6hWGOhCsxmq2DJrk/r7+wdb++pYuoampAkKFUq0z6HGSAGGApImGpnqUJmEcI0lS4Hi9VqfRaFo62rV1RlqlRFAA2brF2ahO9zWnepo7WZL87g86cbWrQeut16YGukbbmlbml//2P/xP66du9A9Hh6wJl7fg9RUTsVmfO+d35ULesWRsMhoad9kT0fBYJj0dj5VGR0M2W9AXTjrdca8/53DnzLakJ1yOFJZGfBl7tBDKT56+fvfp+8+7jhy3eMKuSM4ZzvtDY/7QeCgx5YtOBFOzwey8PTLhjE2GEgvB5ILVP+ZPzXmT0/bwuM2X90ZKnlgxmJ4c9iZtwWxpZePa47dPPv55+fCZAU/YGsj44zOe0JzFXnR7y7HEfDQx7Q5NOALjodS8NzZpD487oxORwpI7PjnqiAdCY+HYhDdadIbzrlixtLJx4sbDc1c28+UlmzeRLe0IJWft/qInMh3JrHrjS47ARCg9E8mWA8mCJ5aPFebC+cVoaiGSnItl5qLpaX9iLJQu7j58/MrmfffQEAsBLARoWbpRo9LxAo+RCoqvU8h4FFZwlErOmrTKFqOuTavRkWSjRmVUcGoW0wmklicaNIJexmg5Rq+gdXJKL2P0MsYo440y3sTzJp7X04KRFZQkrmJwo4IxyslGJVMvkAaW0jGYhsEMMkJJgQaBMgiUgaXqeKJBRjUq6TolXadgTTxjZNg6mjcQSJ2M1nB4vYzToYgKRRkaE1NAf9A1Gg30WYeaWxs62pu6upstowPZ8fijjx8effxw7+2bhx/eP/r44f67tw8/vN988/rOu7d337/b/PD+3scP9z99fPjT50dffnr05ad7r988/fT55c+/PPvpp/tv3tx5+ez+21dPP3+48+LF+19+fvfq5flDB8tR32h33VCXxmVrcg43WnqNruFmW3+dfbDJaW7paVIPthusffXOgQZbr84xoI84WoPWFk9/Q3C4PTDSkfaaSzHnRMIRdXSHbO3WLp291xga6QhbOiPWjuBwa8bTPxm3l+PWmbRjOmhzDbcOdJgsLQ2teq2hSW/qaKBItBYVSQipwqTsGGhtbDHU16u62kz1WqGjTm4bbM8kQyurC4WxdG9XY6tJ6DAyvW3GZh0/0Gbs7a7TNwup8cD1a0eP7567cWCp4B2ql5PeUXN5PBOPuG3DHY6RVvNgq2O01zLU3ttZN9jVMNjV0Ndq7G8z9fU12Szt0XD/zIR9z3Lg4M7o4ZXE/rnIQmpoLWVdi9u6FCgk+j2EAxCGi2rBargWoRFOoDmWZEmMwGEUh1AKoRUYryJpGSpT4XVNCkO9INfhahPtSVk8HrPLPNjd095i6XBlRifyttVw72rZuj5jXykNLBd7NmZt88nufSXHrsLoFtCoIHQKtVGv1GsZrZLVqdRaTUd903BzZ6/F0eEPIBTRJPp2Z53sTnD4fGDweHjgWKj/VMx8KjZ8xN97wNV92Nt3xNd/PjB8LWW/M+6+XXJeK4xcy1lu5e138q61gluHV4u/2yKqrQZAWCIFAal4+zdblJzQbxsR4XDVd1urfvdNdW2NGATE323/7tvfwdu3N+o0rf3tVVCNpHpb7R9+/+3W30tqauU4Wiew9Q0GQ1e7wLN1f9gyx2DXA8OXQuZz0ZHzGfu5nOtc0n42YrkQsn0fN5+Ims9HRq7GR2/E7WeCQ4d9PQcDPZYuvUj03VaxtBaBSQLmcCkgrnJ53PL2OimFMAxF0RhMwZhAILC0zaCzpuIiHGYIlIDFNIOoDco6k66nqTk7njcYFGZYeivgupx2nIuYL7r6TwbNZ3zDZ3zDp/xDJ7wDx7y9x329p0ODZ2PDp8MjZyKWM9Hh0xHzmaj5dGTodGTodHTgRqz/nLvljLPpor/jor/jUqDzarjnarjnWtx9OxO4FndfjjguBKzn/ZabKd/tTOBG2nep4L2QtN1OeU6ERvs1LCypoUAEF4sQDFXUm7aBMIyQGIJLJBIpJjXWt0hJSkrjIAHKeYojMX2dia83CtDWAUJyytH/eSX/em/u0Ubuxmz4bMRyqRi5ORF/MJ24WQzems8dm8nrefq7b76VVFVViaspFf+H7d/CEACLxQAgYVQChOFSSTWHSy1D/XVNrXVNrSwK8eI/7Gk3bKbcm+nRJ0X3s7Ln5VTwYd5z2T90LeG8XoqfmMoaOAwARShJKDRakmIYjqZZimJIlUZJMSQv40YdtqaWRl6jAyXblcjWss+ad3u6G7saWrtVzc0arV6uUPGCXKPTUgwNISCMQnqjjpBxlMAxHMuyrEajUapVrd2d6nojzmEouNWIbj2RdT2Yjt7Muk77+g/Yuk4GbNfSgfNhx92pzP6EP+l2nLx0+cXf/OPi/K6p8vLkxNL01NLS0q7SxEwuX8rmxvfuOr1v95nS2EosUiyXlqfKyxPjCwF/3OOPxFNjU3O7IvGpQLjki5Sy44uJ/LQrXhjyhPKLiy9++bL5+lmskI+msuFYuliYjUcLPl/C5YpF4+NjE8uJzJQ3mLV5C+H0gjNYGvUXnKHxSHYukJwacaeGPJFgrhzKT9pj2T5XsLi65967L7defshN7XCGxoY9uWByIZZZ8fiLHmcqHi76QulRb9ThT8Zy05ny0mgoN+BOuJPlYLhoc8TNlpA7mPfGx3tsQWsgs7hx4vGLn46evuaLFK3utC86Gc0uucNTo75xu7vkDZU9/oLDk/CHc/5wzmaPeP05T6ho96bNlpAvlHO648MWv80R3Lfv2PM7jzr1JvTbbxs5qp7DtSTUolO0mDTtJmOTXtNo1MoYjEMBA0e0yrkepWBkiUYl16ARTFq5WkbzmFSJg81K3qSQ6QVOL3BGQTDJZPUKRZ1caRTkJpJokcsNAqcVWLWMVTKkXuCMMr5O4A0C16hRtZg0egVrlLGtalmLnGtVso1KTienlCxep+D1FNXI8028rJ1nmxSclif0PGmkMB1NyOUUKkP7/e7c/MzGie9/uHbp0bPHL94+f/3p9Z/+9k/3P3x48PHjrVevHn769PDTp9uvXz/89On+hw+3372//e79rbfvbr19d/vd+zvvP2x+/HT/80+vPn94/unds49vf/zw5scPb55+ePPk/etHb19uvvvw5PPn119+ev3x7ZOn9y+dP7Znx9RUIbyz7J/P2denwmsTweWCZynvnopbFjKOhaR176R/V8m5kOxdzgys5UZWUual+PBc2rmY86wWfTvG/VNxy0zSNh4anM84ZtPW5THXzlJgMedaGfOvFkOlsCXj7vMONPZ26Qa6jB0aoVUrH3EOx8ZTc8vz6dmxzGS+PF+e3zFXmMwXZ/LzS5PZbDTjd6ZC/kQykisVcpPF9EQ2V0pl85FIPFAez81M5KNR74h3KDed3rdvaX48NZsKpdxWp7nHZTcPDLU3t2qa22Qj1kZzf0tPh6m1Ud3Zqrf0t9rNndaBtuHeZqttwOsdTiZG8ynrWMo8lRlZLXkPLCbWx5xld2fG3NqqwCHJtwgOQAi4fft2EBcrNZzBoFDLWJ7CZAyhUvI6vYqSgbwCUcgQk47raNPXtWh5A8vUCea4LZqPFMYy2VK2vGvq+LWNh3cP3Ts69cPh9NPri48vT905U7h0MHp6p+/MzvDhWfeWLaS4igRhAgFhQIqCIAzwGD7S0Prkh5tvv/7l3b/8q16/q4kCdvbWPylGr+cCV8v+KxO+yyXfhYLrdNp+Mmk7k3Gcz3mvJ3zXMr7LBdeZrOV4ov9UbPBS0nYz7VlMOYsReyrqd3o9/mTCn4qFMpFoNrR3fdeLP36OzpXckWA+n4/m0p54uFAoFIuFXDR24fzZm68fW+K+cDSUz2VcYZ/VYc9GQ7sXZq7dvnrl+ePSTHmQQhdk1ONC4FbKcTk1+kPWcT5jv1Lw3R4PXc96z04HT4+5z2fsV7POK2nbpazlUmn06qzbZ2tXqTmFyahramyo13c36bpa63/88Ulguazv72jqbuvs724b6Ogb6e1qbZzLpq5+eqNubzTV65vqte3t9T3dbYPtbclR19/8h3/M5iNuGf04E90sh66k7Xdjjmt5393J8K1S4HLBfS5lPZ0cOZu2Xi66r00GzsaGzyYtV4uem/8fC3f91whi4P9/2l53d3zwQAju7hISQoi7u7sT3B0GtwABQggJSQgSHIYRGIYRRnZ2ZrW7225Pe727yueutpXt9eb7Q7+Px/N/eD3ev7xNzHkteUaNs6iwo5JKmxQ1L0bY5ZhFGdrChU6yyxYkSKeasCSm2ATEcUrFBBU+x8UtCkmLQtI4pcLKQE0L0LNClFNImORgYSkRYUFXYsIAodeuQGEQvk55BQC4HhAcERoWcP1abAKIK1VcjQi7HHozJCIoHghIjY3mCLkEITs7MRwSer2zLM/Jx1vECIuRMmtkjAsJs0LKFAe9IMDNiwlWNbueTQDe+OCD939w/YMfAkBhFD79g5sfBNy6Fhpw41bANZaEExUXe/Pa+2mxEfjKitycQoPeTMeio69/rw6cPCfCWXgVsyLYnKTCqcU7VMRpPmKZiVkUM6aNiuTQGyHBNwNDQ7BkchgwMjD45o1bV4EgQEUl9Or1D4AgABqLKC4tILDYMZFBsVcv1XGIYjwuPyO/GAzLKQHn5OanZ2QlJCanZ2bExscFhQSGAwEkCjEQCAgDAYNDQ3JzcyEQCCg6ClJZkZyTiSeg02JCs29empESNrXUZTbUI0CsywhHJsGaELcpImyrmQethlYhnYiBTy/ZP/nJT198+vmzTz55+eWXH/30m2dffX7+o0+efv35F//2q29+8bsPv/m303LBuDcAACAASURBVLefPfniy5M3bx59/tnB82dP3n509tGb11//09mbL1588dPz15+++uTLDz/+/Pyjr8/ffvXw0892npzvPzt78eXnrz//0f2zx48uLi5ev350cXH39NHFh2++/OafX37y+eHJmXP73t7pS/+dxx7/scd/7L9z5r93bt/cd/h3Ftf9K7sHnoM70yte+/bug4/eHj1/uXn8ZHnr7tSKf9K1Oe1cH562D49Z5+eWd44O/Pv7Fpt9dGZucsExOL3Q1D/WN7UwOusYnrZ3DVn6xucsy77xRXf/zOKY3b17/8nR2YupRW9t15C+sbdlcLZlcLaqfbipc8qysD5p87T0jd2esA6MW7v7xjo7h9pvj/WMWEyNHebGzprm7t5hi7G6pbt//OzRM+ukpTgxPivoGjUvBZcZB0sGIbKTMlMSi3KzctKTowG3gt+/lAsKLo0KgUWFVaQn5caEZyRGlxZlZ2ckht68DLzyg4LoCFhKDDgeWBoXWRoXWRITWRIfVRwHygMBwLGR0JR4aHZGZmJ8eEhwyM2bWQnxufHxkJTUvIT4vMy01JSE8NAA4K1rRfGg4qhweGoiODO5rCQ3PgaYBAzPi4oujouFpCYiUlMgaUmZCaC48Fs50YD8BFBWWnR0YtjC/p2Tz7+68+HHh88/2n/6Yv3B2cGzl6t3T3bOHu6dP9p+eOo/ebB+7+76vbtbpydbpycbJ/+/9QcP1u7fX7t/f+PkZPP0dPvu8d6D+3unD3ZP7m/cvbt293jzwX3/2en66cOl/YOlg731h/f2z08OHxz6Vl3W8ZGeGq5JhDSLUPVyfLOS2KGh1IvRNTy4iYtq01BaVPgqHtjILa7hlzWI4G0KXLUQUS1E1Esx7VpKk4LQbWR26uljzdIWLbFWhqqRoo18pIGH0jBRXFQxE56PhmbgCEUsKpQGK6RVlmFoWCgdx1TKKDopVycTqqRcmRDFIsCoaCKPgmPgORQShYBncdg0IRfLoRMlPKKMX8EiEyU8fUONTCFF4tE4NokqZTO4ND6LhkBV4IkYJoeKxpUXl6ZDoOloVA6LASagSpHlecjyPAy8EA7NhZZmIisKKASYUso0qDjVOk6thtZp5o60SMaaRZZ2WaMIw4Kl5YBuRIdcjgi7AYwMDgEERMdEZOXEFxWllRamFWYkpoDCYwFBqQkxGakJheCkMnAKOC+xJD2+JDulFFwAp2EYBvHmkzuPPnr65MXjxy/Pn3zy6NWXp6+erW3Ntz46mP7qw/WvXq/+8+f+L166f/x6/etXWz+68F+6HhcemRgTDYwABAZGRYSHBwVlhIPUGMrTg3tnbz7Z+vILuISTlxBeU5a9omCv6IQrNQJXNX/JyJ7XMKwq2oycZpFSpiRkh4xjV7CtKopFRZxUYC0yvF1JdWt4Qx2GBevAxs7a0vba8sGebW99ccezsLnkdruPP33Z6p1znx4u+txWn8t1uG1dcbjXvSuuZe/2uv/12eCG3bm3blmas217XbubLuei37v89O3z3c9fmfpbK1Ki+qD5fj3bJSfZJIQ5EW5agFlUUJwa9qKMOicmzXFxCwzkIq3SToEtMGE2QaVNilKJCaWQXBgOC0FVwmDFaGgBAlL08sWFcqQrHVkOJ+FYYh6RTSbS8AhI0UhT3cZHF2mwEiQOQSKh0OhyOgVPrayU4igf//RzhVqAiQxxskkLEsIMG+4TkV0atk9E9ArwK1yMg420M5A2JtLORju4WC8Xv8JCrYlJOxrWupKyqiA5Jehpeummir2rFxyZpTs6vkdM8UqofjVnS8P1N8lXa4RWGXFajFtQUpa0DLuGPilAL4oINg3VaWBsGDkLOg6qKD4yJjAmDpQQHtbZ3eba9wNSEsNAoIyU1LgIABxScvLqVUpJ4Q1gcGQ0ID48jISAP356fvbxq1JwXnFEaCcCtqYUzCqptiaxt6fK3ahb1fOdUopXQVnVspxmQTOXEB14OSw0IOTW9dyinGmHNSgiKCjwRgwQEBh0w+axZxblv/fepYxYIAVZyaQw3rz52DY9VpQaPszCrDcolw1su466qKV4avhr9RJvjdgvonkUPKtJAbryA0BYYERM5PiMJT03++9vsTA4pO929+Wr78XGR+EIaBwB/fTjN3IBIyvwvVYeVULAgwvLoBWo3MKi+ISktPTMpOTU1PS02Pi4UEBIaVmJ27sCiIqIjAICAKFGraa+2hwVFYkjYNNyMrb9O3wiIS/gyjAX51KQbdxKl5zgVlFdQtSqCLXKgy/Ty7wysl0vbOLR1AzS8ISlZ2C4c3Bg0DI1NDvVPzPRNTXSNTXUNni7Y2y4a3JsyD7fszDdbZ/tdS2MrLumVpdvL81N+X1jPk+/Y3HKs+JY9zq8jgXX9qh12eJ0Tywtza26fUdHyxv+jYO73jt+z9Gma39t9Wh7/e6ee3/LubPhPdzxn5zsP3y4e/f+7uHx7uHR7r27d58+2nt8cufR2cHZ6fGT85MXF3eePT56eu4/uTftdh4+fnb29u3pRx/dffH87KOPnrx9e3Lx/O7jp6cX58/evLxzdnL3/NG9x+fnLz/cv3+6f//08OHpo1cvTy6eHT48PX1+cfbhy/2HJ+tHB9t37x2cPjw6P39w8cJ7cLj14OT0w9cP37w5efn2xZffvPrpv9x/8/bJF1+cvHhx/vz5s+cXjz58/vzTN/eePL5/cXH/2fNnn/3o/osPz9987rlz58mLp0OtNYMqnkXFtZukU1oxNT0+PTmpOD8nOS4qNzkqI+JWFR3TxMBUo8EmKr4kAZQYBSgqzk1IjA69eTk/GtDEZ1ajCrTQTFVZuqosXVycIi5NFRWnsXPiedA8REYCqiQvNTb65uXLwVcuU6BllOJCJrisMD4+JyUpPj42KPAG6NYVSkEmOTUWnRyXnwCCV4IBYYGB3/9+ZVIiIikOn5eCTEkuSYpLjgoJv/leSWIUJBFUlAjMSgrvs1gWfL5Jh2PSuTztWplZcbv829NLy1bnvNU571hz2lcdK37P1vGOe8vrWHPavC67z728seryr61srXt3/WsHOxtHe3unp3unpzunp1unp5unZ+unD30nZ56Th9sPH3ruHrtP7nnO7q/cPdq4d+fuyen9uw+2ViZHu42NOrZegFaxyvXcSj27XE0tldDQCjZaI0CZZZhaJa5ajqlXErrM3B4jqUtP6jFSBmrY7Wpyu5pczUc0yfA6LkROK1TQS8TEIgGuUEKESojlShpCK6NodAyTmtGu5tarBUwlp1zCLGBSCsT0ch69HI9FUolIMatUQCpm4UrJKAiqsrgCWlhellaYmwYuTq6ERkCLQeiKBCIiDVVegITnwCDJkMJMJKQIVV4CLU1HlueiYXg+lS2kyiRUvYIm56BkTDiDUIGBFSCguThEcWV5XklRKrQsC4suNSopZiVVL8aKSEU6FqRHR7ptJI3XUbuUtGoRMT8NCAy7FhERGBsbBgTdyslLQFTmlBUm5iYDC1OiM6PC44IDkoDhcYDQ/LyYkpz4opToHFBYakRYSmJMUUUJQcis7mnpHesfHR+ato5N24bnbP1Lsx0jzdKJwYax27Xd7QqrpXFmstGx0G+b6VucH7p0BRQGjI2OCA0Lun4TGAYIvRWYGhqpQFFODg73X1xsfP1ZpZxTnBpZXZY5xyXMiGjDPMSkBDclJU5JidMy6pSEPMzFDLDQIzT0EAMxzIYP8ysGueUDTOggo3yMidDK6RlZscCkqOsxkZejI28lRoWlgj4IvyyTSN1P7t6qyLkUfPlqRMg/hNy8dPn710BhV69fu3HtenVb08SB71JM4KVbl4Oige9HBN+ICE1PitNLBAePjv1ffSjub0iOumkuSHLJSTYBep6PmuWjJ1jwKR5qRogd4yLG+agJDmKKAbfQ4dMsxDi7cpBXOSBGEtB5sQnhhXBoal52ekpsdiIwPy3+2flDvFlzJT46D1JGpJNzwLnZeanJUWGdOqX13v6N+MiiskIKBZOVlVQBLcGUlorQxLOPL8RqTmXErWli5SQPPsOGrwpJVj52ngVd5FYsC9EuCc4pxtsEaCsbaaFXzLORFmr5DL3CxkUu8lBLAtQiD2GhgsdoiAkGysLG/t2CiLIooU1zcBYJdkFNmZUTLBLsCBc+wISOC5DjAuQUCzUqQE2IMVYhdlhMKs2KDI0KAMaCwq9+MDTav3Zy8H5EcFBkeEZSUmxoMB4O+eqX/5VUVnALFJycFJsKBBDhsNdvXp589CyzOCsrJKADXrGhFM2JKVYjd6FKalUJbByMjY1a5qOWRRinkdMlJSeGXQsOvnLr6gd5xbmeHd8HNz+4euW9iJDAq9fe3zj055YXf3D5e2mxADwMKuQI/u3f/n1itD89LmCMhN7Qy5alDKec6pCSVpR0t5LjlLF9IrJXJ5itUsQFvB8cfA0YC3L5vOHRoCvX3v+H976HI6Ct89OXvn8pKgaII6D5Qs43//lztYCV9A+XGmlYLhIBAUMRSCy4pCw9IysnNz8tPTM1PS06NiYwOAAMKT06PgSEBwCBQYCg6/0dTSN9HTHAELGYXViU9ezxSz6ZmnnryiCPuKxm2eUUl47l0HNWlLQ1HXNTS3ZLkHZB5bKKbtMIe1mUVqW6mi/U0plVPK6Jx60R8018tp7D0DJJ1RKOScqXizhwRHlNawNFzAPjMeV0jKLZjFPw4UIW16RuHeykMQliPk0nVdTp9NUqhV4i0MsldbXVOlOVWKuTNKrF9Rppo07RZBAY5UKTwtTeYO5sMpjkNVWqthptT62hr8HYVqNpbdaZqiVV9dVtPR36amNVU211S71QI9M3mFtvd7V3NQ8MdvV2NTbW6Zubq9t72lr6u+t7e41tzdVd7Y3dXf3jI3VNjSNjw+NjI8NDA4N9zSMDbX83NtQx1N/S21bT3WKeGO7r62weut1pX7D097f397ePjHS3d9b1Tg41DvY0jg40jg82jfSPL0z19LeNjXQO9DYND3QMDHYNjQ/2jw9Vt7c29vfrWlrUHU0TM2MGLn7BJNxpVPmqZAtacQMRnZKSQsBjYeACOYuYD7rVLaE6zFKXUTxTpaaV5OZnJKHwyPSctOyUOGpxzv3ZsZ166aqR6zMLfLWilSqeu1a82ih3VgtrmOiy+HBEQWZaTFQyCJgDCh+tUk8Z5BMGHSI9NT02Oi4+ChQRUpwUNV0lX6mWN5BQkLSoSmRxQkJk3PVrnVxOJ5fSI6fCEhMyQIDIoCtRAR9oyJhmFqWGgq5m4gxikpheqRDiJUKCXELWKVgyDkHNoyrlDD4Xx+NgeRysVEzRa3lmk7ilSWsySMwmmdkkqzJKDTqRTiPQa4UGnUhvUmtNmqqGqo6BnqmlRbt/c2l32+b3+3Z3XFubS7vbi3vbc1sbzt3d9YOjta09/7Z7fn68s71aKWUyiTAmFszBg3nEMg4ZI2BgNVJyYxWn3sTQSzFGOa6tmt+hw7apMa0qdLsGXytE1onQSnKxmlomZ0BE5GIBsZiOyGIgc6XUCgkFJiCUcchQBg0sZcEaBHgxFcGpEjduLNatu2r8S9XW8fRySFR+lqivmT/eDjUK6Y36XDqGZpDDiKiAiJD04vxsIuYqOC+CQ0lVs1M5RIiAVUTDA4qzgwvTkuEl+cjyTCIaxqPydGK2kCwTk0wyhoZHVDDQxMoiJDgLCckmYUqJODACnodEFTJZKBYVrFOQ2urEjTp2h4k9VM/r0GH7TNhWEaHdIMBjy/KLMqOiw/NzkqHlWThiMZsG5VKh6NLUiqyE4gRQUvCtZEBISkR4dMi1+ODrKSEB6aFBaaEh8SGBIEAwKAoQHHIzOOBa6M3L4YEfAALfiwx+Pxl4PQVwOSM+KiY8ABhyOSMlMjk+LDkBmBAbmZaaeCkeUpINhRaUlGXmFmQXl2YXl5YWQ4QU7t7h5vrLh2s/flvGIxXEBdcUp0+SYD04yAAdOi0i2JT0JQ3LZRA49fxFFcemZC8o2TYlfVlDd+tpKzqqXUWakxPnlZSWGmUsKDgIEBwaExsUHQ2IjYqKjQgJuazliJ5+/WkMEXrp5nuBgFBQfOx1QHAwKCI6GAC8FtB3u9///OF7ScAfBlwPB0ZcDQ4ICgoqiIntkMqfPHu0/dVr0UBjAui6KT9x08Rd07P+zqWmLykoi2qaTU2zmhizetq0kjSvZdqqBMM6ZouK1GFmoZHZwNggOAmXkJkWHRkUB7iRnxL38uk5Qa/6ISC0AAwmkgnxKbFJqVHxEQHdRpX76emNWGBBUa6AS0tLiyOTsDwKWc/iP/v6jdIsQUUH2zn4FQPDo6HsqNh2KXlKUDYrqVhUoZd0xCUd2arATwhRQ2zYtIIyJSVaxLgpIWaKh5zmoWYFmBkeYpyHHGLCRthwiwg7Jyf9fflNi3EWDmJJTl7RMNxapk1CmGJX2iQEp4q2ruTZFfR5KXGeixsXksuzYkFxwPjkpOjAaz39bfZd7w8ANyMTY9KT4uOCAzhYxI9/88sMRFlgHCApKSo3LpoCr/jo7av7b54VlKVXJISP4ysPpCyviODS0hYlFIeAsiqlrssoPgnOzoM7dIxeGTkx7MqtG98PunGlGFK46Fu6fOuDkOCbESEBgPAgx9pyZE7yP1z7XnpCBAUN53H4n3/1dXdvU0ZayDgevqbiuCSkLQNrz8zbMws2tOwVCWXLwHMZBO1CUlpU4D/88FJYVJjVPp+YmgKKCf/Be5cweERXb9vVG++nZSbhSWihhPv6Jz+Ss0i5Vy/1i1kiPLqiorISgamEVGRl56ZnZKWkpqdlpEfHxoQDAZDyMt/6aiwooDg3MSshoqNa09doQoJzluZGOAzM8YP7VByiIPzGuJy2omW5FDS7lGoVkJwKgU1MdSipTg1xWUu0SjAzAuJOg/7OcPd2T7O7TucwKSZFdKuMPStmWgS0aTF1pUZhNSlaRSxUfvbu2qpYLI6KT4JWlo3PTxbAwbnlxQPjA/ePdkqSowl56VNG4bCE0ktHTkoYIxJ2I4/GJ6HodPzqnfVCVElyQZqxxcxTCnPAeVUNVWfPzrFZIB0OPCRlTslZs2rehIY9auRWsWDVNYbWtoaSsgIWl6Y3ayFwsK5Ks+JzFsQGyjAlA2reoIpnpuM5KDgOi8ZQaHiJXNncMrJgsy47uHyOSavUSQWVhdldcnq7kNQrZ4wahGMG4ZCGO6zijGp4XWJWp4jZKqSPGGVDeomlQTNWLa/n4puaDBw+BU3F8JRCPJNgt08yMKUyMmxAK+rXirr1kvYq1e3OZjIJp9CoISjk5OIsk4QgZoA2GqQOKcmuYK51NSx1NIPLoLW11TVG9bZzDpUe1clBL2rYbg3L01yjI2NQ5SUSlYzJZ0u4dEJOqq+tftMs8uo462bxZoPCVyf3t+oO+uq2OqsWWw2kwlQZFYcrB7PQ8PLY8MVqqadatFhlqIyPQRblC/gsGglJh2Rvd1Xfa9NZVTxkZjQGC8ZjyktBEQ6Tzl2v8napqrlsNYeOh5cUJIEmTOr15nqnUbtsUnfIcEpinpxWLCQXcIkFEmqZAJ2vIEK4xAImNkdAKe5rkvQ3SyWMMj65SEQrFZDLRFSoiAoVkMt4xFIuoURALhPTymmobAkdVqVmtNXLuzuqbg80T0z3z9kmnMtLq2vezb2d1f1d5/a2a29vZX9/eWvXtrZu39iYXXb0DQ/WN9YoVRIem0IlIQVktJiOVvJQGgFcRC/g4DLE1HyDqFJKylBQc7Ss4io+zMitqJfg1bRyFRXKJ1fQUMUMTDEdXcQmlEpZCAEVwsAWiKgVciG6RoZvFRGkLISk09h1tt308LDx0Va7fyULgwwvyFbODhm37MzJDrPTwpvtHj7yyOo0NwOvxqbEJqOgVxFgyFB7zaON+kN3o9sq7m/B1anw9Wpag07eWQtjUrA8GpqMyMqOBhckoMtzsZVFCFgRsiSDgijmkOBcOpJMgMAqcih0eF2jqrbD2Nhp7rrd0tXTODHWZZ1q72qR9LQJ+pUsPr6MQIHXttRg8Aghl9TZoWtslWgk2ImeqioRCZ2XDE2KSQ2+mRhwKyMiIhsYmR4GyAgF5AAj8kARuZHhWeGhmRHBWZGApJAb6YCA7MiQzIigLGBIViQgOwaYHgZIDQnOiQYUJIFSgEFRQTejg4LiwyMu3f3qs0c/+vzFj748f/vxg7dvTj/5+OzV6xcv3zx4fm/11Ynzi2dgNhaWCuyA5c1SEYMk2AAZOicmLatZy2qOS8tzavgOFXdFJ7TpuUtahltL3zQy/Camz8h0V7FX6gRDTea06HBgSAgwIjomOiExOjYeEJoWHtgqVJ+/fhGHBl8BhUWEhkWHA8NCQiMA4UnXQhKvBPU2tW2e3AlKib0VGBAZFAoCRqaER6HiUoYkqpfnZ/ufvdKOdeYlAZrBmR4Nxa2iupWUFQXZLibM8NHTYty8kuJQkBZF+DkOellMd6oF3UyMBgM2MNFIZEZw5HUUjZSYlZ4QC0iJCgZnp756/Ihm0H8QGlYGKadQSHHJMVk5iakxYV0G5cr5g7CUOHBZkUzMyc9Pb2yqaTKbpCTa4x99KNHzkVFBqzLmZr1wSYr18fF2KdnFhbn5cK8YtSrGusU4Bw89R4NbyNB5HtEuoCwLyXYWboEMXyRWOCnIdTbeLySs0OFuRuUGH7cpwK9xMV4W0kmFeaWkVRl5RYT3SIhOAdbGqnSLCetK2rqAZRdQHGKKV0B3qkU0cF5+dkZxXlFxSnzv7Xbbtvt6QkRKbkZaXExMwA0RAfPRz/85Ewm5CgwAhNzIBgEJkNKLF09OPn4OR6TzixOW6ci7fNyuALEpxzno0FU6ckvF2FJQ16XYZSHSXcUdM3DBmaCcrLis1EQmj+47WE/KTCwtyc/LTK2Al3l3ViEMXEp+Ih5dZtbK1UrVFz/5Sd9wR1JK4BgF4tFQXErscZvoyaDm/LbmqFm4bqTvNyk223RzbfrOei0GD6dyqGtb6xQaWaoQFhTnmKp1Y5NDSEwFT8iSKUUKteSzf/2pVsAoDXh/TCmUkfFIJBpaXgktKM3MyklNy8jOycvKyQaCIqNiQDgCdnNrIxF0i4oGI4vSZVS0hIykIUr21+xEZPHx40MiDpwP+mBSTto0cY+qRX41xykgu+WKVb1yTkF1mFnOWsaigbbTqtpr1G61qw579Iddur1mmUNK8CpIPiV5TUHeNnPXq/gWKa2DRypPi3/x8EStVqdl59GwiDt7WyQilkTELs1avnj8EBoZJs7P3G3kehSYLTnuQEXbMfA9tQoDrZJHgt55eABFgcGwksGRvuoaI4NOnp0af/7kMSXm2iC94qhBvaPj+9Wc7SqRv0nWzy4f6Ot0Ls3Dykv1OuX4xBCegOof7H5ycUZIDGwjQtarZWsGaT8FJwSXoIvBkLKKcp60cXzm4NnL3bv3ORxWd1NtV7WuIDZixSj01cgOOkwHrQavXuhSc706wYqa69RJ1mu1y1qhr1a10aBZb9LatJxxIWHXY60zSBlUTEdno0zM+uTJXXxOrKIy12kQL2iFCyblYkvt5vQEAQqWi/h5udknJ4diYiU9BeAzsu0irNMoWGg124a6EUi02WxSSfkPd73EnLhBMXFJRbML8TaTsp5DIaErxBo5RyqoNahwGQlrbbU+k9ylEXqr5N46lcMsX2nQbnTVuVurVm83cmD5rTqZUcLrNCiRcaHzGoZPT99ub6JkJMnopOGBriqNiF6SvtGouFsntinZtOIklZLe3V5DyEielQucRt5Gt3KortY2NtBsVpelxfSJuW6D1qdWrhvUh4v92wt9zpkO99KAyzawsjC455rxTQ/uLnW6J2ucY1X//c3D//3F69ON0aOVvt2lTr+1c2OmfXWyeWnAPNOhnmiWTTTLploVQwbCeC1ztk002yWf6FQOtyr6WxQ9LfLOxrrRgb7ZGcvcom3R61nZ3Vs5PFw+OJze2HUdnTj2jpf8O97dfbd/c2HJPmYZH27SdZtF9XK8jgvWsQtrpZA2HarbSOipoXSZyS1afIMSbxIgGpVUPQetZaGpmHJcRTGHgpTx8WIOSsCEC1gwpRhdLaUOtKlGW2Q9cnKNmlllaat7sF7z9I75fLv37nav095mn6vzL+sPneqNefHsgGJ72ugaKaHALn3/UnhkSFhe+iVwDso2UvPhTu0D7+0HmyPHa6MPNqce79QsjeKNYjyDiiNj0QgwvCyThCkGl6Tn5KfkluRQ4EUkeCEGmktEl7AZSDoDIZJS2rqqOueG2y0jPbNT7SMjPWNDXYPt1c2KvqGahWZdQujl5MzY4dkxLB4FK8uRy4h4SraUDXVOtdWISSVxIdAEUEEkIDkwIDMckBkUmRYUnh4CSA8JSwu8lRlwoyAkEAIMLQQEZwVdK40KKwGFZgfdzAwJygyPKExKLQgOyQsKKIsCFAGDcwEBOYDg3EhgBiD8UiIXlScgFLFxJWx8GY8EYeBIdLJBJl+an9l8eH/k5f1sKakMFNRektmLKRzGQYepsEk2Yl6EWRCj5wWIWU6llYu28QkLcuy8DDMvwy3I8YtKokNNc+mYK3pWu4EXkxF6LTEwIj4qFgBMj41JDw/JDbwpZbLf/OTzLFTZ5cDr0cCIqBhQeDQwEhgeHxwQFxjY3tW89/GjHyaG3gDcAgWHxEVGpsfGoVLShtSat29e7nzxwrwwkJEYaC5OsvIoS2LGopCyJCLb+Lh5NtLBxyzx0E4hY4lPXhDg5iT4CSmuU4Cq5sA1LBi4ICEmPqICT8jOL0qOjkwNCyrPyHj96Cm+Sh4UGVZSkMsRsuLSQLnJUbkRwb0GlfXizpU0UD6skMbEVWIhw5Z+jVbOoVOe//THLJM089YVCwK+wMOPMivmmOgZFnaSVjnDQk8zUZO0ymkmyiYgWjnYMTJshA4fZ8In6dBxWukEHTzJqZgUoMf5GBufsCgkzfJwk2zUN9ueowAAIABJREFUFAc9zUTN0pE2FtbBIcxSETM0xDwXMyfAzYqwU0L0KAc+QCid42HmRbg+KnRcx/M7Zjf3tpYP9nd3t/0n9xzn90f3NtwP7y1vb3p317x7vsdffmz1b4y6VqYWbeMTAzMzw88+/XD3xSsIOJORAlgkle6pSTZu5RIHs8rDeQSIZRV9SU50S9FrAoSLg15vNHx4frx5duje2Vzd3964s79+tLf/8P7a4a53b8u2urK+v7V3cnf/4Yn/7p2lVfePfvJFZ2djTGTAMKHAq6c7dRSXie7U0TaNnH09d11I9OhoM2rGoFG2smw7uXjeZ52fcnun3G7X1vrWvSPHxqpj3b26t7l/enTvyYMVv+fJv3xJI6KhwbdGJUwOshCGKi1EIDKKKqLyShNyi7Nyi5ISkjNSkmPjQFga0bHpyQj/QEMsY+VEaaEZalhWNQu5MN7GZsH3Hx5SEWXgwCtWAWVBRLLwsDYJwyZizXCIVg5+RU5zK+jLMopLzd2s1y4bZd4Gk6+hymtSb1arXEresoJlk1IWZCSnQbSoYS+YhO6xLofDfvT8+YzPbV1dnPK6jx+fWBdnlzfXV+4c7d2/B46NVGTGOnWUFT3bJee4hXS3mOauVXvmppY3/AeP7s15lhY8zp37d+xez7R9ce/+vYO7D8pSPhgVobdMAreKvqrhrqqEizq5pa1qc29r0eMemZtb8K2t7u8PWaa2D7YO7uzAIt9rxxWtqVgbGl4PA03MTSPDKtFgJI2p6Ju0bxw/2j08pfIFdd2NZo0QFwdyaPk7LQZfjcxXJdqskzjVdLucvKymOFU0T7VgpVZs07Fcau6aWe6sV05WC/d2/R29nWP2hfk17+2J4aenB8g0kKo8e1YnnTMI5kwCz3D7jt/XNTo64VjUN5ieXDyQYeGs5IiNZo3LLLbrxGsj/eurS+3DzfPexUmb5dDvomQBrQqi28BZULAWuhsZSCgOi1Qb9Uq1ok4tFpRmrjYqlwxCp1HgruKtVvF9ZoG3RuqpU600aJfba3GQgob2epGEWS8iMZKCfE2apQb1ztRAnVFZ39e9urNhEtJ52dHeBpWjVtbR19Az0DUxOTLR0QgHBWx0Vi3W6i1mE4tGrVPJrc3VpMRwm05wOtE1Iuc62mp+8fs/fPvtt+/+9sd3//fbv7375f+++9W7d79999ff/N93//Pu/37+fG3koaf3H//r5Z9/9+/v/vT7P7/7/d/++ut3//fr7/7y73/968/evfvFX/78s2//8G/v3v32xfKIpUG0MFRlH6+zdhsWu822gYb+FtVUh3Gy3TTUpBls0g53mAe6a4eG22YXhhfWHat3Nn13dhxba+47h7bDPcv+ztTRgWd/37W1uehZnpgZ6+qqu91bNznU2Fwt6lVTa9kV9ayKenZ5DQ3cwik3E/IZ2WH5SSAsOJsEzcQUxXEwOVxigVFJ6WyWa+XsngbNUJNquEHUXy+QC9EQeGYRIjcdU1LMRmdSyjNoFQm4kqiKHLSSW0hDxWdFAaOCbn5w6db3vxd67erly++/FxYQB8lPkOMSeLBSCbacA8fy0AQRKRdbko4qqanRoJElpUXJEj5GIyZREIWU8iI6HEytLGTjStDghKKMIDa1pKVZWdek6x/u7R8Z6B7o7x0aGBwfnpoZu93XBC9JRRYn5edllpcVsBn4vKz4wuxYNCybSynn0yo0PJht0GziVCBTQ8FRt7IDr6Vcu1oUGZ0aEZ0cBkgMCkgHBGYDg7PDgnLDQgvCwnNA0dlAUGYwoCA8Ji84qhSYWBieWBSZnBoSmhMZlR4Wnh0ZlRcdnxQangqIyoyMu3QlPDgMBASGR4DCI0AgUHQ4sACUyMyB3D3YefTxR3NfXKTyMflh19qKM6Y5qHkecVyMn5Thp+TYKRlqXFw5KUJOS/BzCqpFT7DoSVM64pSOaNFRLDrKtJ42rac1iulRiSHfC7sSGguKj02Ii42ODAtKDLqpFAgfvH6aS4L/4MYHISFBIcCwK0E3AoMDIgJvAQNu1bfULZ/ufZAC/OGta2EhoYCI8FBAWHF8QodC+eTF460vP1RMdMQCr5ryE6dUzCkVc1xKsmoZdhN70chcruIsGmg+HdOnpa0bKFtmur+WtWpmLVdxlsxcNgUWHhGIIJHTc/KTYkG5CVHZCXGvL16g1KLLgTdhZWAalxabGZ+dHpcKCLjdaF56cveHEQFwJFTIoyIQpZPTw2qVlE0mvvjHn4gatCXhwRYEfIaJmuCjfErmmo7vMwjWjEK3hmOXUm1isl1KXZRQrHy8VUhwyKlrOuaWgbVhYK5qGTY5eUqAmxDjLXLypJw0riBNqakWOXlaQlyQUpa4hHkWxi4keTUsr4HrM/N9tUJ3NW9ZQVsQYG1C3IKS0i+lUuBF8amJKZCyvKSU4fGx+qGBiJysgooKOByOgEEoRIzzaJtbZYTS6EyxyGRStLSYjh+fHH30lsZAqcoyPVzEgZ5mF6FXxKRNBW1DTXTr2FYBalWB21UR93ScfiZWwiKYOuvL0JUJ2elJuZlphbmlyIoSBKwAVlZYAQElxWaDi6RGfSWZSOWxf/STLwYHO1DwokUO8qBGtGXmHzTL10wcp4qypmcd1EsWhJWH/dX1XGJ+RpK+rpYkEgUnxKcWF4NSE3MgJaoaUxG8LK0wG88iCdVioVr85KefqyU8SMitSaVAz8FVIEpgBEIBBJNdXJpVUFBcWpKXm52ZkRYSFgzHIJzrq4ySeDUie0CAbSaUDAiJZiai2SjE4kq37+9SEWUoUIhLzXepWDYZddUg2axSLss5Pq1gxyzerRZvmgQuDduhERz1Nj1ZsrxwWN44LGdD7W6tcKNK7K+V3O00eM2y/Xb9WrtutE5DJhNvW6356IpMaA6ESr49MYzGIooryzunLeevXiLTExpg+bstko0a6YZBelyredCkcdcqWw1KgUo9PDdZhICAUbCOoX6lSQ/H47qHh86fP69IvzEiRG0aeD4dx28SexT8YR6lTkjuut2jqTYVVcBFWn332BiGSurobd/b98Mi3+smgXeMwv1axZiYxoIUstA4HAwrkBjG7V7/vcf7d874SkX3eF+DSU5OjJ7kE10GkadK7K+TbzfKV7RMh5K6rKasalkeI9dh4tjVzCUZw6HgzOv4EyZ+f18XhUnlapSmjla1We/3LiLTQFWYIk+z2duosddKHX2NjoVZY2NT/8yU0qzZO1yX4WDyguTDPvN6s3LFrFzuaRkd6tI2KAdmhntG+7xLFkTczWkpzmviLWn5c521DWqJSMitaWpoaWuuV4mZ+QlrzWpPrcJtFnuMXLeB7TFyXSa+3SBa0Is8PU01SuHU/GRHV32TlMpIClqplTubda7e5iqNxNTeMu+y6zgkcUHCZove16yd6K2dm7w9Nzk41laDSQqaUtEXjJLjySHbwtyxf226tZqcGj6tZE5rOOMafguH5N/efPfdn/706//46Zcf/umvv/x/3/7LL375k59+9vwvf/rVt//z1ScHcz5Lre/Q+ub12X9/89X/++4Xf/nTL7/78y/+8Pt//v3v/vGP3/7Lr3/11X/+/Mvf/eZnL5ZHnH0Gj7V1aapxYaDaMVDvGGueGKix9lfP9tVYuquHmrW9jequZm1rvbq1WdfZWdveXjs+fnvZsTBvm3P4PJ6D3cXtDZvfv7yzs7y15dn1uza8NteCzWmds031txnpOLCEgeqqlZtEZCGhTEyCMuF5laVpAgpMQCxWMyEdRjoPl40uiSLBU0tzo8iwNA48VViZqiLl8/E5WGQ6jlAowZWzK4vL0mIq8pLpyDI+Dt6hk+toJFhZHAWZIyOWCeAFyKzYgpSIwqIkGLYQTSxHoUskbIyRT6wSkMRkeF5KVCwoMD0jClycgoVnKzloo5DIxZZyMVANmyxloiX0SgY6HwtNFrBgCjlVqua2DrQ2jg23TU40DQ93jo1PzM4a9OrUKEBOXHh8TDiZgFRKOSV5SShoDhlTTMEU8MgQEQM81Crt1NONDKgCW8gGZxVHBOeHBWdHArIjQ3MigwqiAgoib+UDbhZHBJdFRWSGXC6IvFUEDCyNDM4NvpEPCMgNvZkXHpwdGlAADM0MvpkTHlQQCUgPDcgIC84IC750NSoyPD4BFJsAjIkHJiYB4xNz03JZMMLR1sbJhy9c//g2S0IsjwsbxpTtNiq2a5X7tYr9WtlOtWDbyN7UMTY1zC0db0cv8lVxVk1sr4Hj1rGcaoZdTrFJSfNiQreEL5GwSDIuXSzmCKVMqZQp4XF5jJHhwcMPz7Uj7Sy1WKqWq+uMIqNKbdYbzFV15uqN3e3jTz+UdTWpamoaWtqr29vr+/sGe3p8CwvPPvno+Off6OeGk2ODjHnJU2zsBBM9Qq2cExCWFbQlGcWpoi3JyQ4t1qlB+zTILT1mV4/b0eG39dRdE4tNKr9x8/2Cclhqbn50TEQ0MDA5KfblR6/hUsHlgKCcrNwKAiYmJykuHpQYGdZcb3Dc2w+MBuRlp5GQMBgkf3CkR6mSUPCYx198xq9WFocHDIGLBrHFQ8xyp5TikNMdStqSgmqTkqxCnIWLmuIgLVzUNA89zUAucrEuEd4jwbul+GURzspFj9LhFlzZDBk2TYFNUyvmmEgrFT6Lh84TymeYKAsdsSDAOZX0ZRXNoaYt65l2HXWGjZyiwSxM+AQf1cZG0yqK0rLTE4uLc2ITbPbFMac9pig/B1xWDoHCIaUYJHTn8QlDo85DY5AkPB5foZSzjx+f7D67YPKJSli2i4faM9HtMpxTTvXKyC4pZk6AWxCgVySoeUqRV0qa1whqlILq7kb39sbcikOkVaprTDXtzdVtTZ6dzbH5mdb+9obu1ttTYxML8+NzM19+/fnczEhORuwcE3lQLfXKaC4xeVlCcmuZyxr6tBS3LMWMClCuvjqfY/bw3tEn33y1d3J3yjbr2fXvPDg+Oj+9/+zMse52brr9d7bX9jc++ddv2CRsOTCsV8BU0tGViDI0mVZSjodCwGBwSW5+TmFxQUtb48bm6sH+1v7OxnwN/3C45pWtb6NF1cfDCeAFhxuOrS3XkzcXTAysMiJwUcp0Kul2OWVZybaL6Ctqrk/LW5HTVtVMr4Zpl9PGOLiPFic/OVz9dG/lq23n8e2mJSXrQZd5r0HhUtNtSvaCgjarYfometd87nsvX6we7zm3XYu7m+evnu3s+Q8e3vc/Orv/5FFZHFCVEbvdJPFVidxqgU/JXlUw1pq1W7bp0ydP7j19uHP/cONo5/6TR0cPH2wc7B+fnu4dH5fGvj/AQfh0HIecuiSjuZW8zdbqrem+s6eP7j48Wdvf8985fvDswuXz3ntw5/6DA2Ts1X5a+aaWu2kQ9rNxtJJcciUSVYYkM6VW386S/+Dw7vnSqvfs9ePWajUlIcqh5bsMIpdBsGYWe4xcu5zs0jBWTex1DcutY62YuKsm4aZevGmUrTdpN/prXz1/PDk75dhY85/cW3AvXpweUgtSqjBFzjq9p0G90qhaH+te9zj7Jyb3H54suBfvn+ypCZXyvKSNFpW3RrzRZLwzP7nmtU/YRtcP/cte15HfjUsDTMuJK0b+goa3MzeytWy1L875tjadLnuzXkbLiV2plqw1qlZrJV4Tz2fibdSKNurlnnqls0Z5YptcGO3zba/O2yZ6DQJxbpSnXuls1h1aRwe7mzuGB63LNgOPogKnbTTrvI3q9dE2j+X27EjPcIdZhs2bMjIX6+TrvS2TlrGtVcd8Tz09K8pq5A+KSENKdguPvDQ9/O7Pv//ixWO/z/XH//vt7/726//726/+9Muf/O43//7d/3zz6bHdMVm799Dzn7/4p3d//O0v//yL3/3uP/7w7X/+7vf/+vtv/+Uvf/2PP3z7s9/9/ud/+9tvn9gGXQPmNVvnynz7iqXVMdowP9pgGa+39Jqmeoyzt2uH2w2DrfrxrtqBZkNvve52g7qvRtWk4HcalI0qcVd9VX9Xy/z8pMXrXt7fdR7sufZ2Hdtbju0t98H+8s722sHW4qrTvupY8iy1dDYx2BQGm6LRSqt0jNZaQa0Sd7uWudCnrBPDzXxYfzWrQYPvqaL26Ql9StSgFjdgIHUaSG1GypCO2aOiGBhl1fzKTi2tQYjuUdKNpLIGMaxTgR7WEAcVhC4hulOO7zDSm3TkIbWwX8yYVLAH2FhjeTY5Nbwg7HIh8Aa8PJ1NBYspYDmpREYoYsKyqOU5DFQJGVnCwpUxMcV4aAYZU4jGFAvU7NvWoYYZS71lsmpouGt6bmxuAY/FJUYAMIW5+TnJleWFIh4ZhyjEVeYREXkcYomIXi4Xo+pNjM4qVrMcX8erbOCiMWmR4KhAUm4iPiuGkAMi5kYSsiMIWZHE7GhyTiI5K4SeF07KDiHmAAi5AFpxFCE/HJsTik8PJ2YCkYlBlYkh6NTwyiRARUIoJCbwUhAQFBOdEAeKj46Kj05IjopLzE7MJBUjdlc9h08e+X72RbGaiUwB9VcWbdZJXGruhl7g1/H8evamjrGhofkUVK+E6hZSN7TsTR1nU8fZ0HB8SqZbSneJqU4RZVKn9Tptvrv7q4fHnr1j+9H+8v099+GG0+O2Hm6M7ntX7u0tb/qcB1vOo23v3tba4eGqb3PZtz6y6hr0upzbO27/nnXTP+Ffc/tW11ZWVu8drX79sWpmKDUOoEqNnaEhZunIGRrCziM4BAQrG2Xj4+xCglWOWJBVOuSVHnmlR4pwiivdUqxPRWvU86uq1F3DI8bGJq1J3dho7OxrP3t10TJv1Zhrmxvb+qcmGoZ6a1tqW1vq5xdnvE8eVHe19vV3LVgneoc6vXveWee8ZW768adveQZJWUSQpbJ8mloxKUA5xCQrH28V461i/IKMZJOT5yQECx89LcAsyEiLXOwSD+tgV9roEBsdssCumGUhphjwSWalhYsa4yJGuYgpIWaah7YwK2dZyGUZZUlCcqkYXj3bqabbVSSHhuLQUDxK+oaWvaqhz0uJy03q8x3vR29fPXzz0auXz558/PL+1594L85e/NPXZ68uHj0/u3jz5OzjF/ffvD68uHj84uLTtxcP7m29/OzD/YvnuZAMbHLoBLFoy0hz6mireu6qmrkkRfurhEsSvF1QsS7H7hi4G21Vc8Pd1R31pubapt7255++nnXaNLXGlv5OsU7RPXr73pMHs44FpkRQ097c2N7s8Tm3N1coOGg7AeI2Sbxq3rZBsqnle1XMFS3LWy3wV9E3mqTWZq1WzBTL+EQGcXVrdcXnRFKJCAqBzGf3Tg7tnx7jWSSRRkJgke6cP5gdGcoMuNGnlsroBFhFGQyJLYPhK2DIUmhFXhm4sAIi10i7mqtmehrcQ22Pre2PLC27XbpH012janaLgn287W3vaDp7eU5DltOSoj06kUtBnRfjnWrGqoa/W6/eqZa5ZJRVDd2rYbo07EE68vXi2M/enjzyzjxdnvjEPX3cU7NZI12SURxS0kGrwWsUjIkIozVKpULi8Ps5ahldTOfo1QvuRQabgqGT5zbWnr56URgR1E+EnfabNmtlHp1oxyw9blD4GpR1QiaPxxudm4BgYGgK/vbEsKrKQKRTJ60zjy4uKpJuDnHQPh3HbeB4jQKvmreoFfVq2N29HVV1Zhyd1nZ7oKW3pxQKmbVOHh1toZNuDrArfRq2R8VupyL+HkIMFM2Xm2ybBzsPn20fPSBz2B3DHY1GqTQ/a6tJ56mSuk2ijRqpx8h1KKkuDWNFR/fKyE4VbVlDd6kYHhnDJWU6dAJ7g9wyMUyhEQ1NdTXdbdVN1Xd3veS8hDYmYq2t2tekcdZK7J3VI30dPLmsb2JEppXu7nt55YWS7NiNFtVKlWBBw7O11d3ua5LrRW23O9p6OpatY+XR18clWJeJ76qWz7fX6LhUFp2k0qvN1QYtnyYGZ/ga5StVohUj32PkrJrYa1X8tVrpar3K06AeN8gY6HJ9jU6lEZq5WFEOyNugstUqVrqbGk1qZXVVe2+nnIpWl6Wv1qt8zVqLQXq7Rt/f1Xb7dke9gW/tNi121jYLWGwRu72lerLDTM6MnDXwutjICR1vd7J32zr8zZOToxXHmnv5z+/+8t/f/fovf/qvd7/513d//s27P/7nqx3b7sbkP/7yyz/+9Q/v3n337bs//OW73333v7/9019+9afvfvHd33797Z9+8ftvf/nX//3Dq1WrZ7x5wzmwvjK4sdjnGG+cHaqdnmiYvV090qmd6DMPtusHW/WWnvqRZuNIo2m4Vj7bYRo2S61tVf1GaZdRrOERG3QCmU5sbjK2D3QMzYyOzE9NOBaWtjZsW5vDS3ML/lWrz2X1Opb93jnP4uTi9PTSbFeHsrWBaxBVNMgrawVlEnRyowg2bGZ2GrEDZtKwET+oRg0qkSMaTJ8S1SKENGnhbSZ0nR7eUoPvbWXU6VA9ddQ2A65bhmwVlNfRCptY4C5RZbcc3aFEN0oqmsWYLgVhqoY1aaS28aAmSr6ZBWmS4cw6ilmBa5TjWqW4Og7cQC8X4sDIgkRoYRoakocE55QXpECK0rJy4khcbHWnqaqjUdNYo2tuaLvd39DSnJuVmp8Sx8KUUwgVlZAcBglGxZVSMAU0dJ6AUsojFQuFSKkQYZJh9OwyI7OkW0kk5gDR6QBOUTwlG0DNCaPlhzGLInjQRE5ZEqskSQ1P1iBShdBYZmkkFxYrxiQLEQm8ilhlZbKyMllaniiExIugSQJoIg+cyCyMuTS5uWrb2rRvbCxt+R3HB0sHu2v7B48fPTv2bxydn3n/6ZM8GaUkMqA6J2FeQZ4Vkgbk+CElflSLnzAQLCbSlIE8paVMqCiDfMSwEDUmwY5LCWMS/JiEOCYhjktJ/v7b+1vrq/eONk/Pth89dZ4+8D492X1+und8ZD/Zm3m4e/T2Yufhva3HD7aenmyf3ds7O7t3+ujRq9drz849Tx4ePH52ePZk98UL38X5yeNH944O954+8v34E+loT3JUiCEj0aqizGtoMyrygoE9r2dNKMnTWvq0jmFTMpeUDKea7tLSllTUOQV1Vs2eN4ke7Czfvbv74NnFnUfnJ+f3T072d4+2n3/6Zvv1K//h8Z2j+9un9z339g8f3jl5cOfZi/OdL99Yd32bR1t3To88+97Tzy42zw53Hh5//M2PJWYlKSXGz2dvGXgeM2fTxPcauE41Y1lFd6oZK1qWQ0mbFxMWJESnmrGmZK7J6ati/AoP4eRWOgXoJQFujodZFBEWJaRZEW5SgJ4V4eaF+EUB3iUmO6TkRRHBKad41AynnLQsI7rUVLeW6pFTN9QMpxg/w0ePSKm1YgabQ0cxGBQCdsAy2r08GwMrToGW5EOKwbCS3OJM1+46XaXIKi/Pys/OTI3iMDBPXj258+JFETyXlAGaY1QcNvLX6gTb9Yotk2BFRTqqle/XiVe1xAVOmVOM93dUj3bU85TC7JL8nNICEps2OjvZ0ttRhoQVwcCllVAcFTv+//F0l9+RGOiZ6HsmtrvbDWIorlIxSFUlxlIxMzMzl0rMzMxSiaUSq1vdbjS02zBuj52ZccbDmcxkM8lu4N5NNnv2hjbX+2HO2XN+H57/4D3P8+Vdm5tcmnWFA3Qu0+d37u8uffrh9cV8325XZFgr2POariKuQ4fmwK58GLc967QfJi0Xs73NQTuJjAMigHQO7dGTC63Teh+YX4CEIUqwU6vzU6uzxIriisaq/pGBn7z5fCgRMQlZWpmAxWFWNTIr6rk1LEkFS1wrUlZxOORSIg54r0lB+9HexJvtsauhyMfLAw8n25M6QX/MEw25ydSSk+uLWiJGBAfse/XbdsmKibPtkh151Ltu9aFXvWOTnAY1+27ZYVA3oWZfdUd/++bJD87Xvkov/dcXpx+MNq9ZRZt28b5bdhgwncUtqZBuJGBRSAWHDx9aQ26NXakNuPZP91vbEoGmyMrp8edffUFHgxNVxMsm62nccRZznQSMhx55usUx5LcMdHccXB65Ih5bwLG+vzW/uhhKxBZXV15//hk178awin0Rt58krbsh7b5Xn272zicdK6sLE1PjyY62sfm5te3tQMi/ujL/6oMntcA/GVA0HLiUB25Nj4KtoVXKOFxuI88dbVs7vz59/9WjF6/4CmnfRG9r0KrHI6+7IrtB87Zffxy1pKPGdFifDusPgqqHYcODZutli/04ZEi7NEdufcqvmwtodzaWVBr5+NJc60h/sjP52cuHbBwwKaw+7YgdJd07Mctef3J6qNfm8cysLjl99idPTs30Cm8F9rzNuR817AQtOz3Nw/0t/qi7Z6ivf3jofHdDUgxd86sPEvZ0W3B/rNPAp2lVUk/QGwr7/DqJuRqXbrIdJawnSetFk/U8bkxHtPsR/UHCnm7xnY/3ChsqWrqbXR5jt0fjq8Ve9UY3mlyHgx3NIbfZ7012tPhUwiir7KzFd9EdttSWq1iscKy5f3q6f6R3ZqRzYbCrxeWyBexjY10T7X4RoWDJr2kWVO+0+X//wcMvT9ZXkoHF1qZnV6f/8d2//+t3//pv//7//Of/+MPf/sUvf/ro/HC0dXmpd3FrId7avLS98uann//jP/3DP//P//d//q+////+9R/+4z//6T/+85//8///1++++48P9pcPl4auH2w8vtp4dLRwsT52sNS/udizv9i3PNa6ONk2N946P9GxMtGz1N+xMdg9EDPFTXynqC5uEJg5FW1uVW/C3p2wdSWtzRGjzykL+g1en0Ei58i14kDc728JWQIWlUVpcOltPqMv4gjHnTqTJBBQNIWVMTd/ICodDIl73NzxqGo0rBpLyieTiumEajIknfSL56PK2Zh82MOdjovGo4KhCHcwKhhvlnV7WKNh0VhQ2GbmtVp4rXZBq1scNDT61XVNZnZYXR90M5Mh3kCLbKpbM9WmHEvKB8KSuInW4hO3+UXLelJPAAAgAElEQVR9QVmnnRNVN4SUNAOrop4ALqegycQiFKKwrppMp1eSqRgGq1Iko4tp1PpSjJRf73XqPA6NXFgb9aoSXrnPoYp6DRGv1mXit4Z0zX6l38B0aeqUylqrkRF3CxN2dpuTM9mkl1XC1TS8h0E0VsOsjUhTA0LfiHAIyDZBuVVQ6aaX+njVDm6ZlkHScYoNHJKVW+LiUZ1sgoOFd3GINhbRyiRY2cUWFsnCIt1oPVvvO0v1Hqx27S93HK40pWY6l6cWdzafnZ48efXR3q++rnAra6E5rdXE7aBmL2TaiBs3Yrr1mGo1IlsLSVcC0mWvbMktX3bLVzyKVa9yxa1acioWHcpll3rVo50M+QeHusJDXYGuHn9bt6U1aW6NGEOOlVRq8+UjZXdcFfZqPU51wK0Jey2RoMXrMZosY0tLI8e7wohP4XLpnW5dIKSLBCOR0HBnx/XH7z/9w69DS+NUNKCzlrrpkKSc0mWLYNkuWnHKFuyyRZdi2iZeMKqWjIoli2LJppiySPqMwg6ztMuh1kkb4QgAvqwcTy3D4opgoOyKcvJ7z5/V2ww5ECiZTCVWleVgwfgSLLYIHA7Yey728sqImDJSWUN5Gas6MdIhNKm4Sum3v/uNLWSTYuFXZv2ZX7vllx/51Idh/YZNtGLiLerZi3r2vJY5q6Yv6tnrVuGWSbBl4G5oaBuq2pSmftvESln4KybeqVFyapbu6virCsaajL4upm2KaAdy9rKKMS9rWFLS13WsdQ1zU8/ctfB2LbxtI+/YJd/UM1MOyYJXIyjD5eTehxHxyIysjZXl8eX572XdJ1BKasrKiHBoBQn95JMXXK3qZl4eAAosJSKUYvqLj559/JOfVNPLxDjgrKj61C9LeSSHfv2pV7vvEh/a5XtOyXVSdx6UHvmUfSqult94fHXsSwTghCIEEamyaMYXJ5d3ViU6Gb6MSOM0yLSysfmppa01m9saDLl6OqJWreDjh3sfHm+stPinbOpZvXjXoT1yajfV/G23fD1o7LApz/c3RyaHKVWUjPz7jcyax6/e1zgseQgImkJAUwjp69OJpalyWmVnd9vwUO8nH75YnJng8phsobCGyavliKgsCZUjL+fKyTQWmUqpwUH7bMJPV3ueLI88Xxv//GStxSqtwYNdZmV3T7tEpXj58Ue1RJwYBtj36tN+1WFAcRrVnoW06aDxYZP9Mmp43Gzbc0l3vao5o3BYxf7qKvVhavKoM5huds3reYd+7Vfz3V9Mtz5u8z1qdV+0e1Y7QhG/e+s47W+JWjz6zqmRnfS2RMpVmrTbV+evv/i0HlbQSS993OI6jztP466jgOHIp7zscHdYFEm/d2ZtliVh+6K+/dN9i8vGlwj20vuff/mGicgcUbBTDlUqpDlMWq6aXfsRW4Bf0dfb6fV7WDzuSiq1nz6SK2WHe6nn753XgP5kWMPYdyv3nKoOCV1Dq5SyOdxGntYVOnj+4f6TF2ePnsgN2p7xToeKay3GPewMb/uNKa92z687DOtPY6Z0WL8fUJ545edNppOkZS+gPnSrToOmVNAw5pLMTQ7X1Ff0jA/aQj6X3/GDDx6KybBhk+CqJ3GcdKZCulRnqK85qtCohydH5Vrx9aNDJ7eumVV+2eE+jBnTCVeqMxHymRxOY1NbsqOr83B9UUQErwU1WxFTKubcGWy1SVh+jzUYCwX8LqOgUV+GfD4cO2t2Pmx3P+50PWyxnUb1h2H9cdJ51hnc622uJ2M7BzpcHmOHU+koR1x0h1PNnp3uZNxj0zsd4UTEJeMmWOXHTe6Tdr+uhlxfUizTGSNdvYurK3uplYO1pd2lpXAyNDLUNt7iFePzNyPGSZNg3qn5dH36l9f7S37bTnfys+uz3/+XX/zF3/7mr//bb7/7z//1P/7it7HGxlpgRnEJvLq2Ck0ohhIwVQ1lApFQIhPKVWKNXmKyqmxOk9vrCIZDVhlfp+J5AkaLVRp36kYirsnmwGR7sNtvafYa/E6132sIh+0hnzXmNLd5XCpWOYOMKINnsUvgwnJM2CDsCBjawsaOgHK6x98Xt3QnbP1tXrWkoYKM4DSWyZVsq02hUnPFwjoOs4zTSFZLGlTieqdN2tvmHmixjbZaJlstY0ljb1g9EDNMtOpHm3T9YXWnR97tVYzE9FOtpolm3XybYbpFO9tlmmg3jrcZegLS0ah6NKzq8htDJpHDyPO4xGYjK+QSDzRZAurG3qSqNyHrDPOGm8STzbLZZtVURBGWlg9HtfPdjtGkJqCv9+saIiaekV3Fo+AaastKK0jkGurw3NjRg+Oj9PZ75/tPT7Z2hpqCcoZbxWr266MeddAtbY1pvDaW2yJxmkQBhzTuUbSFNE1uYdBId6lqzFpawMmPO/lJJz9ioEfN3MYSsEXSYG8s0degrUyStBJah82oLwbWk2H0chyfTORQCfRSPKOKqJM2WKU0K6/Gwa5UNhD4lUWiaqy4BieswUvqSZKGYjmdeuOtvDsZgKy8/Ky8/KxCYB4gL5tYCBTgyE/T6Vdvvjj+3Z/RY5ZGFGCQXbUd1GwHDRs6waaev2ngbBnZW0b2rom/ZxIfmOWbNtmmTbFukS3phbNK3rScM6vkL2hEHR5zuC3gHWwN9/cmunuTQ4Ox3janz94zMPj026+VnTFnV0vHyFB0oMfT3epqisViMYNOv7K/vf/mQ3bY4Wlvjbe0B5LN0Y6W5qB/OB57/eb1i7/8eXRxuBIDGGgs21QxtvX8VRVzScGYUzDn1NxFvXhayR1X8qeUvFmtYNYgGNPze9XsVg23VS9h1hFh8EK+UlVeU48AF8Jz7lUQcD/78TdMv+V2XlZlZTlfJYJT0CRSUVHevfHelo1P3/8+KA+OKeKwG+toVfGWmEQmNml03/7213qnjgXO25cKU0b+vJm9bGQvW/gbRv6yhrWgpC8o6Utq5oqWvW7gbZoEyzr2qoaxoqpbUVava+t3rJxNu3DVItj1KveDmk2vfNEumLNwZ7SMOQ1j3cDbMQjWlMyUir1v5B+YBEcm/rFFeGjkbWpZZx75jpGzaeFPmsU8KqqwIBuIQYFu3lpfml8/2suAAojkkroyagkSRkHDXnz2QYNYcKegAEfAUnAQGa/28zevP/v2W5GCY60u3tayr8OalEOy61Ae2uU7FsGWjn/kkj1pNz9tN30x3boRsUPuvgWAFvaP9S9uLLJFbBQRVVpTGmoKrW6v2rw2voRL49DI1WWOoGc1tbK+sTDQk7Bo+H0h5/uHqa8eH79IzSwELMsuzWnUnvYZF23izaQ7oBTymLSnH7xs6umoYtSw+IxIR8uzT1+ZfC6BWmr02Exe67PXL3rH+8cmhtlchsNrf/PjNw18dgWDUcZgc9SGSi63nMWv5SsaBaqaGgYGDBKU4YKShiaHodVjUbCqbRpBfTXJ5TbvpHca+OzHL56VF8HlSEjaZzzyKg4C0ouY5kHcsONSXURNR17FVUx/4JHveBTrLpWTWtQkabBVoK1k2ISavWjgH/jVz3p9L/oD52HLoVd1GDMOu3UNFaUPnj8rb6yiVuGTw7176Z26urJGbuPq8eEnX3zaiCxsqSs+CxsP/OajmOMopN9ziw8TxpCIFrboR+fHSGVEoUKQOkgFon62gLO4vPD6048F6IIVh/pBs/cgadsMa44j5nSTIyGtHR8bNFv0DpdzP33UOzhQXkFZmp/44MklE3V3wSm9iJrTQWO3kq1n1yl4fCFHHOzoXbq42rx69Ojlh1yZcGCiO25X6dDQ44RrJ2A6jFpPYtbzpO2q2X4Q0Gx7pKdh9Xmz+bDZuBNUHwV0Z3FbKmoacomX5ybqG6oGp0Zd8YA/4v38xaWYDBsx8s7bI0cx21ZYv90d6WsKa3Ta2eV5o0X93pNjN7++jVt10eZIJ0xX7cHDgbZYwOLxWtu627t6uneXZwV44E7CvBu3roQsB6PtTjnX6zBFYsHmZNQp59rr8Jcd7nTcep60XiUt53F9OqQ5DOvSTY6z9kCqIyaoL+/ob/cHbQmj8I/T6FrcsdOd7Ij63dFIrDnuErOTnMrTpCfd7BlwiYzCBrvNotZqEkH3/tzIwezQ5li/1WXuaQsNha0KYuFh3HIUsw0qWD0S1o8O114vjG3GvINeY9irN9rVw1PDf/3Xf/3df//HtlqGGA0vKUGRiyllZXXocmpxMRpHKsaRiFgSBoUvQmBgMBQUhiyCIVEYNAKOhUPwsEJQNq+6zMlmujnMJq1SWFoiqi0j4WBIDARTjEagIFgkvASNKYcDquDAakg+G4uQlRKkZQQOGcWvwNYQoTpBvYJTJWFUGKVMKbuaVk5oKMNzmVUBl86kEUg4tVJ2NbuaRC9FN5CLGLWlYlatmF7Kr8Y1UiA0KrSSCGDW4DjlcHYZkkZB1lIwjJoSIatMKarWK2ut2katssZm4Wp0jQpVg0JWazNyXUZBzCLTCKtra1AqQ2PXgGdluf1guXO61TYfN02G1d0O9qBPMOgTjAQli83mHqugVcdstbIDxgadguqzs5NelYVLE5YQyWQsqgSDrKQcffT8Z3/z+9/8+mdfvvfgfGxgqT/mUDCU3GqViKaSNPrscpuObZTVecwiOa/SpWd3RvVNLnHQSI/ZWT5trVtPD5gYVmmFW1nLq4JXEQBoUIZVI7YxarS1ZBO7kk6GIfJuQgvvQoA5RQgIBgTIzbh9+84NECxLJK43yBk6RrmyHE9CgvPvvZNz963cezez793Mz7qTm3EHkJt54x4sB4ICoxBgJBSIhIOwYCATjffVc54eHn7+oz89+f1P6TFLLSx3gFU5bxfOmoRrZvG6RbRp4a+b2at6xpKGvqBkLClYEy7phEs6ahcNmPg9Ona3ht1v4I9YJXGnppZfBaWRcQ3VpMoqUlVZSUUJmYDqGxp+8KefAxrLwWXFRSWkHEwRtKwETiIQUChadfXKQWr+5cUNTGE+Hg2GwBBoDAIJZ5CLEzrtlz/87Pmf/yQy00sEvhsjQpcsnO2AYsMnn7ULRg3sYRNvyqMcd8jnjOIlkzjllB0EtAchXSpo2AiZ16N2Kb8aiYE0CoSU8ioSClECLmwsLv7FVz+usMrz0dC6+iqhVgzCAsqLkaWwwqEmf+qDZ9/PzoCDQRaFglNXY1IppI3MhNn127/6S6PbwARm74q5ezbRdlC27ZKsWAXHLuWhXbZnEe9ZxEcO+bFLeeSQH9ikm3bxtl20Z+ft2zgHTt6eU7Bm48/pWZsK5p5esGMSpvS8TR13U8naVrDSOuGujr8uo28q6Ic6XtrIOzUJToz8Qw1j3yI8sYt3Tdxtu2jBperzmdpb4qGW5rZYeHp1dv+Da3tXU7Svo7kj2d3TEom5r15c989Nu+Pxlram3tZQW8z50euXH339NZNTq6dgUkrWdUC1YRZs6oUbas6SvGFF0njiVT5uNZ7HFKdR/Wl3rNVjcfmdyc7k2OzYcmq5e6jbYDe4gq6W7pad9M747HAwEYg0R6LN8XAitLm5eHyw6rerOkyGfrd9vb/1q/fSz7emFiOmWZts3aVacqu79eLJtvjc7GTn0ODe5fnQ9FiyM2kP+/3N8b3LU5lRrTBrtQ6D3mlc2l7p7u0QKoTIEgyYiMJUlJIbaSQavUYsZ4iYdAGXxhPXMSQ1dXwMkoCDQ8HZtzFQEBEFBRdmXF3taw1SoZI3u7HAlotfvPqwFA6VIyEP4q4Xna4n7daziGrLxDkK6N5rdZ0GNc87nC+6vJdJ21HMIgHfkyFyVci8Dnblcdh66NceBjS7PvleUPm0zf8gYb1sdw041EJWw8HFeaOQiS2GJYe7N3bWamtLRUpR6uL00zefiMiobkbZcUC37dIdhO3psGHHLd6L6oL8+la3fWZ5GkVEyrTSo4sjh9fOlwiOjg8//uRVfeG703rJadS+HTWu+ORHIWO6yREWVAz1dzUnY2araW5psaevt7KqNLU6//z6tLLwxrRFcBmznMds/Vq+kdsgYXPYjdxQz8D20+eph9eP3/9IpJb1jnbY5SwpOO+s2XsYtafj9oOgIR01XjXbz+Lmy2bLSUSTTup34tqtsOYkanrQ6tlpto4HlYtTQ7V1Ff0Tw4HWWDQZ/vD6iIsHdMrqLztjp0lXusl2MtQy0BxVazULq4smq+bRwwNjPTXZSH3Y5XnQ6X7cEzsd7e5s9odD3v7Bgf6Boa2FGQEefNzhTbf5loPWg9F2t5Lrc5qTLfFkU8QuZcZFNeetjos251Wr40Gz9UGT8SxmOE2YT1ucZ+2Bne4ms4yXaI+Ho664QeCvw511BlPNnu2upoHWeKKrs7mjxSlitfJrrtqDJ62+FjXVK6/piHnqKIRiwP0Rv/5gKDGdsCeaI5dHG0MBo7+B9KDDdxZznCQ8DhKqS8572NfSwqlp1XCXxtp6h1vX9lL/8r+/++4Pf9NXw+KAgUQikowjY9EUXFU5tQRLJJeSKGQStZhIweNLsPgSApFcQiSXYkgkRDEeSsaSy0uiVquXK2gAgNhFSG19nUUkKC3GQ9GQomI0GA3HEwklpGI9rUFeWhrg8eNisbaMSgMDaQhQFTivCJSHBOcjgLlIYB68IBMJzCEWgRCFWUhwPhpaWATIJsAAqIIMWPa7ZShIMSy/BIMCZ91DFWQUw3IReTfx8CwY4A4cmlUMuV8My0WD8+BgAKIIAkPkg2D3EagMSlEBouAOEZmPguei4Ll4eAEVCyVB8ouBt4uL7oNA31OZGy4eL3z4cvPF2fRnZ7O/fbD75e7M2Vj0YCy41u9Y6LXvzzQv9no7dSwLp1gnpuh11Q4HJ+iQm9g0LgaLKALnIgpvIcGpD5/+9O/+8O1PfzQTi1S9/RYBm19GLaqsJOBw0Pr68sHelq6Erz1sNyroDgPXZ+bHXJJWvzRu53o1NRZxiU9H82kaTAJqxMRhlMJQhXdRkLygz+ngMFW1FVpWfV0JGlqQAYUUQmBQGAqLRIHv5dz+3t0bOfD7IiXdpGUZedWG+pKSkpL79++/9dZbb731zltv33zn5p0bb938k5vv3ngLeD8XVgCDg6AQAKYIhgYBa8CIAI3/MpX+4ue/Ov+Ln3FDxhLQu8lS6JlDtO3grXuEx82mvYRuM6o6aLetJrSTXvFiXLMaMfxf6zFTqsm62+o86PD0dHkRZZDb8EwgGgaCQQuhQFDufUpWxnz/UPqHH9yhFmVDCsBoOAQGBgELc9EQKCBHUlya2t6ceH11A1VQAAGAYYUIBKAKh5YQCcNmyzdffvHR737ZsjpThoG211Vu2tU7LtWOW7rn4h17hdcxxZOE9r245jSqPY3qLxKmy2bLZdJ21mQ5TVjOk7aAkolA5IkkYhKFiiUgiVmZQiLlzS/+rMaoKIBDGmpqhXIxqgRDxBTB798dak4sf/byVnYWBAaWyYWN1JKZmRGtU2/Xar753e/NAZsIDjgWsw80jA0TM6VjL6qY+xr+npq3p+Yd6oQnJumZRX5qlh0bJVsW6ZpZvGAWzlr5czb+kpm3ometahjTstpFDX1FR98w0NcMzBU9a17HnlazljT0JQNr2cpdcggnNI0zqsY9iySl4qza+RMW9oxdsGKXj9lUZjVP79abfQ6HVrm0vrj56KRGLdJ4rUaH0ebU9Q21pF99ZmhrocpYfKNQqxdaDNIv3nzy4rMPqBQijwjvUTKWYrr5iGHdZ9iwyza8ovWg6qTF+rDDsRNUzjhl42G7U6cwm42GiJutElc21j58cj06NSLVy20xN1MrHJhsOzhPJTubYs3xtvbOUCw+s7qUfnwxtzgxOtgxP9J3vLuWaI7QBWyhSObUu1R6k9nhdvqCdo/f4vTYPX5vKBqIJlxJf6A1MrE8P7m4PL+51T87lxgZErpsdSodoYFdxhATyth4MgdP5ZMqFRUMU4NQXsHkV7AF9SI5pY5BraYDgais+4DsrAx4EaKezRPrLPVceT1XLlCaqlmClpaechxBgEMeJFyPOpzX7ZbjNsOUk7nvM+y4VCd+3Qfdoes275Ph1hYFh5pzi0kECEhgMQqYYFTt+20ph+ogoD0MqXcj2qtW50HU0WtWChorH714VNFIK4QgIt2B9Ok2q5HGV8g3rs+ffP6yCg3qFfG2Q+qdkPw4qd6OSY/63KmBuEHM9rtdM8vDAESuSCdZPdyyRQN8lWR1b/3jL15xoAWrAddR1L3r0qdDlq2QccqrsrPJo4NDPpe7nEKemxqfGh0sKyGszE8+vT7nIG7PusVHCfNeyNQuZpnpDXKeuLKWExoaOXjy4vjJ89MXz2sFzKWVcY+MKYTln0Y8+z7znk+745anHKKToOYyZt5zKa5D5n23Yj+iOYpqz2KmRx3+g3b/dMySWltNtLROrq7G+/v6J4ZfXKcbkXn9Rt75SNN5f9NS0J2eGJ2fGnNGPIu7666w78FVykSjdIvqD5rMJ+3urYhrva+zq7etrb2ne7B/anZkebxTQUGct/ovWr1nrZ7UbI+IX2P1mjxNoZbOpEFEj/CrH3UH98K6o4jhJGq6anI+aHFfNnsu2n1nnf61joTfqOvs7Yk0hZwGYVzReNYR2fE5T3cPLi/Pzx+evv7oScSgFBNRczH3/kjb9tTE1uLSyf6+uLGmCnh3p9l71JH84d7RVx+8+vH7L4d9DjetbCPiPGwKHSXiFmIJLi+rrhjFrad0tfuGRpOtPaHD692//9e/++7v/qqPzidBgBgilkwkoUuIxcXFGDIBX0zCEPBEcgmJQsYSCVgiAUciIrEYamkxFAXHlJYgivH1tLqwxSjEYbn5+ZVZt/0yPr+CXIZAYHFIAAVTVFk8NTb65czYScjVx6rpZlWrYLlCaB4LDqwsyC2GZVOR+VRkYTEoi1iYRYYDSlAgFLwAi4UgYfkYUF4JrJAAyiUiCyGg+yhMIRECJkEhmMICFKAAAwJAcrIgOVlYCAhTBEBDc0kYIBGZjwRlYqEFhCIYDgYnFRaQQUAqFEiBAIjgAhw0D4cowKIBGEghEpEHgt7mCElPHk9/8nji1W7yq/2W37yc/fNHUz/Z7Xq9Gn+91/Fsu/nlRvLVanLRp2uW1wbFlIi+ptXD82hoOk5VIwldC8jMzrmXWUcde37x+9//8m+fPOsU8sswEDGngcGsbayvoleWs3m0zpnOsfme4WbPSFzhkJcGbayQV9CZ1LWGZHYJWUdHmNUNbg3TxK5s1kuEpTgKrAAOzmpuD9oFdYq6Eh2nrq4EjQDmAgF5SHQRtAiBgRSB8gpu33oHhYbJxCythO1U8BrxUBwcmvHuzTvv/Mm9W2/fvfX23Vtv33zn+zff+f6NG6B770JzskA5d/LuZYFyQJDCEjhcXVX/MpX+wc9/fvG7nytaPYwSyAi79HnMcBxWn/vUT5K2B3HTeUR/2WTd9avmzbxlu2hXKzkwyA+NigODfE8n3dNJj0zKE6umL2ajliMBaAAcDgUBgBAICA3MrynIX+jsf/zN53eI0OyCHHgRDAoEIIGgHGghNC+TD8edpY9WfvD0BjSnqAiOxyCoBBQZVyQoJvSYjG8+e/38N9+2bMzVFqMHWbR1m3rVLF0x89dt7G0HZ9/NP/ZKzgLyLbdkwyHcdIp2/PK9gHrTK19zSVedEj2DCoFkyRTyYioFgYHhM+6LSNQf/OKbaoM8DwqqrawSyERFxWg8Cg67d2esvWXh9bO3M+4DQIViCY9GKZ6eHlbbtXat5uu//YMiaq6BZKwI6lYMDYtu5rqTP2vlLTmEKy7xule24ZNv+OTrXtmaR7rmkW6bJDt2xZZHse6WrbkkKad0xyHds0lO7OI9A2ddzUjpebtm0R/tWcQpv+iq23rSZT3oMu+1mVaDig2vYj+oPQprtqLanbj+IGiasqlZtcQiEgKMhmPzcianRid3V9+C5QOJSCgSQiaj21oCex9+XG/QvAXNAWMB5RSUhF338ev3H716zuXQVVWkER1vIaSe9qm3/KZtt2o3onzU5rqIGi6juoOgYtEjj6pZhdnv3Hjrxtu59xxh7423bhShYFMz40cXRzvne1uX+6v7Cy8/f3bx+GJrf/v88uL4NJ3a21xcmz/ZXX6wvXK2Mr27MG4yKcpryurqGtgNnOr6xrpGZj2dVdfIrGmg19IY9XRWA4MtFPJlMsnHrz/9h3/8529+9edvfvqLX/23v3/x1Vdsk6OEKaDQeHBCGQxHhWApYDwZVlIGwhByEKhCHA5MIoKwWDSRCAABszOz8rLu4/H4yjpaFZ1HqmEW17KqGMKSKlpdIx8NRghIuK2w/SJuPY1qj5P6nYT6KGg+jVied/oft7j2A8ajVp+tjlyc9Y6smiAtQdRl3tQiAHte03WL7yJuPQypV1zidMT8/mjHkEPXUIbfP90jVZWV1tZH+mI7h1usRppMpdx/fP704yeVRQUtrPp02LBlE+46+Ade6Xmn+3ikNWk3diRicytjKpM81BpdP9prGx1wRnw7p3vvf/xCiAKMmaSHIeuhR7thFi5aBamEaTqg2tndHxoZbmpObG1tjo4N6nXKVGrpxYtrGTGnR1W3E9I+7gkNqgTGhhoFX1RH4yQmpnaun6Tfe3by/BlNwp2ZG3RLGXI0+EFL+DzhvW73Pe7wnCWM502m61bnecxyFTSeRo0nSdNRVHsc1p9ELdtNzt3B+MzEuFKrGZyd9bY09Y0MPL06IGV+f73JdjXWvBq0rEd8e8MDqdXFvsnBtaPU4PTwJx9f6+qKWzmVp+3OkzbXmt96vTb/7OXji8tHzz/64PM3r9amerjo/HGdYEzJXnTI03MDi6Odq2tzy5urW9trZhEjyKlIN1lOm23HMdNxxHjV5LxMOI7CpqOE/bTD9zw1f5paOTk7vn7v3KpgmGswD3pi54ng5lBPk8Pg1oq6vQZTZTGz8K6jntRjl453JtpjQaNGUYYFCcng4/7IatQ9HfD5rIYWv92r5HHwEHs9Je+9wLcAACAASURBVMCoMlEIJd+/QSnIZhejm+xqk4zBqCtubw1u7a7++3f/9t3vf9NZTitDwMjlFHJxCYZMKiEV40oIKBz2j5BYTBEGjSUSCCXFGAKegMfiiTgspRiCK4JAC/UCZrNKHKivbJWzxoLmlbYYG40sgUPgpCKpXn6yvfNxevXF4siO33rgMA3Q65P0elt9ZTUCREbmESHZJZC8EkgeOj+jqCALBSmAQ/KhoFwkOBcHKSiGAnCAbDIajIJmo5H58LwcaE4WIOMeODsTXpgHyskEZN2HAfPh4BwSGoSF5eJhOVQ0gAAvwEEAWAi4BA4phoFJMAARWkiAFOCgeRhYHgaWh4MASGgQDHGXKyA9vBh9edL3eMH7bML2ejv51U7HRzOB1SAnPWK9WAxcTHmez4W3kpZeIz2urIwZ66IWhk1aaxI0NBBQ9XBwVn5mAbMm9cNXb958vO71yIpgvFpqJZVYU1/BZDQ0VJSh8EX2FvfkyvDx+tRqrzNsagxa2VY9LewVN/ulAX29X16uV9YbxDUGbnVUK+ZQcZV4BA4Nbu2OO4U0PbvGwKeVYaCg3PsIOJhSSsYQ8CQMDlOEgMFBFCpRrRarxGxOJbUcAcIikBl37r77zs27t27fuf3u7Zu33n777bt3794ITnZ1Lo6Mrk73L4z1Lo8PLI4PDvfNDw+/2D7+/Gc/O//9z9XtQRYFNsggPw5oj8Paq4D2UdT0KGp6EDFdRE27buWSnjurYS4bxWsW2YZNsW6Vr5gky0bxqlm6YVOMBaz1pRgkEoRFIFAgKAIORQPzS3OyppMdT//sB7exoKycTBgUDMrLw4AhmYBcRGFOQy74KLW19NHDG4BMHAqJgoGKQHlFaDCnlNTndX79oy8/+qvftG7OF0MLgnh0ymNadajWbNKUR7LlFq3ZuKtm7rpVuOmVLtl4SzZeKqDcCWuW3dIZC2/GwlM2kKDwHLlaVUylwNFQYlammFz2+c9/Um2QZ4MKq8sreHIRnIhEwUCQO7cnu9oXXj976/69AkC+SMz9YyPUOHQug/6nv/uNM2bVEaHPjJJHbuF5SPwopHwY1W9YONsOwb5HsucWbzsEGxbOhoWzaeUe2uXHbvW+W7liFsyoGTNK+oKasaRmXpl5h1p2SiNI6WUpkzKlE6+IG+Y5pecW1qsm/Yu47lFEex3VH9jEuzr+uV2175Zt+hVLNsGKTjiulzLLsSgCnEQtJufl726uzR+lbhRmwKl4HAFdScaO97ZcfvnDBr3qFiADi4UwyggmMe/HP/nq5Vefs5gNYgp6QMmccojGrOKUx7Bhl617Rede1ZFFcO4W7Tr4q15ZUs8qyPrezXs3CuAgd9Cbk5edlXkXCMijUElt3S2R5jC1oQxNQpdXljU00txeVyQe4PEaSDhIUMyY8lqWo57phFcnY9Iaq/h8vpQnZTF5TAaXyeD+MTTSWHW1jbU1NFZ5nYDG3t86uH7vxemjZwcPn6afvDx8/JJl8pTx5BQGPwda9HZG5vfu3nor69ZdcFY2BJkNQeSj0O/kZX//3s1bGTfzCzLAgExsEZTDoPO4ogaGsIotruJIa7jSKrqAXM8pK63W0upTYfd5zHHs05xEDJctjh2P+sCne9bhu4ia9/yGJZ+RgwaWFWYIyRg7rcJdTW6qoey5DYcebcopOwzr5u3iy7bAaWtovS0adhtefPqyY7Qv0dUZH+56+fEHnc3NvT1dH3zy/OH1QRkoo5nTcNXkPrAr03b5pU9/ErHttIaH4sHR3q613WWpXu5pCm2cpv3NTRK9+uz67KsffVEPy+o1CA6bXCdRy1nUfNbs3IiaOjXMkblZe8jHEPOnV+aHJofECuHa9tLZ5aGKAhw2si/aXa8m2ibNMgu9VsXj0RmcnsWV/fee715db52fS8ya+cURu7DBUUF60Bk7bfY96PI/6vEdxfX7IVU6ajgI6Q7t8nRItxtSbbhE+z7VUch42O7/cHvqV99+88WXP/j0T79+84tvv/7p149PdyWUohmX6sF4ciVgPu1p+yx9+JMvP33x6fvf/Pm3n/7w0/c/uFBWEtq4Vdf9wYd9ocOk78P9zetHZ5dXjza2t04vDgbaAwIsaNmtT/mMB03u9+aGzuYndpbmZqbH93c2HDJOmFdxGDedJC0HIe1xyHCZsJ1FrXt+3X7UdNkVnGv3+ywqh9sSb/KpmKUhTmk65rpuiT0Y7Q4LaV1G0bBeYifAtfBcLQkspoDUjFKXRqgRMUTVeCsNez0e2+vwj3tsyZA1aFXq+XXEvFvlhXc1FQR3Y6WuFK+uKRWXkWbawkGjpIaETIa9h7s7//Fv//u7v/lDO6m6FArBFuMxGAyhglpCKsbiMUUYNI5ExJGIaDwOjcf9sRTii0kUAolMJmOJBDyZSKXiZYzKiIy9FLbM+lXdOvYXmzOTGkVdYS4GVmDUKTdGJ+cWe843J//uo8e/Wl5oo5KdxXgWBkqA5BLguVhAJrEwmwTMRxbmgvKzC/Kz8/Ny8CgoGVdUgoQRoYWYguxyLIyAKERBcgoz72XdvZV552Z+1j1QYU5hXmZ21t38vEwkvICABKAK7xKA9yjQbBIgmwTML8rJhIPyEOB8JCwfCy/EQgswkFwcNA8PyyeCAWV4OApxXygovj4dfnnY/XzR/2zEfDVpf7UYeTHqSnDgCwnh1ULgeNT+ciG60aTpMdaH5KVBTaVDUW0S1ga0Mja1GJObnQsBw/jsD//rb//hH/4wYdBV3L1VV4qnN9YxuHShWMBhMMFFUHt7cPVo6dWT883+QMzE8hhYenldyCPriOqjZrZfWauR1qn51U4lx6MSVGNhFCy8CAlq6ozpGTUGTr1JyKKioODcLCIWVVtbjScSEEXgQkAOCoOoqimXy0RahVRIo4nq6ilEanZm3ru37t19N+P2rXtvv3X77XfezcktvOHuTUT7WtqHuhK9LcHeZKS3OZGM9jYnn6UOPvv5zy/+8hfyVl8NrjBOhR+ahQc+zbZHuuWV7vpVuyHNdlCz4VXM28WTRu6wnT9s5484BP/XmEs07haPeIyVJHhe/n1wYQEIAATAQBBIHjE/a7Kj7/JHn94tRWeDCnMABTk5OXAw5B64ICv73XowYmc7tfjp4xvwPACoEAjJx5OQcBKcXlncZDO8/8n77/3Ft23bi9QiUJiI3Q+798K2o5jtrMV+3mo/jBlTXvWaU3ncbNoJq/aiutN2x2m7cyuqW/Eq1wMau6gWjQUqNGpSKQWJQ5Tk50qpFZ///CdVJkUmqKCyvIKvEEPxCCgov+DW29O9XYufPL+ZlQkAFUqkfGY5dW5uTOcy+K2WX/76F+Go3U1BfmZVPrVx0+b6MwPzxMzb0zMPjOwjM/fQxNk3sHa09G1N446Wvq3nbxn4KSN/Tc9b1LDmlPR5FWNJy97T07dMgnWbekKv6pcJx+SCWTljSd5w6GQe+/gHHv62m7fp5K3bBesO8ZZHvm8X7/iUC0bOgoIzbVRwy3EoNIRCKSHdz1ybmZ7f33gbll9EJaBR8DJc0Whb/OTzT+s1ihxYXjUVK6ygmAScr/70zeM3n1JLSfXQ3E5u9ZSZv+BSPWwNXbd4HvY4r8L6q5Dq/TbLkyb90z7PatKCK7h5950b+aCC5tYkEFgIBORl3r39JzduJOOhlcUZpoSTmZeFRqIYDEa8JdY/1KmWMuuI0FEN9zBqP4g6NpJet5pDbyhnsxhCNp/LFvA4QgFPLBbKhHwJm8lrbGA21NEVjSIpU3x5cf3049f777138Pz9448+O/7oBzSDs0KkLWWJ7gGLbty+f+PdOzezMjPBhUX4OiShFlVSfSun4K379966/XZBQQa4MAMLLWDXVvNoLBqNW82TlnLEpXRBeQOXzJKWVdOElVWzDvNJyH7i0R15tAc+3VnccujXHgd0Bz7dQdTepeBQcm9XQPM1VWRjGSnRWD2t5F3F3Ps+w6ZPe9TmfjDcuhv3rgRdXXady6Y+uj5Wu8xCjSI5Orx7eKSTiHUC7snu8uPjdTEV0ybjbYYcGx7jRcL7tCOxFXSM+GwD7YmB0b6JxRmtw9I5Opx+773p9fWlrdSHn3w0PNKHLrgrLMf7OHVDOulWxLUWdq21Rj7YW3v97U+ef/XFxYfPPvz689dff/ajX/74v/ztX548PGLAM0Zt0sMmx27Y1Mqv09eVydhMNpvdv7K+f/109/zB1QcfzG+vfvLZM7eYbihGrXtNsxbZvF286pYs2LjLTsGWX7nhkV8EDBdN1qMmw7ZPdhLUnUWt+0n3g5nuq+O97p72+Y3V/unxwbGBtclBHh666NMd9wRW/YZJi26rr2u0p10g5yd7Wlh85ubmrKKCMKBgXXa4D2LGvZhjb7DTqJNazA6VXm136aMerZNZ8Wpu5M3a1C/Ot887msZdlv5IwGUyDLQnTbx6D71kN2Y4TZjTYf1ZzHQRNR8FdHs+7V7IcN7pnWn3mFTcts5EMGh3SBsTwprL9tDDlkSrlDtkUW81Byd08gWtcsGoaRI3ttglCSV9PGqbbPK2atiuKuhVl/OkIzDhMg4knEp6aTk4k4kBxaScSb910KLWleJ1nDo1q6Yv4a0gIhi1pSMDven0yb/9+3ff/fSnQSihAgHHUohIJBJfTikhEIlEPLwIgSPgCSQinkjA4LAgCDi/sAAKh8EAIBgEjkSjEEgol1Wb8OhcgupeizA94IvwSx50BL6ZGVFCAFVwYCOVIiuv0xkFTV79g+nBFZdZkJtJL8giFtzHIvJIsHwmGcfAoYgF+QhAAQwGAUHAAAAIg4Dg4BAUsBADKsAU5lXikRQkBAPIycm8c+/dt3Oy7wEBuQBgbkFhdk7u/bz8zKKiQkjBnVoCRFiOZWBAPBKSQ0KjMm9nZd3Oy7sHBGchEAVIRB4GkkuE5lMQQDK4sAIDQ0PvSnjFj9ND7+93fLwSeT3tfjDl+GAu+MlcONQInAqwnqzHLyc9Hy3Gd9q0wy5mTF3pV9douWQ5nerTSusJmGIkAkki3ibhDr748H//+39fCbo5MLBGwXc6LHqr0Wi16LUGQhklPt65erL29OpgZyAWN/DcarZB3tgcMQ20uoMGjoVfppbUynmVDg1PL2ysKkbVV5MpVHzfcI+JRzfy6FoenYqBwwqzUXAIlUJCIhEwNOCPv3xZbBqT0SDicJQ8kYzNp5LLM+/n3Ll9//697Jvv3Hnn5p2MzFwwBHHjVuH9uzl38/KzsnMz7hdm5oHzCEVwfnnlk9Tu57/8+dVf/UrVEawngOMU1KFJchQybnrl627pll+5F9btR/T7UdNexJjya47Cpl2fNuVSplzKXZ/2IGjYD+h3fdoer57DKieU4wkUEopMRFWTyXXk+jLCYHfv1pcvEQpGGZdOZdbXchgckaBWLeJp+CYef2x+avnrFzSfwdMU8raG4oPNHSMdQx3xxb6O129eP/ndz3qPNmhUfB+tdt2p3/Ia90Kmw5gx3WRJN9l2QsZVp2Y3ok0FlLsRbbrFtp8wLbnlc3bxqk/lkjei8SCFTkOpLEeTUCX5uRJK+Q9+9dNqszIbAqiurBKopWA8HJCflfv29/94CG9lZwHBAKlMwK4sm50d1Th0AZv1R3/1a21Yx0FlHanoO+b6JUvVqqF+3kjbMDHXDPQVHW1FR1sz0NcM9FV944qOtq5hLskbVtTMHYto1y5bMQrnddwFg/C43THllDdrRSZmg7C0RFtDjYvrpx3StF98HJAceoV7TsGRX3oS0aQj6nRMs6ygrdlFyybetkm26bHIGqhIFBiPw5Rk5azNzawcbWegINhSEqYIVopFDLZEHv7wC5ZRnQHKouJgHApRL+B+/c2fvv/Nj8rKS2pAWUkaZVzDnDWKL2KeB0nXWaf1MGE8bdK/HvK97vd8NpG4HoiZa0t0jRUIJHxoZLCwMD8j887b37tx79bbI10dyYCvqr4SUwQrwxNYjbREa7ytJ1FfjiUX3JuS1p94NHtO1WbMFtTxeew6gYDHZwkYjWwOiy/giYV8CY8jZDN5LAaXzeQx6jj0Rs7R+fnHP/7hy2++evD1D/c+/Xzhyfs1WmupUE1hSjPBhKxCHABGzgeTsgF4GJIGQdSCkZUZBSgIigSDozEINCg7rwQF4pRRxfWNAq6kQayiCKTlPGktXUzhK0sqGrhlFYs+x2Xce+43n/kMO3bVSdSUDuqXdZxVi3jDb9SXYnH33ikrAnkZNSJYfqgCv2PXnMccA3JmiFPtEzU0m5V+AdvDZamZNL6A1TTQyVSI6QK+I9Y0OTkdthgN9JqITtju1AhLcV4Bp9lh9EkFXh4zwGcZ6HV2jWxyYWLnYXr/4nwjnd65vFo/Pts+PV/e3vL43Pl5WWAwsASDYpYUa2trfAKBSyiJWB1bS6uzB3vz6b2Z7c2L95+ePXmwfrC5uDavNakrgRlRMXParlr1GjtlXBefoREJxFLJ/OHJ/vXTjaPTlf19VzyQSs1JKwlKDOSoyZcKmrfC+r2oLhWQ70U1Zy22dMKc9muPY8aTdutBVJv2a45DpjWfYcqnG2hPAIHZ7b2dUoNGKhdtz47VAjOWPPrdFttGwDRt0a13tIZd5vKa0qHJwQZ6zczcsLaudMokOW9zbvlV6YT7aKiTR6+0mm0tna02p667yTvqt/z9q6e/e3jym4fHT3paj9pbtgYHmtyu0a42u7CxRVb/oNtz3el80Gp73OJM+zXbdumOR7kT0J00Oybb3SYVt6U1Ho+4VfRSP7v8sr/FU0HF3nnXJeTuDvQdd/ecJFvWPN4Bu2G2O/7R4sCjqf7DnubDFv+YtO40anzU3zTrsfX6LT4hs0srnTBrB5TiEaO6SSww11XqVEK3Uzs/P1xdW7y0MXf98snYwuK/fPfdv/3ip5YCBDo/B0FAY9EYQhkFU4TE47E4Ah6Dw6IwaAKJSCARC4GA+5kZBYBCYG4+CACuqKggEvEQcIGQWRWzSg9mOr84Xz4dT3ww3vYvjy88JfgqaEE5ClVWiKjGFMnrK3gkZA0oqxqcVYXIx4EzK8noRiqq32PtMujrEEXg3Ox8MDCroCA/D1gEBf1RMQ6FhYFL0PBiGBgHyM/MePfd228BAblwGBAAzC0E5OQVZgEh+UVF+fDCe6rGcjuzSkVG+pg1TkY1j1AEAeYUFGTkFdwFQbKLivJxiIJieGEZHEiFAqlFIAzkrphLutrrfbaZfH/W92rC8WTO83zC8/Vqc4cIO+JqeG8t9mDa92TCt9GiGPWwE/par7JGQSeJ6kguJb8WD8NCCwgkbGExbu/F+T/97Z+P2nV8ItZk1em0SoVWabKYjVpdTWNd9/Jo6mzz2eXBTNTs4FWqmKU8WrHDyA86ZTp+mawBqxZXiRlkKbO0rhRJxUPp9dTqWvLgSLeeQ1PQqxWsWlYNpbGawmqsNBuUNpvOFTLbPDqRhGk2KPmsRlZdjVLIl3N5eDTm7q3bmXfv5Wbn3H33TkZGBhAIhMPhN97Jun0v411AXja4MA8IygcV5FKhcFMt49n2/he/+dXlX/9a1R1mUIuSFYQdvXjLqd2xSbat4l27bN+pOHCpD92aI4/20KXbdag3TNIlDX9RzVvVi9aNklW9aEnDH2pydvZGxtYmVw5S87ubc8dbS/vL89MDizMLz//mV5b5gZHNlcntjfmtzbH5ubbFqe6FwaFkcmlrbf9XPzD0NbUMdrnbw5ZmdyDmafXZp5KxV5999Owvf9FzuF5BLGqqoKxblRs2xZpdvGzhrzrFmz71mkszZ5KuOsUrDtGGR74d1Kx7lFMm3pSJt+iQG7gVcFS+Uq+l1lZhitHEnCwRtfzNb35WaVbkwEB1dXVCjQyIheblZuS8/f2p/u65V09uZWeBIECZXMiqKJ2YGJCZFD6L+ce//7XOr+XBs86V7FMHZ9/LPfNJTsPqh371pUdx5pSeu2RXXuVDv/qhX33lVV5GdXtO0ZaJt2+XHnhUGw75ok0671AMhE2sMgyi4H5+1p28zLvgnLvI/HuVGMAwszyl5x+ZxHtq9pVd+tAtOzAyT52CATppUFo9KqtdUHBmzSpZA5VARGKxaGJB/tLc9MpBKgMKwJUQ8OiiUiKyJeG9/uIzgVV3F3gPiSxgV5ENUvGbH339/rffVNeV04sKO+nla1bJqlWR9lqOQ6ZUWL4a0a365WcJ/UlAnrIKRlVMUxm+z6rLK8gdmxjNLsjJycvML8i+f/sdYWNDfUkxEQutxmMqi1CchrrO4e6Bqf5iFKgckL2ioz9J2i6i5u0mR0An4PPpXJ6gmFROIZdXVdbV1TbWVDdUVdbV1tAa6hm0BmZFPZNSUW1yWGwhR8/s8Pazx6dvfjj73kuCSF0mNTTIbQgSDU2gUUoFpBIOhshAY2kYXAMUWQmAFaPx5Rh0MQ6Bh+VByjEgNokgraiRsMQVXAmGxSvlymoaJcUsKYFaxaRQZpymbZduTS/Yd6l3XKodj+JRm2vXrTwKGbcjNh4aRMrLKEMhHFV4azFsXsd91Z84jFpleCgRkEFE/R+W27K7EQNRsHSSSrnMAouZyZYssi3ZQksWMzNLZmYsY9llZmaXy8UY6g5zupMOdzqVTrofzuy+3Z2zM7tnz3548/bD22/3/oJ7LppKwpazGBwCgcNgkEuZJdUirkTC5ldwBJVKkdgtqQxUsCJVpT1+S8ZptcoVWqNBKpfJJNIambxcIKSwGEyRAMsvYYskJWJJabWiRKSQaI1EGjM7OxtUmEelMdQKZVMo2h6KhLQmo1wlqpSSWdyyGgW1XIhh0DqG++OZRE7eVRwWWSHgqLilGhYtUsmfDXt6bDq/UqpXKxUazc2Dk52L++cPnm6enkq0ypmZIa+EF+ezHvS33GpP3ulJ3O+LHzc5DzKW00b3SYP7KGnfr7OfdweOGh0HUdNlQ+CoJTqf8SxOD+LQ4P6RvkAy4nRZNyaHFTjoTb/1uDO8U+c7aas/GOpNB1wypWhueVYkFiws31AzSe0K4UGDZydlPW2O3JsedhplmVRdb39XPOXvaggna6tfPLr83z/8/Xs7yx/NT319fni5NNdTl5kf7fdUc8d9mmdDmacDicc90Wc9sdOEbTekP6tznzf7Hgykhus8mZBjaLivt6vVWVvVF7TWa2WkKy+Bs/NICKTPbLzZ1j5gtY/abAt10Znm+OVI252JgbsTI9+c7DzpbxjXV63VRVa7OjIuR6NZ/9bizE2XSZCV5S1hRRQ13dHU8enJ/snB1Pyk2qKa317snRz0pGO3Xnv+x3eeWhFYGhZBZlIZJAqVySDh8NxyHo/HIxKJCASCRCIxmUwCgQCHw9FoNB6HQaPRcASKzeEyGDQKEcNj4GuryyY60+crE49mR969cd1BJxRfzaKiUaVwAvrqtUoS0Sric1AgOjS3jAghIwF2g6KKjlhqTq5l0joaFQcrhuKQEBSKgCaiMEg0FoUmYEo5TDwBTcahSol4HpFYDMzPzX4Zi4IS8CgoBACDgxDIYjwBhUQXiXmUtFkZqyoLcYj1El64vCRQwRKXMKgYOBScC0MUEskIJhVVioezUZAyNKoUD2cQAQY16/bBwOv7vW8upt+9GX9tOf3ajcRX2z2zgYphv+DRasOzpcZ7I6HxsLTHI86YBCEt36HiWmt4SY+qVkSVlOFU1VyRjN8/2bk+2+vlMy1ioTMS8NiNNqfJ53Waa1VytXR0fWLtcOHOwVKmlm8ow6kFRAELqVOWuUyVJgXLrmS4ajlmZYlBXiIsRdIJQC4bp5Tzpyf7nLUio5RrU1c49VK3WWE2VKcTztbm6NT80NHZejLuqou4Qw69Xl5hqhFbaiVlDAIJXUzDw6lEBBELoRARFCKCTIBnZWOAQHQxAgWFI4qRaBgSCuagMNGqmtcPjr/47ecH//LC0tdQxcI2c8ib1tpVn3nNr9kI6jb82jWvdtOr2/Bo1926Ta9hIWiY8+tmPLU33OobbvWMp/Y/ucGn0xrEfBmfLSijljCJXCZbwKyg4hZGps6+eBcmEyCpZASRgCEQcTgClEHJg+XJKPTlpYWN954UMQkIFBxORODZBDIBqS5ldHtc773/+/f+y28jF3scKqaxjHme9hwnbDsR3WZYs5Mw7GXsuynXZtx5mLIfJG2HKftRxn2Qcm5EzZsx227K5a7h4UgQq9tZIuQRWMRSOMQsqPj0lx/4PnMxHi2VSo0eG5yOhUIAkOwr82PDi+88yy0GY/EYm91YI+RNT48YPKZ0MPD9X34JJXwWLOy5w/gkor8d09wLGy9itvOA8cxvOPMbzgPGW0HTRch8O2y5HbbsJ7RbgZplu2TRIllyKpeChpmQcTyoU8lEwMKcnKsvAQH5CAQMjUYWFRUUAfIqYPkpGW8+bFn0adYCqp1Y7Vq4eiej3A7ULgbVcx7ForVmwqEzy/nCKm4pjy0qY80vzh7dv8WTiNTqGrVcYjAoeodb7737u/RgR4VRYnZrUglPOhH++Ksv3/3+B7fPHpNXrHtNrw003G9L3c6EL+p8S3H1fMx2w63eCutPU9a9uGUuYKrXSKab03UNmZWtNY3V0D7Yqdar4MVAOgbFQqEqGFgViyojEWsqyxu6mxcOVtkMUlkx+IZFcLfFfdbg2WgJxe1qvUFtsrrYpVUkGrOUK+CVi7jCSkFllUgir6yWlQkqSKUcQDG4lEmi4aFELMTudR4/f23l4VOK2l7pjCpdCSixLKcIlQ9A5RRAcwqLX7qSlwcozrqW92puwdXcvIK8fDiomAhHlFMRJi7bXSGxKA0VOhNNZ+DpbFUKS1mNXlgp0QjKFuK+47T3IGq61xF+0J+81xF+f7rj9aG6N6+3nnZlJGgwAwrg0SjpcuKMTXKnyfP2eMvtvjqLgEWjEkvEYqakqkRQoVLrBRXV7GpZuVbPFStkMl2tSm2UiJMqUURA9rMJjfqahmBQq7FUm+18lYErlDWRKwAAIABJREFU17AlKoFCx5WqpDqTqEatMDtlZle13iHRO2R6KwJNyMvJhYGKSsgEjah8IBVf6u6qdzpUYpFEJhXI5QKZQqLRqvUmhVLFYjBxCAQVjfKbzb11zQ6JXM9ktWg1qdoap1Ku1+s1dufK2e29y4f7t+6uHh5KtMrjw9WoWhwoIT/qaT5KBy5aQq8N1d3vCh3X2c4b3HdbQ096krc6gxd94ZNm13HC+qA1eqe7brczOdbbiIDkDo8PRtKRRDy0PzcpgQPmg/a9Ju9WwnWrs2m/v7sx7FVppBOzo2QK5uB4R1fGaJEKTloC582+i5bY/elBn6WmMVMXjgZ6B1p7m2NKKmq9MfXba4++ON//497KO9vLy4M9rcno8sSwT8qfD5ufDyTvd4UuW7xPuiK3651nSfvdtuBle+jJSP1YYyjpc/T19Q309e8uzZ4uT3PxcOi1V3Oyr7FKmSwWiU9BV0ELupQV42b5gKkyoBBkrNrRdHy3v+NssNUvoImISI/FND4+qROJ7kwOXXbV29DFPQ5bS6yus3f8nbc//vyzr1wet0DE94TdoUw4mA4rTRpf3KIlEtxus1JTU0KgEIlECoEolIqIRCIIBMrLywMCgXA4HIVCodFoJBKZX5hDopPReAKByqCx2HQGC4fDYdBwcBGAQcZLmSQtFVNSnJufn4VAwTEFMDQa6bOZ2wJeJYXALy4SYCA8CjoVc6cM4sWEf0Rbq0TCyQgwmoqFo1GYYgSGRMDRKXR+qdqqVxlUJrMu6LRHbFYKBgnIyyag4QQ0HAzIQ0CB//8dYopa0r6d0Y61THApYB7WVSeE9KCALqfSSuAwFCgPhQJSKCgGBcnCQkuRxSUYJBMPY1DBkmr8zkrzGycDb6zWvbuQfDoXf2s29dlq21pC1mll3ltMv7XRfjnoHw0oBvw1LQ55xFgVd8ijTmlDWOW3cBNmfsYuc1uqvV65S83W0JABo04XCIScBr/fGvE7VSKhyaKa2pxY3Z26vTndoOGHFCUBnVAixJu0vHhQlfBJG0PKeld1wiFKeSR+i0hZTa2pZiTD5tX5IZe2wq4R+szVQafC75Dr1VyXQ+p2ylL1ge2dubBbVx8wt0VtcbvSVsszqctMCq5TW2lQcqVCskbONqr50gqKopqRlYXKzyNAIHg4FAPFUrBEAkZIJKeUuid7B3/424uH//qLoSvNI0LSNOyGRbMVdqw3OXbavVvNrrV6x0adYzVlX45Z1lOO7YRjN+Xaz3j20u6dpPM/9aDOO5LxVYuYIHghBo0kEYhYPIaEhrKK8pd7xp59+SmYy4DBECQCmYYlMdAkNJGIwULlKOLJxtbp+68DcEgWkVTColIZeDYFb+WVjQQDn3743vv/8uvA6Rabhmmv5B5HTJvemjWPbCtcc5AyHmbs+xnXYX1gN2LaDhk2A7rNkHEzZNwImdeDpo2QOWgQkelIk8NGLmXiGHg+FuUUSz7++bsyt6EYj5bL5QavDU7HwmEgWM7VxYnR5fdeK4TDSBSiy22trRTeuDFq8JgyoeBHv75QRaxc8LVdo/w0rtup029FtAt+9Uy4di6mW0waF5PG+bh+LqZbSBiWUqbNqGo/qTtKGPYjxv2E/aApsNzgGYuaCgsBV65cQcChKBgUUFhUXAwtAkPBcCwlK8tXwjhOx+/XR4+9ugcZ8++63b/v97w5UnfaEdhMWzYCppW4t7cxNDTZPzJ5vaOjYWF94fbzB/WtzbMz00s3b0xMDw7PDZw8eTi2udA40TkyPzg5M9DQmPrdxx+9/e13Hr8jKiufs6iedCbPMsF9n+047pgNypb89hWvaT9s2Y+YVoL6lYbAXGfm8enO4dnRyu5Gz9jgw7eeyGplQEA+A4epoNGkLIyVxwyKRUoBX2FWr17sVVXyMVlXJm2CyzbP3Z7Y7cn2pqhTZ6hV6+w4QhkYjsJT6EwOr4Qr4JaLyqukJVwBCk8CIlAkIl7KYWq5DCWbRkbCHd5g78wyXecVuRLV1kAeHJt1LTe7MDun6JVcwMuFxbkIHOQa4FUAvCAXcBUIzIED88gICBtbZOVzgiKZVa4XG61Mo5mrtYrl5hKJqlIkUZexZiOO86bAcdp61uo5anNftgbud4TPG9x32qPLcRftahYm9yqfQWsSE+60ex+1ey+a3IedcaO4DE2lkCUKbLWUrdAIpJpyua5SZy2VqhV6h0yir5VIY2btaMDUVcPrVArqtTUhu9dgC/HVtgqDu9oeqTD5ZbaQROfSm30mo1Np82rdkQq1tcbmt/kTCDQh91oOHAygF+fVsAgRqbBRJ/fLyjWVXIVSzJeWCyXyGq2BzeFjUFh4EQhVBOQRSY1e/2D7QMoZNLB53vKKkELu1mpVao3EYB6YXz6892T/1t2lnV2ZXnVxvu2V8GI85rO+ts2gbSdqedqXfNQdOUlaTpK2ey3Bh93x4xbPQavrqNFxq871sDV62hLbbAoPd6WYVOTIWJ875M6kY7s3xuQo8FrMe9DiP2oM7dXHt7ra2hIBda10Zm4cg4Esrtw08Ep7aqvP2kJHdc7zhuCj2ZGos7a1scnutPQPtXc2hkOK8ha17NH09W8fXr45PzoadvUkQm2Z+MrkSEhRft0mu9PkudPuvdXoeq03/qQz/LA19KAzctbkfdCfHEkH6wPe8esTg4PD85NjUi4jOysLASnOvvbKjYWJdz54uj7b6+UTzhs9z7sCC1Y+hworLngFCwGgrr080xzvS3nyc7IwDNr83nFRYX6H2/Dp9myMT9VzSwPh1NT+3R+/+PX7P75g09gMCjkc8k5Pj3i8dr6ATZVSXdUVfYMdGqO2FEtil5SS8QQIHgkEAvPz8/Pz8wsKCvLz86FQKA6HQ6PRKCIyuyAHSSIyuAIMuYTJEeLIdCKFWcqtzi0EwgEFrOJCeH5WPiznlfzs7KyriqDj21++n2pviwqEHUqlsChfxqY6ndoHK0NrKW+YhOO8kkWBA2hsKoGERxaBCxEQKBFLq+TZE4FIU6qhtb6lPh11OoUsBgpYRMEgCQgoMP8aohiAgoNxaFhFVem9s80//+7hT3f2/7Rx86IldtNvHDAreEVgWkEhobiQhIdRqWgqEcbEQDhYWCkOzSTAaVQQk1k4Mex7tN/1ZDH55mzk7oT/dzfT781mVmKSOjXuYjb2+63Oy0H/fJ19ts41nHA2+w39DZ7eRsdAq6WroXYkWTOa1PXXW3taHZ1xbVJVkQn6ram6mMfUkPZ3NCZqRXyHTT2y0De33H9rdexmxnY9ae5OmLRyhsNS3t5o622xDbXY5nv9Q3Wm/nrLYLs7EVD57ZLe1uBYf7qv2TfYFhzqivS3+3vavPUpY0+Hr7XZ2dVTf3q81hB1didcI43+ya5Qf7Ojq9Gc8MgGWtyZQI1FXVIfqW2tM4fc1Q0JXVbn+tzU/ubq4f7y/u7y8cHOnYv909O1xdWz0+MPvv3m2W8/RWf7RWW4PgHtkdd8FrY8CBruhgx3UtY7za6TjGU3XHsU1t6ts182+o5j1ltx+72051bUdhqxnCUdJ0n7TGdcLKJhqSgqmULEEPB4PBWJ5BSBrg8Nv/Xlp8UcKoZOphJJaDSaxqAzyVQ6ElHNZq9ubuy/87yAS4MQMGQSjlPGFHDQ2kpGb9j3h/c/ePeXnwcu93DkwjouZsEhm3dWrYVlG8matbR6rcG82uTZbI+dpZ2bcdNiWLsSNmyHTFshy3LCOlNnM0kZBCbC5LWWVpbRBKRSVJGnpvqjX77i+rVQKqpaUmHyGCF4UCkZxQDlb472b77x+BoCTKUQIl6rpIozO3fd57Y0xaNf/v0ffEmngwk9D9beaXZdZFz34o6DlH4/Ylxw1mzEnJvp4ErMsxl3bYaMG171uUd9N268jOsug+oHEd1JRLeesaYMZdcKc6kELB0AUGGw7Tr9SDQ83NpUVcmXgPJtOOh2yHKZtB27JZdhxdNm87163UW98yxq2ncp1uzyxYjl4ObQzZXZwfXFua2tozefv/7Xb08/+t3Y+uLg9aH1tZXPP/voq5/+8uTTDx5++eGb333x7leff/7dt1//+tuzz79QqSVGCnbJJHs2kN5udO83eS87vGctxjtNnrsNtttJzWW9fq/Jfrk0+Omnbz//5L2P//jR23/8eOPe5d2P3heqVdeuXeWg4XIC2sOlTrkcz1aWx+KZsEQ1f2NCXisuzcuZM4tup527AeNGytfiNVmMGqXGQKRy0Tg6WyBni7VUvopTpauoUoGBxXBAYRkktxJfrGNT4rIqD7dMw2LisIgKg0xmjVaZAhKDF4ChZF3Nu5KTDyoGw5GwIiAADIMicBgMiUCk0yksFonGxOEp9CKQglVqra5yqlS1cmW1Ql2htfC0jjKZvbJSZeDztzKB05jpftp0Elbdb3R9cD36rDdy2dfU5nGU0mhFQAAMCiIj4Up4/qBVft6bvBysG/XVSjAADhxQQSEI6DxRpbxcreXotHyjTqbTauVSk6jSJeb3OPUXg40LYeNM2DwU89aFQwajVeFwKW1OtdlRa7DVaM1KjUmmNUm0xmq1mVelLFeo9S6PRKPNLQBBwWhoIaoMDheg0SZBhUFYUSsQcEgkKhZdQqcQWVReVWVldRUAAEBCIRQUgooA6qu5DaGkr9ZoKBM6BRWuSrFbpapVyow20/Lpxd7F/fXtk829k2ql8vLWcURT4+WUvj7RcdkWOW/03G5wnaasZw3uO+3Rk5bQveH0g8HkeYvzXofn+VDssNF6fyS53WQb7w2U0THjY9Nuf6Kjq3NupKcaAV6LRZ83xB61po5aU6Nxv1OjMOt1o9cnoQj80eaCvpSy4rU8ivvvhjxbId/p1FjQYa5rG6xU1oxP9ndGLX0WyQ2v1kiDjWW8YwadCo1kQAGlDHzCb/NUlS0FzM+aY+dh+7O2yONW3+NOz3md8Xaz515b9E5r4q1nZ++9dufLd15/fnraHksaFDoSkZ4HgMpsrg/eeO2nNy8+2O2/6DA9bbI/aAy4KbC8gnwcFIbEQLMKshqawndnpvlAAKTwSjTYyGILCTh8XzqtrqiA4YiZwcmt8zf+23//j39+8Y8lcFgZBiERCNUGnTlgH50frBTwrU4HlkqHwXClJDYTS4dBkIUwKAlYwKcTFeIyZSVHgMehruXnZxfkgiAQWDEIXAiFAeEoEIlJpPOYKCoRQ6PTWUQcEZUPLMjOy72Wm/PqlZcLr74Cyc/W2oPeTAOZSe2LBt8an4rQ6MyCbJ1O8nyiw0FCSKCwEjyxGI/FcmgoFBj6clYW4GUCFFRNxmtUwua2yOOjrZ2x4b7WhsGmVGUpDVaUDwYVFhbmQ2EgNApaVJjjSwR+/OYPf3py7/vTvX8633veXjdrkHeJ2UgkCIUCI2GFRBSYTUGzCQgaHFiKLiYhgeV0TCUdzqHmjA44Hxx1vLmW+XAu/u7NwNs3Au/djN/ptjZJ0fenkq+td+4Oh+b7PGvXI6Pt5vE+5/x4eGrQszAanB/y3+yzr14PLo/4F0f8032u0XbzeLdjoNkw0moda7KNZixmKbm/xzMy4p+fDK2O+G72WpZ7bLtDfpcUG3QLRkZDo0Oh6aHY1FDg5mhkqs87OxBqDiva0/r2BtNgj3d8KDja75sZj9+cTA71uAe7XVOjkRtjsdXJhuXxTMojHu2wzw75Z4d8c6O+pYlQS0o70xXoSRksBnZvn6+/1d2UMtS32bKs7elod0tdZ2u8sS6QSfiS0XA4nPKFzg8PP/3hh9f/9nNoukfEw/UKabccmh2PZidQuxFQr0e1G2njSkK3EFYtBWq2ItqVpGklYdyImzbjpo2YcTNh3shYV5Kmnpi1tAQJwxXjsTgUAk0gEel4LDO/8PrQ8NtffwEsIcGIWAIOT6XTcAQ8lUji4hEiCnl7a/Xux2/l0FB0Do3LJLNL8AImVlteMhALff3RZx/9+teh8x0ODTlWxX3c5HvY5HzS7nre73s6GHzYF77dFTnvjN9vDZ21+g+aPcfN/rM671HatdXgWW7zhbViDpdsdTrYAh6tlFCBRwblso9++EOJSw3EwgTCMkvARuKQmFQMEwFaud5/+O5bWUX5LBbDbTPxBSXT8+Mury0ZDf3xb393x2xmCvDQLb9osF9mXHdj1r2EdtNXO2OSLHj1i0HbrMe45DeuuGtXnIqbHtVcqHYtZdqts+0mLDMB7UDMoFWxCnOzKRCIEAK1k6l1lZV1SkVPOGhRSE1kvIOMvWGuWXepdtw1ZzHDedqyGVQdRA3nceNl0nISNd/qSf/wwbPf/umvf/zHv/74D//wzb/+09ydE4XXSmJQ8Ci4WMiLhH1P33z9sz9//d4Pf3zj8/ff+fSD37/37usfvv/7r7/yGuXtkrKHEetb7YG7bcHXelJvd8fe7PbebQ+dpcynEdVlxnBQb5uo82SSAWvQ6/Da1g63vY31pTWKrMJCKAjIQcIUWKSFgV6O+N9aWz4bG281WDxmDZdPkcIhC9aqh82B45h9M+1vcOrMhlqVzkSi8SoqZNVyg1BmKKvWixTmyiolHFRMRkA8JRQXhzrgNR/2t18PuBKamlIGHsXCym0xsdFfrfeA0JSs7IKcQiAYUgwEAwoBRUBgEQYB5TKoYm4Jn0FjU8kcJo0OBTFhYG+N3FIlVpZX1mqM7Gp1qdrCk9jE5SoFjX7QGL1d7zyL1l6kTYdx/a2M9dn15kRNJQVUCMnJQ4HAWCgYDQNyYOASQH5CLen1GAXQfDY4362QOmpqArWmam4Fh1/OrpaQeTxFjXK4tWW5pzcoq5iIOE46kzfc6mGLfLou3JVO2a0OgUpF5vExNAaaQEETKCR6Ca9aqnW4KhXasiqF3GAyeDx0Hj/rSjaoCAoDIcqoZBysmErAoBHFUAgACMgDFOXmXHulID+bTMLx+VwSiZR/LZuKgbtUElR2Fp9EtYolVp7AJxJ7qyQ2hUKrURucjpmD04P7zzb2z2+ubmhMhnuXJz65KCniPbveers1fNbgvqh3nqVtF82+hz2p212J0/boRXfyojd12BbdbYuOx+yDEdvNztT4ZAsGDxu9MetPprp623ZXxhUU5GTQv98UH7BrY2qxiEVk0vDiapHZ6cQQKeurE7py2mzAeLvOdxJzbdUHD2+OJmKukaGxpsbM9vJEnVnSKOfEuCQjFeEQlYTKmBXQIh4BwSDCabhiLjL/sDN+uyXwrD32uDV0nrA8bPPdbfMf1nuWIo61TPjexs3HG4tvbG8ej033ROrj3oSs1ioxu0/v31sY7F1pCu53e0+6PHc7EnFhGSgrq6AgDw0AyYV8CCiPjYaPu7w+oRAJzA16M4FoWlRRWYbFwrKzq+WyleNbW0f3j5f3tgZGes3GNo1aSiBxcERkUUEFkyAScBks+ivX8nLzADQMHQ1AggBgAAJaRkDLhZyYxzzf39kTDPAxeHABMBcEIUBgIhbLqZQrOCwiGECGw5lkagmztIxHI9Pw+cC87LzcvIJ8ELCAScTJyjlwOLl7+Pr+yUF/JtGl1SS4vLJiQCxi34261EgwEwaEgoDgYiiRSAQW5sCL82BYqJxOj0kkGZdhd37sD3fOT7v71lrbR5rqTLJqIhIGh4EBoAJQcREGh4RAgc1dTZ+8+/oHF0dfHe/+eLh12ZpuEXMUwGw0uhgOKSRgiksomBICikNE8skYDhZWRkVLOEQVn1BVVnxj1P/4pOeNjbp3ZqJv3PC9MR14Zz7x+Lq/SY65NRZ5stZ+ciO9M5U8nGu4OeS7MexbuhG/eT24MBpcGA6sjof35jJrU9G1qejadGJ5Iro0FZ8fj6xNRHbG4zfbXA4ldWIkPDudWJ6Or44E1sZ8W8P+/dGIV0VKRarmFxrnZurnJ9KzY6EbQ8Gl8fjCSKQjUTvW4+3vcI0PR6ZGI5Mj4cWZuqXZ+usD/qEe9/T16OxEYnOmeX26sS2uvjkcWp1KrE0nVqfiy5PhgXb7xlhdT8rgtPGuj8Wv9wQGOn2j05msLHRBIRGGIWOINAKJSaLQiOUlLKdUcefg6Kuf/vL8lz9b++u5JfDuCvqxs3Y7YlwP6VbDuqWIbjmqX4kZ1qOGjaBuy6+dCdeuJE3rSfNG3LSbsR+1+o46Avsd/uX+xqpKBoIApVKpJCINR6FQiTgWGDwyMPjJi++LSklADIJMJjPZpTgKiUIil6KLhUT0we7aw0/fvEoAUVgEJgnBLsHxGGRZGavV7/vk7Q8++dvfJy6OxDT8LJ/3ep3zWcb6OG160mB+2Gi9SJvOUtZbaeftBs9Jg2u/yX3U6D5MODZDxrmwbjJpsovLeDym3eEpF0uIZJwAiQhJaz7/6TumWQUn4YRCodZlhtIw13JewUIAc5MjR++8kw2Dkclks15TJRf1jPWb3LZgNPLxX352hcwGYuGeteoopj+Jmu+ETPtJ3XHCuuat3Qxb1sLWBa9+2atbcatWnIrrmupJi2I1ZNoP2w78tq2geyLkFBKgcHABHVGsohCjAm5dVWVYxG9yWWJ2g7uUlhCUrAQsRzHnecp5nHLsxm0rYdNBRH8rYbqTsu6HDJsZz+5k78Ly7NDS3OjcXMNwP0nALiwG0DBoHh4vpJGxSGB1Vbkn7JabVFXKKrVKadJpW7rannz4O5WI4sAX7Fuq7qYt522B86bIadJ1Vm9bi1q2Q4Ytl2zHJT1K29usCjwCCCNiEQhgNBOlCnlZhYWFUDgFg2KDihwltKCQOmapvRHx3IxHu7Q6j04a9Gl1eOSKU/a4NXS7znfcluwI2uwWvc5sLymrkkqUYomKJ6oplxrkKkuVSEqCwcR08ohCOmnX7bbFn84NnQ22d9i0bDyMwcLLrFGRzlut94Ax1JeuFRaBoVA4LC8vpxBQgIYVs9FwGRHt4DGiKpGvplJbUYoCX2WgAKpSmq60pD+VOd47ZZTLWDUmXoWhskyiLynZrQ+cJMxHkdr7bd573aGn/W09Tj0OlAPMfhWfBxDjyAIKEYMqQsFxCDCMicVXUqlsBLyGxfLVqG929W73DTe5feVlZfyKcl65kEbCu2oUA+HQVCbyaHbkyfX27YRtMWR+MDfWEvQyydRsMPjl/IICEAQERSCQWAyBTGKVilVquc4s05tVdofK7qDz+IBiCAgEImCw1RUCAhZRDCm6mpNVVJSNhhSUYOBcNIIMLEDkXSOg4exSBiA/R8rnnMxOeasq3AppfyQcklZHJNXRGrVDra6t1arM1u3nb25dPj6+83hpa9dgMz26PKwzyptlvIf99cd1noOE5Txjv1XnuGzxX7ZFjhr8B3X+887UsEPjq+RoeKVcKplOJpnN5mBDSFAjnV5fjzWkro+07s71qdn44ai/FAtDFF2FF+cVQwogSDAUBSEzKFqj4Q/vPfBKS7try2/X+3eDptOO5M/vPf3124/++sVHP7z/xmePjxeb/RkRQwa8YqRiDGyqiYEycSmtIVtPfdShFrNh2VNR02a9/Xlv8m6j726j725rZFAjttAwlSiIkklNq6tHfe71hpbJYKbBHPLaYiKdNzgw9eLFd41WzZBZNu6SDlolU1474Vpe1suvIgBABhSu5Qnx+QWM3KJBs6vNaCWCC62msC9aV1bGA7/0EgsBM1v0wXhcIlZoStl1CvF63LOZDHSbDF1ur7+6uqTgGhYMhMPAeUWAV6/mwoEILBgFAgDzgAUUZDEVBTFVC5c6WoZcXk5RMehaTgEUwsJgPGr1Yk/XRCqhIJFYIAgdi8PhcPwyGp2OLyjKzSvIzc65+uqVLAQon0PFldOFHW3dre0tOCiQ+OpLtXhcFRnb15Fe99jpV7NAea+AisEIMIxNoMPAoDxIfkFhjl4oaLWaO8Kuo4WxBzcmp+3uXnltvcsZMhvIaASgKLeouKCguACGhSGwSK1BfuN6z97UwPFgx2Lc1yCrNFKwXEAODlmMhgHpBASPQeRQ0FwyWkDFcAjwKh6ptpxql5fUVqJmrgfuHrQ/Xs48Hfc/mwk9vRF6/WbiyVQ0UQXf7nVeLjZfLDWfLbWcrLSuTsXnxkKrN1OrM8nliejaVHxhMrQxn1qajixNxTbn69ZvZlZuJJem4usT3lsL9av9fl8tfXYisXAzszIZ3xgJr04Ed8ZCh2OxgIaailQtrTStLDavTDcsTMWmh3xbNxvmh8M9Gf3iRGq41zN1PT43lZibSqwvNm0ut8xOxKZGQws3Uss365anMstTmb5my+JEYuVGcv1mZuVGYmbEPzEQOFnoaA0rva7y2ZsNkwORsYHw/FpH1itEMIKJJzNITBa1lMNkMijVbHZIqbm7e/DdTy9+99sLx1BThRA/rOKf+g27adt2yLQXte6HLXtB00HAdBayXYTttwLWjbDuIGk9iJp2A7rjmOU4Yd2Lm/dT1pttCSGPlAvMQSDRKByxCIWAIYrZaHR7U9uDD9+BCkvhNDKHL6By2OzKipIyrljI1Uiql9ZWt19/yLVq9W67021LtaabW5s6WhuWpiY+/OiT9/7xt7E7xyI6YbqMezuguuWv2XdW7bur933SLVfVYVh9O2M+iVt3E+bttGW/znGUtO/HbKsJy0ydxa2u4ov5SoNV53RX1cplpaUxvfX9P3+vTASVRpPX6091tXoa48FEMBENbG6t7L75u2hrx+DQ9b2d3ZWttbOn95YOd87u3/vox5/8cYebBT92yQ8i2oOg/n7UervFcbfZf5qyH6cc+zHLmrd22VWz7JDPW6rndFWLFul+yHjqN57YDed+z6LPIQDlgAHZRHgRG1IoRYP9whKrgGGVCjymGisRXCegrnlr9/zaA79m1aFYdClXgvp1h2zLJdt0Srf8moWIRcUmAIpysUw6mk7NhRa/fO0qGYmoxhH84qqb3W1Twx1mdTWLRcgpzCZTCRwGo5xd0t3X/tWLbwTlBDHklWW3ci1taXQqLSK2lI4SkgF1Ut6Cz3AUMm2sMcAyAAAgAElEQVQ55Of1vhG/uZSEtHkcMFB+R2eLVKt5ubCwEAQmQCBCaLGJgA0ISK1V7CGresikbpeKBzK+hekuKTB/yS65zLhOE85b3fW9MbfNrKs1WFgcsbiySlwlF1QqJAqjUmmsEooYCISSRekRcmdd2qW0/aQv+WS6e9xjlmARSg5DYgpVaj1SvReMoWZlFwCKYQgUMj8/FwgsYuHRdkFJR41oLWJ/MtF1Ntra6dNSaTA06KqYhHFVCJMGyy/f/twxegNVLquqtqoqVf0+/3lbYtOn2guptqOa+wOJrXQ9Ljc7t+AqEYsRwnAaLNVVJfa5dBqjnUJloWEoBgolxOMCMmlMKV9raxkJ+oeSUZmQT6LgK6XiMm6JiFNaQaecjI/++fHt7882no82n7TF3ttbslSX52a9VAQGQWBQIpGIRWNwGCyJRMISCQweR2WxWQORGptTaXVo7E5hVRUEAiYT0KUYPLKwMP/KS1ezsqgIoK6U0anXroajY0G3jIRD5L5KwSMJaHgFgzrV2DDo8bR6rYNRn4NXGhRVJLUaV61OKqvRu3ybT19fPbt7/7W3N3YPnB7r3tp0okYwqK96Ptp62uA7Stnut/qfdEXud4TPmwJ7afettOtOe1yDBhNzriAK87NfvfbqtQIwHIuhUTOdnZ99+813X3/682fP7i0NmMqIZeCiV3KyiyDAQnARnoij0ohQUBESVKQSVz5ZGV+rD5w2hB40Rg6D1tstiYcTA2fj/ecTXc+Xrz+Y6X4w2ZaopKlRReYSUlAm0lJAiZry5c7GnZHelZ5WHQNrZcG3mj0XTe6DhOVxd+YgE1JAAZCsrKKXXirMzeOgACYea8ATGI811dvjUomFU+teev7xR+88cZezOqRlQ1r+kK580qlHZ2XlF+YwILBSJLoEgy8l06C5hV6F5sn6toJGd1hj1TUmTplAzGQZxZV0ChYKA5ZRKUFdVb2+vFPHnfTVLjUnzqbHVztb+p1GJhwKLsy9VpADAkNA+QB4Abgg5xqVRanms6E5r7CKCxtUNe01ahUGjyooyC7IYTNIWoXoemfj+nCvjc/F5WYjEcWMSq6IxyylE/NyrxYVFRQVFRTkXEVCirh0QgkIU4InAwCFV17KKsUilAyKiIKNOvTzIY8QCgRdeakoJwcJhFIxRDAQlFOUB0CChGUlFrko7tavTHVvjnQtxiNNwkq7VFbv95SQ0IWFV1BYMIaEwBDRaAKGTIFJyxmmqlITl6IiI+RkhISMqSChaVgIh4rh0nEVpSR1JUddUSLjUpUCRrUAp60gBbVlWhFyrN95vN5wuZR+eCP6fK3h+Ur90/nMvRuJcDVipct+a7Hp9nrnve3ey+2evcXG5ZnEzkrTwUbbznz94XLz9nL9/nrz3lrL7mrz/nrb/mrr1nzTynR6bdx9d715bSDg0zJvTiaXF5q25xqPZxu2ZpPH8/UXc80ZJ78+IVtZa9nZ6DhY7dpcbNiYqztYbpkbCl1vt2/cbBobDMxOJtcXm1bnG3bXOw63ezaXW9YWGrdWWrdX2w43uk62e7cWm2/tD57u9lwcDpzv9+2ttW7MNz45vN4SkmWSNQeHQ6uzTfNTdet7/VlZ2CIIFU2g4ik0IquMyeYwK9mltirp2frWZ19/++bfXvgmO8WVpEEld9OmmHUr5p01qz7thke7ZqtZNSu2bOp9t/7Qrd+Jm/bi5t2QfjegO4qa98KGjaB2P2Wdb0uN9DX1DHdPzswubGxPb67d3Fg63lx/47U33//p24WHt44fP3j65psXTx+/9cWnb3/y8buffv7+R59/+PWPr//61/s/fP/RL7/+4cWLP/zT3778+29fv/jh+z9//fkP3zz/25+7bm8zKMghHud2xniRNuyFVOdp0/0290Wz9V6H80mf/3FH6KLFc9ziudXiu98aumwOHLT4Nzr9+9vzb3750Wd//fWtP339zg9f/vrjd3/6+JM3Xnz/zm8/ff7d9998891H3331zreff/fzd++/8+Yfv/z0vd/+fvTk2dNnbzx69Oj08vz3n39w8uDO+d2773/3gz9qd7PgR3bpnl+159XcDZnOG60nSdtx3HQUMx6GNFtu+bJdsmSrnjFUTlu4U1buok+04qxcNJYvOhRjfl05oZCKANewGdUYuBRS1KSqDlZwxBiYlEZI8zCjas5RSH3ikZ575Ts20Z5Hfp4wHYX1BwH1jld5nLbvt0fldDS4MJcvEgll0qtF+QX5uVwMVo0lDNrs753u/vjJ65sTQzXVAjgGqrOY7FabXCweHOr5/JuPysvZehph3mVOqypZZCQECiwoyi2A57IKr7pZxEWn9lbMeZL29tpqS4gIV8BDRIHPzw4jdamX8wuu5eQh8vIMDFqPTuXkYq04YKe6PMmjBciY4bR7fqxVVpS34a152By4lfacdqQ7Q/b/DCGRykWhMDQmp6RMVC5Wi8WqKl4FF4OtYVKsCFCMT45XU2Ii3LhdOm3XNCukqRpVpdYr1njkRn8xhpr1al4RoBiJRBaDgZBiEA0CdJfRJszyo6Tz9bH2e5Od4ymXWCnMu5ZFBOQbefwGp+f/+Of/7eOvfyRWybk8lapSudLR9nSk/TRlPU9b9hLGe30JH1eUm5UFQ0OpBKy/QhLlCCfjsfWZoeHBIa1SSUEhaRBwDY2UqhGH+cwptzGmFietGoWYR2YQudIKgUyk1CmFlVyXpGp/uO+Lo7U/7Nx87Ubf/fkxBgx8NSsLCQGRUAgujVrOZApZTAaZAIeBcXgUX6rUuYPVBnuN1etN1EuUaggMhEKBkYUgUE5uYc7VomtZ5RRMk0F1t7fz4xuT355sLTfE2LAieEF2KRXPQMEtQkFUKtMKGFZhiYFJajFomi0mR42qSlSdbGq9//4HO+eXK+s7SyvLt24dfPHOo2QNr11a+nSg8aTOc5qyP2oPPu4IXdS7j9Ku4zrfs1b/XtTMz8tigvPKWbRSOoWIQOa//Mq1l66JKiXDg0NPjrff2Z6+O9g47jHTr76aXQREYPDQYhgDTwqYTL2JpE0kohcWJGrKD3qbNhsiI8aaOZ91ORlorpU1G9Wbzb7d1uBOk282bJIhcyvheToWKVWrcDKRMRFnNh5qN+hn4rGoiMfPyVpOOS9bvOeN3pPGSL9Rw8rPRefkIeGofGDxtbwsYMFLWomoI1GX8CUrq/RSZ/zd3/7t//7v/8uduYmD+uBpo/tOq+c4YVXDX2UUZylIFHxxcVl5udLpdNZlXnvv3f/2T/+SURnk1QaJyjgwPD49MFJbWVlYcA2Fhjq0taN13nabuKmGlhQTvQLqVlfbYia+FPUb+BwSvBgMAeAphKK8fAIcAQEUlPFLGuMhAY1gruC2atQZYbkKiQa/lFUIzJVyWXhYoYRLmWmt67KZBNBiCCCXKebYNNIqQUn2y1lXX30pN+fVovxsHApUwaY4hBIWCouAQ+GIYj6LbqiuENMIVHB+p9c0FHArcFhgVhYMCEThsPn5+VAACAgF5eZc4eARlKIrHER+UF0xHnD2S+UaPi/pMot5FCKukEqDVFQy2SwyFFhIJUM4DISMR5CXovVCsk3KUZUzqjgkCZekENIkXJJCSHHUlvuMVV6DOGSVaSREu5JR7xTpK2ADbcbNheT5SubRUv3lUubuYubWjcTh9XCoBj/XZd+bq99baLjc6D7f6Nqcr5+fjG4sNR5stG8tNOwvNe9ttm2tNu2tteysNG8tNBytdhyvde7NN1/udj7eH1zs8QeNvMW5pp3t/uOtvrPljt3lptOllluLLa0RaUudanm5YXu99XitfXOxfn+1ZWMmPd3rnun3r0ynR/s9N6dSx7s9exvtB1udZwf9p/t9x7s9h9tdexvth5sdZ3u9JzvdFwdDx1s953sD53sDZ7v9tw7637qYbgpWdbaZ7tybPt7q21nr3D0dzlJG3a66eLyxrq69pev60OCNiakb0+uzC6/df/DR118//eVHx0gzi1HcXk7dsSmXfeq5mG4tZd5MmFfDumWfejmoWY3oV2KGjXrzWsqwHtftpEwH9ba9eutes+O0J/Bsa/4v33369//y92///PNn3/3wxd/++v0///XXFz/+9OOL17/84qN//vXH//qv37z45Q8vfv7i11+++uWXb/7+92//8tvbX/3w6Mc/P/3rLx/+8rcP//zT46//8Pafv//ouz9+8YcP7712/+kvX9343e3SMly/hH9aZz1tsG2F9Xfagm9db3rYF77T5bpot9xrcB9lrJtJw27CfJywHsWtm2nrQqO1pyvla01Y6lKqcEAdcdrMmvb6zMEnb3NdBp5EJJVKq7QKIp9RxmXxGOThnrbRsxMAlcwoLSkXcsv4Jc1dzWaHxev2fPrjXwIxh4sOObRJDkOao6DhTtC4n9DuhvSnMdNpVHse05yEVYdB1WFIt+mrPfSJT2OK44hszy26HdG93pu6c70lohPQ8wqcPL67pDTF593t7bno6ZqNRFcaGlvl7JWQ9nlP5I1Wz5tN9nsR9e1I7WVcd5my30qYzhOmnahxOePScEh8Bk2pVElqarLzcnOuvMQAAh0M5pTLsd6aXhtqWu7t8Nn1NVZdsre7obtXLJX19HV+/qcPayXytEg6rdXVS8S6ioqKEh4Zha0SC4VUArMgO8qmHMc9ezFXY60EXnQVQUJhYUXPX3vkT0Sz8nNROCwOCFAR8cuJ8Gp3asgoP2iNzvmN19WS1b76qf56O5k8peVfpByHEetq3J0wKW1mncHqJFDKEBg8my/iVCoEYm1FRU0VV8THESQEvAEJGXVpRvxKDxvUKWdNO3UTAd9wNF5e667W+ZQGPxhNeelqfn4BEAaDIeBQDAxWgoBYmIS2avaYrnI5ZltrT43Xx/VOFwAIzs7K0lZW/fmzL//jf/7Hf/0f/8/kzn4pX0HGkBO1yp06/5a3dtOlOIiatqMWah4AdOUVBhlfXcpMyBR2Mm0s4E8ZNT3JaIPXycEgsDlXompprJqvgFwbNks7XfrhTDDuszJLaAwhl14hENTIlWZ9CZ6oF/I67brNlvhOd6Y75Ch45aWCggIGpFhEIQc1tTOdHYsD/WGLsYxCoOGRaAa3Wuus0nqVlojWHobjKGAICA4vzAeBXsnJzim8BgRml5HhGZP8fLjlsq/hfl/D6zeHAxIeOudlBhrKwiD15UINp1TJpSmYRI+IO5uOdjisLoVcKa5saWsdn5n0+XxapdJns6zOTTw93eix106alacNgcOU8yztuNPoPktZd0P6/YT9dmv0sjmQqWAw81+qoOKsakW939VoNzl4LMyVa8CXs1lEUqPHequ/6VF/84BBjcrKKigEFeYX0dF4Cb10trXj87v317u6DSXMUgKkgoUjw/OxwGs0JJCFhXKISJdW3u+o7tQKr9uVNiZKjCliw/PM5SVtDlNbbaWVSehz2byVooxGm1YphUVXJwKW2w2eux2xPp2shojB5+ViiyFwKKwACCiAXM0peqWUTa9Ryss4AhSODsLRTZH69Z2Nncmx5VT4oC10rzt0kTS2CzFiYJYADgMW5MLpNJJEGpuY/OH/+j//33//nzP17UqxRqE2d/QO65T6q1lXArHYG+/8/pO331vtbBnzG6Zcio2ko14iOOvuvmhriRPxxlImFQbA4mBwDCwv9xq0ML/g2ssEAkzCY6MAuWGDaijgTFQIpNDi4qwsLpuy3tFureBJmbi5hthCKOCgUMrgUK1WnvHarGoZMOcqID8HAiyEQwA4FIhDx4opZFRB/tWXs5BIOJ1MsGtqBuviHGhRNRO91tawHI9LEIiCl7Ny87NBwCIMEFL4SjYTiz2dnhgy6vUY2FxjeLUhPiAWa8rZfqPMaazQq5g1ElLEqVQKWPArr0DAVzglKJep0mPgp9yylog26VVGXYrWqCHpkscd0phLkvDI2lOmoTZ3b6OtIabsTtZON9msVej+Nt3qXGxvIX17qX53Jnk0V3c8m9mdiHUGxcvDwb3Fxo25zMFC09Fy6/J0YnYisrXSfLjddbzZebLesbvavDaX3pyv356rP1hsvb3Zd2u162iubWexY2Wsrj2i8xjL5+ZaN3YH9rd6N6ZTBxvte3MNBzP1Aw263k7z8kr96kJmd75+Y6Fue7FhbToxNxRYm0yszdSND/lXFhoujoeOd3uOdrrPDwcujofODvoPt7t219sOdzpPD3rPDvpP9noPt3tO94dO94funE3cPx997XSszlve32u7fWf89uHw2cHgwa2RrPf/9vPnf33xpxcvvnzx4vPffvn4158//8tPX//w02effvzed988/dtfgjO97BLYoIT9JOG+3xq61Ru63Re+2xO+2xG4aPOetLr3Wp0bLbbNjGkjptuIaLbD2q2QZidhOKi37Tc79oa7n90/ff+z9z/44o9vfPLpwy8+fvLpew8f33v9+Vsf/uXHjTefrN2+tXJwsHXvzuTBztj6av/kUP9g387pycM/furt73Cl4oGGhLcjJbaaDTZTc9SfCrrOfv9g9e0LEgXQwKMcRA3HCduaS3uS8D5sSxzFLQcxzWFCfRjSbYRqV8O1m2HNbkC3G9Jvpq3rbW5VVQm2BFdeqybyuKgSIhkG9Gg0v//5a5KxGoiFkSn4ihoRioYiYiEEQM7+3OT6O69lgfIZbKbTZiwro9fXx5wWQ299/de//UOiPhAqw1z41Bcpy2XC8TBmO0ro9sKG22nrnYT+YVL3IKG9jOsuM7bjhPXCJb8b1ZwFak49ykcJ11nKPxP3mKpKkbl5HBS6BFAkhIIjUpGNx9GwmAYuT0FGx6r5E3bVkk15EtKfBbWnYd2WS7bnUR0Ga08SxtVA7WLKUcvCc6nkcq4QhyfmFeTDwAAWFKxEwt00gptNTNUKfOJKn82cHOzu2FzvXFkpqa5u6+n4+rsvXC5Hs6a2XcBtEPESKkVGZ4hKJfOtmeamOimLpkKA5m263aS306YhY8DFBHhBTtaDx3diTemXAAVgBIyKQnAABYEypoyONOBhI3b1iEnWKihZ6Exe72lQFMMOooZ3hhpe76277Gtq8ZqsJq3e4iDReDS2oFKhF8oMlQqrTGE1qixaYZW+jOunUR+MdH26P73TaDto9swlXR0hbzDgEdV65MagQu8rRlGu5gDy8gEgABAFgzJxJAmTaufR6mWcIZt82GcaScUWB4dD9b0lPGkJU9ja0PbXn3751//13/7Hf/zHv/37v3ePz6EQ2NpS+mLIsulRH/o1T1ojF3UBfGE+HQqySyrbXTYXr6wGheq1WC10RkxbE9XWVpCIhKIik6hSQSeZ2aTpuLNZLZlKhgbTCSICiSdQBNUyXrW0Uqmy29x8BpNeXKBh4d1VZQwUKOfaVRAaI0ajTaXsFqPpcmb22cZGu89TzaDQ4OAiFE1hDmsc9WZ/h96VyXqlAAACwhFAEBKdnZd/LfsVFChPREHqStDNWuGQQ+YgFWw2+keCVjrgKq4wW0gj66oqFfyyGjFfyWX6ZZVrHY1tFr1fUa2rLjdpVVwmkYoAC4h4HglfRsHpKkpHfLb356YOEv8fSWf90PhhMO4cFtdP5BN3d0ggSIAEQoAAARISCCEECRDc/Q64g8Pd3eXceu3V21WutnaVSddZu3Xd2r5dv9s66buV7w/vn/H88DxPwUld8a1G780692lV/nGV86yh5EZLRV1aohyLpKAQMqk4Xq/vrCh9tDi5GfRnSkQiCpFKIsQphb2uzNHCnBwpH4RAKGQig0gwSKRGgbjcYh2srOgo9qTIxQAOjkJD8WQcmU1Dk/EASGSxGAyQVBgr6HGaO2xJkQRorAiUMbC5CdrGvAxfolZPw+clGpJ0kebo6LQYXSSd1OXN2y62rfkdqQwiNQRCw6IFbEaUWmE1J0rYNBw0hE4mCDhMDAZDAWloDCEMhoSEQiVMrkUuu1Tp3u6uetDTcBz0+TQcDh5FZ4JQPAAyJKA0KiVQ9crPPtqcnMlNzcnIcuQXlfE5cjyW8ewb7353fv7Si4+f2tkPpptKosVHFxs3upuuXRl8vLLQazSk8dksZBiNhqMwSE6HnQOS2CDO73emGfSYUIiCTbaqhVkybrqQrQYJmSbDsKe4MsPszowbb63szbP5tKpic2Jfd5PXlpKdGIsMgaBh4QAWBZIwTCpOwiNrBSw+jQQLuyASCMV8XrxGtTEy2F1cwA2HlBgjjy91DZcWaUl4GiyMDuDoJBIFg4+P0j63s3PW0FQfE3Uy0b/S39CRavTmmttqnAPdxX2tef1N9okOf6aCp0LC2RxCmiWqu62kq9k53FO8Mh5cn6pfn2xcG2tcuFK1cKVqZrBirK94drhyY65hZSo4O1qxMVq9O1xVaOJe7sxdmQ+uzdbsz9ZtLTQerbSdrXWeLLbOD5VuTAWPNjr3NjuOFjtubF1cnapfnK7b3+493R+4dXD5+vbFw/XO483u043ua2u9Tx6O3FruuVrv6Cg2x0Vx45WceDnLGC2obXb1jVTs7PWd7vbubnZvTjUczjTNDpaOj/iXVxoXZ2p25ho2F+tnhv07843bs/V78807Sy2jQ6VrSy276x3bq23bq217G53/R4Tbq21bK63bGy2bqy2bqy0rCw2bq+17m30by12nB8M3Dvvv7vQ2lMSPXPEeHl862+s/2etf3++F3Hrn8a1XXr770kt3f/Sjk1de3Hvp2aMXnr3+3HMPHt6/9uJzdz79RcPWRJJRctVqeKqm+Hqd506L53aD+3Ztwd1gwa2g87DavlxunShJXnOnrDpNm07zRl7ymj3x0Jt5vdp5XJk72RDw5KUbU41We57BmsmI1XENGr6MX1Lsf/K9twXWZCSXRZdKFeYkMEoFZ9I5PCKIh3Z2Nj73k1eJMiYSgElUnNQCMygSR6nkgfTUsvSUW4+u7754xuei6iMFZ4GC27Ul24V5h76ikzLPiiPlwJ95pzH/mZ6Kh32Bu/2Vd7r81+uKjmsK9luK9y9W+LOT1JHi/MJCgUzGl3Pi+ezy9IxXf/EewxJFFFBVaml0sp7IxmslbDEOsT8xPPXMHQiIFcj5xe4chYRZ6XdXFOT3Vde8/tNflAXcXjXjyGXe86XvejJPCzPWvOZ1b8ZJZc6Jz3LNZzr1Ju0VJu2XZqx6rCslGdPF5ilf2laje8pnT2ABZFxYBAUKJ2LQRDRARMmlzPgYBZdJoNMBAoDmEkgiHCESi0wjonuMUXt+592W8r1yx1ll3r2movvtJWftvjtX2+06qYxBj9HquWweEgknEdB6ATNPIfIqhb5IYXWq1sRmZadbqq4M1G+sdWxvy8zmnssDv/zkp7xYqdOsqzcqm636EqOm0ZociFYN5qeUBioy4g1xJHSfJX6z2tuSl8am46hSNoOG2T/d7rk6IIqOwlCICh4nlkHOl/FMcpZLJWpOM5RpeA4a/mRq4Mnbh+ks3pLbfLuh+G5L+d3B9lZvnsVsTEpNF8n06rhkgyVHEWdVx2XFJ9ptlrz0mKR0dVQRg38ly3r7Yv1GTd5okbnFmRoIFMfmWBMyPOYcX1K6m0gXItBENAqPQaGpJKJeqtQyGUp8RIYI8CcoUkQsk1LdVdvurxsqC/aXVXcMDU/OLa0+99qrP/nVL/9y/sOHf/harlDlxenm/PlzduNWQcpOUeZGYRafjImkk5xRqrp0s4lDLzJEXSxw1cQm1dlzgnl5JlUkDUPQSRRKJrOxyPnkzlJfmjmbw6wwmeOECjFTJJNESRV6rT5RF58i4AklNIpNp7DFKOAQCEAhoxlsM52RK5V5dfrpqurtnp6azHSTVKigAjCiIM/X4qq8FGiequ+ahoQRYCg0AUATsWR8BAoHgSRyWB051vJoaVd69N3B+g6r+qi38uZol4EO0CMuGGRihZAdH62JiVSZ9WqfJXnnYmd7nq001ZgRreaQ0UoGQcMg6RmgkkbWCTlqOrE4WrPk866X5l1r9N1tKb0eLLhR67rX6r/R7N+pdMkodMSFCASaSBfI8QRyboLxje3VBbfdKqRLGQCdRRHyqAYmIUtEt8j4QhqZCGBiIxU2Y5w1UpuhVZsU0tLsDDGNiAmPALA4BAZ7AYnGgDQSyKSR6CCWaItk3Z+/PBHw6ihYKR0j5uBipYwkPighRQgpKK1KzBXzBTIRh8ug4uCudOPNmuJpZ4YoDIKFQARsujkprqOxZndpps1RKEbjqFComMlAwcKJODSdRCJiMFASCx6BxYZCk/Vqs0pcJJd3p6blyyRIKASKiuAzxWKsWKcwkdU6VozO7XB6sl1ZdmdscjqTIZMpE177+acff/23s5uPPvjx++nxegE+RC8guK1xvdX+06sXV2pLrRx6rJClkvNgmLDZmXGFkA0PgWTbkhypJiI8lIoPixFSndEKT6xGxyRp+LRMqSBGzuQKsPoolpwYkcynl+RaW3vrhhqr60tcdBwKBwtHwkIBDIwBomUCUKPgUggoHApOxOHxSDQZBiswxo5UlTkVPDU2JGhPXu9pXKyubM7IlNFBLBmLIRJwFFyJzdqcaIyCQixGkddjanSmNFU7F6dad1c6FicqjhebtgZr9NgwPRTKF1LKy+xnR5O76z0zw2Vj/a6r3Y7B5qzlkcqDhZaDxdbt2fq9xead5cad5cbjrY7t5eaz5faTyYYiM2/8ont/p2NvreVopWV3tW1/tf1ss+dwqW1zqm5pNLC72naw031jo//+8cjqTMPSTP3ORtfOWufhRs/GbNP+UuutvUs3t/qur/Y8tXtltsNr5MKZEAgRB2XgkXIWWSIAdYkio03WO+jZWm9eW2pZGQ8eL7RvTtXNTgbmF2pnxsv2FhpWZqq7m9K35xr2Fpo2p+o25xv7O/Onx6uWZoMr83XrS43ba607621bqy3ba637W53bGy2rS3WLs8GZicDWWsfeZt/KfNvx3pXd1eajhcaGktjREd/aRuvOShIKDf4AACAASURBVOvmcsvYXDUk3mOz+d0ZBXk2jzvDVxSTnpxkjvc6ssrtyZPB2k/+8Gnj5qhOy7mUajipdB1UF52V2U/K7adV+dv+7O3K3I3q/LFC84g7ebzAOOFKnChMGitKmixJWarKWqvPW6m1DzUUqPhYDCE0JTdNFReNJeK4FJIIwDZk5r7+p5/zbLEAiSAWC9OyMhUKBZcnkEoEMix5sK71+Y/eRWj4BCZFpRK5yhxiPkcvE9RVesvcrifuPNx66i5fDI7FGc7K7NeqHAdl2Sc1jsNA7nph6o1q5yv9ta/3Fb/eV/y4v+SJOtux33QUSNurzjjtcJZkxUUb5MW1FQKZKErEiWSRCvOsjz96m5uaSFGIlZGKGJ1cJACVUqaAhDmenFi9dxuCx8piNFn2dKWMvzQ9Giguaq4K/PjLPzkL3Sap8EqpY6O9bLm+cL3GvVNRsF6bM+tP3W3I3wrmHNU7TmsLbtS6HjSXvtBctFudM9HomrzcVlToDAnDqeOyiKIECDSMgEFK6aBeJhCJ2eGocDqNTUHRWCQcHsDACXgaSJeiMAGV9KQ8+9RrXPGn3ayz3wvm3q73nl3sSpBI6WSAy6VKaFQiCUfBIdxayWJh2nYgZygr4Vp9cKyu2F3o8M2u5B/fqDq9ITOntvd2/vi3HyabEnKUookC67DDPOBIH3bmF2kU1dnJlXmZxXHaXA6hSsk4bfV35pvlTIJQxKJhQm7c2O8c6JdIlTISw6PRdZqMM4VZvR7bcm3FveGhOntWVpb5iadu3t1etVBps+mRd6sL79ZXXO/paPMVJyUZTRk2rlQRFRljSc1MNFoMMUZbpj3NkmIyxaoUHB2dXGrQLpcWHLVV1toTg8GS3okJaVJmsqUw2pidnOmiC9WQCCwaRw0PQzEorAQmWKRTBY06lwhcLHfstZZf9WcfD7e0VtfV1tZnu4q7Bsc3N86efuq1P3/7/e/+8vcv/nt+//5zmZrY04uXFiqKpn1Za5X2zbJsHZWgYpIjxXwNi6XFEws1mqZMU56Wt1Rd3+Vwx/P5YiqYqIvUi8U5sYmNDo8zWleWnmrVa0VsKgGPpjGoBDIJRwQMMQkGlSKSDZZkptqTksgRETI8ymNQVKdH5avp3ihuSRQ/R8aqy7eZY7REACOIMtx48EJn93Rj+1T/+BZNoMGhiRw8mUgl4BEQOQB3SJk3uupbjXqXmLveUDuen/j2eM/bl3s64yLV6DAph8Lm0NkcXrLBkpqUMjk6/O3X/9PX0ms1WoQcGhmAyKgEBY2coJSU2W3O5NgELpjCJzdmxh3U527V5C8Wpt+ozL9Vmn7qtdxsr6g1GyBQGJYKIsk4JAmNAdBcDisp1hij0HHIFCoOzyRSmBQqlURm0OgCHl8kEom49MxofXu+I0+tqrRnpcXHRMokNBwegkcSmBQ2jy4TcwRcGpGEJdLIRDYdBUL6a739eZmJJCyfAGPyKQgsHINAEkgYFhdkcUgcHoXJInN4bIACkkCmx+mM02tpOGg8h1KdEF0fGz3gyN0d6unyucUENBkGxYRHoBBoHB7A4ggoDJoC4FCwcAwCzqbToBFheBwGhUIhEAgUDIpFInAoNAaFFgmEWq2WxWJRqKC9pCo906IV0wsy09OtRW+99/Vv//iPZ154/oMn7ysoREoYpDhVlyElxFIhjUXpe8uzw0lmAw6vEAsofGpeYbqAS6DgEEyQwVHIwhFhMj61o9w51VDclZfoFBM9cmq6QCUhkpkgCaQS6VQaFWQRmaK6i6OP3ns8NXiZBYGhQ0PC8VAMHiamkhUUsoRFknNBHojNSIo2a2UKIi5oyxgq9Q1Z45MwUC2J4Pd4GlqaP3zvnYtlfjEEAqLIaCRKSKdmquQiNEyl4sVY4zI9ubUD3bMb4wdb/fc2Wl7e7+33JPHCIQqA7EtVjtQXDtUXl+eZ4pRMg5KuEuG1UoI/M6F3NDix272/3nE617i13ji/Gjw77Dmd6T1d7bi52VRu413tca/t9O9t999b6zne7bt98+rto8Gnjq5c2++fW23Y2Wi/v9x1sj90fDAwPh5YWWo82ug6nm+eqMsZ8ZkuepyTV4P7h33Pbg+9PDGSyeThIBAQxHFJcDoA4+ARahpFo+DzDUJLYerURN/OZO/heufORu3qcvnyTOXaZN3pUvudze6x7rJGn2V9vOl0rW9run5rpm56wLM2UbE533Btt+/6Xv/BWvv+atveSuvOUvPucsvGbNPyRO36TOPWQtP6bP32YtPxZtfBWvvOSuvSVM1Al2Pism97uWVjoXFlpnZ5OgiB0JAwKh5DJcmidVGpiSQencEgZhpj8s36kaq6n332u8rFIbmU1hqrWnXbtsqdk8Wp82WZS1U5c1U5S/WOxSb3ZDB3Mph7WJp1Wpl3o6bgWo3zpMZxWltw2uA+qXeNtpYYlHQyiExzZGoSDESQImUzhXhcR37Rc7/5CcsaA5AIDAYjNskok8iZLA6DTpFiSFdbul/95KdIrQBggXq9sqTGE6NT56UlD/a0VHqKHt598uD5J4RS2oBWvVVo2SnJWHabV7xpa7701aLU48rcB03eg/b83cbs3frspbLUWX/qUp19vjF3pb2wKDMmJlbhCvi5YmGUiKPn0YudWY8/eIubaiRJeJE6dVJClJBP4TIJXALyeHpy68kHECxCoddk2dKi1dKF8eFKT2F1acn733xpc+YJyUBulNwVK8+N4pcnaHuyU2fdafPulNm8uIX82BtBx7Ua13GVe7fMteTKWGkpO9me2TnbZUvlYSiKKbMoIcMDo9BCIuB4JJJFJVEZJCwRg4GjOQBDAuA4ZCKVDjIpFDESkQnip2yxR2Vpu9W5xxUZd2vsRwHHQrU/lstm4zE8EDs+NDA6PS6W8A1UYk96bLtFW6hkXnXkB1MM7nx7x8mNqueez19bESQkDA5e+vAX76dZktvyM+p1wsPmkpXakq36mr2OppYCq5AMZCilDjGrTM6eK81rc6RrhGyBiC9g4K/fOvJUlcvUUdFiVaE+tjklsTM9frgkZyXgG7BnD1ZXPHr2/hs/e3NlcSozUrPQ4FgI5PfaTDWWpPR4faROHZ0QJ5BI6TQ2lyPSaOIM8amR+sRMW25jY7PBEJ3I4bSlpax6Cipk3Dpb8sLsWP2lQWFyRnx6UUJGUUK6i8SWwnEgnSWkkOkEHClJwis1JwwU5dYmag/bAs8vXB4uyZoOFhVkZBsMcRX1LR2XRu/ce+HRU6+98Np7r3308af/+qG/Z1CLJ4668nfqy9ot+ov2pOUqV7pWLgYBAZWiZXGmGlrfPDgcr/KniOk5HE5FfGyKhBvFoZp18lStvK/cd3N6cqim0mNJVrCpVDyGgEczmXQAANBorKvIvzY757KaS3NtU4OXrcZEPg5Vk2Xa6W0sjZEPOdJGCmydmabmbKsrMQ4fAsnyFv/7/Pza6f293VvPvf6Tp159C4UnEbEARyogAyg5iHfpZPXJMXYO2JAcv9XWNOwwdxnVx1Ulkx5Hjl6VlKAn0kAynZWamnPt+u3vv//X+Q/nn//2z8d7pzGRKjwGIqESEpQSt8U029WxM3ipOjk+jYQbtKUc1ecd1rq2fPZr5bnXii23AvYpd4YWA4MiMQgcBoFDEakEIgVHBPBsOoOCo6AiIsg4HAWPB4kAmYAnAngWk85mMTRKkY7HSZNIxEiElEZx5GQqxIIICASPxYEEQrxSUeN0BJ2OZJWKSwHpJAoMBSm1JTdbknRIqIoJECmocEQomYCXcJjRcrEt0ZBnNmr4TDaJSCYAbBZfxKCBWJiSTR6uKRktzO9OMfZmW2szkjtL3WIiBgGBoKFQHI4AR6AwOCwKhUAgIyIiwggEHBQajkajIyIiMBhcWFgEEhqBRSJQSDgcCWPx2RKtgsimIsk4ncmabIqPjeTVlHq6Ooc//u13Lz/+8NKVi5eqKqPYnDgxf7mvcf9idRoPoaPChtvqHg72xhHxLBQKBNBKOUssJAM4JBaNg1yAEDDIKnfukztLTdkmb6Rou7GyPztFgAaICCQai0ABSBKFwOTy0CBNYUp9/MuPlkYmBBEYTERYKDYcgY7gkPBikCTn0dUSDpdGiFaKdFJ+gkzUU+obDQbb7ElFKokGheFQaMbcrD/87ZvXn7gfBQkDYBgCgaCRi73W1Eg+iyagm4vsmaWe9dunL77x1N56/63V1huztVmRVDocImHSA5kxjgSZkoFi4kMZhAgOMYJLDI0WAkYuKTvPUNPlWl1ovbbRs7PVsbBce7LdebDYvzJfd7gSbC/RDTTm3jybfOJkctBr7ijLmOgtG+/wTrd5tubb1g77ljZbDxZbT/YGt9c756drl2cbDhZbl/pKmrI0PfbopkxzoDh5c63pydW+cWeOOgJBRSLEEo4pVlHusTd5XVa5REIHGDKqPEFa11hysjO5sdS+Nh/YWqranKk7Xem/ud43219c7oyb6C8/2xjYW2zbnKlfm6yZG/ZtzwdXpmoO1toP1to35xs25uo35urXZmrXZmpXJuuWJ2qXxoOr07Wb842b8w1bC417K63byy2bi02zoxWLk9Wrs3ULE1Wrs3UbC42QCAYWRcWRadS45MQUu43Kp7NpxCJriteeNt3a8/Gf/1y9ManTizuS9JPZycNZSVez45aK09f99s2K/O2Aa70sf9mfu+jLXc5J2Cq0HPhs+z7bXqlttyxrryLnsCpvsr3SqOWTKVhrfo4qzkAkk6RsFhMOq7M6nv/1ByK7iUIFORyOMSVFKVdxuHyhkClEYHsDtT/6+H1ctJTEocVEa4sDHqVM6LFnjA11lRY47964d/jCQ7Gc1q+SHVfmntQ4Nstsa+WZW1U5u9W5p7UFZ7UFRy2u4yb39WbPSX3hSV3R9day0/aK485KpzU6LkHr8Hl4IqFWxNPx6R5X9uvvvcVNNgACVpROZTEZxEIqk44V0Un7U5NrD+9BAKw2OjLHarIYIqcvXwqW+Sr9JS9+/DNjhhUedoEYHoIPgRBDISwkNIpObTNErhfZd93pO47EG+X2NVf6QrFzxue9Mz314ZuPf/3tN63ziwSlDkkVsASaQk+V1GTDciRQDJEIUkNhYQhkBIdMEuABu1hysaJ8fnQk6POahDwd9EJ3iv6kwXNa7z0qzzosSdmvtC/XlZqEXAURF8env/jyS3/8x3em7Gw+ADi0YleMME8va7LZfLGa+orK3v2TkmvXrCODuvS04cGB1197RaeVNWWnNOgF/Rm61aDnUnb6Xkfj7uXWWKmsxJRoZZDqYlXXepqOhy/68+0cDkfABTeOtnLK/fHpORK+TIojZkj4xXHyEU/mWo2vJdV0Z2P53+ffv/jztyZWZzIzLHo1VUFHijBhTHgIGQsF6UQ6E+RyWCKBVK3SKbUJUrVRF2/LL6xq7bxcUlpnkauy2LzuhITOhLi6TMvTD+8X1jUJTBmazCJJYlZ0moMtjYKhSKERSDyBCIXDZGy6WS1NEbEMBGi1UTsbKKowRpbEKht8FTlZ9tTsfJc/2Ng+eHh8/60Pf/XkG+90T01KOVyfPmokPeX5K11dGXEl8epLflecSBgrl6mFAjlIM/MlPfkFvYUuHYOQzgGLYzUV6cYkBcsSJTSKabFMQrM9ra4wL0rAJCLDqEQckwFyWGwWlakSq/ovz1weHFmZmpy7OnKyf/zaS6/7CxwaBsnMZiYQCR3pKRezrGddrXeuDPqNsTQIpKG7+U9f/P7B8dHdg/0fvfz8v8/PW3r6IBDoBSSCJ+BaEwxpSokvXp/CoNwcGXz7+GCmunCm3D0XKC2Mjbanmu8+8eD+Cy+kOd2/+Oyrf56f/+f8/Ju//O2HH85/+M95Q7CGgILIWeRkrcKZnDTa0Hh7aro/J9cGEIataXe7S7crcxedlkOP7Vqx9V69tyZGQ4ZA0EgMlQIKBZxYQ5Rep+ZyGCAIIpFoFAJJJgEoJBwNh+FQSDQ8ggLgmFQymwHwiPgkmVTP5aHCLoBUAIdFMogEDgVkEQiRLGa+ISaQke6Ij9dx+QKQhseEFyYn9DvyVBFhYjIGICFIIJ4I4I1SicecPNfStN3b7Usyahl0MgoJ4Ak8AMPAhGcaFPNNFe3mmIm89Lp4bQobcKXGgfAQNhlPJRFRKBQAAFQqBY9DASABjkFgibgIBBxPIEZA4Sg0PiwcDg0NCw8LCQsLgcIjKAyQzqOjyBg4EUVksPkChpCNzUwzVpTXrqyfNbR2Rxm0eqFIL5LqeLxmZ8bNK02dGZGReIhJxrs+2dVfnG+kM2LZLDYAZVARbA6NQqYT4AidVDzR1dZTUhRNwl10O9daW2IJAD4CBYdDw7FQOABDoMOoNCKeQUZxaU6/v8lXRYaEwUND4UQUAguTcOkAKoyARuDRiAsQCDQUAg+7QMNg0qL0mboYt83Y6S5I40ojICHanMxf/ffvf/vmq3yOFBkOBUgEtUpmS0oyJSdixFx1ftbS7Ttf/eObf/3jz2drQ3fmOzb6SiUECBUfplCKa7OTopg4fCiEgLzAo+MFFEwkHTBywEQqTisipuforl6tPd4fXlvvWl5our7Ze7h7eXunc2nKtz1SejzXcaW73GPRBGLE+Wp5jlY6UOZuzEysciYu7fRPrLVvbvYcrHfvLLevTtUfLLbfWutb6vTOVuVuNBTWmOLyTeLV8cqHc51+tYQbAmGScRIZ25IUdeViy7vPPFhpblLi0QAJytOyUjLj5tauzM40by7UbY3XDNbmD9W7R9s8Ppu8OF+/tdh5sN67NFm7sdC4MhNcmgosTlburbQebXTuLDUvjgcWxiqXJ6tXpmpWp4MzVyqWxoOL41Wr07W7yy0bc/VLE1Xrc8GVmdr1+YaNhcaNhcbFyerFyeq9tfbDzS5IOAWJpeJBkBwbH2eyppDpJAGdXO/M9bntI42d7332x7LVcbVW0J6sn8w1X7QYRjPiVosyVwozVt225YKM2ayUxVzrgj1tKj9xvjB10ZP2fxeI1UDOanXuZp3zcl1JlJCGREWk5GQqovUoDJoPkukRoVXJ9tf+8CtZrgWJRPK5vBRrmpAvAEFQJGLw4YiOsorHv/kZKV6FpgFRkUpvVbFMzCtz58yOXaryeh7efeL0R09rdPyJBMNRhX2/0r5Rblspz1yryt6stm9X27cqs9dLLHvlths1Bafl+duezB1vzl65Y7+q0JEVZzLHObzFGp3eqI+M10oq/EU//vA9bVaKMFJuNiU4c60mk95kismxmk6WlhZunQl0WnNqUr41JdeU0F0XCPg9niJnfk0ASaOEwCLwWBwRh6WRKQQMFodAJWGxIzbr3Ub/7eqC48r8+VLn4fDQMydnn37yxZf/On/vXz9IC/0QloSljqXT+W0t7Y7mwezqTlChhyAxZBoVBQ3l49EmicDDE46XlR1Nj052t1RlpCRSCG22lKHinOnC3P0q544vZT+Yu9NemSpiKbBwl17x68+/eOajn4YxOAQ8OUbIVbIJcUphfkJSrJRR7vW2Xp1u3NwpGRpITku9fOniJ5/+NjnZkMKlTDrMRy3eh6Pdl7LTl4L+a1O9DY78/mJniZq3HXA9O9pzZ/Ti5bqAzZhAY5I3rh3tPHpq/ux2THwqLgwmJWJtBllLrnG+oTRfK+uuC/zmi8+efvfxzM4mk8/HYsOpqLB4HtOikmQk6S3mWD6fzgSJkQqVRhWVkGxLy/dnuKrd5Z3Blqv+QE9edma2IaZQpa40xEy2NX399Ze+lg6i2sBPydHlemNsrjA8LQyJR+EAFA4LQ8PxBHRybJSGSTFywMqkmLEKT4cjM0PCnb80fO/m3dLaRleg3lfT2to9vH/jiSffeCc+05KoUU55C++3Bh9PD602VaSrJVo2PUEqTzUYEnVRChotW6lZa2l36CIjWZQ4LsOfkZIVr9WJ6PFKnoZNShSzkyWsVIOCT8XSACSXReVx2SBAEdD43lxP/9jK8Ojcwc7urbObL73y1lff/uPq5StcMi6ayU9g8ytSzQVqhV0mmK2vckdrOaGQ4kL7a/dvHF3u2elvfeH67q9+/v4Xf/pycmY10phUVFr64zffaCj1pWtUqWJ+RXLCbk/ng8Wxle7m2vwct83W3tE1trI6vrndPjr58I13fvvVV8+8+Oybb737+hsf/e2782vHJyRkCJ+I1XBZCQqFPT6hPr+gKtVSoJD127MeDtWdNZfuV7iu+fOeqC548WKTUy4lX0BQcQCPSjPqI/s7mtoaa9QKMY0G0hh0NBqNxaJRSDgejeCzaEImDcQjqTgklw3I2FSdQCBhMQESAQKFYLAIOh6LxsBBACug4I0ygc9mKUgzyblsJkjCIqDZMbGT1UGLSCAkYykUNINJAYl4HZfpjjfM19UedHbUWcwmCZ8BoGDIMGuU4kpTVa3DstMTHLGnbJW7Z0rsNhFZziQAERCdUsykkrEYFJmAhYdBAFQEDBmGI6DxAIZEIYdHwAAKDYbEhYQjkEgkEgkn4LECNkMrFUlYDBaA5YNEIomCwUSEXoDA4RAcjsAXKQUSKV/EFLK5TApdxeF0uO03B+rn/Jk5UiofdiExhr4+1DFS4mvPys7QSCUcgELBYjA4RFhYoi7SrNOSQyEABJIolcQLJQRIGDoUSSAQhDJ+kilaxgVZAJpOBwAmUROb2BFojudr0EjUBVQECo/gc6ggiCHg8HA4PCQsFIaAh4eHQ0PDQDSegSYopRwegUCJQOmj44ramu311R5vsYEpoAA4voTHZDPSUi1CrRaukQ+cnnz6/fn5f/7xu7deXGwq22jyjZVmK/AQNgBNSNCVmwx8VBiICWfSALVCWJSVNt/dPtdQV6qRyfFhCjEQbHRvHo2v7wzubvQ/OLh6sn9lY7Xx2lbzk+tdXb70/LToNL2wLiWmQBXV4XZP19Ve9RTlacQ+r2Xt8Mru0fD13YHr2xfnByuvLfXcW+wb9Kad9gefHO06vtQ10+k7nAxevxTI5pJZ8DA2gyQW0LMzjM213pGGCr9GEYOBsclQIgeljZPWDVRNzbYeLrQv95RV2eLcpqjaQnNpjqa33bky1zg7Xj09WjE/WT07UbkwHRgZLNxZat5ebFqZqpm+Ujox6J267Ju67JscKrnaXzR3tWJ+tHJ2pGx+tGJ+rGz2aunCePnSRNXSRNX/seP8aMXKVM3+atvmfAMESkEQ6QCTQUtOTrRmpVMZJBWfOdZUV1flH27q/snnf/KvjLE4hPpo2Xpx1kxB6nSFbaOhcCGQO1uePVOaPVGcsVjuWK4sOKx1HTUU7tcW7NQ6D5qLthtcy9X2lZrcS9VFGh4FhQqz5GZq4mNQaBibiOGgwmtTHS/86gN+RkJICIRGJcUmGnhsGomMo4AIEQrZWV7xo4/fQ0UKQ7AwhVzsKHEa46JqfAVTV3urS4qfvPdw77m7MhVzwhiz6UlbLUpd8VlXyjOXq7JWA1krlbbVCttMWfJKdcZuvX2zJnu2OGXGZ12pd641uwPleekZKWm2HJU6Ki46yhQXGaypeO3NN5JcWfqkGIs53ppiSEqKMlvizElxVR5PenERTcgVCDkKPiNKxEnUypNjo/SRSjSDAgmHhGHQSBwAg6IAPBkEaSw2lxMWmiXlT5fkLZfnrQY925d7nnv01C8///Mvv/z3J/8+/9n5+dRTL8S7Skdmlrc2dt9+/PraU2862i4HhqZCSHTIhRAaCi7FwbPVwsHU1Et5WZfL3QMV7rLkmAwJ/9bS3ONHD6ZrazbqS293+290lW63l9uUfBEMctHr+O78fPnBQwhTQBeqpHw+nQ4wGRQumYalwakgWSRQ5xSU5OY5slPM42NX77/+qjHREEvHlykYp11lr61PHbU3rzXXHIx1xVFxiWREU4L0jZnOl8dbT7urpmr9e6OXa5vqrq6tzd25P3p005zjiY6KEzIocj45UkgwaXkaHjUxOqr7Uv/Dl198/b13cXiACkfoKdTKuPiBQsfWUPfW3LAnL51HAeQM9rXD01/+5ou3P/7D0MKBwerJ8zb3Da36WqsTjDFSCiDAIrYWZ/7xn+9/8ptPt288EeP00qLioqw5oFgVisIjsAAcjQuPgGFBSkJivEbMSxDz8qLVba7cQIZFgkVGs8V//frb33/zV29TR//E4u7p/SdeePz2rz9t7WqxRKlXgpWzLvtylbcsJVbFJEfLpfFylScnp8iW6UpMbM/OfXVr2xWjj2JR1xcXk+PiQCKeTgZ4TCoXBJRshorNMGqFWilLwKHQaSQmnUFAA2px5GDHlbru8YWV/aefeu5nP/3lbz7/n4ObDzU6PY9JFbKEYhY3RiFLUEokFKwzJT47QcfFwUc7Wl472t1tqLrWVb/ZVbc2cumX73/0/7767o/f/vWVt999/PY7VwYu8UGyM8HgMmjGKoqHq3y9Af+Pnnn03MuvHt15+PDVt9/45Ldv/+azkeXllY313Y3VxZmFnf3rf/r6uysXBxjIMCGAjRRw9XIZn0bn06lSNlPNY5gi5W0ZsUtVRbfagzerC5+qK35hsC2Nx6NACQACKWWzYuWSBl9RtcepELKZDBBHwMKRCCwWzeOyFWJ+VkpiaX5WjITLwcJoAFwjZMfI5XQqLRSNovAYHC49SiKgg0B2alKyWsJFhCVJeLnGGDWXBWJQcCgqz5Ix3dWbE2tgYOEUAEGj4BRifoyEn66VN9vTVxqqBzz5hcnRYjYBCodkaRTzPU0bl5rfO159eqh9u8xVEyNtzTaycOESOmDUqY36yKxUkyUhRifmarg0OYdGJyBR4RAkNAwaHkGmUCFhUDSBjMZiiEQCm0qNEYsztNpMmTyNzUmh0tFQeGgoJBwKgSIuREREhIdDcTgMlQHQmQw6nakRiHKjlNWxsuYkVYFWKETDsQCkosh+b2ltt2+g3JKUqOBQcDAiAbgQESJXSrAYOBoWEqtV0UmkUEgIT2AkcgAAIABJREFUHkeiI0lCBtuSnFDnK8zWaxVEAp9EYDIosqiE1qr21vImNkcACYOQyDgygMIBMDgceSEkLCQCCsNgwuEICCQkFBKCuBCBDQ0PgVyARISHEQhMuRwCQ2BxBAAAcFgEmU6CIhFUJgcnFJVOjb70py9+/9d///3t15YCJfUGZUeCtskYmcIkcGAQU5TMF6+X4VEcAE0l49UKcVOl/5Ub13584/pEYXYSEclEQNKzYxcOxnaPJw82B07X+k7X+lYnA09sty+3OrXkcL2a68pJGWuorM+y31ldfrS+etLe4dOqjApGa7v3+q2Fs91LN3cHpnt8W4M1D+b6Lxemj3gyx4tzHiyO3V8buDFWs1VfkERBEqEQGgVDRFwQMoBsi6GzOLffaspnUthwCEhHKCIFntbCmZn26Y6SVntCQYzSqpdWOI09tRkzV8unR8omLvsmr5SODRaPXCwcHfAM97sXr1YsjwVWJ6pXxqv+L+E2eal4uMs50u2aGSpdGCkf7XVfas0a63ctXPXPXikeHygevVi0MFa5OB6YHCpZmqhan62bHSmDIGhogEagMygWS0pWfg5AxkqYlNnu1qa68os1Te9+9vva3WmlinElI/6pzvKbjUWH9e4b7aVnLd7jRs9Rc/FeXdFO0L1VXXAjWHSrrvi0xn0SdF9r9O5WOebcqdMuc7vHphNQyGSUNS89zmLkCxh6KTNBSu/MKXrmF++kBgsNMZEGvSo715JtS7LnmnPzTEXJ8aNtrY9/+4EkJ0kTr8/OSi8sLzInGfyu7L6OYHF+9q1r15fvHXOE+D6V5Fog/6jCflLv+j+XY7/JtVWbt1ltXy63blRm7QbzDupcq5X2+eq8xaaisZq8BKOSzaGTKQwYHEME8CCIUygl/rIKvk7GFbFlIqaITRJJ6BKVgMthCOgMHBXEk4gAEcMAsVIORcQkRsn4ahEXT8aFICNgBDwGIGPgWDISy6KSRUJOpFQgIWELYlU9RTkbl7vv3zh+/u13XvrV7175zeefnZ9/fn7+4ocfVQaCTltuU119ZVWguGO4ZXZj4sZ9ti4WhcZyUMh4JimNR25JjGswRfe50vpcaV6drM2Z99Wnn/37/PyN51+eaqndafPfvFS91VHpiFFIcBHXF66+9OYbA9u7rOQMFE0IhaFAJgVkUsl4CkVBp5CJNASJgQVBGLyhqPCn739w55VXVTpNfoymxRRVY1QsN1Xud3cuNtevX+nI0Yi0KMiUz/rzo/HXF7ufme49vdJ1/off/PM/5/2zi7GesmR/XWFtdyDYKpdJaDQMg40ByQiJkMNjMQGAlJ2TOzY2xqJRlTiSQ6rsMCbOe133JgefOVgZ7242ysV8BPrzn338w/n5d+fnP/3zX3smV9OdfrEyHglicHg4AXqBCA8VCtjWXNvOydk/vz9/55e/dlcFFYnJBJE4nEgls0U4gAGSuRnOQmWkXiYSavk8g5BrM+j0Ij6XTFABjE9/8evvzs9Xb96r6Ly4eXbv4z9+8+itdzNSk80q5VZ3d0++I0ujkFBwWh47WiDwZmS3lpfXFRVMN9c2pZirY2MzRIKGgryff/IbkMoEABKLRmeBoFooICFgYiqoZBMiRTSFkMmgk8lkMhGgpltyp6+unD18fWvvxptv/PjLr/7y6JU3U3ILQxAoJoMC0jksNh9HwFJpRJGIodVKr17pH7l88elr1y5XlN3s735/b73FbnGnGhsqytuCLfvXblrt+Uc3b1+/fQeLgGpZlEQOOZNH9sZHP3N29M///f6dT373/mdf/vrLv33+1399+f337370QX9r81hbszcr+/aN+/85Px/u69cxKRoWzSATK4V8MpFEpdNAJpXJobJ5VBkeURirWwiUntWW3K0v2ixzqLBoGo5OwmMkLIacQUnRyDJjtNFinozHJhOwRCKRTAKUEqFWJLAlxDR5ClxGg45KYOFhcgZFxuGi0HiAy92/dc2ZlyUDiQoaeDFQ0VVY4NaqGqypzTlZFqmEj0RCoNgrw+OP7j/hyLDS8CiFkClkgWIW1SDmaKiATcZdaQ5sdtU1O9NMai4TH2qP0jzaXbs5N/zTW/ufHK8f1JRU6CWJTBQLHa5kUWRMijXBUO8rnunvfvp4Z7DaX56aUJIcV5aZykBEoEIgGDQSCkOgAQCLx4EUEg2HFQKAic/3RcfUxib4FSoGjoiCQUNhFyBQSEREGA6FpNPINCaZxKaQ6RSdQtbisu+0BvrsZj2I4wIAhYnlS3j7uwe/eOPtgXJfFAktI+EYBDyUgKEwqRg8QihiFTjtkVEqBAqJJ5GFZKaYyYpVq3IS4pL5QiVApiDRFCqYZHPXVnV0NvZV1DWKNcowCAQGgcCRkPDw8LCI8DAYNBQOvQAND4dGwCKgKBgcHwIPCQ2H4NAQaBgMAUdD4SAIAiwaDosIgV4gkcFwGJqu1x1/8Pan5//73/89f2tuuEbF84sZ5Sp+IFpREqPQkxC5Ook3RpvEY8ipJA6FIBVwMk0JY52tT2yv3h9oDKiFklCIUsWY2Bo+u710tj+8t9q5P9d+c7vzyY22FqtKhQ+lEhAABmaP07c7sma7Gl7cWT2qrysVChI4RF0Ua2Vz+Hj34rWdS4sDlc15CSdDTa+sT075Czoykk/nrzzcvvJgon6jMkuLghAQkPgYVSQTpERAIkW0Tm/2VpW3XMxWY0O0ciaTiXfX5oxdrqlJj0qmIxNFDHOsLOAzT14qnr1cOj1YMnHRM9rrnh4smRrwXu7IH+11L4yUL4yUr05Ub0zXrk3WrE5UL41Wzgz5xvoKF0bKN2fqFq76R/sK5oa9q5MVU4OFY/2u0b6CpbHyhav+sX7X9FDx7JWSsX4XBEqF42hYMggkpiTZCrKJVIKISZzobGpvqLhU3fDup79tO5qNjxWM2Qz36vIP/GnXfLZb5fabgbyzyrwbta7TGtdacfq8O2W3PPegumAv4DgIuk6bvZvV+VNFqTPFaYNVBYXphhSTzhNwF/jz3UW2quKMhkLLZU/5y7/7iW+4obTU4Sm0VdW5a6udjc3FNUF3jT19sCH44s/f0rrT4yxJ9pysfK9TreC7ssz9nbWlrrw7N25uP31DoWX2q6VP1Hlu17rvt5deby0+ai48bSveqsldLLGs+wuWvY6ZwpzJotyLeektdkt9XporOYpAjIAjwrEYMhZDJhIJeAIKDodiMQAoYXIFdKWIJeWBYimLyiUTiFgcAkXEAlSQTKbg6UwCl0viMwgKNjWSw1LLBHQmGIZGIBAIJh6IE4jyTbFOW0JWehKHhNXzGF2lJU8eHb3x+puPf/bJg3d/+taf/rj39IO2gY44jTiaRvEkm1594aXHH364d+/ZyZNb197+cZw9P/RCWByPk8IF69Ki/XHqDAGxUE23czB2DvnW7PT3/3v+0bd//+N3/zncXLtc7thp8292VuUaVHox42Rj5rM/fPrGZ7+fuvVkjNWJwYMAgwJQSSKuGE/HxWm0zmRbcnQMOgxiVss/eef9778/r21vS1XLjvuaai36NCGjPDGxJsOalxxtiVLr2cThgOO5tctPzPXenhm6t7F0/v333//3fOfOk3kt/eaK1tL2kbScIjQehyEi6AyyRqvQqjUqqVItU3GZDAadwmCS5CCxQK2ojlRMOzPmq1wjNZ7J1oby9Aw2BHJnc+sff/3bP87Pvz0//5/z87nNbUg4TMOklqdboxl0NYeOxULpPDqXy26urt1ZW/vZL35+89lHqZ5Cjt5gsOQYYm0dDZeDbf14MgOLxvFAqozN5FMpSGgYGo3MlOn/57M//e38/Ivz8/LOixUtvY8ev2srKcOHhmiZ7ItVja/cfybdnEonA1o2M5nHqXMXXl9dHG2ucWklw46svYZgf0Fue7ErJycHhUCSUGgmAcdEwnVcpseSXG6zmJS8KB6oEbNEPDYag6OzhFU17QNDc8+/+fHrb334zKNnv/nL/3vmtbcxTB6FwyYASBKRhsOTSFSQRCNiADRfwju9dvbt//vbt9/8ZXnk6kR9/VB5SZyUTQFgNCqRRCQQyBQMQGZJpMpoPZdDZyAvuKLF477s0TLfx49f+ef5+buffvH+Z1+///EffvfF/zx88YW7pwfT7U2zwaorgeqXnnru39//8Oozj7ymOBGFwAfJZDQGh8TSqQwmnaEUi4VMupDB1HK5bfnZZ22BB62+S2l6ATSUQWJyeQwQQKs5VJtOVWw2ZhuiVGyGVixkUmkkLJZPBaO4bD2Tmq1R+IzROVIuBxMWzWerBZKQcIQyIenLf/y9utRLD4FIyER3UnxhfExLTvpcXaAuw5rIY0uJAASKu7K0+eXfv9vZ266q8KYnGTRCNgOD7Cp2O3TqPAV/u616r736kjO9yWrMlXG9yUlv3Ln+/pO3DvpbfnW2/cW90zZrAj8UwsfBjTIBGw1X0MDSTOtUW9MHD26/uL00mp85U+J6Y3e9OjMVC4EASBgA4ENgETQajctk0Ag4BgapZpAztQp/SnyxMQoMQ6NhqDA0KhyDxGAwJCwWJAIgjULg4GlcKpdBThSyLrmyWnPMIgDLpHPIZDCERK0YuvKv8/OfPPmwSCFVo2DE8BAahyMQCRHwcI2U73VkSXkMPApGxKFBLI4CEJhUMptIEBGIEgo7LByB5Qp9rReD9X31jb13nnnu1oMHqQYDLgSCRYUiIsLhcGg4NAwSEQKJCAmDh8PhUDgsAhYKDw+HQsJCIRcgFyAQFCwchYRj8RgqCISEXSARqQKhLJxFN9eWfv3f77795a9Gs/U+GbFQDrp13MJ4eUmyxhUrrrRElRq0FgFThIYJSDgelcilEVITI8eH2q/3V15OjUklImRCwtjG4L2HG0/enTu7NnSy3X/rqO+Zw15vJE0WDklQKRvKyi4HgvUmTWN23BVv9nx+dpVIoCMjWSJM40jw3u3J6/uD11f6qqxRXfnmtw9Xzwa711uCp1tjdzYGnpltWixOVcIhEg6pLejvKypUA7hSu3kw6J4tzh5IMdiEoISGVgjpNW0FC8PB8kSJDgsxaQW+koyrI1U7C7WLwyUrV8vnh0rmh0o2JmpWRwOzA775If/KWGBhuGzpasXyaOX8Ff/S1Yr1yZq1ieqlqxUbU8G9habd+frt2dqdueDGVGD+indtqmpxtGxrrnZ1MjA16JkeKp64VDjW74KQ5TRRpEgoE5itKbnFDr6co5Vxxjub2ur8Vxtafvr5Z50nc/ExrEtG8WGx+bAkZbc8bcNnXi1NnfUmrVTbNpvyJypSR8sti1X2tUbXSmPBekvhdrdvqdk1GcxZbHGNN3uby3JcBSk5RRmmrPgcuzHfqrXH84c8pY9++rKxIjPGILGm6Qo8KeZkaWw8PzZelK1TdgfKXvjZG1yrgcCkaDWqfK+TiIfZLfEjA221Zd6H9+6fvvIwNlE2pFPcq3TeqnTcayw+DDr26xw3Okq2q+3jjvj+0qKG3MyChJhUrVzOoTGZJJqAHgrAMIRQLBZNItBxWAoGh6UySCCNAhAoaBqOwSRpxBytjKNQ8fEgDovHkAkAHUcmYbFYAhJPQZKoSDYdJyTj9UymmseQSQUASMTjMAqQmq1WVmQkFKSos9KNLAAtBPDtvrKnz+6+9Pzrb33062ff+8W9914z2k2pJlVRrCyXS30wN/PFb347vbu/vHcycXAkz8xSmlPEPJEYifDGqDY7qyaafG3OpOV61yWboSFW9d69e3/99/krf/r2g2+///SLz+c6gzsdFXv9jbkJUdmWuIGLzUeHu1+en//5/NzXeDEUhoHhMQSQyKGzZTx2NFdUkJo1PTMeCHrQEMilyobzf57/6suvXKnmkZKCYb9TjoElMNhxTLZZr9RrIzUigZyGM4qpsTyihkn25Ttvn955/Pi9z//xw423f1HQOWr1NpGYMkh4OEAjKEQSHpMr4UtVYhWXzpYKBQq1iCulaeXsXIOiWMmZ9mR0ZcVaRZRmR3ZTnkMDR1yfmz//4X9ff//Hd159/qsf/jU0dZVAwZcro1qNKZUxcY5YA5tO0ETJOAwqFwDipeKPP/rJv87/u3TrmsRksRSU+8s6e5sn1w5uavWJGBQeD0PSCDgiDk2iEKFopD8p89/f/P2D3/3+9/8533vq+cgU2+mTzz947c0kucIglP/uw1+3NPWGwLF0JiNGwMkWC7rKKm6uLpRbEzQwyLgjYyvgf2JypMQcjwi/ACDCuQS0ioI3C9nOaMXOpbY/vv50p89plHPlXJDHol8Ij5CpYsZmNi5emd85ffT0c6898+jpr77+5vk33oFg8CgSgUCEk5AAnUwjAUQ8gCPRyBgCHqQyb1y//935+Usv/UgAgphQCJmMAlg4IodIoOIJBAKNxabyBQK1nM2h5SZHTdYW3b3SuN5c//Tp4T/Pzz/68zfv//bLX3/69ad/+PNzP3rpYHZ8oaH6xZmJH5+cvvXCS3/845/WZyY6CnNJsBAyEs4ikmRsoUaoNEXGNheXV2TliyVKFgksSU3eaSi91156KVOvIWHIeAqBgmPRiSk6pZKITeQy/daUaB5XyWZxaAwyGiOl0x1JiakSoZFGDprj603x2dEqORkAoEg4Csgtrbz11KNIiUiJRSuknFxrYrSEmSBhlmYketITE7VSLAwCobCt/sDn//7Xv87/+/j1l9OM0Voe06iSHvT2tqSnepTilSrvdFFWf0rcjCO7Wa+2SGSHk6Nv3j49Hep+f3dtoaRAFgLREGGxPEZnmdcWHfX/WTjL76YPx22HusTdXWtJ0zT1ppI2baRJ3SX1pu6u1N3dvTgMhgwYMmBjyJgA+27ImMKwbXiBz/Pi97y5/4XrnOuc63Zjs1oNOXkaZZ7C96ulqR/H+xMZhOls/f7OZiEeiTTfYWoGwhDRdDKFSaVQCVgmBccgwmkEayEfK7EnIUEWKDAKjMUjyRQ0Go20tCKgUGKJE46LQFHhAg7Z346d6iXxZxIw5uY+co23a6AFx54dHXft74fA69eHGxrcodYefKZY5MykMKhoFA0OGWioHGupI1qYYM1NYAgoBAmGoiBmRiCsNYxB5YAgaIZPQGR+taG0JbugJjm/6PQXX1w5ecqdzzUBgazMTM3NTEBGIBNLU3OwhbGpkYmJkekOEMjYFG4NswKBUBZmFpbGxlZGO0AgDoHgYC/A4/EEHNnGVkQU2YNYmD2Ht7Y62nQkULIYoxBAfIU4LwecmwAZ7c2P9WDVRWmUPAZ1B0iAhlER1ggrEIkMjYgOHM1WjYb5ZQg5Untyz0zzngNj+3Z1LG3ULqw0LCyWnT/QXhhg72hlLBPYjTW0j+SWVfvY5foKDB68UiG32lWscmQaY0D5w8X7D/YuzVRfPj433ZATbk9vidMNGvQrDRXTY42rI+VfzdYvZGilSCMi2kzuIpRhsB4EYkyge2GsvEnrPRanrtH5yUUcuYvj4EjF3qmGcrWrPw0WrnCpbTIsLDZMDqbOdKUt9GUt9OVsjpcs9edPtKYt9RcsDxTODeRNdmdN9+bM9BnGOtInujJn+3Nn+gwLQwXzg/njnWkTXemLw7nzgzkTXalTvakTPRlDbclTfVnT/dnT/dlLY4Xzw3kLI/mg4BiPsAhZRIwiOC7IP8QnWimPlnllxYSnqvzbUnN+uHe3dnPUyYHYIHPYnxW6O123lh25lhmxlhW2mRW+xxCxPzfqUG70QUPEbGn4RJ56PCt4Plu9mh2ykaHZSlXvTtPMJqqmyuN31scX5avbyqIGy6M7SkNy06W1mZG3rn7R3lGdlqnISvVLDpPVlMTn5gcY0iUhvoyxzqorlz+LyghhujI4zvxEfQoWBor3lYx2VBryU/cdP7L74ilXV7tyW5vJZPlsdthoum42M2RXvm49VzOXHzVbmVVdm+8ktYUhrZE4FAqDJpPJUCgUArayQMHAliaORGS0E68w2LssQWdIixdKHKA4NJmEs2XRpWIBk08GmYPAaEs0GsyHgzl4uFDExLNQCAoMioLQiVQejulIxXnYcSQClg2LwmPRmWQyCYmjYUlkKolPp3CQ0BCJ03RLy5kjx3+8/8eJr789tWfVECyfMWQuFBma9VFxQe4uArITAydgwtFYSwsMVCKXk9gsOxpBySY0B7tnOovCqIi2MN+2WHV9fFxcgHLP8spfv9777bfHd978c/LamcaUxPWSiiOLCxd//GHs2OGkssaa0RVD8xCGYY9F4yAmphQiA0vg09lYVyol3MYhW61aGuhjWFqqHMTA83/efHi9sPeAKjmb7+JuYW3E5yBpDDCGDichcVg4GoVAolAIFBJKxCFtWBRXe54/n9JdX/7ov3/vvHwbaigAWVogkRb2DFSEPTnByzYmQJqVGOruJODTsEI6yYGE8SURG8K08QLmtD7qYGVOo9J1qSRpZ0yAGw/10/Wz//73JCpF3zo8dvnmzZPnThcUZqU5U8uCpWlu9r5YeKrUKcNdEmnPKlHLSnQh/925934b+BcADM0DbtrEwAh9U+fYyOhkTGyiVhfhIfPDkylmYLA1AiGVeRfWtxfWtQTpwoPUGpHYkcni+AYE5RWXB/v471rb+vge4HFsiAgsD40XY3AqHq8o2K/A31PvyNOS4JuFmdPJ0T/OTlzq7VQ5OZGsrRlYtAuToWFxyjy9BiJ0S9nJJRGeEV62Yg4FhUCaW6P1OWXNncOjkysnj546cfz0oSMn3gJA9/DoDlMzJBKOgoGtYUgqnQaFgrEYBJGEJdAocDJ5/sCB7Y9A285OMgRNs4DTza1tsDg+hRDo5xahU7BIeAqByOTzqTymn4fjdFnOybqS6fK8quS4p3/89tvjp2e/v33uf3cv/O/OV3fuNhTvPDg+8+P+lbODjecnO4/0tfXq4yazk9hWKPgOEzoWI6EzFCyO3kk6WVBYHRPub+uBg5HDEzJ+fvjPhS+v71lZV3i60nFQFpUod7Sfr60s1wUly900Mkl2fGR9YYEj1toOD5GyiaudrROFhfVa7WRxXq5WbgjPErM9qEwPrlQbm9tc1jTo76d0YHKz/ZUZqpAgLw8niYOX3NNQmB0dE0an4AVe8pTymrPf/XDi4hczsxMaP88ARxuFHSfR17lUK8uQMgs9uK1ar9YYTaTUyQaBtuWxS9L1ewd7L6/MjxjSRTALLxuWsx3LCYWO9HTx5hNzlK5b9UUGV6E/HlGkUVw/vXp+ZqA7MvTScPd6fqqLEYhgagaCobA4GJmCIZPRDvZ8DAJqYWTEolBcHJ0IKFM8BozFIclUCgqFIWOxBGurYBenQDrNjkKncPhoIp5LRglJSPAOkKePb3RBWURCjkOgru/UqZcAcKRlxBFkHBHiHSzzphEoVhA0XSj57tdfn/39V5SDnRcIhIAh4RiENdIaDDFHQSBoJM4aQ43Iq8grrU7PKwiLiWCwSTwBVa32cxIJ0DBLa3MTSwszI5MdZlaWICNjExMzU2MLaxNrIzNzCwsrU2MTCyMjKxOzHSATCzOEnYO7g0ug0NlfJHL38fDjkelIc1OpgOUl4ilsyHI+2ZOBlVLRMjYp0IYa4kCLdmJVKuUhPCbD2BhvZCqhMz24HBuEVa5WPlES3ZEor9G4NiYr98237d8aWJ/deWi5Z89o0a65oiPzZaPpIQ6mO2wY5FCNPE3hmS8XlStccySiKCY7Ruyo83OBU4wL+3LntzqW56uP72k8d6h5pDzUG2XsSiaFR8SM9Zes7e3cWmzcqkiLJyG98HCZo4MDk80lgqQcVLraLzXAN0Ppm6CUKmSk1p2RIwvFnw4U9ek8JETjihr90GDZ4pBhcShuabh0pjd3oit9ujdjfjBnps8w0Z490W6Y7kyZ7U6d6dJPtqfM9WSsDuetDOXP9WTN9ufO9OSM70wdrIsfakgc7Ugf68se6MmY7kkf79QP7UzqrovuqI0cbkud6MsZ6kgDaaLFddVxjU363Kq4FEOo1t9JZk+rK00tSoroyi68/uPtytVBDymzNUCyqVctJwVPZ+rmDRFrBbFbxXG7iuK2CqN3F0bvLYxZywqZT1HMxPrOR/suR/utRPquR/ptRvqPR/qutWTOj5e0NCaMtaUfGqvcP1s22BlXqtf8eP3C7j3Tcws1PTuTKjPVu2Ybd29Urk7ntJaF757uvPnducV9o5F5OqqQEqAOoKBN04M8FwebS8pydn96aPPiSW8/p2qpaClOvpEZsZgavpQSspkatJWpWi2Kny5N9/FzwWPAKLAJC49kk7AsKsnKygKORqGtwVwkIoBOLPJ2aQtXtiZGdRTmxoaoBTZsBhnvwGYJuAwKnWANNqEhwVIiIZTPzgqUVaRHJcUEeckcaUwCCoWAQeD2VJyERxMwiRQiikohEAk4HApNxhIRGDSJiOcQsbYEjBObkRAWuri4PLu0VhylPdi988bizPmJ3s9mevtr81y5eJoFyIdDzIjQoFEIE0sIGIJAmpm5k9GdCaGFgT5jaTGp9rQIO2Z1VkaaPl0idd61vvL2LfDLuxcP/v1zqbN1rrDk71u3XwDA6hdnow1FxV0j+R2jIBTRxMqCTiPCkQgkiU5mol3YdAkaI2FSq0vyOFiUUiJ9/PPP/wLA4Ss3wwrqaI5eO0wtcEgolYCBQcEIMBJiDYVA4TAEHImEE7EoOzbDSyxSCdn2RGxJfvFPDx5Vt3SZmlnYschODFS2kD2YFH6ou+Hs6nhtRkyQi70jkyQgYrw59GylXwAFk+cu7AwLHNNHnB1qq1T56LW+K+P9o4MDLK5tQJB2emr+80+PVhmyMhwIc4bYvsTQBEebNHdJidJvvsLw5Xx/W2L8t8eObr969xIA5o587iDXRmYW9E0sxiamhEfH1Ta2NLV2KLVhBCqDa+uQW1QaHJVk5+yJwOCJRCKFgKcSCUw6g8vlsxjMxeWlx/+8YPJs4AgUl0J1pFHc6bRQkSDSyUbvIQ4DyAxUAAAgAElEQVQgIvzR4LYIzZ09ax+uXLq0f6+IRUGBzUQsiheDkuQiMshd8lSulWGyLKWnG59hDDKyE7nlljYUV7Vs7Pt0956DG7v2f3Hl+lc3vhc4OoF2GFlampNJOB6V5mJvlxyqy0uMc7bhC9gMEzPT8pr6y199EeTtuW96aqi0uChE3WXISJC7l+rD50d7FK5OPDwGD4cQsBBbFr6/KHOxOKcmMXq2qw14//7vl6+v3H3w+bc3z373w7W7d9ends03t91Ynrw03DKXm1Ic6JPqIWlLjMSDoQQUikzC8SkkbyYjQiTqyEgrjNJGewZQkMSY5Ix/PwBv3wH//PWkp6nBhkYQsKkSBqUzMz0nyD8x2C8+THXu1InXT/9xY5JFNJwNATZQll+oCEgQCTsz07N0yoLEQkNaeWxSWVRGnTwyx0MRqVCG2nJtfHj2vo4SiUgokoqzSvJ+/v3+308eTU6MJabnKXSR4YnJmqhIlU6dEB8V7OMmZJI1Ql5FRFBRsGuJQloT7lcTp/Xj89y4fLnM04nDTArwmago9GfgRRhojMLHxUEgo1DDXZycSDC1HWWl0lDi4xKIQ4QIGBcOTj364viVmfF7+9eAr061aoKYJmYoPNVBaEMi41BoGAIONjYC4VBwkZ0gMjREwqNiwKZ4NAKDQuMweKiFBcrSPMjDOcLTVRmsmNu9e3ptqTgzJTtURYFA8CicNiU7MaVQHBhaubj8x39vj/XPckFGdCrCzVlqZyty9pSXtPU+B4CPALDW0SYFgVgIBNLKHIGCwjEIMBhKJDKdZcG5jd3VFfU6lZbHYJDQUD4FJ2JReHgUF43EWFuioNamZjuMLExAZibG5hY7QCYmIBNjE7MdO4zNTI3hYGtLcwsjY3MshSMLCvUJDHN28ff1CfJwdmPj8Twi2olDduaRvdkYLy5eSsc4UtCuTJw3jxBoSwwV0yMdWRohh4sAk6EQX6lE4S4R4CBqqaBU61am8RwpSDqza+zQ3sGJqbLjn/btW6rcP141PZJ1cLVyd2uWjk1gWpsKmQR3Jj7KjZfk65Tq6ylj0DhwCBlpKRQzxhe6lzcGd620H1iqObmr7uR0eZ4bV2AM4pGxnX3563u69602n51orPR0UFNQWqlQyCTzCWbBXvYhgR6aYJ+ESFVjWeryUOVcV/bwdPGujtx2rYeUbp1dnFBdlzXembsymDnekd1TH9dSpm2t1PQ1RU31ZC4MFYy1Z831pM106ac6kifbU8Z2Jg41xg82xA01xreU6DrKwrvKI3oqowbrEya6MmeG8qdGC2b7s6Z6Msc70/pbErrr44Y7//+lHKiw2G/3cvXaXEVzV0pVU2ykWugigNXXpVQa9ENl1d/cvVuy1Ocmoe8MlKwkK+cSAruTAgbTVZOGsOnc0KmskPF01VSmai5LM2fQTGYEjafIx1PkkykBE8nyiST/iST/rSzt/s6c5cmyztbk8ebUPX0Fu4bzRrsSGvKirn5xZHGhe2mhYnBndG26/JO5ikNrBbumc5rygtcG669dOrxxeDyrMVHgwfLwl1KRZhkKr/XR9rIyw9qBPWsXjrn6OlS4i1cSAjezIpfTI+eTNYtJ8qVs1WhuZFGUAgwxx0HNHYlIGRUXbMfWervgCWgTOJgCgbgzKFo+ozLAsz1CtTMmdKAkr96QrvKSODIpAhqVQqGg8TjLHSAxChHH4tZ5uXaEBEwX6De6a6pzYp0c2TCMNYKMtmEQbdlkMgEJR1ijMHA0GomEI/BoDJpIRGIxDCaFwySRMTABnaSUecmcnMJ49CtzY98sjn7SVX10unNyZ5GICBairUcM6XWJ8TQY0tIMhsNS4VZQBgziz2PlhQR+3t+xmJWSrfApqSz9+vcH+rISBoO2e9/Rw5cufPbl2SMrK1+u7QbebL8EgPN37t55+PAxAFz747m9T6CxpamXh5DNwOPwSBoFoXKV+DvYYhAWIkcBAWqVptUB2+8u/vIot2da3zRq4xsOssBgkCSkBQJthQFDEJYQuBUMCUWj0VgMHovjUqjOAlsvDsnblsclUkMUWqW/igCBOVLxnmx8oQ1nWKvYzE/eXZVVqZPF+0o8bJgsPNqJQ/YS0CVYcEtc2FB6UjiPrXdz0bt7OPHZTCKehCWj4AQkGMsjMgxRMSUx0VtZ0ZuG+OPNZZOGxJny7PFifUOEfCYvoTcx+uBgD7D97vGrN2d/vBNZUFLa3h2eluYgdeUJHfn2jmyBva2Dk5unr1obVVBQYePoZmYJB1tBCAgYj0x04rDFbDYTiyeQsEqtqqSuForHwfA4IgHHJRPtqYQAe0GYm0TnIhbj4CKUtdKO/eXG/B8XTr767kZbXhYFam5LRLqSMN5kpN5P5CtAKGmwLD83Dy7HytgqPFJfu7O/tW988+CxGz8/2H/s1De3f6pt2gkyNqHQqEQygUDA+drbpSqD9gz2nV6cz9Np3HgcPBTW39uXkxELNwF1l+VcXJ25tDC2Uls4Xqzf319/Zs/a0dmxja7mqbqyGLmbNQg039d+4cDe2pycs0ePAQDwEgAevn737f1fLty4cearL784cWGiunZfTeF8SnhXmCrawU7OpJdHheKwaBKFiCOgeUyyr4ONG4UQ6+3SbEhND5SLmIyistLHL14//vu/Z789nh8cJECtyBiIlw07xt1V4yT2dBTu2rP71Tbw6i1QkJREhJhLuKQMjW+Ryt8Ti0oJDKgryK8sa6ysaM0vaUvKqU801MZlloTFp0Qn67NSM8PDIysaG87duPb7y39fA8A2ALx9u33v9r3uzp64+MSwmKhgrUapU8sD/aVSSahQVB0XXRypzFB558Yo44J9O6qrYjWhXi4uTny2mIbPDVdISfBIX9fq3OzJwX4lX5Do6+XNpwTbUWcK0zsi1QY3cQAF8/3ne17d+PL2/q3PRrp+2jX79JO9Kior2E3u7e2DwWBgMBgUCoaALeAwawoZ19RYkx8XgQCBSDAYi0hi0xkQSwu4tYUNhxEoc4vRJxw4//kvTx4C7978fOlikKuHLds2NDojODBa6hfiFp+45+ipr7aOcc0hCBxEKHGNiE8ra+6e3H/0f6/evQSA7SdP+jJzXGEQNtgKjYKBjE13WMBpLKFcHZuQX9lR2RLs7kuyBvNQSHcOPczNOVutSpD5OtMpdCTM0sLY2MoYZAYytbY0N7UwA5mAwVAjkLG5mQkMCt5hagIyNcOwBY5ypZurd111U15WLg2HoSCh7nYsCRPvwSNL6UgJA2VPgQtIcBENI2VhvHm4YCE11ovvIyBwMdZkFJiCR3IpWCrSjIUy9mPi4t2dKpNi68ty5zYG9p2cXF6rWJ5MOzjeNjZWPLNceGK1dnd9poKMIhiBJFyKLkSWlhyRlRK3a3Hh8K7dSRGRtcVFU0P97V0tCxO9S2P1G9NVX6y1d0XK7EEgId4spz5ua3/f5kz1ubWOkTS1GmnmR4R72NM9HDm2tjSvYFn9UPsPD27fuHpuemf54f7mzt7cvQOVvXqdHQ0WlRk7ND969tjWQmvhaGtaX318a3lIe2XIzrLgztrQye6MkbbU/sao9sqQnWWajqrQtvLQ5mJNd03UVFfWdEfmXFf2Qmf2XHvmTGv6ZGfmTH/u7GjhbH/O7KBhbjB/qjdntDtrbqRoba56dbYKVJLvv3emfHO6dGd7fFV9ZE6Kv1bu0LgzLzcrfmdh8fUH9wvnewVsRI2n/VqaZk4fPF8Uu1gSv1wSv1QYM58XvpAbvloQtVkSs14evVIWtVIWtVIRvVQRNVcSNp6vGc4JXk4JXGtInBnO7WhOHKiJX+8wbA3lzw9nN5fGfn/1s+XV3tWVyrmBlI78oAMTBYcW0g8uFbUUqJZ6K298fWR6s6O8L8dd4+itkJIQ5qlyz33TA7VVhVuH9m5ePsl1omU5cgaiPUdTVYN67ZBeNZQqH8rXlKQH2zoQQCAQHQEOZFFiBIxKlV9zTrKDAxcEsxSQ0d52TI0jxxDoWhnmVxEVXBirzo0PyQx0Uzva+LtKg0LUznJfC0sTZzxaL+A3eIraFa7dOr9dtbn9hYmRQa4UGtIcYcZjkhkMAhoHt4ZbwdBQBAoOg0GQcAQKjYUiEVAcEkfFMphEJgEppuA1Qvvh2LAz3U1fz/Qd6K7cM1g7UZ/nZ0sJd7VvTI2zwcDhZuYYNBGGJCHgWAIKQ0UihThIgcytLzz0xrHDfevL3oU5YcV5OBwGjSaLXD3ITLrUzr4oNvnCp5+9B4C/3r3/5/2LFwDwHAB6xiZ8XZ1a81I68/RhLiI7EjpAwNe5SulkFJGIpFhbhrt53vn667rReV1eVWpjX0Zzn1afj6FyoBAUCoq2AMMsIHBzGAKKwmIIRAKOSMWT+RQWj4IS81h2TBYbRxUx+F62th48qicXny5gNcndRqMDJlOCm8M9c9Xu7nwqCQnhE5BUS5MQscOhod6BonxHDNqeQBLRWWwuh0SmEsgMPl9EJzHxYLgNFudCIW/oI7cyYp4eWPlxc+q7fTOXN0Z6UjRjKbr+mJDW+Ejgn8dvPn787c3r2cOHS9pbiTY8CAoFx2KhSAwKRyRTmAQCg8t1CPAPIdO41lYwFpEkIOLc2Ayl2EGvCEzw8/eWOuFQcCqdhsTi4EiEtbkZE4dhI+FYC1M+EUdDI3FgC4W7pDglpio9dqi24Ie1lbmqEn8uvTElfiAtRe9gM5oe05GgnjakzJYXuVAZLvbS4tLGVEN5S+/YvuOfn7z+w+Gzl46dOisWiwkYpFQs9PP1cpIIJXRCrLdLRWRIR3pSjjJARMLn6JNevPg3JkZtsQMEA4GC7NltaXH92ckZMkmkkJmtDpqvLT83PfjHyX1rbVUU6x2NNZWv37xbX1y9d+fBm/fAL38/+eOf//7Zfv/Xk+c3fri5PLlYmxjfE6YotGN1aFQThUXl8UkpahUOh6EzyCw6iY5BBDraBdsLeBbGMe7iuoRQVxtGW0fLOwAAPgDbz96uT8zaM+lcGkbtLs0ND/exF6pUmgvffP/3G+Dun68unT7PJhNlYkGuLqAlMTLUwS4mQBEbHVfT3PH9T79u7D2elV9fXNVZUNuaV9tQ3tGxuHvvkfNfXLl79+fnz/549/YlALwFgNfvAODDBwD48Ovvv43PTueVlMjkiojIWKmze6jYNcpTFh3kHyhzDgrw/Pryhe2379qa2t2cnAVUsh0JUZcTp5Bwo4N98lL1VaWVvixOoKOD1lvqziYYArw2K4tawlWpLg6NOfE3Dux+88ONW0f3XJkf+HV1biguJVggDVKoWUweAoGysrICQ60trEwdHG2++e7KQlu7DRprRyDZUKlkLBaPw2AwKDwRk5eVlpqdXtnevL5/z7UvL88Ojvp5+vjKg8N1eoWPLlgbbyOTRyVnlqUWYM2hUl+vqLRcX1WkIjI1qaLp2K2f77959/bdx2c/P4hjMrAgEBoKxdLYPKGni5dGF5WZnFNell7gKhDR4QgnOjnETTJQWXp6dWWtqzPNV+ZMIZCQ1hC4OcgEBDICWZhZWhuZm5mYG+8wMTM1trQ0BxmBQBCIUK6ILioLDVItT02nxcfCzY3YOJgzmygkQ13oSCcW2o6KYOGsGTiIgIZxZGFdeTh/B1IQHxXtaetlS6PArYRcRoC7RMIi2OKtJCRclJevE1codfMrbts5tD62uW/4yN6u0+ur+w/PrZ7oPXa47ZuV9kQOngoCyTyduUrP7tWpi99cB94BwDvg7OHT3U1dmfrshPTKvILasory5raKo+ujuxoL/TFmNjBQcHbg1p6BPQuNn663brRk5dpTgwkQXymTyCUL3MW7zn7254d3LwEAAD6c27d3ubWlraO4qySlJTUyOznq4Jfnfn3/9t2rl5+MjQzVJQ/XJ/XWRAzvjOlvjNhZoRxoiRlqS+xvjGmr0LaUqtsrde0VYa1luv6GhLm+3I2Rks3R0s2h4tWevNm2jMm29Ok+w+J4yUh72v8lE5P9uaO92dNDRUsz1Usz1aAsvWx1qPTgfEN/T3ZNbXx1QUJpbsrS1mxdS1lNbsHVX3+p3jVhw0PX+oh258es5EYs5kUvZEfMZoTOpIbMpWmX0rVrWWEbOREHcsL350YcyIvclxexaQhdzlRPpQSMxvtMxnitt6SuzlZ27EzpLIvdO1B+aKZuZaq8pSr5x5uXFtf6R8cLVibyJ5v1+6fKjqwVH1yv7q1NHN1Z+r8fzi0dGOmcq/NUi+VB7nQyIt7HbXmwvbwkZ3Pfrq2vTjBFBIMLdyFPs1qWuFSSslqcMJsfOlISnpEkt8TsgMFgDCTMh4JLdbTpigvryksX2bFAYFMXGsqFAvdloAOZSCUHk+hpG2xHjnC1SXZkFAR5Xfxkz6Nnf5385oIyJphHggQysTkiSqk7T0cwLfa2H8yJK4kLcbZjUWkEKoVAJGHhGBgUA0Xi0WgsCoWEYxBwLASKw6KtkdbmKEscBcXAwyQUXE6g3+d1FZ81V/y4a/rcbNfn8z2nV4ZX+pp6qwqF9nRTU5A1HGwNR0OQeASagEJhyHgC39o4kk1bNGQ/vn3r/sf3fhUlRjQSjYRn0zh0EoNCIvPZHBIc7S2UHD1w9LvbPz16+eTpu3dvAeB/17+bqig50lC5Kz+70d8/2IbvicGr7O2dbdh2DArL1NwBilrtH/zhwV/HLl2Z/+TTs3fu/gkAmsw0kAnIGm5paW5hZQU2sbA0sbKCozEEAomCJ7PILJ49A4kBs1k0Lp0uoFDcbbnOLJwrBxvERmd52xX721YrRR1x/rUJSj8Rl4qBi4hkVzrdh80qiYpsyMl2s7eHwWAkOssKjcIxmCQWh8xg0xksewGfhkEzsEgtwmw8LPi3xbFvJjsuLnZ998n0oY6yBrl0Z7B3U4Tqw6PfXr5+8eDlfz89exKTnQGCmJHxGDadRiVTGDQmg8bGYkg4LJVO40GgKLg1jIZGOhDQOif7fHXAdGXpUkNNmLurK5sj5vJtmRwiAu3I4RUlJNWkpsrcpRgE1MLc1F5g09pYl5ccy0NZkExAYoipA8LSkYjMDVEW+vpmCR3m01Mm0mI26yvWWpqcqKyokNiahu7sovrGruHFrQP7z19+9u7j+vq6gEr2sGHZkzHuQgGPTnSzpUbLpWFS2wQPcUG4OkDq+PWViy+BdwKxEIyAYBBQpLkpzdrKlUZS2gui3aUeFJI7ARlIR2X7isdKs9RuYhqD/vuLt//88/Y9AGwDwNNXb94CwDYAXL767ezCekF6RnqAT7mP2GDHGE9L2d071Fpe01hR3VRX7S4WCQgEOxw6U6kYKymIdrBpiwyviQ9WuNisbay++gA8uP90fmRJJnHHwyFOQraHvU18kNLf1Tsrr+TwhStLh07euPM38AHoaN4pIGJSfD3LVMHJXt4a34CIhOSvf7j1BgDuPvi7o2e8rXe8d2Kue3Z+37nzp7/97o932/devNz47OTsvgNXf7r733vg6cvt56+fv3r/5i3w4Q0A3PjhdlR4nLO9a4hfiNbdX8zis+k0Fy+3q7e/fQsA7wHgr4dPpkcntf7+VLBRTXpUTniA1sdNpwxxcfEN9/Rzd3BgUghxWlVyoF+CsyjR2X6sML2pIL01M/2zuZn7F068uHzinyN7W9XaQLqtl6evrY0QhcSBITBrGHSHmRHICOQXJA92kvKRGBscgY3FoqDWOBzG2NLcydNtqm9geX5ucHggLCLcReLh6iLz8AsKS8+MUCVFqhP9/EL8NOFiqYyAoDKoAnV0YmxWiToqNTQxVxwYWjM1f/XR00evP3z8ANxcX3UhEYlorKOzd0BQtFqTHBKaoolM0SekOvBtmEScgE7wcOCUpMcvDXZtjA4OZ6TESkWOFCwFDUHArc3NTXeAQJYmFiZGppbmVmBrSzDYCmQEMkEiI3Lylk6cLs3IUHp742FWJDRYyCOL2Th3HsGTgZXySTZUJBFpTkJbCeg4MZfowsN72RFjxDQ/BtKfz3AgEmgwmMJJnBjg68OhChl0EhSHR/F0ceXZzRMFbSNt/WMVRWU1OdWG0oKqscrNA13XdvflO/FYJiBLNNSxOO2b7RfP3n0EXgCn104YonPj4wzKqHRVXLMyulqtr9DmFja1t2/292ntuLgdILtg+46ekvmJ2q3FxnMbvftq8qOFHDgEZObAWTl38l8AeAsA77eBW9//dPnylcdPnzz754/vLp5aHewoys3aOHvmiz8fPv5v+87nXy13Fq/1lU63Z8z3Zq6M5sz0p493pwy3J4136kfaksY6Uqd7s2b6sie7sya7s2b6DDOd2TOd2YtdhsUuw1RrxsjO1Ik+w9JU+USfYXowf3GybHmqam6ifGmmdm2xaXWhEZSdo1wYqtg109DblV1fl9Jek9fX1nL+yldrnyzXlpReuPtT8+EVZzGj1s9xNStsMl09nqQZS1CNxgdNJChnk9ULKSFLKSGLyaqF5MDF1OClNOViunI+QzmfoZxJC5pMCZiI9+/L1dZXR2WkB2RF+/QWJ3RXJDZUxtVXpF388lTPeHtJXVxLY1JDYUJbdVpfZ2p7pz43Q1tXarh8+UxDX1VWbaqPyj1EE+TkZq8PUcz0tbQ1V+0/fGD93Ce2LrRsJ8ZCmmI9L2YlI2Y1NWIqJrA3Vp6q8jA3BcHhcAYOK6UQQgSs3ECfyqRoD5ENBGoRRICFswjFvi4GV/sYLqk1PKBV579ekrG/JrvE3+nA4M7jB5aOnN5dVJ3OplhJaZASf+F8YXyGlK2XcsdKs2rTk5z4XDQcgUEjUSgEHINA4dFYEo5AwJFwWBoWJ4BBXQVcexsOnoJF4+AULJSLtPZjURvdnfeV5fywNnFyuOXEWNvnS+PHN+fTEsJMEcbmKMsdVqbGlpZQJAqJROOwaBIR6wI2rvD1uDI7+eTOnSNXr0rj4kBmZmwsikUgiiiMIE9vmcxL4uRIsYJG+gV+f+3a6S+/evkB+PabH1a7uw7Ulh7KS291d1tLyYgQO/qRqIE2Ajc7rgOZyAKZaEXO31668OPdB7fu39l1/FD1aN/0qePytCSQOQiCMqUhEAwcFgm1NjExsrS2QmHQeDyRQqIiqUiGLRNHxuBxSEc+y41Pd2di/QVEKcksX+Ma70yVYUCJLuyyaIXS1YGBhbvz7LkIrBebV5qUWJqulzjamUItQTAwBoPC4TACAU8sFvEFbDaHTiRhHcX2rmDjRrnnL3OjdxaGr632f39o6mB7eVOgx8mWyt6U6NvnTwPAh9cAcOG779BUCseG6ye0TQvVlGakJ0WEu4olLAabSmFicWQIFEnG4zg4tJiE0tix9B6ihnBlS7QuztVF6WAvoTMFRAoZjnagMlLV2saMbImTg6WlOYFA4vNtgn18oSCQJxUdakeWsvE2dDTEEmRLxboQcDIsulQpLwsJ8GMQk+T+QZ4+FWWNFXXdM2sHj5/7+uCxM7tOnb376x9higBXEqYiQtmSGp2tCxTRcEysmacNOdRZoLFjRXlIEkJVL969Glpd3GEFA5lZIrEEPlfgJnLCWlgkqlQ7C4vydRGl8dEBQqYNyrQmNaowJd7KGnL44uXX74G3H4HnL99sA8CLt+/PXbpaUtFiyK+LVSkNar/B5JD6YI+8QP/R5o6lmbW9e4/+8/xxdmK8PR7nRiFHuTl3Zuhj+NwyT49clXdahGZr74FDJy719C5G61Ig5tY0Ms7Ghi51sJXw7ZwcnFv7Rv9+D+z57Nz12/devdzubGlnw5E6gUOGk2eonSQnJePy7R/fAcCzF6/fA8CZ818Ojs209Y8094+e//bWD38+vHrvl2t37h/4/Fz/7MLkysZ3dx+8+T+j++a/h2/+ewMA7z8Ap49+HiHXRnirbNm2JCItSKP75uefXwLA4zev/t1+9x4AgA/A0d27hVhYnlo2WVMYKvNwFrt5B4arfINtbEUckfiLy5fvfPd9fngY39IkSyX7dGvl7NZWQUR4Z1H69/vn/j643hyi8WfbOApFZDLZzNzSEgI1MrcyhcBAltYgY1OksYUdhc7GYkhwKBYBsQJbQrCYpf37N6cW06Jj/T3csHA0jy2MicvRxKUpEpKjQ/RaVZxUIpPJFB4eAa6ucm2YPiQySxWdFqiOS9IXKcKTQ7Lyxj85+sNfz15+BICXbzZm5jIyslxdZDKXwGh1YlBghFeALkQT5uzszGHTyHgIgwRzE3KSQoP7mqoON1Y3aZUKJtmZgNH6eEkd7Ex3GJmbWlhZga0srM3NTKAQa5CJsTkCGabPHNvclx4WhjE3g5rvoJKQDApSzCe7cEjuTLyrDU1ARuFhZgSklYCOE3JIzhy8u4Cg5mHCnbhBQhtnJpuNItjgSApHJ1cqBWxl7eYkS0ooyyweiszrD0pu9lHlhqryNcoMiZdaFhM2vNp76/zuUrk7yczYlETov3j+DgA8ev7+1K5TuWHZOfEl6rDsgIQCdWJncPxO/9RGSXKRLrtsoKVXLXYmWRnZufGa2ooX5zsmB6v3T3cMleY6s2h4Gr7p0NYDAPh3G3j254vPD58rKqrpW1y99vTJrXu/vHn74s631xqqquY/PXHs979+ff3xn5/+OjCy89BE6+6R6sXe3MUhw+p44cJI/kR/1kxf5tyAYWEob3m0cHW8dG2ibGW0dGm4eLwra6w9Y7Iza7YrZ6wtvbcxsadNPzaUN9iROdSZNT5YMDteMTtRuTTbsLbYsjTfCJLrbAoMirqSkIxM7xS9rLYoqaW2fG5zdev03vLSss9u36zeMyOyJ5e5240nBPUnBPQnqwZT1EN6zahePaZXT6SoJpNVk8mqicyg2VzNQoFuqShstTRyoyJmszJ2vTx6NTe6zaAtKQ7LyAnJjFc05sRXZkeWFsfUVGYfOvrJ5OZ891Rra1d5ZVlhdVVpc1dZ00BRbUvJ7Oz0Nze/n961MLV75tDxQ+dOnjl744vb1y48vFWDDxsAACAASURBVPfDTze/+emnH3efP6IOdc9xoI4myqb1mrFo9UK8biFOOaXXVSeG8hmEHcZGJByWRyLZEfGuLHpCcECIzJ1HRIdTEMUewllD8lByRKojayBOPRqn3l+Wvrc2vVnjeqK7Yk9X+fJgTXlmqK8dIULC6UvWTuQllKq9+gv0C51Nbg525qYWRAobhUAjEAgkGoXF4/B4LBGLoWMxHAIhX+49WlrQXloYo9PwuEwyDsXGwTx49AgUbFdx9pX5oeN9TZv1ZYMlhtTYMAQejkBBsRgEAYOmYXFkJIJHI3MZJBYdFwwxrfF1fXHtwqOffyyqbmA7uiAgUCEeKaKSY91laRqdWCL09HaTCezsIMiLhw9du/nLNgAc3Nw7WV12caj5eG3eQGToWJbBkYp3oZBdOAwbFomBhHnRmevj4/99ePHjg4eP/vv3t/8ePwGAr588dQmPguKwDhyqjMNWOotdBFw0zNrK2gyMgMAxCAwBT2OSGGwKFodg0wgiBlFhx6rQKSpVfgYvm9MDjfsaitqilSO5+tbsxBBPsQ0di0MS2CQ6n0B24/ECXcRsEtbEFIQjY905TIXYPiHYP0mrVHi7OYlsuVw2k8uxRYNjBKzr3W0P16ZvbYx8vTF0uKv609ryYy0VK7Wlt8+fef9u+y0ALO/aC4bAJCLHNB/3TIVfU1ZqvSEzyMuDjMfBkQgYCm1mZY3FIBwYJF8BTWvPyJE5FvtLq4O9cpQKpaO9PYViy2AKWBwaFscjEKQsDhoNBkMsGAwWi8pGmZhrHYX5vq7Vcmlrbnp9YaY9lwo2BrnS6W0ZmQdHB6uSY3zsODnxMTnp2RU1bYaypu7RxXNffXf52q0b9x4szi/YoqGZ7o77awvuH1g+0NugD3Cjw3e4UVHt+tim6PBSrXaup+fp82fqhARLK5i5mTWDwRLw+BIHBwIM4mbLz4uL8REIK3JzKiryUlMielqquxrrfXz8Cqvq/329vQ0Abz+8fw8Ah45+VlrTmppT2ze2JzrAtzUz/vx0+3xVhkJkszK78tOdR3sOnTl8+kh1RbEtAWeHQ3oJmA1pCYWBfvEcVqynJD0qsqisPiK5NDWzsSC/nkKhoXFgNA5qw2W5CiUO9s4nL119AQBPXr95+Pejr7++KpN6OGJpMXzXfImiUhN/aGvfvwAAAMD29vZHAHj94cPvT57d+/PR7Xt/nvnq22/v3Lvz58MX74HHL17f+f2vO38+fP7u/ePXb/8DgGfb23cePnz074v/49zc4JTWIxBFoapjYj6/eu3p+w9P326/+Pjh8b/Pv/jy0i8P/vz8k088yLjSINliVVGqUimVyNwVMb4BOpG3IqW64cCFy9sfgdtXrgU5C7loi7qy4j++/f7+pctuDFxjXNDF4dYsT6ktAcdiUogkLBwJQ+MJICNTMxiW7eDCdnS3MLMkYnEcCpFOQJEJSFMrMwqPP7W5e3NpKzpEW1OY39vYnp9aGhWWo9AkBuiiQpUJAQGh/r5qb1e/QP+QpNSCpLTK8MgCbWRaWGhyZGhyoDJSEZO8ceaL24//+/L7+/cfPn0JAD/f+22ibyxFGaXzUHq5+Dt5BTqLJHw2i4CGk1FWWLAR0gTkacsqS0v4tLZ0JC4831USa2tbqNWp3Twg5pZm5pbGJmYmJmY7/q+vMDUjkmgB6oiQ6BQOEk0EWzMpBDjCEoYwEwloUg7Fm8dw4hB5RAQRZklGQfkUnB0NK6QhXTk4dwYkyJkX6OYUpg5xEbt6u3jXFZfbkmkZ+YXTc+taXbrEIzo4oSYouSE0qVkXVuWrKnTxSmY7BUYZsrvaK91IKIylpSIjK7u2Oya9JFgVkxKbE6XVa3Xp/iHprkGpodGVwVEVngnlusaB5rmtueFFNyqLZLaDS8MVVWTvPbg41ddYmhIbqdPo4hKahiZLRkfmP/n08LGzMyPzBbkVqXnlnRu7Pvnll8Pnrl785tuzn31WkJbTMjYzd+P6rVdv3j5++dn0yEZH3XpP1XSbob8hcaone2Yof2GsZHm8aGWieHm8aHGkaG4wf6Y/b26wYH6ocKw3d6A1vb9ZP7gzracppbk2trU5qW/AMDaQP9STO9pfMDVaNjdZs7LYvLHSvrLQAlInO5aVB/d3x9c2agqKA0e6iga7G5p7WycOzFVWVp69d6d816TQjlTnJ1nOiZwviB4viZsuS5wrS5ouiR3LDR/L0U0awmbyIxeTAjcyNPsM4ftzIz7JizqcF3XIELE/XbtaFL/eW7r3wMjm3vH1ud6vj+75+vS+ry8fuXblzM+//3b9wf2fnv9y7+97D35//ODhs5/+/uXW0+//evn3nQd/XP/xpyt3bp3//vK3N3/47qvvP7l84sjB9dXZoY3l2ZXlxfbp/qKShNFI+XiReqIwsidBPaMPX8mOWixObinUO0pswVBrPJFAJBJJODwWDJFyuX5CW3ssXE0DJzkxy7RemX5iKQKU4+NQoXBqVLuUBdo1KkSfN+dd6K06N9bQlqKJc2L7oyxjeeSuOF1luELjLBBxKRYWZhgqywRBxCGxKAQag8HgcDgMGomFw6lIJA+HzxLbzJXkjVSW5SYmeLk600l4PMzKgUEIwyBbNAHd8aE1IQF6iVBlJ0BBLVBsoj2V4czhh3v7R/vKM0J1ndVloSqZRMyKhVvuLs74bKpvY3aysKAMYo5ypNK96ES1izhXrtjs6RsZH/AJ8PazsXGCIQ7PTj54uL1n36n81MzPZga/nmn7tL3w1MyQ1sMTZg0SsqkSew6diYOYgcJ9ZX/9+eB34N/fXwE//vnof4/+vPzgwemf/0guacJjqK40VqRYlK1SRPp5CugEJNIKigLDsDA0EUvHY1kkPJOEYRNQtmhoqB271Nc9hUVt8hYdry7cXZBzsK7q8vxMU1qiLRGOg+yAEmgoPBmHQlNgUD4WKSCi2AQUn0EIolEyPF1rI8MaUxP0aoUjl83n8rg8AQFu7oaEVIiFBwypV6Y6Ly31f9pdX+PjWewlbk2M+u7MyY/vP2wDQFllHdwaIebZ61iUZKmoPSOpJDbClooHmxtDYGArOBRLJmJxSDsmwZ2J9SJD9C68BDtqpjMvK0Sh9ZS6Cm2oFBKRTOLz+bY8LgWDAoONsDgkBAIjoUkcOCbMzrYjRDGolu2rb6qLickMCRFiCQIreEdqzlxjY16EbmdF/sNf7m7t2pdX3tAxstQ9unjw2LlTZ7669cuvKTFRMgZhp9ZvPCb4eFPhWmV2qdbXh0/1JKD69UltoeH1uvAza7suX/jaT6WjYwgwM0syCu3n7sIiYgRUvNJD0pSf6S90DQpUrBzYuPq/b/579Qz48OHCmS/6hkZ/fvDg7Yf328D7x8+ftXT05JY21bbP1nWsZIZrDo11fLXWd3a5b36g8/iJzzcPnDpw9NKZm1+dOHvc2Y7HwcNFLGKKzr8sXKl3tE/yk3XVNw9MrJY1TTa2LzY2DTO5HAQBzOTRBXyuVCjt7Rl5AwCP3rz59eHvH969fPr4ye7F9Ri3IINEfbRq5L+L/3v+5+Nbj3//+sKlK19+dff+nZ8f3H/88sVbAHjyz7t//gOev3j94s32h4/Am7cf3n0EHv/z4umbt68A4MVb4NUH4NrNH09duPT7w8fv3my/fPyss765Y2ZqeG2lf37+l2fP3wDAz7//9tX1q0dPfnrm/OULnx73xKJSRbyx9OTapBQfb5WbMkHio9ZX7zT0jpUOTe09cW7Pxu6OuioyzCw4wG99ZOLc1h4xEZ7ozjvZUydnEqyMQTgchERGI9EwCoNJ59lLfZTBkWmK8DQ4Br/D2IjNomJRYBjMnMFlKsLDQ1PSZuZXLl384tTh/VU5RQmaVF1AWkhwsio4Su4b5uahEIvddYHa+Eh9SERqeGxhmLYgLEIfqU0MD4oKC40Nioptm14Y33Vw/fDn3z5/c/PJf/+8fQ+8fD/f0BXq7Ovl7MO0c3YXOpPhSDLUOkTmGuRiLyKj8iK1Kz0dy2lxEzGh03Ex1b5+SRKpEEswA4GMLS1BRsZQKBwGBVuampjuMLIVOCiVETSGPcbIhAiFouDWYIQVHGVFwsPs6UQxBS+kYrk4OAVuRUXBuCQcD4+wJcCcmWiZmObuxPLwcDp07NjF698PT8wd+uRoeGjExe9v7ewYFDp48hx83NSJoVl1kRmNipBcp8Aif0WF2D3JVR0pC5ThzEAUAtEvIyvILcrDSakOSQzQxihj9KqY7EBNVpAmPzQkTR2a5ROf17j70y/u/713aTfHzJoHNrUnEIN0/luHV/fOT8QFBelz83o29zVNrNX2jjT3DldUNxUXV+eV1oZm5qZ39x3+7Y9T39z77PKN65ev1eaVppVXNx87cgt4D7wFfj93ZrOjab2rer2/YrQ5bbwjc6zbMDNcvDCSvzxetD5VsTFduThSNNmTM9VrWBguWpipGu419LToe5pSOhoSm+piW9v1g6OFs+MVI335A92G4b7CkcHiydHKqbGq4aFSUG6Cx0hrxvJodYUhIi7UJ1orj9YFVZXmT64eKKpuOXz1q9bdk1I3brvSb1MVuBYmn4rxW0wOnksI/L8dj5TNxgdMxfgtRHouJ/htZKl2F4XtKQ7fk6fbnaHalaKYNkRdPLL20/3//Xzn3u2bt27c+u7697dufH3r0pkTJ4/sP3P0wPEDW5/uWTmyubA2ObA1O7Kvr269o3xhZ8Fic/5Co2G+KmO1InN3Tc5sVcpaY/ZsScJmbeZKhX6tKm1fa8GBjuIFQ8yMXjUbL5uL95hOks+UpJSmxNJIRBgaSqcRBXSCmEEUEjEiCoGNRvPJZB8aNlDAUjrZu7Dp/g62yT7elcHBNX7+uTJuh8ZtIzVsKTV0ozpnsDRNLqDyLEwLNfL1sZ66lgorHNQMbAWFwhEIBAKFJMCgeCQSj8YgECgUBo0n4vAENImMDZTyGtQBNYFu2d4OkUJ2Wlr05MlDNFdPNgkp51LVDKLOzclQUQLCoaFotJhAlhBZcp5duKO4PSVxuji3Shuc4iZRMMktIuL92bYv5ntaa8tyK+qs4GQxQxDMZOXYuxUrVP2Vxb0N5bFBPnJHWz4BuzQxPrvrCMbcJAhvcnu4+o+Fvh8Xxz7pbHHFwEQ4Yx8uLoBPl7GYdCtIsi78f9/fPH369NYnp/58/uz3f/688fj3zx782b55mC4Q2ZHJCjqr2Me/3M83xU1sR0WYWYIQOAwSQ6Tg0XQSnkWhcGgMNp4oZbOVYgcpEetPIFYoZFUa9zhvQVa8Vuhgg4BD8XCoORaGxKGwGBQcDoXgYHAKGk/BcegUBVOQ5OmVHSivCFGXKgIjHIVSHp3KwOOtrDhEuohlo3F2rgpT1Gk966L8C7U+dWq/Pn3S1sDwx/fASwBw9pVBzYyD7AQaFxsa1EzE5ZAIVHNzmLU1ysocCrWECFAYCR6n5LEy3J0CibAefXhJiI8fExXNo0RIHTRyGYFAoOCpbAKNRSCiYdYoJN7E1ByHRwnpJCkKEs2nVqg8GuMDKiLcRvLjWhK0fhwK0XJHaqiyUZ9cqdTc/u4q8BGYnl7Nzq1bWT++tff44tL6tWtXNseHuRDLBDenOFvWQLxuMU8/mBTZqAvU2XLkVFJRsDpS4qEQej7+5Vlnz3RUapHEyxOBw+FwOHsOi4tGerAYu3q7v9m3R+XpHxsevbSxcfTSF9/99esLAPjl0cMfbt5++vLpNgC8BYDLN27VNbaPj82tza8Hewc2RIXsb8hfNoSfHqg/v7GanZIbpEoKUCYFq1JDdSmuDlIRk+Ztz5E7O2j8fJQ+vu7ywOjk1D0Hjzx5/vLH23fHhqdyM/OFfFFhWU3f8OTuA5++2gbeAcB/bz7+dP+PNx+AV8DH9wBw/eo3a/Nrly9cuXf3t7u/Przxv3tffXnt1s2f793//dHfz+/c/fW/V9sv33x4DwBv3n54/vLNK+Dj03dv/vj36T/vXm8DwJt3rz8CH7YBYNfRUw0DU8Mre59vA+8B4Pr1q31Dc42Dk/nd/bPHPrt+99dvb947d+nq6t5Du4+dPrb/QDCfoWFhahOUWzODBXmFzi7ygMTk9pGZvsGlgdGNkpbh2v7Z0dWDWcX1rhRkR0psdXCABGaerPLbmBvtr6vDgkBmFuZcWyHbwUXgIvePyIzMrJGFpEWmlvsHqpBIoqkpwsIKZwkjCd38Vo4cXTn6aWlte1JmcWR8llwZ5RugU+vig1XRQcooF+9Ad99geVCoPCg0WB2u08VoNJGhupjQ8NQQXbKfPFweGBmbnL9y8GTv4tbO2ZUTv/70v8eP79+8++j7+9VZ5WGqeH/fKGdnjYBrzyDRmDiMzIGrlNo74lEhEqeB/8fCWTa1nbhtlG23uLs7BHcPhKBRkhAjISFCBALBgru7u7tUqbHVrWy77VJ3d6MCxV1/z4v/M3O9uL/BmblnzknNqGGim2mYTG93gYeLkeSfslJ//il+QEJSWlxcXFVVVVVVVUxMTEZGxsfHx9TUVFJSUklBWUVBUUlOVllOWltFzlhHxVxPFWSgaq6jYaCmqigro6aiqqamoqerqaupYKavirLU83QAhTKZh85eGOkfLU3LRQWFegXg41NamJwyDD4DjUsj0wpJjHw8K5uZVJlZ0kZC8TG+DB+/8OAwgYW9n7OrP9gf7YWgI8lCOFEYFBqLoSShyEJ/ZEQAmuaPZ0JxzFB2IpWfxhdmhcAImhIKNipadmo6WlbGmIyYJ7PfY+KTqqrrOwaGS2sbKltbyxtas/OrEpOLKMwEHDu2feLc+Tdvr9168OLt54mL//AzskpGBgdv/PNhbW1pFwB+rV1qbh/JFTaVsEuL6Z31sR1ljM7aiJqC8MrcsM4aQW9zQndjfFuNoKqI0VId092W1tEkaquOayjitZQJWquEpfnMgmxaXVXU/9ZYG9PRktTbmdbWlFBdzhXLKk9tHqgfOj7QPNDWPNDZc/RQ//j4iatX7z5/+feNf1/MfW65OAgOskkOchsgozrJQY3MwHYespkd3MqBNzIDa2nQlkhYSyRsIAoxIED2ClHdCeiexJD++JCROMyoEHM+Cn+5Jvt4Y+VIadFIcVZXaUp7cUZXTlZ3fkxXdtRgUdxYuehIVeqhiqShfMFwQcxQjmAgO3o4XzBWJBwriD2SGz2eKziVE3O8MOZ0Sdx4fvTpkrijufzjhTFjOdyRHM6RVF43O6SHGdDD9O8WYCpjKDAfF3FJCWNVFXczE5i9NcnbPTzAh4WFB3i7WYCM3bTVIcb6cGsQ1EiX4uoY7eeVERJcRMJ2xJJHhLQTiexOZmizkFYUSwtwBFlpKBWHEY801mRkJMqpK0kryssrKsgoykopyykrK8vLy8vJK6qpa6upayspq6qqqqqrqnnb6FEtjMIt9NBm6gUM4tbWwtmXD9Rs7e1AejAbEy8V2fOjg6f+uSymIAeytbVSVXfSNXDQ0YbZWVLAzhG+LnRvR7wDiOBglehs2BtHrUhiHjlx6K/bD4ycvPQ1taGmhnRb1zBXt1Aft+woRgqFSPHygoKsuESSprm9hJhYiIXmneb8dwc7/2muHc5JZYGdD5dn1wkjRaFouI01zMWtqqTswYtXVx8+OP/P3W+zS/dfv/62vjp+/V//UKKFhYWzham/tjbVEpQK9c7GwVCuIAMdBT19LSUlFQNtDT1NNT0tTUsTM0sDQyttbV8rM28TfYaHayY+IBXrhbTXdgTpKchIK8vKGyqpmqmpuRkaI+ydYM4ujjYWBobaBroa1kYGcBtrsIFuIMgoAR6Qjw3herjD7a1dbcysdDT1VdWs9c3stXSCTbUpjoZ5EZjjbVUplJDsyIhH16/vAMCFyUkza0snE8N8enhLQbq9oZamvJystJyklPwBcekDByTUVJXtDA3djAxj0bA4GCTC0eJ4SUZTDKOYSaiIIMaEIjGIAFMLy/37JFVkVTSUVBTkpcUlZOWV1bR1tVzMDHG2oPRgX74rqJIREgWxqGHjqllhdIibg5460t2BBvFKhsHzUkR9HV2V5U25+XX9o2cOnbgwOHb4+/SvM51tCRhEFMSD5WBeToazHIy5HtYldBzS0jA+BJ4RTmEGI8gIXHNzNy8lO7u+jSmIcYNAtXX0bC2tzLW1XQyNhioqX1y8EMuIShKKGts6L965/eLXj9872xsAMLu4sg3sLm6tL2xsHzpxpry65eDY8eaaZmcr+8HMhPt9NUfT2ccKEwcqymKjUhm8DEQoHxbCgyFpeCwZ7OzoaGEEg3gGQ6Ew/+CBo+OfZmY3AGBjF1jfAjY39j69/8aLFIweOXn5+q3hQ8fvPX65sQs8fvHu9oNnm3vABgBs7O0Be8Dcr/nbN+5evnT97afvz95/+fjh29cvP2emF1ZWt549f/P919wOAGzvAatrW9sAsLi1+W1hbm5rbWV3a3lzfQ8Atnd3vvyYbugdrR84klvXcf/Nl9Wt3XsP7pdXtzcNH2mfODtx79Hki7dX/7136uyl/kPjR87/ff7ESW89zQAdBVaAc2tF/uTkbUtbz/iyiqb+gzX1fWXVfYWNg8llLdk1bdfvPE/lUK0UJP0MdVw0VQkI6JnTRzdXl+I43P0SklgiRZRVyovPD+fn0GOLaDH5WFZKYnKOJxhuaOJiYQv19CP6YRjs5FxcVFxoRByNm4oicnyC8M6eQf7B+HCGAI4ku3v52jm6+UCDYDBscDAGicQHB+MQCEIokRMEI8MQFFIYH0/hZ5c3R2eVxJXUjN2/9eL79ye3Hh1tHSQF4akENgpJd3KGO9i6gYzNNeRkTdUUQapymmJiRhLi/haWaSHgTLhXRSiaZGkOUpCxNjdWUFD444/9UlJSqqqqCgoKBw4cUFFRsba2VlFRkZaWVlJQVFJQVJaXU1WQ0VVTMNNVM9dTNdNRMtFU1VNRlpEQV5RXUFJSUFNVVFWSNNVTCbIzNDbWZqYmLwDAm/ff2mvbhLxUDi8rmBUHZyaQY/MEec28rPqsxsGrb6ZmAOD9p8Xy1HpaMA+B4vqg2UEhLBJFQKBFY8ITUWEJCFICmiQKCRPBsQI/BMMPSfNF0wMInEAiFxkWRaQLUAiijbGV4h/iVhp6f6jK+8Uyn8z+LKuur6pvLW/qKG9oL69vKiitTkkrikvIY3BFOIYgsaImqbaOI0xOTM8n0jjhcUl/PXvaceliz9lzP9d3gHXg2/V/T1Zn91bFVJWwytLJGXz/lCivPBG6IptSWxDRUBbZViPobIxrqxXWFEc2VMfWVwrqS/gVWRE1eey6Yl5JHqO0gNVQI2hpiGtrSmiuFzbWxjTVxTbXC5vqYsVe/P704venlzNfHk+9e/L1/YupT08+v7v39tWje9ceP7x+6c5E5UgpDOcoQLoOxFI7+aHDiaSDKdRRUdhIEnkogTgYTziaEXEih306O+J0LuN4bsTRXPqhLOpoCnE4HjsYg/6bCT+XGXkoO/pUXtzl8riJCv6pKsHZiqSjuZyjuZwjuaxTRfyJkuhTRfwzZTETJdFnSpNOFcWfLBaOFwjGMlhHMyNPpnOOJtFOZfCOprAOp7IG46kd0fjhVEYDB13HRXdwSA1hwYeFYWOJ5J40ZhILo6+jKqOk5K2mjTI250MgVVx2a4aosSAjiktz93F2Apk5G+p6aKmSLIw72OEd3LA8QoAQ4ZYS7NYYgb1YlHqtoehYTW48O9TOysDVyRqlrUeHQDyc7f8Q36ekpqqioqKgJCunKicjJS0vKycrLaOkoCgvq6CsqGKob6Shpmmk9GeErSXL0dJBfh/Nx/XuvRuF/e0yegYejpZuBhoeOmov7905e+eumLaesrauq5Gxi4GuvbYaxMog0NE40FYPYWsQYmtMcbaujIoYqy/8+8zhJWD3xtfv6vYuBibGzsbacAtLb0M9KhRczmeXUsOjIf5Ia4cgVw8iOyo3J2OsqfzR6UN3jx+5NNB7c2zw1kjHscKsG92t7QkJTL+A00Oj03OLT3/++vvtm4a2oZTcGnJkYqQggRZGDPC0d7Ey0lOXd5OTotuCSnHwhkhCAg7iYqqmrSRpoq+tr6UOMjE2MzE1NTSyMjV1MDMJcrbHQ9wZ3k55VFgGyZfka+VsZSQrLaMgLmOhpoXSNxJ6Qjq5MQfzCwoFUWhfT3tjXQs1JQcNZYqfJ9RUy1NJKtrVMQ7sFebqHORia2egqaUgD3ZwsdPR8zHUpoEdhAT0cEvjmdOHT44f+vp1am0POHT2rIaupqe5cTYhNIVDt9TR1FFRUlZUUtfUUFJTlZASl1OQtre28rSzwXu5BRrp+CjLZIYEFpAw8cGQ1sToyFCEk4u9MCPDOwCxb5/0nwekpBXllTX0NAyMXT09bIz0cLbW0c72AgfQ5cqcvBBIMTawO4YThwzU2C9mpaHI9PfOxKEpCHQUPbIov6qiqrOl61Dv2HjXyOjLT+9rYvmdorgsTFB9BP5KVW4GEpyI8ErB+dO8HDGOlrH4kHAUvDA3JzErG8fjJzc2osMjUORwkL2Tk7O7q4MLxNk9LoIVTQpDBaIKC0oLK6tbh4fvv3/3aW5uemllcxfYBIC5tY35jd2ho6fb+8ZOnbrQ094LcfVqTeB+PDV4qSbtVHVed3VNSlopN6GUJSxixBSQmYlxKTmhJLIZyNjFzTkhOeXf/+6evHL1nwcPp1fX1/8nNuwAP2cWHj97/eLtx8l7j4rKq7v6h6fnl+8+evb6w5dPU782AGBxc3t7DwD2gOWljXfvv3yZmv7w9cfUl1/fp2a+fvm5vLTx9Nnrl6/eb+0Ca5t7u3vA+g4wt7axuLu9DOxuAsAmsLu8urKyuj41PVdY117bfzSxqO7SnafrAPBj5vfdh6/uvf1068vXe5+/3X/14eLl/1p7RvIq65sGhrtbW32N9f30lELcLKIYpHfvP5KovIzahr5Dpzp7jpZW9RY09Bc09VW2RbNCHQAAIABJREFU9X//uXLm0ICO1AEjeWlXM7NgiHdVVcU2sPtt+mdNS1tOYXl2fnVadj03pogpKIrLaeZn1CWllFIZScFobhA2OoSWigxP8iML0GwRmhIPI0bB8FwHT6SNcwA0GO8NRbl5BUG9ffR1DextHQL84XA4DokkQv0xwXBiKJHjF4BHomlUWow/nBzGjiPyEqJzSodu/Pv087dbVyaLE7JRPkgijuHnT3Ryhnl6QB1sXTSUVMx0tOyNdV2M9R10NN0NDMhOprEBnmmoIA7UG6SqaA8y1dXRkhSXkJSU1NLSUlFRUVBQ0NDQUFdXl5CQkJOTU1BQUFSQU5aXUVOU1ddQstBXs9BXNVGXM1JX1ldVkTrwp6y0jLy8rLyclJz0HyBDdaSHna6RDjExaQoA/r7zuKigurSoNTOzmZyS0nH2/Plnr+5N/X4xu/p6bvn71vaHpQVgC7jYd4aD4DrYBVt7YWn8HBJVFEqNx4SLAnExwVghJiwNRUwKREVB4UxfWLgfmhESHheA46AoAiSZH84SZmblkwhkdSllMYkDPnzGmYcPKps6yxo682pa6zqGaurbsnLL4uOyedwUFkcUxo5lxqdiOdzwqMTImFSuMN0rhFhx5NiTjc2zz19df/F+bw/Y+vT5SFlGf3lsS2l0ZQo1T4DMTgiqyKbUFzGrCyPaa2Pa6mKqi9itNbFNNTF1lYLG6tiWytjqXFZ1Lqu2iFtRFFlXKagoYddW8pvqYtubEztbRe3NiU11sbWVfLHxQ60jvdX97SX9LUUd1Rldlal9NRmtxXEduTEHG3Paa0W9Pbl1FdFt2ayDuVEtfOz/nqIDTEQ/A94XARtkIY/FkiZE9PFYwvF40qkkyukU2kkRdTyOOMpDDzJhY3xkTyqlOhbfn0j+K4d6LBc7XhQ2Ucg4lsM7nhc1JKKNpTH7k8I7YgjDqYye+LDDIsZQPLVHSG7jYxuZ8FY2oo0eXIl2byEF1oT6tjKQFSRoIcG7PYZQRIJU0AJrqagyNGQgiljPRubxsBi4h9g+MS0DA6SuAQVklewHbeAwulLj2vJSMoUceKCnuTXIyszATU+dYqHfhkcc5VEnG3KutOVebyk/V5ZxpjT9RlfNnZPDDWVZPgGeli42ZHsXLNjb1tZaUl5WUVFRQVxCTUZKRVbcRVPNQUMF7+nSkJNaKIr1dbM3NtBWVpE3VZeJBntkE7EoB1AWmz4w3FM7NpCYlWNnZWRnqGGvqz45OXnt1QcwhaGsrWempu6tp42wMfcyVPG30MA4GmHtDFgedhEOVpPnzm/M/toDtpYA4PnShoGbt6Gpia2Bur2iPNXLHWcFgsjLJ3pCkvyRhbHx9+7cndvcXVpb/fb53dOH9x7ce/j8zoMLA90jOYllbGp7Ymw2CR8NRzQWFtU2tMYUlSGEIhKVh6HGMQT5UK9ghIN1PNYH7mahpizjqSofC/WspWMqKYhskj/Zy8ZSU95UR9nC1EhfT8fe3t7W1t7V2cXV1srdxhwfCCY7gFieFkKEKyvEW1tD8c8DEroaOg7GxmhdTYGzcyc78mRRUW2iMBwGhVia2irIkV3tRstzMyghHA/7NnZENgpB9wUjvN3MdZXN9LQTYxNICJSbkT7U0oSFD737353FrfUdAJhfXlveBW69eq5vYainKod2sLE21NdSkDPR11FVUVJRU5aSlz4ge8DEygQeijMzNTZRVbKWlw7S14r2cc9EI8LtrOm+nkREUDiPLcwvxkbwbd18D8irGDs4eELhSTkFXSPDDhbmEWAvjq21yNXpcDy/l0v9uyjzn9pKhoerhZp8qD9YSMJmUgi5wpSC5NzywtrjJy89ffPtw6/Ze69eDRw9GAgy4Ad6oY3VE30dB4SM/njWtdaK0dwkirM1ysqEEQTF+XnnZKS+/fZVVFqcWFl2+satk1dvnL587cX7rw8ePuvu7EsSitjh7Pg4UV19c/fwaPPg4OjExLX79x+9evPt1+/fa+vzG7vTq9vX7z2fuHjj3MVrfT2D7o6uFC/745WZZ+pzznU3VBeVJ+fUJhW05lQPCLJqIuJyGMLU+JzcjJKS4vr65r6BtsHRzMrKmKysoobG0Ym/phaWNgBgaWfv58LyJgBsAMDU7ML3ucVn7z6e/+ffN1+mLly78WtlYw0AljaB+ZWNHQCYnl16/e7zp68/v33++ev77JPHL398//3q9Yeb/92dX1jd3AL2AGB2aW12dX0dAGbWV/9neszM/n7w4NGj52+FmUUZVR3ZdT3jV/5b2gU2AeD5q493X7+7++nz3fcfb9x9OnroVFZhpTC7oL5vsKyo2M/SzFJuH8TG0NPFrqtv8MLlW4UtHeWNXXWNA+19x/Pre5qGj05cvP7u9ZfG3BxnQ2O1A5L2OqbeIIdIQvjQ0Mj81to2AEycv5KZXVFR2ZeSVi9MrmUnljOTyqPjirmxpaHh6ThGNp6dFxZVCCMl4Nlp2PBEBDEaQxa4Q3Age28bJ4iDux+WwHBzcFCVVzTQ1ndxcvf3RwYG4928gqGBOAwxEo4Kx4ayQgmRYEgIIpQRyozhpRc2nTw9ceVGX1NPFIlNRBKCA7EubkHe4BAwOMjfH2liDNLW1NJWVnAFmYItTMHmRt6GahSwc3o4URAaEujqNNDWamNufuCPfeLif+rqamtqqqupqaioKElLS0pJSSgoyMnLy8rJySjLy6gryRlqKNoYaNjoqxkqS5hoqhppqEuLH/gfCGWkxWWlxOwt9GEOFsZGBjA6+/HC6sMfM3eff5hfAV6+X598/XYWAL6t7r76Pj81v/l1eunjp6nXr97Pv546UdkXDYs0Nfaw9yVzEirD6Jl4ejqMEIskJoSQk0PIqajQpCB0NDSY4e1P8UPQ4YQoPzSLwBAhSLwwdmxDd39JXb2dtYuVv39qT+fw31fzK5uLG3vyG7trOw/W13akpxbFCNIj6EIGK4HGjouMFUVEx4RHJ0fwRFRmHJLGgzK5mYPDt2bm328AK7vAj+dP21L53YXRHSWx3UXCzkJeayWnoSyypohRkUdrrOTVl/GKs6gVRaz6SkFXW/JAV8ZIZ2ZHdWxDMaemkF2aH1FTwctOJRRmU6tLOe2NCb3tqd2tyS11woaqaLHeDF6biN6ZTB9MZ/aJqIPJ1GO57GNZzLPF8WeqkwdyIg8WC8ZKBAeLBYPJ9DYaop3k20GGdlH8O8jQdpJvT3jgMBt1VEAYT6AcjSMfjSEeERCOCAiHokKHeZhBDroxiZKfFMYheOdgPXpZfr1834GY4F5mcBPdv5WNqKX6NbEQVRS/fKxnNR1eEOrTwsQ2MkLqWZg6Nro+MqSVh62nBecEORbBPIuQ4EYWtpyOKKIGdSTQyqjB9SxMDRVeDPdqpsDziX7JkRhYkNsfYmKG2roYM5MYCLiMhOvgMweSBANZSS3pCYnUUAews7K2gprcPqqrZR8NX+FlNxaJvVGX8n588H5/06Wmkr/qCi8Pt50/OiQURaua6QS6uLu5uGqZmYgrKijIyOpISLlo6/gY6cc6WSe62zUzQx8MN13uq0piYbw9LdS0pA2VpcIdHCv4XBE7vCEvp7SqRFRe1NHZ29/TemKs//a1K+9//Pr34/SVdz/oPCFIRyfKD5JHJQiDfbLwwS0xjCoaoZ5O6eRwPj7/8PLB06WFxTUAePN7zQseikCgoPYWKBOTej63hh6eGwRvp0eO5hR9e/vu+c9vN+8/evTixcefP+69eXvn9acHD58VxfDj/Fxqk/idGQkZ5BCKm0skGhPFiyFwhUGceBonMSGrDkMQgK096J6uqVh/JspfU1PdS08r1AHE9XbguoES/Z0joS62OkrKUmI21pbBwcFDw6O1jU1sTiSJiPN0sTPUkEcZalPtTageIDraR0tbTVZNVUtT3c5ED2VnGO5inYYKKmFSOcgAmIttkK2li5pKCsz/eFleBYtSSsW18yOjoZCcGH5GtkhZfr+Dg11P/8hw39B4f9+ja1fuT95eXgO+/Z7f2gZ2toFNAJjZ2wqP52kaaMADfEDGBmqKclpqyspKcsqqSmLif9q6u/UePlzb3WNgZmaipemgrsb09iqihiXBg/EWlhwU4sSRg/0nTlCS0qhxGWG8RF8MCc+PYnATR0+fP/PvDQ93VzrUl2hswrWyaA0n93KphxKiO6O5GBvrkrTkZw/vThwaS2NFpvGTy7LKsjOK/7v95Mfc2u+1jeXdHX6C0NFABelsFglxKA1Dpvi7J0Jc+xKiWqLYKGNDqLYWDxEcAva8eu7MHgA8fv324/TvBQD4ub4zs7H34vPU559z2wDwe35tbW1v5PB4cUXNtbv357d2Jp88+/u/W7efPr9881ZWaXXrwFjL4JHGvoOFlS0VNa0RdLa2mpabiS7CzqQomvbi5pWBwbHcqq6S1tHSpqG04mYyPzmzqum/V+8ef526cv/Rg/efvi6uzGxuXX/0uK6n98q9+/O7e+9/Tq8DwCoArO0Bv1fW/icpTj58/PLj57dfp0bHT5y/fvfB648/lzenlzfm17empud+Tc/Nzy3PTi/O/Jx/cPfJj++/X7/6cOavi7Nzy3sAsLC4Nre8vry9tw4A/7/d3fWNrdOnzrZ0DFL4SYnFTQVtI42jxz/MLi3u7i4urT3/+PnRp0+P3n68duNue/ugMDUvoaiipKWlurra387WSPpPL1tTRyebKGHCrYevW0cOlzd01jUOlDf2JhZWnr1579bdRydGjqGtnSwV1fUOKNvLG2H03fLxUcXClJbmxsXlpaXl9byCmvyCJl5MQYyokhNfwoorECRURsVXUbkFrPhKNEUUFMJ180Q72Ps62EKQcLIvBO0HxZhbuJhbucYmZKRmFklJyCopqBobgUxMrO3tPb284c7uAdAAPBrPwhEiQwmRIViGfyDBD0YKwNJwDEFBe+/osbNFaUU4KAoLx3l6B3l4wXy80WAfJBJDtXf21jUy09TUtDE1stbVMFeRdTfWg7nZR+CQDAK2Mi/ny4sXID1dcTExGRkpZWVFRUV5VVVlRUV5cfE/FRTkZGWl5RRkZeUklRWktZRljdQV7Y00HQzUjBXFjTVUjDTUZSTEZaSkZWWlpaUOyMvsc7E1ITpZeoJAjm7eVd1D1f0DxU2tx87fGL94f/T03/W9hw6dn3z0aeHHMjC7DMzPbu2sAW+v3SumJwgQbGcXhDuajWdlR0QWkOiZGGpCpLA0IqoohJiEwMUhsAJIYLiHL94vJCIAxYBhI2mcNCwlKjCUSo2KDmUz0jILclvbzzx/NvzX37mlDXkNXTUDR3sPnyspqBPGZETx0yIYiRGshDAan86O4kTHUqMSCVQelsCkRScFRfL9BIKMvv5LHz6tA8C9i2ebReyuIn5DPq+/LLGjOLqmiNFaHV1fGtlQwa0v43U2JIz05XW1pDTXxjXVxfa2px7syelvEnXVxrVVxzZWCzpbRbnppKKc8OpSTkNVdG05r6oksrFa0N2aLHY4M3YsPepIduyx7JjxrKhjmfxjGZyTOVHjyREn83in8/inUpjj6cxzdaJjGaxTPFIjza+R5tfGCm5hBDZHBLSzYR2R8N6okEYOooENa2IEt7HgXVx0ryC0J47QHUeoT+UWpvJ4WP88BLif6NsXBh5gwLsJsCaSW2u4Vy3RrYEKLsO5FGFdmtnwKopfdwK3M4FTF00r5xAqeaQqHiEvLDgp2C0P459LCCqgo1PJgTEozzS8vxDqnBLoUUmCVmO8O8JRVUyMiB3i72unKS3hoKYdYKgdamlEtTIWethmBHpGezomIKCpeDQC6u4f6KmiJaMrv7+Vz6qF+VYFOL7pyn851vHiUOez8Z7rvbWnG0ouHx5oqC0xsjMLD6d7BgVJ6uuIq6tpa2rpH5B0VVFGWZimOIBKA1yrUJ7VJJ8Csk88GYIKdFRRP6AtIx5qZRvm5Z2ZEFdfXFxeU5FYmF2SVzQ62nv16rn7Tx7MA0D5oXOB3OQwdoyPiysT4klxto1wsi7Awjs4EXFe7nwX14mi0q0VYHdtF9gDtnaBFQAgRcba2TsjfcF+muq5oZh8bAjdFJQThLrePwoAwJP56d/zazMLy3NbW89n579sA8/efuWikYlQt1w2qUXET4D5IEy0C3mRd29OFjd2UVMLEWHcrMLGID+sn61buI8vzRfCwOK9wQHuZmY+VuZQEx2ijbEQ6g430TNTlkWjA9PTU7Nysj98+frh6/erN2/euTd55MgQg45zVVcJdbZMZeDqy3Msrc21dLTNtFVddBVdjZU89RRQlgZ4V1sHAzUTLUWwpZmjhmawqkoBCZsQDE1DBaWj4CF2NocH+1aBbXeIWyAOV97U0dTac+bY+M9375bnlpbWgKX17TOnL8x8n90DgBUAGLowIamjoQsyMTE2VFKU11RVUlNVVlJWFftDwiMI88+j94y4RFVdfSMdHTstzTAPtxwKJYdCQYAseiurgD2g48hx33AOJT4nJCKOyEvwCaVEx+dUtPUP/XU2MS3F3czMUUoqwsaiLzbqZE58CRaWhoSVChN+TP3cBICr12/H8URCdlJ5YX1ledOr919fvf/8/M37HQCg0Rne1kYMuM+59pqFW1eOF2XSHa3YXq7xKISvni7ezRXnDWaTSJP/3lhYWNrdA378nJ3Z2n3w7uOr779GT/41+eTF/MbuoVNne0eOxGdkxaVntg0MfV9Y2gCAf+7c6xoZGzl+Mr2wqqSxq6ylv7S5r7i2vblryBcaqKmuZaKnh4J6C5lhZ06Odw4dzqrpGjh+4cjExYyCakFy7ql/JhcBYAEAlgBgBQDmt3amV9fXAODXytrc5vbM2sbTD59WAGBxZ29j9/89xfUd4Nb9Rz9nF+48fHLj9r2xiUsXJx+9m1n6vrq1vAfMr2zMzS8vzC1OT/3+9PbLg7tPZqcXnz97c3x8Ym11e2cXmJlZfvnu0+dfv7/OLcxubi5ubm8DwB4A/Hv9VlpWKScpL7miM7mqq2Hs1CwArADAHgB8mZl+9e3b49fvzp+7WlxYQ+fF8zILEgoLu3q6g9zd9GUlDbVUnNyd4zMy2/vG6roHm3tGuwaOCdLyY3KLX33/NT5+IoHB9VbVNfhTzk7d1EvWPMkK3Y1LaOOnJLPZZ06Oz878jokTVTX19h08O3D44sDBC90DE0xuIZ1fGCEopEdlO7vBLIztnI2tvE1A7kamEEs7F1OQq5WDi60LDkviCxJtnTzE9is4uPkHocKs7cGGpg7Wtl6OzlCwDxKOi4Bj6MHwMDgsLDCY5AFGevph/EKonNT8Q8fONZW14IOwELC/i6evjx/a1cXf2xcThKJ6B+PAQRgnLx91NRWFP8WMFMUtdbTtrcwDgn2p4aS7/167NjGhLikpu+8PRSVZcYl9B8T/UFSS/d+toCgjJX1AXlFOVk5SSVFGW0XOSEPexUTH3UTbUkVSX0VBT0VZ6sCfUhKSEhIHpCT/VFYQd7E1QZipwaxBDkbmJByZFEbGEvBxorSi0haWKI+RUljUd6znwuTFF9/eLQFf57cX14HX1x6UMlN4KK6VY6Anng+nJBGpafiwFHxEgiCpjBmVFxwSFYzmw0I4Pv4kdx8UGEH0x9AJ4TEMtogczkfhKTBCaCABzeYLYwsKRy9fHT1+pralL7ehvW7oaO/BifTUYi4nmRmZHM5OiuCJCOGRVEYkm8dnxiRSaNwoXiIMQ0ZxePSCPFx6SvuF8+vbW+eGu7qyOB2l3Kp8ZldlQmsRt6owvLaYVZJDaSjnt1THdLemDvfmtjYktjel9LSnj/bnHx8uHevIHmhK7WlMbqmL72pNbaqMrivl1pZw6kq5lQXM4ixqZQGztSZWrJVL6hBQe+Ii2qIpvQnMXhG7RUAZSue3cUOqOYiu6NB2ol8Fyq05Bl1B8moJcGhnw9pYwf0CbL8AOxgbOhJP7IvGDMaGtsRiW6NC2jmoLi66h4/pjsK2RoXU85E1iZF58cxIODgv0KMv1Ked6NUTielikJvZwY3M4AqKXzEJkoxwTkZ6FNNRuZTgZBw6AYdiBHiHuNuEuNugnEGBlvoBIN1AU60AkI67kYqrqaq9loy7ljxYRcZfSbYxIqiHgeiloSrpiFBfawP1AzaKclg98wA9VZyZbqiRmsDVIh8FIVvoIEw0CY6gGC+3490tg+ODmsZaEGtQAsQ90dnoUCz25XDr84PtT451vjsz8v3SyU9Xzx7uacGEwhOT0uJy8kF+0H3qarr6epYaGmADnTBPxxgP+/QAt1IcpCrMPxfvyw52DXC1sTAxMFNX4kIDhWRqbWVFflqmICEuq7Kko6ahvqHi/N9//VxZuvllGpNcpuIUbOYE9nByQvm4eBpq+emqx3i5ZQYHYAwNo6B+by9f/jm7vLyytre3swEA3zeBmoGD1p5eIEtTOMiQ6GSZS8aSTU1C9U0udw0Ae8CP3e29HWAHANYB4OP6+qfNvb8uXEU7Obeywtvj2CVkRGqgW2kYsr8wc29zbfz6ZFBsClWYlZpT4uvqEuDoGAbHUnBMLJIBD6LYWdrbgiztDfWgRvpoEyNvTU0yHH5w/Ojnz59PnDp5+frNvy5d6RgcqGqo+eviyUdPJq9fvjDQXvfk3j9bWws+PmBTbS2al7PA1YLsZQM310WZ64c4WBmpyqooiDtZgWwNDIIN9RKxyFRiSBoGLYIjkVb23Q0tmwDwa2ej/diJxJLa4prWtsbWxvKysZGDE+f+ufviVVd3/72b91aXNzYA4NvGZjCFLqdhqKKmrKAgp6mhJicjKy+vLqVoaOkawk1t1LZ0kFJUN9TWdzMxC3F2Yfn7Z9IZaHvH1oLS9dWtY1f/g7HjYYzE2Jw6enyOP5kZHZtTUNd5+cnzkdOnnawsvHS1mR7O6Rh4NQNVREbEo2CDTa3zG0Dj6MmotEqOoDA5sbAgv7aipvXe4+efv//6PTs/OzPnB/aFmhjQwW79WSn3Rvv6MpPpvp5ZUeyWsmIWPjQtXtjUWN/R13N58lZaXuGla5Mzc+vTa2svv359PTWVnFdwaOLMl9nFrtHDDd39KcVlBXWNGcXlw8dObQDArYfP0wtKj0yc7xw9Vd46VNo6lF/bVVzf3dI9DA2EHTggEcEVPnj4uKK8NDu/qGXoaOvBU98XV3eBvadP3/aPHBkZ/+v+u8/vf89/nJ2bXd/YAoCNXWBueX0dAH7ML7359v3t1I+ZtY3lPWBzD/ifqr8FAF9/zmwDwPXJOw+evhg+8fe1h2/eza+9m19eAoDVXWB5eXV3Y2fm++y7lx9u/Xvn/ZvPjx88P3Xy7PYWsLG+u7q6e+v+09uPn527fuO/x0/vPXuxBQBb28CL5+9zC2tE+fUplV28/LrKkRO33n/5sb2zubk5v7r8bW724ZOXw70HBfwkJDGCEJOYXFZSUVNLgMGMVJRVVeS9AqDZZRUVjR3NvWO9I8cHD06I8iuSSiruvXlbUVLqa23rKK+sKyFroqTnq2RbYI3v8GLUh7KqRfF1+VlDXe3R8cKhU39Nvvl06faTgZGTRXm19MgcOjebFZ3tE4A11DFyMdDFWBrx3K2Sgn2i/T3ZUE8fMyOok2MIDKGppSf2xwE7KJnEz6JFZ3vDqKbWYCNTZztbsKszFAonQQLxvn64AH881Bfr4hYUgAiD4yJ8UJTMjLLshFwiHO/j7e8C9vPwDnJxgXqA0f6o8IBQRhCZReELnF1d9NXkjZT+lJeUtrCxLmyoLKmvfPvy2cTwiMr+P6XExGTlJGXlJBWVZOXkpeQVpCUk9ysoysjKScqryMkryqiqyOuqyZlqKHiY6UMtjRw05XUUZbUU5KUO/CkpLrF//x8y0uIaqjKudqZ+VjIYFzM/kHkYxI+HCxGQ8ayQUEowPiGjcOTM1ftT8/9+nrn7a3FqD5ha3/42v/z02sPGlCoajGXqGOhFjSVF5RIpyTRmBp4eHcZKwFFi4RguMpSLwLAhgTh3CNzONxiCIpDp0XR6NIlIJ5EpVAaFFcNk8KMZosSStra6xo6yyqbsmuahM5dOn78RJ8xhc5PDOSJyZCItKplA5zA4fC6fR+dH02nsSBqHx40h8HhgGjlnsOsdsPno1s2hsqy+fE5TGaO+lt9Vn9BRGd1Rz2+tFTRWRP2vlNbXkdFcF99SnzTUm9/flTXSl3e4r2CoJX2wOW2wLaOrJWWgO3ugPa2tVthYEdVcJagv45Xm0IoyKeV5EWK5CMfiUI9SEiQD6VRAhpTQgtJDvRpiSNU8TEKoaz7Jpx4NLoE51QoQ5RSvTrhzOwHSToAMM5FjkSFH+KHjAuIoGz0WGdLNxXYyUZ2U4E5iYCcxsJ0cWE/yqyb6ZjBRbKKfv7VWlJNhNcI+Cw5KDHHk+NqTXC1wzmZoB9NAS0N7TWVrdSUXY31bHS1LOVkHTXVTJTlNqX16ipK6cuI60vtMlaRt1GUcDVTMtWW9HI39XUChbraRnq48Z6cmOnSAiegKC66hIWGOuuriYjAjQ6G9ezYG3sINz0dBs4Lce4URDXxKRRSlJCaixhvclZqwAqyl1Ja7uDglk0JKiNAClE0LE3u+OuNMfdY/7aUvD3bf7G0da6pubiivr2n9OrfScfKkkburjpGBi6WZp7mBh5kGWF8TY2PM9LCkORgiTNQ9ddUd9Q3dbVx87G2CjC1yo+Nys3OKcwtFGRnJ+dk91Y2DQz13n9x9+OUTu6jal5eFiS92DwzxcnO1sTMK9HIItjSJ9vZMhcH4UN/R2trd+bk7r15vArurOysrwN4sAPz7ZcrQy1NOXz3YwSSOhEgho8OsLYgmoJaE9OnP31cBYG8bWFvd+vjr59vF+a/bu0MHj7poaBUig4ZjmJcKUrsjcK1sQiGb/P7dy9OPHgWn5xDjs4UikYu5HgMNj4kSkelpuNAEREAEKoTq7OLp7+nlB7JwlpbPoTLfPnz6Y3GaoVVnAAAgAElEQVRpbWN9fnnl/dSPL79n1wHg1uN71279c/PW5ent1d7D/bmlGWcuToSgkb6W1nxn++PcsExMENvJJtLJISoowN3KVE9f083dycYCBDEzJPt6CnAIvINdfBBioqEdmNvY2wM+rq93/vV3dEFNeUtvX09/XUnxcN9QfVP3yRvXNwFgb3MX2AWW1rdXAaCxe1RKwUDPWF9JRVFZSUFKQtrW1p1ES2IKa/DcKgiKKC6toq+p66Bn4GMKgpqDkE5O1ICgLJ4Q2AVmAeDgtUfk2AKKIDeEER9I4SSJyhLzKrsnzuU3NQT4Q/xtrbAO1gK4b0GYX14YPDLIr6W64eLd58SEAlHVUFJBf2pGZVZuTWFFw8ixEx++fN1c37p87m99FS2CuWWMDzQLE1JMo6aHE7OFvMePb3+Y+vDt19T08sKtV8/P3J6cfP+29eDh7Iq6119mNgDg0ZvXd58/Y8fF5VdXV7W2pxeVPP387dDFS6LCktqOnmMTF15++Hbz3hNhalZZfUtJQ19GWXN195GSluG8qrbukaPjp/7Kzc2/dO/19PIWKTwir7zm0+Lm+duPl7Z2NjcXt9d2Pn741j0wNn7+0supn5+mf28BwPbuzg4AbO4A2wCwsQu8+TI1+fDJzOr68i6wuL6+ur29vru7sbc3NTOzBQA379797969g2euX7r/8u3c6uPvMx/nFtcBAAAAYGsP2AHmpxevXrx27crNu7cenj9zaXsL2N4CFhY2vv2af/f114mLl249fX7i3IUnL98sLa/3941RIwShjPjo/MaY0rbcjuHiroFXv2cBYPfH7MzVW5M9vYN5aYVMehSGEhnCj+VlpFHoEaJoATYoEE/AsIXRkXEJOaU1ybllPcPjvcMn4rNLIlMzX379eu7UKZido7mUjJ6KqqK4AtrIO98S1wNmZHkElwgiK1LiopmUvPKivJbGkp6+sTOX+vsPZyfm0diZSZl1uaVNLu7eOoryUGMNqqVapjeoEudzKi+uK57N8HHxt7dUlZYSE9tn7+SOiS7GRhUGUpKgWK4zGGNpA/b2hgf6od2gaLAfNggeFhxEgviEeHghQsN4KAILDCNBfbEwMAIbhEGH4CHBCFtHL1dXP1cwKgjD9AmhhzBjL9199OjZ04rCTEPlA3KSsrhw6tVn978s/r5ze1JADVfbv19V/MAf+8S0ddTNzI1k5SSlpA9ISR9QUpZTUpZTUldUVJHV0FDQ11Aw01QEWxoE2pm46qn8D4QyEuLSklL79/8hLyelp63kZm8GdpIKdtIOMjdCm5kjjAxQZsYwEzO8jaefOzScym4fODj55tOzX3M/1jbX9oDvP3+8vvumSJCP9ia7w8MdQlkYThqOFEsgxZBZMUgiC4FnE2lx5IgEDDESCgt19fa3Dwj0ReOpEXw2MyacRA8jEMNpJBqbRI1kM0XxmeXluTlFcXGpzPjkwqbO7NzKSG4yOyqdFpVK4CSSoxIwNHZEJI/JZkVGxXCZvOgIHpfJC+PxwOHExOaaow8me+sq6xNY/QXsxkpaW09ie2NcawWvo5HXUR8/0J7W1hDfWp/QWB1bWxHT2ZLW0Zza057e15HR35LWXinsqIrraUxub0zq7cgY7EjvbkrqakzsakysL+MVZoQVZVJqSzhiGXCvmoiQMlJgDsKjhY2ppAaUkCENXFRjmG99GLSVgSzFQSoIfj0cXBMJWoV2LUV71oX519Gg1eHeDRGQxnDvOrxHHc6zjuRXRYZU0yHVTO8yiltNmHsbxbed5FseiS2OJjgaK6gqiRkaqSjIiWmrihuoSBjJSxorSIFU5UAqsiYK4vaait7mOhALvSAdhVCQDs5cG2moSrTS53jaRkOc+N4OCQgnYYBtIsy5mBLUyie288MaWaENdEwFFdYY5teA96xlwqJwEDtdZS8V+UQHu1y8Xw+bkOtoWultM8wK6WAhbtZl/V2UVIUJ6E2Knnv7fGtrY+LS3/nFRXEcdlYUOys35t+xIxcOTgxe/CsyM4rm45QJ9Zy7dXlrC5j/OrsJAO03L1qEYcE+3hhLE5ajAZvgyXEyLQmCpBACKQRfdwd9w/1iKShEDYuZwWJlpGXGJGflFdWmJedUl5Y31Fb89dfZj1+/33jwqHH4YGpdc3x9GywuzZUl8LR3D/HzwwV4MVDeSf7eqU6eT4+c3Nne/F90cW1rdwkA7i/N5I4N+EbQ9G0dIp2cov3846jhKYlJExcu3HvxcvL+/R0AWN3b/j63+Obb7KuZpd8AwOazvE10Oc6W2T52E0nsDjK8IBgcE+Qz/+Pbg6/fMOmZ1LQkUjgDbOuVIshkxaTh+Mmh1Hh6aEI4O5kVEe/v5GskoRzmEzzz6ef3mcXPS5vv3n9cWlvfAYDN3b2Nvb313d01YG8dAOa3pt/Pfrn+8snAX2dE2QVQdy+Mkz3bwwVloE6wMCikE1EOlhwc0sZIz8vV0cYaBDXSZfpDaAF+yWz245u3gR1gewPY2QKuPnoTk1ZU3djb1NRXVdHc2tSdkZ7f1T0wP/Ud2NkFdna3tnY2doENAOg6dFRCXUtXV1deSX2ftJqpvV90ehWJm55W1hqXXRaW3qBk4yOupq2vqmynKAlWlYvw96QgfYtyizfWtvcAYAMA5nZ2T/83mdPS4kcLp6blRRfX8NIL+QkZViA7HztHsh8kEgaN9/YJd3PLiImZW1kp7+wsamu/9eLlk3cfclu6eOmFDT2HKut7r/xzb2pqlslkKykpOJmphvu6lDLpQiQiEo8fP3H8+oMHt54+f/j27bX79+++fPltYWEdABZ2dl5PTf3e2Hj+9dvbX9MnLl85euHi3ddvHrx7X9vd88+Dh6sAcPL8xUMnT9+8//DClWv/3rpLZ3Hyi8tSEpIT4kQFxVXFVQ2i7IIYUcrEhXM7wG5zajILhfR1dXvx5u2zj58fvv8wv729tLO9tLMyvbZ07r/bDYOHHr7//mtpc3Zh9ff07KOnd27+98/Fv8/W1dVl5uZ1DY2+/fV7CQAWAWB2e3sDAN5/e/9z9se3X1PTC3M37t87/feNB68+P/44/W569cvC/0e0twFgAwD2NoELBycujJ66cWlycvLh3OLWzhYwv7R5/f7jX+sbL999vHdtcvHDt/aK2vHDhxKiGRAvTy9vRGxyVXxOe17DWHZjz9iV6ztb2zsbm1UlFUXZxbG8hDBSJApLo7Bi2bGpFF5sCI0WnS6q72nFUYlpWZk5ufnCmNTC0rrylq7EorLUoorMnNLijDK0F9JCXEJPTs5AUS1E17HAOHjIhZps6hkNgWaGUej4cEF26d/3X374/HNzYXl3e2dpb+/h21/Lcyuv/rkCMdA13LfPWUcrxNU6Cg0uyRZODnacEQlL/MB4WzMVRRllI3PvkAgMlRmIoXgHEX2DaIHISGhghLs33tEN6euHQ6DCfaF4D08U2BsXFBweiuejQ9hwGDbAHwnxCfLxDvSFBPtB4b6QYG9wgJ6HPYrIQ+Hjrfyw7Pyq+x+WdjeBQDe3CJbg0p3ntYNH6prbM6N4BvvF1MUlJKXkpST/tLQwtQCZyMtJSYjvk5OVlJeTUlSQ0VKTVVeXVVKVUdeUszLV9AJpwU3VCRaariBtJQkxyf1iEuJ/iu8TU5M9YKWlALHQRphphTkYkax1wNpK+vLyGkpKeprKhhqS1rpqHtZmEDfn6Cje+StXvs0v/lzfmgWA39OrA8WtgSAwEsX0w8XRqHn4kFhChAATkYgKj0NRBCiKAE2JhhE4EBjZzRfj5OkXAMOH0bh4ChGOA4czgjJEkRVZ6UwmkxfFFSbFMXkcSiSHLRQxY9MZsdnsxFIyJy2MkRTBSGQx4yiUSCw+jM7mMnhxkUy+gMWhhRHDuVQUHR2dJsgoSG2qETZUxVQURTZUxfR1ZHQ0idoaEg8NFR0fKB7rzu1rTWtrSGxrFvX2Znf353T2ZrV0pPd05wx0ZQ00pfbUJ3Q2J7W1iZraE3qaEg735wy0JXfUxTZX8utLI1uqohrLuWLpBFgOGZEZGiRCeZcyQvKpwSk4r1i4UxwaLIB7xsLAfKg73QEU72FXiw2sD/FtpAS1s1AtLHgd3a+B6dfC8G+PCOpjIU5Fkk5wCCdiiccS8MPRyEEufCQSORgBb40mNAmpRFcTXwtthLM52EwbZmOEcwJRPSyZYNvoQLdYmHtssJsoBJxDCswhBabBPfNwflloH1GgazrCq5AQWEZBVNLQtSxUNR1ez0J3Rof1xYZ3comtEbjWCFw7I6SV6N9Fh6XhfFqq8jr7WwO8XSAggyhfZ4GrBUVdOtnBsBLjneZn30xDt1Mx5SRkZ3r84e6Om3dvz21trQF7C79/bf3+tQDMATu729vAO2CHW5pip6uIM9OvTeI/vvd0a2VjfmP59cZS4ehwEBbHhAXkkmENsZRUN9vjsbyJ6vy24hQe0tdB5oAACqkVxNbm5hWUlMekZmfnV+RnFdRXlbc3V13++9K/N/77PrfwaW6x59TZxuOnK4+cwqXmoolhEKgPDOaD8nVMggcmOHm2C1PXFpaWt3e//Zz5Obsws7ub09PuTAmNyMrwJ5KR5uYVsXEz7z5ubGwtbu58+Dn99tPXHQCY39zYAIBP8ysLAHDk6j82jrZEsJvQ0zXfzyndw7IGDe1iU/oykx7e/HcBAHL6+oP57BAKHRdEyBQVxaSVMJIK8JR4Pi1TmFQSHZUO0gHZ6Jhdn7gIbABPX324/eLd4tLK1h7wPxCu7+5uAcAGACzvbK8AG3PAZvuxcVFpNYnBgbh6BIDMA3Q1UFZmBDenUG93ByN9WxNjBysrDCJET1PfQUvF396yJFU09+ULsAusr+3sAMDUr6W6noMZpXUVdV1tbUPVlS2pKTnVVQ0fP00Be8Dq6vrG5u4OANx/9qa1bzSUwRWTU1PX0PKHoZiCZDI/NTRS5IWilbeP3Hr9NbakCx2ZIK+lY6aj5WuoJ8KiEsPwDaX5U99+7QHAz9/z1+/cv/vi1cf5+V+7ex9XVjtPnhcWV6MioqJScoxMLZ0trfxsrNH21lgTUxjI4mh//7M3b15NT0/v7Lyc+v5jcfnVzPzQxMWKtv4TF67fuPX4y+fviIAgc31dWx0JL225EFNDto9PMocztzD/Y3Hp5/Lqy69ff62uLgPAj+Xl70tL89vbP1dWPs7MfJqbf/7128zm1vzu3peFxXfTM00Dg9cfPd4AgDvPnt+49+D156//3LzV0tmDJ1OFicnJSSnhNCYnWhifmi3KzO8fOfj46ZMTJ8bxbs7+drZhGOyrd+//ffDozc9fvzc2VvZ2V7ZXFjbXlnaBI+euXp58tAkA169NpiamgGzMTcwMzc1NNbW19I3N9ECWnKSUH5u78wCwBABLu5vvvnx49f7ljds333359PTd2xPnr919/uHh+5+vfyy9m17+tbK1sLG1srW1sLW9s7473n3wZM+h8yf/vn378ezC5toKAOwBtx88OX/9xh4APP3vfhKLb2tiamCgZ2qkbWBgYGJu7+yFRobFFLeMlXUezG3s2twDfv1ejotNo1O5eFwEGhMejKZQIoU5Vc2+aCKZzZm4fCkAjdDU10/OyE7JzOFxEvkxqbGpeRxRJismGYmmENE0L0uwobSsirSMipxSgJZtqoH/4YDofEdEoJoB1tvDHw4PESYNX7v9eW7lzesP4yfPtA4dOXXlwfSPuYtjo7ZK8pZKSi6GBgRfj5xIUkt53tmOui5eRCbEjWZn4aCva2PvYgUO8gxEevijwP54KCzcHxYBhpKdPdCOLjB3z+DAYAIEinX3hIO9MUhURCieD/ElBPgjob4wb3CApwfUzdXHxRns7OTl5Oip62TvFEBIzm/Fs+JcEfjwuLxzF+8eHxrr6B4RFVTjuHFJaVl1OVmuWuqqfx4Ql5CVlNivpCirIC8tIb5PWuqAnKykgry0upqSlpqsmrKUopKUrq6yg5U+2EI7yFQND9JwMNFWkvxD8s8/Dhw4sH//fmU5KZC2kidIC2mlQ3Y0INjpg/XVdeUUpSXllORktZUk1eUk9VSU9DTVnJ2dccQwDInGTUgdGD8ztwL0Vnf7WIDB/iQoISmMXgRHC3yxjAAsMwDLhIey0CQuNoyLIrCgcIK7L9LVCwr2R2JINAozjMHHVtWK+trLs4QCIimMGk6PYEdiKWEYSjiNF0+PTmPE5oTxs8OjsiK4abT/o+utouLKvrXvAkqggKrC3T0J7pDg7i6Fu1sCBAgEdygKd417Op2kIx3pJB13D05wp9xrvRf8zznf977jrLEu9thXa+81xv7tZ81nzhmdExmdERWbFhIRF4CN8ktKj0vNzsvISk+ISk7FJudE9gw3t+LLe9vz8E3pzbVJ+/w7O1YxNlByZrT8TG/JcEd+X1tuFy67qz23u/tYb19h31BxT+/xns787racvtacflx2X0duX09ub//Rib6CfRD2tqZ3N6d2NCS11cY3lkdC7HRU7LSU3Q21nHVV3A013PRUnA7IGcsgNWTF1SRENUQwZvJyB2FQe5RgW4D3qejQkST/01lh4zlhgxlBfan+/UnegwleI4k+1yL8r8b4XU8NuJLhP57sNhDt0IO1wwcdxkc7dyf51oc4N0f4dsSHVfu7Vfg4Vvk7VvlY1Aceacc6d0Y5d2AdO7D2neH2rYHWdYF2+CiPjhgvfJRHZ6x3T4Jff3LgSEbYudzIs1nYc9kRF7Kjx5ND+rDeHUGu3cHuOLfDQ0EujZ6Hu/Mzfs78WgKc5rOjwioSzloKfhqK0ToqhXYmDWEeJ30cTthZFRsbn6srYyzPfv/8AT80NHD56vOv3/bIJAA4y4BIAGCeAa4uz+uFeRw2PYg9Yp4W4luYlXvm7Hh9e+PIxfPTu5RTf92xOWKRE+iWZKIRpyE3lh5bmxQSam/scUjVXEZEXw4TeNihqrSivKklq7Ty6PGy0qLi9qaasxM9Tx7ev3fvztrWJh2ADSbzN425wOTe/vo9s642s7TYJ9zfzOxQgJlxe0zq3tvvDDJzdXv73KXLT168JgPwemmhoKstubw0r7rWUkNzoqcPcMHs4vrk4sb8+s7yxs7uHmWVsDe1svZ1ZePp3Lx9RJiShkqApWmqkVGBte7xI4bDCWH3GipvdeBunj2zsrszT6GWjo1klFYXHa89WdaaVlCbVtISEVd8NK0uK7cyK6dUWVGnobqJRWXPTC/cvv9oenGdwwVsANgAMLmAymYzAWAAwACAAMCTH5N+KVlJxRWJWfmuNo72Wtr+egeygoO7Kyv6cC2ykhKysrJWljZWpodFBMQPqMjXV5RwGFQAAJXJYQDw94t3wfHpmSW1bf2nGlp6OztHW5t7TpRU3b33iA0AHQA6AK++Tta0dcekHY1JOxYal2HvGXz3n6cre8T5XerLyaXbr7/FF1b6xWf2X7wxt8W+9+JjSmaOnanx8Qhsjq9fVXYOeWeHBsAWhTy1uHzp1u3TV69/nJpZI1FoABC44PStB8Fpua7Y2EOmVqaGRoe1dRw1NIIMDOI9PJ7eu9/W2z967dqv9fVv878ZAFAA+L1HGLly/fH7T9NLq6QdYoibm6uxibeRQtzhQx1JMd052fnxsVs721Qu2KayvszNbVCpJAC2GYxNGo0CABmAqdXVT3Pz8zu7FAAWdve+/l5co9LO3br975evJA73w6/JT7+mGAB8n5rNOloQHB4Zl5SKjY7x8g9y9w+KTEgrKa/u7hkoP1FqrHfQ+ZC2vb6uj5vb439f/v3i1SqFukwgLO/ube7usACgcsH9Jy/ffvy1tLTl6x0gCBMQkRITk5LU0NRWVtE4qGcsJqsspqyZV1G7DcAuh0sFYHF9+ffq4os3r2/eu3f3n6fn/7j37P2P1z8XvyxsTa0TVwi06aWVl+/fUwEAHHB95OJYS9+fl27/+DFHIHMIu0wmhT35a+7+vUcvnzzH+gSI8sElMMJqGsoSUuLyigpySqricmrqehbhSceO13Qdq+7ED19pG7zk4B4eGJISFpHu5hNpae8VHJPmG5seGJt6/sqfd+4+kJKU0z6kn5iRl3K0KCEuJyAozj88EZuYHZWUa+/o52rja3HwiJQwSkxMTBQjYS6pEydp3m8d22UXF6FgYmd4yMLezioyOqujb+DG7bK61uCodG9sFjatdGWF+PDqNQ0MWgWF0ZGT87Q0DbEzTfD3PtVWh8uOS7fSyzY38tXQ1FPVlNU+KK9xQO2QqaGly2H7oCMOwdY2/uZWnmaWblo6puaWzkdsPS2sXC2t3bx8ogKCEiys3K0sba0sbc3NDhsbWegeMjqgo39AR//gAQMRZQ0DL+zFRx+7ukZcPAL9UwuzyloSw+I9PYMbu8evPn798OmLvy+e1xFGYnh5BYRERDBCwkL8SAGYkCACjUKihAXQKKSYKEpRVkRGUlhMTFBeBmOkrWivp+ysIemsKKylII5GQOFQGA+MH8IHRaOQ6nLiJtry7npy3nqy/gZKrno6+poHZWQ0hFFiKKSAGBqFEhbkhyPkZJUOHjIUk1QSk1K1d/Y/VtEYHZJgom2ib+Zi6Z3sGVbkEZLrGJyAjc0MikjyDop29w5z8Qh0dPE9YudqYe2ga2BqaGFjbu8QHBtQVZc12FtaWZQW7efr4x8WGBIVjI32DAzxDonCJuZGJBdFp5WHp56ISi+LTimKTsyPiMsKj8/AJmWEJafZpqQkl5y4/9ftic6WupL0qpNJrS25EyPVI32FPfjs9ua03vacsYGi8cHioZ78vo7c0a7CflxuR2N6Z2tWT3teJz6noyO3u/tYR/tRXGNGS11yd1PmQFtOb3tOb2d2b2/eRF/Bqf7Cka687ubU3tb0/rbM1urYxvJIiKIQvzgMooQRkBHiUxZF6MljLNRlDOVQevLyevLyxgpKXnp6dtKSPvISPaE+5xNDR5J9R1MDh9KCelMCOxP9cNEezaEOzUG27UEOneHOfbGufQlO7TE2zWGW9UGWtf6WFf7GVX6mLYF2g1E+E/Ehw1H+AxEew7HeveFOg1EuY/Gep+K9JuLdx2NchyPse4Otm/ysOsIcuiOc92dHmENnuONArMdEnO9IlOdguPtguHt/qGuXn2O7t12Hj32H25E+X5eWQK/Hp859nlwevv9vYf+goq2FmYq8jZJ8wEHNYF2NRBvT1CNmidoH6m1ct2Z+Ag6TwqCvUKmfV1avPn5y/8WLnwvzn/eWns8v3JtfTxuf0PZzc7I/7GVilB4WkhIVcePetQcv/v704TORCZ7MLfonRgc6HfHXlHSTR/sYqqTGesaGu6qJwQ+qSGgZK6XHpra0dRXUN2aVVx49XlJxoqiltmx0qPXJo3s/f3yhUAlUNpPIZj18+3bk+vW+y5f6b92+8eTJ+JULF29ebqooHyitAXQwtbyyRSQS6XQ6ADtMJhGANS774sMHg9eujg6PPP7nKZUFPk4tLG5Tp5a2f80ura3vTK2ufpiZndzZrRod5lOWN7A29T9snWpunWiinWNrWhngcTI0oCQ6qqGk5Oq1P6gAXPjwMf1kbVl1e3Vdb15Jc24ZLiq+qDC3pbah9/zlO0cLy5c2CQQqs71n4OyFqwwmYDDZdDZnH4QEGm19d3eNsMcAYBuA3it3POIzk0uqY9KOOto42erqBpiZ1iYlPz5/vrO2RkFG0sbuSEZWpr2tQ0dr++ziHJXNXNhY36LSdhicwYt/JOSXHq1uPtHQ3jV0rgU/2Ns73tkxMHHq/PLaNo0NdgC4+s/Lo7UtMVlFWcW1RVW4iYt/TS3urRJIFAC2AVhlgxky88n3Gfypi8nHy2/fe7pOILMBqC4uygmPPBoe88/N+2wO+DD169vCHA0AKgDbFBoDACYALADYAKyTmadu/+2AjXQODVdWUdNXVguyOmKtpvLgyhXABRQOePXr128icXptjQq4FBaDDsCHudnbz/9d3N4BXHBlcDA/NLwyye9qY/GVqhMFgf5tlSeJZBINACKNs7C9TQaAyOUSudxdFmudQlklkT5OT0+trC3tEpb3iHMbW1/nFr7OLZy7cfPBy9c0ABY2t6YWl2kATJy7aOvkGoKNCgzFBkaGe4cER6emZ+Yfj4hOsLd1UJKUUhQVtT2g5WppYWVpfv3OvWefv6xS6HMbW7Nr6z+mZueXVvdI9O0dUumJSgsza2F+IXGUqJyKCkZcQl5BBYMWl5SS1zxoKKeuo6B96NStu3tcQAdgbWdrj0xaXt/4+59nY+cvnb125+XnqU9zax8XNn+t7q0QaN9m5q7duvV9foFN4zz940Hd0ZMXxi9/+TK1ukHa3qQCFthc2nz35OXx1CwhCEROBCMhjkGi+YUwIvxCgmgxUSk5WQVVTXVdM++w9NzSjqic2sSCRlO7IAf3SDffGHv3EGM798DYVEuPoMrmrlu3Hng4esIhCAtz26CoxOjMgtjozOCg+ICQ+ICwxCBssotzoIdjoLWRo4SQiLyUgoywlJW4TpiIcZmi25h9Rr99Wpi+8WFtQyMLJ+fQuICEdLeASJ/wLL+Y0vreq/+++laQni0MgUgJogUgvCbq6lZqcqoCQloyGD9b/Rw3yxJrs1h1zSPqWko62nKq2ooautp6VibmLmaWbmYWzsam9roGllJSSlpa+ubm9iYmNvr61nZ2Xh4eIeZmTmam1mam1ibGlkaG5oYGZgb6pgb6poYGZgpq+rKH3YbuPJv/tZAckxycW5zX0ltdXBMTldoxdP707cd//f34Un+vhhA/BgqFCggL8EMF+KGCSLiwEP9+Y2FREWERjJC8NFpFQVxOEiOF4T+oKOFurOltoGyvKCgvIiwE5eXjg0FgAhCYAAqDVlWQMtBWcNKXddIR99JX8LYwdnfyPGLnr3nATFZGSVJWTkFRWVJKTkxcRllZ++BBczMTexenAC19Q29XVz9nRzMTc0NLF2uXMDf/WAfPADkxdPsAACAASURBVAdnL0srW20dPRlZJQxaXBCJRvILCiCQQsIiQuKSekfMko9Gd3UXDuALUrHesQEBPgHRgdjEQGy8d0hUYGQSNuFoWEJBWEJxaMrx8OTjobF52Li8qJRj2NS88MyjwelZtoXHJh49ABzOzcGu9pLUsfb8xvLIxvKI7paMfYdLd0tGZ1NaPz5nrLdwtKdgpPPYYEdeR2NqR0t6X0dud3t2Jz4L35qOa8xorUtra0zrac3ux+d0t2V1tqa1t6b24TJ6WtJ6W9PxdQk9LWnDnbkdDUmdjckQXytTKy0VU3V5LRmUuZash4lOsKVesOmBBHOTFGuLY24OlUE+RW6Hj9vqNfmYtXkbtwZaN/gfrgt0aAz3bIsL6koM6UkK6o73bohwwcW6dSe4DSS5DCW4DMW6DMe4jcZ5jR71x8c59sa5Dyf4jsT4jMR4D0a5DMe49IS69GPd+8Jde0OcekOcekMcuvxt2n2s69wMGz1N6t2Nalz069wM69wMm73NesMdRiPcegJs8Z7WXf52w1j3U7F+EzG+Y1HeE5EBAxEBrXGxt09fL6noyyjve7ew5RUZqYBGaQgLBxjoH/X1rE2MyXJ2TDxo9Ly8FQAWB3D3+8Lse8r3uGCNTH47/ev96talbwvKAeE6rq4udnZeZhb+Nnb45npcf/Ozt/8wSUwGAC/Xd7zSEu3szDw1ZOvjQobrik6P42yP6MkI8Z0a7arva6goq2lo604vLc2vqS6vrupsbhzqbr1949zXL+/nZieZLCobcFgArJP3dlkMCgCvp2fffPz68dvPpb2d1+/f/XX1j51dwhYAFAadBQAVcKkA0AEgcDj7fXd/Lf5+8OLVDgPMrhGmlndef5n8Mf177vfq9Mbm5Nr659+/h27dcIyNUDikpaeu5m9oFmikE2ZllBPolx0eVpicVpJXODo88fiffydprNq+0aqm3pr6nuIK/PGK9vDovKLC5nefpnep4NbDF/9++Pno5Yeso4WP//kXcAGdwaIyWfsg3KVQfs3Nvf/xfYtCXmGC+KLqjMqW9jNXj5bX6xuZayupOpubJ9vYprq7Jvl5K0ugT57Inzg1/Gv6G4m6u8fl3nr67N7LNwt7lDM378fkFuXXttX1nOoZudDcMdTVOzY+funUxMUXL99RWVwKB3zeIFf3nz5W31FQ31lQja/BDfz16O2LD9Nvf8zsssEak73EYM6SyBscsMECL7/N1NTWj509u0Mmvvr3ma+NU9vJuuXZlZnfawTAWqeTqAAQWMxdGoMFAI0JGExAJTNYAMzsEir6BkpwbdaOLkY6ek6GpqYHdaa+faNQ6RQAvv5eXtja+TQ1zQKAC1g0DoMGwI/l5Q0yCXDB5Nu3Ndm5Q3VFDemxdUmxTy6eJ+1sEFn0Ry9eDU+c/ePBg1USicDh7LHZO0zmOoWyRadPr619nVt4+eXb5PLqzNrGo9dvH71+O3Lh0ujFyyt7hCdv33UMDLX3D4ZFxZaUV71+/+nKHzcT0lLM7WyzCo6XVNXqGpjKyypIozF6aio2h7StDPTMzMz6Jk7/9fzVwh7p+8Li5+lZChNMzy2tLG/s7RBCAgL5oTBpcQlxjIi4tAwKhZEUl5IRlxVDiSspqmlpH1JS19K3c53fJpE44Pfa2u+V1c1d4oevP3HdgyPnrj969fnDzMqH+Y0fyzurRPo2hTa1sLC4vcMgMz88eBXvgz07cmF6emltk7y2QtjbIwI6h7q43pxfoiyMlhRCimEEhVFwJAoN54fxI/jERIWlZKSFxGT0rD1jcmsyStpisyrMbQP0TF1NrNzs3YMsnL3dw6J8IxNjkrPdnL3gECiaHy0ro+IbFheZfiwkKC48PCkMm+ztG+HiFuTo6OvnE+HjESaFFJMTlFCAibrI6SfIHz4mZXfJNu+mY/GEd/xRQ/cIA88IZ6y/e4iPDzY0vtAzsqSgduhYYa2FkZmUsJCClAyCBxbt51udmawDR+rKiaRGuBUG2tU525YfsfU4pKdloKuuo6ugqq2kdkhLx0xX39rU1NbYxFJbR1cYJSomLq2ucUBLW1dN7aCRkdWRI85mZnbGRuYG+iZ6ukYG+ibGRuamJpbGRuaGBqYHDpjJ23gc7RyiEenxYbHYo6X9Nx+dP3M1OzXfJyQBP37pxduPeTFRsrwQQR4IP0ZMVERYWIhfSBCxHxoUE0VJiGMkxDGyYoLqChLqcpJyGKSmhLDDISV/Mw1vPVlpJEKIl4cXwscDR0IFhFEYtKqStL6OgqOhnLuBrJ+puouxrr2Nq6t31BFHXwsLu0OGJta2DnaObmZmNnp6ZpbmDlbmDgc0TXQ0FaJDXfNiffwOG5rrHtI8oKt54KCshIggEs3Pj4RC4bwQPl4ID5yXTwAGRcJhwoIoCD8iPCOm70xzJy67ozIl0c811i/QOygxKDLNLyzBKzg6IDI5NDYnLPZYWGxBTGZZfE5FVFoxNjk/NvtEzLHSsPyioLyCtpdPVgAAdNrdwc5zDfnnOo6dHzjWdDKoqyW1szmlty2jB5eOq4vvbE4Z6sod7MzpbskY7Snobsloa0zpwmV24TJ78Nn4ptTWmpTOpqwuXHZHSya+KRXflIpvSMTVxTecjGgsj8TVxDWcjGirje9tTe9oSBrAZ0HqY8MLAt0Lw7zTfeyOBjjme9vkO5kVO5pX2hqX25vUe9rhQ9y6I927wuxavQ2bPQ50Ym2bg2wbQt1ao4PaErD4xPC2OP+mCNeGMKf2KLeBKLexSOfzUS4XI90uRXpfjwuayPFrj7bvinPpjfXswDp2hdnh/E1bvQ3bA526gl1wvjYN7hZN7ubNHhbNbuYt7mYD4Y7DkS6DWKeBcMexGPdT8V7nkv2u54RfTA0Yi3brC3YYCHc+lRhwIT3sXHro6ZTg0+kxJT7OxUnJqWknkvI7fSJOmFq462rpGOkccDikVxQSeqb85I221vrYuFJPf+7jd3Qul8RgMACgAu4ug0lkc3ZZLBoALDaYpXHT+iaM49P13NzNzUyMNDX9nV1Hxgav3bp0+dp5LgCP3v2MKDrpFhehY6Lprqmc5+jYmpR0YaDTxlzfQlv7zf2/cY11uEZ8U1tHfk11WWN9Q0NDe2N9Hx53/96t129fvfvwdm1jlcqiMQCHATgMAAhMGh0ALhtw2YAGAIHFJFNodMBdBLR9/wsNcFkAMJhsDhfQAJglE4bOn7/1+AkNgIVN8vz63uoeZYNInltb3eEAAouzvL23SqN+2VjKrT1pbGkuLigUF+Bdd6I4yMcvKz0vN7coKSkrO7swLTUbP36+Btdb19RdVYPv7j9z6/6LmpbegrKGTz/nX3+aau0eq6zvLDnZiMP1bKxtAi7Y2t5d29qmMJj/aQ9LJs+vrzEAeDe7UtzSeevl+7dzi29m5m49ftaM7woKxgZYWbkZG3lYmCmLiliZGpZXlNx+cPufN0+XqRwiAD+Wd6rw/cn55fWd443dZ6rbRntHznf0jA+OnBsbPXfn7sP17T0GADQALj/5kFfTUdTUU4EfLqprL6xuuf349duvc1duP9pigGUKZYFM3Abc2Z2dpV0SDYD13e3RSxeu/H13aWOjr73vw7O3NCqb8p/kbi6JyyRz2PtakAUAgwO4bA6Dw91hsNaY3FUGZ5vKunTxWlxYVE1N1ffJX0Qme35zd3p1c5fBevf9GwNwAGCR6GQSm0UCgAYAmc6YnpxanpliU7bP9nb119cDBv371I8Ps79+Lf6emvt94+HDVRKJyOXusdl7bPY+CFeIxKnl1Y+T02tE8ufp2afvPrz8/LUGh28fHH7z7fvC5lZNC+5kXcOjZy+2iZSF5bXX7z8lJMUbmZmmZuWm5xwTk5JVVlaWkxSTxaCM1FUOaKh6+/sVVdc2Dg5/mF188u7T389ffp9bW9kkvP/wJSsjEy3ID+flQQkLioqKIvkFdDQ07S2s40KwOQlJge4e2qqqakqKcCml87cekDlgm0iZX1plA3Dz7qPKBvzVvx7//fzDqx+/P81t/FjemVzeXNramf79++Pk1N4mYfPX8rGYjPH+0x8//lxc2d3aoDAAB1AZOz9mMn2DNNAiahKismLCkqICYqIYCRGUiABcQhiJRgnxCAprmNsX4ofrmnpc3IIPHbKwsHCyPOxsaedmbO/kGx3XiOvw8w+WkpAW4IPx8yHgCKFDxtZ+UclenoGuLj42R5z1dE3V1Q4qK2lpaxscOmQiKygqxSuoyS/qqaIfqWyZo+B4x6vi7pHifzxyL9ikdh1ObvZIj7Pw8LR28fZL8IostPdO8guIcTxiqyAhJizAjxYQbC4tfnP9QsiBg9VJEefbTuR7mrcFuvdGRnsYGGvrGmgd1JNTVJORV1NQ1lFXP6SrZ6Svr6+mpiIoKAiDIURExOTkFNRUtYwMzawsbQ9b25uZWhkZmunrGRvom5gYW5iZWhkbmevrGWtr6GnbeQXmnZhb2aquahi7/uDrGuHNp0+4uk5LW++ojMI377+khAUrwnnFBAX4RcVVlOXFxdCCSDhKWEBCHCMuhpYQx8jJSipKoTXkJXRVFQ8pSGuJCxvJopwPygaYq6phkBIIOIyHF44Q5BcSRmEEVZUk9XXk7A/J+ZmqBlpoHZQWFeRHC4kqCmFkMCJi4tJyaIy4qJjUviiUlVFSVtKQlVEy1VdJT/RqLokuiXB31tNEY5AwOAQJgfDyQvn4YHx8MBgfFMYHFYBBBRFwIX6EIIIfAoNE5cdevNs33p/fdjwi1MY8KzLRLzw1NC7LOzTWPQjrH5EYEpsekXgsOrk4JrM0JrM0PvtkXPbJ6KNlAVmF2BNVtRevzwBABIC7s/Pm4qlr+NL+mqTTPXkXhgu6mlLwdQmdjck9LWldTSl9uIwBfFZXU0pjdcJw7/HulqzWmqS2upS2upSe1uyOxvTW8sSO+gx8U3pjTWJtZXRjdRyuJq6tKraiMLCmJLS+DFtTEtpwMqK1OhZXE9fTkgZpD/Zo8LMfzY4ayYsczgrtjXLv87cdD3DsC3bAeVs3eVt3h7mMxPmMRLkOhB7pDzJvDTKv87OoD3Frjgypw4ZWhfpVBLmW+R2p8T3SFuLYG+IwFGQzEWw/GmA3GGA/EuI6GGbT5mOBC7LBhTrgQmz7Ip1Gox3GI23HojxOxXmORrj0B9uNhjmcinQ5E+NyKcHzbJL/+ZTA0wm+E3He55IDzqcEnk3yP5ccMJHoORrnMRDt0hPp1B3l0hPt2hPj0RnjXh/mUxgdFJeS5Jp4NKSoS88xVlxaTVtJVk9b21pDO0jXIMnCOtPJKc7Kusg7CHyaZgBA43BYgMtmMwHgsAFgAkADgEVlrgIQiu91OF6mYG2tZ21iZm2Smp7yY2Xx0qULd+/cntve6fvjzsTtB6NXL4SlhQQ6HZkoLvu7rWcMhzO3NBMWFDJWP+hqZjfSPdDf31/T2lBadbIL39bX2o5vwt26fefJy5e/5uaWNzf3qNR9swmFxWIBQAZcDosL2IABAJnLodPpXMDZARTuf2GSwWEDDgAcQGCwNgDnz0cP3nz7TuGA+dXt5S3iKoE4tbq4RtmZ2t5lAAC4gMJgkgFYAYyW8SE5HZ2+gf4dEjUx73hQUk5SQVVCzokQbFJQUHR2XlFzc2djA765qeP8+esMLvi1tDZ44XLP6OmWzsET5c3FRQ252aXPn76lEamAxaTSGBs7u/thwn2K7NCoBCZjZm3j9rN/H7x7d+avvyq7u4paWoeu3rj579vgpCQJJRU4QkhVQf3S2Stv332+8/jpu6npd1MrD978LKzCpxfWVDUPVTcN4TrP1TQOdw+dPXvhxqlTVy5dvPH9xzSTC+gA7DDpbUOXC2vai+u78soaj5Y3HC2vv/fi3bf5lZqmnnff50gArNNJGwwygcVkAbBDYJIAmCMRPq0uvf75a25+GTABF4AdJp1Ip+7/f9C5bDqXS2WzKRxAYnFYbBoXAAoHfJqeb+wZevji/dzK1sY28cvs5PLuDg2AqZWN6dXNPSb75+wsC3A5XAYXAAbnP8HLHwuL/WfOvPr25eXnr5NT858/fqNzwMf5mQ1AJwMuG4AtOp0GwP7p6A6Tubi7u0wgLBMIr79+f/z67aepmfc/J7/P/77x98OYtIyR8xcXt3e+zc2/+PBp8vfS8sb2Dom6Q6QMj5+OxWId7R3i4hNjE1PQYpKS0lIYtKCMpIisiJCttUXRyZPJ+QXJRaUTf9wev3z98s2/nn+Znl/f29ghuLk68kEgUpIiaBEUhJdHGoOyMTEO9/QsSk4ebGzEV550MjNWlRJDymk09ozSAWAB8PbjFzYAV2/cb++buHTzwa1HL598nHrza+nb4tbXueWv07OPnz//8Gty8tvUu/svipPy2uo7Xr/+vLS6t/R7e51OoJNJYG07wspeT1zK3kjf3kTPydQgJTo80t/b8qC2ioQEFMID4UfahEZ8pjDW5xcj/IK0FdQMtXWVFdXQ4lLC0rIGdnYGevoYFBoO40HAeSEQCBKFhgqgVXUM5eQUMCgRBIyfF8LHxwPl5YXy8EIhUJgkRlROEKWNFjOVlD8ipe4voX/K5dhVi/w/TGKvm6VctEq/4JkTKq1jICKjo2Fs5Rzu5BXn5hZkZ2EmJ45SlJUSRfIH2Fo3pMef9HQN0pbL9zTPdzY84WqVZW/nZGKuftDwkIGhuvZBDc2DKio6UpLyMjJysnKSGDSSnx8OgUAQCAQKhZKWllZX19TS0tHTMzigo6ejraulefC/p4a6jqqKppiIqJiSrh025carDxPX/ho+fbtv4vLTjy/+uvZ3QtpxK7fA0YlzcQG+GAhEgAcCRYtg0IL7ThkYFLIvCkUwQjLS4iqyomqyYgaqSlZaaiYKUkayqCOa4u4GsubKsuqiKCFeHkEBpBBKWFgIoaIgYqAjZaMl42esFmJ5UFtcmA/Cy4sQ5oUjBAX5kPyCUCgcCoXDEQK8fDAIDy8PDI4Rlwjwdck5GlVVFFUc7mGmKAuB8UBgvBgoFI4QgCMEEAgBGAwG44PCoTABfjgKKcDPywuBQqyCrLvPVFw9c7KrEOttcCDJH+sZnhgcn+EeEukSFOoXEeMfGR8WmxGdfCw2qywu+2TyseqIjJLIo+Uh+SejappHX39cBIDCYAMa4+/+zoGyjL76DFxt4nB33kRfQX9bZldTyn6L+QF8VndzKq4mDt+UPtpfjGtIbaqMb6tLaa1K7KhPa61KrCuMrC2JriqNrCiLrDwZUVse1VwZ3VYRU10c0lgeWVcaXl+Gba6MbqqIaq2Oba9PhPT72VfbHhqMdh9P8Z1I9BwLszvlZXHBw2Ig1q058HC1h3lHuFtPhCfex6bL2xrvbNQSaFrra14T6Fwd4l/q51vk614e7FoV6lIX7NQe5dYb5ToQ6TgY5dQRZlcffLg+3P5soP1IoN1QhGtftEcX1mkkyvVcjMv5CPsLMU6X413PRNiNBFiMBVucCrE6HWp5IdJmNNpjLMazL9SxM8BmINx5LMZzNNpjNNqjB2s3EOcylOjZG+faFuHYgrXHxTh3JnhVRfpnxAUHZqaGNHRG4s+LmXkJiEvLSiI1lZWtVTXC9Y2P2joVuHuk2jucCAolvnhPB4DCYrDZTMBlATaDzWJwAaBz2YALZgCoev7CrabWNDJc2Uo3syL/++rM01/fu9s73r9+M0naK584XdU5UNVc9+jLvQevHvVUVFXHpjgctoFgkGhVZRivwEGFA8cSU3BNjb1DPfWNNaP9/UPtvbhG/IPHLxa3dzYp1MnfSwvrm7t0GguAfWFKBBwWh81lAwqXwwAAcDhsMpEDGFQ6hQHALovGAlwuhUnZIjAAWGEzLv/154Ubf8wtrW0RKDskGh2AHRZ5i02Y3SOyAABMALhgnULYBmADgLNPH3lhI+YIFPz5G4fDEuNONPnF5/qHJ3t6h3e1dve097U2tF08c/n61T+ZXLBMILRNjDV0dp++9Of9ey8Lj1b3408tTq0Rt/YAm7G7R1xYXtkPqhFotP1j2w0ScXVvmw7Ab8LWFmAt0Mgv5hbuf/119dXn2jv3Vd39+OV0so/V9XZduHrl0cN/v52+8aiqbTQxtyImtTivqKmitr+habQNf6an6+LIxJU/bj44d+6P168+EUn0LQJ5m0bdolO7hi9nFdYWVeFO1LblVzYW1Ta/nZz5NPc7Kjbn+l//rJJIb358efH57eNXz799n2LQwBbgbAIww6R/XFpmAcBkcBkcNgWw6Ewak8thA0DnsvdfNRUAIpvDYFNYHCYLgJVt0p1/Xt56/PzR648/F1eff/u4x+VOrW98WVhaI9F2qIxvU1NsADiATWPQuQCQqBwGAHtccO3pk4tPH71b2FgiMDfJnD0uWAXsHQB2uTQKk7pMIOwwmQQOh8jlblCpC9vb02tr7ycn//3w6f3Pycmlla+z8/+8edczNpFZWHTqyrUPvyaff/z0dXr2x9zCj+m5Nx+/LK9v4bt6kyIijXX17WzsU1IzNXQOySoqiEuKSMuIWJvoFeTnVjc2ekZEhKZllTbja/FdnQNjuNELNx++2CGTvX3ceXggCH5eJFpQSllBQ07GWvdQtJdHenBQdUbaUH1VmLOtMpofghQfv/oXHYDNPXJtQ+ud+4+fPP8wMH5p+Oy1249fvfrx+8W3+beTi5+mf3+enL557961u/fWlzYAGXx++LoH13/9+p1vPxeWF3fmKVssJh1sE9OcPG1V1a201MJcHGK8XCJ8XOICvN3NTU01dTCCaH5JKduoqAUAAHEn2N4ODYGgIBAEDw9SUBgiJISQkkTB4HAeCA8EIiAE40XwQHggUIQQBIKAQ2FwKAwJRyDhCGEBJBKJ5EPAefnhElLiKjJSimghKRifGlrkIK/4MS2fds3o4QPB3fK+/WrBf3rmhggp6ED4ReEYESkthJCylqaeoY4mPw9EWU4Kww/TlRZLd7cbT43xl0dhNcSyrTTiDNU0EVBZtISSpoG2zkFtHd1DukYa6gcwaHFBQUE0SgCBgMARvDy8EBiMj4cHwsfHh0AgoFC4sDAaDudHIAQQCAE4nJ+PD8bDw8fDw8fLC+WDQOSV9Izdwo2DIoraeq/98fxEWSN+ouvCyOWJMzeb+09XVDcYqipJ8UKE+WG8wmg4jEdOVlJKUhQB5xXgh6KEBfbjhbJiggqiQgflZaw0VG20VBwOKDrpytnqiLrpqhvISYrAoWhBJBqFFEbyqMgJGx2Qcj2k4quv6megpoHiR/DwCKJF+ZEwQSEIRkhYDI2BQ2EQCAQmwM+D4IPAIHA00tHVxc77sKW5qq2qrDQUBhFGQYTQCAg/hAfGy4fYbxfMxweDQqH8cISgABINR0BgEDU79aqOjHODeWfrMxKd7VyNbRz8InyiEp38Qx38/D1DwtwCQ71DYvzDE91DkmOzylILagMSjxa09g/cf9b595Pr80tEAAAH0GZmrzTVnG050d96DN+Y2dWWc3aoaKgju6cldbA961R/wdmhotMDhacHCscGSk4Nl9VXxjWUx3Y3ZbbVJLdVJtYXR57MCizO8CvM9SsrCa+uiKotj2osxbaWRTZVRLXXJ+6fjnY2JuNq4trrE/F1CZAKf/PaQKvWcHsc1qEhwKre16LZ37rJz6rJ36TGw6jaw6zB/0hDoH2t/+G6oCONWLve4CPtgVa4YKv2cJuOcJuuIOt+f+uxQNs/Qn2uhflciPA5FekxFu46GuJ4KsjxXJBTf4hzf4hzb4hTZ5ADPtCuPci+M9y5N8odF2XbHmHfHW7fF2LXG2jXE2zfHebcHenWGGXRGmbWE2I1hrU7G+t6JsljMNkVF+fQEebQ6WtxNdr1rI/FlTCnHj+nKm/XUyVFd6788eXHzxvvnj/YnP8CmCWnhiEojJiypoSsuIqynJGyvIO0bIzqgWyjw+3JOWBta4fLoe7X3aczuVzAYjABF7DZbMAG64B9f2MpFd9WVN34/NFzLmB9Xv05dOl8VUvz0xcvOVywuL7+fmby39mfHX9c6Lp6reHihQM+HhBpSQEpaXEZBUlFZS1zMyNTVUd7oxPHM04NtF85PTrU2zk6ODAzMzW9trLHZPxYmP+9tbm0vcUAgECjMQGgstn7AovO5e4rlf07ADCZgEXksvcAmKVS28+ee/b5y9/Png8Pj9ZUVbe3tvz15/W7d27/df/vyzf/unbv8cbyJuACFhsQaUwaABtMxsPPH8f/unn13LUbd/+ZpbHz+oYtYuOdY2J9AkOyEpMmzl2pb+lobR8YGrtw8erdj1/nHvzztqahs761f3GDfPHq3cLiqpaWruWljdmZ38Q9yh6DPLv6m8hhkDhsGgCLO3sbFNoWjfV1cX6ZsMsAgMZisgGgsZgMwCFx6bMEyqnbfxc2tWfXtubUdqSWt8UebwzNq8Jm4bIrx2PzWwOTiovqOmuauzs6+wa6B69evjY+dubd+88ECp0BwMoe8en7z3Pbe90XrkdmFWQdr6ysxVdXtzY0dPz777tf04tRqZmj56+8ePv5yb9vf80uLW7szW3vTW1srxMJu3TaLp22urdL5rAZABCYjH31RuJwaf9lQ91lMOkAUAHY2NujcsEem00AYHJt/dP07BaJsbS+u06mrxGo6yTK5+lZKhfMrqyt7xBY+2U5AZfO5bLYXCaLQ+Nw9g04LABobLDft4jM5pK5gALADp2xwWHtArBKo+4C7hqVOrm29m1x8fX37x9mZj/Ozj37/OXmo3/e/fhVUlNXh2u/9eDxr7XFj3OTn2cnp5aXvs/NTs79nv293NTcFhOfZmBopqmpbWxk4Ohob213uKyuNikvLyQ+u7axKykmLTE8LtjLPyM9J6OwCJudk56RlXe08NXrD/0DoxAeKEpURACFkFIQk1OVU9NUUleSOayvkxIYkBYc6mtlryOhCIGIHiuuZwPAYnPrGxuKSsvuPn7e2tVibQAAIABJREFUP3Ghqmd47K8HTyfnX80uvvwx/W12eXWDcPfOY0kEr8UBLU97u8zUtOKS8raekTff5n4tEyYpe3Que+PnT19DfTMFaVtdNV8bM08LI8tDcjoohImktLKULERcpPnGlVkSFXDA14uX3LU0xSAQFSkJKAQihBTkgcAwaAk4HA6Hw2EwGPS/BgwGg8Fg/Pz8CAQCgUDsX8DhcCQSicFg1OUUNVRUFRUVMSi0GL+QKr/IETGVVGPnkyp2FXJHmlWcW419/aV1pCF8oiLCSBEkWkBAgB+OEOKHo5HCokKSKCEjRaUkN69MpwNhB0SjNEXzrfS85aX0RNFQGAQiwg+RwUCEBZEoKX5ejCAEJcyPgvBAIEgILxwGgfLtMw4KhcKhMBgflI+HF/q/DDgUhhaXNjziqWXpnVyEw/Vf6uo7faKosqAMX9U0fPX6owvD47oyoqJwiKCgAAQphhaCaCiJaSqIiyCh/HwQfn5+Pn5BiIAgRBAGEYAiUAgxCYysjLiCtLiKjKSmgvRBNRUxNArOj+BDwAWF+SXFhFSlUWaaMl6aIlhrHUtNaQkhPpSwgDAahUJhRDFiIiIioqKigoKC+8vj5eXl4+NDIpGSUjKyikpScrKyyop8/FAILwTBz8cP5fnvjYD/19jfDoggHxoCFRISSilJ7usuPHvmeGdbfAvWPsrS0lxTycD4wCELvQMGh4yNjQ0MjIzNrQ6aHTZ08fTPLyw5e+72/NxPMu3tj6mPH74uAA4LANbK8q2OltHy3NsjdRO4Y8MNGZ11CZ11CU1l2M7GpJGu3O7W1MHO7IsTZad68i8OnxjGZ+PrEporo6tPhFYUBZUc9SnI9CzM9SkvDW9sTKoow5YdD8bXJnXWJePq4gY6shoqIprrYjtxqfiW5IGe3C58OqQjyBYfcKQz2K4jyLbV16rN/3BvuFN/hEsn1rY91L4T69ob49cV44sLd8VFuHTEe/aEOfZinbujXPBYB1yIbUeQbV+Q/XCQ40i4+1CEez/WrSfcqSPMoS34SFugdZu/VUukcxPWsT7Urj7UriHMviHMvi7EtjbYpj3GqT/BfTTBcyzGczza81S833hK4FhKYH+y60Cc01iU4+lwp/EQ+4EQ+/ZQ21asbXu4w0CYA95Rv9fJaNTfuc7D4WZzI2NmGnABhwsILOY6h7UMuK+21g4G+EKU5VUVFTQUZBVgPM4ykkm6eoX2ri/OXwEMJh0AEpdJZtK/T079mpkl0ehsAEg0JpvGogDwcW/7+dLSOpn+9cvP52/+/bL4/eytGy093U+ev2CyOBQWa9+xMknfuz83137/bmDFiSMx0bqHbQ87uodEx/nHxNq5WZtbGZqa6vp6uPThW29fvXzh9PiXD2/ntzZW9nbffPs6t742vbxE5rBZAJCZzP1UBCYAdC6XAcB+rjqNwwGAs00iUAAgAPB9cy+nqi42Oy8p+9jA4Cge34FrbR4Z6C06XnAsv3D8wuXnH75ubuxSqMz9KmtENmeDTn8/O/Pk86cXT169/zb1fZv0iUyPqapxjYmztHesray6cPUmrrO/rXNo/MzV7v6Jhpbe/KLq8mrc2Nkbv+Y3mnD9ZRWNIyNnN9Z3f/2coZDoOzTiwsbqPkWoACztEnYYHAoA01ubL7582WPQmVxApFKYgEtk0amAtcUFewAskGh/Pn/XMHC6smui79K9iw/eJha0xx9rzSrvdg1LzzrRUNXUXVOD6+seGR4effb05fYOkQUADYBNCu3xmw/vpmbvf/gelJSZkFtUWt3a2NrT3jU8MHqmf+xsYGTclZv33nz8/vLN59Ut4haJsf+uKFzOfoLjDo26n+BBYrPoABBYbAoA2zT6GpE0u7b+cXJqnUT+tbi0vLlJYnH22GwyAAu7ez8Xl5e3iE9fvl/cIW5RmEs7e19n50kszq+Fxf3CY2TApQLufv1MNgfsBzLJgEtjAxr7P2WmKRxAAYDMBbsM5hqLQQZgF3BXqJQNOn2VQvm9szO3uTm7tf19YfHT9Ozs+iaBxfnj/oP80vJHL16vUPa+Lcx8nP75bW722+zM0vrW5i5x7PQ5d58gb79gNTUNEQxKVlZaSES4uauTyOZMzy+cLC3zdXS82NPbUFgY6O4WFRMZm54WGRuXlJZ5vKT84qXrHp6+vFA+NAaJxvBrKUseUBC311eLdrQylcb4GeuHHLY2V1KCiyqXN3YSqGwuAMPDw9k5eY+fvjx/5c/egVO37j75/GthfnV7fYe8vUMibpPfPHurJS8tJ4IWQkClJWVCsTHlDW1PP/76MLM2Q97hAvD02nUjcdEDKKS+vISDvvZhLVVfB0sdcRE5GD8GJaLjaPeDRt7lAPIGqdjf31JWysvcJNTLA8EH4eXlFUSieSCw/w2E+3dgMNh/41BYWFhcXFxeWkZVVVVVXU1CSlIchZFHoA4ixLwUdJMxujmihsckTTNVLKyFZTEQHlERYWE0UhyFQgkL8gsLQAWhQigBKVG0mbp6spdvVYJvjKlWtIZi9iHdODVNP1VVOy1VfggEzgsRgPNAIBBBIQyMXxjCAxUUFoJAILxQvv25v6p9EEJ5+f43EPJAIHBBtL61q75dQNzRulr8RGNrf1J8FjYsyzshr+/Cn10VjRIQiLAABIERFBaURMIhavKi+ppKmnJSciJoKbQwGiWERPILCSME+PlgUAgCChGCQTAIiLggVFoYoSgpLoiA80L5eGBQIZSArBRKS0HM+qCi30HpUCttYxUJCRQcIyKEwqBFRMREMWKioqKioqJIJJKPj28fhLy8vAgEQlJKTklNXVpeQUJGFibAD0PA4XAoHy/k/9qL/wEhAiIOQ0KhUGsvq8wMr5Nl/sM9mfeajtkqyItBIQgkD0QAAuGFwOFwXl4oLwKJQItCkEIK1tanXr9aAODd8vLKHoFAIKxzGQCwJv99fKm1qr8ifbAp+3RnQWdFbPPJiLrikPqSUFxNbFNFZN3J8H0WDuIyRztyO+sSG05G1JSEVhYHN1VFdzQlN1XG1pyMrKuObcdl1FXHlheHNpXHNJVFNVZG4eri605i6yujmmvj2pqT+7pyWhoSIGfC3ceDncdCXYZDnHoCbPuCHYYj3Uai3Pui3QZivIcTgkdTsL1xwbhwz+Yw19Yo92oP86ZA25Ywx4Yg2wb/I7hA+65gp94gp+YAm+YAm/Yg+16s80ic13iK73ia32ia7+mUoNF436Eoz5Eoz7Eor1Gsx0CAY5fXkbZw255o5+FYz6Fo98Eot+FY7+EE3+FEv/44t4Fol6Ew55Fgp6FApx5/++4w54E4n0pPw7aAI3g3yx4vx0Y3l/qIyIfnLz35+/HF61cfP34COACwAZnB2QLg9urCgbRoCRFRNRmpwxoKJwI9W7EhrYnx679+sQCYXph89/ktgUaiAc7/FMgHgM0ETA7YpXPuPnu5TWd+npr8Nvtrj01co5Fffv70Y2aGzmDRWGwS4KyyaQtsym8ALv78ltjdHlVTnVRSnphXHJd7PCgt2ycy0tU/wNHVzc7GNjM5eby/99rFc29fPP21vLhOIn6enppaXvo6M/17c2PfckKk00kMxn7UkPH/0YUAAAYAayxQOzRR0NiRfqI2NDELm5hVWVV/7tyFgb7+h/fuzs5MrW2s09iACsDk76Wv07MkFocGwB6dud9GjsTiUIgMGhd8Xt24+u4DtviEqtVhBy+fifGzF67e7OgdbsL1Xrhy+9ylm7WNXYmpx4bGLt17/Pb5ux8lJxtLyxsuXryxsrz55J/nxD3KNpW0uLVOB4ACuGtE0uTy6hqJRuKCDSbj9pMn77//ZAFAotGZAGxTSSQuc5vFovyXNXeVzPxNoG8yABmA28+/R+WUHW/sLajvTDpWUVTReqKsqa/n9M2btwlEKpMLWAAQmRwKANcePL797MUfz1/Z+gf7RyfmFJW39YycuXrrRF1LUFxKQmbezfv/TM2vfPs5t7pBWN+j7jK5WywuBXCpAOzQaUQ2a5/ZBBaTyGYR2Rw6AMu7e2tE0hqRNLW8skmhPnr1emVri8oFBA5nl8OZ296ZWllb2Sb9eefhsw9f6AB8m1v4+XuJBsC7bz9Wt3aZAOyxmfs/MVwAWGzuPggJHBaFydmXm/sCkQLAvkFmk8UkALDH5c5tb++yWEQud5vBILDYdADIXEBgsclcsEGmXL1zt7Sufnl3b4tOnlz5/W1++tPU5Pe5WSqLu1/2MzAs2jcg1MXVXUVFSUQEDeGBiMnIhMbE9fS0mOmqG6tIPTw11JyToYYRUpOTVlVRUNZRV1BTUdfWyTtaGB+fqCAnrygnaXhIMyXQzU1XNc7W9ELl8Xwvh+7clLwgLz0JlFdUyjYTMADgcMGlC5ftrG1v/XknLTkrLyr1REZBXnJmanxyakJKWECIr4unha7xQXVFdSU5RQU5YRTGKyg0v7z2/utPHxfWP85NAy5ntL5eix9uLidlpCRtpCSjI4JWQKMV0eKacmoQXlh4Xt4smUimMO6dvWYiIuyoruJ8SNtITRnGA4Eh4PwCgrw88P8XhP/9/f0PcuDwfRCi0WhJSUk5OTlVdTVFdVW0mKgQUlAchpTnFTQWVYiR0EuSMgxDaTmhFFXgwoJwPjFRFFqQH4NECgkKwJBwCAKCFEJIiqAOysn5WloXxYRFm5jl6dnWGro1Wbg0OblMZMbGm6gfkUTIQiBoXgiEFwJB8EGFUBAIlI8HzsPDs4+Q/1kbHxT2v3IQysfHB0UIGVg5Gdr4uAUnJ2SWZeeW+XqHedmFabv4X3r58fLgGQUIREqCH4KEygjLCAnwKsuIGWurm2qqHJSR0JRAaUiiVSWEVcVQauJoNXFhdQmUjpyorrKUnqqkroqEDBolBIcLCCAEUEhxSRFVJUkDdWlbfdUQY+UAM20tSSERIbiICFoIJSwqKo5BiYiKimIwGAEBgf2n4OPj4+XlhcFggmhROSVVKWl5jIjY/gEvFArn/f8L3f/WhQgEAgKDoKFICIRX1/Lg0YKQ7BzntqqYoaxwSzkFUSgPFAGB8EN4oTxIfgEYDAFFInn54TAREYgAwsjXe/Tu7cdfPt28d/vsmfHLf1y89+eF9pO5NTnYhpKoxsqosc7crsrY9pq4pjJsZb5/RWHAyXy/yuKgzubkgY4sXGVM88nI8qN+lceD6krDK4uDGyoi8Q2J3S0ZDVWx9dWxXe3ZrU0pVaXYuhMRNQUhRbleJ4751pSG1ZZH1FVEduDSRgYK+rtzIUO+tj0eVh2elngvy2YPs2Yfy7Zg29Zgm0Zf6yZfW1yQGz7UpznYs8rH/qTH4TIv6wrvw/VBji3hbm1Yj/ZIr55In95In95wr75oj36s22io25lw94vRPufjvE/FeQ7GuI5He4+Euw8Hu4wEOI0HOE/4OU142o+4HmkPtd3PEewKdWgNtG3yO9zkb9MSbN8c7tAYcKTWw6LJ06rNz741wAEX4toV59cd79od6d4W6N7q73+6oOz3y0+AAzYorA0KYWpu/tnDJ6R1AuCCXQC+cZkPKFu5BcVh2NDkyMDalKhzpYX3e3sXf/z6Oj338OHtl2+eEVlU2n42whbx8efpi3+/xLV19XUPcWng3yev3n//ucGg0gCHCpgkAL4tzL368GFtfZPGYhNYzG3A3gCcHxTaDABnPn/I7OqKK6tMPFEZd7IqvLwi9ni5f3x6aHxqdFxyWkp68bFjvR1t3z+9++fdm6Wd7YXNjcmlxamlxZmVZRqHwwJgi0LeIBH3GPT9hnBkDpvC5dAAoNE5JACezfyOKqqMy6/KK2uNSDwWmpCDjUocGBzF4/HjYyPv370hk8kMDndudf3nysrbycnfOzskDpfM5u4H87gAAC6gssAKnfl+bfX5/IJLRKSzX9D42csTF671DJ+qbek6fenPO49eDJ++mnmsbPj01fNX742cuVZR01ZcWnv//tPfC6v37j7ksAAdcLeppP20k9n1zR+/V5Z2SXssQAbg5fcffROn6RzAAoDCYpG5HBLg0AHYodPWiAQSh0sHYINIWdokEBmAAsCzLz/n9mgrNFCFHzxR247vOTs2fuv8hUs7u6RtApnMYBNYHBoAA+cvPXz38cn3H44BwSYOztnHS/tPX+w7cym9tMI3Pjk0LqG6Gffq7acvX/8PY28ZFFfWrn9v2l2AFlzjIZlk4gkJEDy4u7uEEAIEggR3d0IgRmwkPpGZ2EQmLiQEd/emabf1fuh5cubMef5V7yqqq6u7q9l7d9X67eta132vnr7Bsakl9jxfuCCWyFE9y1lZkUoEACyLRStSCVsilvNpmr3CEonlNqkAgD/fvR8YG+PJAFsmmxUIBucX+qdmlgWypy/fXbh2SwDA07fvR+YWhAA8f/eBI5QIAZgX8FYkYoFMJgOALxDJ48dsmYQr/bvDAA8AHgArAMjXBbkALMnEHCCbF/CWxMLxxYXPfb13Hj+6+/jpn2/e3fr9YWXzqePZOZ7BIa2XrwgAmGDN94wPfxsZePHxw5PXrwYmpkZn5x/8+dzVL9jexSP28JEDBwyxOCSBhIcUYGgCGYuHsHBIDQfFuti6Ge6iKUBYCEIhkEgyCoJDSCwGhyOoMFQ1GAw6Cf/j+lUHN63brc601NNIsbPw27GpKNzviKej+XaD3KaWKZ6YJZLIAOj89HWd9ioHC+sNumu89x/0N7fevmq1prKSnpamCpOuwqSrqjA0VOirV+msXb8GgcOt2rzFIyzy8t0/PgxNDk2MAT4vOzR8AwFnumH1vg36BmqMjQw6A6ekp64PwbBrt+99/PnLIk+wMDppum7TKgws1u6Q/ZbNDDgMj4LD0HBIAYZFE/4vBeUDg8HI35I/yneppdFoTHU1NR0thoYaioBDIBBENJaGwq+mMv1W7fLW3mZM0lqNJivj8CQKnsFUYlJIBAwah0VjcGgUBk6m4JXIBDoeu0FNbb+GvpvWjtKdAVdMY84ddG+xtbx3zL/Fx7jG1yzJaqvZakUGGsKhIAiCIAiBJ1AVIAgBg6MQSDTyfw5Y3tXlvw4kEonCETdtP7B1n+X2/bYHzJxt7X0OGttYm3lutnBOa76Qk1NCgxSIEIRDwRVxNAIezVAkb9LW2r1ad5sGY5ua8i5t+g5tpX3a6ob6Gob6Grt1VXfqMbfrMTZpktcwMGQkHKUAoVAIHAGrRCfratIMdGh716l57FpnuUVPBQ8jYBEkChGDxVMoigQckUwmEwgEFAolPzw5C+FwOIZEotLoNBpDkULDoPBwBRQchkYisP+D83+AEIVCwTEwDBytAME2/Lg2v/RIQUFge/WxunAPHQweDUEQAlJAw5FIOB6NQSKRMDwOgVKgqzNVV+sjaco4Vcb67ZtNrUyCgr2PxvjFBjjEepvFB5ufzHAvLgkszvatyw5sLotqKo3MPGqfFGOZk+Kan+FZkuNXUxJWWxCan+KeFGlxMsm5NNs/M9k5MdYqPtKspjCiIMM396RvbdXhqrKo3BNeucnuJ+Od4iPNooMPHI0yTzpik53mUVkaXlMR1VgbB1XY7C6y3FZovb3Qble+w64i9/3l/malfqb1PpZ1XtYNvo6nQ7zbIv1bo3xPhXs2hruV+9uWeFmVeFhUeVrXeNtUe1hXullWullWuJlUOhvV2h9ocjjQ6mRy2sW4wfVAlfO+PNf9Ba77C5wNC+33FtnsrrDbV+dk3Oxqdi7EvsXfusHXos7HsszNOPvQzpNW2wsc9h2z+THOzCDKcO3Rg5tzXEwKvS3zvCwK/W1rAywbQ13yXR3PpWRNvO2W8QBLBFgAcICYK5POsliXf7k+MDUzJ5LOAzAkFI1LQElba2xyXHZyQtOJ9JKYo1eaLoyOLoqEfLFUIgCADcDvHd3hmUWecelhacVRh5MTjqS8fvhX17uOa9duTLEWPvV3902NzUgEnSND9x49+vL1G48vnFxa5AAwC0QcAIY4/B6xqEcsufu1u7D9SnhltWVaqn9q3pH8qpjUnLDYxJNZecePHz8SF33+QuuDl8+fvX/3bXioo79vcGryU0/34Pj4Mp/PFoumWEvTyyx5goMjlbCEghWJWCYDCzJQf+eBT3p+dFpp2OEsj8Cjtr5Rrj4hyamZtbX1jQ11OdkZP/10paevt6uvv3tupn9+rnd6elEgFAIglAKJFIhFQCoDiyu8ieVleT/Js3d+8z+c0Nj+y9nLv56+cLWkuvn81Zt3H72sajwXFptc1Xiupqm9qLI5K6/yREbB5889r/56/+D+I7FQxpWJ57kcHgAcGegem+gemxqZZ0+xBXNSMDC3eCK36PXnr3JRywdgUSRalgg4QLws4i/wuCtCIVcokpchCgHgAtmcULgCwG8v3iXnVDS0/lpRe+n8hYvj03MLbO4iT7Aslo6zV9JKyp987Jjh8yMSEn/Ys6+que3pm48F9ac8Y446RsZaOboEhkW1nbv04uXb3r7h4YmZWQ5vTihiS6SzHO7o/MKiQLgslsxxeWyJlCUSsyXSJaGIJRIvCoTzPP4CXyAAoHt07P2XLyti6bJUOi8STXF5XaPjc2zB6w9ff73/8ENX/92nzxb4Qp4M/PXxsxgAvlQ6y+PwgIwvlcpBKA8Ncf+hBeUZ0SWxeF4kWgZgBUjn+NxFAZ8jky4JBQs87vtvndklxZ6+AUcSj0fEHnH09D5oaxcYHfOuu3ucxZpdYfWNj/SNj3zs7vrjxfPnHz6+7fz2/MNHr9BIz8CQqMNxQUEBKkxlGAwiUxQVkBg4CbVmvd4aTZX969c57Tf8QVcXDsEwWCKaqEAgo5SUyQoQhEOh1Wg0HRW6JoOqTVNRxxLtt/xYffhwiqurob62ybYtmalJL3t7ZgVCrhSIRWB6ZHq1mhYNT1ivreV70CTMyXHrGj0qCavIoJJoJBJDkamjrqOjpa+vq6WjTVJWJjFVbD286i9cetMzODM9/uDnn+y2bjGgknat0ty+VnuTlvqPWtrrNNZQKMw9loeu3n8kAEDMFaZFRitD0GYVUqKbY/jBg+spZCIGASEVYBgUCoH+LrC+T83y5/J1wX9ac3JrlMqgKTLpZJoSDIVUgMMwKDQRgabjyUaqa/YzV63H0ehoHJFMwNOIKkxlXTqdpqxIpZCIRDyegKYqEikELAkF16Yre63fU2wUesXo+K/7D7caOfwa6vIoM+BrY9LZBKfmaNuz8V7JNnsdt6zewFTEIhQgBQgFwTAwBBaJQiNRKMTfahWJRv2/QKgAQ8BQWC399T/uMTUydzI2czxgbGtoaLXP3OmApWdIauHjvsEnjx+munvrofAQhESj0Xg0SktJaZuu9h5dTUN9DaO16oarmUZ6GkZ6avt0mDs0lXdoK+1ezdyzhrldX1kRjURCEAIOoTBwChWvqUo20FI03KDhvnez4TpNRbQCFoPAk0lILI5MphJweDwej0aj/3mR5ZcdQyUQqEQGjU6nKBJQOCSEQsAx8H+AUH4X8v2+BI6A4AgUDEJSqHivcNvsnOD2kmOpDqZ0OBoFQUgcCkXAYNBIDAKJQCHhJJwijaSiRqerquisWaOpr0umk7fsNAgI8wr1tfS22X4k0DQl3ja3wKe4MiQjxbkuO+hMTfyZmvjyLP/CDO+qgpDKwpCKguCyvMDqvOCiNK+MePuSLL+6koj8DK/0RMcTCfblOcEFGb4FWf6NtfH11XH56T65ye45R11OHHWMCTYJ9zOMDTcrzg2qqzpcnB/cUHMEqvYwqfYwaQq0bot0bIlwaIlybI52rAuzafK3qve2qvexaw5ybY3wORPtezrKszHCpdz/UJ6rcbb17lyr3QVWe3Isd+XZ7C10OFDgaVzgblTsZlTmur/cZX+ly75yl31lznsbfK2a/A81+1rXu5vVOBnVORm3elpdDHT8OdLtXLBjS5BdY4hdpa9lnpNhtu3eQocDeb6m2V7Gxx12Hrffne9rUeh/6KT7wQxX4zIX48oAl+KwiL9uPVpZko1Oc/pml1gA8ICUD8CciP+6p/vsrVvPOjrHl/mzXPGtzz0V1++YBYZorN2094f9R/zjm8rOXjh/58vnfq4QzIvAo2/DpZdvBaaXHClois9piEnMSErNSTqWcr6x5eOLl0AGPvf1/vb25efx4VddX3+9ffvBgz+Wl1e6BwcXRYJpARfIwKJINAWkoxLxhBTMAfB8du7ohbOex9LD0wuj03KPZea1XLh0//Hjuw/vP3nz5/NPH5rOn/vtyeMXHz+Mzc996unuGxkZmZqSG6Tjs7PzbLYYACEAS1zuwsoKTwh6l9iH6xu9TxYezqyIissJjkk3cQmwdfO3snOJO3KsproyKz01MyO1qqrixq2bHaMjswJB7+Tk+OKSEACBFEgAkMqA3GwUAsAF0iWZmAVA+71HqaX15y//eurMxaKy+nMXr/3x5HVOQXXMkRPNrVcq688VVTZHx6UeSz7Z2Tlw4/pvL1+8EQmkQgDYYpFcEX7uHfrUN/K5f7Sjf6JnbmmMzS+obqxuauvsHxUCwAFgTihaEgs5QMaRSVckYhGQSQCQyKQ8Hk8sFYmBVADAMgAdI+Mh8Smn2q9VNrY/f/HXxMz8HGtlboXLB+DjwKCVh3dI0nF3X1/Dgwf3HjC5/8dTIQCfBsYKT509FBTh6OEXE59cWFh5+9bvAwMTXf2jE4srU2zevEAwsbw8zeFwAGBJJPIOn8Pz8wt8wRyXxwVgSSia5XAXBUIBAH0Tk++/fBECIAfhrED48NWbd196/vzr/ae+ocazFx+/fssHYHKR9bGrRygDbIFgks2SO9gyAERiqRgAllDAATIeAHNc3qJAyAWAJZFMcjjTPN68SMQS89lSIVsqFADZkoArArIbd++YWJqbmVtaWdts371nn4mJrZtr+7VfJ9msnukJrlg4Oj05PDk+Nj/37lvn07fvXn392jc1VXP2QmRCYm1jU0ND3SaDDQrpjOxAAAAgAElEQVQQhMMRIAiBpFLXbNi4Zd2a7Xp6dnt2b9XXQ0AQBoMiESAUHCIT0Co0ZS01VW11NRU6VYmCpVDpOkwNTxPLFE+fCHOLTXS6jYlRyvGEspamr4NDEgCABEwPTq7V0sXDIU0G1W73Nt9DFhv01QlEJIlGIqkoUTToqqt11VXVNDU1NbV01LV1IBhy/dbtueWVQ7OLY8N9RwL9NiiSflSn6zPIWmqKazTU1jJV6EQKnkr96dEfXABkQvDqzu80BTgOgrbpMyKsTKNMTDYQiQQ0HMLCUQTcP0H4HSH/dBflE/E/FaEyk0FSpBJIRAU4DJJrYjgCh8HSkXh1LFkdS6bgcCgCBkFCUch4LSpVXV1VUZFCwGPl3cswaLgylbBz2+bwTcZXXNLvmp28fiDqooPzjUTP6qB9rbG259O8ywKMX9ck30wNPhvjVR8XYL9tHQ0B4WFIPAyJhSMx8tVBBAKORCBQ/0XLygcMjoQgBAZLWrtuk5WVo4ODl6mpg7GxreEhl937Hb3is85+/CgA4Gv7NV1IAUtVQmJxSCSShMFoKStuUmdu19fYs05n73ptw9Wahqs1965S3aXL2KlD37uKuW+dmuF6dV2GEgWDxKDhWDyKqojTZBDXq5MPbNSw32mwVYtJxSHweCyeTMESSWQylUIgotHo75cXBoMhEAgUCoVAIBSICjQ16hp9LRoeh1eAYeFIFAoDwf9HDqLRaCwWi8Vi5RyFKUAQEo1SwMAhaI/1D2XlcSVR3j8SkCQYCoVAIvFYFA6LQSAxMAQWjyEwqGRlkooaU11dXV1Vw8Bgs95afZ0Nuj4RXukpfieOumYnuJTk+BUWBaZnumcdd684EdBcFl2ZE1idF1xXElF80reiILitIaGmJLyhOOJ05eHTlYfP1Ce0VMcVnvTJOeGel+5ZnO6bf8K7IMu/qe5oS/2xivzQyqygiowA+b5L6cec05NdywvDSgpCTqZ51lfHQVXuxjWeB08FHjoT5tAWZNsaaNPib13vaVrva1LrZVrlYVbpYVXhZV3hZVnicTDf7UCRt2mhq1G+7Z58ix0FZtsLrXaVOh6o8jCr8jKr8rWo8rWo8j5Y4W5U7ba/0d34tKfpZR+7q34OV/0cLnhYtzqZtjiYnHOzvOhr1+ppddrHusHPuibgUIW/VZmvVam7WbGTcZW/ZXOUc22YXUWgdV24Q0OES02wfWOo0/lQj8bI4Nun2ibGWKOLkq5pdt/M7AJveRmI+QAsCQVLYjEXgGdd3T+9eFl48eLJhvbWR++z2+95J5fZehw7ntKQX3g2Jas2J68lu7gtveJ8Us35I5VtQemVh3Mao1IqQw4fj07NdA8NjYkIf3//d7C0wpNI7nz98PPTP+6+fHb7wYNLl66srHA7vnWNzM0uSIRcEY8NRCwAxvjcBbGELQULAPQKREXnLkakZ5ecPvtxYHhRJOICwAbSIfb8NId97f69B8+fPXnzenaF3Tk4MDYz87W3V56XmVpYGJ2eXhEKRQAs8/mLHI4EgEfdXe452SEllUeyK6MPZ4XEpFj5hh1y9tt38JCVtV3K8aSSgtxjCXHx8XE3bl3/NjzClkj7J6c6+geW+EIBAFwpEMqAQAq4YrEESAUykQCAFQA+T8xHZZcWldeWVTempOcXldXf++NFRnZZSnphY8ulS7/cP3/1dmJK7omMgi9f+p79+er1q/ccNp8jlSzxhfJlvw9d/T3js0Mz7PFF/ihXvCABv9x7dCK7+Mr134ZnFuWhlQWpdF4kWgFAAIAIAKFUJgMAACCTikUSoRAAlkQ0KxL99uLVzccvsivqPn3t/PjlW1f/0PjiEh+Am0+ertu1F8VUpZIpW3/YYmNt21Df8vL1p3ddAxVnLlkHhju4evsFRqSmZldVNr548X5odGZsljW9wh+eW+gaHR9bZM3zhTMc3oJAxBJLl0QSefMEjgzI/+RhlgfPX7z68EEIwAoAC2LxDF/QeuWnn2/df/n285fB0ZLapo7+QQEAg5PTH7t6eGLZLIvVPz0pL0WVrxGKABidm53msBcFwt7xiZGFhRUAZvj8wfn5kaWlcTZ7dG56WcTnSEViAAQyiRiAuISjcDSKyVRVVqYjUZhte/aU1de97fzaPT76pucbTyScZy1NzM3McVa6Rob/+vLlZUfHh/7+jpHxR6/figG4f//u5k0bkQiYggIciyGi8KTVujoHfjA4uH6V03YDD5PtQS4WIb624d72xjsNtOhUTbqyrqaGlqYqgYhWZlCIdCVlCtl444YIs4P+O7cb62qciApoqilISEksr66ampgFEjDWM7JWVx8OQZs26Trt2eFlcXCdpiqVhCWRCCRFKpVGZ6prqDPU1FU11NQ0GHQ1OAKjoqEdn5T65uOXq+1n7Y32rqdRNmvSGUoYJRpOQ4WuQqas1lGj6zKjMpPmuWwgBGGWDngIIpHR+mqEUIsDmc4u2xSVqAQUhIdBcAiD+i8g/Oci1ncQIpFIPB6vqKjIVFWhUqlUMoWAw+OxODwWh0D8DSQ8Eq2EIZCxWCQOhSFjFEl4Jg5HpysTiXgSEa9IwpPxGBwWuXqNTlCwr63a6nrTiGtGCVf3+13ydTp9xKos3KQm0rEwwLzAz6TE70CRx67WSOufEn1vpkbG7FxHQWBIcDQehkQrwOUZGTgSofD/5CACjsbB4GgIglEptPXrNu83NNu712LPPqsf95juNnfzzizLvXG7o7f/RfP5NRAajyWgyCQkFoOEI3AIBI2IV1OiaDNpeprMzavUtq3R3L1Be7+B3gEDvf3rtfav1zpooKvLUCKh4Bg0nELFM5kUTSZhNRO/ezXDcJ2uNpVAwaPxRAKWTCZQqAQCiYwnIJFIOf+QSKSCggIMBpPbpCglBQu7/T4etlrKJAwE4eEKKBQC+o/ji0QisVgsgUCQC0oYDIZByCOtOBQE/WC64cz5wkxPu9UKEB6GRqEwMAwGjcUQUBgyCk1RJCtqMTXX6MLRKH3dVas0V6nS1HRW6ev9sMbK2zYjL6QwL6w007++NLKmIqowL6ihPP5M6bG6wojcZPeiNJ/KvNCTia4FGb5t9YnVRRFVuUEtFbHNZdHNlbFNFTEVBcHl+UFleYE5SW4nE10zU9wriyMaq4/UFEbU5IZWZgZmJrmX5YZWFUYW5QTnnwxITXRNPOKQnxUIVTjuK7PZVX5oV5n1zlLL7TU2e067HGx1Na3zOVDvY1rnY1nlZV7qblbkalTguj/XdW+e+4FyL9Nad9NK231llrsq7PbVupvW+Vi2uVnIg6MNbiZVdnvrrHeett5z0fZAtatJjadZnbdFtadZubtJibtxmbdplb9lhcWuWmfjak+zMi+z8gCr+jCn2kC7UpeDte4mlw97XIn3ag13Oh3m2BbmfDbM5ec435+iAxujI94+eDI2JxhYAVNi8O5b5+LS1DKQsWUSGQBiEVgRSGZk4NTzJ1FtDdnlFzKbric03gor/tk1rja7+nZK0fnEglM5+ZeSstpOVF2JLm4LyqkPPVmXXHT22MnGyMQs74RE3+MJIWHBMY5u16qa+oaG3yxNX35479H7N+86Oi5evCwSiD9+6nj79cv4CmuOvzAuWFgAkjmZgCuSCgUyiTxOKZF0zy9Mi0RcAFgy2TIAs0D0cXp0UST40N31/MP76w/ujy/Mf+7tmZyf/9jZOTk/LxeF/aOjc8vLApmMKxbzJBIJAHe/fvKvLA2vrI5OL0o9URadcNLMJ8jGLWCvifWe/cbRkVHZGSfSjicW5Gc/evTHt8HheQ6va2jk6eu3I3Pz8iwGD/y94SpPzBUBIQ+IFmWyRQAym9v9giOz8kvjEzOOHEu/fvthXlFtaeWpptOXf7rx8NpvT2obz1fXtQ4NTYmE4EtHl1QMhACsiKUcGVgUiJ6++fipb2RgijW1LJoQyFYA+DIw2XDmUvvPt5+9+8wSg1HWyoxYOisSscHf5QRyEArFIiCTymSSFSFfvkY7zlmpOX/+7LXrAyOjrz98/tzTNzw7N8vll7a0/GhmQdTS0VVX37xug4eTW3lRRVVVU0ntKY/IeJuAcBdPf1MLu7S03LjDSU2NZ/oGJ15/+tYxMDLHE3QOj3YOj77v7n3+8XPHwNDQ7PwUmyPPp7AlUrlHOrXMHl9cqjndeuv+fbmZyQFgUSKtPHX67OVfO3uHf3/5pu3yLyNzC3wAhqdn//r4WSgDYzMznwf6+ACsCIXy8gmOSPR1oL9vamKStfy+q7t7fHxZKp3kcHqmpvpnZ/vn51hCnhAAtljAk4jkC7eH7O3gaBRNiU4gkCAIZnHIZp7LmeNy5kT88RWWSCI3kKVCAFgi4YJQOLy4+GVk5FVXL0ssHZuZ8fBwIxJwGDQSjcQgEVgKAb9OU91i0zqPHRujzXfkhzv92niypfTolYaSqpNJm3TUNJSo2upqdIYiWZmIJqHIdJKmKtVojXaE4Q7vjbrOBtrlx0LrC45VVJXmZue0n7koXBKMdA0pkUlEInKdgab77p3uhvvWM+kqRCKNQFQmKdJINBVFVSWSIhFDIOJJNCXm9m2712/YvHvPfkMjsw2rtXVpZF0yVksRq6pKoqsrKtMoOATiwN7Nzz8/eTvacevezZ9rmmJtXM127oATYeo0uMPW9ZmOzjuVlEhYOJZORJCxMEjhX77ov4w7uSkqf/dvUaikTCGR1RhMXXVNHQ1NBo2ORCIhBQhJIWAwGAoaR0Ch8EQcQ52upcZUIxIJJDwej2XQlXU11dSZNGUl8t59O/KLsl03/tBgE/Wb7fHLJh5nfKzy/LfeqIj6dLE+29n4ckbYjbLoorD9VaH7W4MP3gpzOmtlqITGUxAYnAICBcH+/4AQUkCgMTgYDIGEo1AIrJqq7urVW9dt2LVvl7neXgstR6/bA2Mdn7s8tu/ThBAkCKVAwKAIOAQKCYMU5DIXgkEwNByHgUg4SIWK0mEQ9el4fUXMGiXcJiZRlYBFQxARh9TUUlm/XtdgjdpWXSWTzdqbVJQVkRAJi8IR8Cg8iUBRwmBwBAxWDkL59fx75ROBgMFgahuoBRWpLU3FO9frEiAID4fgCAhCweQ/hLxqhUgkEggEOQiREASh0WS0IhqC8Dq45JRA+zVa2hCEhmEQSCyEQqExOBIGR8VgyVQSUVWJpELT1NVj0FRXaa7euMZATUtb02C1zu4NKQUh2TnB1QXhjSWR1aVRlSXRdUVxZ0qOX2hIriuMqM4LbSyLrcwLrcgPbaqMK8sNrskPqc4LzjrmlJ7gUHzSt6ootKYkvDQ3ICfJLSPBOeWIfW6GT3lhWGlWYEmab36Ca1yYxclkj5Ls4JK80LKC8NKC8OK80MKcYKjCy7rOz7rK06TW26jKZVelw/b2QOtr0W5XI+wuh9mcCTrUGmjTGupUF2BX5mVV5mNb62xcbm9YYrOnxGZvse3eEtv9ZU4mVW7mZb5WRZ5mxV7mRZ5muS5GRZ5mNcH2daGOdYE2Fd7mVV7mLaEOF6LdT4c4VHsdrHI3LnbZV+tj1uBl1uxr3ehtWeF2sMrXsibgUFOkU1O4w5lIlzMRjs0BljWexnU+xq1hh9rCj55Ky/7w4VP/7ELv+AJXCN5/HewdX2DxpWy+SCiVySsHvs0ttjz4M/3sL003X9Vef3G07rJbenl09fnU09dji1oTyy/E5jcfyak9mlmZmlOdX3u24OyvRxvPu+dVe6fnhx5Oj4g5HnAs0SkgICkmtigzo+HK6fbfrl++fPlzf3d1Y+PK4BRviXfz/avXkyPjbDZLJhuen5/j8oQAyPMpIhmQZ+VnJAIekAEpkEkARybtXpqZW5hfBtKnXZ03nr149ubT5NT8647PX6dG3vZ1z4sFXABGFuZedXzm/yc7ugwkAyvLx6rqQgsqwwtqwzNKj54s8/SPNnX132VyyGDTj5GhYVnHU0oK8uvr6y///NOn91+HZuYGVpZf9HS/eP9JKgMiAFgyIJX93aqUJwNABoAMsCSSj9PjGSWtl+48meRwbzy6E5d69EROXmFp4+nWm2eu3m5tv9baejnvZMHp+tOsxSWhWLAi5AKZhCsTrwAwvrT8+6O/Bvpnvw0s9C2IR+Y4PABWpODJ+857L96/7OzvmV4aYwsnViQTbPGSBCwKpRwZ4AGZnARcmXRFIuYBKRsIWEA0srSUVVl37/Wnrp5vz1/91dk7MDg1zxKBkKPpuyxdlVb9uGHdpj17TNz9IvIrW4rqzgbHJrv5R4REJ1hZOhw0skpPzTkad7yysrGzd3hwZuH2s5dd/UNskWRiYWmew/vtydObfzx829X16uvXvz5+fvTy1fD0rBCARZ5ggcv/3NNXUlN35dq1rqERPgDzItHYMrvxfPuFn2586R5sv3r98fM3fBngScHg1PynnkEeAEOzi33jY1yZlAf+btQnBqCzp7fjW9f49PLozNLI9OKyCIwtLI3ML3aNjc3w+QIAOFKREAC+VCwQCQEA/v7+CBicSCZgcGgcDrNmzap7d+88+/PJrZvXr7Rf+OnShdvXf/nr2ZPB3q7lhVkee2lhZnJsqL+/r6vlVIO1lQUMBkEwBYoiFVKAITBYPAWnr6e1UU9z71rdCFuTupSQy8WH27KD2jKjLhclFsT67F2ruladoqqEpysRVFSVVbBKulTGKiWlLRr0SHuTQ+sZv5Uln0nwuVZ//Jea480nQ3+qOXGlMjU93MlwtfIuHbLX/q3uB/cxiXgcBo8jKuJIVAwGg8UgMDgkBFPQVNHYuWpVcUxQTUKE04Fd63W1NbVUKVQCg6lEo1OVaRSqIlGZRsHikJs36jXVl92+3v7no5tHonyKchLOnCoMD7BTxULextvOZSdvV6GrkWhUqgqBQoVg0D+VCgRBCgoKCAQCgiB5uF+uWuTWKA6HU1RUVFRWUqIpM1SYampqGhoaOlraTDoDg0JDEEzOTiwGRaOS6FSimjJp0xodC8MtelSk47aNx31dtuur7lyrZ7NjV9nhpFRdl+Jt7lc8Aq8EOLZ47y123dAQZXwh1SXbdUPzYddzJ2LS3U1u5Yf/nhneauNxxyWzcb39JoQiBIcgNAIBgyugkRAKgYf+V7HH/7JGYTAYDCbXXvJTwGAwWCxWU1NTX1/fwMDAzMzswIEDysrK309WPr5fkL9jRHAIhVTAYhDqTJoqXUlDha5MJmDgEAJBwmNJykS0Lh2zjonapkE0W6dprKdGJBJJJBKZTCaTyUQiEYvFIv5TNfivmwz57QVRGRadHXohN3EHQxEBVyBAOAUkBkJDcgrKj/l7KScKhcKgkXAYpABBCLgCmUSwt7NRYdLhMAiBQiJQSAwOi8XjMDgsiUKmMejKdBqNRlNVVdXS0tLW0dPTX71q3cbV6w30127wDHQ5nhacl+VdWeBXfMInM8HzZIpPc8Ox5rLoxpLI8iz/usIwuU1alRvUVBqVl+VXWRxRUxZdmh9SnBVQnhdSlR9WnhOcecylsiCsKC+oKD+4qjy6ujy6rjS6PCc4N9k19YjtiUTHlESH1CTH3AyvgnSvwhOeUHOQc2OgbY23aXOgaWug2Slvo0uhtr9EulyKsrsYYd8aZN3ga1HjZVHkaJRlsy/X3jjTcXea3Y50+5257kbFvubFvpaFfpbFAdY1AbZVfofqguwbQ53qguwbQhybwpzrguybQh1qfa1qfCwbA22aA20b/C3rfczrfcyLXfZVeZpUuhnVuptWOhsVORiWeZqWe5vXh9nXBdvUBlg3BFo1BVqfCrZuCbNpi7Q/E53Yll3Q3z84uSLsn1meWBC8eN/dMzY/OseZXuLyxDIRACyRuHNq5n5H129f+8/deV7Y9svl559+ed99vPF8ZF5VQnFjdEZZXkP7lbvPO3on5tgSPgALAPzeM5L38y37pPToE8Uxx7J84pNcQkKSjhyrLi2tPdvYeOnc+fPnX3x6V1ZfN/qhC0jAX6MDj3s7BxbmZwWCqZWVqZUVjgxwJDK+BIgBYElE0wLuhIDDkUlFIolYKOEB0L+yMDI2ygega2Huaee33x4/7+4b/tzXO8ZZfNv5dUkoWBTwl4SCFx8/dI0MCwBYkUqWxHw2AHc+f01vbQ/JrwjPKY/OLAw5emKfrfteM7uNm7c52dmnJCQU5eWWlJT88eTx50/f+ienpyXijsmJP16+mpheEAKwIJbwJfLG4jKBvKGcFPAAGFpZfvZpuHd84cbdu6ZmhkaGO7y9PPJyS1tO/dTS/mv7ldstze0JhxNLC8revn4nkUlFQCKVinlAwgHgTWfX1V9++9Y51jkw2znBnuPKWCLAEoHX3wbPXbv79FPX17HZF1/7+mbYfdPLMzzZ+NLKihRwZVI5CHlAxpFKuEC0AoTLQDzD59dduHLtyV9Pnj+7fvvWm48dvWPTLz93OfiG7bN2X7PT1MzUevdu48CIo3kVp+JOFHgGx3kERvmExhyydlqlv/FIbFJcTGJ9fWvf8GTf5Gzn+NRvj572TUzJoysj84t3nvz5uqt7eHHp2/Do6y+dDWfPP/zr9ZJQvCyW3nr4+OL1mzfv3Xv6+u3AzEz/7Owoa/nUxcu/3H7w5mPntdsPXn/4ypWARa54aHrhc++QAICu0cmBqUm2WLQk4MuLKEQATM7O9Q0Nz68Iu0cmvw2NCwBgiaUjCwv9s7NcAJYEXCEAPImII+BLZFIZADY2NkpURaYqA0/E4Yk4GAwyMNigpamuraXBZNCoRJwSmaDOpG1av8bMeL+Hi2OQn3dooN+B/Xs2GaxTU2ViMCgkEonGYlAYNA5P1NHT1FJnqBBQO/VUEz0Ptecd+aUkruWE1895EWfTAs9kBNckBx5xP+iwd73VznU/aCtpE4gkCNqzSjvC1jTO3sRls8aL5oKfM6Oa0/1vNqSezg5tTA+6Wpn8c/WJ2hOhacG2oRb79q3S0FCkKFGV8SQlGAqLRCJRSAUUBk6gkLds3upjY1MUGwTYU8dD/XZuNthosHbHzq2bf9igpEzW0dVgMJWwOKSOrsb2rQZwCNq2ZX1tZUGQn3NaUlR6cuTuH1et01EOtDtQEO1vsk6fBENRKUwChUokYeQrT/I4xnc7Ts6Pf4JQLk2UlJQoilSqkiKNQVdVVdXQ0NDV1lFlquAwWDgCJf8wFoOiK5LpVCKDglulyUyK8Hba88NOOjHGwUyPitysqxpoa3fE1SdWw/Ssc/QZV88mV5PWIKNSjy11kab5fntz3DYet9mS4W6eaL+rwGtvtavRGTuv5p3B57Z57sGpQgoQhEIgEAgFNFIBicDD/gsF/+Xuysd3dQuHw3E4nBztWCxWrtLkZ/qvfBAajSYQ/t6biUjArNLRXKOnbbButQaThkUoIJFkCllZU42+YRVj6xra7jUqe/RVNimS5EOu4bBYrFxPw/5TDwH/3xUgMBiMTEelVCZcLjyxWZGgAEF4CAtHYyAk9M+86D/PEY1CoJBwDBqJRMBgCtCa1fpIBEwBguQrplg8DovHobGY7yBUVlZWUVHR0NDQ0tbV01+9er2BHIT27jYZ2ZGlxcFNleF1+eHFGSHlBVEXzqWdKo9pKI4oTvcuzfQtz/LPT3Evz/JvLosuzQ9prD7S1pR8qjq+pjiyuiC8tiiyviS6qfxwU2VceXF4eUlEbdXh2srYmuLI8pzg7ETnk0nOJ1Pdjh05dOzIoYIs3/LcwOJ0b6jRz6HKw6zIfneV6+5G7wMN7vtavExafcxrvI1qvI2qPI2q3I1rPM0qXQ9Wupo1+Ni1+FvXe5o3eFm0hTq2R3mcCXdpDXVpC3NtCLCp87NuCLBpDrZvDLRtDLRtCLCp9rao9z9U6WlW5WVW6X4w325nge3OMmfDUqc95R5GtT5mNZ4H6z3Nqz1Ma7wsToU7NUY4tcd7t8d7nznseu6I+9k4t4vHvC8n+V5J9qsMjG5Oyx0fnRpf5ndNs7onFp++7ewZm5/lgZE57sQid4kv4gOwDMCkQLAIwOfByVkheD882fDzjZYbvz392vt1bHZkkcf6T7EUlyfiiaR8AGZk4OPcomdhuduR9Pis8qiMvMCE5MPxSdlZ+fVn2rJKC8+3nXn5+X1hbfWTG/eEHFEfh/Xka8eHwYFpHm9OKOyfnpaLQjZfJAZggc8bZS+NcFgsiYgvEAmFYj4Ao3x2//AQH4AZqaRviXXn2cu3X769+9b5cbDn/YdPc/OLQ2PjIgAGJieevHndOzm+DKRCIGVJJCwAvi5zq2/dC84tisgp9jyafNA9YJ+V4w/bd1uYmackJOSezMzNzX3/+dPnjq6ukbElAEZWVv746/XbT1+FALDE0mWxhAXAIgACAOQztxgAFgAPP3zrHh47eTzJ0XBHvIdjkP2hSL+gpvrTp9ou1zacycstzUzL+fnqtT/+eMTl8/hiEZ/PZ0vEHAB+fvCw9ezVL5+HeoYWuiZYC3wwzRYvCUH/zHJV68XnX3p7Z1gPXn/6Nr7wdWR2iiPpm5zlgv8B4YpEzJFKOEDIBWI2kLBksp8ePK5t/7m0suLC1atd/UN9Y5PFdaeMbF0tXQJ2mTtamNvs2G0UFHHseHa5d3iiS0CMT1icT2iMkbG5lqZ+ZFhsVPjhutrm3oHRvompnqnpzsGx31++GZie5wMwJ5S86x04c+3m8BKbC0DP+PTYIvvpu0/vu/uXJeBz//DlW3efvX797O37r8PDfTMz4+yVlktXbv/+9MHjF9fv/P7q/ReuBMyweEPTC18HRgUAfO4fnmQtLfB5M+xluRwUAsAVi8enZ/omp3snprpGxzkAzItEixLJkkw8K+SJ5S39AJDHhWrqajU0NLS1tbV1tWgMZTqThsdjCQQcAq5ApZAoZCJDicJQoqjSlbTUmPI5brWulp6WuraWhp6utra2Jo2mBEEQEgnX1FRXUWHo6ampKRNW0/AuewyOuRpXxTpfzg25khd8Ntn+6kmv1iTnW5rEGZoAACAASURBVKWxban+eYFWJRFOqe4HE32dnXZuPOpileHjUB7hHbx7w4uGwrsFKVkBxnfrk29UJDSf8Gs7GXIqPfC3xoxrVcmlMb47tZRU8RgKgYjBEiEFBAaDwWGRkALEVFczN7f848Y1h10bT/g7+x0y3aivu9Fg7abN6y0sD65dp6+uwVRRpZEpeC1tNcO9+4wOGP6wcV2Aj6enm+P+3T9aHNxjabp3916DY9Fe985XRzkfIkAwOk2NRKaSyDj5TC3HwPeAqBwh8le+gxCPx9NoNBKFTCSTFJWVmEymmpqarraOuqoaHov73uOFTCJoqjLU6IoMCk6dRk6L9A6zNLTUZRx1MNcjQoabVwc52/lYWqXvsi23dj3l5fJrvE+1975TUVbvL+TnB5pXBu9+Upuc42We63Pwcop3md2+s9Ze1Qbu1/YF25L1cRBcPuMroJFwJAKH+C+1H99x/p2Fcq7LZRkEQXA4XEFBQS4EUSiUXLTJyfcd+fILQqPRmAwlEhFLImJ1NdX0tNQ3rl2lqULHIWEQhEVjCHQVRR092g8G6nu3rDLQZDDgMDkCcTic/Nv+7/H8C4RwNHQ4L7r0cLAaBEEQhIUwMBRaAQX984z+V7IXBsEUIDkIFSAIhYTLH2EIOBKNwhMJOAL+XyBkMBhqamoamtp6+qvXbNi0ZsMm/bUbTO0O5hUnVFfHnG9OaG9Maq5IaKw+eu5MaktFbENxREmGT9lJv9JM3/wU96rcoLbqI0018afqEpqrjlQWhOWleecc9yhM9y3PCS7LDspL8y7ICSgrDq8ojSwrCivI8M1Ods+Id8w57lFWEFqYG1iQE1BTFl1TGFGa6Q+VOJhUuh6sdjVq9D7QFmR+PtjyfLB1e7Btc7jNqdBD9QGWjQFWrSEOrYH2rf52F0LdLgbZt3pZtHiYnfG1OedvJ98g8Ky/fb23VY2HeYWLSYnD/gKbPYW2e0sdD5Q7G1d5mVV6mjYH2jYHHapwPVDnbXYuwuFChENbtPO5GJez4Y6tIQ4NvlaNgbZnYj0awh1Ph9tfOOJxIdH754yQM8e8m+LcTsd7XDjuXxIU1ZZbsji/PLjA7phceDc4ff+vT18Hp0eXwMCcYGZFypECgXxikonlvYNHZmfuPX3y5M1rud+4JOCLAJD8J7IhE/ElUoEIiDky6bxE3PqpK6K4NiylIC6rJCYz38E/JDAqLjUzJ+l48sUz5zoGe7Oqyq9duDo1Or0MQN/MzLMvHZ0T44sSycTyctfI6DyPLwSALwE8IJsXC8YEKwsSofx/CQBYApKhsdF5AW+Uw5kUS37/+OnRu/fPP7y//+fjt3+9mpuaHhoaGpuaZPE4X4f6Hrx+zgGy+fl5MQCzIuECAF08QWxFlUdqWnh+kYVfyA/GlqsMfjhguD8xLi41KbG0tHRgaPD1u89fB4eXpLJ5ieRtT+/9Zy8WuAIBACyZbAHI5oCUD4BUAmRCIAaADcDLvsEvPT3BDjYZ7g6l/p7hpvtNNhkUZGU1NZ6pqW5OOX6yvKT6yePnr1+953D58r3pl6XSZQAK65sqa1revOrsGZgZmueOL/InlgQLfDAnAHXnrr7uHuqaXHj+pbdrYvHb2PwUR9I9NiX4DwhFQPa3rygTcIBoGYg5ALzq6s+rP52SmXn+ypVP3b1vOjoDo+KMbZwOufrtMrH5YfN2UwsHn5C4oMNp7qFHXQNjfcKOeAZFbzTYoqe/NtA/5HBMfG11w7Pnrzp6+191fBmeW37T2fdlcJwLwLwQLErB7Wevbjx5MbbI5gDwoWdgis3rHptakYHP/cPJ2fmPnj9/9amjc2SkZ2pqZInV3H7pt4fP7j96fvmXG3cePOJIwMwyp29iqm9iiiMDH3r62BLx1DJrjsuRVxDKawdnWayBuflRFmtgbk5eRDG1sjzNYc3y2JOzM0KphC8UTE5PNTY3aWhp0hh0DS1NFQ11FQ11qpIimUphMpkMBoNCoSgrKsmr9NTVVDQ11LS1NHS0NXV1tHS0NXV1tdetW6Ovr0uhkGAKkKoKbZPBOjqNqqvBUKNidujTE70s0ryM0z32tiS6/JoX2pLi2J7pURC473pRxJXs0MoIu7PJ/hdSQ77dPX8lP+FKdvzdkoy2+JCGcN/Rm5fvF5886bPvWkn0ncqE9uyQ9uyQ/FDzq0VRPxVH36xIC7bYS4UgJAShUXg4AoPH4/E4DAKloK2vt3ajQWlu1rdnd6x/0LPd86OjhfmqVXpqaipOTg67d+9UVKQoKVHxeCwCAcNiiFu37Nhs8AMRT6AQ8EgFCA5Bm9ev9o/ySk8Nn+t5kR7uhYcgurKKkiKDRlP67iLKOfHdEpRbc99BiEQiCQQCk8kkUyl4IoGiSKXT6SoqKjpa2uqqalg0BlKAy3UPlULSUmNqqtA06BQ9dXqCp3WM5R4nPZUoo22blZDrVAg2B3Z6W5mFb9lS4HCoztemNcKuyGNXrvue1iTf3ADrMwnWT+oS01z2Nh5xe1KeWG13sN7Q/vKBqDv7w/wUNzIgJFwBJpeDCAQCg/gvWvC/gvD7+G6cys3Sf3JULo4xGAyJRJLbkurq6upqDEUqkaZM0dFW11RlrNLRZCiSMXAIjSYjURgMHoEnQmrqhI1rNbRoSjgIkjuZ3xdW/28K959gg8PhODw84kRokoedEgShCRgshIEgGBwFIf93r5/vglXO8u8/mfw5BoOBIeAoDJpAIv4ThEo0ZSUlJTqdzmQy1dQ19fRXr924ee3GzfprN2w9sP1EXmxOnl9NSUhb9ZGW8oTGisN11ZEXmpNP1xypKQqrK4mozA/OSXHLT/MszfbPy/TNT/fJT/cpyPAtSPPJTfHMTXbPSXJLjbNPjDmUe9K3MC8oL9u/ICcgO8UjO9k9Ld4x/ZhzWVFYbdXhqvLosqKw/HSf7GR3qMBi7ymfQ5ciXdojbK5E2l2Nsm8PtWkPsTsb63o63L7W17LW26I5wKbJx6rW9WCdm1m5t1Ghm2Ghm2GJp1GBu1GO8748d6PyAKsaD3M5CIvtDYvs9lW4mJwKsLsY7Xk5zrs9xuPqUe9Lse6NfpanA62uxLpeiXU9E+NyNtr5TIRja4hDrZd5U5DduTivqmCbClfDU6G2bfHut0uPnssMroxxqoh0On3MLz846lxh1coid4wt/LLIfdw7cuPPd6Oz3IEZYd8Uf3RRNLUsWuRLBDIZT8wViDnLPLYESGVAKhQLOLwVoVggAVIJkEokMpn07+6eAAhkQCwCYj4AnwBo/uNFZHphck5FwalzAWmZOfXNv966Hxcdc7a++cvoQEJhzpXzlz6+72ADsCKWvhsa+OPd297ZGS4AnSMjXwYG5SV0IhlgAcngyuIAa14esmfxeAsS4YqQvyKVzAiFiwA87PrWcv3a7UcP7z24f+fna8O9/fPTM52dnRMz0ywh76+OD72To8sLizIAxuZnuqcnhoW8qmvXgrJyHOKOmgWG7rZxWrt1244dO+KjoxNiYxvq6kdGRu4/fd45MMwSSdgADC0t3XzytKN/UJ7fWQCyGamYB4BUBiQiwAdgSiTIbjvd2NrsZbwv09a8ws22zM/NafdWJwvjktzSxprm1OSMstLq1rbzN2/d7fzWK5WBFYFkeHGpY3LCN/pwbkHln4/fvPvQ2zk0PTTDnmaLJ5YE80Lwy4M/3/WNvuzsf9c32jk23zvFGlnkdQ6PC+TFdmKhQCaRk4Mt5bOkPBYQcQCY4AgLGtuST2aeyMnLK6sorq475ORh5eBmauuyda/J2rU/+AfH+Icf9Qg56hac4BQQ6xkWZ2rnvmbDRv1Va0KDw04kpdbV1P/00y8PHj1+/OLF+28DXcNTH7oGp9gCPgADs6zJFeHtp3/VnG770N07s8KdZnO4AMxx+fM8QU5Zxc83bz56+ep9T0/fzMw0j3/h2o2rN+7ee/js+p37F678Ms1amVhgfRsenWSx57j89929PAAGZ6dZIiFHJmWLRfIWbst8/sjS0vD87JtvX8cW5ldkIrZYsCLkLnJYAIDl5eXa2tqikmIdPV0imaSuqUFnMhTpNA0dbWUmQ0VNVUtHW1NTk0AgUCgUmrIinabEoCszGTRVFYaWprq+ns6a1fpqGuqamppaWhpUCoHJUNq+1WCtngYCgpgUor4q1XiTVvFhj5ojLuluO8tCTG8Vx7RlB6T6GkbbGPzWcOJmZXJNnOfp46FNCQHP2gpetRVdTA59UppZ6GJ182Ty8p8PWM8e5vgcaE32ulUa91N+5E8F4dn+B04d92jPDrpRktSaEaeGhlAQhMcT8QQSBoNBoxB4ApqoRN24desPBmtbStOPeNmsoZN2bTKIjAz38vIICPBbu3Y1FotGoRAQBJFIBAJBGYenqDA18DgyiUDGYbBkEmHzhvX+0b7xh73HPz44k5+sTcJpqmjQGWoMFSaBQJCbovIFwu8ztRyE30UMAoEgEolqampUJUU8kUCmUmg0Go1G01TXUFNRRSGQMDhS/kkiAcdQoqjSqNoqSuv1NK5UpjUnBJnT0LYaZI+dq9fR0Y5GO2z3bXNcTa8MdriRFdUUZVfub5zrYRhptD7JwbDEd2+2+07f7WrxFpvLPS0qzS0K1pn+bpt2a3dQvPKPayAMElKA0Ag48t9tZeD/bXxfKfwuCr9nVeTY/v4i4j/1DFgslkwmy71iDQ0NeSduLU3V9etWrVulu2GNvjKZgIZBWBwBT0ATsBAeCVGxEIOCoRKwWAQG8X9iR/Lr+a8I7veP4dCwwKP+MfYWZAjCkAgYBSwEQTA49K81xX+2G5V/m4KCAhqNlu/IAYPBYAg4GoshkklyEJKpFBqDTlVSVFRUlItCVTUNXb1VazZskoNw3Z6tKXlxJ3P9C3O86wrDmkoOn6qJa6qNOlOf0FQRU1MU1lwZ21AWVZTpU5DulZ/mebo2oaXmaGvdsXMNyecbj5+pSWgui60visxOdj9x1DEr3SstxS35mGN2hndBhm9Rhl9hun9OqndpQXhFaXRJYXhxXmhemm9uijdUbLmvzdf2aqTrmQCzMwFm54Mt2/zN20Ps6nwsqzxMS5z2l7sY1ftY1nqZV7gaV7geqPUyqfM+2Ohn3hhgVe9nUe1pVu1tXu9vXeNl3uBnXettUel+sNL9YK23RWuo49V436vxvueinM+GO7YE2dS4H6jzNG4NsjwTZNUUbtcYYnM61O50sH21p1lLhPOl5MCaULsWP4vzsc4Xjvs+O5t3syH11MnQ2mO+LSnB6QGhrQUV81OLMwLQyRFe+9RVd+Vm//jy8CRnaIozzZbNcgBLDIQAyIBUJOYKgVQMpEKxQL7dklgq4or5QiAVieWREalQzOOJuRIgldtW4wBU/Horrbimuv5cx8Tc/dHBiMK8surGmMDQUxU1vTPjqTVl58+337l9/+voqAyAMR7nZU/X3b9eDs7PcwHoGhn9NjwiAEAska0A6QBn8cv02ByXIxCKZ1mseQGPLRZwZNIFsWRUJGr54/5uZwe3oIDY6JjEuLiasrLfbt74/cG9x48fTk5PsLjL/SMD85PTgwN907NTU6w5FhD1LMyXnG8/6BO4z9PfyMNn0+69q9euiY2MOBoTU19b19XVdeX2b597+tl8MQ+AOan0/tu3D56/FIqAGIBlAObEIg4Af2+rK5V2sRdMgvzdg3yinG2jdm0uOGTcGOF3wt9lvbpSclRCTkpW6vH0+w8e3/v9yZnzl69cvcZZEQoBmBNJn3Z+22N5KC0t/+mj18+evX/1uXt4dmWOKxuaYU9xJF+Gp7unFp9+6vo2Mf+2Z7R/hv11ZObr0BjvPyDkSUTyvjkcIFyW8dlAsiSVTvMlGRX18SknAiOjXXz8nLx8TaxtnT18TCwOrdu0bcuW3UeTssIOn3AJjLfzi3X0j/GJOLZlrxlNTYXOZERHRx89HFecX3D54qVLVy7f++P3rz0Dnzp7Hv758tvgyNQSe3yRNcflT7LYrz9+rGlquvvw4eT8vLxShSeR9I2MfOzs7Ojt/9jXNzA3NysQ3nr05NS5y/cePnvzsfPiTzc+dw8OTc53j0yyhLLhmcWOgZFlqbh3cpwtkywJBctikRAAllDAB+Db8ND44sIUa0Egk0iAVPi3KyEeHx0ryMtfrb9q8+bNcgpSlJWUmQxFJpOhocFU19DU1VPX0NLQ1KYqKhMIJBKJRKVS5XMEk8lkMpkqKiqqqqp6q/Q1tDS1tTV1tNW3bdloYrhzna4qHgGRsdgN2qq71zILD7teyg8vDDHN9ze5W5HYkOYfZfOD74FV1ce8LhcfPZsVcyo1vCEpuCUp8OO5ipfVudeTY/JtzQvd7B/Xlg3du/FLXkxNtNMvhbF3KhNvVsRn+e3P8tt/pTD8fErg45aigwa6eAjCoNA4PBGBQGAwKAQSoqmpeIeG/H90nXVUVmnX/w93d3cn3DTYha0gICAiSHeHCiICIt3dnaJi5+jMOOOMHWOMrSgGIN3d5/fHmYefz7zvey0Xa3nrYp1z1rmvz/Xd+7v33mNrtc5AEuG1Z8sSLSoatXTp0uXLl69du1YoFLLZbDKZjEAgSCQShy+TyFVSmQZfIKHRGHg8XkNdoalS9whwPVaR3vzH6d+qM6kAgEeiGUwui8fncDh0Oh3Kli3CA/GfUu5/gVAkEtGZDBwBT6KQ6XQ6nU4X8Pg8DhcBgwPAP1szjUrmMmlsGonPIEl5jMrk4AsZEfEWRhvxgNdaTWMd/iZtkT6HErRdP9PT9F750cvJfhWBlj9nhFbs3xttvf5srEea0yaHJZwku82RG1fG6K+rWuXyh3niTyvcU/kb1gE0DKAGoOEwBBwNR6jBYf8rBWH/94KQv8inxfq8RT7hcDhIEaLRaA6Hw+exeFymSMjVVMp0NdUNdbUYZAIJi+LyGCsNVDtW6Vmt0lmr5HGwMCwSBkdjfgzD/hjYhMPhkOEIipr+f4EIAPYBDgdsLEgAAKARWBgWBoOh4MAiOH+8OyQSqQZDQIOc1GAI6CcKjQXU4HAkAoPDQiDE4LBUOo3FYZOplMWXnMsTSKRypaYOFBpVX700LjuyrCaqoji4LNO/Iju4Mj+4vNivNDcwP907L82rpiS0piS0ONu/NDewNDewrvTQsbLDx8oO1xWH1xWG1eQfqMndX52zLzfJK/Woc3yMQ/ThPTFRdunJHnmpPvkpPulH3RJjnNOTvJKSPFJTvYvz9hflhOQm+QCJRkuzdqwutDLKMV9SuHtVie3aHKuV5Y5bq1121rhaVLqYV7rvrPWxLvc0K3Q1LvEwPeZg3Oho0uhocszJ9JiTaZ2jWZWdcdnuLUXOJiWupgWO27NtN+XYbc623ZRtu6nAcXux8/bcPRty92wodd5W772zKcj68kHH65FuJw46NoTYHt9nV+9nU+RoXBOw53SUV76neb27yYmQPTXh9n8eS75cHVeXub/kiHd5lE9S4L5zZbUDHcNd0+DL8emGR8/8jqafvPBbfm5F0+lrL959bx+Y6Ria6RufGZ+eWgBnxkFwdH5uYmYWMktOzs5NgWD/3PTk3D+tsMbA2dGFmUkQnFgAx2fAr9PzJ/+4NTA+Pz4yPwKCTxbG1S2NDVat9drjUJiQ9qbja+6543X1xy5d/OnyzZsz47P9INg+OX7j2ZPfnz4ZnJ/vGhv7683bzuEREAQnQbAHnG0e7m0fGpicnZucnZsEwfGF2WkQHAHBrzPTDfdvY1Vytlyqq6GpkEtlUvGypYbbtm7esnmjm5NjwtGYI4cj6iur6yoq6qrL6uorT184VVpfZ+cVYLzXbW/EESNbB/Vlyyk0qrP93hA/v9LCotcvX9WeO3/r0ZPuvuGxBXAQBF91dlz5/Y/Wb53gAjixAPbPzo4tgDMgOAWCPeD806Fulbmp1upl/nutgjYuP7J9TYKNcbKvs5JBWK+7PMjdPzku5fWbDxOz4LvmL8+evR0anOwZnhwDwcsPHjJkSldX3xs//XHn9uOHz9+0dA51jcx+6x1rG5oamAW/DIzfe/3xU+/IvVefvvZPPHzT8uZr++g8OAkZRmamRmZnJsCFCXB2BJwaB8GuiYnuqfmEworw2Di//aGuvv7Glru2m1mY7LRascZIJFMuW7nxUFSy74EYK+fgnc5Bu9z327gFKQzXkJl0joAfFBQU5OcfHx1TWVqWn59fWV11/fovd+/e/+XX316+evP42fPx6ZmRicmhiYkFcL6j6/tvN29U1VS+ePX373/8Njs/MzQy+P7z588dXc0dHZ96elp6+x68fF3dePqPu4+/fu+98ef93+8+/tY10N4/MjYPvvv6/XN3f8f4yNe+npGFuf7pybGF+bGF+cGpyWkQfPXhXUxivKuXW1FRwZnTTbkZqeHBgSE+XubbTaRCEYNCJeDwPB6Pw+PSWEwIhBQWi87lcoUinkgsEkvZHB4WR6DT6QwGg8FgQMqGw+EIBAKRSCRRKMVSiVgs1NJUrjDUXWWoqRKzMADAoLEFDKqSiTria16b4JUfYpUbYHUqMagszPbw7hVRe9aEW6/I8DOvOeJeHuFUfdSjNNj5QvzB1rMNj3PTs6wtSn3cbxRnXchJbrnekOO3+0RCwPXCyBvlMYWhu4PNdesS3I6FO/9SFB/jbc/AIpFqMDQai0AgCAQcEgEYrlzuEuAXEhb08NaFptLUfS62eABgs9k8Hk+hUEilUqFQSKFQaDQaFosVSpRsnnjN+k1SmQKGgMsUUnUNGZVGTEyM/vzkZtvNM/drc7TIGA6ZwhGIqTwun89ns9l4PH5x24Xih9BffzSekEgkqVRKZzIwOCyBRKTRaFQqFQIhXA0GgyNhMBgWi2WzGGI+R8Cm8+hEHp1oZ6LdmBT4tj7XT1/kaiByXqe9lI1dI6IH7tCL2WtUGGBR4mtWGWR1NTmwKsQ2ee+mj2fL4m2MfI00bmQfPbRm3UHZ6t+sE+6Ypf+2xqdW3dIKISIACAClBoPBsHAkAFP7nyD8kXn/80NIEUIWWQAAFlutLtqCcDgcHo+HUoZkMhmioEjIlYn4mkqZnpYGlYBl08gbNy8L8bDJCvGsCQsINd2swKNQagCA/DeSf4y7Eon/PDQcDof4j5UUA8D2eNoecrClqwEACoaBY5EIGBYJQMlLKN24KCgRCAQAwBBINKAGhyNQAACDI1BIFAaOQEGWUQKJCPll6EwGi8MmkklUKhV6vbk8gUgslWtoKTV1FCptjq7qUPL+mhPxtVVhBWneRam++ameeemO5fnBpbmBFQUhJ2qi6svDS3ICqosP1JSE1hSG1Zccqi85VJ23vzwrqDTNPy/eIy3SIT/FJy/VJzXRLSPVKzfLPzfTrygzoCQzMCXG7WiEQ/xR17hYt9QU39Ki8JLc0LzUAOCUp/0ZH7vzgXsvhthcj3A6H7K71H5jtatJg8uuk142x332HPfbU+9nU+Jhmu+6tdjHtNh5c5HTllz7Ddl2RgVOW4vdd+Q7G6fZrM+025RtvyXTblOu47YKH6uaAJtq/911QbaNATZVHublrsYnA3dfiXD9KcLlSrjTtcOupw+7Hj9gf/KAfWOgXYnzjmP7HC7GBRT5WhVZr6n0NC0MsLhSFtVUHFGTsa88LqA8xi899PDvpy4Pd491TIKvphbOvH5vE3ToSFJ+QWZBdVXj7fsvP34fbh+aG5wCJ+bmFsD5nrm5cRAcmZkfnZidnAFHZxdGQLB7drZ/Auwem+mdnhkFwXEQHF0AR+fAKRD80Nv/58vX03MgOAt+n5x8Ck6ZRoUAWJzlus1hHn5X7t7MPX+iqKz8p2u/FtXUfmv+1g+CfeB81+z0b0/+uvHoUd/UVNfI6PMPzfOzC0NzMz3g/Iehnndt3wZHx6AZs6MLMyOzM/1TM23zc/f6OkWb1sr0dHQVGuoqpbq6QkNdIRTwlFKJSiYTMVkqsUQplmoqpDIhW09TzuXQ9Qz0g8Iiz1y5ef756z0hoQbrNxDJJAvTHQFeXlVl5R/eva8+c/by9Rtfvn4fnJ4dAsE+ELx+686zv16C0+DMAgjVkk8sgJMg2A2Cj8d6uBuNMHz29tWGgVtWBq7ROWiyNt7bwUDM1KALKrKLLpy+eO7S1bauvsk5cGBg4uK5aym5JTeevsisOwYg0Fu3ml88ffXGr7dv3vvrfWtvW/9Ex9D0l76xERB83zlw5+WHdx3991596hybv/viw4f2rtF5cAoEJ+ZmoPLBaRCcAGcH58bHQbB3enoMBOsv/3IgOsbGxc3GyXWzsenWHeZ6S5ZLlSqxRLF0xYaD0cm+B2J22Prscj9g7XFgk6WDSHsZioDBknCbNm2wNDO1sbAwWr1q6RKD5cuXbtxg5OLs6ObqnJ+fm5ycGBYeeufe7ctXL9349aePzW8qK4qtLE1jj0butbPevy8gMMA7Mz//5z9vf+nt7Z2ebh8ZbRsYajh14eovf3T0Dj979eHqjVvdQxND0wujc+Drltae8enW4YHOiVEIhJMgODA1OTA1OQWCcyAYGBwgEPD0dLXXLF9iqKFuoJQv11It0zPQUqhzmSwum8NkMik0KplOo7AYFBaLyeezBAImlweJQgaTTSRRII/7/w8c8XgQCNl8gVgi43LZGuoyA23lSgPVhuU6HBICj6PgUXBtISUhZE+02+aIPatLwxzPpISV+5ns2yQ5ftiuyN84xmZZQaBp1WHb2hiH2ojgi/GRp8NCzoftC1pi8OF049Om2tc/n7tfnxvnaHImLfR02r7GZP/Sw47e2zWq49xORbufiAs8V5giZ1EwCDgEQjQaicehxEq594F9iRkJVy9UFSUddDLbIqLRKBSKQCCA+K2hocHhcORyuVQqFUgVmnqGCpUmXyyi0MhkKoFCI+LwyLS4mDOFqdkeu/ZtMlSgAR6FyuAKaAIhi8Wi0+kYDEZNTe1HEP4rrQWBUCaT0Rh0NBaDJxKoVCqFQhHwGGBOqQAAIABJREFU+HwuD64GI1NoGAwGg8Ew6FQRjy0VcGR8pozPNDESZgbv/jl5f/galfdyqYeR9ioWbh2fZqVHd10jdl7Ki7VakWm/Pt5y2VHL5ZlOmyuDnALXa+/bahhruWUvV1pl7HN2U8S9ndl3NgZdMHB0JagoaigACaipqWHhSACu9n9R8F+3sBggXVSEkCxDoVCLxRKLIMRisRAasVgsk0GRy0SaKoVKIdVRKbXU5QQ0gs+ib9u+LMxzd56f05lQ/6M7tijgAAoAAMx/ii5+6EgAPUA8Hk+n07lcLovFIhKJ0HOGwWBoADAyW++9YxsRAAAEgIZhEHA1Ek6NSCRSqVQ6nQ616obuBYVCAWpwSAIiUZhFKMLgSCQahcXj8EQCFo/DEfBMNovN5eCJBAqFsghCoUgiVaogENI05X6RPiU1kSWFARlxziXp/iXZPmX5nlCBYFXR/qa6I1BPmaqi/XVlB8uyg4szArITPNKPOOUmeFRkBpWlB+TGuWfEuuYkeyXHu2Sl+2Rn+MZG700+4piT6FldFJEW75UY556a4pudFVyUH1qQGVKQHgT8fND52kGnqwcdr4Q6nd9vfzJgT6W7WZHD1nLHrWVOW4sdt+TYGpX7mBV7muS5b0t32lDlYlzsuCXfZUuhl0m5r3m17846L/NGz50nfPdUOJsWOW1rCLI5e9DxeODuRh/LC8F7Th+wqfQwLnLceDrE5kKY/THfnU0Bu5oCdhUGmmT7Gxcd2J13wCbaaUOat/GpZM+TsU4VYbYNR10qI/ZcyAp6cTH/Vn3a8ZQDx1MO5u+Pfnnr0fDY9MA8+Hlw4ml7X/rZy1vCImpKjl08/8uzF81/PXr9/UNn39eB0dH5zpGpvsnpoZm5zsGRsen59r7BsQVwFAS7ZmZaR2e/Dkw2t/d/Hxh/97n9U3vn0MzcJAh+GOx/1dY2ODU/MLnwuX+sAwSTTjQBVIZYS33HDuOSrMzMlIScwqwHr59ml5b8/er9m28tXwZ6B0CwfXrm95ev7r5/1zk58am3o29+tB+c6QPnu+Zm33T3vOz43gvODoEL4yD4ZWSofWx0cHr2+8LspgAPhFwkV+mINVVilYZUqa5QqCvl6urqKoVKU6GlJRUrlFp6Grq6OnKBDgUZ42E/PDTwcXTyed/IjshoiflOFImyXC7d7+NcVF32x4s3py//9PpDy2+/3/7c0jYHgn0TU61jY3W/XBsZGZmdn5uYmR2dnh6dnxsDwVEQ7JubNXJyB5CYzZpKn3V60VZGvpv1c4Pdt4kFbASuqarur0dPTp2/1Py989aTv09d/uWvl58u3nl8/ckLv6gjaAzRUKHXWFR/7eqtczfuvnzd3dE39617rG1oom8afP6h9cO3vr/ftj9729beM/XwWfPjZx8GhmdmZ8H5OXB2BpwEF0Zmp2ZBcGpufhYEx+dBaLLVpdu/SXRUK43Wbt66RU9HVyaR8rk8Ho+3evWmIwk5Vs7BO132b7fzt/MONdq+k80TLw4fwGKxuB8WFFpkMplcLlcgEMhkMi0tLQMDA31dvXVr1mqpNJl0Bp/LgxSDSl3j8OGo8xeufGnr+NzWMTw7PzA9m1ledePRk4+dnU/eviurrvvc+n0OBMem5x69ej08P9/S2dU9OjY0NTM2tzC9APYNj3X2DU7OLkyD4NfuAY0lywzXrdcwXKJtsFRXb8nK5at09HR19HTFUgmFRqXQqHQmA6p4Y7CYdCYDKn0TiIQCkZDN5VDpNAqFQiKR6HQ65KDh8/lisVgoFArFIqGQLxJyVVL+EpXYSEe2UVe8SVvEZxOkTHR8oG3hAdsju1f6rBYU++78KXXfEfvVftuU5Yf2NiX7n0kNLg1zLD5gX3HIrXx/0POG2t6bN+JdHMKd9uQeDq2Jjpx7/LT98qnDO5afS/I5l+J/Ni30bHq433at6hjbqmiHs0mBvxQkLuNSsAgAQ8LB4GginMCjMuhUGp/NWa2la6qzzFzTQIfKkpIoGDhaQyRXF8rYbC5XLmNLJXKpYolci8ViGRoaMhgMDodDIpEoFApkslhrqLHRUEuHw14hkfExBC6JIRLKmDwRl8slk8mLmuNH5bSYoIL+iU6nK5VKPIuEw6LpGBKLwKBQaCwBh8NnYOAAlYSl04gMJplGJ9JpRB6TquBx9KUSwxWswhSfc2mB8du0g1T0gyuVVhLaRgFlk4xou1pjozp7lZSe5OdQsM8petfqXLetp+23WlABz7VLV5I5pmTtovWBP1sl3zRL+snqyMltIV7MJTwAgGNgAA4A0AgMAPsXAtX+j7XIJMgFA73DP7paYP+pdofGLhKJRBwORyaTOQy6VChQl0k1lQoDfW0Bn41EAEIBe5mWaLOePMRiyxEbc1OlmAkAaDgCjidBFFx04UKUhbQdVMZApVIhCv5z2YCaUq5YvXLVP6oUiVCDw/BEApGOZbIoUiFPJhCIWWwxj83n0Ekk1I8X/C+XE5FIpNPpUNKXyWQKhUIGg4Ej4MlUCoPF5HD5IrFUodTUUOmoa2hTNfk23taVtSnZKf458e7FGQFZyX4Z6cFxMS5HIh0qSw4X5xxIiHTKTvBJi3KNCd5dlheUFuuSFO2QFuuSn+afm+KbGOWcneQbH2GTEGGXesQp/pBt4mGH5CinuHD79KMeiVHORZkhuWmBaYnexQVhefkHyiuisvP3Ayd9LZr8LI/7WtR5mZe7Ghc4bMm125htt6HUeVuVh2mdj0W5u8nxYJtjwbtP7LdtPGB70seq1tOs2tu8YZ/N8VC7Y4HWtZ5m9W6mNc5mVc5mle476wN3N4bYVnqaVrrvaAqyKXfcmme9NttyVdFuo3yrNYW71lbabym321TmtLHa2/T4Afvj4S7FvpaVwbuvp/j9kuZ3JSPkQpp/3RGn89lB90+l3zyW1pQbWZsSWhqR0PqqeWB0cnAB/Dw82Tw8ffNbp3dxeVVJw/lLv165/md5+bELJ68+vffy0ZM3r9u67rx4/ffHLz2jUx39o219wz3j0z3Tc11z853j4IfOkQdvPv/218ufbj9sbusaGJ/93j/0qa/vfdv39v6RruGpLwPjvSB4+ulzQKVJFwq0tbW9HOzjIw+VV5a8+fqp8dTZ+roTHz+/ae9t7x4bGpyf75iYeNvR8bmnp2NocAKcGp6b6Bwd7p+eHpqb6xgZ6hzpG54dnQAXPg/0N/d0d4yMDIBgUHE2QiFV6S8XqTTEKg2JQimXKxUypUKhLlPXkGpo6OsaaOjoS7U09ZSStWLGtfL8ob7eJ986nnT3WxyNk1lZEVgcJZXibmNeXVt14+6jY01nu/uGHz569sfNu2OTc1Mg2NLff+3J4/uP/5oFwbH5ua6R0cH5+d7Z2X4QbJuccElMB3CEdRqKPbryOHuTkF2bvMw3r1eXkQHE8Yq69tbv127c/OXu/T//ev61e2hsFnzS1v2so2enqzuJyhKQudGBh/+69+rKjfsPHre8+tD9pXOka3R6YBr8PjjVPjD1/F37u66RF1967rxofvG540vPUPfI5DTU9Q0E/xnmN7ewAM2zBcG+qSm3A4EEDkNTX1fPQF8hk0vFEjabTSAQNLSWhkenWjgGWrgeMHUMtvMONVi5AUeiLqbo/8VCSEuxWCwoxwZVlUkkEpFAqK5QKmRyiUiskMnVFUqxUCTg8c3NLTKz8l69a54Bwc8d3f1TM6XHm27//erW06f3/35RUFrx+627cyDYPzL+9uu3ztHRz13d3aNjg9Mzo7Pzo7Pz33v6P31r7+gdGJ8DxxfA1IIiIoenu3KVjuEyPf2lWiptHT1dPQN9qVxGpdNIFDKNQafSaVQ6jcag0xh0BovJ5nL4QgFfKGBx2FQ6Dap3hlgO4VwoFPL5fIFIKBDwREKuUsLTU/CXqQuXyViGIoqBBsdqo0FhlFdlpEuCvZG/kazhkPPV1P3BZvreWzRqY9wbE3xrYzxqYzxygnaVRzidjI14VlMBfnjzW3HOX+dPXCnJqTt8qPlE05fTDUXeu07FeZxK8r2QGX48IcRvu1ZphFVNtOOJo97nUw/tXKKBAgAMDo1EYbAwHBwOF0jEKAKORiJKKHQNOlPB4VDIeBqJyKfSRDSGVCjAkfE6hrph/gG2G7axWCypVCoWi+l0ulAohMKVeDyez6JIOXQxmWy5bv1ypYqFJ7NYHAaPB/Hyf4IQDodD/FhME9JoNJlMhiahcVg0i0jj0tlUGoPOpHEZFC4OTcOgaDg0g0rgsGkcNo3HpArpVAGVvHQFvzQ95EFDWoOPRYCK4q4g22ow9y6V+i/XsJYxdojp6wUU65Xqh9xMfG2WFSe6PssJ814pcVq/1IDCtGLpl28OvmOTft8y9XfjyF+3HszRslgC4NAAAGDUAAySjML/Ty34L/79KMsgRP1fIISovwhCPB5PoVD4bJZcLNKQy7TU5Ya6WgIOE40AxAK2roSzSl1gs9rAbrWhAYNCBgAkgAAQmH/FkyG+Qr+Ky+Xy+Xwom7t4VWoAwGVzdLS0//kEiUBh0CQKmUDG0BhkkUgglYiEAp5IyBcKOEwG+Ue5+ePdoVAo6GCHx+MxGAyDwRAIBEwm80cQCkWSRRASFCwTe+O8opj0BO+MOOeCVN+cNL+ivLCi/NCMZN/KksM1pVFluaElmfuyY70KkwPy0ryOHrKOCNkZHborI94jO8k7Mco5Pc4zK8E1N9kjN8krKdI+Jdo5M84j/pBD7MG9h/dZx0c556UHJcd5pCX75ObsK6+IKi07DFS5ba/13FHvt/NYoPXxfXuOH7BvOujUdMj5eLDN8WCbhoBdpc7bajxMy523VbuaVLkYVztuK9+7ucJle72/VWPQ7lrvnRUu2yudt1c77KiwN86x2Zi5xyjHaUuey7ZiD+OGIOsye5MSu+21bhbVTqZFuzfVOJo0ulvUOu2od9120t/qTJjTmUiPulCH6gO2J484nYyyv5wSeDreuybK4Vxu8J8n026eyT5fk1yWfrAsJmWgrbu1p799Yqq5f/TT+FzzPOhZWJqVWXj20vXMovKgAxHVpfXvX346fen6z4+fPHj78Zf7T1r7R9997WwbGBucA0dA8NvE9N+fep586r799sv9lra33YM3Hj7Lzq9oPHbm9oO/nr398Pl7b+fQ5Ofe0a/TC/cHBihbN5O5HA2lupHh0gA314yMtAdP/3rz4dOHt1/+fnKnp7u9f3ioe3S8f3ahfwbsGZ9uGxj58rV1cHSiZ3jyW9dA/9jM4OjEp0+fmt++mp2dH5qb+djd/fJTSy8IVt69CVNKpQbLhRrqQnWlWK6QSuVSsUwqlYtkcpFCIRdLJEqVVEtTWy5Zwib9db6pp/Xrw+bPf/cNOufmiC13kXkiCgBYrlt1qenUg9uPCksr7tx9ePP322fPXHzx8i1kYf0yOHDt5p+D0zOTIPh9dKxrZqYXBDvn5ltnZuIvXQGQWAOJdItEsHelnvkq3RW66gbaqvSjSa2fvk5OzP795v2njq7eiZnRBfD5+5Y3AyPn7z8kS6VYIoVLYllvNP/53I2rl/948rz1zcfe5q99X7oG+yZnJ0Hw+8jss+aOv9t73/WO3P/w5e67j+97+jonpgfnF76Pjo5Njy+A4MLcPDg7Nz+7MDk5Pb0A3nv6nCrhAxgEVygQCARCvoDP5VEoFACmtmGLRVJWubXr/h2O+0wdg3e7BovVdTBY4iIIf2QhHo+H4jaQMxv6hgsEAqFQCNkIxUKRTCKViMRKuUImkdIo1OXLVzo6uJ5sOjsLgt3DYxMg+PvDJ1du3b36x607T58XlVfXNpycmQe7+odb+wa+9Q186xvonZgamVuAupW29Q68/fztY1tHz/DkJAh+7OgyXLeeK1coNHU0tfT0dQ20dXUMlhgqNdTpTAaRTILqvqGfiyDkCfhcPo/FYdOZDGgsDhQdpVKp0KQ9Ho/HFwr4fK5QwFFKBNoyvq6Eo8mnqTPx+kKst+WanFCHktC9R23XeawSN0Z5NMX5emzQ3i4nVkW5Nyb4VkW5FB/cUxRmkx1k9mte0u/ZibP3/7yWGtv+x7VbtcUXEo48yM15kJde7r+nbN+u08l+l3IOn0oJjbJbmx9iUn/EtfGI54X0QzHuu3EAgEQAWCwejcAjsRg1AgbDoNA4DCGXw6KSMET00i2rfT33CmhY09VLlmmI167UWWmgbmW0UqIGIBAIOp0ukUgIBAKPx4PCfQAA4Mh4Bp3KpZJdrKyMV6+mYzEsJpXNZTCZTAKBsLg1/6gwFmOMi4KDw+Gg8EgMGknCEIh4EhZHIOCxGkzmJqlCgMHSYDA2ASflsiR8toTPlvHYAhpFKMD42G2ujnCr9jaPWiNO2K6TYmcUunNppPO2VL/dh6w3B25fsYmH32MgdDVSpHrvqPPb6bdeZbdazxBL9dfYfHFn5GPL5PtbIs/re91aH/rL1hBbjIQGAGooGAADMHD0/xoX/ZdUWnSsLNbRQ907FwveIeov2mfIZDJUFE+j0YQCnlwmUSnkOiqlgY4mn80goOEyIVfFY+uJectkIm0uk4lG4dRgaCQOiSQuPrdFFkK/E9LoTCZzcUj9P89cDUYhkSUi8T/HDhQSi8eRKGQajcbisPlikVAq4YmEAoGAx+EyqbT/FYSQ6ITyxBDgGQwGn89nMpmQxZfBYrI5PIFQLFeoIBBS1HkWTmZl1Sl52SFZSW5lOYGVxeHH6xLqK6PzMwPLCkLPNCRePZVZX3I4O9ajOje0PD+4JCegKDMgL9UnP80/O8k79ah7TrJfZX5IZrxLQoRd4uG96UfdUqKdEyIcc5P8Eo44RYfvSU/0jDm8N/aIY25WYF5eSE5OEFDuvr3cfXul9476kN1NhxxPR7ufiHCuD7M/E+F6Yv/een/rEqft9Z4W9W7mx9x21jgY55qvzrNcW2CzodB2U77dpjzbjQV7Nxc7bqt1Mm/wtK5w31ngtqPYx7zEz6LM37Ix1K46wD7XwbTYzSLHYVvSztX5DtuqPC3r/HZV+5iUeZtUhOxuiPWsjvOoiHOtTXYrit59+qj3mQSfhljXiyXhdy7m3r1W/vOl4vrKxLr0/JnhiW+9fS3DI59Hp5pHZx70DG06EO7lFXTs7KXEnIL9ETHVVY1fv3TWn75QefHS286BK7cf/fXm88MXzY9efWobmR4AwWdtXQ9ffL16+/n9lu/PegZ+e/2+6tSl7OzSXy//8fDekw+fvrX3Dn8fGG/rn2gZm2kGwbWHQjE0ukqlpSWS2VtaRUVGJKdn5OeV1JefuHvn1s0/bt1+9Pz2s+amnx/k1V/KrD6TWnoiJrHwwOGM0Jjc0Ni84MhUb//wfUHh5QXln168GZuZah8d+uvN22/jY0/HBllGa6iaukINdYFSIZLJxWKpWCgRiSQCiZQvlarLpBJ1dZ5CKRfxdanEX6tL+9ta7/398nl3T9jxRvEua6ZCEw8AS4S8srT0EyV1x080nTp15tq1n69cvXb1p+sfWj5D8yJefPz0rLl5HAS7p6dbBod7QPDd4ODXqZmg2joATxTR2TokitWK5fFRB89fvXjz8eOzJ8+1fesYHZsanZqdAkFo6/86MNgNgl6RUQACgcMTuRTmCnWD0vSSS8ev3Hn48f3Hnhdvvn5p7xmZBofnwI89w687BzomF55//v7k49cv/UO9E1NTINjeN1BSU1dcXFiQn5ubnpmbnpmVknb18k+DQyMXr/4EINUANIJMpbCZLB6HSyVTUBg0oAZY2XocSS7aYe9vbB9s5X7AzM6TzOAgEKjF3k7/AiHUSopCoUDf8EUQSqVSiItCoZDL5YrFYqlUSqPRFDLlDpOdhyKi7z9+Og2CYwvgw1fvGi5e+fXho9/uP6xoOJ5bUNre2dc3NtnaN/Cpp/frwGDn+MTgzNzoAjg6D7YPDL392vruS2vP8OTwDDg0O197+iyVL9BbukJbx0BbU0dTW0vf0EClpcnmcohkEplKWQQhlU6DvAMcHpfL53H5PA6PS6FQCAQCkUiEdj1o4+DxeDwBn8tl83kcmZinkvJVYo6KT1fnUvVZgI/58mRfyww/ywM7l/ps0jgR73ss2sN1rbYhCThgseZiTnhxmF1WoHnePvNYl7W3yzJ+z4x7VZFfF+Tef+f6g9rCKwnRPRfOfDtR13jApShw59n0wBMp+85nRpQcsC09YF550K42wvlKbuTxtEOGYjoKAHAYPAZLIuDwamgkRypi8dlysUhDLiHQCYbb1rx8ftN119bM8AAnE6PLjaVPbl5y2rpmA4+BQiGYTDqbzaRQSDAYgMWiMRgUlUrGMehsPo9Boe7csnWNnh4ZjRALmHwBA9o6f8ylQXvrorPxR2VDIBBweBQOhUSpIWEwaCCQmiaFbqu9REWicmAILhYrZtL5LJqIy1SI+VIua90qHXerjRne1vWBu/J2r6j1MakIMvNeL0w97HiqKDJ456oMd8tI0zVWUrLHKlnAJu0Dy8TWcuoyMloLQOVs87jtmHJtTVCjdPfpNQEPreJeuKTuF64UATA4DFBDInAYPPy/1790EuK/h/kh/9MrjkgkQsFPCISLsUoEAgGNIIYaxDAYDJGQL5OKlQqZrqa6oY6mmMfmUIjacgkFgaBjMVQsGotEIOEIJBKNROAQcPyiIlyMjkIyFJpQD/lRF/EMg8GQcAQGhWbSGdCHKAwaenuZDC6DyaazWTQOg8FjsbkcOpVBRBF/zH0unlSQSOSiEwcaVcFgMHg8HovFgkBIZzJYbC5fIIJAqKHSoUi5ZvamlXUZebn7k446FGb6VheF1VVENZQfzkn2Sot1Kc8JOV4RVZIZmH7UpSQzMCvJrSjLrygzICvRI/mIc1zE3rgIh4x4r7KcwOTovZEhFrEHbVKinePC7eLC7fOS/UvzD6QneaUneaXEu2em+ORlBmal+mal+wFVXjsqvEwqvXfUBFo17N9Td8CuMnh3iZ9FqadZofO2YuftebYbK5xNKh22VzsYF1oZ1TjvaPS0rPPYWWy3Odtqba7dxnJPs2r/XXm7N9V6WdcE7Cny2pnrviPNYWOu2/ZjBx0Kgh2ibbckOptkeltkeZkVBllWhNmePOrWFG5b5m9WFb73VEZwXapfXbrvqcKgsgT7U/G+l3PDjqX4nC0O+/Vs+rWLeVcuFDU0ZBzLK5kcmfg2OPj3945PY1N/dw/V3Hqg6+Dq4uqVUVQSdjQuKiG5pLjyy+f2a3/ePlpUcPvF218fPL31+MWjlx8u37h97+X759++//nq3b2nza++9X0emf7tzYfjP98srjmen1P6y7lfur51f+/q/9zd/+Zrx9fukW8jM19AcP+5JoBCkSg0FHyJ0bKVW7du1dDW43GlmlKDtZvNDdcab7b2sPKOMnY+uMM90jU8y+dIvv/h0j1+abbBWbsCU2wDEkJj8uPjCuKj05/8/OvU1ETv5OjTd+9fd3R8A8G13p4IdZVAXSlQKoRSmUgkEQnEQqGYJxLzJBKlRCBRV2fLFBIBX4OEO+rq1Nvy6c97Dz/09xXduy2ysWVqGqABQEzEH/LxSQ8/+vuN3+7cuv3HH3/ce3D/3oP7t+/eaWlpmZub6+jru//82cDU9CgIfhse7pqZaRke6ZiZPdvSbLh9BwqArZFq3Dx/YWFhYRwEX3f3PP37Td/g2PQcOL0Ajs+DncMjUFrx0qNHVLkcwKBZLBaVSJJyhBlRyU0ljVd/ffzq7fe/X35u/d43PDHXPzXXOj774HP72+a2dx/bHz159eLlu7dvPtbXNlpZ7BJxhRKxUMBhc+l0CZvHZ7K3btyUmpq+226vGhqJwmGxWCyDRmdSaVg0BlADYChkQGhsYETqJmuv7XuDbLzD15tYI9AEJAL2Y2j0RxBCC2IJdBSFfJhMJpPF+qf/lkgkkkqlUqlUIBBwWFzLndYuzh6HomI+t3VOg+AfD58W1jTcefH6/PXfqhtPp6Tn/XH70TQItvePvO/obukb/DY0+n10omdqtm9ytrV/+M3X9pcfv7Z2D47MggPTs9+HRpZv2MiXyLW09XW19dRVGtq6OpraWnyhgEylkChkCIGLAdJFUcgXCgQiIQRCAoEAnf3pdDofWkIBh8Nis5lCLkvMY0k4TBmXoRSw9VmwPetUgVZGThu1d2gxA0z0G2I8CwKsnNbqWOoJt8jIdXH+BWF26QFm0c5ro51XX8yM/C3r6G/xkb/ERUw9vHkxKTLV2vRbY2336eNVvntKgi3PZQXXJQRcyDpcG+FcHmJWvs+2OtzxUnbYxfwjAVZbyACARqKQOAoFiWXTGXQ6XcLjLVVo6EulMhEfS8efOlGYdNA7yMZkvTrvaJDL0z8vrlGwV3LJcLgaFoum06kSiQiNRuJwGCQSjsNh0FQKk8uhEkmr9PS1RCIKBqmQ8nh8OolEWmyutmgqgUAI7ek/7rlIJBKLQ+LRKDQMhUSi4WgMHAD4MORmtkhFovKRaCGRKGExmBQCi0oUsOk8GnnDKj0X8/U5/rYXjriXu6yv8dlWv9/y6G5D1+XiEn+bI+YrYnauPGCsv12B99+1MjrAImyj/mYBWQAAGijyofV2cXrW+8jLgzB6Sfq2Z0zDfrU/sl/dSI7AqQEAgIDDgf+yhv5r/agFF1mIRqPxeDzUCxSPxy+CcNFfAxXUQ/+BxWIJBDypVKyQS/W0NJboamlJxCqRYKlKHQMAGBgMAYMjkGgklgBDYdUAJFwNBXXHRvyPZj1QrPWfmr//0AvKEaoBAA6D/cezg0ETySQShcxmCbg8AYfHZnKoPD5TIOAx6Sz8/wFCFAoFHUkpFAoGg4F6AEEClEAikqkUGoPOZHF4fKFMrgGBkCEXrTVem5p7ODsnJDneKTvNoyjLrzgjoCTdNy/RPSfJvSTLvyjDNzvRLSfJPTfZIy/NqzQ3sCDdLyvRIzPBMzPBMyfZrygzJO2oY26yR/pRSBSIQiDBAAAgAElEQVQ6JETYR4ZY7/fekZ7skZvpl5roVpgbVFEUmpXilZbgVpAVAJS5bq3wMK7y2lHpbVbmbVrqbV7mb1kVvDvPaXuRs0mdv02tj/XxoL3H/PecCNpb7WlZ5WHR4G1d425RsGdzmuXabPstpf67ag46pttszncxy3Y1yXI1yfMyS3fckudifCrcuSrGLzPQpjDMoSk9+EpB2IWc4AvZfteL999M9T9z2PFikv+NkuimlIBjCZ7nswNqY+2PpwZeLo1szA48VR5+6WRS07HEkycyKioSanKLenv728bHbzc3vx0YefC1M+nkudU+gZkZedFxSQEHD8WnZGSn5b75+92blq+JxcVNV67fevz8/l8vmlvaHzx5+ejluzsvXj96//F9a+/X/vEbj59Xnj536uq1jMy8I6FRF+ubml99fPel9U1n98sv3799H2rtm3g/O1/26jlGKOIp1PV0DA11DJSaWlJNnZVrtuze6bjbNdgxMNo7ItNhX5KZ++GNewK0jXYJdNY5Bhdudji6KyQnKPNkYHKVvU/khvUWujKDp+cug7NTg7OT71vbnrV8bV5Y8MzPBeTKRRAuKkK+WMKTSHh0Ik8iYknlUrFMRaHs0NL4+uzJnTv32kdGrn9vU7i4knWWwGAIFgFns8M42Nmtpqzi/OkzZ8+evfH7b3/evvXTlat/PXjY2/p9empiZHhwZGRkcnamd3j4W29P7+R439TUdxBcZ2pGRuCq0nPBOXBkcqalb/DPVx9+u/f45Pmrf9x93NU7NDG7AA0gfN76WX/DBgCGIJFIeByGQiFRyZQAV9/TJQ0lVWdv3n726lXLp49tXb1D4yDYOQfuy86NjUnbvy/Cy91vp4mlhkSDS2crBWKlQMwXsMUinlQoUJdI5EIxh8XW1tUh0GhwNApHwKORKBIOj0djUCgUoAawhfyk7Co7r/BN1j7G9sG7vQ5qLVsPg6OxSNj/ZZaBEAgdnMlkMhQpZTAYVDqNzeVw+Ty+UCCSiMVSiUQmlSnkPCZ3g9Hm8IORsXFJhWVVkyD4/H1LXmXt7acvmi5dO3HmUl5hxYlTF2dAcHgG/NIz8G10/NvoePvoROfEdM/UbNvwWPP37pct3962tH0fGO2dmBoHwWPnzjO4AqlMXV/XQF2loaGp0tTWksplUHSUTKX8GCCF/DJQdJTD45JIJIjoEA4hEAoEAgiELBaDzWIwqRQqEccgE/gsuqGIss1Q3WKdgQ4Xr0uHHXU1PZsenOdv6rZBJ3LvNtsVUu9teo1JgUddt4TZrIxz35q736U2zOenI2Hvqko+nKxpijxQG+D1vCjvWXZ6gunqfD/Tk2n+jWn7L2ZHVoc55Htuqg93OpsUcC5z36nUkIpofzkZg1SDASg8AUBQcAQCBsvEE7ToXC0GW1csZjIouyw2hLrbbddWrJML/B2tbC026UqZa1QimVyEJ6CJJCyZgkdj4BQqgcdnAWoAhUkVCnhKIX+trq6WQMAhEYUCDpNNg2AA+6GIcFEb/YiTRaiooQAUEo5WQ6IQaDQGh0TA6GpqmlgCH43hYrEyNlMp5Ak5DD6LJmLRuWSijoxlulJ1eM+G2v3WZR4bS903VPiblAeZua9VhGzXrT3kEGe31laXulkId1oly/C12aziMrEABgkwcbRlDM2VMMk2hMwEJdsA8AKZaxK0zSwpcj4MpQYHkFgMWg0J++8yCcR/r3/pQuhNJhD+sbz+CEL4f6pH0Gg09FZTKBQ2m80X8uRyqbpSbqCtWqGns0ylWqWluVpbC49GoFEIJBKNQuMRaAIaQ6BQKAI+l8FgQLUosB8anP7YbubHgC0CgUBA4haO+CerCYehMGgUBg3A0Gw2WykRyLgUEZMgYFDpZAoOTVq8ncUYLCRzoTwFBEJociSLxWIwGAQSkUKj0hh0BpPN5QkgEKo0deX6ulrLtPcf9szI3Zed7VuY41Oc6VuU6p0aaVuY7FGZE1iTH5IZ75wcbZef7pUe75Qa61iSE1CRv7+qMLQiP7QoM6gi/2BdaVRVwb4TVZG1RQfLsoPLsvcVpgWkH/WICbVNiHXKy/JPOOpYkhfSWHOkJDsoI94tJ9ETaAqyPrvf9mzY3qb9dg1B1rWBuxtCbI+HOTQG760P2NN0wKkuyLYuyLbS37o22LbIa2e6tVGa5do0izXplmvTdq1Ltd+U5WtecnBvWcjeosA9eb676g67XksPPR3l2Ri896do3yvZh08nBdcf8Tid6HMx3e9MomtTvMPpRIdrOYGnEtzPZwbfqIo9nx92PM3vfF7QyVT3S1Ux144lnK44/FNT8tWzaWdOpF29WFpfm1ZbWNre1d0LLtxp+fRhZOJRe29sQ5Pxwcj8rILQQ5HxKenFJRVVxVXPHjybngffd3UWllVW1jZcvnL96ZMXzR8+f279/v5ra3NHx8O3H1LyCy3tHbeb7ly9eu0SHb0j+0N/Ot70/MmrN19bmweHvgyMdnSMdHZPtMws/DzYR9c3IAkl6lq62jp6Uk1tma7h8tVb16421l+9Ram/Vqa3TmZgJNVdzeArUVgSk8ENi6uLyj7jdChX39yFb7heINeVcUUKCq3iQORod+fwwmTfxPj7zp5Xk5P5d24DKi0oRyiSySUSmUQkFYulAolUIJOpi9k8iYgkEIpF8mV80XaF/Mn1a3f++PNzZ8ezqYkVoWG0lUZqeAIGCxfy6FoSMYdMEXI5KpX6shVLlywzXLVsqenGTbs2bzsU6F+em33p1InmNy/7uzs6O78Pjw61tn+7/vg+jy/cumrdp6evwXmwtW+gpWeodwr81D349P3n8z/dqG04+eLthykQPH/zhuH2DQAaR6PQ6TgiHABwZCwaj1u9dOWx/OqUrIri0sa7t5++fvG+u2dwDARbJqdsDkUAcCyByiRRWSQyncPhiQRCoYCnIZeJFSKpXCQR8wUctlQiYnHYXLGQIeQhUEgsFotBILFwJAoGRyKRABxmvNMsPrt6rYn9VtsAc5dQa49QjlQLBkMgAWAxrbLIDDweD4FwsfwAEoJsNpvL5S6Shsvn8QR8oVgkkUmlchmXwZFJlCnJGXfvPcrMKbz9+Glb33Bt07lrtx6cuXrj0k83z174ue7Y2b+evx+dA7vHZtonZlrHplrHprom53pnwK7JuS99I29auz62djW3dXWPTYyD4Oj8wtYd5nyBRC5VqLQ0lRrqKi1NDU0Vm8shkIgEEpFEIZOpFIiIDBaTw+NyeFw6k0Gm/rMJQr4JaNIej8fj8/k8AZfLZXO5bDabSSETUUg4FomgEglCGknJY8k5DJIaoMFEp4fYn4j3SndZ57FVK9bdOMXPwkyXWXDQKcppa6TjlnhPs/QQ57rDQZeiwh/lZNxISzofG3k3P/vXuNjmooKoTQb5fqbHUnzqk4PPZ0Ycj3SL2qHKdjW5mB5UH+daGel8Pj1inZSHAAAAQ4IDAAqDxuJxTDJZnyfWprG0+QKVXCLkkqy3rNuipb5dT+vmT2fXrTf09XcKD/N1cXXQ1FISiBgujwmoAXQGeclSPaW6VF3KX66jYbJqlZGWjozGFNHZPJ6AxuFgMJj/8m78p8bgf+UKEokEkAACroYBEEgADkegUBgkCYvk4tBUNJJDIQp5TJGQIxJyFGK+uoAnZTGWqThW61X+xjrxNsuLXI2qfYyz7Nfle2y/fTIj1G51bqjVxdygFNeNQevUbUXUXUyikIpEIwAsjsAm8NbxlrsotyescU01cqk2DjlnHn7aPMSGqWKrIeAYBABTQwH/PyH3v1IQ9sMAikUQQlFEGo1GIBAgOP3Y8AUq+FsEoVgq0tTU0NLUMNTRXKWnu1Zff5Oh4RqVCo4AUGgYHk/EY8hIOAaLxnG4DA2VhE6n43C4RUQtytBFafivNgUoBBKDQiPhCKizD9QpDUfAi+TqVpZmIe72DtvXrpZzhCQ0AY2AIzCLfP0RhFBSEGofCOU4WSwWk8mk0+mL+XI6g8Xh8qUy9X9AqKsn1pS6+dvEJHkmp7oW5PqU5vjmJbjmHHUqTHTPOGKfGmUXEbzjUJBJbqpHRrLroRDTrCS30pzgmuKDlQVhBekBVYWHTtbEXziecKr2SFl2cHlOSF1xRHXBwdqiwzWFEfm5/sWFwamJLrnp3jUloQ1l4XkpnlmxzkCtu0mDl9kx350NflZ1fpZVPhaV3jvLvMwb/PeUuJoWuu7IctiS725a5GdZsd+uwM8yy2FLktWajF1GZa5m1f67SwJ2FYfZVcV7nkgIqIxwLQixbYjxvJ4R1nTItd539y9Rfmdj/K8kBh8Lc2oIszsdad940KrhwI4K/02nS4Prc33rCoIvNcZfaow/WX7wVOm+xnzf21cKfj6TfrI68sqp5HPH408fS7n5c93pY3mVeUUt31q75+duff70YWTiQWv3ofLatX7BwT7BO0x2Wu623bRx29bVmzYsW2e1a89ud/ctxtuFYtG6NWs3r9+ww9jExHTHNrMdS9etFuho08ViCoPJYbFJSJS2WHymurrz3bue7sG20dFX/X3N3QOfmjs7v49+nwPvT01yV6/CicQSlba2wVKZnh6BJySyxGSSCE+ik+hsrkjB4oq4XL5CLJAwyVI6JjgsMzS2QG+rNcAR02VKmUyizaGt5tMDjLZ2tXwcAacGp6fefe96MjR0radLbdn/N8tIJDKpWCaRyEQyuVAu1xAxRQoJW6kSieVKMnU5nXYqP//Orzeav35uBsEtsXH0dZsBIhGOgyHQAB4F55JJPCZNIORw+SyxVKCplGkKhQYSqQ6PpS/kLlVI1xrobFq53GzLRhtLM3OTbUptDS6dfrn+5ET3UHtb19gC2No/OjAOfhuZHgPBjv7Rz986egaGS+vr+DrqCC6NTGFQ0AQSDMEgExB4BJqCZ9JZCaFHzl+9HZ+Yd/7MtVfP3vQPjH7u6+8HwbtdXYYbNlPFEgKHw5HJeXKZQCYRyEQCqZAn5fHEXKW6lMNm8vlcgVTIkYqIHAYWi8WiMWg4AodAoeEIOBwOR6PCoyPLj/+0fqfbbu9IC7eDpg4BOLoAhcLgkGr/SqssugwgIxyEQAaDAYVGmUwmT8CHgpACkZAvFIilEplCLhAJFWI5ncRwcnBt+dz65n3LybMXv3UNlNYdb7ryy7lrv//8270795/XNpzJKajsHJocmAY/D49/HBhpGRxtG5/umV7onpr/MjD6prXrU1t3x+DY0Oz8l56+3x88tNhty+YI9HT0tXS0FepKlZamlo42T8DHEfBYPA5iIYlCXgQhi8MmUchoLAYCAHRah4wGXGjxOTweRyAQ8Pl8CoWCgMHhajA8Fsem0lk0OhlPoOMxmwzUS6J9aqOck+1XuG1RHrRdUx7tGmSxzGm9enaIfaTD9gRPy6rk8Jdn62+mJ9/NSOv/9fqrY7Uv62r/Kiz6Ul7qbyDO8tx2It2/OjHgbHr4mVgfG5maxzJhXaRTTrB5TuDO00kHTLSVCAAAiHQ0EQ8QMAAK5uvrnRUTJydTmVgsj0XX0pBlRkfH+vivUijv/nFjhdFyBx+n8NhDe2x3aajkPD5r3/5AHp9FIGKYLKrhEt0lKtG2FfoO27cZ8oUUQE3M4AkFUrZAAk1OX4TfIggXN/F/NTcBUAAahSDCMBgAAYMh4FgkBo/AIQE6Bc9mUZksCoWKZzLIUgFHyecqWMz1S8X+e4z2WS0N2iBKtNApdFkfvlnj8Hb940H26XuMkp3WPT+X1pThczYjpClxv42WiI2BU9EoCorMAuibcfp+zC0Vq3wfeOT8tiv2d/Ooy6b7jGFsMgCg8GgABuAQmP8VhIvXDDXXhhqqQW8yFPmk0+n/AiF0sz+CkEwms9lsuVKmq6+jq6O1RFdrlZ7uxiVLti1fvlKppLBwQglXR0tbJVXR8DQUDI7BwnEkgEgkQgob8sgsnjMQ/zGsQtJw8YLVAACNRMEANai6H0fA0xh0Lp8n1dL09/MsT4k96mFroiUW4eBYBID4TwT1XyDEYrFQLBQCIWT+gr6ViyCk0ZmLINTU0hMqVVJtuUfg3rAo+8NR1gW5PrWFwbmxzrXZ/uWpnnH7zRMOWsaG7YwKNctP98hOc4sKtUiIso05uDv+sF38Yfvo0N0pMW65Kf75qV65yR6HAs32eW2NCbXJjPMoSg/OTvDJyfLJyfJJS3I9csj66CHrkiz/zKNO6UccgCznHRmOxoVeVhmOxtkupmX+e9Idtifbbq70sMjduyXHYWu5r1X9AYeTke7HIlzKgnZXeW6v8zJp8DEvcdhY4LCpxNPkdIxbTbh99WHn6sMu+UHW2f6W2f678vfZ1h/1q4vxLYt1b8wMrkj0KjziXBTrVpsReKoovDojoKks4tqJ5CuNiWdrY842xJ6oiaqrOHTqeNzFk0d/upTV1Bh/6WTir00J15tSr16uzirJriqo/trWMwaCz751Pmvt/jgD5t2+JXZ3RusoADqVSKDSsCQcEovBYTEYDI1EhrIvLA4b+sNks1gcNhSD4omEApmEI+CLBMJlSq2q+Iye+y9fPnj65K8XLR39X7pHvw/Oto0tfFkAn8xMcs23ATSaVCARiQRUFoVFI7NoVCqbyWQy+UIei8/kSrhcMV8kljKoHAlP3S08z9r3iN5GC666DlcmFUiFCqVEKRO6rDTo+fsFOA+OLYC9k6N9c9NvxyeVts54nlCkoyvSUBdLRXK5VCIRSSQysUTBFHGlcpmAJ1TIVUKRRMhme5qZtVy53vK189scGH7iHHb1WoBEQCHVmBQijUKFjCESiUQulyuVSqVSqa6urqGhIdVRqFTqWmLlUk1DlYauUktXJpMpxWI2jurl6Hb/1r1PzR9bWlrev303OTwMTk1Pz8yNzcyMg2Df3HRubZVMT4fMZPL4QjyRgMZi0FgMDAbD4XAEHJ5KpmzZtLmyrL6+/kxFzenrt572TIF98+Dn4fHO2bmEC00AjSaTq2R8mVQqZwl4QrFIxONyeFyegM8T8BfFGef/Mfae0VFc2fr36a7cOVdX55yUSSIKEUUGISSEJJSRhAKSkIRyzjnnnANCIkdjG+cZezzjGXs84/F1wsbZ44yxjfv9ULgv9941//WeVR+0erGWSl3F+Z2997OfraAkMikLJ9gEi8NiM5lMjMBxFsFA4PCoyCdvvRqfVpLbOpjd1LPjcDiLL0VZbIA+mtNGC+3oWiCdVvpfEeEjY1+l0uVV9qjiplbT35VWZ1Jo9NsC9tx+5oXrTz977ennn/nTa1PLl4YX55du3xxbXFy4eKV7YCw7t+zq1WecD53//O77t3+8/+79Bx/++tuHD3699+DhV07nZw+ddz947/KlC6UlRWHHjtptFqNB5+nh5u3lYbNY7Vabw2a32+06nU4kET+iII9Hx7J05ZLL5dLBAfR7Sxm9A9KSSJ1Op5SpKEopUyilGjUu5AGEycQgCGFCXD5XKBLx2EoOEu6/uud07FRufGXQppM7bWcOr+1ID+/IjPXXCcti9pfF76tLD5ypy3ixv/5OReEfKsv/3tH6fEXRm001b9dX/iG/4KSHsTZu70BF9FRN7HJt/EROSISX4Phac93J/T35x9rSDp6tPnXQx4oDALF5TCaMISgGMRtrKl559onooD0huzacig5KTIpuqq8I3r9nn7//7UuXV3n7BB4+kpiaHnT4kF6n0mukg/1NW/y8RHzAZwMpD7YgIGLL+mM7/XkQ4KCoXmtQKfVyUgujCIPBYDAAgaMIzIQAE2VgCMBRQgShXAChAIaYMANGIQRDAfwINhCDyQAAZTJ4BMpnYQTMkHFxHSmyqOUWtUxHClRStobkKsTEJjd1TlBAZ1xwqFlQcWxTe/Le0kOrUnyoQxZFqKcmY5tn/l6f5nD/pbyIG+VJYwmHDqspLgYACjx55kzT4ebVSf0bMu6EtLy/O2/ZPyZE5SZhIDDEQFEUgWAGHUX9rnelEU4fblyocHltu85z9GvM5/Np0xaXtgV+rLmCy+XS+imrwWY32TxtDm+LeYO35yZvR8Ban41uRrWCbVLxD21ee3zXDjmKchEI5xKIkMvhsLhcNgQxEARCEIjH46AoTBAYn41z2ARbwMG5BGAAH4dptUmlxoCIAGoAJAAwABOw2SiLLeXzPcwGi69HWvTR4bS49qCdwSaZlAEAhAJcBEEMCGIABmDCEIoRAIIBjHCFEpIkSZKk6S4QCGjlF4/H4/J5dNFRLJVQSoXOoKcTJ96eXlKdfGdEwJnaxJbWtN76hL6a2KWhvJq8oNbyiIrsg00lx1rLIwpSA6rOBPbWx/c3xJWmBRQkbS86uTs/eW9u6qGi3LDOjjOdzSndrWkD7RllOcHVeaEjrRntFXH1eWGVxcc6mpLqKiIrikLrKiKba+Maq2MKsg+B2iC/uiObu2P3t8fs7U48NJoZ1h6/vy1uX8exHZ0RAd0xeweSg2YKYs7XnZqrTOrKDO6J29UdG9AbE9AWtrUtckfvycCZkviuzOC+M2ETZSd6csM7so725EWOlCWc7yi4NVo725E135Uz2ZI+25V9bqDg/Fjpk0vNdy603V5qvnOx/Ynl5pvnGm8sN52dLB0fzF2YKhvvS1+cqxwbyh/pyrg8UXRzoX5upr1nrHeqb+qttz745lfnX+9+9sq799791fn011+XPHWLcDczJCIeVyTlCAU8oUgiFgqFpFhCU5BOOskVFEnJ6Z1XpVGr9TqFTqPSaW0Wq0mq2GzySNt39Mb5Ky+8+PJ/ffLVO59/f/fLBx9++/Cu0/naLw8MwQcAmysVSAQCHspGREKukpSLKVImkynVqsdBKBUpTRpHVG7nzogsy7pdppXrBSqVQqcxmg06ncZPJS6NjX/lzot01e3Tn374zOkMrm1hUarHQajVqrVavVZnkutVaq1Go9JqNUaNVq8myR0eHs8Njn7w/sefOJ3jf/k7tsoX8DkwBAxqhV6vfzSPVK83Go2m35fZbFbbdAaDzl1vXWn3MRqs7t4+Hu4Og0K+ZdWm8zNLf371b8/94ZUbd56dX7pQXlHz5htvOZ3OX53OP/z1tdhTqTyFHOXzjFYbRSnpcWIsDptuP+JxuASGm42m6rLas3MXhkYWFs4/cffL+z84nV87nd84nbc/u6tas5pU6dRKnZxS8iQinkioVivpB+F6IgqVkqTkIomYAQCdjSEIAoIgwAACkTA3P++lP/6zqmt89Oazs8+8fCKrCMZ4ADARFvqfQEirCehPHnfs/E8gNFrc5Gr95u275pavvP3RZxeeePrZv/x9+Ylnqtraqtvbx86eW75+u290Nqugqr65/+9v3bvvdH7+48+ffPPjNz8/mnbyxlvv1TZ1JCWe2BWww8vT3cPdodWorBaTm8NmMRttFqvNYnWzO2w2m8FgoLOjXD6P1kS4jskcDgf6XRKJPDbsjSAIkUikVCopUkFRSimlkKkUHAEfwWAely1ks0UiiUJGqsVCk5B1YveGgdy48dyo+vBt6fs8M/at6Mo83p0dt90kDd1obUw/2pARPFKVdq2t9EZF4ZOVpU/XV/11uPtvvc3/7G56+vTpELWoPGrndHPKbP2J2ZLI5ugtcb6KCF9T8l6v4mj//jOhT/aVB/t6YAAABGcyYTbBggDwtJt3bV5r00i2rnHsWOd2PCigLCs5fM/Wnas9807Guxs14aFBOXmZCdHRaqlo56Y1jeW5R3ZtXGtV67ior0mTuW971JZ1e1Z6yAgIYwKJSKxRG6QSCsFQnIUhGIwgEAQxYCaEISwC4wAGCgDMYMIYgSMYzICYCIYC5qPyIYZhKAJhKMxn41wC5eCIiIWppSItKdHKRUaN3GpUGLUyjULoEENZBzf3JYbEeEg74nYsFEf0xu84lxmct2f9YbMgYa0uzI1/YqU8yl0YbZcUbPPapdFK2KiEL93Idy/zjLxwpP7y/ooXDta+sSd7YVvMdoGaAwCOIQiCEBiOwsjjzRIumQ9NOBcI6SiKVpG4QCgQCB4HIf3v6TQjDUK6J91qsNhMZg+r1dtiXu/lscnbsdPXe51Nr1UL7HrZ3o2rg7f6kRjGQ2GCjcN8NofDIggMQSAMQzAM4XLZGIZwOCwhl8Ni4RgHZ6CAzYFDD+/MiD6UHhZwdO/KkLWeXkIhBsGAYEEwLubz3ByWtQH++aeSRrJSK/ds8ZcQfAAYTBhAHASBUBSGIAYDYjJhCEAwymLLFEr6P6BIJKKlQAqFgrZK4PJ59ImQDjRpEFrtNqvZRuqpPdF7W0crxsZLR9rTuyujBhsT+xsTBpuTavOP1BeGNJUcq8g+2FB0tK3i+GBLfEPhkbJTe/ITduQmBeQk7ys8E9rflz/Rm9tRm9hYFt1QGtVaFT/UnjnYltFWfaKsIKSpJramLKI0P7imLKKlLr6pJraiKBSMxx8ciN4zejKwL35fd+L+vtTAphO7GhN21wVubArd2hq1qyc1aKY8Ybkta6YxrbckaqIgeig7rDftSHdSYG96yHjxibONp7vyI7uLjk82pA5UxveURo/Xp023ZV0YKr+z2P7U+dYbC/WXpiqvLdTdPNd47VzD01c7n7vZe/Nc4+XZ6uWJskvzNZcX66aH8we6MiaG8sb70qdHCwd7sztr4ibbUy5OlA8P1gxMDZ6fWH7j9be/+9X53pc/vPLW3b9/+d2/nM6bP3wn8HFwVEqJWE6JSZKkZApKIpPKRGKagnTwQdeHaGEeXS4SklKZgrJZrO4602azZ3dO2bmp+ef/8Mq/Pvnq7c++e++zH9///Ie7Pz184/6P61ITAc7i4jwcRwECREK+RqEUyeUymVyhUpIq+e8gNEpFSjfzyqiCvi3h2V47Q7aHRAu1BqXZpLdaNTqtr1KQfyzin8+/+o/3PvjK+eCrn3+653TG9AyxKJXazV1tMWt0aoNBp9WqNRqdRmtUGDVKtcqgMyoVWq3RpFUqbGLRRF0cH1wAACAASURBVGHJt59/++mvzpsffcHf4AdwlMcltArSaDRrNBqdTmcwGIxGo9FopH8wmUwqi8ZkMtl1ZjeTm1pj0BoNWqXcKJVUZhW/dOelt9//6PUPP/zS6fzwux/rO/ozsoqefvJOYWGx1c2dJRDwpVKt0WS12nkc/qNJsBw2TBvhc3kwEyIwfOOatVWllc0N7aMjM6+9/q+7n3zx6Xff/uh8+LbTuS7oMC6WqvUmMUXJtCqJWiFVyFwBupSUyRWUUq2iHVUIDCcwHABAJ20AAA6Ho7u7+8KN57rnz0/ceWHp5deOJaUzERaCIBjx3yCkdxChUEiDkN5K6AwSXainszH/CYQ6s5tCb80vq8nIL7v3zf1X/3X3zXtf3vrja/llNT3D08Mz5xavPDk4vVRY117a1J1T3vzJ3U+dD53Oh85vv/zuD8/8obWuNSkmKTQw9EhQ4MYN69zd7F6e7u5udk8PN6vFpNOq7VabzWJ1d7hZLBaLxaLRaf8vCEmS5PF49MHflZ5ybYW01o6ilHJKScoVcgUl4PGFOKETSowCiUEmt5Jyu0zkIWWfCtw8XBg7kBPanBCQsd8reZdHV2b4YEHisfU2TxEojNnTmR9dn3msI+34X8d6P1g+254Q9URP/ce3lm43Fd/Kyt5LcvJCtwxXnRgrjTxXldAQuaUoaHVXekRrxpGWzMCh/PBr7QXBvh4iHGOyuATBZhMsLoFL+By9QrLex5F1MqqpIi87JigjbL9FgCQG7drkbti00h54cOvOXet3+m3kwqAiJy0t4nB5SvRateSgt1v4Ot+T/uvD13l3F2SF79shYiN8Hksg4KlUKsAEDJQJ4xgDgQEDIBgKITBgAMAEEBPAEAOGGPQnOIuAfu9KhCAIAIAiEI9LEDjM5eAcNibgswV8tljAlksFlIyv15CrvR0rVZy9DqrwwIb41crSQyuWyqMXckMvFER0xu3L3uHWdHxLur8heYM2YY022CT2YwETwlWhorVyr6My/1bf5Ofiep46UHHTN+3K5tjuzaErcBEOAIvAGABADCYT/O7P8hjwHgehq62etoyhRcKut9cllvm/IOTxeCRJ6nQ6m8lsM5ndLRY6IvTz9tixxmelXk2RbItWusHb4e/jKcVQHoFiBApxCBYLh2EmTUEMQ9hsAsdRHo/DY7FZLBbOJQAMKDXvRNy+zIQ9BYkBxWm7K2L3b7doWEzAxFgITPBYbEojX7t9a2V+3khhfurm9Q4ccADAcRwgbBhi0EcWWlnDhBCUxeaLH6VkaGcZOqlLkqRQKKRByOXzhGKRXEFp9TqTxWy128w6k0wn9zuyuWe+cWyqcrw3u78+cajl5FTf6fHu9Oby8MbSY521Mf3NiePd6d31cT2NkT31US2loeWZ+0sy9mcnB2Sk7m6ojR9rP91UHFmccag0+0hxdlB16fGBnqzezozG6piuluTO5pPVpeFVJWFNNbHNtXHtjYlgNGZPb/i2/phdPfG7e1MO9GYFNafubTq1bzgtpD8lqDc9eLL8xPnu3PNDhfP9uXMDuUvduTONGWMVSWNliZPVaec6Cy6P1Iy2ZF+cKLs+V3tpqvLiZMWNhcYnlltvL3c8daHr9qW2q0sN5+eqlmcrz81WLs1VLc5VTo4WnB0vmRrInejLWZgoOT9XNTdWNN6fMzmYOzOcPdid2dGU3FEd210eMdWVNTZYOzE/fn3h2t/+8s/vf3F+9v3DP//z7l8+/PxfTufyRx8J3a0inY6Sq1WkUk4pZSqFlJSRYokr4FCqVS4cKtUqnU6n1euUeq1Sr1Wr1Ua5aoPF42rfxDPXbv39zX/9496n73z5/Uf/fvDhF/c//sn54W/O422NgM3l4jwOhwPhsEjIV5JynkRCg1CupiitUq5RqTUGmVi1ynNjbOloQGyx/7G00NRctlqvMFtVJovWZLWTRFNSqvOT71//59ufPbz/k9N57zfn0ZbO/wFCo0ajUWk0OrXGoDJoVCqVUW9Sq/R6s8Vo0BkEvMJjYd9/8sW7X3z7/BffrY+NBwSm1SgkAr5SpXGB0LXoHKnSpHU4HGat0W5ymO0OSqOQclmbPexvv/jqR2+99+7de6+8885b3377ldM5fPYyJlQaNFohX8BhsdVqtVarlUmkSkqhphQ4i4BRhE6NIgjC43AxBEUgWMDGo8PCWmsaFyYX/v7am59++vln//78h19/+NjpjMzLBUKhymLly0mpRqkw6rgyIU1BiUwqJWWUUqHWaiilQiyVQL9P6EYQBGZCKIysX7vu2pWrHcPj4zdunf/r356/+9HagH0AIDATQjHm48kiFwhpjahQKHw8LqTHEdCFNoVCQbNQpVJptVqDwaA2OYRyTWVT560XXrnz6uv3vvvl3a9+ePOTf9fWd1fUtA9PLc0s3ZhYvj589nJOTUv4qZyjB4KWZ85eXrqYkXzqwK59YUdCE2NOxERE+/v7+/j4uLm5ubm52Ww2u91uMpmsVqvdarOaLe4ON7PZbLVaTRYzXyjg8Li0bJ1OjapUKpFI5NJEuEos9IEARVGhUCilFBI6ty+npByuHGe7i0lPocxTSnnLSC8x30dKZAdv6S+I7Dx9sC1jT1bg6uRd7i2ngnvyolMOrtfC4MBKXXdR0mhZamdi2J2G6r8O94/lnHp+vPv9JxZ7UsKX09O3S9nZwf5dhccH8sMu1qec3u0R56eviTnQlhncnRc6WhR5qfnMPk8TCwDARJhMmAkYLAKTCnmURKCQ8ld5mA/v3ZZweG/MgQB3pST5eDAfBzqdxOGp23Voi91mPB4WZFAJGksz33jm8iYD6W9Q7DLrd2vk2zTytMN7h5uqkuPCMRgABsBwCGVjAAIAYgIYAQwmzuNgPExECfkihpriUgI2DADBZgEEwgk2DBg0CBEEgWEmwcbZXJwJAw6PEIj4bC7O4RE8Pksi5smlArGAkIrYJjHHW8HfqBVukCPRG021sbvKj/kP50Q81ZHVmRDQc3LXSObh6mN+XYmHW6KD1rGYYsDeTK1Icj9cZAsb2pB5/VDlZb9Ti9aQHOXq4xovHYRjDAaBoxAAEIPpOsS4gkL6ydKpUVfJkw4HaQq6QCgUCl2tDtBjze+uY59cLjcYDA6L2W42edotK+22TSu8t6z03um7ykutZLGYlIRnUlEWlYKPwFwCxzAEIXCCwGCYSRAYkwlQFMZxFMdRLpdNYCwWi8UR8VAew2+bR1VlfFnuoYbCQ815e/vPhO51U+EAwBCDjRBcnMOViyzeK5Jj4mvTMqL8/cxCFg4ABAAMAJMBICZd9wSuiRMCoZh2R5JIJDQIab8kukZIX7ScW6PTmixmi81qM1pJPeXY7N4yXtndnzfUlTHUmjrSlTE7nD89mNvbfLKtJranKWl6MHd+tLC1OqanOXa8O2W0I6mnNrq9MrKq8EjhmUNVFeEdpTH1eWGlGYHZJ3efTt1TVR7Z03O6py+rpS6+py11oCujtvx4cW5QRVFodWl4T1sq6Ivd0xW9ayAlcDwvYr4mab4pdbAypqs4fLQwZiDv+HBp3NmO7GtTVbcWG2+eb759pf3GYtPl6ZpLYxVPzDbdnGl8aqnr2SsDl+ebL85VnZ+pvHK27sq5+ovzdVeWmy8vtSzO1MyMFQ33Zo3250yM5E+NFU5PFg8P5rS1JPW0pXa3pvR1nKL5NzFwpr89rbU2bqAlobMxsbI4vLs2vrcycqQxZXKkYenKuasLV195+W/3/v3jx9/8/Po7n7z15fd3nc66W0+gKkqkUlNyNUUqJAqFUEGSlFwlk9PurnQ6lM7F0T3LCjklJWUKjVpt1CvVKqNCbRFTZyJO/P35l99/94M/v/XOG/e+vPv1g3c//fbeDz9/6nSWnD8HuEIuzhMIBBgHF/D4cjEpkMplUgWlUFFqlVyj+B2EGj/fgITKyS0Ruf7H0gLCE4BQKtUZSK1eb7GbNZxwb99f/vrB19/fv/vTN9/8/OBrpzOqf9hVI3SBUK3WqjUGlV6t0+mMGoNWZ1LodAaDzq4gg1ev+fDPr7/38ZfvO53HyyogsUirUcglYplC/WhGgU6n1+tpEJpMJovForOYHA53s9ZoNtqMVotYKmADsM1hudrX9+kbr3/9+Sc/OX+7++P3H/3067HkTIALYSYk5AsoqYy+dCq1TqMV8PgsDpu2WaKzdnQAx8IJCABPu+V0YspE99Bbf37D+dDpdP7yi/PBx05n09QUrlIKNBqpRs0VC8UqSqCUkpTcFREqVEqtXkfbbEIITG8WOIoRdB+YlBzpG/jz62/efOWVkSduXnzlZdJsI3Auh03ACKBByGaz6R2EpiC9j9DwEwqFtI6GHvjiighdLHz0dVkcKr15xbrN155+/vZLr7zz+Tf/+uSrj75/0No+UlLWXN/cX17X0Tk88+Lrb//l3XsvvPnOqlVrVq5cvW37zqAjITv37N26a9fewEC/7dvXrVvn4eHh4+Pj5eVFs9BkMtntdofNbjVb3OyOR4Vbm1UmJzk8Lq1xpXWhFEUJBAJXjzO9S9JnAgaDgaIon8+XyEkxKSMpuVIhl7DYCozwFss9uZKVEmqVTO4t5KwiiTNHt3bnhbVmHejI2V8QujFpt3tDysHGtKD0oA2+KszCARkhAZeaitujQm4UFV4tKLhcVfbHiYG/zAwsl2YtZmet4cHxu1d15kdOlp9YrEw8vloZ5qscyIkdLIpuywrqPxO6XH96i5HCACCEEhTG2ASLTbAEfC6BwygT4AhAIcCHcS6M8bhsBINZAg5fITF42RKz09xWO9KyEuubCp99+tzccOPe9Y6NFirx4I7gFZ7RWzb66hTbfb1OxobZLVomAzAZADAADDMRFGeiBGAwARMY3XTtQ02NLemttadjDu0kAIAQGEBMCEYJ8MiBhcvlEmwcJhCEBQtIgdcaL79tm/y2bdzkv06rU2AY4LFhEQ8RsSEJX6wmSYqHG4WYl5y1Ss7aoBdFBqwbK4ooP76h+eTuJ3sLek4FL1fntJ2IdAPAjW04tTq00Tepf03a1LrMEfeoIWtgt3HHDlxuA4QIhlEURmAmSo8g+p8+APDv3Xv0xF2XCIjuHXR1B7peYB6PRyOT+ZiBDv3C0yA0mUzuNrOb1bTCw7HG3bF51Yptq1cF+Pq6URRgAB6XEPM5Uj6fg6IsAsMwBMURuksCx1EAAIfDQhDoEQvZPIzAmQQToGDP4fXNLalVxYFdNcHjjRHT1VFhm01aCTCrxGouj8WAWRIxTHBJoXSFwexQKIQspkbF97RQegFK4DCOQRjKpIuFOI7TaU+6g14qlfJ4PJFIREtGxWIxT8CnQSgQCWkQGs0mi83qZnJT6tXGNcaG4fKO3ty+joyepqTu5qTh7oyRnsy+tpTW2ti2urjx/uzp4bzm6ujutoSBzpMDLUndtbFtFcdbqiOb66Iba2P6qhM7K+JbK2ILMw6V5h9tqk8oKgotLA5tqYvvbD7Z35lOJ0hryiKqSsI6m0+C7oyQ7syj/QWRk9UnF7vPXBwuOTtYMNWdfXm07PJo2Y2ZmluLjbfPtzx3s/fFpwafutF9br5qdrx4fqTk5rnmS9N1i+OVZycqx4dKpofzJgbOLM9Xn1+omR4vWZyrXl5snJuumh0v7u9MHx/MPTdfdXa2YmqiaKDvdFdHan93xshAzvR40fRo4Xh/znh/zkBbWm1xWENJSFdTUumZ4M7q2PHGhJHGlMGu8itPXH7miRfe+Me773/1/Uff//L6+5+9/sm/X/3+/rrUNFgilqg0lFwtlcm5pIwlE4lJGSWW0r7GtEDGJZkhKblerVEqlXKVUiSXUUqF3Wi2kKqNZo/Xrz75zb0v3nz3g398/MU7X37/j4++fOebH97/5eeWp28DNp+FcDgcHsoieByuTCiVUCqphCLlCkqtItVKUq1WqvQysWbn5oMnqybcdkSuD4xZsf0AIpYpTEZKq9UbDXY32U5S+6+F2z89ePj3rz/+7Ouvv3U6j/X0c5QaV43QYNDRIFSp9Sq92qDT61U6vcEiVFAandpDq1qjoN649eT3P/x81+ncFBGFy2QCPlujUnOEjzymacMUFwjNZrPJZjUbLWadRa83Ckkph4txAVirlB5xNzQlxzy/OP3Jf73pdP7yxPPPseQUYAsopZwkpaRYJBeJKLFYJSdVKgWllBNsFoKhGIHTnoEojKAwwsIJFGOgTMaWNesbCqqev/LUt59+8fDXn391/nzf6Xzn6293RYRDYpFCp5PJSSklF2vkdHWQfhwKlVJn0Gv1OqVaxRPw6eE1KIzgMAIDYFSoL59d+vWn+w+czrv3f5h74hbACACYOIaw2KhrHAwNQlfwR2dEH506uVy6MuEqFtJxocuDVKvVWqx2vcFktju6+ofuff7Vfafzy/sP3r73SWZWaUlZU2FJbX5xTXNH39Mv/um/Pvrk+jPPbfDftnLthjV+/ruDjuwJCdkWGBhwNMQ/KHD9hk0Wq93D09vucLc73G12N5PZarbYHDa7zWJ12OxWq1Wv1xtMRq1ex+XzaMcpOuXF5XLp5nH6kOGKCJHf59ByOByZnJSSErmCVFCkkMAoFPcQy+ws/gqpYg2l9BLx1mtEueE723JCO3KC2rL3nzm6PiHA0ZxxuCZlf3rw+sht3iYWWK0WX2gsGU9P+q/x8Scrqq5VV93qaBrKSLxWXbRQkGeDwCFfY8uZiIW6tL6MkONrNcWRW9tTjw0WRbeePtybHXK5JXePu4EFAEAJiMGkLzabDUEMHo+jUMh5PA6HLZSQKqXR7L52rWX1CoAAvYfdf2+ARMVf6+c9OtF68cLQ+YWuD//5fE9NbkfZ6bzoiCD/jYe2bfKw6Nytxq2b1wds3bwvYPvOLZt8V64Q8iUIzMIJLmACngybONszPVe8NFZZlRYlZgCMwAGLBcEoGyAMAGAYBkwGYAKAMAQK0c7A3VWttbefvXbt9oWrN5aam8sD92+16UmSD5sUApGQwgk2wUIcermXUmThwe5yrk3F2+0jXatlBK6hCiK2hvkas/ZvPWgxeDKhg+o1jZvihzekLm7Jv+KfO2IKrlVvSdet9uCIOQCgGJOJQQwG4KA4DBiPz2p3UZBe8GOGOLR9Nv32ukD4uF7mcRDSlWM2m02D0MNhdreb1vh4rPf29F+9cvuaNQG+a21SksFg0K89j8fjsNgEjuIYgmMIhiH0nGQcR/V6LQ1CBIFYLA6CoQycgQiYscmHu3uy68qP9jYcH2mMOdua1FEQUlN0rL0iJWLLegFgMAi2RE5xWFwNpZbJJAaHuqg8baSzOGK7OwQABACKMAgcpmU4QiFfIpO6PNXocFAmk9F/pkAkdAmnZXKSjgitdpub3q7QqTTeurLO3M6B/P7u0z0tyR0tJ3takvvaUl1TCYe6MiYGzvS0JHe1pXS1JLfVxLWURzUUhzVVRHY0nKitPN5eFd9eFd/XnNZUGdveeLKjJaUoP6S5IbGv41Rve1pve1p3a0p3a0pLXXx1aXh9ZRS4MlV3fbbx8nTdhYnqC5M1l+cbr55rubTQOD9ZPjVSdHa6cnm+9uxE+ZXFxmdu9D15pWthsWp0+MxQb+als7ULY8VjvWdG+s4M9eX0d50a6MqYnyydmyqdGCmcmSidGC0ZHsg/O1k63p+zNFd1ZblxYaZ8ZqJ4fDhvdDh3sD9reDBnaqxwtD+ns/lkf3vaUEd6S1VMS9mx/tbU+rKojqqY4drYqdaMvvaSW0/fuHnjzsuv//NvH31698df37j31V8+/vLl734Q7dqFicUKjZ6UKUViKUcuw2RCoVQi4Qloj39aLErHH/TPSlKuVqsptYonEckUlF6tcWgMVolisar154+++Pq7n+5+e//tL79/6/Nv7/7y8N2Hv7Q8fRvgfA7GIwg2yiIEPKFUIBPLlRKxXEYqKbVGplJIlUqFUicT6fbtCE6tGhNa/TYejLSv3SxQqTQmg1qr0mrVCgN7n8L4XMPYg59/e/v+V9//9OCrh86gzm6uSqv18NTarLRYxpUa1ejUWrVGr9IZjFahgtKadA6t0s7nXe7qdT50Xv3z65jZypJJ+DyWklKw+GJaG+nyTHEVC/Vmi15rMBtteoOJLeFzuIiOj0VtXHNmm/eZHasaow43p8QsD3ZFHT0CIAYk4nNlQhEpJmUSUixSkjK1SiFTklyZkJaMovijHnYEgiEGE4URtogNAFCKyJTwhMWh2ffefNvpdP748McHD5yf//hzXkMDg8+nFCqNQklRlEgpIym5KyiUKyiNTqs3GrR6HcHlMCAmgiAIBMMAsBjw9nWbXnn6OedXXzl/e/jdbz/HZWYCBswmWDiGwNh/z0VzbSU0CAUCAd1BT28otFeZSCSiixO0aobuLKQrhW5Wk0Qs3BWw429/e+2Lr7781el84HS+d+/eqcyCuIT0mpqWyqr69FNZERGRnu4eFCl381y9Y88h/4D9W/ceOhQZs+dYxNYjITvDwjf5+esNJncPL5vdzWZ3c3P3dLh5WG0Oh81ut9rsVpvdblcqlWqtxuawc/k8HMfpDgGXWJTJZLq8rx5vu6ZhSXfTUxSpoKRcHBHjqF0qM7F5DjG1WqXzEIs2m5R5x/c0ZYa054bUpezODd2QeXhlW1ZQeeLOrGN+qUGbd7rpHEJOZWrE9c6GP/b1zuacudrS9NrSXOOJiIWSnPLQEDUAh9abm7LDZquTayJ3xG02t50O7T0dNVuXOlYZN1oUea42I8Cu5SMwYD5qMqNn40EIDCEwRuBSSu7tszLoaEhiRtqtl+5UttQcCN4/MTl46/qFxqqixJjgwa6q6+f6b5zrbS5Jef3ZS3GHtjp0mrjw0I1rV1vM+pNJCcX5eVWFRXVFZTWF+U0VleW5pUnRKTu27rZYDTIFO7/85JXrlddmK0fKM1UYzIQhgOMIyhIyCZgJ0RorESle7bcuKDKkobflxh+euvP81SeevvDKn26//tozzz91ob4s08/b6KYWWDV6h8WoUYrWumvORBw8E7I7Yd+m5PBdpbnRMcGbTkUGVJ46lrB3vZ9K5IFAgSZr2ZqDQ35xyzuyru0tvrOj8JJ3bIF6vR+pEiIIYAAAA4AyIIjBQ3A2hkMI7FKN0o+PftyulCkEQXS/BE0+urztAiFdJvxfIKQXQRAkSZpMJne7wd1uWLvSa4OP1+aVK7etXr1zja9ZJGNCGIvNJVgcvkDEE/BRFMUxhIUiKAqzWDgEMSiK9Pf3I+hIEYURBGJiEGAxeRQ7JTuqoeFUwekDtfmH+xtODlRFNRUebK48PFyfkLxzrQwAgVAmFotJklRqdbiU59jo3j5YNt6VHbRCyCFgmoUYymQRCJ/PpV9XGoQ0/yiKonsKhUKhUCxyGS25UqNWu83D6K7Uaig35amyhNaenN6urN72tN7u9K6W5K6W5N72tJ621K6WZBpjXS3Jw0PFU6Plgx1ZvfWp3XVJHbWJ3U0prfUnOptT+joyJocLxwfzh3tzulpSW+oSJoYKRvro0ltSZ/PJzuaTdRWRVSVhteXHwdxk9YXFlguLLQvTtdNjFfNTNRcWW86fbR6bKG5pS+ntzZocKx7szZ4cLnziUsez1/vmliq6e1Jbm+LOTpZMDeWO9WWPD+fNTJWM9GSO9GXPTZTMjhfPT1fMTZV3tWe0NCb3NJ3sb09bnq1cnCob6cueHS9emCmfmyqdnCweGyuYniweGcjpaEoa68s+P1O5NF460HSip+lkV2NyV1VsW0HwYm/e5FD9My8+/cRTL/zpH2+/8v6HHz747Y1P/v3KR5/9+aefuTu2I3wBqdSIRSRPJOYp5BylTErJZYJHRo4uBNJFKZmclInESqVSpqD4UjGlVgn5Artab5Mq0zfv/+TVN3/84Zf3v/7hr3c/e/Ozrz5y/vbWw/v1t24CQiDiSthsLsHlSERSqUDGE5MSMSWVKSi1RqqkaBBKhdpDu8Mza8aB1LFh/zGdx0oeKZNQYo1WYdKrtG5if65sJqnU+Zvzv3769xdff/PNb86T82e5Kq3O00trs+oMWlo16gKhklIY1HqjySbRqI12s02rcBMLK2NinQ+d9ePTQCwTaVRajUIsFEnVOnp2nQuE/70MJpPBatRbFBotJmADBtCw4aqoo6fXa0dPHGwJ3l5zZHf8Zl+rjM/mYQK1TKQm+VKhQMCTCPgKmVSppCQKmVAlQzAUZxFMGKIr/CiMwEwIZkKABaMYgQLYz3NDY2HdW3/5h9PpvPPH5xuqWtKyCwLj4iCh0GAwGSiVQk7JNQoahFJSRttsqrUavdGgNxr4YhGMIgAAAsMxBkQAiGTzd230zwmP6KipmT+3KNWomRDCJlgMABDWIzE6zbnHQejaTVz7C73oeRSuRQeFKpXKrFM5zHqrSVtTUfqnV1569tk7X3395b1PPko7nZecdjosPHqz3za5REpAkI6Um5UKH6/169ZtW7th+7aAQweORu47FrU3LCogJHzd+o0ard5nxSpPLx83d08ahCbzo94Jm8XqcDhIkqSUCk9vL56AT1d9XIbLtJLw8aHkj+ssYBhWUCS9s8gpCQuFhARqpeR6Pt8kJFeoDXaJeLNNl3t8X01qUFvO0bK4beWxO8rjt7dkHswO880K23hi39qkQ9v3r/I+sNPn0nDrk4PdM2XFZ44efnp66OZQ++WWymAPNwUAUXt8G06HTVWcbIrfW358x0xjxkRx8lx92lxjylJj2mRxgjsPxgCAOXyIwSQwHMMwGEZhBCO4PK5QFLB338L8VGHRmfjk6I6B5svXF25cW3jq0uyF8a62wjM6DrJzpTk9Ym9DTuxoQ25eTJAnSaSlpWzbtkUml+7dv6+trS0jOfXYgcOBW3cf3OJ3bM/+4oyC7saevvb+qcnRk6nhUSf2XrtVdmWy8HxribtEwIQhgKIwQogYBAojKIriLGJf4P6OwZ7J87PLU1+h3gAAIABJREFUT125+Mz167fn7zx34blnL7xwZ+mdN5576uJE5AE/by1/g93sbpC7m8XuCjh4hSZps9vpwxtyYwPO5J44kxVdlB1TcPJoXmTgAQ9Txq5dtWHHp/bET26IvLw769zWjEsrki55RMUKrAK6z47FBBgAOBOCGCgAGASD30dNuLomHvfRpsFGT5OQSCT0S+sCIX2Yo/UyrlnEroMRjuMymcxoNLrZ9O52w7pVnhtXePutWLFl5crtq3yNAglgICjGhnE2RyTiCgUIgtAgRBCIIDAGA9jt1tDQEC6XTUeHLBYOEwjAACbG4lKPFRbG5aQfbCwKr8qLrD8TXJO3u6Z4+0Dl0cxdaygAOIRAKOQrFAoBJcNV4q3hOxv7CrpqYiqifPfu2mYz6zgEDEMAgQGbhfN4HA6H5QIhLX6Wy+V07Es7K9HWuy4Q2hx2H6u3Wq+TOxQxOWH1HVkdrafamhI72pIrSo5VloY118f3dp4a6Mnsbk9ta0rsbk+dGK9eWmge7S7oaUwfbD7d3ZDa35Y51JNdVxff0Zo60Js9PV4yPpjf35Y+2JYx0Jo+Ppg7PphLY7WtIaG6NLy1/sRgdyZYnCq9cq7u8nL9+YWa+cnSxbnqa5fazi/W9w1kjY0VTI4XLkyVzY8Xzw8VXJurvXOh7exsxexkycxE8cRI/thQ7tnZikvLDUsL1b2daf3d6RMjeXNTJTMTRVNjBRMjeYO9mX2dWbMTFUvz9ZeWWhZna+cmKy8ttVw813x+qe761baz85UjA9k9HandbUkTwzlL8+XD7Sl9jScHmlMGWhJmRjPHxgqm53qfeeHFC7eee/39T99774s3P/n6X198/9r3P7W/9ZrI7iNTKaRKSiInRTIpPeztP12PhsCJxbTbCL0ParVaWlSyVaDsP5Xn/O7Hz3++/9bXX33yzU8f/fvB+z87627eACwhG+VyuVy2gMNns8R8AUckEJNyoVQmkZMyJUkqFZRaJ5Zpt+0ITCvpA7hy9ebdaoNZSkqUagWlVCi1Op1V6ymQtyfl/fL5T/fvO7/9xvme01n0ylOESal0mE0Ws06nUxv1CrNerlJSpFytVtO5O9fSaDQajebQus3Onx+WFBcCJmCJBSIZKReTWolCIadUCqVWrTFqdSad3mIw2o1mh8liNTuUKo3aqCf4bDYHZQHgq5THrN9wwChuiQ466etdsHuHv1wWsd1fyGKKZVyXzPLR0U+ppF/fx3ftxxtvIZxB8HAEg7lcblZa2kxfb+Lh/VHbNk8P9N24eiE6MVqglUvMarlJRylUKlJJZybp30KPb6VbPiiKxCAmzkQhCAEIhBGwGAUeQl6Em6X46BF/T3cmA0AEwUQRGAJciEFrB1w9yLTcwCWNoe+fnuRAm665+Ef9vujo0KDT2+1WAZ/lUMrid/gXHznQnXmiOO7wWqPNqlRLOVw5R6BlS8xSrdFk13n6GD08V27yW7t1m++WrftCjh6JjAoIPLw3OMTTd43BYvXy8lnts2K1zwq7zeLmZre72SwWi91uN5vNtK+xRCLx8vKiKOpx05D/ZZLyeJ+4q9taoVAp1Sq5giJJKY9LCDHEIBZYREITV+pNKmx81r4Vxsyj/o0ZwY1pgUXHtySHrC5L3N2QcvBMoG9RyOaE7W7HNpmrUg/H++vOliROnIq5VlP+t9mp0TOn/zYysJiavEsqWidgFR4/XBV/tOtUTPxmr7idq6qzwqeqUqaa4/vy916tPrFQkqnhsBgMiMAfdWezWCxKLmOzcCGXtW/XjoIzWZHHQrzdbEEH9lYU5NaWFjVVljRWFLfXVfYNNEfHhcIY2LV368z8WElJto+HPjPl+O6dWw7t3ha43S/u0J7ChJgjW/197XY3ncnb23Pf/l0pyQlFhbljw31P3Lh889r5scHumZmWS/PVL1yo8bNzcAAYgMPmSWEUAhhD5WbKLs/rHe87d2n+6vWzd566+OKz1159Yfn5pxdf/sPNP//pzh+fu/7KkxfmOssKovbs9/f2sVFrfayrfGyenpb9+7eFhuyJDN8XGxiwe63nicN7967yXCHl5h3Z1RIX1BkbNJub0h94eHbjgUnLzjH3g9m2rUrABjDyuP/L488OhpkAABaLAwCMYxw2m0unuhkAxpg4AeMEjHM4PDEpFypIllQoEpISkVStVJFigVjEk0gFTAwCEHhkFwAABEF0Cp3FYmk0GoNevcrbY+1K700rV21fvdbfe+XuVet0bAEgAMBgDGVjEKxRSlhsCGWxAZPHh3GAIIANme3K/IRgLyEqYjIxlpDFwZgYBGEowsZCIw9n5RxPTt5ZUXqkMi+0/ExYaV54dWn4dGNy0QE/CgBCICOVKplUISOVqJC95/iejsnK1rakltIjQzVRZfH7VADwARMleIDFYaBMCYfACVgoFvAkErZALJIqJFKKy+UTBBvi4TAXJ3i4WCqSU0qV1mKwrdJaV7kb3KwGi9mmD4rYW1CZUF4b19GW2NNxoq8zra3xxPjQmeG+022NJ4Z6MydH8oZ6M2eGi0Z7crqbUtobT/a0nerpSO9sTe1qSysrDO9sOTXUmzs2WDjUmzvQnTM+VDQxXDzSmNZbldBaEl2VE1KdF9pSGddSHd9RnwRmRwuWZsoXp0rPzVZeOFt7+XzzjSsdl5abxsYKpqZKxkfzJ4byxvtzpgZyr8zVPLnccuVC08xE8ejgmYmR/OnxooWZ8oWZ8qmxwu721IGezNnJkuWzNUsL1efmq5YWqhdmyhemq5fm65cXGi4vt9IIvHqh/exMzfmluls3Oi9daFycq5idLJ4azZ2fKlqcLZ3uz5rpz50bzF8cy7u0WHJhuX7h7OBLf3j5+jMv/+29T95774t/ffH9O/++/9r3P7W8+SqmsUgUcjFFikmZSCYVSiUiiZiegEqfOFzXfw+B+31e3ePD6oxGowPhHF+56YWzF+999vnd+z/e++7BB/++/6nT2fzUk4Ar4bOEHA4H5xI8LlsmEgtkEomcEslIsVwilksotUqpNcgow5GQ2ITcdsDRrti4k9LoRRKhQkWqNGqNwag1k3Y2uyoi/t5b7zy4/6vzZ+cXTmfLq0+zLWqVm8VkMWu1WqVeKzdqaRA+Gh70u/7FtXavWjc3NLJ1y2aMy2ZLhFyhSClTqITkfwKhm8lNrzVojQaMS+AExEcZ60z6ALvVV4gm+a8JdbPk7N61RiIO2bZZq5CRKilJki4Q0jOA/t8gZGIMgACMQFEUteh0PkaDJyVJDTowXF9xZW4sOzNJb9OxZTyuTEzKFTql/v+CkP7+XSBkMmGAQDgLkRHQakqWHbC1ITFu15pVKAIxcRRlERjKJBiABiFd/6OZR6dAXS7bdGqU8/uiD0D0L3UlSEmSNBgMeqOOlAntCmmM38YUv3UtCZFp+/2lfCGAmICLAwLhC0QSEUlReqnGbPbyXrnJz3fL1pWb/HYcPLQv5OjWfft3Bx3xXLVKqdXZbA5vd4/VPivc3ezu7g6LzexwOBwOh06no2MCLper0+kkEsn/TxC6KkxCoZg+50kkIi4HF+CIXsQ3CwVmnsxdJjdxsV0++oyQzU2ZIZ05x5rSDp0KXlN7cn/tiT05h9bUxe/LOOQbtcO9JjMkc9/6mdy0sbTk8xVVz46O9hfkvjg2eKmiZAWKrCeFKYcCTofsTd6x8bBDd2SVOSnIvyIucLgmob84+FLNyYaoECGDgeEsAJi0moMgCEouUyrkerXCy81mNxsUMvGubf7lRfkN1eWNlWVdTfVttRU9zXV9rQ0L40MnjoeZdaqV7pYA/7V+q91DD+xQysVrfdx2b1xzYNOagxvXeOnUdrXay2Tz9HTfuMH3SNDB6amxhdmJW9cvvXDn1o3LS+fOdV9fanjpUt3RrWYOA6CwkIlwAAOwKEluVfHY2cnFS2cvXJ5/6aUnnr1z+Zmnzr/2h8vPP3n2yVuL167M/eONF156aun158+PNmaF71nvv9J4LHB7SmLE6Yz4lMSI6LB9uRnRY63VJ47sCd3ht1IrP7LOuyzySGNM0NnitPHTSWMJsc0796XpPQN5WgvARAwCQbD/NwhxnIUgGAQhMIwSBMFkApiJoDCCQTAOIwQCwxADRRh8AZvLEwmEUplMTlGUVCrmctkIhjLRR9lR2ueMLiGzWCyKovQ6lYe7baWn2/oV3ltWr/b39tmzZq2WzQU4YOIohy3gsQi7RS0S4TjBZiACHoQxcRzgjK0717YUp+zzNvABQGACxZhsLgshcACBFWvdc3JjcnKCigsCuxuS+1syRnoLpkcLn5quaji+RwsBQijhicQSiUypVHNl4vX7Ntb2FrS2nuxrjBpuSewpifdViAQAcHEeRBBsAYfAITYHw3EUwVCUxebxxTy+mCDYEIRoHKr1O1Z7+1rtDoWbu8ZmU3l62b183D3tFqNOaXGoQiIDckuiyqtj+3szhvtOtTcm1pYf72hK6m5N6WhKogWYfR2nWqrj68uiOuqT+joyetpO9XZm9HSk11XFVBQf727LGB8qGh8q6m7LaGtMGe7LGx8q6qiMbymNbig+XpIZWJhxqKY4orr0eGVxOBjtSZ8ezpsezjs3XbY8X704UzE/XTE5WjQ5WTw1UdTfm9nTkdbXljrafXppqvzqfO3Nq+1zU6VjQ7lzU6ULM+XT40VjQ7kjAzkTI/kzE8VLC9XLZ2voQuDkaMH4cN7iXPXZ2aqzs1UXzjVcXGq8erH16sXW2cmyuZmy61fbrl1quXCudnG2fHaiYGG6eG4sf7wvc2G44OxQ4fmpoosLRTeutM3OdL300ks3nn3lj2+++8EHX7379U8f/vDwX785m954BVGZRHKZSC5zgdCVeqa9HOl6rMvXUSAS0iCkg8LHRRN2ShHivuZO98QvX//48c8/ffzrw48fPPz8N2fbM3cASyjkiDkcDsbBBXyuTCQWyWUyhVJMykWkmCvikUoFqdTwRcrI6NR9x3MBIrd4r5cq1GKpSKEilWqVUquzWMlVUlHHqVNvvfbKvY8/+PHLr7/+9eepf7zMsWq0blaz2azRaBQ6DWnQkEqFSv6o442+N1fNz2Qy2SjVCpudAQCbz+OIBDy+UEOpdaRKIafUSpVOozVqdWa9wQVCL5PDYbLpdDqEhcIoQ8xjrbaazELBJp18j5vFT6UI37BRwWT6r1ih1aq5Yj5NCBokUqmUvg25XE4rO1yeT/8drxAwgsG0DJLHIngQQ81Cg/3WntiyujIxPDv+qJ+vh5wSy+VyrdqgUxrojlractA1gd1gMKhUCjaGEhDGYEAAgVAckrMRf5P+mLd7zNbN3noVAgPABDCBcNgExgSumd20lZqridAVFNLqO5f7Gp2QcZ2BaN5LpVKz1UKq5BIxz06KT2z2O6BSNoQHpwVsDA0NSS3OCS87JV5vBWIUwIDNE6vVZoun94r1G1dv2uzlu27j9p3b9u7ftCMg4GDgqvXrlVqdxWLzdLit9vLx8XB3d3eYLEa6oUKpVNLYoOeU0hWg/zcIXR5d9IcYRrA4bDaXw+dzWQTCx2CdkGfk88wimU0iNfCQ/WtMWce2NmUe6cuP6MkNq0vY054WVBG5PX2vT0nEtuR9K1KC1nWVxvedTi8NDOqOPfmXyYXnpqZLE2I7sk41nYi2IrAKAnYZf/8qjyBP2/FVnql7tpyJOBiy1jvuwLrZlozrzQXBnnYug8GAmBw2Qd8Vh8Oh5DIFRarkUkoqwiCgVSoO7NldkHO6tCC3ubpiqKu9u7mhv61xuL5xeWhktKll74YNEhQxkxIPg8auURg1yi2+q/dv3bh1pftKk9YgEdq1Oh+bm91m0aipvXt2TowM9nW3jQ70XFicubQ0NzRQPT9UcH0iP/XoehwAHBUymBiLjXpvWF1cV9bW2zo2MzS3MHrj5uKfXn7ixeeuXJrrun1l4qVnLj59e+mZp5ZefGbphafnXrw9lRd3aL2dPB1/tLuxtLOxrK4sqyI/uSQrpiIjPmz35o1uRpOQlXhoV3ncsdaU4z3p0aVH908UZyft3SYGAAeAi0AsFIMA8z+BkJbD0JGcSxpDA5LLZctEfBUp1pNSBZ8tgoCQCTA2DyE4DAQnWDw2h8dicdhsLorij1uN0+8D7bGg1aqtFpOXm2PjqhVb16zZ4rNi15o1FIICGAAUxtg8Ngv3dtfLZSwYZkIonwtjME4AjBkacWCsvST3+D4tB+ETBIZDQiEf57AZKFOmEuUWnBgcKhoayKotDmsojWmsPtFSHzffeipn12opAChPKJCI5XKFVq2TqRSm1ebc2tTaxoSe5vihrrTprrycY/s9JWIhBBEYzhZwWHyCx2fhMAMFAIchgiDYXA6LxUEg1MvPXtqY1d5bWFWdUFUeW5wXVpQbdub00aQTR6Kj9iYlHy6tTDpTFJaVc6ijLXlkILu3Pa29MbG/M32kL3u4N2u4N6u/M723Pa29LrG9LrG7KaWrJbW98WR3+6nezozm+oT6qvi2xpTOllOtDcllheFFuUfp6UvtNQlVhWEV+aH5WYFnMg4U54cU5QXnZgeC4a60oc7UkZ702dGCscGcwe7MiaG80f6cc2erZ6dLhwayRwZy6Lzq+bmqq0sNF5fqF+cqF+cqzy/WLs5Vjg/njQzkjA/n0Qi8uFR/br5qfDhvdPDMzARdDiyfn65YWqhdPlt3drbq/GL9peWm2cmyqbHCS8sNF5fqF6ZLx4fOjPefnhnJnRjI6mtNmOrNnuw+PdOfPjOYdm25YWyg4eUXX3rihT8/8+c3P/vsx3e//unjn5x3nc7iF26jarOYIh+PCF2p5/97PfJ4FYtdE8wfF02YjNrdRs8blZ3Or3/+9P79T53OL53OL375rf3ZpwHK5eJ8DodD8FgCPlfI5QlkEplCKaUUYrmEK+JRapVMoSY40ujYUzuPZgK2Rmn2EpEKKSmhlDKSklNqjU1P+fAF87V13333+U/OX35zOr9yOrtffZ5lUqrtZrPZrNNoVTqtXK+Rq5QuED7eFEGLX9wNRo1cjiAQTyTkCgV8vlDEFVJiUkkpaBAadHoahDaDyWGyeBnsPjY3JaVAURjFEQ4bM2oULCZwkOK1Rt1WD/fgLVtZAMhFEomc5JGPIEGDRCKR0N+PC4R0gII8bnuBAIKNs7kcDCMIBOXBTK2Avc3bnrV9Vf7hbUVRgSHb11s1lJai9CoDJVEqlUoXCGUyGUVRdF1Tq1ULOGw2gjEYEICZMMqgOOgeT7ctGsUGrdLLoLJatRgHZaBMFguHwP8AIa3JfryVkC60uEDo0peKRCLXo6fvQSKnTDarjBSZRILM3bs3/3+UvWd0W/l17v3H6RUd5wAHvQPsTeykSEoiqS5RoiiRFHuvYu+9F7CBvZPqZYo843F5HSe249iJnXGc7jhlYt/7OtdxchM7vnmdsc374WhgZTzz4cXC4sJaAkGKwDm/s/d+9vMw9NSt6zUpMfkXz37jT373f5z80863Hub03jZFGmFCYjTqbUEhoafiohKTQ0/FxaamJZ/NTEg/c+7y1YTTp40mi8flDfUGxYRFxESER0aEBQd7PR5PcHCwIAgQBL2eKvBpIAxMgwKyw49OrAiCoSiOURSBYxCLQmY5a5dJbUqNS610qam8jPCe0qy5ezfWOu+st9/evHdruvx8942EvryUqeorjTlx926nDtVdXWyo26xr+NLYzB/5139vdfndxamF8sLTUtyrVmlJTC+nMsK9l4I81z2u+nMZdZfPXQwNd6mx6baiz/kn4jRqKYLCKESRr073UqlUp+UUcimNIyoZI3Aqj8OeFBdbV1W5MDPpX5hb882u+WZX52cOFzfWRqff3NnbmpqKslu8JkOExxUdFpwaE50edyo5OizCafaYtV6zMcTucFvtLqdd0GlqKkrb7zX2drTMToxsrMzf3133Lw3cX+98d699suUmBQBNqBCUtNoMIdEh13KvTM6PbmwtPH9+sLk+9d47x1//6sv3v/L2w62Z4Z7q917uf/69o8++s/uH33j7xbPl9z97lJcRXp9/oaX8Vn3x9bbqO931+XnZp06HWjNPBYebeJuCirUbchIjFtuqJ6vu9JXnffuLL772pWd3Ci8CDAAcAAkgSfrTQCgBEEWQEgBgCMAQkLI0hqAERkIIUKpYm9UQ6jIlhDiyY0JT7QabBBAEASOYBCUAQAFAcYzBUQoBrz4G4hRArMJFmbHRqLfZLKFez+m4U+cS49Ojo87HnRIIDIEBgCGIIDACjot2O41yFAI4JZMSBIwTAIPOnE/yT7fOdxYnewU1CigMpiiCoEiMIgEEouNcnT2FLS2Xe+9dHmzLHeq5MzqQdzBRVp8arAGAUmo0Oq2g1Zt0Rl4vyE2Kut6SsZnKxdmyjbWmTV/j1lhT6dlknQRwNIlhCMspGJYwqJUmuUyOSigcksppuVwuo6RACvLKr/qWu5d8TcszlatzFYtjd0c7r91rvtbbVzA7V7u8cq+/P7+t7eryQv3xft/SbJXfV7u73nqw1bGx3Dg/WTYzVrwyX7O11Hy02bU6Vzc2UDAzVrowW704V7O+0ryx3CyicWG6arQ/f6TvzuJMtW+qcsN/b2KkaHq8dG66cnqibGayfHqibHaqAmwtVfvG7y5Pl+6tNW0s1u2t3Xv72eQbj8feemPq8cOhw92upw+Hnz0aOd7veXp/6O1nk08eDL31fPLdt+feeWv2xZOxR8cDDw77Ht8ffOPp5JvPpl6+MfvG08n7B/33D/pfPJl4+cbsG0/HXzwZe/ftubdfTImt1Deejt8/6H141P/88ejjo4HDnY4df9OOv+Fg497WUu26r+JoteV4teVopfZotfozT8Y3Fwe/8wff+Pp3/vqr3/mrn//85Ps/+Y8f/OzDD05Oyl/cBxpjYEao4jnFazNCsRf68b6o+lV/7PWJ0StzMrvFi8o2StpOfvyz/3Ny8pOTk5+c/OrfTk5Wfv8rgJBRKEPTNC1nGJqUUrScU2t0AifoNQKn4JQGi1lntFAsl3enMr9+gnPGa20hCk6n4dVqTqHhOaPV5jFYMgTnt5++/atf/+JfT37x01+dfHBy0vqFz6JmTnDZXA6n1WwxWi2C3aI3Gkxa4fXVb7EutFgsFovFbrOYTQaVSiHaN3OcViNXW/Vmg6A3GYxWs+VjIAyxuyKCQrRqDYYhNE2KF6QSAEJtlhiPJyUy8mxiEgYglmVVvFZl0IvKLpEr4h66IAg8z38iCDEMw3EUx3EJhCAoThEkBoASkaSEOBuSQkqjHZXpp24kRQYbeAuvdVocJr1NxKpYxonLtiIILRaTgmUoBAMAAhiCYBK9lMhNiD2l4xwyKinSc+NallavBBKA4zgsQcRLbFFuELC0fx2EomRUZGFg9V6hUASaASIL9QaT0+uhGTw9Kvy4rz+JpgeuXZyvupusZuoLz+2+Ofn0/Z23vnO4/9ac1kIq1ZjJ7vKGRUbFJUacio9LPp2cfjbxdEbmxSuJqacFvdHt9AQ73eHe4NiIiFMxUVFRER6PJzQ01GQySSQSiqLEojDgoPaJIPzYLnZgXPhKnImjCAwYRGKWszYpa1QorCq5V8cUXzg1UHlxvvn6WnvuasuNzXu3fJWXum4kjJVm+ppzm6/HjVVfPRxv+NL20psDnS9bG78xPvij50f/+t7TJ3XF7RHuIEHQ0KSBV8S4rZfDQzMM+vz42JsJUWFqniNAbmb0ZzcWEy12BABGwcIAiPUNTdM8p1bIpRQGyxnSrNfqeK3T7si/lbvsmz/c2Tza3Xp4uLu9srizvLU8Oftke2t/cdakIEMd5ogQb3CwN8YTFGI1Ow28w6hxWoQwrzPME+S1u816ITE2uqWx7saVi0V3cufHR+bGB7dW5uemuw6W2t7d7dweraEBoHA5gTMREa7YuMiISG9pad7YWNeXv/TWyzf3Vhb7Hx4v/ukfvPeXf/TF442JuuKLX3p379vffOsLnzt84421L+zPFZ6Lbim6OtBY0t9UWnz97PkE7ymHMiPCkRHpDjZonFolh0NXU2MnW6vHG0reffPw619+82+++3tf/cKTCI9eKcNwEpGg2KeBEJZgGILKZbTRqJFIAMsQKIyQOIPhEEWjOp3CalRH2IX89MSazJSLFoGGAAYATTIYzgCYIgkpChAaxREEkUgkNE2LB464VkFRlE4vmM1mj9uZEBOZER+bcSr8ekZKhFnLwhIURSU0hbHo5ayElEg7jQCakcoZGsUICUUabFxHc950V0FhZrgGAAZHcAxhWJlUqUIpRKHBBkZqxicq50bu+kbL5ibKZyfuPpqvrU/1CgBIOa2SV2k53sjreZ6HpEh5a8HEYqPPV72x1TozVurrL/N3VsRwjIFESRTCFXKKxhKCgzKCPFYGZzHAynGFQqaRqQCFOYLt9Q2FM2ONs0Ply+Nls/13Bluu9PbfnJktW/RVz89WTI4Wjw4WzEyUzU5VTQ4XzU9WLM/V+n3185MVw723J4eL1pealqerd1Za/LO144OF06Mlvpmqhdnq1aXGnbW2LX/L2mLj2mKjGDq4OFM9N1E+N1c9O1u1udm+u9W5ttK8utzkX2rcWG0BC6P5w+2Xxnqvr/uqNpdqj7c73nk++eio7/njUVER8+LJ2LMno/u7nUcHPQ/vDzw86n/r+eTLN6bFulDcDnz6cFgE4Ttvzb98Y/bx/eEHhwNPH44+fTj69OHwg8O+F0/GHt8f3Ntqf/Jg6OnD4Z2N1vt7PYfbnRvLjVvLDRuLdWu+qnVf1exI/tp86d5y/YPVezuzxXuLZU+2OxZGWt7/6u9/6y/+/ne//ec/+9nJ937807//3//5/V+fFD7cBUpBazLwRr1GpxWLQvVH948JZ0SljJrTfGxQFAChy2aNlOsfd0+f/PQXH56c/OfJyc9OfvVvJycTn3sPSDU0xpIkScloAkdlNKMZp1HfAAAgAElEQVTS8RqdwOsNKq1awSl5vaDRGQhanZp2Ka9m1BmTxVuDlbzAaTVKtUylUevNFi2tbDufe/IP/3Tyq//vPz78j1+enPz45OTuwR4sKHUOi8vhdFisFpvVYLPojQazTv/6LTAvNJlMFptZMOhUGqXYeFHKVZxCY9QaxAGh1WxxWm2vg9DtcoQEezUqteheHxjyqViWhGFE9IWSSBQqJSfolJzmYxWh+CfiOC4gexMP+AAISQIjSRKCUQynFQoVhUJSGES7TDku3QWbNifCfSMuOtpqNqqURp2g5Q0iVsXBnvj6IghNJoOCZQgIAwCCCEwE4d30VDOFKwCI8lpu5mRqeAZIAIKhJMEGQBgY/okNUrH1rVKpAm4dARCKrqQB3zXxxtByrcEok7G1BflfvX+UruNvxQS3518+q6QTzdTY2N3dZz1f+ub2H37nOa9HWDWit9hdwWGRsQnR8UkJqekpGeeS089mXbp6+sxZvd7odXg8NkeI3RUVEhIVFhoWGhwaGhoSEuJwOMRRn5iPEfDQ+W0Qwp9yQ1EcwVAIgTEMQWBAw8AkY6wso1fITSrWI7AlV+IHqy4stNzY6Mxba705VZY1XXGh7mJ4T8FpX3PuvWtx/uY7n1vu//HvfeZ7h2t/tzr3DyvTf+Yb+eH9jd/pbXlcUpgUGqKSEjqdItJjvZkcH6NRJll0WdFBegwmALDqsJ6yfLdCLQEIQqIUCsQLI5qmpSzNMpScIeUMqVUrDILeIOijIiLbmpuO9/fefv7k8++8/d7LN/d3D452dh5vr64MdwoYCBaUIVZzkMPh5gWXIATZjcEeq91h8LjtLoczzBtq1gtF+XkFt25cvZB18UzawuTYSG/74uTI3ETX1kzzWxst26M1KgSQCI2iuNdrPBUVnBgXcTH7dN6NrLrq23/yx1/82pefvfl07eWTra989uH/+1e/X3Ax5lp60O+83Hr5dHV/Y/zdrelzYaaMMHvB5YzbF9Ljg8zRdi7Bo00PtaWE2BJCHB6jzqHneptrxzoa5vtaHr158PKtw6+98+CHf/jFsqxkFgAShSDsU2eEFMrAADhtxhvXzxEYQCFAohiJ0AxBQhJAM5haQZjU1KWYoI5r2W2ZafFGTg4AAQAswVCMpkgpBknElBURhBaLxeFwKBQKBEFIklRreJPJ5LBbI0M8ydFhqTHBRdeybmQkygBAIBgwFKEkywov5WXFsTBAUZihcZygCKmUkiONDddm+/KHq89HqYCcwCgMZRgpSlIES6I0GJ1qOXgwuT5fszZbtzRbszhb9mKlsS7FowWAVKgUWoVeJzj0Fl6lBhgobrozt945t1i3s9Oztd420Xf7C0cTpRkROgDUFIkzMorGzkZF5MfHntLKFQQgGMBKSTUtl6l5mmUunU8b7Krubb7T05Qz0X93bb5xc7t1/6Bre73FP1e9Nl+/5W/ZXm/bWG0R67mZsVLfVKVvqnJ6tGRptmZ7tXV7+d6rDKa1toXpqtWlxv3trtWlxqPNnr3VjnVf08F61+P9oeOt3u3lVt945fh4yfp669NHY4d7vWvLTWvLTSvzdX5fPZjouT7WdXW8+9rydOmuv+Fgo/X+Tuf2SuPTh8Mvnow9ezTyxvOJ50/HHj0YfPZs/Pnzicf3B994Ov704fD9g17x8YsnY88fj771bFZUxLz71uKbT2dePJ568+nM80eT9w96dzZaHxz27W93bPibHh71PzzqX19p3N9s3/I3ry7UbS03rM5XL04W+2fL50YL/LPFq9NlB4v1c71X18ZvbU5XTHZWffcrv/+d7/3gd/7oT//X//r5B//+ix/87MO/Ozlp/513YcHGG/WcQeAEnchCEYG/fX9FQZ57vS8qVgavKkKp+mZ06l++95WT//r1Lz78r5OTkw9PTn588ovCBR+gFCwhIwiCktE4hqhkco1exwl6TtDL1HIFp1Rrea3BrOYtEVGpadfrgxMvC44wlVav4dUiCLUGo0WnqEhMendkcL236c3dpb/96tf+9Sf/e//rX0X0KsFpdTmcdvMr7zeD4VNBaDabjS6r0W7mtBpxmU9Oy3glZ9SbjHrDb4PQa3faPA53iEcr8DiOMxStUqhVCjXDSGEAJABgGIKTGM1SCpVcMOgE4ZWERJwRiqASC7jXQYh8FBSHYRgEJBRFMaxCAmEQhOAwpCDgKLf1SrDzZnTY9ZiI6wlxicEeM68xGgTR65XjOFHqqVKpRBDabDar1ayWy0QQwiQOIYCnkMK0FJtKblGx0cGWjLRoVgYBGEggBCdY8SwciN4Vi0IRhGJ1KIJQtFsL5PeKfmwig8WblFF4vMGcVhNis5Sfz45Wy2JN6iin5ozZGmvjq8vONTRkv3g89WB/mmVhmMGNVocrKDQ6LjEuKTU57Uz6uey0s1kXrlw/l5mt0+k9drfXYg91uE+Fh0eFhQZ53RERER6PJyQkRHTWFg0nA8qj3wbhp+fYYSIIxYqQhoGBpcw0JSjlRjUbZJKW30gerbuy3H5zqzvP33x1uurCYMnZivMhI1Xn17ru9uWd9pVc7r+Y+KC5+uW9um90t32tvXE6O7UrI/GMUhoBJDqaoDCg08liQu030xMvRgWnhVjLbmVfSY7Qc8CoA9dSY5QQShIskAAKBeIngWVZcWVbRhNyhuRVco7jDILe5XAW3y1amp/bWlt98fjBF959+dbT5+89efzMPzdckhtKAhMANgQJkqkdCo1bp3PbTA6n0WjRWe0mQRCcFldqYkJTbdW1i9lXzmeeTU7wz00PdbbMDPftrM1sz957slDva8sXaIxEaAiCeA2ZEhsW7DBkpcX2d9ZFBAnVZVefP1r5iz/54td+5633v/7uH3/pSU/l5RgDMlyX6x9uLrue/ifvPb2WGGpm4SCjxm1Ue/SqSLs23KwM1UmTgixZiVHBNqPXaqq4m9dWV7q5MD7jn374aPPdx+vfenl4PNkdzEuVBIbCyKeBkIApGACP0zQ20h7sNcAAEAhKIjSNkqgEwnGUYXFOhsbZhaqzScO5V7ovpWc5TGoAMABBEgzHcSlLIACIF504juv1erfbzfO82B2lZXKTxWy3WUK8jrgIT1KkpzzvYm3BFdUrEJK4Cm+tv9OYf16FAwkEcAwiKQYlKTnHdHUVLI7dXe3NK062sLCERlG5VEEwMkLKQATIzc+c8bXPjxb5xkrmJ8uW5yve3e5ozgg2QoBUKjgjZzHoXXqrgpZJCElle+nq0dj0Ur1/4d7xQf/CXNnnn4yvd5e4KMBhOMsoGZaIs5kLosIuuoyCDGAUYKWEmpQxUpYgEY9Dl38jrSQ/raQgZXykbG93YGuve2+v53i392C1fWehaXe5ZW+rc2+7a2m2bm6icmKoeGG6ZnmufnGmdnWhaWm27miza22+/mC942CryzdVubJQf7DT7V9smBosnhkuHe8rXJ6uPd7q3Vvt8M/W+8YrfbPV6/57Oxvtfl+931e/OlfnGy3zT9eAuaFc/1Tx7OCt+bH8raXa7eW63dXmw822493u549Hnz0aefxw6NGDwSdPRt95x/fynfknD4aePx59cNi3t9UuCmSePBh689nEyxfzbzyZfvPpzBtPph8fjz48HH50NHJ/f/DRcf/BTsezR8NHe11ry/XH+933D3rWlusPtjr2N9sPN9uPtzvW5qrnxwo3F2v2lutXZooWRgu3Z6sGGzMW+q8sDOZPtFf8zTf+8K9/8M+/98d/8YMf/OuPPzz5p1+c/OPJyfxffJswuzV6nUavE0Go1vJqTiP2RT+RhRqeC8wIA8JFcY/Cw3KNl2///IMfnfz65MMPPzz58Je//PWHP/jlv0dXVgCEFkFIyxkCR3mVWqXj1VqdRidIVTKNwAkmoyckPDQiISnlfPLl6rjMO7aQWJVWL1fKFCopp+X1ZovFTKfr2Nb4kMYzoXOVOfdSEvru3u2ZGMGMGr3L5nE4bSaz0WwSLCa9Xm/V6sXkudcpKE4KVSatzePgdRyOYhSGEzDOUKyg1YsgFPuir4PQHOSwh7j1FgOO4yROWQ0Wi8kul6pIFIIkAMEkAAI4g7EyymDUGvR8QDUqEkUEoVqt/kQQ4jjOECQsQXCCQVCSICiWJBhE4hTUoQpputOWZLWkej2nnE6DWsnzGgWnFCWj4pKfCEJxg8XlcmjVKholRRACCVCiIC8pPtJuSQjzxEe5oiKsFAMIGgESCECk6LIRcGh8HYTi7x9YqBBBKLLw9W8RScwpeJ7XsTJGhiNBvMrJ4Hoa8EpglGrCXPakeHd2RtDz3ZmK3CswgFi1yWx3uYPDYuKT4pNPp2acy8g8n34u++LVnLT0M0ql2m6yBVkdMcFhZxKTkuJiI8JDw8PDbTZbdHS02+1Wq9ViU1R0xfxEEAYWsT82ShRboyIIUQQwiETPkAYC55VSEy8Lt6tqbp+ebMrxd97a7Mj11Z7vKUxtuB5TfS1y5l7ObEPOQuXVb21Ovd1Z8729vd/vH6jTCtkAlHudPTeuRah4D6u2KlmvTSsIUrUcSfSa6/MuZSUGXbsYP3KvqLoqu7Hh2o5vONrhBgAlWSkmASLLWZZlGUqsCCkMVrCUWs3ZbDav23PtytXO1pbp8bGdjVX/wtyLw+N3D/Z3e9qq48PKwx2FXucNmysKkdqlGotSySlYFcdqjZwn1G0wmMxG2+2cnOL8vJtXL52OO5UWf2ptbmaos2W8r3N9cWKmq3ip80ZLXqoGkxAwBUsgKQNCHcbYUNeF9PielorIYH2YV1NZcqE4/+yDo5UvvXP8D+9/cablTqKJKD4TttBe6ZEjt1KjYiwaHgM8hRgUrI1XOLXycCt3JtyRHGyN9VrD3NbIEE+I25pz8cxAZ8PGnn91beqdF1sP10eebo5HWtUcgTOST12fgAFOIKhRUG1vzly/mkagAAESFlcwEE1jDIZhMAaklCRIJ7txKrT76vmZG1ltmWlRarUKp1EYY1k6ONguZUDgiFOpVE6nUxAEsbWOUbTFane5HKFBzrgIT1yovezWhXtluSYJxhAkkDEERw50VgzW3jbKEJwAKAZYVgYkiM6s6R0omRnOW+q83pMTrcBREoYZiqVlSpSmYRqExth6h2pGuq/3tVxpbchubz63N1ZUGmM0SICU53gTb9DyFpXAwAQtp9pGm4/e9k+vNA91FyzO1y4tlu8t135hf+Sc26AEEhmpYqWkk6Vvuh23o9wOHiEYoFSxPKMU9JqQEEtEqKGk8MxQ/92hobvr2x2r252L/tYFX9P97YEX+yO7vqaFsfKxofyeruszY+VTI6XTo2Ubyy07ax0byy2bK61zE5W+8fLpoaL5sbL5yYrxwcKJkaL56crZyfKR7jurcw3+2Xr/bP3ydO1I952x3oLl6drpibKejpyGmnNtjRdnh4rnBotGO3LXJqvB4nThzOit8aHc+ani6fGi7Y32Jw9H33g2s7nafLTX/fj+4NFe995W+4PDvuePR58/Hn12PPD8/uDWcsPWcsOj/Z6nR/1vPBx+djzw5qOR5/cHHx/0Prk/8ObTsScPBg93Ow93O483ul7cH32037u9em91pWF3r+Pxk+G1jea9rba15frdzdaHR32bq02Lc5X+xdql+Sp/X95I46XFoaKJrmvjXRemum50l938qy995Ycf/Psf/Nn3/+fP/s/Pf3Xyk1/95/dPfvHob9+HolwqntPotGI5KD5Wa3m5WvWJdWGgNAzs1//Gj1StKLl44WtHB9977zP/83e//JM//tO//eCH3/g//+aNiYBoAmAwztKir4pUKtXrBKNZ4LQalUatUnNuT6jTGarRWGNi0kKSc2PO5WrdIYxWLdPJpSqZVmfUctZwJX/e5Wg5l9iWEblec7v79uWctGS70czrtGarxWKzmixms9UimlDr9B+fEYrloNlstjsdVrvNYDKqNGqCImEUIWlKpVFbjSaXzS5S0ONwumx2h8XqcTi9HpfH7bTbrSqVAicxXseZrSZazgQOWpEooveKIAiCoFWrlTIZq1DItFpOr9fpdLxarZTJZAEQBmT9gZEh8tHab8AvQ5DLTGqVUy8EWy1es8mm5c0atYXTiPWlCEJRjCOqRu12u06nCwzGxJ+i0Whqbqe3V17bWuhfnOo16qQSAHAChhBJoGZCP/IjFq07WZqRS2WiSRVG4ARFkjSFUSRJYCSB0RTBMpRcRsvkNM1gDIurKJpXKFAEApAEwVAggVEYI2CcJDCKxDVqZXCQJyP9tMmoRxFIytIWl8vqdkcnJJxKTElOP3sm+2JKRubVm7fPnE5VEUi8VVeREb9UV/x0qm+pvbb6SlaU0WDTcgaT3uJwcmodAWEwLAEICHAuMDL8xI7o688RQQhBAIchKQLrSMomlevUUrNaGu8S2m5nzVRdO+wuut+bP3E3sS4zouN6UnfOaV9V3lJV/mFb43cfHLy/v/33b3/xy/7tL69vvJybnS4pGc8vOmzpybWHe82mKI9br5Bbea7kVu6ef+XtRw+PNtZfdNXuNpU+Hmj5nG+g+0Y6BwCJEwCWi+d9hmHEwacozZXL5QaOM+sFs0mIiwlvrqvoba49XJ7tqymbb25768n+9trQUWvJv/R3n4xOfz/3Vp0ERGl0BhgzsqxVx7tdDr1RYGXSiKjIopLckrycsmtXPAJ//cr5yZnR1sa6mc7u3emRBI/VY9RrZDKKIGFYgmMQDAGdTRF9yn06Ibih6Hqix5AWZslOCqq4k5UQpGquufKlN1cH714KpUGcU5ceF2amKQrD1XKZRiHVKFk5izhsnI4noiNtsWH2+DBbQqg5LtgYG2o6FW4PDraWlBcubk7NznS9dTj3md2pb708Tg11IgDAGB1ItQ0cF+JlIoowAKBaM7+y3D/WXagjAAUAAfMwjuEEhaI4jhJSguBlTJhDfyEtpulM8tDljKootwsFGABWt7uussxCvgohEc3YxBGA6HHI0DinUdjtVq/HFRUalBjuvZERP9lWGURgLIIDHBdCTAODhYsjRSEGhoRREgVSGQURGMVRrX2FLc2Z/Y2ZgxVnImwEBYCSwiGASWVqGAVRcfaWjvy++ustNVklhbH1RcmLnSWZEU4pisk4g6BRmtwOrVKNAKAMFaZ3h9eW7k1NFPrmWpdW246P+4/Wmt9aae+6fVYGgEZB0Axu0CmDjerbCTHnLSYzAGoWlhmZZK/9ckRQeXpcf+mlmcGSsYmSvoHbwwP5fl/t5krTwVbH/mbn6kLD3ETl9GjZxFDx7GTpyED+3FTF2nLTiq9xfqp6aa7x0dHY0kLN+Gjh/HT50nz14kzl7HjJaP/tuYnS5fGy++vtB2utvonS+cmygZ6b95qyfb7q3aXOpfG68YHSwZ7C0ZHy4ZGy/qGS1a0eMDt5Z8VXPjdZuLJYtb1+78Fh3+Fe77PH4w+P+h8dD9w/6N3f7tjbat/f7tjf7jjY6fzsG9MHG63TwwW+iZKDjdbHB70vHgy9+WjkwW7X/Z3Oo632+/vdT+4PHOx0rC3X+xdrnx8OH291byw37m20He52HR10P3g4sLPbvuFv9C/W7m623j/oWV2qm5sqXZyrXJitmO283l+bPd2dN9CcPdhybqzlcmfh1W8+ffOXPz/5zl9+8D/+5acnvz75+cmvf3jyq7f+4c/omJAACJWcRslpAqoZ9Wvzwk+8B0zXREvuIEEfRsvyQ8JKI8M7M87O5ZdU3MwLPpsq13EAhSQ4ilGk6K4ilUp1vFYraDitRs1pZHKlwWgzGBw8b01NveCIuRiWepl3ehitWqqVs0oprzVoeXOomr8VE9V3KaM0xDB6PWO4KOdmRqqCZbSCzmKzijZjovHmq6CMj8rB10FosVhMFrPJYtYbDSIIIQTGSUKhUn4aCD1up8ftdDntHKdmGEqn1xrNBkZKBy5dRStLURej1+u1Wk6plLMsLZUyarVSq+V4XqNWK2maDjw/IBn9SC+Di3NH8eQoLoArKYKTMmZe4zIZXCaDTdBatJxNeNVoFbcdRBCKM0K73W4wGMQ17QAIlUrlQFNBTcGF5vLcpqoCk04FQwBFUQTFXxueoYEkCoZhVAqljJXSJCVm26I49gqHJE5ThEzK8Cq5Ra91m41us8FtNngtVpvBwNCkKEUBEhhHCRzCaIrAUBiSAASWKBUyUfunUSvNTqfN44lJTIxNSk3JOHcm+2LqmayrN2+fzTjDs3Sa1950KWO9qeyzC0PPJrtnqgu8ahUBAILBrEJJYCQKYASBJITkY5BD//v64G+DUPxXAEkAAAgAIggtjJRXSo1K5nSotb/02mjx+eWG6/tdt7uvhueEcQ3ZUYMFWYMF2b6Gu08me99dmf7C5uJ7Q+NfX1j+0bvv/NHG+jc2NrJ0hurE9Ed9E9/cWHlzoHurpvzdscE/Pdr99s76+3ub33ty/4N3n7+cHZutLZupLpipybPTAAZAwurEilBMkhJ71KIWSQSh1WIID3GX3c2rKsgdbK5pLrxVf/3mG8e7n3/ncLWtbP50wsapmB6HNR4AA0GqEYRnGV4l57UqlUapNwpnzqQXFuaU59+4nJRgVkiryovGJ4bKC+74x8b7qksMNMIzlJQiKYJEURgnYBgCtAoJCbO4raq6wutVt86nR9qyk4LOJrgzkh06g6S59npJ5qkUOxcfYZdIAC0BCJDQOMYQKIEChgTJiWGR4Ta7VR0TbEuMcCWFW5PCrfHhlqgQS1CQ5U5+TmtP7dBgw+xA3VhD/sbwvfToIApDYYx+3RVWPBzENwuS4BIUU+nljQ15tUVpHh6WwTAqkaMkQVAkhhEYgtMoKidQCy+ND7PdinK1n43vTItN1alwAGJiT430d1pZSDRyCvhxKxSKV+0NApHLpRaLKTjIExUWHB/qzkmPm2ipCpHRFIIAlonMiPIvNW9PVWVHWygApBQgSARAQKaX9Y1XDw3cWhy+czhVcyvDq0YAz1AKRilXcAAFcWmhfePVw123+zqut9SeHbt31ddSEG9UK3BMIxhtRkHvMCsZKSoBwinb4v2pnfVO31zZ/vbQ/sHQoyfDx1ut7+70b3RXxOrlCgBompSyhFlD34gPr0yNC6ZQk4JWCrJIi+58mPtuSlTb7TOTA0UjY0Wj48XbG+2H252bK037m+2H291+X71vqnJ2vGKw+3Zv5/X+7hvT46Xz05Uz4xXjQ8WTI+Vbq50ba83TkyWTo3eX5qsPdjof7PdurjQtzVZtztWuzlYvTpRNDNwZH8wf7M1tb700Plo4P1I52lPY2ZzT2nh1cKBocqp6bKpqbasbLMwUb6zUrS5W7221PTjsffJgaHez7WCn+8mDoQeHfdvrLZurzQc7nbubbesrjdvrLfd3On0TJTMjhRuLdcfbHQ92uw4328Sx4u5q897avaPdzkdHffvb7SsLNYtzlQ93+/bX2kXf7cPdrv3t9qOD7r2d9q215tWlup2Nlt3N1sW5ysnRwtHB2/3dOROdl3vqs8c7bvU2XuhrONNXndl68/xnV9b/42cn73//hx/887/84r9+/bNf/fJHJydv/eNfSkKcai0v9kXF9QmxLlS8Zq72afffmK5peV6ntfN6N87cCQ27qOeLvM7NsrKm3OtSvQLAEoBAKEnAOCaWXzKZTKvVctpXIJTKFLzWwPEGjcYYH59mDTsdHHdG5/DIBE7OyxkFq+G0PGdwcoozLkv96ZhSr2H0Stpw4bXshCiZnBYNZ8Va0GQxG80mEcxiRRgIDwrg0Gq32Rx2i82qFXQUQ4vBpKxMajEYxY6oCEK33fHqgcshFoUGg6BSKQwGQW8USJqAP1pLEkU0Ypfy9YpQJmPVaqVOx+t0PM9rVCpVQPEoskpEYMBW//W5F47jLIkppbROozTrtRaDziTwJoG3GHTiAFK0PRPpK3Z97Xa71WplGCbw4jAMMwxz8XR0Qqg1xC54bQYYABRGMIwAEvRjqAikm+p4rUImp8lXczgIgsTQDJImGIZSKmQ2QRtutycFh5yNiDwTGh4THGLV60kCgxBYAkMIiksZGYPTGAqLRSGKQCSBwRAgcFSpkJkcDmdwcGxycnxKWuqZzIysC6fPZl+5kXc6JY2BJNF6vjQ5ZuLOpef9De+Mt27X38mMjGAgAKMQLZPDEgQFMAxLAAb+/4IQQ1Acx0UXOkgCZDgqMIyJZvUquV5OnYmwTdbfHi46N1d1cb3l1t14/UWv/G6KqzUnZbD44v5Iy/Fk9/2Z/j988/5fH+3+2e7aX+1vfHd77Z//n89ddDoMEHwtOXW9MH8482xncuLstSvzOdc6khLuxcb0nE65Ghme7HBEGIxXTkU8Xxy7cyYWAwBAr64zRBCK9Yro8qNVKg1a3mwSrCZdXs6l4ptXKm9dbSvJv3323PP9zc250QS33gCACQAlADQAGAAIADgGYQQsVbGcVmO1mrOzzlWW3bl783KUw2rjVYM9HUP9XbeuXNrx+VqLb8sAUOColCLFdRQMQ2AIyDkqNNwWGWqtK7nZUZ1/ITF4uq8u/3JikFeTkO59/mytvfzGxYTQgoKrMAUhsIREMQKBKQzGYMBScNbZpJSkcE5NhHssSVHehHB7Urg1NtQU4tJGhNlycy+XVdzq7qgYuFecmxae4NIa5QQCAISRyEeOB+LbJLqpiccFgABEgYqKS8MdeZdTXGoSxREZQeEBEBIISiISNYs6TMqsYHNtSkR/ZuJNr50FICU5bmG636WBAQAURYkSM/FqQ7zuJHCYpklBENxud0SINzbUczU9fqC+2MoiBA4DORV5Osw3XbM7Ud5VkKkFQM2iGApLcNwUZJld61pdazzyN33x/thSe6FbDhgApLiUIKUAAREp3ubhkuXF2hVf9cJwwdFkzVTFNQ8j4QiU12ntJr3KwJMwCgOgj7XP7o9u+tuWF6s2ltrX/a1bO23+harjxabn8121WUkWABRyKUNjgv5pBN0AACAASURBVJrIPuXqK7gUr2VNNM7J5U5Olu6x3ozxVl+JnxosHpsomZqpePJg5Gi3c3G2wu+r3VlrEVPmN5abp0fLBntzJ0fvzk1VTIwUjfQXDvbc6eu8PT1Wub3RvrXetuyrW5itXvbVid+yPFe7PFk11V84M1w8PVoyNVI8NVYyNVYyN1XR33ZrqPPOYFf+YE/B3HTt8lLLwmLz5lYP2FpvXPfXba01Pzzq29tqe3DQs7vRsuKrvr/f/eCgZ9Pf6F+o2dts3Vm/51+o2fQ3Lk2Xz40V7a42H2937K42by03+OeqVuert5Ybdlebd1eb97fajve6djdbRRAuz9Xub3Y+Pho42OpY8VX7F2q21+9t+Bv9CzVzkyVLc5X+hZoVX/WKr3pypKCn/UpHXUpb1ZnxnoKZocKJrpyOkvTGq2cP+oZ+8M8//ft/++m//vKX//XLD//z5Fc/Ojl59Dfvg1Anp+XFoCVRJvNqEPjpFWGAgr9dF3IYdjc95VqUO9OkbjmbmncuQWGTAQnAKFKsvV6BUCHXGw06vVbDc0q1Sq5QCXqjVmeUKzirzW0JivVEJRlcHpVBJ+eUUjmrUnOcRjBy0qwIT8flM1URrtErZyYr8tPjwiAcaAVdgG3iV4PJaDAZTSaT6LL2sRmh+DSbwy4Y9IyUhRAYwVCaZQIgdNnsXqdLBKHX6fI6HcFuV5DXbbOaBUFrMhl0Oh4j0AAIxYrwtWVzTq1WyuVSmYxVKuVqtVKtFn2A5eL5WrSKFnOCsNdugROB2BpVq5WiN6ZerxMErU7HC4JWr9eJKZ2iEczHQOh0OlUq1W9kOBCEYZhDr3YaNAa1Qi1jYAAogiYJKYYzyGsrxgiCiIk2LMsadYJBq9Oo1AxFwx/l3SAYitE4zVJKKWvT8jFW+5mgsJzo+Cth0VHeII1MBkkAgCRAAjCclEsVDE6Lrym2/sTTnKi10TvszrDQ2NOpCRnpKeeyTmedTzmXfSEnNz3jLAKAVUpluy01yZFrZddf9lYd193ITTtNAQAgQLJSCYBwCQrDEoB+HISfyMLXn0BguEwmkynkGIEiCCSjcJ1MapLLLVrOrGQywq2zzfkztdeWG2/M11zJMGEZLunVaGNhWvBE1c3nMwOPR3u+9Wj/5Ht//gfr039+f/Uvj9e+e7T2o698/lpCtFpG60yCUy24OYNXa/LwRodKJz42S9VurdGhs+qUOqtKNd1eP1BbxMBAAr1qA4jLbaICiKZplUqlU6mMOq3RoFUrmJzLWfUl+XevZHVXFudfOj/W0pwdG0MAgMAAIhAAA5ihAQQABCACARRkD7JHxYTbbaarF7Iaq4oupCeaOUVsqGd+fKSloSbnQvbW4sJoc40aBUoCY0kKx0kIgWFYAiOAlqIOl95qVuVcSttZGTsb5+qqyztcHhzuqa2qzv3cZw7mOuq8GmlkpFfBq15f8sNQCQIDt8tqNvMIAlxWfVyEKybIFBtkiPTovFZ1YmzQ7VsXrudkVJdeXx5vv5oSrgCAhQBFkBj1Gxl2oEv/qmWCAAADQIDenoqn+6NlOQkqEmAwhZPixhFJ4hSBkSSKyCiEV1Epwca7cUGdGXEVcZFqABJjQ6dHW8+dMkASIGVpm9VsMRs5jUqllDM0SeAoSeI0Tao5jdVqDfV64sODLp+Orbl1QY0DkkJgFRmTHj49VrXYmbfUmOdFAYsBWAJJMJKzaXun6lfXm9fna15sdP/e/sT5EIMMADnO4LQUkCA0Lah9vmFmtmR5pmxvpupotKrxQpyLAhYVa7WYvA6r2qhlMAIBQBdj7Vtsm5usmp8t9U/XLc7VrK03rfnrdleaPr8/tnGvOF1JqGhSwVKClkkMN/aXX74V69ZDwECrrGom0a6/GGoryo6cHSmbX6idna3aXm9bX6idHb27OFW2vdK0428+WO843Ohc9zWIZdjmasvcVMXMeMXkSOlw392Z8aolX93OZodvpmpkIH+o7/bUSPHaYqPfVz/RXzDUmTsxdHdptkako7hWuL/WfX936MHe8N5m76a/Y3mheXmp5fBgGNx/0L+/27Gz1Xq017W+XL+zfm9ruW5ltvxgu/3J/YGD7fYVX/XaUt3qYq1vumxxtsI/V+WfqzrYaF3z1fgmSjYW6zYW61bnq3f8TfvrLTv+po2Vhu215vWVhletzvGy7dXW493u5bnq0YG8+fHiNV+Nf65qYaZ8dqJ4eb5qeb5qfbl+b7N1YaZ8pP9WR2NqW33mcE/h1Ehpb+uVkutRVdcyljvaP/jeB3/3D3//V9/97p9/+Svvf/l3n3/+ZdV4P9C9CjrX6YUA/zSfrh0Vbbg/EY0qjZoj8KKs9EtRzlRB2nA64cbpGFYgEAQRxe4SGMJJ4jUQCmpOI1cqlGqV0WQR9EapTKFQqnUWj9kdpLfY1YJWrlGIoVwcp9XpZLEec3FqXGG4tzEjqebiOa9FB+FArAjFGeHrrVGxKfrb6xN6o8FgMhrNJl6npVlGBCEjZc16gwhCt90R5HKL3VGv0+Vx2IPdrlCvx+W0Wy0ms9mo0agQBHodhGLy9Uf21FKWpWmapChC/Coa1eM4Lvo8ieOQgLJRPFOLUzoRqK/8Yqwms9Vkshj1RkGn1+r0Wr1RMJj0r4NQzCoTu752u10UxQU8+8UHKimlltEKluKUCoZiUYQEAEUxGv1vdlZIYDNB4Hi33eG2O1QKJQLBgS4rTCAEhUsp0qxShQmGDGfQreiEa8FRkR6vjCQlAEAIDCAJihEUQSMAFv2vxT+OSCmx+6qzWT2REfHpaUlnz6Scy0rNzE7NPJ997Uba2XMSANQYGs2rsm26jnNxD5vyHzbeupaUiAMAJACjaAjAJIwjCPQxEL7eWEb+u79aAIQkiqkUSp7nWRmDojBDoLyM1SvkFo63c/JzUXZfW/5aV8F6V8Fo8fkoBYgwEcluZW6i925KVG1GUtf584/au74yu/hHm75/fOP4g2eH3/T7fv7tb2aFBVk4jYbTasxehd7JWYI4S5BccGjMXp09VGP2mrVmk8GtN3p5JXfj7OmNiT6LRkYgMIqiJEkqFAqKokSBD4qiCoXCrNPZzSaTUSelsUtZ6e215bmZp0uvZNfczcuMiWIBwACAcAogKCBYAHCEwAEsgRkcICDsVFj62RSTnrt761pR7pXoEIdGTmWeTliaHC+/k3cpI31zaWGut00BAxqWoDACJDAAEIAkGIbIFYzewNls2oS4oLeebuVfTUkJ0w823nl5sLazMvbOw82xyrscADQEMBQmAEJThBh8SOAoAksYGkcRIAFAxylCPOZwtyHKK0S7daEOzbnTkfm3LlzKjC+8mbU03n3KbaIAUJCYTCZDCFL8lEIQJEYvoR/FKQMJwGgUYKCxIX9zvj0j0kgCgCEkhkMoCmMYQeAMjhLiyIVl8GArfy3KU5cUXZ4Yo0WBVsNUlV6uvp2EoTDLUDar2eW0W8xGk1GvUsoJHCUIjGYZpUpjNJuCgzwpsRHZSdHZcaFyUoJTMCTDIpNDxodqJ1tubXeVZlmlLCyhUBImGIhFC2uvLvqb5saK18arvrw1WHEuWkCBimAoWgZoxJvsGd3uXVqo3PJVP19pX2m9mxVkMDGQQSU1mwSP3SLXqWkURyXAlOAaXOlc8TWu+ev2VlrXfLXrq43rG43rKw2fOR75zEJnS1q4BgJKAtMo2RAX11B4Zqjiqh2HbYTKwktjHcLFSEdhZvjsSJnf37y83Lg4U70yW+6fq/DPVa0v1O74m3dX720uNq37GlaX6jf8TVtrrUvztXOTVSII5yZrttY7Dvf6fdM140PF/oWmo52+493+xZnawe7bQz13hnrujA8WzY5XTI+WjXTf6bl3XVTZrC40LUzXDPXmtzVdGei+7V9oAo+ejD17Nr6z1ba+0rA8X7Xmq1qaKtpertlYrHm413m83bbmq1qZLV+aLp0fvzs3Vjg/Xjw/Xrw0Xb4wWbq+UPtov+d4u2PNV7O90ri3dm9ruWF1sXZrtWlrrXltuX5tuX5lod43U+WbKh/tvz3UdWNu5O7SZNniROnyTMXqfPXhZtvmUv3WcsPRVvvqfPXcWNFY36XhvtyJ4fKx0Yq6uuzMM7a8q4ltVUUV5y4Unj1bnJLakZY5mVuQd+asyajHUSzQ0+N5Xhwmv1qv/hQQfqKUVMNzglQZwekaLmRfDXVctRlGrlwuOp2C4RIISDAElQAAwzBJUyRNsQq5RqfltYJKzYkgFJuZ4gsqOf6V6YxGLVPIxQhmjUYjGDmdkgnWKhONujNuR6TZiEOAYEkNzwWaomarxWQx//aMMDApNBgMFptVpKZW0DFSFkYRFMdoljEJetFi1G13BLs9XqdLBGGQwxHicoV6PUEup8NuNZsMSoUMgkDgVIt9lGckmrCwLM0wVACBYp4ngkCCIFAUJT5frLREaUygGhOtPkWhqSAIDofD4XBYrVaxtA0YAohx1QEQitFRARDqdLqA477YI1UqWLVKplSwnEbF87xWK7CsDEXIgN4y8L8QdaGcXBni8kSEhAocj8IIAsE4ikEQBFAJQWA0jullMo+GT7a6bsUl54SfCnO6GAyDIYAROIpjGE5iCI4AGCcoBMURFGelcopmCZJGMYIgaa3JFBwZmZSefvpsVtq57NQzmWnnzmdfvn4qNQFAgEQkRintZcnLbtNEXtZK2ZUzYaEyFEYwmGSlOErQKCmKZT4GwgALPyYi/Q0pIVjGStVqNc1SMAphqETBkDqFzCBXu3jl5UTvQmf+Zt/d9e6ijlsZEXI4xCrzaMnrKVFhKkYPQDhBp6mEbJ29NDR8Of/ucV39046uL84vpuqtwQrBzVnsNg/PGQx6q8Xs1AsWQWfWaU16wWI32XjBqreFmIz2cIdlZ3Y0PtiJAgDDMEEQSqWSoigxl1wikUilUr1GYzUa9AInpbGMlLi2mrKcM8lZMWGtFQVp0aEEACSMYzgDAE4SUhigEIRIIASlSQABb5gnJTVex8nKinLTY8KcJo5Xsxcz03yjw7lZmWmxp7bWVtYnBhUwICUAhTEJhAEYkcAQRqBSlpbKqKBgu9Op292a3VwaOHvKkncuvKc0b+BeyVxPfeOFs3oA1CRKkbgg0xAEJsYiveo0EoT4jtAUZjXx4R5TTLAhPsRwKkR/OTM2/2ZmVmp4TVFOe3URCwAOAIWhMIqAj+TTgQEhTdM0TeM4LoGA6JpdWZ63OtUZamAIAHCUwlCAwBIURTGUgiEcQTAcR3EC1qpkZ0Pdd2JCzoe4GBgACNy5mTbZcYclMYZAzXptkMvuddrcdotOo2QIFMUxiqGlSpXeYPJ6XKmx0efiIyItHEOgCk4p1akMHkNt3e2Z3vLd4ZorQUoKACkpI6VqgIMrhWdWtzsnRopm+oqeT9c1X0vSIoCRoATJAgJSO5Xt0w3rsxUrA0XrvRXNN884NYRWTfNapcViCnbZ5Tq12Bq1JnvHN/u3Vts31hrG+/N8Y8WbS/Uba02+hYr9rZbPHQw8HCyNURI8AuQMbTKpb146tTpcfUpQ6AFuFeRxLsOlU+78zLDpoZKVlaat9bbt5Xu7/oajzZaNher50aLlqfL1+drNhfo9/73p8eLFuaqdjfb1leb5qeqp0bKR/qLJkfLpiYrdre715ZbZicoVX+POWsfKfMNwb35fd97CTO38VPXUSOnUSOnUYPFUf9FEb+Fg9+3h3vyJoWK/r3Fptm6kr2C0v3B2vALcfzj8+On4xkbLsq96eqxgfqJgfix/b7naN1G0sViz429YX6henilbmCyeGyucHS2YHLwzPVwwO3p3a7nhyWHfw73u3dVm/1zVxmKd2CldXazd9De+DsLp8dKZseLR3ltDHTkz/XdmB/LnBwvmx4v9c1VHW+3rC7Ubi3X3dzrXF2oXp8omBi4tzJT7VzpX1nrb++5kXw3NuZ2aczMzhlcl2w05oe7WuIS53NyCjFS1jNTIWTFhRxCEgJXzqwWAT2mN/vaWvdgatWs0Tpq5HBZ81m0+ZzZcMjtC1QJCUQgABILCACAQTBAEQZFytUrJaThep9bwCqVaqVapOQ2v47QCz+s4Da/mtBpep1VreDESTK6UqTRKnUmwmPVGjYqjSb1MZtXqMAQFEvj1itBqtwVao4H0CZEfYvqE0WgUI911ekGlUYup8eIhEQChx+H8bRCGuFxBLqfbbjMZ9TIpA0lAoJ4LNBXFm1TKiPdAXSjePR6PUqnEPkqOFS2ARTSKLURxJ0GMwNXpdOIv47TabCazzWR2WKwOi9VmMguCEAChRqMRA0ACGSBarVZcLQhsESiUDK9V8VqVQskqFDK9XqdUKgEAr5dQr1dOSkbqttrDPEF6XkuiGAojGILCEghCJASBURiqlbJWhTLGYruZlHr1VLzXYqUQRAQhThIESaMwRqEkhpM4QUkgBMUI0TcHglGakXIGQ2h0dHJGRtq57LRz2SkZ506fzc68eDUp+7SEQlEcU0ulAkWFc4rCxIjqjCi7lKUlAEgAhOEERpIwDsMSgP8GhIHI1oDO4hNBSEAIjRMkSaI4AqMQhkNyhuQUUr1MZVfLbqSFz7ffXmy/tdpZ2HgtLVSGeq2ciaPPJEYKMpqRAJ6mtYzUrtaFSLWxWouLlCaYbeGc4FEJQZzVwznMOp2gVpt1OgPH6TUak1YrqNV6jcbEqZUqXqmzGow2C6eeG2i/kZmGASBOl2UyGUmSEolEBCFN0xqZzKDleU6plFGnIoIaSgsKL2dmRofeykgItmolEAASCEMpBqdhAIAE4ACnUJIgCAkMomLC0zMSrVb++uWzIUatWSt3OI03rp0f62g/HxeXGBG+ueF/sLLAESgJwyiKwwghQQkAQxiBaxRKhqE0WoVCTU5OdX3hMwcXk923MyOOl0Yriy5eOB1alp1kZyG5FJJxUqmUAQBAEBA756IpNoJgkAQjCEwvaKKCraeCzUnh5tQo240LSYW559JiXG3VBeeTY3AA5DhBkxSMYBBBBNYbxBJZXNqhKApFYSCBYJLMz8tZGe+JNKsYCUAkBI5JUATgKIZjNAwRCEpSDE3SBE1S0VZzutPm4ZQ0SygNiprKnOH6awqWIhCJTqP0OKweh9VlM+s0SpbECIrEaYZgWLWGt1gssZGh5+IjIi1aGSu3OJzuyIj/y9p7PsW1Zumeb277bu9N5k7vE+8FAiQBQoCQhDASEsIJAcJIAiGDDJIQ3nsjLx2dc6rqVFfVvXWr57ab6Jk71dM990Z03IiZmIiZb/OnzIdXykOpqnu+TEYGkUCyc5N75/vb61nPWsuXDF+61rQ8d3f72UBdSoAA0BhDQAUQoO7Sif13T2ZedC5O9f56efBJb52bBixwsYyIMyTvhqOPe1/P3HjSfaajMrM6L2oYjDvmeGPBcDRSc6I8mZ/lGBYOgPdYdGrr/ubKyPJi9+2hU6sz195ujB7s3No6GHn74e7vfnzyN58mh49nBDGgsIpuaqXHwrMPOi6UJW0AfI5UFHfq8yOXqlJLM33r68P7O2M/vnv6Znvk0+H4m+2R9bmujbneN1u3Pu5PvN8dR0OXfvj07POHp+8OJ797N/Vmf3J9aWT6WffbV48/v3+xtXp7e+3Ou/1Hh1v3dtfG3hw++u2vV3/5ee7N7sP9tbGD1bHDtfGN6YGnk21IQX27f+/z60e7K8MrL3tnJtvBh88v3r5/tL9/d3tzaGqyaX6qdWuu42Cld3W2c2OhZ3998HBzaHu5b2Xm2tL01cUXVw42hvfXh7aWbnz3+v6P7x9tLFxHamcahNtrgzvrNzdW+hdnu+amOxbnrq8u9h9s3VqZ6X527+Lsw9a5h60Ljy7trAwcbAx/PJzYWrqxszLw8XBiba7n5eO2ldmmw51bh4dPd15NPZjtbes/OXC//epgm8WBzKhSleXUebW+isKm2jLWIAmZQOsp8pWky+RN89/0yKB2a6jjWnqKvWlbuib6JL4yK5ofc2e51RDNkoAEDMfgpMzykCDR5E+agZplKpZhux3dsGRFU3XNsHS3Y3u8lm4qPr/teC2fz+d2O5pmyLIsKaKiiYbb1gydoihJEC3DdFsemuJYTmZ5DqEUfUVyq6wq6QF7qJcmKuxTFEWQRJbnIMuQNPVFzfvTiDAZjWUlUxnxBNJIM2OxrHg8MxZLxaLJaMTn9Qg8iwJcBML0VD/kd+B59mhEyDA0y0KeZ23bpigKEYg6Mn0iXb2ASvRQGYbjOGGvPxYIxYPhqD8Y9QfRg4DbOQpC0zSPgjAajaZBiIQmgiBkjRdkxnSrbsdUNFHVREUVSMqVzqt9c5NZPujxJkIRt2GyFE1gOJohTBAYy9AcSZoi7xXFPF/gYkVlY/GxjFAYRYTIX0pS0AUwlmRcGMELEmQ4huVxgqIhixMUx4uG42QXFlbW1FSdaTh5uq6i6vTJ0/W1Zy/UtNaTKgMonONFjRV8HFPiM4+5RQ0AHgPABQBBQoqhXSSGARf8MmjwKAjTqaajFEyDkKcgJEgMwzDChUOC4ShF5i1N9imGX2Jbq7KXJ1qXxy5sPegYOX8yxVNhR0vFvPk5CZLGXCxJyCLrcVNuy/REPIGIOxRRvY4Z8Bsen2H4LCNoe31IzFBNSzFM1bR4WdEs26cLbsuWdI+impbEPxsbvN3bwRMY2jGe55EqgEJzhmHcmub3uG1Lsw05Mx4c6GgbutrSfKJ04GyVRAMAgYuHAGAMjgMXACyAgOBcDA4wmibLTxyrqz8VjXqyMwMpS/PaUtGxnJ7OS5PDQ6dycioK8vf2t371ek9naAoAlwsHGAlwCmA4zUBbs1wAKJqoW/y17vP/+7/+3eORS6cyzWcPev/lv/5+7PblyixPUMN1Hw89PGAxgsAwDKDznyAoFyBpiqNIlhc5x2MU50SLMvzHc/zVJfHL5yu62+suVhffH+q0eIoGgKcgQVAYRWMQormDKCZGGglKb9M0CTASYJSpKo0VxSYORAzDAQNpjCQAQ0MGCgTJMqwoabqkqTTFRw072zZ4HNAqH8qJdl87WxkTNIknXcBQxFjIHwv5w37H0mSRpUVZolgOoxhWlEzTzM2InykvPp4V8XnDHn8oo6AoXpB34Wrz7Nz93fnRu1eOqxRkMBajJECA2rbKw++eL833v96Y+Lxw/cXN834e4zGcIhhAAMmCky+HDye7b5zKijMgO2gl8pPHm86cbr1Y23D2YmP98ZoT2YkUR1PeY9EnGxO7G3c21/uX5jvebg6vTXVMTpybXek++Dj+/eeJ//D5wVZ7TdQFNEYXFD2a0Id6qgdaTwYZ3HELeVH7ZMq5UBFdWxhcXh5YWx78xfup9blrrzaHvnt19/3e7Tdbt3548/C7w/vrs707G8Pb60Mf3kx+eDP5/Yfnf/uH3f/4V+u7G+NL84PbG2Nri8OP7l1anOn/9Hpqf+Pu5tLo7s69N4ePNlZvrc0Pvdm+/9OHmV+8erbwqGtuumv2RefzR5cXX/ZsLgxszPdvLwwuPesC++/uLSxdX5rrXpvpnp68+PJxy8pSz8p678pM18vHbQcbwzsrNw42bu6t31ibv7Y617G7Ofzjd09/9+u5d6/uLc31rMz17qyNbK8Or68OrK/2b64OHOzcWlu8vrMygMLEvbWhjYW+19u3Z55cfvn40tJ059pc797a0MHi4JudOz/84sXum/H1vaH11b7J0Zq58cYfXo3/8uPT7Y3bT15eufWovmP41PTa/fLaSoIjFJn3KYpDM9U5eRdOnbJUSZRYlJcyTRONe1UMXTUN7U8TgUdBmI4F04Ya9Nhy26quoWkVnMCTNIV6HJM4QeIEpL7kwFmeS6chLbetaKogiYZluh0PKklE4ZrtcVtuG6mjkiKruqZ7bNnUBU2RNFWzTMtty6oCWQaoHCtxPAAOwyT9PsvUaZohXFCDosDxkCFUgfYKMNPrzkpEAen6pnQ3bZh0fN5QIJgViRfEM4piGYXRVE4omRGIZcYjOfFobiKWnUjEYxGP16FlAVCYiwIEhdMUITJUxJSPxZzjES3PwJIcHVNFU+QAgQMC5ySZpWiRINPztdM5PLQPGMXQkKUhy/EiavJp6Krf5wQCvnA4mJWVlUgkIqFoNBxz3F6P7TMMA7U9Q21f0J+oqorW07TQlE47pYvf0ZNRpTwy7HxTy5zWGEVRNE3T7/ejgBUFrwSkaQYSBMGznCEpMW+gIq+oLDs/HAxxDPvlORQJMJcLxwCBIywhwKO0KLKESJLk9fuycrLrGs+drK09Xn26vPbMqbONTZcvKIZN4jLPGgwHOZH0+EyKgkeHzqOdTJedHD2CyHLy7+QI09ZctDOodY6maarpDthqz9mytaELB7ebDyeuDNSXxEUs7JYTQVvXJIzAKZbjeJHjGK/j9voCttsxLbfb4/U4PiRsGKZtGBbSRkzTNgxL101NM1RV1wxZM1RFU2VZlln23kDf/MQtjwuguULowLlcAMeR1QhTFcm2TVnhdUPKzIz0XLnYcb52sP1iZioDXZGgqxwXjuEkAbAvcT8AgGHo4uLCispSx2u5PYbleB3HaW2sH+vvbT97uiQ3VViQvbWz/pvv3/gtiQKAhwxF0ABgAAOQpU1ex10UDjkA6dLq4//0z//w97//fLYsda468btX0//33//YkOM+lmFFw6Yk8hBncZxkGA75TnmeBQCQlIvj6aBfrShIVmYGTuQHj5dGTlZl9lxt6GtrGGhtyAm5ecIFaZIgaYATOA0J6i/3TCf+VDJFIj9CZvqDgxRUlmWDwWA8HicxwDKkJCkMK+FQ9EUzApmZNU1NhUWlAJBQUJxgNBxPRSKhgEdXOZyVOJKlGA5CSPEck0rGqyoryoqLCvwZWeHMvOLS4tOVdW3VU1O9Gy+uHE41l+gQAgAIQLJC5ZmqV79Y3z8cO5hu3nt+9fDpjWMelQcAUARgAe8ml9YevLx0L+cCLgAAIABJREFU1g+A1xDccV+0vLB16PrLjfmN/fWukd6evmst5xtUFeYUR1YOn03PDyzNXV9/1rk81TH/4trLmY7xB+dWd4Y+//Tix1+//N3jjgIRsACwumlEU3XnG+8Nd2XoIGTQeUH5TJ5zuSKy+ejqwdLAo4fnp2Yuv10f+m73zvut2xtz1zfm+z+/m/rph4VXe5Of3j7/4f30Tx+mf/nmyafd8ddbN3c3+9ZXut7tjS0+u/piomlzuuf12sjaXO/KYv/b94+2VoZW5vpmn13dXLyxOtvz7F7Ty8nW+aftY8O1D8fPzc10Li31zc11ryz1rcz1Pr7XBH78zezewdjKQu/qbPfGfPfmSt/+7sir12PPHzY/e3Bxb+3m2lzX9nLfwebA9krv6lzHx7cPPr598MOnJ58/PD7cvbO3NYpmIW6uDx7u33m1d+fdq4m1xevICPPh4O78i2uP7zW9eHzp3u2G6SeXF6Y7Z6auzL+4tvKs6/XW2OfPU0ubgzPLPS+eXR7uLHs6XLu31Le9dPPFk4474w19w5U37px58Hw4mAgyMqOpol/XHMgWhSJnSkvDPo+iCqh66d8H4TfS6F/MFCJuockVnMBTkP4GhGj9QiA0bQv5bmRV4UUBcRSVYXi8DtoT3TQQJr/4Zbwew3ErlqEYum5btsctqwoFacDikCG8PH8sEi5MRlVFoAiSIViD4jyq7LHkjJCnMiPaeqqi9WxtJOo/+mE76hOx3LbX48QCoaxQLDeazIklM2OJVCyeioVzUvHCnMy8rMxYNGyaJsUyAKWpIMGy0JKEDMeuyYg058dbcwNtxXnni/MLUwmWZ1wsw4oSCxmZ/poqPDIb6GvYQlM0Q9EMy7KKoqiKpKmy13FnpBKxaDgWDXs9jqHpqqyxkOMYHlVep9f99EqBrjPS1gOkWdE0jSZ3p6csaZqGHORHuYJ2JA1CQRBQ9hHBFUEORwEfSXIMq3BCwHQXJDLzY6mAz48MhMTXQj1kD/7i1fyKKPQYZYBM20pmpOoaz9U0NJTX1B4/XXuivqGy7gQBGZ41dMkgAQh6lbqa4xGfLw289B4inv1FEKYP65+D8KgpiaZpXddRHA95wdH5jtqi5Zvndu80799tv9lYEoAg4lFiflNVBBeOYRRNkDRBYIosOl6/ZXtMy227HY/js1A9rGmbf3ZHaNR1XTN0RdVlWeZpYqCjbfvFAxMAHKMhZEVRhpBFxw4AwLJQVSTT1GWFt2w1lQp1Xb7Q29o42H7RMkwXACROQAhRTQtOEi4cA1/feYoiQqFAPBHWDdnxWobbE49F+jrax/o6GypKsmKBnOzkxu76f/rpU1bESwEACZImIcNwoiwIqihRHKQ4ihMBjqle/fd/+NV/++MfdmYmyvPNkbaKg8m+5pJQdXHU1KEocDQGkb0FAOB2uxOJmCQJtlt3e4xYxCrLjR3P8JXn+IoKfNWnc0cHLo1cbbpQWRgxRRYDkCZJCrpIiqQpnPzZrnX0U/kNAo/2T0cntsvlSh9uZBkTGEoSeY4TICMgnGcU577+xfuOtjaR5SBkPU4gEo0Hg/6gz/ZaiiQJJInjuIskcQgpn88pKSk6depE7YkzyVROKDv7VFvjtVtXn77oX3nW8XbuWndZHoNKUF2EEw3cmxmdmGxafFi//qBp535nvs7zALhwDDCYHTFmF+61HC9JeG1P0KsmY9GqyovDA31377R2tje2n2+/0nKltam4INOfMB8v3p5dGZ6dvb61Mri3Nbq20r+7PXq4P/Zmb/z91p0//DD7N8t3yzxQgbg7nLATOcWVJ+8MdFdmOAYPMnxCTb6v5UR8+VHHq43Rhbmu9d2bb9ZubrzsXp66uvisY+FZ5+by8Mc3U7/6fv7T22eHW/d2l0YOV4bebozurfYvz3UszrW/3x/fWepfnrq6/rxrd6F/c/HGxurQ67cPt1aG1hb6Xz5tR6HXwtSVxWdXF6auzE1dWZru3FjqX57vffnsyspc7/bywPyzq+CHn16+fz95sHP71e7t717f//D67pvDO+/fTjy+e27qftPh5sjuav/h5tDB5sDGYtfCi0vff3iEfJ6/+Pzsl98///zh8dvD++srN9+9mvjF5ylUer801/Ps8eW56a6NlZuDvRVd7YWDvRWDvRVPHzRP3j0/fOPkrcHqp7cvLr68vrIyNH6/efx+853Rs5fOZQ62l97qqbx1vXaws6qvq7Kzq/j+o0uDo+0EQ+IQY1jSEDiVIHyCWBCPJ6MhTZd+nq3jtg3LRGX16pEo8GjY900giDRShDTb40beUUQvmoEERRIUiUBIk18wwAk8Ah76quqapMgoIkSBINoO2j7CJPLLqLZpej2G20Y1jm7Ho+oaTdOAATztyvXaF8tLKvIzRY6gMKAyfEzRMrxOyFZillgasK9UlHbUn44G3N9y6OtaierkdFlyDCPo2CGfJxjyBsO+ZDSUnYrn5WZmZ2UEAz5ZlEiccAEASFcahCnLOBXytucmhstyxxtrbtRX1ZTk0RCneJZiGZ7lVIZNgzCdvfu6WlMkBWmaQRKrKHCyJFimHvQ6jmXauibyAgsZSDE4TlIURJlFNBopTdZvVhD0KgRBoNG7X+2sX4iIOnYe9Zik3weEGUEQVFVFWi56CYqiUDUhRVEMDXnIoKAw7gv6vT6e5VwA/LxcEThO/ixaHiUiQrikyIFQsKau/igITzacYCRBlnRTED2Mq7E0Y7DtbNRQjwZ51NfCf+RETe822nj6J38RhOnwF/056lzKcRzJUpYGG4/HJ69WzvbVLA2fv9VS7qdBxKOEHU2WOIIiCcigkD4NQgMVDHm8KDo0/hR+R++qYmqqpem2adoiS3c0n/1xf8kmgQtQPCeLgkrgEMdJHCcBADRNK7KoaYokc26PHov5Oi+dH+5s620+ixxnFEGiqxPUJQcnCQRCkiQJApMkwTAVTZf8AY9hmaVFhfeGbw5ebS3PSSZDTlZ28uDt4R9++lSRn0kDwJE0CzmCpAHponiocBKkGAIygIEAB9u7S//6L3/3T//w66djl+ryPZePx+rzAyeKo4pCSiIrMRwSFQAAHo+dTMYNU4knwqGwLxr1FGeHK7ICZdm+/FzPucZjj+5e72+pzw3ZOoPTGKBpmqIZnIYUpHH85354R3UadErjfzpCBD0H/b/pKYPIhv2lZStFu1w4SUHF0AEO7IgxMN7TfLoCAkAA4HXcqVQqGPQH/J5wwGPKssBAliIZSOEkRnF0LCNed76h63rvyfqa3JPFl4eu3JkamJ7uX5/ufjvfO3mxQXQByNLARaiO2f+wd2ji/LO7da+eX30z1Vdg8RIALoABHFdM+ezZ6pLSY1klxfm1p5tujTTfudU6fPN8++UzZxuGx4fGx0bHbvZ3Xm1x4sbEzM1Pv1v98PnF+zeTh3t3tzdGD7bufNy+/z98mv/rg+c/TI88ba9LKBRHU04sx59VnMgpam9pOpmXskUiFdBOFUYaT2TOPep+vXt3c31wZ39kf/Xm8otrK9NdOyuD63M3Zp91rcwPvNq9d7hz/2BrfHthcGf+xuHKza3F3pX5azub/UvT1zbmerfnrm/PXN9bHNha6l9Z7F9eHdxeHX67f+9w+/bBxsj28sDC1JWXk63TD1t2lwcP10febt/ZXuyfe9K+/KJza+HGynQXeP/xycePT3/4PPXjd1OoHczWev/2xsD6Ut/iTOf+1sjmSt/mSt/aYtfmSu/W6vU3O7fX5nq21wY/vX3w6d3kpw+PPr1/srs79sOnJ7/4PLW/fetgZ+zl82sTYxcmxi7eG29uuZDZciGz80rxtfaiof6qa+1FbRez+3srH91qeXr/yvRUz737l+7dax/or68qD50s9rbUZV45V9J+9tjVpqIrbfkPH1y+0HQSuADAAUURHElyLkwkSK+mh3xeXVN+nidgW0dBiL49WkqRFkXT9RIoG6cZOloWvqBU1wRJhCxDUCROEhRBfjFc4DiGYbwoIAkUsVDVNbQFVMKBfpV+abQpXhQkRUZeU9PjRrlAx3FM02RZlhdIW6AL/e6LFcXl+QmeAZQLuAUpz/IUhf0RU/BxrjyNay3KvVxdHrKldPLs6KJJEAQUUPMUSuagzNEiR/ACKcikzDOKwKqKoKoyz7MUQVIAo124i8JcJEFRlMJxUVkqNfW2iH+sJPde/cmB05WnC7NwACiOJiAtcLzwlTffgBDDMBf2M4FYhmYZWmRpVeQ4ClcFVhMEjqYgRTMMAyFkWR5lZRAJjl5NH10v0NU6+bWt9tEbciKglzsaWqVByDGsJIiqrJi6QREkRZAEhlMEmttA0TQNKRpStMhybs3w256wP6BJMlLtft4HikT7mRZF0Wshey3Lc4ZlVpyqOnXmTHlNbVnN6cq6+qKKXEEXOI6xGaIm4Txoq7l1oSbMUt8sjmm5NS2EIhDCr/bcfweE6FcIpZZloRpHkiUsgzlVGLzZVPzoWuXc4NmnNxrzHSrm1aI+Q5F5moEEZNDYCp5jEAh1w9INC8WFttuxbE9aDk3fkZFMVzyKbMuSoSomS5EN1aW//W47orsIFzQ1j6m7CYx2AYzEKQIjCYyURF5VZVFiLVsNBu3OS+fvDXY3V5fjLix9QYnjOEbgqPKH/NqZjCRxloWqJtpu3R/wOB678UzNg5HB1tMnS1KRvGQsJyfr3edP//j7n85XV3AuwOAkx/AYgeMMeaKuOh4OERgOAEbxLMBA/83u//I//ad/+sff/cvffbx4PFbq44sDSmF2IBp3Ox7DlkWSJEWR5zhG11XL1jyOGY0FBBH6AnpeKnAyP348x19U4Gu/XP38/lDjsTyTI3kc0DgGIUtAhqQgSRNH3dffVL8cPe7pbMLX9CGNTnLkO8MwDEIIKZogCAhZjMBJGoMidvr88duTPf3NNT4e4wAwFTEWDUcioVg0GAp6M0Nhj6IyOE6ROEkTGCQMv7u0pnJ88mbv8OW65rLum+eGRxof3jm78/za56UbY2dP67SLJHGcoARNah1sebo8NPvs6seZvu0HXTEJ4wFgCCgKquP4IuFgtDg3WV5c29H6aH1h+MlE/2j/2bPVp8oKT9WePHum5syJiuLibBcPTjQXr797unFw9/s3j7979fjz6ycftx++Xrrzw/L9rVud3ceSAQbIOKAoqPoi0cLjOcXl5xvPnSwuVDk86tOOFSYazhTPzo6+ezu1uTm8uNS9vz68u3rzcHP03cHE2/17+5u3D7buvN2/92b/wXdvHx+u3Vqe6lh4fHn6Ycv009aN1b7Nxb69lcG9xf6dues78zc2lvq3N0ZfvXnwZm/i+/dPP7y6v78+vDbXM/Oo7eVk69pM99RE0+zDto0X3RvPu2Ymml+MNy08bl96fg18/jj18d3jH36Y/vTpycba4MJM5+pC78p8z3fvHr5/NfHDx8f7W0O7G4N7mwNv9kcPd4Z2lwd2lvpfb996tXt7d3Pk/dsHv/zl7Mfvpt4d3j3cubWycH1jdWjy/qXBgbrrvac7O0+1NOW1NRe0txU31qeazmXXVkcuns+5NXz23lDLzZ760YHzvd11rS2VjQ1FJ8qTNScyT5aFGqvzz1ZmN55MXazLGLh+urAoTtIUSRMsCyFNcjQlQigxjKHIhq6mhw/8OQjRT76ZynS0cBAJoaqupZuOIrbxooDcKDhJ0OQXdRSd34IkomemtyDKkqwqaFVBRERPQDX+KOPIi4KoKqbH7fE6mqEj4c7tdiuSbKhc1FJyPcap7HhRTpjnMQIAk+UzVaMoFkw6alSFxbbcUpx7sbLErcKjIDz6MYMsDRlCYilLZNwitCXKo0OfW/BpqspCAgcuHGCEC8Mw2oVzGIkaqbhwTGBgWFWPGVpr2H+vpHD6Qs14/akLx3JpAGiGIhnI8zz8miNMgzB9S9dRoCkEHE2ILC1xUKGpkGX6TV2EkKYImqZpBtIM5DjuaDiI3lX0T6URix4jEKKBgiiniGa7I20QtfA4yg8Ub4m8oCmqrmqmbqArmC8gxDC0n4iFHMOqsuK4PclozGu7BYYlMJzAfiYQQRCoiyb9dV4E8bWTKmQZSZGPlVecOnOm4vSZ0uqa0uqaaCrMSpwscTGN6TyWmG491XeiIMJT6aRgOvZF+/kXQYh/nUX+5yBMV62gP0c9J1mWBQRQVVic5bTX5t6+VP6w+/TzwQunMgyPAoNuhWMpjMAxinbhGE2TCIS22zFMW9UMTTcRC90er2W509lBdP9ip9YdRTQEXpUlXeDZ6spjv/l8UFUUJXGoq5auGgzNEhiJTEkUQYoCp6qyIDKGKXu9ekdr45PbA9WFWV/yC/iX9rYkTaE0fFrlhpBiWSgrvMcxPY6ZEY90tTaPdLVXZMSL4pHSvOysnOzdd2//+Ne/7W5u5DEX7cJZlgcuIJjKzPpibmaSwF3ABVwkAUhXaXnR3/79b//z3/zy//jjrx9dbzrmk3N9SmbKm50Xy8tL2hJLEJhlGalUIpmKZuekKk+UJlMR4AKqwWfHvacKEscynePHooM3WmYnR4t8lkhgDOFiaAgZDqdZkoIkiePYX+gZmz4byT8tdUXXYehSBhERPRMFhRBCAADL8iRNARcgaNB2pe7Ji+GBltM5Pk0iAI0Bt20mErHMjLjHbUTcnpDttlVVkUXI0gADpMiEsxODg2cfPmi/PVT/7EHz1J2GmVt125Mt+5OtlX5HpjHgApKkUBwdPxZ7vHBr4WX/j4tjTwcuWhTgMSDQnCbqjidg2R4z7s4uz6o+X9nRfb7jat3TiRvnKnL9PIAqm5GRrDhWlIiHzIiaPB6c3R7fefXw4+LtHzcnP6zfO1i4vfyo/0ptUVLBPQDwLmDIvKKpgmV7ovHMvMLamtMl2TkCJExDjiRDxZV5448H9948f/fh8ZtXY7/9aeEXn1+8P3ywv3l7Z21ke/Xm1srg9urN7fWh7dWbC1NXn99tejZ+4cFo3cO7jUtz3evzveuzPZszPXsLN7Zmr08/uTz9rGN9c+Tdwf1XO+M7a0ObizdWZrqe37/4YLTuyfi58ZEzD0brZ++3rj2+OjPW9HikYfbx5e3Vm+DjmycHu+OvXz84fH1/cfH60kLv7sbQzlI/6gL6048v9raHNlb7NlZ7N1Z7nz46/2p16HDl5sHa0P7m6Ls393/5y5ffff98ffvW+nzv/HTH6mL/+srw0M2Gy5ePn2sqOnuuqLYmq/5Mbl1tTmlJoLwsXFoSqKvN6bhSVVngryqLd16q7mw/XXUit6ggVlgUP348J5HSjxXFyvMTFbn+08cD9aczdZMBOI6kLfQpEjieoSHPco5lp6dJfMHbVxamQXi0gv5o4aD2dZx9mo4oyJNVheU5moHog4o+vRTx5fxGIEQZlvRGUCmhx+uk9VhEVs3QkcmTE3jdNByf1/F5Uctpy7Lclq2rmkeVMr3ubI+ZH/VmJgO8RLkAEHE6KEgZQX/Io/oVmG2K1ZmxyrwMgcX/IggxDMMIAGncLQlZHrM46FTEfHW5sebynLMlpbmhkCqwJE3gkCAoksBw2oUTGI5hBHBhNE17ZDFbEesdczQ/e63lzHRzXXfNcZMjScpFspQoijRJHTXLpHH1hVgEhmJBhsQEhjJk3lSEiG3mx6NRj1tiaUjgBIGRNIHTX3RRlChCECUIAgCAfzXIHAUhaubC83y6zBGR6RsQootxRCxdVjym5bXdjmXTOAEJksJwGhlHsS9rEISQ53lJkhzHyUlmxAIhTZIpDEerOYF9IRACIUoNIg4hHlOQ5gS+qLSsqq7uVP3Z0uqagorKgvxcimVURSjwKn1F0Yc1eS05QZMEaG/JIyM7yK/NUakj7UiOdm3+d0CIhDWKonRdRyCkeWiYcm7KV1MSb6/N764vHO+oPV8Sdct0RsSRJc6FYzgNMZxErgqEPdvtaLqJsgKW7bHdjsfj9Xi8brdj2x7LcqfvHtPSFF1VTE23dV3Py0pN3rlZkPTjAMi8wNGUxLGOpYssjQMASSDwrK6rvABNS3G7lZbGmud3h0/lZ6B6XALDUbkOKsklqKPdGFgIKZajLFuz3frxgtwbV9qunq3N8phFsXBlcWFObv7s6vr/8vtf3+3rElwuBicZhgMY5o76dz+9tkyFIl0sC0mSpCBp+8xf/ObTX//DX/2vf3j7y63nJ+KeorgvkfDFs4KNjVV5cR+OuyRJiMVD+QXZVdUVrW0XMrPiBAlEnU3FvGVZkfyYVVedOzHWPffwdlLiOArnaIpleZoTCciRNEWSOE0A6t+4pY/7N1YpFAgePf9RRIiTmAvHMIxA6QOcALZH8njFqCXpDM7TuAsAnueDQX9uTkY05KVdLl2WAo4nFPS7HZtkKUAARuIutxxbnRvanh1ce3z15cjZ2VvnJzpO1eVaKgAcxAkWhkIRQRAwEeu52fLycf/E5bNVuREKAJ6jFUGUOck0bV8kkl8ar64taKgr6GwuH7p6+l7fxeKw7jAAsHhWQU7dmdOpjGhmacKbpU487d4/ePju2dDcSOtw28mWmpya8mTcx9sS8KuUrrCiSCk6p5iSYkrBkJOblXBMlaMpWVWsSCByLOfKSMfM5oPvPk//5qfp7z+9eP/m8cH23f3tO6927uxtjOysDOyt3Vxb6ttYvrGz1H+wfHPtRdfEUO3oQNWLp5dfb9/anL++8PjywuTlxSdXZp+2b64N/+rX8ztrI1srQ2/3735+8/DDwcT+6s3Vl10bc70rS33Lsz3bM9d3XvTMjDXdHzg99bBle3MYvN69t7c5trM3trl7Z3V9aGtj6PX27Tfro/vbo3tbI/vbo/MzV6eftT2ZPPfsSdPYraq36yO7Czc25nr3N0c/f3ry/uOjhZWB+0/ankycHx+tXVm4sbY80nG18kxDzvETieMnErk53uKi8LGSaEbKysl2crKdYyXR4qJwbkKvLIq0NBxvqCrKSwUSUSeVEc7JzwjE9WTSm5fw50XNk8Xe8rKgarAYL6CkHcorQJZBcwY8poUGnRvGl+vXvwjCv9hoFMWI6cn1SCA1LFOUJcgyFKSRXwZSNFLY0E2UJfS0NAjRRpBNBhU/IKeorCqCJDIcC1mG5TlFU9HrSpLEcZwsSrqqGZru041Mny/b58uJBQNhN8YTAHMxGGOwYsCxDVM0VSZqiMXxUEl+pmrJR3OERzMQNMRVgU3YRmU0eDYVbcmM9xbn3K4uby+pLA6EVUhjhAtAHEASEDiO4wwgaRICnAAELrK0l8FLNaEzM7rceGKpvWGsuS47aBM4IFmKFwVI0emF+6guimEYjgEEQh6SDInpEhd0rIjfk+P350fCjixKNCkwFEniJE2QLIWuiCGEadM5EkLTumt640icRAIgiiORopheOtOBFPm1uxvHcbZuBL2+kM/v9ziQIL8FIUWjzaIw3fF5c1OZqUjMlFUKw0kXhkBI4l80TIQonufRG26apqIoKLTNysuvrKmpaTxfcaausPLEiWMnSIIReLbQp94oio5VpM7E3TwO0ipuOkRIW2aoP21TjgLuf0caxb/2MUCuUZQsBDjBMHTQMXJjTkNZ1oXy7NvtDUPNNRGPUlmS4/PaOEkQkAEuHMMAReK6YXkcHxJINd3UdNMwbdNyfwPCdHRoqaIksrIs84LE8yLHsH7bpgFAU2cNVXBs5XTV8fycBEsDDgJR4BAIHa/pdiu1J0peTIycqyzBgAspK+g4oosJlLX9Or+CZRia5SjbrTteq7Iot7Op4XxFcZbbKElET5dXnDhZNb2y9k+//6vNZ48ll4slKIqCGIS5x4smXj4hSABpXBJ5lmUZDtI89Xzh8d/+8Q//5TeHvztcrIz7C5PhcMwbzghUVRVX5MYxHOAEICmXxzHyC7JOnjoejjgcT+heJTMZKEr482NWe3PVs8nhl+NDEZrgIc1ChmFFmpUoVqAgTVMYB/H0wU3f4JHbNz2D0ElOEIQgCBRFIf2fIAiapnEScAJLkDRFsjTF8axAUwSOAQIAlqIlSXFhFElBXVfzc1LFeRkQUsgpY1lGMhmPxSKaptA06fbwdVWFZ8qSZUmzKCRX5UezIh4SAJl0MSJkdNm2PZIgAhKUHs8euFRf5HEbNAFcgJN5gWcVSWYlTvaZzW01LU0nLtYXD1yuuVpfWhi2IQAsBoBEhnOTx0+WZ2Yn8ytygllmR1f188lrF4+Hq/Psijw7J6nmZNoFeaHslI+HQFJpTnK5vVxGprusNF5WkkgETUuGkKIF1TCTyXhVRdud648Wx/dePfjw+u7e7v1Xh4/evpr8+PbRjx+ffv/h0adX9z6/nlia695Zv/npYOL7g/t7iwPP7zc/mrg48/zawcbw3srg+nTX/MNLMw9aX0y2Tj/rWF4d3Nu4tbE0+Hp37HBzdG2ud2Oud2Oud3P++tL6wNbG0P7q0NZ0z7Pb5+70V9272zg93wU+v37y8c2T/YP7q5sji6uDq8s3dlYG327c2t0cXprr3lwd2N8Z3t8ZnnnRNvfy8syLtoOF/p256xtzvTtrQ9ubw0+mLt0ab3zw9NLw9Yruy/kvn3Uszg20tJTU1GYXlYYKjoWScXdudjA/NxwOatGwkYjZOVmBcFBLBaXS3OCpkoz8lD8RtONxfzDsc/ttO6Lajhz0alGHP1UaOneu6Hh1ccGJEx6PR1JkXpYoliEgLUiiLEqm+qXM7hsQpptuIxwevX8TICKMobgQ/YoXhS9NRiBN0hRDQ4ogafLLaivKUpp/KP/HCTzDsShTKEgi+pbhWFTth8q0OYFneY4XBWT0QDKRJIiWpvttT9Lrz49EclIx3dEBDVwkxZK8JqqOz6u6VdOSwm41JxLIyU7JjvENCH8eX0cCmaMzbLM6EmqKR68kIjfzMh+dON5VfOK4L6xDiBEuADEACUBgGIEzgOBpDqchoHDIEAYEhYbQkZtcOlO63XVxpq/9dHEOTbk183TVAAAgAElEQVQgS7M8l6YC8WemOJLAKBJnGZqjCZbC3bqcigazk9G8YDDD68gkLlKELgs0TboojGQpnucNw0AprvRyn86XIC7+nPiEEIEQxZHpbmff5AjRoUHPcSw7GgzFQuGQz8+QVBqEBIbjLgzlqCDL8KIAec72OrmpzIxo3FI00oV9A0IEJxQRIseNz+ezLIvhWJwkIolkSUVFTeP5qsZzpdU1NWXVAq8qsljk1/qLY4OFwWI3x1CA/joiKu0+TVP8KAjTyvO/BcKjgTJJkqilC8uynKSqqh72O1HHzAu7IwpdGjbKI5YlkmUFGbalARdAESHKESqq7vZ4/YGQx/HphoVYqOlmOgQ0TRslCxVFkyRFZAFNAIoiMJxkWJEiGAJgHEZKPHm27lRedjQ7IzQ63NV1rSngUzSFkERe0xRegIGgx+1WyouyXkyMXGmoRrIKRZBfGIC5WJ5juC8jnCiKYlkoCJys8IGgEwr7ynKSTdUVZ4pzCgLusoxEY21t86UrS9sH//jTD5+31gya1jmRJGlAEJG8VLQwi+VwlNbnGBZCCmCgrbv1f/xv//DPv3/3bv5BZdyfHw8Gwo4nbEEINBoIIiNKLHABReVj8WBuXjIS9ZqW5Ik6OZnh/ISvJMM70NP08untJ8PX/RhgIQMhS0Oe4iTISzQDIY0LLHn0yKYPLvohOsr0kZ5B6U+uqqqovzw69BBCisFIGgMuXOBVwsWytMiSnC4ZBMmQUGBEFaM5VlR0Xc2MB3OTQUEVMRoHGGBZaJp6KOjPTiWL8/M8fp/HY0sQ8wi0xUOJY0koMJpXFqCLJxhDYRjOVDVWYngGxBQ2QLEiSXGKQIoMQeG2pdEiDVRK1emAI4XdbG5A9fA4C4AgSCQrA402U5FjlWX15+va+9qaO2oH+xsfjly81JDbd+3k5ZayyopE26Want6Wyy11NRVFsUxfUWniZFXmxQvF98YuX++oi/lFr87Yplu2HSka85WXnR3qvPNydHv//rv90b39hx8+vnjz5tHW+sju5sjHw4nv397/5YfJ/Z3htwd33m7fXp/umn3YNvf46vSTKw8nmtbnew/WhrZme2futcw8aF2a7lya75tbuP7u4P7m8s2DrVs7K4Orsz2H68O7ywMLU1dGJhqeT1/dWurfftk7/6Bt6v7FZy+uzK3dAAd7d14f3n29P364e2djqX91/vrGUv/Lp+17S90b852fX4//9hdTb/Zvb28MbK4PzkxfXVzuW17t39weWVq58Xz66sT98wMDJ0dHa7t6jl/rPD423tzdW192PJmbG8nMisbiwVDUF00EI/FAIOz4gm5/yOMN2JZHy8xOJjNikVjQF/A4QY8v7PWEPIbXsLyG6ZbdjhyPWoV5gVNl8fO1OVcuFB+vTBaWhMpPZEdiNk4AhiVVVRYEwTA0XVc1TdE0BXWI1jRFVWXT1FVVNgzNtk1NUxRF+vrbLy3Z0DAgpKyir2gCLQo7kO5EHpmAQ5E4ReKQcLEULrK0ZPG2Laa8emHQnes3vYZACSRgMRcOGJbQFVbhKZoAJIlTrIBDEScxjMZxGrpICsdxAZKOzCZsxfFJhsXH4sHM7CyG4VyAdAGMIkhVYIOmnh30RHQhYoqpoLswJyMU9KaNJOmFEi2OgCIVGpaY1rlY8GzcU5/pvlQS7SpLNZeUFwRCEAeAAIAjAe4iCIJ24TROcCTDkgxOUy4OF1hXniG2JyL3q3K2u8/vDV69ef5U2CsDEoiiqDFKmkNH1VGCIAgcYjhNMDzJCoIia7pkyTA74slORg1dxigSY3koyAzDyRRtMYzXFvKyIhWlxaLAAQAoFKp+7XTzJ2j/s3rzo7ejhXfkkaL+oG1GHHdmPOJYJk19aQiHkz/bU9MDm2RZNgwjGfRlhIM+3WAJinbhDEnQOMABIL/23EkvVWgIgKZpSNrVTaOgqLDh/LmTNdUVp04WNZzVbCXEgnpLHs4vupJd5PAMRgEasgzLI8gJPGvoKkkAgaGApAOaZSHDYy6VJnnC5XIBDEIWAIkEEAAeJyBBugDAMABcANKkJPIkATiWFEVKVWEoZOgGrVoKzcN4VobmdocSCcgyksiSGEBviSQpkOYxF00SPIFzNCWiznZIn09bkHieZxgaiZMc9yU4Qw2GKJrBeC5WlAtwoImsiAOOACQJeJ4tK87Kj2ptJ6OLt8/tP7o8P1rfUxfxO7xlMIrMqars97nzsiID3RcejXc5QTfAgKiYDG9QjMpLOslAgiMEWhEZWWQkgeY0QQrZ7rjfmwj4Mhwz4fWkQoGA220ociIcKC/KKc6KVGRkpHwBXTIglBlekxVDFiWJpXFIyIbCSpxkKBTPAgoPZyb/49/953/+17/6zdaj5rB6JjMYj0VIiqNxgsIBQ3ASqwhQlHlBFYXMRDQW9kk8mfJ7Y3G/L+XLLInfHet7vznX3lChUoDmIcXRFMvRnEhCCScVgjIYzsMSBEsQHE0JPCsIHCewUGAYgWc5UhAhzeIE5aI4kmBIF4URDEkpAmBITGBEt8GZKmBIwFK8pam2TvHQReOG49bclmJZjCTRgoDjOKq41XUduYXD4XBGRobGMQJDKSrPiLRs8h6P6rekyryM+vLiolTClGVTtwiSlVSLZiUCcjRDcAIrKaIoC4LECxLPCSxJEzwFRchKDCdClqegxHC2qgc9XsdwG5KmiSqELCfJFM8DBjKaysSkgtr82vOlV9qrXzztu//g8vjkpbvTV0cGau/fvTj9smd1fWhxuX99dWB79ebzhy09Y9UPJpseDtVOD9Q/uHy6taKovDDf4/hiJXnJ0mOeZGYir7joeGl794XtV49Xd4b39m+/f31va6HvcHnww9btw/XhD2/uv313f2t36Mf3D7/bvr0ydXX66aX5l50Lj9tnb51/8axte3Pw4/uH715NLEx3/vjx6ec3Dw83bn/aHX+1Mfr0QfOLp5dXF/s3lgZ3l0ZmH1yZmbw6+6jj6UTr5J3zI/3VTx80z01fW57vBbvboztbI5urgxsrA0tzPWsLfa93xw63b3/36u7++uDrvVvfvXv4en/szauJ9+8nDw/vbu/eWlkbWNu4OTvf/WTq0v2HTf2DJ69eK7ozdn7wZl1Hx4nyylgsrmdkBTKzosGQE475wzF/MOL1Bd2O33L8lsdn2o4eiQXD0YA/6Ng+y/ZZnoDbDti6o1te07BUy5aDQT0r5SnJC54sjZ05kVlcGimrSDWeP1lemWdaEstRkiQYhpGGHxp3YFmGZRnogaYpaACCYWiaphiGZhiabduoB026V4ssy6IoSpKkKAqqUUMBEFr3f/ZikDhF4jQOEAg9lhy2lGMB50J+9qWykqrcTJ/HcNE4z9GOrSUjvojXVAVGYCDPiwTNExSOQwKjaAwnCYKQORg2pFy/lRG2Qh45GQsmYnEIWYqCJEkzNFR4JmQZOQFPXsDO9hoFiVB1ZZltaQgV6EqT+Nr5kyRJTGA0BuYq0mmfXROyquN2fVbwXFboXOGxbJ//CwgZAhAYSZI0TlAEyVI0Q0CMIgHjYmmQobBNYd/t4vjChardnpbJ9rMlWUGadUGWERnp3wKhy4WTJM1yAstzgsAZqhB0K3kJf9CxRIEBOAYoioAMCxmPLGU6TkkyUFtaUHeyQpNEl8tFQRonMYD9/wZCn6GFPXZGLOw2dIrEv1yMU1+ym2kQIj+qrutBx06Gw0GvjyEpArgIDCdwFwMJVNKAmJdmoWmaqqqic0PVtayc7Ooztafr68oqK443XXR7jZgImvzWYG5BUzLbK3KqCXEakgwrKLJuGuFoxHHcLAslSSBYSNIE5gIsRbIEwUCKZiiAA5qnSJYCOEGQDEmxOEEhwVAUOFHg/D53QX5WRkbY41EdRwmFLK9jRaPhaDTqOE44HDZ1ozg3N+J3BJERRV6SBJomCQJDGV5B4HieR/6j9FCtrxdVqBk0wbIQ/aEsizRNAgAa25r3f/hICBBHbTZpDAoUhkOZ53gMVOUEXgxefNJbd7+z+m5nVf/V2vKiKEuBkM8TDvkSUV9jbdm9Wx3na0t1AecJl0AzAuQpgmQgIYgUCxkWMgykGJLgaEKVWFsTHFP2a4rJcyKEFEFyLHQ8hmOJFAAqBVQGiBzFiwIjiAwHBR5KLMHyHAVphmNJlkJEdEHX1uHWH//rb//7X38cKMtKqSzP8wTB8zQn8LQsKpBiSJzSFFXkBYFnORYqMh/3ez1ey5v01jSeeDQxuD87eaX2WKbDZeY4pptieMAJQJAwhgMYDoALiLLAcJDiaE4ROF2iFI6QGFLlaIZgeYblGZKlgAsADOAM449G6+oqi4szCwtT1dWlFRUFoZAVCBjHjmWXl+Ymoo7XrWalwslYMBzw6Aov8wxNk+jK3jA0SRI0TbFtM5VK2KrKsTAU8afyUpFkKBYPJiOB0tyMU8X5BamoqYiWqfM8q2gyZGlZlURdF3WdV1XEVyiKnKKIus6wJC9AQWQYlpRkzvFaXp/t9hiWWycoFxRoTuUABXCZlgKGmfAVnszsudHy6G7Pw5ttj4fahq9VjQzUPn7c/uJJx8yL7vn56/OLfY+eXHo+dXl79ebO0sDGxtDybM/K0+6H1881HEuVFSRLT5YG8jLiJVk3xkaHJu6dqj978szJaz0X7ty7NDXb8er13Y9vH2wsXN942b0507P8snN/e/Tw1fj7txO/evfww9rQytTV1YXevZ1b28sDK5PtC3PXpp+3722NvNq7c7h7583e+P7m7ZW5vvlHl6Ymmm4NVr98duXV3t3D7bGlZz03LpV2Xiob6K66PdgwNnLualtR15XS2yN1s9Nd4NXB+M7WyNrSjZ2N4f3tWwdbt94f3nu9O/bh9b3D7duv98c/fXj03XfPvv9x+rvP06/ePT54dXdja3h79870TNfw7frx+033JtsGR+qGR8729FbVnMnMzLZDUS0adxLJoD/kCUcDgZDX63c7PlSzpFtu3fYYbsf0eC23Y+puTXdrpmMYXkN1q8i3qemSx61HQ3Yq5slJevMyvMlMTzLDe6wsq6w8L5EMm5Yqy6Ku6+gsUVUZsRDRDqFRlkVdVxERZVlUVVlRJDQMD1kQBUFgWRatdKjdSXp1QOvgUXcfReIkgVEYYClc4mBIUaKSWGzqFzJT18pKG3LzYpZFu1wyy4Y9dl4inBn0Bg0laJt+j6MqJkkTJP0FhDRJmSKfdIySmP90duxY1F+QiEV8PpKkSQoi7UvnmajbyAvY5YlgadRXU5TdfPa0wNMor4a0F5RR+2Ja4TCdowo0pS7gO5sKN+alzhflthYXVmXnxm2bwgAggIvGAYFTFAUJkqIojoYMAQmKBBRGkiAkUDVeazAjMFVRsNnasNjVfKEiT5YpnCQETk4PJCL+tNSBImiRFwxFNmRBFRifKeelQsU5cYmlKRJ34RigKJygeEjHLLMimbhYmH31VMXFExUGL2DARdIUQeEYAfA/rT7Gj8y1+P8EIfG1LIFlWY8qhz12MhK0dY0i8S/pN/rb6nVkw9E0zXF7vR5f0B9gWRbHcZKmcILCCerPQUjTtGEYqK8Nz/OiLMUS8eKy0jNnG8oqK062tgSDdq5GX0mF+vKLGlI5GQFfYUlmw/mKmrqSptbq5svVPX1NVadz8wv9BUWBrLgZC5kuAGjI0pyIUTQggW7JmMYBngE8DyALcBonIEEQKD5D80BIysWwhNujhyNOKiNcnJ9TVlwQDwfCfsfSVI+ux4NBjqRpiEOGEESoqLzPb/oCuiiTvOhKm2/T/9fXaymcogjkyRVFXlEkQeBIEncBcKrh9P/83/83zW9jGKYIImQZXGRJqPCcIlKEzeE1+ZHSmH4q23upJnf6Vuu1syUyARxdlDhYlJ/V09n67OmdhQc3mipzoxqjUUChSYkmVImFJCBpjII4BXGGJSCDM4xLFAlVhTonShxP0wxOUBRHG7YUjdvZOd4TpeGMmMqzgGExSeUkmVMVnmcIkVcYmtcUnWEYWeE5kQYYGL838n/+X3/8f/75b0ZrK9zQBVwkiYscxTMQxwmgKJKmKbIsMwzDcQJFQYKgIr5QKBYNZUYuttY/G7/5fv7xaHN1R23B5Zbiyy3F3R2VHZfLqk8GS4vNcw0ZN3qrcrKCQb/qdgvRmJWR5U9meJNZvtzCcGVRZm7clxl2F+fES3ITqag/NyN6pqq84VT+5fMnRvtaXz4ann0yOtrXevViVWfr6cHu5q5L9Vcu1na01J0syc4I2ZZIGjyp66rP5/j9Xsdxo2t9XVc9HltVVQrSpsftjwaDsVBmdjIrM1GYk1lelFOYFY8FPYW58YK8aCzm1gzaF1AiqUBucSr/WGYk5bP9qhPSkjnBgtIMT0RlVBdvELqP98b0UIY7luMrrcpzhxVOx+2IGsrxEhrIKE/WX6ur66qvO1dyqb26s+1kY0WisTzccjp1/dr/S9l79ca16Fl+u6p2zrFyZs5ZJEWKUYGUqMCcYzHnnHPlHFnMko5OuOf2bdg9PTP2DOwXG/bLwF/Chl8Nj+0Hw4aN9sPWYcu33Q24sFEobhSoElncv/qHtVbd3nbn2uLb+ZmWpaU3u/vdi4svHZN1+1vv/WfDG1OtOzPv5gZedbRWtrTUVLfW1nW+mnZunwaOh2dGRqdH296/efmmfnisvW/wuWO+6WDvU8AzEXKNR92Tocsx13F/JDAdj87//vXgt/Tm1cWYa7sr4Jm4vd9+uNm6Dsw7zwY3V9vcF8Oey9Hr5GrE93066DsacB32nx/2xUJzN6mNdGw15p7bnH7jOp3eWumec7StL3+cdryan2tb3+i8dDqAq+RKPLoQDc7eXq3fpTeS4YWr6FIqsnh/vX17tXlztXl3t//l6+mXr+e3j8epu/1YbDEQmI7Gl4/ORsYdTYvrH/ZOhqcW2to7ylpeFta9yGl+WVZRlWOyiBa7wWo3We0mo1mnN2pkEIpqTlRzaq3Ai4yk4dVagddwvIYTtDyv41kNywsalhNYnlOrRZNRa7XobWaN1aQ2mFhJg+sMrD3DkJ1jM5kMgiCnNjMM849W0U9u0U/tHZ5nZcGQbKEpX9rksgDDsKdhtVqtlh2E5Uvn0y7GP5YdoBJUKWAlQCAgR+GZopjFsRUa9avszHdFBbWZGWaeJ2GURVAjy2ZpxAyRyVQLxRm2wuxsk06PIBCEgCAMqUAYhRENQ+UZ1dXZls7i/Dd5OXV5ORa1RqlUqkAYhCEIUqkZLNcgVVv1zZnm1lxbT/Pzj68bERCQjZrkdpbyD79KlUoFY4BNJFttlr7iwqGaZ711z7ufv+ivb67MzjZwLKwEFCpA1g4iCILCCISAmAxCCFEgEAgBBgx6rlU7Mk3bJbmBVw2BvnejzVUmNamClDQj/HMgxGFEL/G5JkOZ3VRo0pZlW+urivIyzRAAqJQACEMQhiMIwmFItkZ8kWUbKSsYr695X1XBw7ACAEBY/rGo/gqET+OxfwGE8gzvR+0EhmE6jrHrtTl2i04S5dYohmGyFdaPIHwKjTLoLRqNzmKz4iSmgpQgiihhRAGhT3PHp+fLFaE826MoiqBIW4Y9Oz+vsbWlsbWl6dPH3AxTjZYaLc4dKC59VVhaUZDX0Pz87KRnc/3N4f7Hg913sfDU0W7H4W774W57+GR6buw9y+BKnMJEPcxyjEgvLo+XP88oqrSXVOVJGh5QAEoVpFSCOI6zPEXSGKAEEAwUNaygZjKyLa2vG+sbnxUWZRUU2MrKcgSBMJm1FEMCSgWOk/JPSa3hS0rzy8rzBQkHYUD+/Pe0iEvJfy0YhiAQisI0TSIIxHGMzF2SxFFExaiZf/ff/peF1WUwDJM4AWE4QGIKCEUxgucoHAbqyjNqi40VOVxVNnc+82Zvst3GKfQcbjPpMzItDY21B4ebR4tDA2215Zk6DQWyKMRROMcxOElgFInTFEaRNEvhJKYEFTAMYhhCIgSGUjBOYTzHaAXJxBdVZn7saWh7U1FcZCApgKQghiUgSIWjGAKhHCkQMEkiBElgPEexLIriQF6B+e//zZ+uz/dLBQIBABVMoDCHg6hCCTAczLAohoMUjQmCwDAcDOEoQikBSGcy51UUbG0tpN1Hyb2l1wX6pgJ1cbbQWG0f729Zn++cm3g9Pdq8ufThZHdwpqdl4E3VUHvV2njb+fqgc2vIezAWu5w7nOlyfKgbevNsebBtY+LT8NvnreX2FwWm0lzDs2JbZaGlJEdfnK3LsfAZBjrfLln1tN3AZZlFu4GjYIBGAAoG1AymlrgMu7m0pCDDbqZIlGNJjZrXaUWNwWiwWPVmk6jV5Bbl1b14XlJSlJubXVyQWV1Z8LKhvPv9i7HBV9Pj7wYHWru7XgwN1x8ejQRDy5dOx+HR4NHJwNHJwP5h9+RMx/vOmv7hlsmZjr6h5oaWvKpaa2dvfWdv/bPntopay8feutcfKzePJ7dOpiZXuz6NNnYOvRgZbxkeqp+bfrWz072x82l9/+P+5qfdzY8HB72h0OzV1Vo6sZwKzTkPet832NpfZLW3Vrxpb3j58c3Hib6ly03PT5HrB19dY/Gb9rr+wXefOhsXF7vWNzr3Dnq21996L0fCvqmYz+E9GzrZ7/Jejvjd43eR+bRrwr/56XS1w3U5nLzbePi8d3+1EfRM+Jyj8eBcwDOZiq2kYiuPt7v36d3PqfW7xGoqthSPLrguxtwXY6ngsv90wnmxeHw4eXYyHY3ueDyLbveCN7CUvj0EAr6pUGA66J2Kh+dDPofzZDDkmUrHlmOB+av46l166+F2/+Hh8Ob2IJbaiiQ24tEFv98RT65GEmtnboc7tHLimeseaXxWYy8pM9Y3Fvb0tdU3VOhN30Fothr0Ro0MQtmWmhcZ+V4GoaDlZRByWo5RM4KoFUStIKpFSaPVauVUCVFiJTWt1XEaLa83SEaTVqfTqNWiRqOhaVImnHw85efJS44EgbEsTRAYisJy8Io8/JMbRPIUEEEQiqIkSforEP7Vgj4MqWQQUhgsspRe4k0Cl2dU1+baavIysww6miJAGBJQUk/TVp4zM7hdoIvs5ny7VcNxMAzCMAjCEAQhJIppaSpXJ1ZY9R0ZlrbszPrcHA3HAQoAAFUIBpMEZuCJYpP6hd3QYJDe5tkn3jS1VBXBKkC+4su+1U8SNBRFRR6qsKi7C3Nmap8ttb0caWluK698WVCWbTayBAqqAJVKoVABEPJ9q02FKjEUxiAYQTAVhoCwQsLhUo0wYNav5Gc6X1R53jbONJflm3kYUZKsIFfP/xSEiAqwqsW6XPv7yqKOisK26pK6ymKGxkAAUCmUEIwiKE5guIYi8jVCncUwmp89UV3xuiiPUimUMimR/5fS7h9rzX+egv8UhE/dUS1LyyA06bQE/l0OrwRVT6sKyB+LNgRBsCyr05rt9kyz1QShCl6iMRoHVCBGcj+CUF5LQRBEFEUQBGWIYgRusVlNNmtpZcXLtjdNHz6UZVsbdOxocW5nSfGrqpqivPzMLGtHk/5Ti2l+qGpnrunGP+XZ+3S53rY5UbM42PihpTwj05JV+qy47mVu2TO1VtjfXbgJOBLOKffBZOvzAhJRwJBKpYJwgmpsqml9WU8zCAQDag1DM0hRcW5ff+ez5tLcMnPz6/KpmU+1Dfm2PL2KhQEaBlWYUoEgMKHR6MrLK2tra00mE4Z9H37LeSM0TcuKFBiGIUiFIBCGITAMarVqGYQsS/McqUCB/+S/+Pt3ve8VAIBDSoYlEJ5ECSWgBDgBpRlFdaWtqkRTUci01OrbCqi+huxCPYkAAKhS6Az6F431FTXluRa1SKlIFEAQgCBhkqOUKEqKapzmCIZHCJphRYrmIRgncJYkOIqgERRXoQSn12WVFmYWZxkzJWuOlJ1nFSUKAgGWISSRx1GCwjmW0fAURyIES1IkgVEkguNKnFSQtCo3x15q0jAAQOAQKWpABY4qQUlDtr+tb2wqt9vVKApgqIoicQLDURjBcZKTxKr6qnQycOM+Xe58bYIBEw2YeV7PUAaWNvG0RaSzjUKOSTDyaIGOyeTRAh3VVGz92FDc2VDU1VTY97L4dW1eaYZgl6AMDZalI8wiauAgk4BwHEbTME3DkkRptSzDIAyDmEySpKZZDiMpBMVUMKI0GDW8QGMYAqoAUaCLCnNe1Fd3d73v6f7Q0lzf2FBbWF767HltzfPa8sqypqaGV69aS0oLLDZjWWVeQ2PZp3c1bU15rbXmT+0lo/2N799VtjdmjvfVbsy3n2x3h1wT6cjCXWLp683GTWQrHdr49f78z19cd7Ed58HYwVqP79Sxv9l1sNV9cTR8d7XjczoS4ZWIf+GXL2fffvfcfT758vX07m7/5mb727fjh897t593E6HFh5udVGI5HJ67u9n47dtxzDc52lkwPFC7vNg5PPbufe/rTyOfpten9p2bi1tjQ0NN3d11ayt9u9ujx4eTseiG2+04Puj7nN68S62HPFMnBz3b6+/2Nt5fHg+4TwbDrtHAfo9r5d3ZxoeLy6FQcjGRWokGZz2nQ4nAbMgzlYosJ6PLv/x0/tvPl7//7vn5duc6uhQJzETDc5Hg/F166/cv54+Jbdflktu56HEthUKbl5ez0ejW558u/+5fp4BIaDYUmPZcjga9UzIIXadDvssx51Ff1Ou4Saw+pDdvrzavEmvx+Fo8vhYNz8Ui81fXm9f3h97I2qFzdmatp/Z1Ye3z/KJSy/P64ldvnheWZBstWmuWxWDVmyxGg0kvH3qjTq2VBIkXJF5Uc3KbVNDycmtU0AushtVo9fLxXeSgUbOiQHEsx1M6vaTRChqNpNWqtVq1Xq/VaDRPUQlyzfdjcgKCQBRFyBXh0xl5Ef9JlPZ0vZNrLPna+tRn+6cgRFQAQ6BakdOoeYmn9BKTadVk2rSCSKtQEABVLILrGDZDEjPUbKaGybPq7CYNS6EIDAOH40wAACAASURBVMKwLBJCKQzX0lSWmis2SG/M+tZse3VuBkPjgEoBKAEIUjEEalEzFVZdq93UpOE+5dimXjVW5ZgJBJCF3izLIgjyFN0Hw7CFx+otur68zLWG5xdDvZt9XR+eVdZnZuq0ohxToVIp5OwIDMMQDFViSgSBcBDGEBwiCBUK8jiSKwqvdeJElu3wWdFFS8VyS/mzbA2GqlCSkUsH5IfFURk/DA5nafmXefbeirz+qoKuuoqqwhylCkAUClCpUihBJagiUcTKM5UmTXOGYaTQPlZT0liQSagAEFaBcn9OBf5YDqr+yIf6sS35L4Dwx+drGMqqVWdZTZlWC8fSMlAVKuWPIJRvMgglQZubk6XVsiStaGyuzC/KhBBQflkyLOV3AoqiIAgyDCNr6kmSRHFMbzRYMuz27KyGluamt+11hTmvzerx8sL3ZaVvGppzcvMJgrBQKjOptLNwBgPWZumr7GJdlrZIg5tYQCCAvPzCyhevK168qXjeJEps28va05n6k5nmPcfbugKjrFJQqVQQhq8uj14lXf29bbnZOpOBYShFZVluf8+7/vE33f31Y6ONQd/C6kpndp5IG3BUT6MoDILfQ4lZlrda7VqtniTYHz8IyrMA+Tly9qQcuaXXa0kS5zgGwxCWIwEQcMY8++c7VcXZTRUFxdkGUUJ4HlZBgCChFKPIzBJqq62jfbWug8HZD5UtpcZ8M6/maBTFIYwsKCnOLsiR1DQnoAwHsiKUnW+sqiliJRrCYYYjOYFGcYRhKIZhEAjFUUKlAFFERZI4ShKUWrIV5OeVF1mzzGodqzUbeY0gSoxew+oljqNwHMUInCFwCAIBjZonSITlSJolWJ7KyLKWlRa21z+zaxkAAgAIVgKQUeSaXlb097xaXRpZnBtoqi/Nz9Zn2zV2s8DTEEkhAAQUlOUc7a/N9HS8Ls8zsyqaAPScmGkwZxrMOlYQCVrHCkZBrWM5nlMzDEcRJEtiHI1xFMiSCo5SsBxGczgnUoKaoQWKFihaZAmOYiWaFkiCxXAGJTmcUzMao6S3aPVWkVXjBAfBpJISsILSPKNNT3I4S8Fmg1hckPn+bavPfXq0v/Gx49VA74eljZWp6clpx/jk6NDHt6+bG2prayrKKwqKanJqG/JXFj6dbQ9M99bU5LOlWVyujbFKjE1DZ+rZkmxNXbmtuTaz70P1wcbQ4VLHweI7z97A5+j6T4mtpGsm7Z3/Nb13E1z4HF9LuB3Ry4nIxfiX2FrCOXUbWLjxz1/75j5HV3+52r4PL96FF1Pe6ZR3Ohmc+3K78/lh9+Fu6+Fu69vjzm+Puzeh2VBs7be/BH2RzVPn8tXt5eevgT/9Gvl67/58s//17jAWXDrZH7g8GY2Hlq9i64nIUsQ16Tzq315/t7HWfnTQHQnM3CfXrsOLPvfIxc7H0+W2861Pbs9Y7Grl5mbzNr6S9M+mQwsn290B11TAPfNwu59Obz9+Pv3lbjcRmve5xj2eiWBwLp1Yu4queY/HnCeO88OJva2Bk4ORi/Opx4eTP/3u+9PvPiAeXZBnhLHQXCKy4Dodkh1B3XtdwbPBhGci6p4MOsei/pmb1NrDzdbDzdbvv53/+c/ex5/Ojy4d/ZOvWz9WlzZk1TwvKiy2lZRl5xdlGi1ag1VnzjDJIDRbTSaLUW/UyYxTayVRLai1gkYnyhWh2iDpzFq1Sc3reFnYrtFpOUlkBJ6RBEYSqD+GfDRNCgKn0Ug6ncZkMvA8+xQk+1cglMnHMJQkCSxLy+dRFP5xrfmpBQpBkGxh/ORjKdsrP20/wzAszwgxSMnThFErZVlNJq1oULM2k2g2iCyDIxgMYTgJ4wJOmAQuUyfkmqXCLIPdoqYZBEUgBIFgGEUglMJwHUVli2yxTnxlNzZmW0qyLXKeNaAEVEqAQaAMHfs829Jq1b81aXtzM0brq6oyjSypUKlUMsh/FOHBMJzJYi0mzVCWbaehNj476pwZGmh61ppr40UGUAIgBIAqhQIAEOS7w4uCUCKoSgYhQpBKFCZRyMqyzzT8J5turSTrsC5/7WVZQ4GRRBQ48b2H9qT7fgKhhicL9EJ7rqW3wNJfktVTW1qcZQVAQNbsKxQqhUJBY3CWmquzG95kmwYKLYO1hbW5ZggCQByGMBRDcFwB//8FoQynH7fSv9fKJG6ShEyLMT87S6uR5BepBL+3XuUPDT+CUMur7SadXkvk5YoT4+/etD2324wKQPlXIJStcGQXU3n3HcUxXhTyi4v0ZlNhaUn9q5evK4p6cmzj5YW1Nkt5aYUlIxuCEAohOJQiVTCuAGkVQiiUPIziAEAiCpLASiuel1Q1ZxVUFxSWsSSmF4hnmXR1tthQmpWh5WEFgCIQhiEQAmZZsI3F/rP9md210cGuluJsXVtT1d7a9OnesO9wNHI09HNo8bfkVvebkg/v6xZXpt5+qK5vzC8sMZI0ACgBkkJYloZh8EcQfhfzQBAMf18WlUdQLEvjOFpQkCeKPC9yAAoML4z823//l42Z/uOFobm+lvet+YVZFoElWI5EMJBh8fxsfX2l7U2N7VNj0UBHQ0VhNktzOMWTnMQIYnZBTmGxreP9i3fvqzs6SmemX58dTcyMt394XdHcWvS6rby+Ia+lueRFXWFBntFm4nEYQGEAx5UojkAEgfOi2mC2Z2QVFBRkluW+et+yuDw2OdHR8baqtamovMJWWplVWGoTNBjDIwSHZOZllD0rb2lrq21snBwdGvrYnmERABhQUBhPMxoWNdkJDQ3YtFhzTU5nW/XHN5U1pabaMmNjtZ3nYYJRFJRlTIx1DbxrHWhvaW6s0GdJeYWGqpqc4lK70cxJGpIXCEGkdXqR02sMNpM5y2zK0GXk6CqeZTW3lL5uqxjoe9Pb/bKru/VdR0PLy2ctL6sbmirKqnLyiy0FJda8IrM1U8rK07e8ru4ZaO/41Fxba3tRn/O+o7qrs/59R01Pd2NFudViJnkG1mtos4FXC3h5SXZullGvoV88Lzu7PFrfWFiZn1ocH+583dRcU9b2sraz81X7QGtHT/3FycRtYOlorqPSTufpyAKr3mQxG80GvVFjyzRk5RnMdi63SPf6XdXceN3kYNXMaK33bDjimdpbe3e4+cF51B8PTX9Or90nl51HPSfb75MBx0Ns8Wtq9dY9FT8b9ux2xS5H/Ud9nv1u916X77A3HVm8v9r4+rD7p19P727WfM7hZMDxS3rjy+ezWHQ9EV1+uNkK+6fD/tmfP58+XB98u9m+j69E3GPes4GLg56Lo/5keOnzzb57f+Biv995NuLxTEWjS5/v9r5e76b9CxeuwbO9T+69rtDlWCwyd327+cvXo788HN1HluOe2e2lt7vrH3xORySyHI2tJ1PbP91u36XWk/GlcHhODju8jm9chVbukntXkQ3XycT+Vu/GcoffNR0LL4YDc4DbOZpKLF/Fl5PRRZ9rfHe9Y3v17cHWx9O1166dD5HzwahzOHAxFPVO3MSW0vGlkG/qpy8H376dJ9N7q9sDze/Ky5tyShtzi0uzMrL0Gdkmo0WtM0oGq15r0pjsZovNbMuwmq0mnUGr0allwa6kEdVaQa0VJA0vaHmNUW2w6uWtUZanRLUgaURGZEmeZiSO0QqM9ntYD03TcjifIAgGg04QuL+KkH0KVZcfPIFQfgKKwvKlTUabvC7BsiyKonKEhaxTluVr8mXiCYQIDEKgEodVIkuZ9ZpCqz1br882aHItWqtOoDEYUYE4SrAEw2CYROFWDZufqS0psNrtWpIBZQcyGYQ0iusoKkfiSvRSk137LFOfadMCmAIgQABRIrBSwNAsA9+Qb3tp0fVmWgbzM/sri2tzzTytwnFcFEWO4568zWTHk2Ke7rCaJnOyDhpqEtP95xOd3bX59XaJ4klAAUCwAgKVCgBAYQTBUBhFAPI7CHEIg3EKgGEEBvU0XawX3lg003mG7aqM9dbi5kIDhSoZhvtnQcjihTq+szBjpNg2XpHb/7w816IHlAAIKEAlpFJBKpWKwZE8jdCQYWzPMXcV6Lur88qydAoQUBIwhOEkQlAA8lcDQviH5Id/GYRPL0YmHI+jep61m/TF+Xkmo16+ysvyCXkf9a9AaBIlvUAVZEkvWwqGB1va3lS1NtWSKPKjuYwMDxiGZTMaOfkBxTGCIitrqrVGg9FqqWlu6qitGC3OHSzM1sMQx6spXq1SIoBSCeK4EoUxipSFXxCiVEEACMIwQmr12SipxUkty0iIQkFDAAYpQQAgcQpDSACQG7kwoABICPj4pnSsr/FlfU6+jdUygFmC861iUy493V6Q2vwYXXj1m9PR/yKz91XVQ8ofu15xB2cOzkZ7Bl5U1WRUVmdn55pwQvUkxHwqc+V3EQSpSBK32SxGox6CVASBdXS8LS4uRAhcRcMvP738T//Vz0UmqkStfJFF1ORg+ZYMHmU5WlJLJgyleApXYwoJAswSbOCx8uKi1286EJKX9OaMnNz8koL6uryDvQnn+aTPOeo/742cD145xx/985eu0Wh8MRRZSKe3U8nt08Px+en21y15VhNNEYACBGCcwBkBp3iB11pNmeWtFWOLfYn0ScC/6L4cD4cXtvZ6HIvtW0ezHd3N5ixJMvE5xTmvPryP3z4sbx001dfWlOQWFVtza/Pya8urykobagpftOa8b67IMzFGDrBKiqp8saFS9/5lTkdrdmNDYXaBxpwl1NUWfnr9YqT7Q2f/++cfWj4Mlk0tv5ldfz+x8HZk5m1Hz4u61uIXL8vfvK0aHm+bX+yam3u3vNRxdjwY9E6GfRPR4+HQwYD/YMC13X223unc7nVu9+4tdCwv90xNvZ2e7lhY6FxZ6b28XEwmjyKRXefJ8MFW58le//Fu3956t+dsam+9e2+9Z6j/w7u2xsb6Co1IiByqEQmJx0x6zpapKy6wV+Rn1BVmNZXlPy/NftlQ3t/b1j7cPLvWlYpvRs8nzxY/dtYXNJXkFlks6lyjqcRmq8ioaqscWO6eP55YPBvb8DpikflkfMnrHk8lltOp1aDfkU6tJmKLD49bwdBU6mopEZvzuoZdFwPRwFQqOncVcgScg9sbry/Oe45Puk/PekOBybvr1dv4yk/3e799O/77v/P/Z/868Ld/Ovvlfvs+PHuX3H1Mbf3pfuen9MJVYDTkHo4EZh4eDn+6WvvP/+L8y5edmHck6htLBmcjvtlEaPnat3AfW//5y/HXr8f393vfPh/9cnvwOboeiM/EIzM/X2/8/vnw9no9HJ5LBGZv3DMJ90zobHx/5f3cZLPzfPz4aOTicmrnYCAVmkvHllOJ5VBoNhSaT8VX71LbP98d/Xp3/KeH08fUznVkxe+cjAVmz4/7l+dbgXBw6vik+9Q1sHfSubf/YWWmYXOq4XKpfXXq+dFae/Bs0HPSFzgfifkcvvORoHM8GJpOJJad7on5pY6+ocbWtrLCSostX2PP0hstosmq0RpEnVHS6EReZDKy7EaDRq+TLBZTRoZNbzSotRqt0aQ1muQCUaNTy3SUManWSpxACxIrqjlBYjmB5gSaFxlBYmVrRIHjOYYVeFatFiUNz4g0zLMwy4EkgxIsTjAkSZMkDiNKlMIwCDSoBYGntXY9wqEUiWgwVE3imRquyMiXWbjWqtzW+nKTWQdgaEZGRkZGhk6ne0pd/34RRFAUxlQgqlQhEIQwBG4UuUyd0GpWPzdJFXZDhllP0RgIKxBUhcAKAoFFEjcxZLZAlVo0z/JsGRY1ggIkiqAoqkJgFQLjOKrnyAItV2vW1Ft0ldkmSU2rUBBSgaQKZjACRaAMrbo1296uYYcytUOl1oHmirJsKwoAOI7n5eUJgvCkPQdBkCCIcg39xq4bybddvm5ID3effXrdU1NYbGRhpYKjSBRUQQoAViogBUAgIAYpEZiEIQJSoRiC4ygmL69TOFQoMa/MGke+5fBZwV5dWW9pLotCIEtTJEeS9Hd1B4bJvmgQpDLwmhqLvq9AO1qi7anIfPe8giUxFQgoYQhUQjiIEgiKYYhJzT636d/bjV2F0ruKnPKifABQEjiKqgCKRAHF90wc+T/1o2pCnuM+yR7QP8yvBYpCQRWiUsr2lSCEKGFECSMUhhs0WpNObzGZDTq9vAsqe7LIS7YyCOUWMUVRaonTsPCr2gzPzuDZatezAunNq1qUQmSxM/pH9JIMZoqirFk2QSsSLIlRpAqBs/MLWl6/YQTRXvD8ecvH3sGZ3NxyUIFCgIqGUEKhJGGcIUgMQTEMk/fsYRIFIABBMHlNUY5uAOVhKYz+f05GYRhGEKisrKSqqkKn09A0ybI0w1A8zxIEgaFwdWVR57tGqw4pysA/vsyNXk4lj4cCe+8fokMJ/yfXRcfJUc/qyoAkEYASUEFKEFYhGExQOIoj8pcYzlhtWXqDyWg2AErAbFO3vqnNKzKrM7CcSmtbT5s/Feoa6e4ZaJ+aauv+VNL54UXHu9pXryuf1ebaskTRgLE6lBBVUoaYU5Vd0Vw+vTmZUWbNeZbR0tkwtTG2ON54uPbxcq/fczzoOx0OXY7FvQ7vyWDscjzlcVz7Zx+jy1fe6YRr8jG6fO2fdV9Ozky/amzMstgIjQEX9TTB45SaK2vMnVjoSKVWb+OOhKv/zj927Z259i0lw0tB98z60ruWF5bSQm6gp25rrW9s5FVff83cfPvG5qeTk8HTs/793ffOy76r1GwqMOs5HthdbtuYa91efL3iaFwYr1ufbVmZb+v79Ky+KqMo0/C8LH+4693iVP/EYPvldqfvsN+91+Pa7U64Jh8iS2nfTPRi7ME/HzsZcW18cm92Ro+Hw4eD3u1u305P4nAstDfg2fwYOOrx7Hd6j3pPtzvPtnuCpyO+o8GL7a7zrc6L7a6T9Q8n6x/c+32X2x89+93OnQ8XWx3OnQ/O3Q7X3vvASffN+djZ4rvBtsJiO2nWojodg9EozpJqq0ZBKFUEwGoxQY9nFKjffKxxzHcubLz1+qe/3u2HTicvNnsvtga2Ft+fHgwfHA6cX4w7z0eP93vD7snH5Pp9ZPkxuuw77I87J76lNu5CC3ehhS/x1ZvA3G83O+nYqvt42Hs4FHM64q7pVHAxFVvxexwRv+M6sRz0TAQ9EzfJlZ8edn962E2E5x4Sq7exhZvo/C/323//5/O/+Wn/Lj6bDk/dJVbTkcWfbndSofmo1yFn03692f52tfXz7W46tvx4u/3L16NUZDHhm/kcX/t8tZ3wzwfdDp/TcXO1fZveS8Q3nZeOVNjxcLWU8E88plYeYotx12T4fPRzfPXuevs6tREJzAU8jpBnOuSZDrod3ovxWGDz8+1RPDzvvBiIRWZub7eu03vJ+P7X2+NfP198uz/9enucCK5eHI6e7Q+f7g0B8dB0JORIXS0dn/XMzTcMdBfMDVedrLR7Dns25pt9ZwP3iaWgc+xsr+vyeCDqn4nHl84uRhaX3vUPvXjVXl5cYTFnSdZsbXae1WTV6YySqGG1ekmrlwSJN1mMNqvRYNQYjXqz2Shn9WkMer3ZJNs5yfCT7+UoULkclA9B4lmeYXmGFzmaZRiOZVmWpRmeYyRJENUcJ9AoCtMkJTCsQDEMRlAYyjKEJDIkRzE0adJKLEPoMw2YgHM0linx70qKe2sqR+rKh+uKp9rqulue2006GIblLHiO45A/jHHl2hFDUARBnkDIkoRJZLL0YoNRqDGpS6w6s07CCFgFAQiqQhElSxI6jrHxVI5Il1m1ZTlmk56DEYUMQhBFQBTBcVTHEvkattooNdgMVTlmGYSgUoUrQBJGERi0qLlak65Nx3XZhJHqrO6W8gy9AAIAhmEWi4XjOLleAf9IBi8SqZcWzWCO+bjpWbT37d67pvdl2ZlqQqkAUARSAIBSASAQDCpVGIJiCIpjDEVyBM7gKIFAMKQAUFBB40iuSL20aBz5tsOawsOGyoGKAg4HQZZkWZ6iGBhG5b6lSqVQKgEMQ4ycVGfV9RVox0oMfc9yGkvzaBwBIQCAQZUCJCCMxgmKIixavtaqe2fV9xfqOirzU7Ho264elCQUAIDAIE4wMqh+7Is+zQJ/bFM/dbYBEFCQMC7QCgRSQKAKhAFAiWIEjRMGjdasN9gsVoNOL5s6PikUZRDKVZEMNrUo6Xi8qcLu3hn50/Vpe3OxSc/JAv8noYUMQgRBGIbRGLWZeVkGq5GTRBUCawzGV+1vm16+MmQU1za9HZlYyM4rVSpgBaBUAQCFIDiKyTNrkiRl3z6CoSEMBUFYPmT+IQiGojiGEU8dCFlF8+RXAgAARRHy3E7OTBAEjqIIlmVxDFELdEGOWc8jFjXUWGkNXywldnqvjnu+BgYeA12h47aT1VeHi590GCCb6CIYKjsfyXFIEALrzPqMLGtRaU5PX1tTS9HgYPPR0fja6qfzi3Gnc25mrnNza9Lr2Qy6lx6T6w+RueD5tO94KhVY++nu9Caxf3nq2FrrW1r4tLTUvbrat7DwMZU6PDoav7ycvXROn55NxD2zSd986GIy6p5KhxZuo0uPybXb6NKX+OpjdDntm7kJzKV9M0n3VNo3EzkfTQZnrxPLyejy+cnY7u7Qylr/p54X9c0FwxNv3e6Fh/Sm5+D93uzz0+WXZ2vvvfuD98m1rzfbD8nNgGv6eGfgeG/IdTrtdy6cbA0EzhxR1+x1aDntn/Ue9QaOexPu4aTHEb0c9x0N+I8HIxdjgZMh116P56DPd9F/svNpa/H92vSH7YX+i90p9+H08Wa/c6fLtdt9uv7+bOND+GzkyjsdvRjzHfZfuxxfQkv3vrnYyUhwv9+/2+vf7Q0dDNy65pKn44H9ntjFkP+ox7XftT33amWqJXw+FndNxZyTobNR//GQc7fHudsTPB2JXY5HL8b8RwOe/W7fYe/l9vvd+eYNR33sZORkpWO6t6a11lpbbnlek1dZmVtVXfisvri+teJTT+vETOfCSt/BybTLt3J6Mb112Ol2TybDS5GLyfjlTOxy5nir73hv8OR0xOmc9LmnTg76Lg/7kv7ZpGc6fDYig/CX9Nbn2MptcP7aP+s/Goicj0Z8s/7z8eDpWOhsPOZ03Cc20om1s+PBgHs87Js6P+p1nQ2mogufb7d+/rz/eLP5mFz7m6/Hvz7spILTqeDUt9v13x63v6SXrsILIdfEVXgh7J6MeKYinqlUaP46upTyzkRck57zEb97Iuidcp0O+U6H466pqHsq7pvzOyd31z9cHI8kY2tfPp+lr3aT4aVEaP7yeCDun7kKz6dD8zeRxd8e9h/v9m6uNsP+WTl63nc5IbPQ71yIBpZd58Onx73R8OzdzWb6avcqte+/nIl4F2P+5Zv49k18O+ZfjvqWQu55wHs24D4fCPjG1zfeTDlqhwdL5x11BxtvL/Y7t5dfec8Got6po91Px7tdQe9UIrIQjK7OLb771P3s3cea2vo8S4aoNfO2HJPOoFZrBbVW4kVO5hkvcnqjTl4WVWsFSSNqdN/tzbR6nTwslIEn2zwJEs8JrGyNL6dm84JEUgxOUBTNkjT1hw8GxXGMWuLUEieJrAlD89VStd1Wm5lRZjHYNZyax3gepXhSo+atBi3PkZZsM6OmBRotMRm6s7LGivPna4oXXpQutz3vqi+ziCysVMgrM/Il77sdpQxCFEYQRAXCShUCwyhHYhaRzTUIdXrumUldZNZpRAaEVSpIiWIggaoklrJppEyJzVOzFXZ9oc0gcrgKBn4EIUFgOpbIUzPPDOILq74s08CJhAJRgUoVBqhIGEVR2MBTpRr2fYamO1cz3VbxtqFY4gn5gi7zT37BciORJMksDm8wqfuyjTu1JZ6O5rXWmqZcs4ZSKUFABSkBBQCjCEWzGE4TJMtyakChkimDoiiJEwSOypbZGTzRbNWNF1gPqgtOmqtHq4tFAoQZkmE4imJQFJebaSqVAgSVOI6aefGFXddfaBguNfXVFBVZjBgKgrBCicJyRUjjBE2TJjVbY9F+yDBNltpac23/4T/8d4uHhwCoJDkKhlGlAnlyn4L+uME/uPU/xfnKG5sMw9B23fL5XvjhqrqlAYBBEEIUgJJCSRLFdJLaYjBm2OwyCH+0B5Ip+6SZIUlSI+nNOnWWgSvPEsc6mwozdQoAUMIY9Edc1FNqEoIggiDkFuXllxTUN78w2ayAAqA4Pq+ouOnlq+b2jsLK6tqGZpSmAQVA0gRGwAgGQrACRWEMQyiKwhAUUsE4SoBKRKbgEwJ/OP461P6PwhSTl1koipCJyHEMisI0TfMsR5G4VuQkCtdzZFmuzTHQ9fl07mfXzFfn8N/GJv4SnfhyMXx3OJkDAzL8ZAt7EIYApQJGEV4U8sqyLVmauoaCcHgnGlrxXo5EPcOeow/ug4830fmjzc7tpQ9/+5Mzejb64B//PT5z4xpPX45fuydvvY5r78x9cOHGPx85G/sSX/39bu8xuvj73c5daOYxOv8ttfLtaunvfnX/+fNp0j8bcU2mArNxr+MqOHefWIpcjMVdk5GLsSvfzEN0+S68eB2YizknboKTKc943D0auBiIeMbjoemQbyoRmQ9crnxLHz9Elk6XXx4tNrp2Oly73f7jEe9hf9o/m/bPhS7HI06H72zMdTQSds2kzqbv3It37vlfwqu/RlZvLyduL0bvneOhs5HIxVjobCR8Ppr2z95Hlu7Ci7ehhbvY+FVgJOWbSHoc4fOxwMmw/3jQe9Tr2u32Hw0ET4bCZyMJ1+SVd/raP/sQWYqcjiSdk7HzsdDxUOx8LH4xHjoe8u33hQ9HEmfjSef4l9hCyjMeuRzxHg5ELib3Fttk8kUvJ1LemZR3Jno5Eb2c+PVm/2ty68o3G7kYj15OBE6GLne6zrc++Y+HvCdDoYtJ9/H48c7gyd746YHDeTrvC2yGo3up1GE8vhOPbd7dHqaTm6dHA/H40k16/Saxng4uXfuXFs/0ZQAAIABJREFUI84Zz8lYyD3vdE6GAwuPt7vp2GrMN30fX70OzLv3e4/XOk43PngO+vYW32zNtl5sd55ufDjd+OA5H4t6Zq4Di5GLSe/hUMQ9HQnMnZ8MyRVhLDgT8TvS8aX79PrD9cZVbPE2uvztZvuXu93b6FLMO3ETnf92u/7tdv3L9VYyOHcbX0kEZkOuCffJ4OVh38VBb9w15T8bifim04mV26v1+6uN2+hy2j8X9057z4bDLsddavNP3y4f7w7knvnt1XEisnV5MhH0zAa909HAdCo693izfne9fXe9fZfeSsVWktHl2+TG/dXWTWI9Hd18SO/eXq2nE8v3t5tfP+///PXsz7/7H6/3bhKbUf9CMrySjq0nwytX0bV4cAnwngweb3882P4wO/1iZrZhdq5xbb1t/6BzfKh8e+2N93LEdT50eToYDc8lYys+99T+yXjfUOObd5Wv3j4rqcjUGlhJy2n1kuzAKW+EqrWS3PbUGdSSXjDa9BqjmpWYJ+CptZqnx08HL3K8yAmimmF5huXlszTDMSwviGoZgbI5EMuRksga1LxZLby0WfrLimeb62Za6idf1nc2VhXlGCQJIwVSqxEyzHqthrdmGzkNpWawEoO+y6QbyjLNlGUu1hfOv6x8XZElUhCgAOQC66nykDfmZUNdBEFACFGBMALBIonbRa5AL9Sa+GqrNt+k4ShcoQJUkBLHIBKFtCyVqZNyNWyBlqvMMGYZJQKHAAggUQTDMAhDIQyVQZgr0ZU6vsakLjBLJAMDsBKCIByEGYKkadIs0RUmvqvQMlGXu9TfWFFsgFBABcIwDD+5VIN/xK/TNG1nyVqjui/buF6Zd/qyZu5FWZVNSyMACCtAWKUEVSiOkRQDwTgEEzQjYgSOYPIqEMgwlChwBI6iCGRksOcmaTDHvFWRd9xUNfG8TE8hCIVRFPOkoIBhEIJUMKLECThDEJqz9IOl5qFSa1d1sY6hIEgFIUqIwGAQQZUwDiMEgekFotqs6c61L1fkdpaX/Pf/w/+45fUBMAjRBI6ToAIH/0n23tP67lNVJJ+RJCk7O/vw/Ph//d//t//rH/7vpZVlAABAJaRSgBiI4jCi5gWz3pCVkWnUG+TyEfsj9lb1Q1DcdxCKBrPOpOUIFABoCCBgQKWCEJz50VRBflegKKrT6TRGrcaoPTo/ft/5CVAqGEEEUcxsz3jX+bHhZVNNw3OtRWuyG7RmEcQBhFIYLaLRJNEMRpGoxPE8xQmkwGLcj23Pp/oP+iMEEfnBuxL9ngn8Xer+NPCmKIJhKBSFOY5haYahaAyCDZKmKCcvy2Kry9ANv6zcn3idPBq8PhxK7Qze7U03mxhAAShUSgiBKYbmRUEuENVaTf/kQPnzotwC/cLcB9fRkO+wO+0cePQNOrfb/Uc9e4tvPEfD/9W/SXyOLP+WXPpLavExOPMQmL7zTSUvhlOXY18ji98S69femRvX+NfQ3NXlUPJ84M47euMefvCPP/jHbqPLn1MbMY8j6p68Cs5F3GNh12gy4Ej7Z68Dc5GLseDpcMw5Eb0cj1yMJT2OO8/M1cXYtXvy3u/4HJ29CU5GLnrT/tE718qdezF2POzd+hA+6k66RuPOiZhzMnI6dBeYvfJORc5HY86JwMnQxXana68neT6VOJuMHAylLyfvvbN3zslHz/Sjdyrtn70LL94E55Mex5VvRgZhyjv9OeZ4jDgeIzO3AUficix0PBA6HoicDoVOh6MXYwnXZMrjiF2Oh06HI+ejad/MtXfmLjD/EFr8Glv9GltNe6ZlNAaPRyNnY5Hz4aR7zHfY7T/qi1yMf45v3IYW0v5Z//HgxXZn4GQo7poMnY249nr8R2Oxy5mEay7umo45HaGz0eDpSMw5GXBNnB/2uc9GQ84p9/HwxX6/52Qk5Jz2e2aCvplYaCHonfKcj0QD049Xq1+u16PB2VhgNugc952NuQ+HDje6LvYHk4El9/lEyDt3m9xIhBZDrolUYC7pn405J8LOcd/p0MVe94qjcW2m2Xc6FLoc8xwPeC/GY97ZtH8hcDJ6utF5ttvrd09FQwtf73f+8tv5Tw+7Eb8j6JlIhOeuYouJ8FwqNC9XezexpZBr/OKg53y/8+KgSz5/E1u+ji5FvQ7/xajndChwOXYXXop5HBHfdDQ4m06s3F9tJHwzobPR891u/9lI3D8T9c/FQgvJ2Nrd9e79/cHvvyZ+/Tlykz77fHeWjK0lIgvp5OJteikZW7m52vz2+ejz3d7Dzc4vn49/uj+4v9q6iq5dx9fSsdWAZ9LnGo+GFtLJ9a+Px1/vDu+vdhKh5XRs/Tq+EfUvBN0zzpNR4Hiv82j3U9g3FfJNhYPTJ6d9O3sftw8+7Wy8uzjp97hGPa4xt3vc759xuyf3Dnq6hhua35Y0tBZV1+Xbs7U6o6A3agSJ1+p1vCjQLCWqOZNFn5ljLSjOKSzJVls11nybwa5nRJqVGLVW0uk0BoPuqRaUESi3QFmeESUNywkMy7OcwHICzXA0w3G8yNAkSeIohWE0SjG4WqAtkpCj03ZYTRNlBSsvKmaq82dbKsfb6ysLLaKI0lpGlBi7SWcwCHqrmpdIPYOVaKTuTONggdlRlTXbVDTxqvxFmY1kQABTPjlv/dVCKYqBMAqBMASCMA4japLIlNgivVBn1VRnGDMNagKHAaVCBYE4htAYrKGxLC2fp+WK9EK5TW+WWAhWKFGYwlAMw2Acg3GMJHE9R+apmSq9UGNSZxt5jFQBqArDMArBOIpmONrEIuV6uiNXu9RRvTH5NiuTx2gEpzlRFJ/Ko6dNBxzHjRxTaVD3ZBlWK7IOGssmagoLDQIMAXIfDMUxjMAJipSjMCSN2mDSMhyJk5jsqsVxDIbCCAyKFFKq47oydKulWfv1ZdP15VYOxylY3rYnCAJFYQhSIaiKpFCawfM1wutc00i5vb/c/qo4FwflVhsI4igMIpgKIVGMJHENi1bohZ68jIWijIkXtf/z//Qf/+6//m+EDCugAkiSxmDmxzXRJ+O0Jxfj75FDctCSKJrN5v6XbaGDk7tgpKmyBgYARAlDKpimWQJBJY436w3ZmVlGveHpt/njt/2xItRrrJKgZUkCAwEcUYIqBQhhgBJ7+qflFWK5NLTZbJJerTPr/ZHA6OQERpFao0kJIzQvZORlvep4Vdfy/OXbhqOz9fHpTy2vSofG3szOdI8MtxcVmEUONWhEDSewGMvh/I9mzT92QeU+MPnDTT6DYYhcC5IkLt+TJM6yNMMSHE9xHCPvsnKckJeTbzJYGRhRU2iuma8vs3S1ls52v3S8b8kiEUHirXaL2WrKyLKXlpcYzQaSJqx2S0dv16uOV2UVuR/ba3cWOuOnYzfnI4mDzrhr0n82srbwxn0+8eXuOBVcvg0t34eWou6p4MVYKjD39Wrnc3LrJrx2G1y9Da5e++aufXORszHfYf9NYC7uHEu4xpPuibhr6i68FD4fDZwMXfkdKd/Uld9xE5q+Cc7LVaBcEX6Orz5El79dbd67V74GNn8KbaQvpm+c0z9Fl36KLv2WWv09vHl7PnV1MfY5NHvjn4o7x+TiLOWaSlxOJC4nEq7x8NmQe6/Lf9J/HZyJ+6fD7gnvyWDwYjTmGos6R9M+R9I9kfI4bgJz9+HF2+D8TWDuNjgvz/xuPbOPgcUvoaXHwMK9b/7WM5t2zlxdTt+HF1MeR9I9dRucf4gsyc9PeRzegz7vQV/gePDaP/tLeutrYi3tm0n7Zh6ia2n/XOB0IHQ+4D3qTrjG097ZL7GNL4m168Ccc7f7aPVd8HT4Ibr8EF1O+2cj546bwMpdaC3tX4g5HYGT4eDpSNIznU6snB/2He10huTwhNOh4Olw+Hw06JlIx5e+3W09pFb854POw+6oZ/wxvuDc7XYe9LpPBiOeqYhv1ns6GriYSIdX0+HVZGAp4p6+PBi4OOj1n40k/bN//nL00+1OOrIY802HXBNRryMZnAu5JjynQ2HvTDq8fBtaTrhn4q7puG8uHl5MRJf/5pfzv/x68e1hPx1bvo6v3F9tPF5vfXvYT4eXg5eTIedUzDftPRs+3++5OOi5OOgJOsfdJ4PyNw+5JmK+6bh/5jq6FDobjXkcAdeE3z2Rii2lIovBi7Hg6ch1YC4VmA07J3znI77LiVRs5eF29+vj8dfH0E+fg9dXp4+3p/HIWiw0FwvNRkOOeGQpEV2+v96OBud9rsl0bPU6vhYPLqRC8yHXhPdi/Hi35+Jk6Dq5fnu9cZNef7zeeUhvp2Ort8mNq+hK0O3wOyedJ8OA0z22v991dtR3vNvlOR9xXY4EgzPJm/VkfDEQdHg8E07n6OFx/+n58JlzbHH13dve6tYPpS9eFRVUmHUmxmhRZ2RaNBrJbDWZLHqDSWswawQ1IemI0srs1jc1hhyDMdcsWdS0RDEiLWl4WQIoSyk0OrWoFjiBld1gaZZieebpsXzI/rAcJYMQwViM5HC1QGdIYrFe12EzTFUUrDeWOcozpl8UTrXVVRXZNVpWNEuCSJt1gkHLafScqCYsPFmmUXdkajvzDYMV1uG67L7GoqoiK0YjAIk8LSnAf6QZfN9a/EcQggQCaykiR2TL9OLzTF2FXW9SszAMKlRKEIYIBGYwTM9gmRJdoOVKjVKBUVIzGISACMvQOIbj+BMIDTxVoOWqjdKLTFOuWUQolQKHSJqiMJzECYLCsyWi3ip2l1hOxtpXJtszMkVRJ/CClmEYHMdll6ynvQ8YhjUcV6jhP2Xqlstsuy8KByuy7RKlgJWQCkVhDIFgBQCgiFIUca2WtNvVvIZVIgBBoTiJyM4DiJxYi0NZPNFh0y4WZ+zUFi80VuTrOJIEWZaVt3MRBIJgBUEivEAJIl1ukN4XWceqs3vKs8vMehBQKVUQCKsAUAmpYBolRZYTBE7D4iVqpjvXvlRkXX3T8n/+x//l//iHf5hcnAOUAIJAEIj9ePtRNSE3fmVjsycVoFKp1AJKCVAWqA12QcuhBE0yGE5KOj2NExLHWwzG3Owco97wxD/kj3C4p1+x3HHViAadxkhRlFxyAUqFQgkrQOzJfgiCoD9QhGVnZzMiqzPr2963V1Q/Y0XBZLNn5eVXVNdkFReU1VUUVeT1DbxN31wmE7vJyOpVfPXicOxga/BlQ65Zi1oMvF4tcAzLMfyPglcMQ2QbF5omZdtbhmFYlmVZVn5M0zTHMbKqAcMQuS/6/bFI8RJNMihOwbL1TEVN+cbuOk5TOIlIapogAAwBRBaSaBgDAKNFXVCclZNvKyzJrmuoyswxo4SSEwmNydD0qrG9vbHnQ9PhytBjaPPRM+dd/eg7Gb1PbIS8c4noqs8967mYPt0bDl3OeV0O7+VULLh0l9q+jm2lgqvp0MZNaDMdXr+Jbt5ENxP+xavQStjlSAYW7hMbt6GF29CC/3jQd9wnIzAdmIq7RxO+6avg3ENi9Wt685e73W8326nAbMwzlbxYuPGuPIY27zxLN+65tHMmfjp25537c3wtut/n3ulMuidC50OXu5+8B32u7S7v7oBrp8ez1+c96HPv90adozfR+dvYXCgwGQpMhvwTiehsIjzz/9D1HrGN7muaHxWYcyZF5ZxzqCpVqUpVKpVUUikHijnnIIpUYs7p+5gzKVGxVOGcc8+5d/pe9NgeGwM49IyBWc3G8MKbHq/G9sAwYKANo73g6cLFNPyB0IIgCIGb5/+8/+f5vSlQVszo83F17U4uE5AUIop8WF6IKGppkUrIeB05LofUBb+sGJDnffK0U5p2yjMBSczFS3qFhYiiBKhKgKoMqotRZTGqzAaloJMbc/GuE7rbtDHu5tsNaw7LbsjBibiP0kEB6Gbnw9J8SFGJ6mIebtzLC1zuOk/Wg9a9VECYDoqSfkEyIM9G1JmIIh2W50F1Ma6ppPT3RUslY0iEJIBPUEpoCzEN4BHE/eJsVJkMi4tJdSWjywHKRECc8otrV55+y07cza9mj7/cOR5urIWUMR6QpUPKuE8OuCVhB99zduA+27WZN13nu+W0/jpnSoZlgE+Yj2uussepiDzqFeTjmlxCf1+6qMQNISsnZOXE/FIwLAfC8rvKeTauSQHKcvb4sWq9q5xXcqanW3u1eBEPq8CgIpfQpwB1yMNPROT3VxellB70i0IubsjF9dvZiZA06hVEPPyUX3KbNxfThkLGcFU0JyLyqJsf9wgrcW3gYv9EteQ82wm4uGG/2Ovkel28m7L/4SZYSJ1fFazFjLmUMWXjmkRUloprkzFNOW8GQjK/m19IGWuuNx4URr38LKCJ+KQhjziXMiQAecjPreTMlZw5nzTkk4YUoA57RUBACgSkkNztmR+QuN2cs+N198Wex3bocR25XEfhsCSR0iTT2mRaH0vp4ml9EFSpjWvq8z2eZnV199nwdAuzBcdqJbe1N9GoxO6+9oHhnuGx3oGRNjIdgSVCZl50s/kfOse7KJ1UQjOpqYPZ0slqaqbTGWQalVjLyNRiMrXbQSKZQKIQ0Tg4kYKlMoj0JjKrlV7bWUFvIjczqDQ6icggEpqIZAaRSSF0U0ljdPqbVur+SJfqxZBwvFX0oo+9MNHXSsUTMaRWCpWBb6LimTR8azu1uZnUQUI/a2JsD7QdjnRwJzqOpjt35wZme1owCDgEioT+1QbUH0KIQqFgaGgjsqER1gCFQjEwWBMGPUDBTzVRZzuZwy00Kg7R0FBXA3ii4QgyCt1JxfbRcKMsymQrvYeGJyCgcDQKz2Tg0agfQojFopvJuJEm8os2xtJQ91AHHYFrbMQiCCQiDoVGIZAwBPR5Z9POZN/x2nNAd3jwcZJGh6MwSBgUW4tr/hj31eQBiUQS8YRuIvpjO0U92nzyvHd3pJ2Jh0Gg9VAIAtWAxsAQaFh9fzdze2NeIlrVaja6Btrg2AYiDU+mEqDwxtoYGA5HwpGNLAx0pZ2mm+y1PBvRv5ubaqNhkPU/wHVoDByFhhGIaBqdSCJj59vpu5NdkvnB3an+Fiy2DgKtgyIaYQ2QhjoEDEnGEll0BoNBqwnhwVCP/fWIdXPl7/7yl//x3/xbiZiPgkNgUAgS+zvu6587IQKB8GMT0w+0TV1dHaERhoLU0XF4CoGIRCIbEUgoGo2lUbFIFBGLa2Yw+3v7WljNiH9ao/jjxPCDnFdLjRLxlLa2DjqTgcKj6xGNcDSqEYHEkag/+nY/hBAOh/f392OIWBqLzmpvZrW14khEOBrT3T+w+mljbH5+cGbi+esZHn/NYxPH/eL7nDbnZwfO90JWtpg9PzfB6u4gNbeSma0MMpNaA+TWJI1IxNdguWQy8f/vwWJ/N4W1j9Ug8jQahUBGtLRTW9qpZCa6s7+JxEJtsj/88peHth46vRXX3E5s6yINj7eNjncyWTgSBUlhIDt6aIOjbS/fTGzuLr1ZmunqY7DaCEQ68vW7aaFow3LCB/yaatJ8HdPFbRzwkl0CFIW4Mgsq42FZFtAEbcK0X5NNqHNJzVXWWM2arhL6auL4Jmm6AvQxlyRqF6b9yhKoq8QNVwl9CdQkfeKa8ETtR7mQpJrU5sNi0HnoMn2MuLhhJycbVeQAZTosS4dlERc3aGdH3Ty/9QDw8K8Sui/l8/usqRhVPmTNtzF52scJ2PdjAVEqIssEpfmgDDjfA53SXEhXBo3pkDIdll9ljVdZfSwgiAa4SUCcSyquc4ZCQpUHVTc503XG+DlnLkdVpYiyGtcVQvKEi5/1S8pR1W38rBI1ZHzitI+T8XPjLjZo52R98jKoLgGqalJfTepzIVk2KK3ENNcJXSYoLcc0ubAccHKDlwe+s12nacNuXDfr10C/qJBQFeLyiGM/6eVn/dJyRJsOivJRWczDdVs2bMZV+/FHl/mT/2LHe7EXtLPDTk7Mz8+B8kxUHPWwQ879lI+XDUtibj7oFYIecdQjqaTNX6qex6r18eriKnucBTTFmL6aOS1G9VG7ELDsgHZOOakrZg3ZtC4VU/0e/vTKUz5FOaYvgLq4X+y53LdbtsJubiwkz8S0iYgyGVUVUsZkVJWN6749eG7LFw/ly5hbdCJ/fyJ/f2HcsF/s+z2CRETpc3B9Dm7YK0qDmmxcl4yqqsWzb/eBUvo0BWjzyeM0qPM7eRGf+KZ0XkrpUxF5LCCOBcRRr6CY1CVC0pCLm/SJSwld0M0DQpIEoAh5+HlQXQI1wYvdhFfoP98zq9/rZG/8Tk4CUCVBdS5uuqvY8snjq4ylkjaVE8aEXwZ6xJmkPpsyPN468mljElQ/3Tofq/ZSxhR07Ydc7GrOUk5ZYkF1PmnIJJWZpNzv5ER8wqhflAKUiYg85OGHvYKQhw9J3p3GS8Zi2ZwGVTe5k4fK+V3lvFw8yRdN337y3zza758833+L5irndq/g5GLvLCgRH2++35kenm1p7iK2dVA6OptaWxhNLZTmNkpXH3NipndwjDUy2XwkfG91KwZfjJDayZR2ysjc6MyLqb6BblYTjUohkChECo1MY1B/RGZqN4sd3ayB4a6R8b6h0Z6R8b6xyYH+oc7mNtpQb1d3T3tbbxurr4XZzmimE3vIxFEK9W1Py8Zwu2immz/Okr4aPHg90ddKp9DIWCaW3kRsouKb6IS+gdberqZOIuo5i7nd3XrQ18IZbjsaad8f75vvaKdAUci63wGkf21H/kkIG/+5EM6yKNPt9D4GEYeEQiCQOigMBkOg4QgKGtPPJA0wCOPN5Kk2RjsRhYbVo3BYakcHHo1Co9F/LYSjLMrLjqblkd7BTjoC1wjDo8hUCgGDRSGQDYjGcSpme6zLxf4A6A5fjtCQKAgEAqmHIGoBQvg/UadrxOTa9WkrBrHcTFAMMY2zXRuDzRR0I6SxAQ0hYBtw6Hoosh4yMcTSKjfcDkHAK+SI9vpHO7sG2lit9EZYHRyJQCAQMBiiAVFPR9WvdDKNMwOnz0dPluefdbOwSMgPFiWRhCWSsDQ6kUYnYnGIha6mw6ke2avh3ckBYkN9Qz28DopogNZDYI1oJIaKJzczmAwGjYZHjtMJ3PHB0McZ4VT/8sT4YHtHXyuznYknkVBoIpZIJNasDw6H+2GGsFgskUiEwWAEAmFoaGhsbIxOp9eOKRAYBIKor8fC69GIejQCisM2YND1aBQSCsMgkAwKtbe7p7W5paZnP/BAf507rXG3GTQmjUYj0agoAqYOBSXQKEgshtnSWuubY7HYmhDWrGF/f3/vUB+agIFA65BYDIaAhyJRTa1tHzc2Vw85+0IBm38gEq7F/Mp8SJSyf0pZl+O23bxf4DrZ2l0fHx1hDo62zbyaHHk23tTEaGpiMJl0JpPOYNBoNMo/weLJP5aiEAgEIpFIIpHI5N858j09XaOjwywWk0ol9/Z2j4+Ptncx3i4/Yws393kfdaeiTe67A+mqNaQ1mo70pgOtce/0UuQPmy6dKqWOrT8RLH98/n712frWa4li3+rUByIXbr/50qGTG3YVup3TC240oo0G5EEnJwvIbrOG+4i4EuA95dSVuLgckxaj0qxHfBszPpZ0mTA3G+LfpdW3cVXBJ7gKip/iunxQnnQLMz5x2isKne8m3bykm+c/3bhJGfJhedzNzYelaT/ff7bpPF690C56zneDdnY1e3xXMBdi6hygTAYlyaDk8fa4kJGCYTYYOKzmNE/XliIoS/oFgYu1XESYBMQJQJ5NaqrZ46fscdknBt2KVECbCeviAUXAznVe7AXcnCQgz0WEV0nFbVZ3l9FlAqK4k1cMKwoh+WP2JBeQFsOKu5QxF5D6LTs+83bUys6HVEkvH3TtpoN7ucgh4NqMOnaLUXk+LE/7xZmAJOUT/bCGuZAsH1HkwvKUX5zyizNBadInygSlN2mj43wfDEoiHo7d/NEgeeE8Xotaj9IeacLHL4KKIqhIBYSgmxOy7Qete4DrKObnxwMC0MeJ+bmpsBD0sb2XG66ztahtJ+3j+c+23ebtkF0Q8crjIX3Yq0oB6kLKWEyf5EB9PKCKOKRBqyhoFVV84vDZjt96YL/YiYYlt1fn+bgmG1IWI7qMX1mJG/IRtfdi32betJk33Re7J4a1fNpYzJrCfnHYLw75RGG/OB3X3pYvKmlTzC0CnIIioI0HZPaLfev5nv1sL+QRZmLaeFhR+x9qf7/e+X96DF3lLiI+acQnrSlrGtTEAuJURF5K6a9zpmJS91S1VjLGVESeDckzEYXjfDcWkaXjajAoqWZNmaAMcLBzEWkuLM9E5EEnBwiIk6CynDcnw9Kvt/bPlYtvN/aniu0ua8mFNPmwtpg7KWRNXx89xawpFdN8vXc/Vu2FlPGuqE+ERKWkMRFUO86OfA6u13UQDrCjfhEQEIc8fCAgjvpFNV2M+ISQz0/+Yum8XL6oVu1PT/5fvke+fwn++U+pP/+Wfrj1fP8W/fm3xP3XYKpy4QZVDkBpDUo2Oc+2+K+Xdp4PPu+m9tJovUxCJ41GoVOJhJGB9rEB5sRY07v3I2rjLle2+o6/xOqntXWQ2byND/vL2DYipglLasITmSg8FU5mols7aB3dzInJwb6+tv7+9pZWZkdnM7OJhCfBiRT0wHAPHAlDYLAYIppIxJOJJDKVgmeQ6U3kHgZhgkp83Uo/6OtQDnWpRruUbyfXX460NxMZdBKGAsdRUEwmcaS/c260b2F2aLCL3NuG+djfzBnqkgx0KiYG9id6RpsJFFQdAgL5z9LqPx4sHAmvhzXWQxEwOA6FpBNQ3U24yR7qSG8rk0JAoxC1EhgCBsfAYE0kwgCN0EshjHd29Le2YeFIPB7f3tnGaKHDYI14IqEeBkVjMXg0opOMGyai3rRSJ4fbW5hYHAbS3EwikdFdvW3dA11oAqofUyd8Nxcxio4561uvZzD1ECgEBoEgEQhEPQRaD0GhGylYGA1Vj8c2oIkINBpDbMXhXtFR3D6S7nn36kAzGlYPQWHhsDq+9ds0AAAgAElEQVQYvL5GG8AgoGQMrJuOmx9sHx5uHx/vHxrspVAoMBgMhoDCEA1QRB0EjiJhMHM0vGS4/WJhnDve/qqPiWyAEGBwTD2KimfOTs90dFDHRptfzA4xCLi1Lrp8cYb/dm6muxkNgcDr6tAwFBQCq8PXk1pJLd3NVDoJTyTQ6EwSmf5iYXF1e3llY6OpY6B9cJjW0cLqboMhcSgknUQi0Wg0EolAIuPIFBwODydTMG0dNGoTBUvCQOGNfX09L549b2E0o6BIKKShAQmHopENSHgdHArHopF4fB0cDoHBoNAGHA5HItI6Ons7OrtZLU1IDBSNg0IR+AYYGobC4khkKBKBJmDqGyFUOqmlq4PVSmU2IYb6cHLh+83VqdH+pq42WgOinkCj4JisRhK1AUeCYTAN9ZDZiaEzG//D2nT/cCsCBcWTSZB6CK2taV94eLjN31xaeT85LFya+kvReedXlN3CxPk+6BFHnIJUWJmOa0N+sdPJMZ9u8UTzAt6Hnc2XY+Ot8wsjy+sLQ1O9zK4mYguZ1kIlMYmsLsbE3MjE3FBzG6Wti7rwdvrF/Mjyyou3q8+HprtaeqnPXo8p1Vyb3eAPSHNpYzIoLYcUN4Aicr7pNL0POzZTYXEtkJKPyq6SmnxUlgtJruJqICB2nu1EPPxURJYHVTd5433++Evl9LeHy9uMuppSVuKyckx6k1ZdJeQlUJLziq8iquuo+gbUZT3i25j+PmGqAvp0QBp1cOMeYTYkB138hFfkP9/PBGW/3nru0uYKqL+OGwthddIjibtEcZco5ROlfZJCVHWdNKQD8jyg/VZ1VzOn2aA25VMUoppKXHebOf6br94/f/NcJVXJoCQXlheiyhKovk7orhO6YliR8gjjTl7k8jDhEZRBdTmmqaYMjwXLfdFylzq+S5vKgCYbkuVBVRaUxyPiFCjLxxTZsKQcV93ljLdp/XVCUwzLEi5u1H4Yc3EyARHo5IYuDwA7N+EWFiOqfFiaC0lyIUkuJMsEJAm3MObkx5x80MUDnNyIjZ0NSlM+kd+yA9o5GZ+4HJOWANk/vRQlQHEV196mjTeA5jFlAm1Cl3HfZWE7zg+DXn48KisltNmoIuYTek93fGe7gYv9wPleLiSLuThR+2EqIEz4+KCbkwqLkyFRPCAIOSR+m8B+duC6PAy4uOm46rpsyiSVoEcc80qC9iPf5QHgEQAeftDODjmO8j55wHJgM2xYtOsW7XrILioBx/mgDvAJs6Aq6OSU04ZiUue+2MvHNbdFSx5UZ6PK68zxQ+msnNQng9JsVFlO6otJrdd6APiEKUCZBjWVgqWYMScBrTcqzRbNmYyxlDtJACqfmx+LqUMR2VXBmksYC3H9Tc4EOLlRGy/jVVRBSyV5HA9KEoCimD9+enTcXp2lo9LPV6d3WdNt5rgS19ZOPxEPL+TipCIywM5N+yRxlwB08JzGDZtuLebkhy4OAzZ2bW58ldBfJw2/v3m2H/KLrWfbttPtS9Mnp2Ur6RMVIrJqUltNKSsJeSzISwDyTEIX8koCdmHYLgHs8tuUtRQzp8LaYvokHlU67QehgBDy8y/A7Z3r8dH7+Oh9evB+ewp8/xL8m18T/+K31B//kPjjb6n7p0D51nn14EmUzvxJnUjz4VDyRmbc3pesfGQvjr4cInWRMc34ZhazpYk6O9m3tfZse/MZh/PGcsGX6bfWpR/erM8uLk3IVIcH8p2u2S5KJ5nShGO2kVu66H0jHdNzo+NTg+MTQ6xmGquZhsGgyBQ8FgdrgEGGRntGp0aQWAwKh8cQ0QQCjkQgkihkHJ1EZRC7aLhxCuF1C+Wgp1U13K0e75G9GV+e7WPRMVQKgdVKptIxfQOt3d1Nk6Ndm6vzfa34bgbiQz/tcKRNPNIpnR78ON7VRkchEJCGRsgPQMlfPw0NDfCGRlgdFNoAQ8DgBBSKRcAMNRFmOimDXSwaEY1EwBobG6FQeE0ImUTcGIsy1d403tE80M7CIaF0BunZwnRzN5NAxCBQ0HpEI5FGopBxPQzSTDN1uad5ZXGus5XcCIEM9bd1djIW3swYT5Tdfc0TrEar7FPAwlEevd5dm2VQYWgMjM5qwhNQGCwCiUQjoBgEFIOBozEIKBrRUA9FNWHQiyyCbJhlfNG/1E2H1UEgUBgSBUUgYEg0CoXGotFoLAJKgEIoUAgW24BBw7AYFAaDQaOxCBQSCm9shNWhMQQMAs7AozrJmHYytoVBHR6bRlNa4EgYmUQnEWkEPKp/iNE3RBkZ68QRsMqJCfXL57K3bwZoJFQ9BIlGQKD19Rg0o4lKo5PGxkZGR4c7OzslMmn+6urXP//5L//qz3/37/7dh409AqOprbd1Zn6svbOFSKAym4ltnfSuXlb/UPvQaFfvQGtXL6urlzUxPfD85QSDRYKjGlAoRF1dXWMjDIXCQBvrEXDo751IBBKFQCPhKDQSg0IhGhsb4XDk6Oj43Nzzzq5WGBwChUMwOCyZSmmANqIwyFr2uL6xrrmV9WZ5eXisf2CwaXaCJRUuKyUb258W+7pbqFTswGB333A/rbkZQ8CjkFBEHeTlZH/GJ4zaeGreKouMYFJJBAIBhkIOTI4NDE+1t7Z1s0ijbZjYpeBz2pT1i0qAIhuSXyX0X6u2r1VbOW0opw3FtAEIiDMxLRBUWEw71kuuwy3VGPZV+gO16eiQ9/6Q916i2rh0yHwh3dml4NjMtjnFmYQlnTr1+JUy9doB95VKuxEMqLPJ05sr2/dHbyWuS7sEcfuB6/iD9/xjCuCmI5J8TAH6eEm/4LF4cpcz5kKSSkxVq3OVUvpKxpAKSSPuI8B1lA1LblIa0HkIOA6SXm4uJCoBskxAkPRyMz5xMazI+iVJtzBwupdwCbI+eSGoSvkl6YA0ZGUHLw/txk9u83bIyk54RXdpcz6kygWVxYgmH1LlQ6oyoCsDuoRHkAvKsyF5Ja6rpkzVjPnLlfOxZLvPnhej+phbFLYdxdz8mmJdp9S1VAjo4iV9otpMshxVpTzCmIML2jk1T5bwCjNB6XVSf5s/SfklJVBTjmmvErrHguWxYikl1amwOBEUxjzcTEhcSaiv4upqUvuUP/lePitG5YCDHbzYdZ9s+k53kh5RMaK6S5uyQXHczY25OCmfKOUTxZz8hFuYC8qzIVnSJwIcnExAkvaKgmd7ofP96PlB3MVO+3gpLzd8sec+XvdbdlIeYTWuq0TkT5mTckSbD2uvUuZS0ljM6Et5/c/3znJSlwOUmaAUdPF8Z7tey3baL054eFH7Yc0jBi53E0FhDpQXE6pkQB2yizxnbMArTkcVKVCRBORex77teMtzdhCwsYP2o6D9KOQ4ivmEhZg66eA79ZtO03bIyQ/Y+SGnMBvUliLGiIefj2uyoOo6Z6pkjGE3LxYQFxLaZFBau3SspAw5QJUKydJheSaiiAfFIRc36hW4LvedFwepmKaSPytlLTdXlz9/Dfz6FPjtwXeXtSS8EtAnCboFqajBfnbgPj+I+0U2w9qFds2q3bDI1kyK5cvjTY+DnU3r7m4uillDBlAUE6paRCjm5oednKibF3QehVycREiSCcp8Z3sW5ftT1bJetMD5NMTdGJazZ4+Vy6e6NatpK+oSxrwSx/HWqWrFqv8k4j0/N2/ZTre10tdG+aLbvOU2b3ktm4GLjajzIOg8jEdlxawxBepAnyJoE8ZdqjPNlk60fHm8G/KIgZAsEVPmswbIt5+CDw+u79+DX774rsvnN1eXP33x/+VPiV9/Bv72b/P/8l8WPj/5r24dV48uIGO49AnOnEdWv/jExuPKPx7JPz17P9Ex3jL0vH9qenRiou/5bJ9UsKKUrmg1Gy6v3OqR7Ck/SLQbAtGKSLX1Sfh+cmVi5EX/xEzv7PPx6bnRodGevsEuViudxiCjMHA6g0ynUZgMCoWKx2ChHz4uTj2bxJKJeAqdSCNQqWQGjU5j0EksGrOZ2s8izzCpS61Udm+LeqRLNdXDfzn0YqSFRkbRqEQaHtrCwo9P9rR1Udq7SG9fjw+04IdYuI+DVO54m3iiS/Rs+O14J4mChMDqIDDEP5fA3yvYdfWNjTA4FIGGIygodDeJMMkkzbeQ+9oZRBwcAW/4vZ6MQOJQcBaZMEBAz7UzBujYvhYimVDX009nCz+Nv+ynMrDNnYyB8f6e4R46g8TAwqfaaJuTg9sfl1rpxNYm4sxEb1cHaen9lMdn+LA6tfqCeab+YD3ZONaura+Pj06ypl4M9o52YfCNjXBIXQOkRgaBIRqgCAgKU4fBU5owmOcktLCXZXg2/KGHRUJDoUQ8HAlrRMDrYcg6GLIRgcZhsBQ8hoyCIhAQGLQO1ghFIXFYDBGFxiJQSAQKjoRA6iAQekfn4Ou3w6vbS2KTyl18zzmFoJF1cDiJRJiZ6t7amn71pmtstpfayno7OMhb+bD6Zn5kuK+jvx0CgyDI6AYcgkagDHb3s3cPxULRp7V1n8/33//d//C//R//+//zj//wf/3DP2zuHHb1dC4uTe0cvOIJVo846/vcxX3u4s7hm3crk2PT7W1dJBINjsZDlt6NHnGXZ5/3E6lwOLYBAodA0UgkCY9FQJGNdYgGCBYOxyFQWDgaA0OhG9EYDIpCIfX09Hz69GnxzcJAf9fISMfbd1Pzr8baO6lEMgKJqm9pZSJQcAKJSCARh8cnJqcnZqb6mDRofxfh3ZuJna2l0ZH+vm7Ws5nR6anR9o5mHBYBr4cgIJDZwdbc6XpUvxY9YS+OdbSQMCwqFYXCoHDE7tGxgbGh16+nOpoR3O3Zb1VnJaVPR+WZgOgKVH3OmapxTcbDL/rF1agy5xHcZZXVjDwWOIyHuElAnEkqPz/Yv3/1XlXPsjl9FJBGAXE6qcykFfmM6qpkSPp55ZTqqqDPJOWxqDAa4AYde/6LrZus5Q93rqfCWQVQZwOCkG0b8LNLBeVd0XSTN6bC4oSPf53SPhZPbtP6u4yhnDbcFi3XOVMxrgE8fO/ZVszDvU5pr+LaiI0dsbGTXmHaL661xQEHp5bCCFkPow5uzC3IhuRJnzThlVwnDZW4Lnh5CLr4UQc3bDuKOrgeyw7oEIQujiJWLmDngw5ByistRjTFiAZ0crMBWc1EXiePywljOWG6L1x+KVsLUY3//NB7uht1cKIOTtC6F7YfxP2iuEcQc/NTfnElprlJGUoRZcLFzwdlpcjv1fukTwS6eMHLA+/FXtDNS0XkiZA05DiKewSVmKoa11Qi8nREkgoIC4D8OqUtRuUpnyAflFTjmofccT4sLYPKMqjOhWSlqPo6rn/MWa7i6kxAlPYLa1mYmjXJBmQh62HExg5bD+NuftzJC18cgJds8JIdMH+K2w8yHn7azct6BeWQ4gbU3oDarJdTikqTXmHSJ84BqlREBgR50eBR2MkJ2A7TYVkuLK91GZNeYdzNj9gOwtb9mIcbcRyGbPugj1cblhbC2oiV7zEfJH3SbEgetB+5TrfPdCtBGzfqEmajylJClwhIarWHTESecgq85p2wg58DtcmoBvBKkwFlPqwHfMJkWJYISdNRRW1KGfUKYgFxIabJRpXFuLaSMhRimppBjPvFoF8I+kVZUJUClFG/JOARRAPySv7s+537t8+Bn6+djylzNaIrBpSgQ+A0bYMBddgryYHax6vzbFThPd0/kX3QCZbOdevu84NT04btctfjOvI62emoPBWS1g4x+YgiD6oKMXUWVObj6mrelI4qkmFZPCgJu3l2y5aUO7e71iflzqmk79SyJZX0nUywoFMsXx5vW7TrRsWHva0Rneq9XvneoHhr1n6QsKePNodUghcu00e3Zf3cuOK43I0GxWBYDvpkAavgVL3JXp/cXhkSHb1UiBeV0jc69bJRtwr55ZfI16/+n38OP94544AqAajurq3fn3yfP/t+/TX262/xb9/DX34K33z2JHKmcFyTv7rIls8sNo5MvyHV77zdnNngvRcb2eOTPa/fjL9ZGLAc73sdQped7/FKnB6J0bZ/ZueYLfsK49YK99XC/vP51cnZ570Dg52jY33dfe0d3S21Db0EEpbZ2tREo7LolI4O5uBwx9r2h/G5cRyFhGfQ8RQchUKiUagUGhXPINOYpF4mcYpOXutiCofaNePdipnu3dnukW4ymYxkNTG66fi5iZ6ZZz1DMy0dA6TJibbJ3qZhBnGrhyQcZklHOgSzg69HuvAEFKQRBoHj/zOi1Y/FQHUN9TA4EolEY+HIJjRuiEZ+2cJ4385oYxGwqAYEshGBgiNQSAwGRcZjWpnUaSbp7WD7TDdlYart2TRrZW38wiOTGbcnZroXV56t7i2PzA03t9FYFMx0F2tjbuz9qxdtDNLkUMfi/MjMePPCyy6nQ+j1SNhbw0BAenHOdnhlmhPOq+UpZgepHgVBYeANiHpII6QOVg9FwRoQjfXIegQegcQRyXD4GBbNH+w9WXzxabiHgUfAici6Bggaj8NRKAgCqQGBRqGxrCZGK5OKgNdjMQgMCl3jy8ARGDQWg8aiCDAoiUB+t76vtEaU3pzCW1S6CuPLAggCDqmrx6MafWfyUvzYZjkUS/b84Ujhj18//zd/qfz5+7ujTwsbS7Nv5ppYZHg9hEakD/eNHO6zZRL5wov5o93dn+8f/tPf//1/+I//4b/7N/92a2tnafEFj7NoPd/L5088bkkAlIbjqkhCazo72D18ubQyMb8w8PzlAJf9XCx6+/Hj+MzzzoHxVnIrAUFBwMjIgaF2MhUFqYM0QiEoNAyFQqDRaBgMQaYSGExKW1vL7MzUUH/X4uspi0kERk9zGatauaWQb3O4a8+ejdLoJAqNjCPg6azmN28WFhfmyPjG7nbKh/fPtraWZ2ZH37x9NTM3OTjc197ZgsbA4Y0QRAOkv4Op3Z3jvh9RH757N9lPRjRScDg6tQmLIbV0dYxPjhwdbb59Obz0qquSPPmbL4G7zPFTVveY1jym1HeA7NoneAxLv0YVD15hKcy5AvilMK8ECEqg6Caj/lIxleOKp/vTu+vjQkaRjHBjQXYqwi0mxbdF9W1M+pBV3+fUuZgwA/BzYV7Ke1gJC8oh5VPm5ClvecgdV9O6NCBOxcVXFf3T9VkxoSol1eWUJheRVtO671fnj3lTKiIvpw05QFVO6q4SuqRfkPYL82Hpbeo45uRHbRzQwYvaOBHrUdwluEub7grmUkIb94uSQUkpobvNm2+ylrv82dfK5fdr233OfJc9yYbkNTuYCyuqieOrmKEM6LIBRcwpjLtECbc4YuVmg9JiRBV1cENWdsIvizgFASsvE9ZcJw3ZkDzpE+cjyhKoyQSlMTcfdPGyUUWtWXGd1D/mzU/F09ukoRCSfy9ffCmclkF1NiitdfIAJ9d3uV9bLZ4My6JuXiGi+F60PKWNeRc/6uGAbk4uIr3J6CsxVcLDS7i4hZA06eUDDvZtWv+HW8fX8nk1YciHFPmQogQo0n5hyieopUlBB6/2U/hOd0AnNxuUFkLyjE+c9YjKIUUV0HxO6b7lTr7nzU9p41Pa9CVzUo1okjZe1LYVse8EznfCNnYyKEkEhRHvQcS75zBvuk63c4Cymj2u7W3IBqXBi/2IjQ06ubmwPBOUxv2imE/otx64z3ZyfkXMLohccIoRzU3SWAI110nDbcb02+fATdZSjGuzUWXYyfFbD2pC6NCvX6hX7CebHtuRz8GNuMXJgDLlU1yaPjnPdmzmTa/1IBdTZwCl38722Q6jbn7cL84BqmJcmwfVpYSuGNcmg1LQL6wND4CA2Gvn6NXLx9o1MKQEw/IvVcev9958SBU+PwLs/KiDH7RxjxVr3ktOxC1MR+X5uNp9uq+XLNmPD8IOYdDBO9atalXvz083gZDkrmS5K5hrIaO7rOm+aLnJmYpJbRZU5mKqTExdTBseri/L2eNq0XJTOnVbD0zaDz632HZxZDJsCjkv5aK37kuezXKok6+cGjdPdB+l/Hmzfu3iZONgY3DzQ6dS+CJiO3BbNkzqpbOTda/zyO/mh5x89+mh1bh7olyTHL083J7Y3RhdW+l7967j7dt2yNev3ruby+rVWSFnjAbF6bj66db+5c7x9av/p59Cj0+exyfPt5+CT19990+ez9/8hcpZ5cbqDcsCoMbml/MVq5c+leGCPzrVsrU3v7M943Xwi1lTOq4NBKQet/jSfWA0fby4OLA4eauCV8v8N8/fj7S0Yjo7GWNjPcMjPeNTg0Ojff0jvcxWOoVF6W5j9XawXr2a2D/8uPjh+djcMIaGQ1HxJDqRTqc2MZh0JoPYRGWwKP0s8hyLvtvDUIx3H8/2a14Nbs119HbgyBRMUxOjk4h8OdX9YXXq9cpISy+6tQXZx8IP0okHHWTVcIduYkAyO/Kqtx2LgEIgUCSU/M93ENZ8YV1DPRSGQCLRWCSqCUcYZzHe9rStDbQzKEg0AoLBwtFYFAwBRaORVBK2nUV93t78ZrDtzVjL1vuBw91xPv/5hf0oCGp4kpW361PTiyOsfjqaDKNSkcNttBf9rZKjvQ8Lcy+nB8ScFd7BwvNpmtvKLmUNUt6bfO4yDJ76Y9YNzjq1g44gYrBkPAFPZTBbyBRGIwJZB4XVw1H1KAwUS0Dh8GQUuh+HX+vpPhgfedbG6GDge/pbOroYzGYyDA2tg0MbkHAijdTewaKS0Hg8nEhAE/BYBqOJRmOgMTgShUhjkPE4JBaJ6m0dmhp6M9z3qrNjort/CkGkIZBoWB0UD4FcSPZ+zlpdhr0Ljfjv/6f/5f/8x3/8T//4//7Hf/y/w8X4meNUIuEMtDOpiPqO3s72no7F5bdbO5vd7W0f5udLvuB/WX0QKgRLy+9bGU0rC9Pec261oP/2+aJatmTLmurj2U9/DNw82uNpYyiqdXnl3oAmFpG5HZzz8/0LG09zfPBpf2Hu3cjgbKfihLO09aJ1kEbvJFLbSWgqBk3FwgloPAnd0dnybG7qw9Lr4f6251M9q+9GZsaop8dbfPaLw91neu3B3s675eWXTSxqd29H30D/5uan7Y3VydGeNy8ntraWtvdWVzbe7okEw3NTbf1dg+PDFCYZi0chUFAUBkkiNHZ30vq6We0tNCwKioQ24lE4LALX0cycGh3c31hW8re33k2axavfsuffkqZyWJRxs3MudsXHr3r5FcdRxXpYOt/LuDgJ20HWK3hI6b/mT36pnP/p3v29fHGdMd4VzF+vzr5XLx7zxpuU5jat/ZzXf0sf38e1+aAkcL4TvNiNOzkpB+ceUH/LWT6nTQ8Z40PBdFs0VfKG66Lh68Pln38OVHOGckpTiCuD1r2gdS8bFKf9wkJMU82ainHtY8Hyy63jIXdcBpVpv7ACahNuYcItTHnFSY8o5uSDDl4Z0NRiLI/ls5ucqZTQJYPSVFCRjaiTPnEJ1Hy7st7nzJW4rgRq8hHlVUKf9slyQWVtHFqKam+SpvuMpQLqMwFJPqSosVTygDYbUeeiuvvCZRFQ1RqE10lDwisCXfyUX5Lwigox9W3m+HPx9HPx9DFvvsscV+O6UkSZD8ryQVmt215NGe6ypnJMkwdVIZ+gkjN9vbU/Fiz36eOvWdNTQl/2iqIeTm32+1AwfS2f3qb1NwntU/7kOqEBnUcpn6AWB80GZLUpaMLDi7u5CQ8v7RenfKKI9chzsu0wfIq5ePmgrBrXlaOqgl+a84qLfulVWHmX0D6k9FVQlXELkw5e1iPOesQJOy/s2ArZtgHXUT6iuMuaKmltPMABfPuFmNp7sRd2cq4zxiKgCtvYgfM9j3kr7uYnvcJcWJ4OSJJBSS09G3ZyShFVxicJnR/UTHbw8ijq4Ecd/IhTYDvesp9s+q2HAdthyHEEegUxnzAXkIJOrs926Lrct57t2k537eYdu2HberIR8fD9dnbtJFQTuXRUAXqF2aiymjVdZ45zgCobVWajyphPFHQeVTLG65wpn9TlEvqAR+C4YIe8EndQlCucVIqnsZA85BGGfCK3g+NwHHkv+GGXyHW2bzNvhFwc58WB/ewgEdYFrDyHZf/MtH1m3gIjitur83LakIkoQBc/bDsK247CTm7YyQ04jny2Q6/1oJbhvC6Yy9nj64L5+6O7mDbEw7J8xuJ2CJw2nvX08My0a7McWvRbJs0nk3bNpF0zqFbcVnbII7QYPpr0K6emddDJtRnWDIpF+8VurVMf8fD91sOAne88PdArP/AO53iHc0rZe4N+49i4Bbm5Ps9nDWBUFovIUjHVw/Xl3/wh+uu3wMNn99NX3/WNtXx1fnfn+PLF9/PP4W/fAum07ubOXiyflqu2RM7sDEjTV1bVydbW0UvT2YHR+Cng4RUz+mxcE4sowgFZKCxw2w9AUOWKKN5xn7/nvX65MjnYzxwZap2e7Bkebp+c7hscbR+e7O0f7+oabZ8Z7Z6fGThiL4tl27MLA8/eTTJ76IRWIqOF3tLCamtpbW5tobYym9sYI+2Ml+3Ne10U3XTP2cKIYWl040VnVzueQsXS6fTRduqr6S6peGWf/Xx4gjw70z7QQetj0niDHacvZy4WX8pfzs51tyAb6xogjdgGHPyv9vHWhLDmCCH1dQ2NMCgMgUaiGHjCUDPzVW/rh+EOKhlGIMCYzVQijdSAaESgoCQipolOmGxvneluXpppF+5Nn+pXLMZV1+X+bfmiULULNR8/cRcXPj1D0WFEMmx8oG3z7XM5f+fVTP/G+2mbmWdSrh98GvZe7N0VTdd5659+K/3pv/j8+Nv9+/01LIPCaG2mMxkUPI1Fa25hNXd0tHV2dxAo5EYkBo4nwWAwDAJJgsE6CYQ+KrGPQVxdnDUfiw/337xbmuzqY9CaCWQmvqObOT3d39fDGBnp6OpiUsg4FotJp1MRKCiNSersaWa20mkkYgeJ2YdvGaF2dZOZ/e0tHR10ComKbIBToYjZTqZVtvl+nHXw7uXPpZt/fXfezPYAACAASURBVP/1f/7X/+3/+u//fTEW4e6t93ezKAQonYygMtGt3bS2web2/hYcHjne27M9v/CuZ2Rwsq+1ramdRt1ZnHvKnf/li72aUfz0YL+/OfnyeP7bL94vj7bHW+vDjTWfNl6Xzq4KpiSozGcN9/fO6o0jV7pIZs2+sCpxbXUAKqFu40ixvs5+OzjT3T7EahtsHhzpfv5ievHN/PyzsbGBFvb2gvX40GHZNymXeLuTWx8Hlxa6/V49l7PS29/U3cvsH+h6Njf5YenV4qvpyfHunj7m1IvB5Z2Fde7ewOzI9MsxrnB7c/vd+9X56RejHb1txCYqpZVGZhFGpvroTXgoDILFoIhYXH9b09L87OqbeRlnm/3x1e7iUPR4P3PGDlnWg+a1lG2vGhZfB4Rp617idCtr3Y9YuXb9hud4J+WWJF1i0MbPB5T3KXMurCqBui/F8z/ee/5QtX/OmW8S+mtAWQmqS0FVNXFcjumvk8c3SVPKKUpY+TmfMOHi5qOyq6z+7sryVD2/L508FEx/+ub9dnv5UDZ/Lpnv88dFUFGIyG5Suq9V29PV5U36+C5r+lo+/1KyfC6cPGaPaxTpXEiWC8lqNfOo/ShsPcyF5ddJ/S+3jm9X1nJMG7w8dBxvncjfmxVLbvN2rRpRBNQPeUs2JA/bjiJWLugQ1OQwH1JVQP1VzJALKqP2o7hLkA3JM0FZyi+LeSVRlzgVVBUAedzLqw1gfWd7wcsj0CX0nu6DXkEhqrxJG6+T+lrn/QrUVOO64Nle5PKwRnW5SuhqRJirtCETUdwXT3978HwtnxdC8qxXkPMIUg6Oz7obth/8Ph/Om8qgMu0VZHzC27Q+H5YWo/ISoMoEJBHrkde8Azp4+bAUdB55zBvO40/Bi/1cUP45f/rrrasQkv8+lfVJMm5hxiWIXbJjl+y7lP4moS9HVVm/JOuXFkKKrE8edwiTIV7EfZgMSq6ThqfS+W3mOB0UJP2cclIXsB1aNMuuk81a3cJ/tusxb/lP9wJn+xE7J2w7SnhFtflk3C8uAapsUOo93XWdbPnODpzmfatx+0S5mgzI/ZdHrtMd99mu+2zXd7kfcXHjflEuIAWc3LCbG4/KUzFVClDnY7rr9EnYzYsHJV7rQW0i6rez40FJMiyLuHjpsLwmhD9ajNmoEvAJsqAq7OYFXNx4WBENSuMR9XXxonh7mcgZPT5ByC8uZE25tDEQkjg8vKBV5Dlj+6xH1pNPx9r3Ru2K/fzQfs6JOCWus0O3jRsOyB5uHT998WcAZTosT3hFNc5cOiyP+8WAT5iOKsppA+ATus53y2nD5+vLGpgtAyi/3Tkebx3ZpL6YNRVSRp+DazVtWU1btpPtE/X6qe6T6/IoBWiToDoalAIRaTQsSfskF9pVGe+Z2fjR6zwK+fgZQJEHVaBP4j4/cF4cnJm2RfwFifjtiXnPcnoAuSpbrsqWVEwVj8qzcc1t+ezXb4FfPnvKV6dX1fN80VQuW25uLh8fnT99891cn2fTuuvr87s7W6FkKVcvq4/u268+V0hyYj/yRxVRUA5GRBlQEg8KU4Ay4BGEvJx8XF3MnRxb2ROrAzOfpganOgd7WYsLIwuvhl7MD3z4+Hz21dDEi76ZN2Oz7yYGu8jzs10S0era5vSr5aEDyceZpTHWMJNII9BoFAaNTqXTsDQihU7oYRBmmFR2D8X0vP9icUT7dnh5tqW1DUtjkhgMRncTrq8Ns/K2f/ld9/xck5i3/HHpGZOIW+1tFz6bkMxPb86NDPY2wdCNdQ318HrEXxOWfwTuayCSRigcCkMg0SgCHttMxQ+0EKe6KK3N+M5O2sT0SFd/JwqPRmMRJBKKRkY1EYitZOzsEF20P+M5/RQ43wLtnMfM6dMfI4GM0R7T613K5iEGilDfxiII9ta4e4uTwzSF4IP3gi87mj+WvnOfbF4ndP/132b/1X91XbwLXoQsK+y11sF2ViuVxSK206itdGJHC+nFs4Gd/aWllRdtPSwcFUfGE8hEEgaDIZCIRBKWQcUsvRw7lu3plB8Mmk9C4fuNnfmJ2fbBEcbSu9G3bwbmXw7Ozg20tJBJZDQS1QhH1XX2NI1MdA2OdHd0NjczqEQ0mkkmM6mkzo7m/qHO7oEeJAqHwxBpRKxcsPFshDXd17bybH4Gj9udnvBqFPMT/dAGCJWJZrYRp18Mz0817+++XN6Ym1kcobQRCWRMC4XahCbgmMjunrb58dFXfc0XoqXvBeNTwfD92vpYsTyUzfelk3xMUc0Z7kvHpaTyl0fb072jUji5KpiuiyflnP6qoL8pH1fyunhGk6+YYyldJn/uDWg+rs9OTnVMz/RMzgy/X15YWJidHO3a/vgC9GhBjxxw8qpJfSYoi/uk/IPnmYRlc3Puzdvh1g5MVw+jvZ02PdG/svxi4fXExEz3q+WJTf4SW7y+uftSrVovpU+LieNszBTyaSxmgVCyufRhcvZF19rmbHsXDo6EwBEQOByKxzT09jYPDHa+fDn56eP8wdpc8PQo5xRcheXXEcV9XHuf1GX9Iu/Jht2w6jFvnKhXTnVrnrODkIPjP9+3G9et+o8O47rrZDNiP6om9b/cWH+5vvxWNt+ltaWQ+D5zcpsx/fTgeri+vCmdPl5d5CPKpEdk0y+7LetpQFzM6W7KJ1+r1gqgBs4PQB+vlFQ/Viw/31q/XZ/no7LQ5V7Yul9NGUugphLX1dTuOqG5jqmrcc11QlUCZGk/P2rfz4VEdxldISJJ+/m5gDQXkD7lLQ+Zk2JYmfKI0h6p27gt3Bk3K5YAJy94eRixc+Ie4XXS8JC3pH2ypEeS8cuzAUXaJ0v7ZAm3OHRxFLGxa0KY8kvyEXUB1CUDygJoyISEgOsIdHOSPlHCK0oH5JmACnSKXafbNRw26OLVZpL36eOfKpdXoCbrl9TY3OmAJOkTFQHVbf7kW+niNmm8julqpi0XksRcHI9548K44rZshGz7Sb8gF5KAziOfedNn3nQYP0bth5WY6iZlqMQ0URvHYfgE2LlpvxB0HkXthymfqASormK6u7SpdgWbC0jLIUXBL817xTmPKG49Stu4tUEu4OTWaNrpgDzuEYdtXM/FtkWzfKH/5DtlAw5RxM5zn2z6z7ZTIWkxrvFe7J2pf9dCwMGJ2Nh2/brD8Km2kiLuEeYAVcwnivvF6YgkFZL6rQd+Oxv0SYJukcfKt5oPIk5B2MH3Ww99lwd+66H7bMdm+mQ9Xs8GxZmgNB2Vp+OqREwZi8gyUXU5YSwktMmwLOoV1IQwC6qKSV3NESYCklpMJmBje873at8ZdB5FvQKv9SAWklZy5gSgSkQ15dzp/aPr82dPNqnPgdqrlKm2laKQNcU8yqhLXEoaU6Ai4OYAIdl1+TIBGO7y1kLcFPJKYlH1XdWWTxvDLkEhpol7xMHLo5hblAe06ZAy6hElgvJCXF8CNb6zvYidk48o8xFl1MH1ne1lQ/K7kiUDKIpJ7X3RkgpJASe3lhnORvQhpxgIyNOgDgjJAl5hNKoolcwP2dPg5ZFevmg2fnRa9/1uTioiS4dl58Y1s37Vcb5vPz+US96xD59zea+43NeQbFp7d31ezh9nEuoUqCikdT89OH/94v32h+DDZ2fl+uz+3n5zc3lVtlSvztJx9c312f2t9ft3f6F08uVn/6//Il6sXgAZnS+m8gGSdE4TDfFC7oOg87CY0Uf9opCL/f3W8XjjsriEn2Qf9vW7U/PDE4Ody0tj7xaHP67PKdR7e7z3nw4Wj+SbYiO7i4VYWug3nxwsrQ7w5MvnQfXq0evmURqOjCWTiTQKlUQho8g4IgXbScVO0kj8fsbZq+HzN8Oy1z0L4zRWM4rZTG1ubu1pIbx+1rP9cXT9Xff4AGbn09zu5hIKXt+FR8w0U2daacOdNFY3GU5H1eMRddDGGtcK909PbX89AoHAojEIBAqOQCEwaDQWhUM30gj1bTRofy9zaqrv/crrybkJMoNCIGGpVCyVhGSQaO1M8twESy16nfBwSiHxQ8LwU+b87mfPzR9CyTuXr2Bf+PSitZeOw0D21t7Khe8PNme0shX3OedobVQveB1z8tNe8dc789W1ufzocSUsb3Zedo83z70YGOilTg+2z092jA2Rns0xNfoNT0CzubeAp8FoBAIWi4VAG+uJOGwTmcrATgw2rT4f0MlecQ8n3y52vnnX+/J198Ji78bG5Mv5lrEJ1tt3E2PjnTQGFoWpa2olvFmaWVqZ6+5g9A60do11YdvImA4Gqadt5Pnc69WVuaX55v5+SD0cSyOf2vQ7u4t0MqKFTBrqJXd24CdmO/fFn9bYyy8+zLxen19cf2niv426pA9PQPV7evbDNAQOwZLxVBqD2U1uaiK9n5t+1k571YE85c89ZQ1/8yXwpXj+uWC5TRsTHl4+LC5ERXHP/k/Vk5+++J/uHV8fHN/vbV9vLLc5ZTbMTvh28wnpl9uz26L585Ut5lMtz/d0MWBddDirlfpu6eXLl5MjA60a6fbP95H/j6n3enLjQLM9qW611JLoJJGU6L33pCSSove2imUBFLz33ntkIr33SHhXhXK0EuWme3pm1szeiBt7d+++7N+zD+h7YyPypd4KEQic/L5zvt9hQRuQmOqyob4QlXBvR83AoD2TXUhlDRe/33X67P4zZ/ff+PHc7PRDs2XaHdDm0KA0RCgyQOOOBuP6qZ9cVfwrSmhYi3akqEx6mmKoWtJm01ML+h/vPjj/za4tW7dv+Xzrnz7euGH7we2nfjj15OVto/EBh3rWWtkW5u6Svi7lr5MermpBSjq4skAillzqJU+72/W4yLgE0loXPDxmLKeeleNPiNJsk3UOZH9PdC8p/pHq7/KONu/vKOEPb9H11Uqvk1we5Lq1SEcINBhHVw2trxQXB9lBO/luWOnTATw0BWanOdSy2EystFIybifLuvHve4P2j2lnNdzFVy0q5lAQm4LYRMTQoO11ysYAGgU390QvDy0g2cmM83458KxNeLtUQKnaVdi5IqcbqLcce4nmtCxoUXC3ANvzoecMYK5TPgl2jX1BoergABtbsVJFE5zSwOlZsqAninowOcOCNpnwUYBdJgISZmkwrjbvr1NermpFcwtEwaxgQQ6xiYidBc1Idh5KzVAlfZP0LsnxJumlCgtkcUGEbQxgwgs6rmoRcWefCtYhpwo7FcRBFHRwdoaDTArt4lBLjXSOnwblVjC7DFubpJssasfpUDyvZSpGsqDHsto2E2zSHqaix3JzTMXIAiYsq8WyWqZsUhCHBFgaqEup2oSSkSvo6dS8XDKh5QUcMBCgES3rq3kNWjLKlH/YyNZYH1JawEsWGnTxVQ9dsoLxaSQzh5UWekpMwBxoTjMmjmI5TQ13jY8BwORMJT7FAOYa7eNRh4i7ZNpV530c6VS4QEtJyFxEYqMyF1fpYI0KUKAZLS7QVQsDWbDSAlrUsYChxfnqUohALOWiBizpsIoBKxrHbJemGB4bhINGanzqziF2FraNgXlAerYYfzkeMXHAUOeDAuESKE+7lmzWEgofZQlft57+7RW1pKSbmK+BegXAXsO8LGgTYf/YDszEX1QK8wIb6PVKPBfDSza0ZA15nxVzOob0peMv87EplQ5KqDsfmsj4n5EVS4MN17mwQgcE3INmNEBsKut7ErXdSTjvx+x3ffprcce95U4Syk8DmcmBEhJRc8Z3D8lMCZCRBl1Y2SbgAYEOCmxIkiKiHOn2C+/6YIsNk6CVJV087SZRK1rWpoIPF+bOOUzXHJYbHvu9RHQ6EZ8LBF6GwzMbarS3qUT6g5zSjJGcm+O9bTX2frn6eg0ddAu9dq7fyQ97xdVRdTSsdFvZmhgcdrOvV6vDbnZ5WPz5Lb7UzzeUSG+lPFwDaMGXyUwDZR2DOSTKU2cDdTkjcfHhAOLEBEz5s1Xro+nzl+/um5q7aDLejPpemGavFpK6Us5cBB0F2DNp+uH5/CUAcs7NXgmE5ukm8Nj26NNTG7/a8tcd27du37F165df7N3z7batm7Zv3HRgxzc/nt176vDOkyeOHNr/7amDX3134tv9u7ccPHbg5un9V45ts01fcS5cu3J56537J3S2yb9u++unX3/61faNB/d8e+v2taMXTmz4eMOfP/rT5g0f/+lPm7/68pvPPvt0y5ef7Du6/eaza/svHtywccOeTVuPnzx28OiRLZ98tm3z1s++2rL5m6/27Njx/MLXSNGUrNiuPLq4bc+W/bu/3fHl5s2bPvvqq0++3f7JvSuHQ8Y7KmBtw9ZFwvlOif46Av/2M9VbKtKdhCM7PWW9cf3B0WcTl8Dog6T3TsD9KBB46XA8jviepj13+NzL9VppvV1p1TPJwoLWfs8WnjO5Z899d+LBrUs2w0OP7eb3Fz92Wr4vFkznzx/euHnTNzu3/fXzT7ds2XJw754zx4/c/O7suSPf2heeOOOG+y+vPZ3+cXrutsny1OaYMFie3Ht09u6D899dOaRZeHDy9PbTZ78xGO7H43qj8cGZq2dOfH/m/PUrXx7Ye/jsuaOnT/9w9Yp+QXvtwZ3vf/zu4482nD68A86Hb/1w+qtNnx4/dmj/0aPfXzr94NpRnvSCqOnp/PkLVw8cPfbtvT2fPTu+zf30mnXi9umD2zd/8aevtm/evH3z1m1/+WbnxrNnD165fPz+jTMv7p41TFzGc8Zx88BaO9evxeusf7VfeLVY7tcTo0bizaCw3Ex25ehiI9VRYjXW35Ii7Zq70/Aroq/TSiWSc8dPbTl3ec/xM9+evXzc7NS8mL55684JsGpfGVV4xkmiCzTprNeiDTXG0m6grMumpyQhQBGOZ/NnH7w4+nL2nMN6k8fcy2r2TbP4rlnqi6GRGm/RrjphX23EXzfjy3LwdTO+yEaWhNhyLbVSz3TlGIs7U7EXRt3lF4Zbz+av3Ht6amb2crVoXG3lXjeyi1ywy/sExDRQQsvNZIP39ZRYT40rjLcnBMdnbTXcIcIWGbU1KHdPCNYICwtqm4xjqAQWa0EJNXYFz6tuUoFMIqAfcL4lMfi2nX7fzfYYz2ot+m/voV+XCwPR0+NdXc7doh2LcmggBhaV+LhYZ7zzrOGuoRzrCeEWG1RJ7zifAqXn4Mw8C1rA5AwQfdGiPCMlNhTDNdSuILas90HW+yBlvZt3PRIrFh60YnmdgDll2ivS3hblUxAnXTTUUFcd81F5I5kzIUkdVjSTFRteMqEFA1LQVVIzUE4j4s5xLh8p6KD0HFkyNJnASj0jI04ONFeT02Pa2XhLKSF2EbY1SXcddyqIrY7a66hdAk0qZB0J4SEXHrChLuXv85EW5edBa4sOjWqZOulhAROSmYOSs+XIZMb7uBKdlmBXkwouKellNd2iAzLiHBcf9oRwHfPVEA9fsSFJDRCZxtK6cSYFBwxoeQHOa5CsBstq0ZQWis5U/BNsxVzD3GhGMz5uo4oGIr8Ap+aQyLOy9z4en8DjE1JJJ5cXWoh1SHtI2MriToFwMZCVBS0K6moQ3gbqxkoLWGmBBIwi7sTL+kJsAszMgplZIDHLAFaiaMRyxmpSWwzPolkTC7hQ0MASDpXzd+Vohw+12UCL8pEZDZLWgvFZsmTCy4Z0+BlQmFd4P4XZENAIVfQ1MdRRE+1aXKA8NdbPonYsrcPyeqhkYEgPz/glJrBYS6+qubYcUTl/kw/2a/GeGBlXQtZJjyqFRdanCMG1ESDzARK11cRQr5VGQQeJeBjcqwoRmfYyiFUiHSSoR4u6MewNKekI0FgTAt1GQmK9411u2PEwHZiAsnqibKUAezE2m3U+haPzMesD08tLCf9zpGIBi0aW8suQLxeYKmf0ycSc2/XIabqTdD+PWR/F4jMCHwMKpmrBLJAhuGKDISdO+AqgAYAtDOfP5zVASU8gdp70coSnzUUU0o+BFgiwsJSfp0LVgjkTnsYKtmrWlEtqrIabTsvdfGwm658oR2Y21PlAQw63OympHmFEn1ILDzuZX15jw16x08x0mpnlReD1Gvr2Fb46qjbVpCqFRoPCh3fE69XqaFBYXwbWl4HVpXJvuVTrJKuYpVCYxxALR7g4zMHjzkYts9gHf/u1triCivU0JUYjBW0wO6c3XAsFJ4CCKR+bQ8p2sGTlxFRrCMWAhVBqCsU8Ou31fMnOtsAHpjt7b+zde+Lb726f33ds59c7N52+ePzo6YMXfzh/4ftzZw/v3PH15s2bNx/ct/P+tbOTjy7funH27Pen9n/z+cl9G+efnrfOfH/v2p4Xzy7rLC//8uVftu/9aufOL29evXTt6uUdB77ZvPPLLV9u3PKXj7/e+s3GT7/Y+PFHB3ZtvnXzpMUzNWF5fOjHQ/v2bNlzYteB04c3ffb59o1fbv9mx9dfbd63ceP89QMCHlAH6KP5e59s/vOundsP79939MihIwe/PX30m6mHF/XPLpQDz7iCBku9VBHL22bq52Xg9Ruks1p2JZ/bg0/Ntns67bW868eE82Y6OhmNTCfic8XsfNJ7Z70RerUC//wzTfL+ZHkhktcbnRMG46ReO+VzaBPBhYj3+ZN7+6ZenHzy+PSRo9u/3f3V1u1btn+zbefOnTu2bT+4Z+fOrzY+vHnJpnsKVINFwBdPW8z2pyXQ2+hUOTFTrDjzZY/dPfFi8odYwqDV3jSbH3BcAscC9yZuXr514dbzu/vPHD187sTRM0ePHjtw7tyx01fOmly63Xs2Xzi7x2ObPbDny2OH9+3Yse3QsePXf7igefqDQgcIyhHJz3iCkyb942v3ju499sXeo5sPnNyxcdtfPt740ZYdWzbt+PLbvTu+2bntwP7d50+fuHLh1OObl3UvbkzcOVunvKut7G9r6Go3v9zO/vIaezMCWlJ4UY29GRTeLZZeDUrr/eLYRWAQm0AYJNoqMq6aGCqXjbH4LC+l0zmzx6+NJS25goOiIoNuqd/OtNXISj+tSuFhN1eXIyLra6lxkfX125lhN8dJYUYIynKUp319Nb1YSzepoAy5FMwuo7Y66WpSzgbp6PGeN63Eh0FurZZ+2yoMxZiCuxtccNhMD9vZQSfbW8ZG6+TKKr4yrK72i6ut7JIcXRQCi0q4w3lX28lhLcoiZpl0D9TEcje3VIsNpLBKOFnAwFdNDcrdpD0yapMQM1PRyaily/uWahE8P1uJPSMKczJiJvKzZGGOregGYmC1Ea9hVgk2EfmXMqLngHmqOEvkp+mSRkbMTFnbYvwCZKXLhrEKjrtkh3JsIMcHcrwnRjt8mIdsRFFPV0xgcqYUekoVtGLVLIAmtqyni7py+BmRm4eTs3n/Uzg1JyPOnhhd7xQGapJHHXXcLcMOLKMhcjoqb6TyRhnyyJCnFJ8rRGcywReF6BReNtBVC1218Kh9nG+kQDOa05ZjL6H0nIw464S3TnrQ7DxZXCAKOgmxjwnaCuZEMjN0USfD1g7jG0mRLu1too4e5W0T3i7lbxCeNh2oE14JdtQJf50KjKtlu3yoL0RlxIlltVByHojNIGltnfCPaqk2E6SKBjQ7z4HmOunhABuc0vCgvc2EJdglQk6h6gDjs9X8PJSbx8t6rmoVqja2ZKFzBjKzgGQ1PGSDM/O54LNs4ClR1KM5LV5YAKv2UHgyndEmknOptCaV1hSKRrBqRwHjOJAiEW4Fd0uwQ4YdPGCBcvNYaYFH7R0p0uSDHGKjq2YSMCb9j3PhyYT3ST7yEsrqgZQWSC0UY/O55GQhMQkVNDXaq5IeFjAxJQOSmoWyumJsuprRjodCID2Dlhdo2EIg1v/hDnp6jVRTDKtcoCmGB3xcxjwU4hAYPw7b4LKRBW1IUoMWdSLubPJBlfH9zxSrAFkZzFHjg/1m+v062q0nx3ztuhjmqVBDSvSb2eV+uVuLy7RHZT0calEZX4ML0FUzXNQSoJGnXDLnwyFTOaVhYBdSNBXis5nwy1x0Gsob4IKx7H9J5kwZ7/Ow9X4qOJGNzxQz2lJ+gSrYEt4XpfRCPqPLZ3SVrAHOmcCYtgJYRSFOYz4wbyIhN1Z1AhUrTviqsAUjnK1WhqN91bIhFniajk7iFbOIOETMQ8J2Cnc1aqmlXmXQLPVqOYkIAzlTJDih1161W26lIi9j7ie54IsNbTXWrseH/Vynl+n0MkvDwmhQeL0CKmKk3Uh3W9mVJXBpUO61c8uLQLeVXVsBVkbl8dNpJdvNxOIg324m2oOc3IixvI9hPCLvV4RgQ4p068l2M7m6DPz8Mz1cKnFyEOfcRdiQAjQAaEFgFwG70YodLlkx2DVchH7/e7O7CnWXgG6vkk5pmx2gPoCfmW7f0l75cebqY8O9o5f3HDm98/6zqw+nbs+5Zo78ePTzv3y0a9ee/YeOHzq4//zRnVcv7H705NKdieu79m3a+e3H549v/fH0tsvHv7x/49TU3KMtO7d+u/PL6z9cmHh059TxA4dP7j94+sDnWz/+/PMN3+zcsXXTX88f3b3w9FrKNw0ULeHs/J2ZM8fOfrHv0o59Fw589NFHn/3ps6+2fr31k4/3frTB+eyyRMevPzz7+befbvz6i+3bvrpy+dLxY0fOnTp46cyBBzdO2mav0hUTmp8rJp5xuLleNQwl/5vl4upaBURNKG5LJ6bmJs9ZH+/zzV8A0rOZ+FwiPpuMv3DbrvzHH4Tajw3fAiBrJWoBhAs9fHL50rnDd6/9cPf6+clH13RTN2effzf9/OKjB6efTV65/eDcsdNHN3656U8f/3n719u+v3hh6xefxvxWIBviK4GVNsoyMV94qow4aSGGE/7FPpjJm+yuJxQbCQQn3J7HJOGXxES7nY+mzC/mbs6aJ+48v3772Y37T6/ff3jl4YNLoZyDrpXPXd574NCmGz+e/vrrT2/eunry9Imr167f+u6SbeqOSgQZyk4LXkmKqXy6LMSCFVuw7HSmzTcmru86tfeL3Vs3bPrzTWbtrQAAIABJREFUxq1b9uzbu2fPvpPHTx3dv//CycO6qYcv7v2AF3RtLjiqp+qsvytHXy9Vlru5jhL9/RXyt7f4r2vQ62F51MoojI/DHHU+qBAOlXLVGDeL2hBAr0rhd28winI1GwVJTAy6lfUR0lISKhdYaqbfLFaGzfSwmZYoT431r/QK/XpyuZsfdXLDbm5lsbw6LCtcoMb6a6x/HBngISte1PCwWUKsRGGuhllHtVCXc68qqbfd0lCK1ylfSwjXWD9PultKjEadLO6u88GOFKnTbhm11Clbj/c0KCcH6kXYJCAWGbe3xXBLCKmMTyWcddIlIVamopdR26ISXarF6qSrFHkxTqlAqZnx6zmanQcTU0humq3qZdwqICYeNnKQgYMMCmGjyjMyZuKhBSw/BaUmicKcjNrGwBSqpMdyGgmxtxh/nfR0uOBQjnX48FgF+1KsQftFxKGSXpX0CpCZKunIohbJzFAlXSX2Ih98jGZn0eJCJTWDZDUK7lZxj4K6mqRPhh0caJYRpwQ7FNSl4j4V97XoSA3z15mISodFzMMjLoXyjr0utKgb1lMC5uRRh4g4qLIRSs9Voi/B+DQQfwkmpsYRzTHDrE56unxIRm013KEgthpqb1GeJu5UIEsNtrZwT5P0ilUrVzGzFTMPWhXcK8DOvhStU942F2wygXF1g4i4qLIZyepkzNMTo00mQFdMaE7DACaV9LCwrZychnIaDrFjJX0lNVNJzZQSU3BhDiloqbKBq1rokhFNz8OJeTyzAGTnMpHnMd/DfHwSLuoYxIYDxlEnJzQRsYUO1hWmBtIKILWx9oh/+/vwH78Ky908A1klwt0To03KLyNONKOpZueA9Axa1HGIbYwXJyoGEjCigBEqLWRiL/PJGRSwYqANKplK6QUCNALZWSA9M94Vj78MhdCzUk6TS0zn45NExVinvBxohlIzZF4DVfQi62tIEY5wjQnaMu0dtbJrzdySmho0Ug0pQkAWkXR3+DCUnM1FnlOgSSU94853CXWM8egS5WmK4aV29v0qPN6jNoSQygXqXLgtxbu1+KCRasuRpuAfh5P7tXhbDMukW+X8DSEosV6eciGAXmD8AuMHS/p8erZS0FXLBgQ0Y5A1YX+QD7zwGq5HXQ+LiZlieo5EHVDFmPG9SPqe41U7VDZXSyaoZCrF54D4PATbUchOoe5iYq6a0/NUgKX8/UFFlaI87WvXUx01VRejUH6hFJ+Bsjo4M0+BZrxqRaoWlvKrYrwhJdpSWmQiDBnguShF+xkmwFJ+IK+DcwsbOo1ES431OulBLztaLK6tAKNBYTQoKEqs1cooSqzZTEtShOMCw2G53y+uLlfazURNDvW7mVYj3lCjy0ulXict1yKKGq3VY7Icrtei/W52bQSsjYBhP7e+Cr56DQ8WC2ojJtUjvBKEKVtNSbNMmKMDKGjLxGewqr2pJn9+Rw9WwOV1rNHI5LILnW65t4xEyyZIjluzGq3n2bT2psFw3++bi2QsCSSw8dhnmzdv3bH74O4Dx/bs3nnxxM6bP+x59Pzsg7lrR6/sP3x2++GDnx/b+cm1M7t103d1+onNO744dnjPi8d3r54/8e2Xn168dOTylRMXrx67+/S7M9dPHD2z6+m98z7tXTgyB0Rf5uMTJsMlneGcznv/8sPzH3300cZPN2396sttmz49tukTIrwgkokzVw99tuvzE5dO7t+3a/++PadOHzu879vTR3Yd378x5HgyqGeCnrtO+zV/4G7KcrVN2pfq0ZrgKRdmipnpoPO2U/+D88nBmOE7umwA8ppE7Hks/iwUvPXHb+jbP+D+epqU7VQtEExMn7m4a9+Br48c3Xvt+5MzL+7Y9RML0w9mJ69rtbfDca3V9+zQyYN//vzPX33z9Z07dxZ0mr3fbjNrX2qnHuFB7X//16W/fajRfKTWzS2uwBIfYmBHPDGdzWmVWtLpvJNKTVcBvSKFfn5PtvuVVN4YSRmCSaM7rNUYHtidLwK+qTziyIL2Se2Pl68ePP/dgW92bzp97ui1W1devHhx8dgh3cMfmkRIFf01NdRtJn9aRn9fJn9eRH99zb15zQtKMVK0P9HfOfDd7i+/+eLYyQM7dn518MDuMycPnTmxVzN1J+ybr8RfkiW9iNhl0t1TYuPV6NtlcNRIjBqJvhxui+E66+dxp0x7R51cX4wMlXhfisqUs865F9vxpX6iLnsG7eTqYuHdSnVtUBzWk4u1xHIjs6QkV5qZvhRtc8HFWmKxlhjIsVE9peCuBu3vCpGuHOMQOw1bedItMb52LT4mXtZIp4TZ2KpeJexd3tegnEtyvMMF66SnL0UXGyketcNFrUi6hmJYQWw8qOeABbwwTZamZcygkuY33YyCWZHMFJyertPutXauLYZ51C6jthbj7QnBsXHVYrwtxivCFqFq6/ERFffgOV0Ncy/KiTYT5ABLQ/CrnJesGsDcTDU/S0HGhuDvKGEW1DKAhi5rmco/XcAxdWU8+mA5DZKZYwHTuEiPA80N2t/mQi02uFhLLtaSbS60pKZe90pDOSYhdg40UyV9i/EzFSNdNvBVC4XYkNICUtA1mUCLDsigrY15W6hHJdw1zD2mYTFlCw/a60SwzURlItDi400uImIeHnUolLfBBRtcoEb7VMa/2i0M6ymuakWyGiQ9L0L2UuTFmDE2RnKzgKlJ+1abmbEocqCZBUwK4qihThm0SoBFrFrruLuGOuukR8U9IuIYC16d8qqkp8UGJNSB5rRkySAiLrpiGcskC1oYwMyCZq5q4SGriNiR0gIBmgjQxGEOgXAB2bl8fJJBbHB2Bs7OQJnpcmwyF3iS9T2pRF9iWS1PugnIApf1hdR0yHPf57jtd97pqIl//2P5//zPD//Xf/n19Uj6X/62+v/+3//4b//HL//Pf/3j7z+xq90CjzpU0lunfFTZOP4f0KIOSM8A6Rk4r2Egy1gI6aoZrZowyAwUteW8FqoY4YoFq9op1C1gDqJiKMYnofQsltfCmblqaiYbeAJWFlDYjFQM1ewcV7UoiI3JafjiAke4GMwhs36J8Y1zoQ0uKJMeAbJKqKNOeSXChRS0XNXSEyMibMPyWiyvJYoLZEmP5bVwXsPC1pYQqrE+DrMLhLOjRFXOz6I2hfEutTNDJd4VwjXCLeJOmXKqrKfGuHnMKmAOumpmYWtHiXaUKE+5ONJJYzYYNGdTM9nUDIk5RS5IYk4IMAElfcr7JO176rfcBtOaBh+R2SCLu0s5TTkxj5bMbSnJET4SduIVazYyVc0s5PO6THKWgBxoyYyWzDTqRiG7LMdfL1YVOkBDdhK0NviIhHtp0AZldSLiaIuRphwV2ABH+zjSz+JeAffxVAgombM5baagwwinxIeQiqmSnt/QaaUUKVQTQzUx1G2mVhbLS8Pi8lK53c42m2ma9ipKrF5PNpvp9XV0MCi12+l2Oz0YFF69QlqtlCSFlpeBlRWwXo/3erleL9dsJpeXyn/7Q/zjN360WHrzqvr2NbS8Ump3EjTjwHAzSdnKoEZgIwIfW1/Hm2oSAkwi6xNo92IrPVqp/vwzOxqBqpxYXUVXXuE465fbmTziiKU1GOQG0qZCUo8ggRLu/3zvhh27dm7a/u2+gyfOHD9imrod9zxPZDRVKfHYcPu57taVa4d3frXh5IEt08+vT8882PDJhvt3rn938dSRA98c2rXl+YPvLKYnkYQ+B7vnE9O3pi9evrrr8vFN83eOuibPl3yP0OTkkhpafo1P6h98senzXbv3bt65ffu3m47v2JjQPyilzE/nb//4/NqlGxe/2PjJ9m1bDh3evXfX9muXTl2/dDDmmWxLyaD73oL2wsNH+0KG71Pu2/rJY1OPDziN38d896zaC+b5c4G502DggYJaRMKOI8ZOO9rtx1bWsj+9q9QUl6J6ScZutN/48eHxMz8ePnBu7/eXDk49uxFw6EzzzzRTd+bmblg9T9zRiS/3bP7Llo/3H9t35tzJEyePbPty45kT+w/t++reoU3Nqv+nZfxf/lb/8Lv49j3VrSeJihEETZ1OThACrUaioUZrYrClxl6tVn77mV5dhWvNXHcRkRuFeEqDYh6GCSCUK5qeied0T2euXL5+5OiZXbv3b71641w45n1485Jn/u6bdvnDK3i0lF1sJX9Zhl5LgSHp7NLOvhzut1L9fl5QojlQb7Q+9IfnTZaneuMji/npzNQVm/UugjhU0tMVwuud/Pvl6k8r0PtV6P0qtDYotnl/Twot1eMrndyolanzQYnytKSIjHlExCFjTh42s4hRZR113j5oBHq1QIP38JiZh80K4ahT3g4fXlJTr7qF1VZ2qMQ7fEjGnC02MKqnWmyALZvEqm184iYRbonyUIhNYLw0bFE5v8r4VNbTkUMK4Wgwrt/Wq+udPA9Z4cwcD1kbtE8m3U0+uNLJLUuBLuVoEbY6auZBjYwZBrJ3VA/KiFmoGoSqQYQtAym83sl3hbBKemTU1qQ9QznS5QMCNG5wtQqQucuFW3RAxT0N0lcnvCruEao2tmJmCRuJmOCKFqvqRcbVVEJ1KUChZhm3iqhZwmwiamVBM17QQelZODM/kKLL9VQNd411cTxvMRWjiDjGNwxNJqDgbjSnxfI6umLiISte0OEFHZyZExE7XtAxgIkBTCLt5XEnjzoWa8mBGBMrFqls4QvGMWtGwd1dIdJiw1zVjmYNaNZQSWrwkoWp2omyGS8bxkEMEjA2uCBdtVCgGcppiKK+yQQapE9BXXTJyAGWGuZukL4m5W8zwfEVI5rTAImphOteyHIj5XkARCfxrGbcETEuP+pwwXHwR8K9IuZp0L4OH2pzQZX0qKS3xQZbbFgl/QM5WSN8/6Pn1iqhDgl1iIidRe0qF2hJkZ6a6KkJFrWjZb1EeUZqdFGJNig3WdSCiSkoPUtXTCLiECgPAVlKmdlU5DmQ19Co3Wa4MvPiRMrxHAhrsJQpZLgPhDUKFGCLTjxtZkELXTExgLnDh7tChIVtY4xnOTlViE2Uk1PjE3gKNMF5DZiZLWSmEdBAYXYCsRKInUQdPO1rq5kxkHMM2WEA09hfJCoGsLIgcf5+KyURLqail0ATmZ4lEpMUYiMgyxil1hTDPSXelWMy6WmyXpVwKpi9TXslyEIWtSrh7EkhBXEgmblS5EU5NlmITWRCT0upKQoyj/Vy3IlBVAzj84yWEBq75iJsYoEFEbWO40hYRdcSQhxi4xBbT4235QhLOETGI3M+kfeztLvbTi8vlWtyWOT9w37+/VucrJrL6Zmg804i8JhBbDRqL6ZnSpnZclZTzelI0IoWDHjJhJaM6dALsLCQzc4loxNAXsdCDqJsLmXmSzkNBFk42AmmNZXkHFzQ15igTPnHuZtK/CVRMVCIjcTtLOWVuKAqRHq1TF1K0IQXgmxlwICTrroSV7gAh9g3dHrZhhprKNGmHO030yuL5WE/P1gsrq/Aq6PqoFsYDSuL/VKvnRsNK001ORwWV1erHz4wHz4w3W5WFIONRqLZTLabyVdr0JtXyMqo8v49+e//3vj9d2FxsfThJ3JlVO62U61GXJGCqhJuNeIi72OpoCjEP3wQeoOiIoUG7XSd87ZZz+s19Ke3VKeZqcnhmhzudDKCEBDFYLtTUmuZfqOUj86Xc0YE8cULxsMXt56+dOrUhXPnL144sfebgOa+ANhJ0s1282UmmIVcRteTC9/t3rn7L6fOfDM1e+fH26cfPLy9bfum3bu3HN27NeWa78tFBHbBrK/cCHuK83dfnDpxYuOl019eO/3l5M2DIf2PDdjD88nvbp76+LM/7Tm0b+vebQeP7zy7f1to/iYJ+6fMDy7cP3vk4oFP/rrh+PHd3109uXvXjod3r3qsUz7zE6JsV0h/KTPrsPxYTL70228+u7f32cP9XsfNVPSZxfD97NRxw9ODSHpiIPvXu8lePfjrT/BvH1BFdvOYkYZ0w1ak34pxvJcUInHQbolrnjy5MDt9IxbUJUOGVNSo0d158PzMlOHa3tPbtuz+dN+xb/Yc+vb4qYPXrp0/f/bA6ZO7zn+zwfTiUo2J/rf/ura2hrUb6VG78GZYff+GHPbzr9dhVQrX5fDbNWipl+nUo0udxG8/EStL4KvX5GgNZ7nQ0hKwulzpdzMcF6gi7jn9rZsPzz54eunx8+8WDPdBKuH3TucC0297wO8/029eVX9ag39fxdqDQL3l7vVCK6PUYi/alrwdOTBqxBrNeLebXVqq9nolRUmQmBOuGijS3BXCr7qFD8vQz6vw2yXg7TL4dhnsKNGOEPinFjbTy+1sT020pEhbjjb4iER5+vXkQE0IuK0jhwb1SK8WWmmlOkKgKwb7arTO+jnEhpUWSomXeFHTEQIdIdDifE3W22S9PGxmq8YW5WvT/u4YX9JIL7ezDS7QliNNOdqQIjRsYVFbg/cBmal87NlyM77cSSu0a8wr4SCTjNsbjKdOu+HEEyT5lCpOj+t7ZMSo4GYZM9VRq4JaFNRC5jVEQSMhdgV3NRl/h/O3WV9PCNZJF5abg1JTVElHlxfGiEsBsqqEW4RtY4dPRh04YMABA4NYx+/pdT7QFEMNIUiWdSJqbdA+AbaNEdgCbGdB20CKdrigjDpUwq0SbrpsIIsLVEkvYy4RcQiwvUZ4BNg+ZqRxVSsDmMcaKSKOMVB7/GeTDymUV0KddconI048p4OTs2BsSkTsY16ahDrHsxeWM7KAQyGDIuYTULeEe1tCeKmZ6coxBrJAOQ1RMXKIHcvrwOQMA5gV1CUjzqEUb1J+EbILVZuCulp0gAetImTnIZsA2xnAzFbMImTnQStbNgmgVcGc47wrD9lY0EJUjDLha/HRthhWGR9d/f+pb8WCl0x4yUSDNh51jB+F8nSkyGIjNVAT4yX8sJ6ss/5xDxSP2tuMu07YOWABycxAmWmypBcwh8r4KMiCA0YgOzeGs9T5IAVZCNA0RqYplIeFrSRgpKtmhfIImGPMZhMhe4P2j2cykXSrXEChPDLpFnFngwvUaK+AOSTChZf1QGEeqxop1AqX9UBeA+R1YGGBxd3jLwBftQiwDS/rc5HnYG5u3FDI445+Ld5kvRJiVVALnp4Cwk8ysQm0rGcQW1MMD+upfi3RZAJDJdERAh3OX4OtYtlApmeh2MT4A3JFAxCdTLrvp7wPc5HnhcRkMTNdyc9V01Ol2PNS7Hk+/ATNz8HZmfEVCluYZgvTVG4ajD+F0y9pQE8AC2TVwMJWID0DZmYlyq0wXgq18pSLJRwEYq2JofevsTdrcLMWa9Zi3WaqoURZ3MkRLo5w8aS7oyZk2puPTwLZOQyykrCdhRwS6qbK5mxowmW5mY6/RKqWcl5bSc9zsJMCrKXkLAKaKdxVzWjzkZeF+DRYWKAQB1BcoHGXLIQF2CZgDhqz0aRT5P0iG5CYQFOI1phwXYzXlThH+3DEzhGuGu2rEZ4Ncj0hy9GOmuqr6eVOcW0RHAxKvcVyu5Hud/KjYWUsh4NuYXVUXR1VRyvVlTX4zTtyeRXq9gvtbq7eTNXqiWYtNhoUl4bFpWHx9Wv03TtieRUcLpXevyd7nUynlep3s91mqt/O9JvplhJTxWRTzQ4XQZJ20YxLoO19ydehHKNe6ac3+GhQfP8WXxzkR4NCtxWvCb6lEdJsFXgpGU7MFqo2k/fJw9lLx77fdvPR5Wu3Lx85suf4jo1qyf3f/6Xxxy9ccwRVcWcOMGchhyM+e+3J6bNX9pgcT12+qdOXTm3dteXw8Z07t37km7u7KuZrTFCoh5V2lFOjyYrJHpmf1N05/92+3bv/fOrElokbZ767dvTznZ9s3PbZgeP795zYc+/Ody8unyOSC516HpFTZ+4cPXxx17nL+w8e2XLn4fmDB/dfPHdcP/NQ8/SHqPWRDLkU1KOgnnhiugKYIcgClPSpxITdfkOnv2yxXQvYr/C4frkV/mWtsNwKdRRPS3bXRFdLjdWlQJ1z1xhnSwr2OhlJTWJCpFyxQlUnR4U5KqzW8mXQ6Q3P+BK6OdfDq4/OnL5y8Oi5vQ+eXHv64vq9+xe1mnvGmSse071+o/TbO7GUXug386+G0FKjMOgWGMI96OS7zdT7dbTbSPz+jlwbFN8OMv/2K/37B/aXX/j3P3Fra8hvv7B//EqvdvOvRlCnXQYRvyc0u2C+Y7XdDQafpBAriNirOd1ATb5dR1ZWwL/9Iv7jLbe0XhyOsmvr5d9+oX55h4062b4UXWlmeu2EzPvrcmzQLi71KqNBuaXGkOoCC5q7QrgrhHtKbNTKrA2Kb5fB1X7hj9fo22FxUY31lNhiIzU29hZbmbocqcuRUa/wagT1aqn1ATBqF5pcpMWGBdQtEe4a7Ru3kyOArpCeJKsGkXRgFR1cnEfLWha1EKCex23jY20JsY8ry4dyrIa7GpRXYLws7qwWdQigFwgnWtZWczPjXVBbCjYFf410jpt08Pw8mp2lIR0DanlY32Y9PcEvw1aqoKWLOgUyKZCpTtjFqnnMMVEJt4jYJcQ63ohKiBVOTxMFTQ131HBHk3Yt1SIdzlsnHSphH6nRoRzqCX4BtuEFnYQ6FNxVI9xjZrGCu9Cchq4YZczJAGa6YhJgJ5LVlWPT40Z1EbZ1+VCL8XOgeTwU9sSoSnp5yMZDNiSrqcSniKIey+uQrIarWgXY3hUidco3VkEFd7covwBayYKeLOgF2K6SXg6xk4CpyfjHcBA4M4/mFqiymSpZJcQ7VHMyESDKZrRgoKuWOhto8iEOscmkh0PsHGIfXzGOZRXLaqmiiQNs43jnmNZN5A0y4u7XEh0p2qD9Kukdh2JkxNllQ0zFOKaM/nOCJ9x1JiSRPgo0VbNzUG6eqBiJihHKaYDUfCU5B2V1POJSGb+AOYmKES/rWdgq4s4W4x+vYVca6S4fGhuoLcbfxO1MYb6aeFFNvkTzc2hRR1fNEuXuSzEJdY5PRGTMVad845cDiXQgxflqboaqGjpySGU9TcEvU06xalMQZ1+ISqgTK+nJqplF7d16sitHO1JEIlzjaAlWWhjPUirrqbP+BhdgIAtW0sN5bSU5R5TNRE7LA2a6bBjzqSuZGQoyN+Rwk/aNX5jg9DSWm5MQM1mcJ8saIDsHZOeKySkBc/ZriSU1NSb+qJRDwaxSRS/k5kHfw6zzdiH0KOG5XY1MZpz3Q6brEfvtbPgZkJ0FixqgqEl778edt9Pe+2nvfaqkw/PzxfBTID5BZ15Q6edQ9FHScTXlvQUkX5SSE9X8LJSbHydgFcbbEIKqGBx2Mr1mcjyb9uvJMem0IYRY1A4VtCLrayhRRQjKrJ/BHEB2rpKZxQFjJvWylJkF0rMK6iLyCyHHHbf1Rqkwz7NeGndQkEUi3AxkLadnitnZQm4WK5vyyZmw95HPdS8Zm0wmp2jWp6jxgRKp0V4Gtwuct16L8rQHqZiwsqkvpljIUcrM5xLThdQ0XjYIkJUtGzcghBNF7TzprVGBnpxcGVSWl6trb/DlRWB8O9FupFU51qqnuq1sr51bXUfWXqGv3uCtTrbZziwtg/1habhUWR6Weq20JATazeS7d8SbN9hgsbi8Cn74IKwtI7/8xP/yjuu3CjU+KjGhOhdd6oFv1qmlZRDCrTBiKGYm1pqxt61YR4m9XYWXh6V/+Z1fGuZGw9yrpfxaP7P+nh2sYsP3TOct2XxPP7VcP//g8MVHR+89v/Bs+vaNq2dfXDu9QsTeSPGGEBLqGYpwEIy/vgzJ62ia8rsz2izoXDDf2XV07+GLRx5P3T6xf/MPez/LmR6utXO1RpiDFmjcUSX8bB8tSKUZ/9yh7/cfvrT7+zOHN+7869aj285fP3vuuxMnzh2af3LHcvUaldYudsuv/tZI4D5XYiGSNGn09y9f23/t+tU9u3dcOLF78vYZ6+QP7ukf4MjMkImK7Xy9V2LleE1NvX5DDUYAQjvKqEniHarkVBjzq0F0tR1kqnM0rPn336jBCGg0EgxirpOOoRzqSaFWLSow3ipka7ezw35e4kOtVk5tluROFRfzeCMFycl4xaWxPHOFdM8mfrTYXhBUKhKZdTmf/PaT/B+/teLuF4v14loferdMLHbL719Ra0vw21W0W083xfC7FejXN8Qvo+Ivq8AfH5g/fhV//pl/84Z4tVZ9+6r67+/YN0O4pRY7faTRqRYBSzT6rJSfBiTX6HW130p9eIX98Ru/tAz+8UH6fY39+wD/vYe8b4Ov2pWVNrDUAV6vkX/8Xn+3Ul0flpdaxdUuNFCLTSHZUVOqEFJJz5Ka7PChYT35dgkYdbIrvfz7VejNoDAGo9Rob1eOjjq5YTPdFMP1WrTbTrcb6dGgvLYIvV0he0q+LWaaXELEAhzq6dVSy/2ixPkgQEugBpFxkYiJQs01wceR9prgY3ArXNHiZf14o4jntUzJ0OfDdcTZQF3jcOmglakJAQ6z11ifynkZ2MSilobgV2gXASzA2ZmM70HG94Aq6RjCSKILNGKQKbuC2aHEdDUyKQGWAedrEY4u7VYQmwxb22xAJdxMxSjClhbjHanxOumC09NkUdug3DXcoeDmFutkQa0A6xXcXCMsZGlWQo2LSnzMFcNyGiD+kirpOdDc5UNdOcqjdrpqISpGFnKImIcom4mytU56BMhKlfR02YBm55HMnABZWcCk4G4WtLCgRUQcYwkUEQddMZGAaRxmWe+XxmOcRLhZ2IbGZoSiqUsFeNCKFxZY2MbjzqYc7cpRmfSM1YUGbQrpF1CviPnGE6FC+mtUQKG8TT7UlWMNLtDgggLmZCBrhw/XKR9R1IuQvYa5S+GXSFrLlC01zMuDdqZsgZLzCuoZ1lNdOTbWGw6wIOl5ODXHg1YFc7a5YJ3yNmj/uDxo1C40hehKJ9cWw6NW5vWwMl7DipinRgXg3AKPuGq0T8CcLGwTMMd4IJMgG1s2yrC9wwSapHehBUJBAAAgAElEQVRcsjEUozK4UAo8jDtulCJP0PwclJ8lQGON9Umwo0UHhlJ8tZGlS0YwPl1NzMCpOaZkkCBbIfA073/Spv1MyYBl5pmSAU/NYxlNnfAKsF0mPYutTEOK9BqpMWOaha111o+X9WhRt9LJNfkgVVkQEEuD9kmog4dsVNkIJKaxvJ7MaMSqFctpStGJUuIlmJsjYDOD29mCXqna6rgTiE+UYk+J0nwlPYFX5mjYChW0WEnf5EMC5pQxl0p6u0JEoW2V6GMi8aKHWJHAI/fUyYj1Si76EAg+jxivO+cu+Y3XYp77ycjTTGKilJulSrp88HHW/zAXeMRU9MXw04DpatJ9Fw7drQZuF323Ytbv86H7WGG2nJosp1+KuHPMeJNpD4NYKdTaVmPdRqJGe4f1ZEeKjFesDGQBM7NExUDiNpH3kaiVxu3l3Gw6/JTHHTXWx7JevGouRibquIcHLCnvo0ToKY7bZTHIES6yah6/vWUiz2OBx5HQYwpx0KizUtCFA09SqekiYBCUKMn7V1qpOuflSGezHlscFBQhCBa0peQsW7FWU/NgWkNDdgFzCrCdq5jw5OwGlrBQqJmnHBxppzFbr5l8t4asDsudAbD2hm73KzU11Whmm810s5kWxfDqUuX1KvTrT/S7N9i7N1ivlxsMCktL5aVhcW0F7LRSzXr85/fkuzfYm1fIoJdb7hRHvdIfv4rv39ODQampJmt8+M0S9G//2ap1EoIUqAILFGpt8sGhEl9rZWt88M0KtNTNv19HR4PiUr+wugy8XodHI3BlDV5/S/38L+roPRsu6x/ovp/xPHry+LLJ+BgC/UDRFvY9b9dTqhjs1OO9TnJlqfDmFfKf/zngpDgqRJBG+tKzE1/t33Ty4pEHj+6eP33q2N4dty4eQNJaqjgPJWaoomGgJltqnKCcOO8BGHsK1d95cHLX/r9eunJYa3hx++53t348P3H/2pMfz1cikwrqkihPsx6nJb/YSzLduLs4eV137fDNQ5efXrrx7Nr3107fvXLa8PhGxaUTqq42G6MrFryw8LpXbImBYSM6bIQHimuoeFdb4VEz2BFd/bp/fZBeH6QbamzQy6lKpCaH373Bfv+VG/bzPOtdW6z8+o6SGN/qsPx6uTrqFV4vV9+vo+9fc2sjvNcqDzoAT0dSsTkYcKwsovHIZLVi/pfflH4PqDfyb95yy2v0+hv+H7+o//vf2//6k7DUzAi4TUTNS/Xwu6XMm3rob0uF//Ud9r/9wvzbe+a//KP5rx/k338S/v535aefqHfviPdv8Vdr0Js1+P1r7PUq9H4V/Mev7H/8IbxeqrxaLP/2llwflofNdIsNLDfSa+3cWjv30xL486g6dule99PLneRPq+BKL/tqsfzLW3JlUHmzhv7jV/anter6sNCtRVZ62bVBvsZ6FltJVY0BgL4mh4ft7LsV6MMa2hOjH5agYSP+YQV8Oyy2ON+iEl1rpdu0t44715u5Nh2ooa4G4e0wwaEY6/ORGup63cfXe9BKu9jgAnhFg5b+GVWgACuY1oBpDVY0khULBztlwidinhpql2HruKOgxfloQA+mXgKZKbFs4osGoWySELuEOjjExiBWBrczJQNXMUmQrU37/yeOC03PUbl5qqAVEMs4KC8iDrFqYwsGrqTlQb2C2YniApCezUVfRv3Pyhk9U9HXSdeY/4nn5yuxF0hmpoY7WNzJk+6GFGkpMaRiGCd6ZNYvE75/wj8RF1E2M1W7iHnGnplKehjARBT1AmwfLzAbdHBYTyIFLZSb5xAbA1kEzCHizmp2TqnaxIpZBq1DLtzCPU3MLZRNXNEgU0Gq6ujVMjUq1ORiTToiQO46GaoRPh5yCLCTAawy5uEhh4x5BNjJgjYJddcIX4MONuggV7UzgLXJhOiKiYds41MNumJScPd4uhJQd40K1JnQGJXCwU4ecfXk5PtFYGyP9aV/wqm7Qhgv6OSKtUcHu2yIB61U2Ti+a+Qwx6tGYr2Z7vNBrmJQMCeW06A5rQDb8bIBSM/Cee0/NbtqaQlhomIUMY+Ee2XSM17AqqSnwwUlxE4UF/CCjizp496HIcedmO+hz3o7E57Aq14O9fXEeJf1k4U5OP0SykynAo8T0QmguKBwgeVuZqWVqFM2pjzLFKfoqhkpaFnYKhGu8TqUrpo5xCY3ou1OatBILqoxEbZQ1YV2I9zrJyXYxFT0Dd6n8F4as8mcTyY9LGiRMX2NMJaiD+jKPJ6fFatmKDGNZebLWU0uMZ0OvYCyOrxkwvJ6rmrnQbuYni557hRDD9DSDFaeVUkrlprIO28WfU8kwEIVFkrhibTnUch6K+Z+lA48Dxp/1Nw/5Jm7XAg8ywaepiITpdICJQRU1oOVtR7zlWzkCQEseC1XdS9PuIzfJ10PCsHnxpdnfcZr6eCTsPt2yHWrlJqkYD1UnMGqOgo1A4VZmfe/WgFl3t9WM+sjRKCDLOkhUQcCGmHAQKK2rhwb1lMrnXxPTaz0Ch01wWCOdPRFg48NammqbEBy00huOuD8MRJ4yDCeNu8XUWuNdCb9j1KBx2hZH/c/KianGNjBYC4Kc9KEGywboJKhyUV6YhxhzCztWGkku5iLjM2w+QUwOeNz3E4FZsCMUSJDXSnRlWM9KVQj7Wh+ZgMGG2jCWleCnWasWYv22+nVpcpiL98ZAMvrxHAR7PZKqpoQhFCjkep3sw0lurpUWRsBq8vAP/6uLA2LihJZXa2+e4P1OpmGGhv287/9wq6tgOPf8dVe+dd3zL/+S21tDfn/eHqPZ0kW9LpvtJdCoYWkhURQBEFRMyQMAYwDnu1n2l/vynvvvUtvKr23leV91fW3X3c/M4PBEJIi9GdpkUNE1KI3XR1xb3R++Z3vnPNbr9HlDFyMuv/v74fLa0QflA2rROL+PuqT+9EBn5lr5ZnT3MwASynMx+3VrLeYdNZLcL0EJ6Pm9Za4vWcevpMnazzfOj+JfBGrHgf8z4FeEgbj2eTrXPLFegquZ93ttDsd13craLeCv3sUZivUmIJlNPRvf/k//dl/+l///C//zf/xH/7s5//Xv/+7//znf/a//HfR819qZJCHAyqdWE97k1GT5ROskhbNgjgoJXKH/+7//B9/8/lfvjj44vNnv375/B/ffP3bsxefdKJfLYTiSq9tBq2xUZlN2vMlYA5rFSCYrfs8sdfH3uefffk3v/nln18efhI++wyun1l8nuheDvjsWC5YXEKArxw+gdZf6JRvoiQsLjIQYutR7XreXgzKQ6syH7c2C+B2h91fE/s1vJ73tkvwdoNdr5ChUblZo+/v2Xe39MOevF4hkyEwn8CzMbRb91dzTFeqjtW+3tI47Lf1yh9+smZjYD4Bv39v3N7wqyXxsMXmg/pAyUv9kEgGFTIgoJ6xklrLsa2euR2WnxadpzX8+3fi4464XmG318T7d/xPH5Uf3kvvH7n39+zjdX+/hA0huXBq9xv4aU/88Mj9+CTcrpDNpDszq2Ot5J5eFnZ9M2pPjYoj569nwPvr/ocbajfrfbxnfv+9spy0x3Z1bBQdNTdQsjIdWQ7rP73jHnfo0x7bLiFTLbhRnP0cvFsi/+3/T/l63l06NRe5Z3EJsnXSSD1TsAjb88poeMjnbCatk/GJVNw7nfUAflwzPz7wDxvYUdIqE9XZpM6mLDbNQX4O8ht0cqqWXQWM7nno9pkLFLSY+ETN23zSYGIc5tOJqE5ETTrhKpwc5OsDVzTkxWvHAuhzC8mI+glUfMN0LvHacb9+xPUuecSrs0mJjDCAV0ZCTPOCA86ZzjndPe93LkQiorEZCgrhYEDBgyoRcmMMEuq32YTNJiwmbvKZsVbejDqbUYfHQiqdGCrFoVKcm02DzepMxhYKSj/JoxF3lru0dBENuidAi00P+LxOpQQ8hDRPKNDjLkbujYpF/CYeM7CoicdmQmHQT46YjI5GxJ6Px+MylR6qNYlIOlJlJFYUPKngSbciC66etHOvOSioU3+in9tczqDT7iy02KyMxwQkrJKJuV4dSQWLTbtlNC7FaWnWR0rFxVm4s9zt4x7KZZ2Kj+XC0qztRx3XpuiqwQoU1NGIikUEKMDDAYmMuhYnCfbpRHgiZodCeizlRTQooiEZj/BYiOxduY2aIhFRqLgt5ngsRHQ8SOO8D3hUMmYyKZ2Ku0F+FvQSrTOiddarHIC1I6B+VM286FWPCSRmStX1sD0U0jx0KWJeCvSUUs+Q3rkpZpbD5kjLa2zM9S4J6CUNeRnY5+5JfeCKQwMak1gOGuNJczpsTPTyWMoqeJBoHwl9/9AuqIhfAD02n1TZGIcHDSE9FPMWnRLhM7Z3Ukt+AhSf15Nf9oqvscYp2b4AG8fd6kE1+y3aOsPa52D5wD3r0sWXndgnjeSnSP0V0noj455+/U0z9o9g9mUz9gwsvCYaZ0TrHG6c1DMvM+HPS6FPE+d/V4980U4/rya+KmdflMtv6u1TF39RiH3eKb3uA1eN3PNy8lk1/XW38LpbeF2OfdkHrvrAVbf6Gmwc4L0znvQJfb/Q92tiUhOTEpcw1bylFVZDYD0CeTzqejsZNCDTcax7gTRPVTqxsBvrcedpT47MqsuLF6jU3Qp3hCxQfoHU37Qrz0u5b4DuGY94NSoyEFKlxJfN/IuhViJBT6fytpZ9yeARkU0JbEpgUyqftYWChEVh0oMjl2MpO6ESWOZVN/Vtt/A6n3wGVC+B6mW3clZOfJMNf9rJv6R65zRw9jMYOKUInyolbb3omOWJ01jPgZstNl9giyU6XyDrNW4YFYnP2GZ5tQC2c3A97W2X0GrW229Rx67aZnkwqFlGSVNyk1FzOm7d7PHrHbbbILNJ+8cnYTMDfvpB/fhRnkza1zvs6YbaTLoEE7ad6nzRVYRUH/WRvUudii+N6nYOzpymLmZHdu12h69mvZs9frPHF6P2u1v6dkfu99TAade7V4X6aRMJwnDK1Hu9brDb9Ch8/nZD7OfA+1tqs+w+3vbf3TPrObRcotMN0dcrF6mv/vaLn//P/+5/+Pc//99SGX8ydvKLv/jvi8ln92tgPKhbWnE8bIycuqrmdb2oKDmWT0BE9q9//W//7pOf/9Wv/uPf/OoXv/3Hv3r+1a+PX38aefGLJZu/NZobpepQKR7wEfVTHvTrTMFWGopQ58Vmue57e/TLk9O/v7r8zbtb+ncflJFenhoVnY6KkJcDzmdimgMvNnblaQ2vB7WJUVzY9YleVpj4dta8WXU/3BPv7/DNtLGe1N/f4X/8UXp/z66nvfW0t52Dj9f9d7f00w21X8K7DfKnXe2GfHpgbq+J/RZdLQBbzj1ssT/+oG3mves1fLNGp4PG2Krt101dCFly3JRitpRUmXC/ezZWcjblsfpXDh9aWbm7eevjHbGfd9ez9t0W/+Gd+OGB282A5bC1nwK3C/h6Bl4veutxc2qVb1fw774Tf3jk39/S72/pzbw3deqGnFX4pC5lVCGl8ElDzo71xm4KDbXSQMl//0D/+I5ejqpzp7ifd1ejxsyuKEx0pBfe35L3G3g36zytsLsZtBw0l4PmZtK9W6OP1/2bNXq9BpeT5kgv8ESAxXwaGxOIAA1fud35rl0CbZ018y+h+rGAh02uNBDLY6080vJDNTO3K1OjojFJd/MbC5kRnx4wCRnxg4WX3ey3VOvUomL99inVOWPAS4UMGUyMgi5FIsxjQbde0hUeFTRk9uNE/YTpXKpY2OzHRcjv4su5nkcErmQsQAMXChNnsQBaP1HxqAT4FTwowF4e8mn92O0C/v2Tsp2AKpMmmscC7OXAK6pzphKhmVqYyDm9H3GPZDoZd7isa7N0Y3wjteQmE1ztkUUCPBaS+7GxXHAdkgaddMOCjlBQyYRERlxdbmZWB1JO7kd5LMjAPhEKaHhUJ2Iu7mDE53QixnSuKCgwMer7GawzGYmI21zOZDJE67Lf8VBdr3uPVIi4QadVMkH3fCoZ0/rxoZh3j5HuPz1Vy+7p0RFyjpBzs4wuR5dDgxwaVOmEREYZ2E9DPrR1BtaO4Oqhi6xzYUxaP6ZTcUfITsTCQq2s9NpIyLOgD6kdU6DXFnMC7HV7CUwm6QjZuV7djrsTveLeCynQy8B+Dg26x2NbzA3EokanJTLq4p8kLOSWXxt0gupedvIvW4VXFOiV6TiHRSgogGPxod26XSFzuyKgHhI45/phTcryyJVCBjQqJPVDEhkxhPR8UN/OwYGUG0i5hV2fWzWVjpO9SxryTvTyyK4aQlrGwzoRNsgI3jhoZp9hnaN+6S1ZO5SxgELFBDykEFEZDXM9r0mEVThItc45wIfWT5qFNxQUgNpXudgnveprsP6Ww3xQ46CY+AzvnlpiSu6eUvU33dwzoPxtt/g1A5zI6BXTOuyln0cO/jLr/U3y8leeN78oJZ5hnSsKCjRSz5JXv8z7/6GV+qae+iYd/ayQfY6TYbR1Vk5+Fbn8+3r2OVQ/bhVeoa0zvHPRzL8Eqoed0hsa8uKdc6R9zOF+sR9ikEsavWRxz0DJamIS7p6h4KXEJWy2sHW6Mh7j4RBYPuh3LsdywaATGpO0hKxKJ8R+1BSzUPsMaJ7YanG/ItZT0OBSVO9UQD0UdN6qvoGAi27xhYj550YJa5+hrVNLysGt00rmm1z0y2r+VSn3otM85ZmkxKREPCaiEbLvJ9CroZTZaFWyclQMftrIvajmX7SKx0Dtols5yYW/CJz+TeLql+X4Z+X4Zz/j6JAmp1QxrQgpSyuOB/XFpLdfY+s1PpkAw2FnvYAtvWIo+YFRng6bi3FrNmysZ11Tzety1jZL6yUwcmoinxxYlbsbcjHrblaQ+7nZ4x/v2bstfntNbLfo9TWxWUESk+hDXk3PD5yqyCdI1CdzCbeYYKIUZ05zoJVstTge1O/2xMAoz6edzQq6XyE/PHLbaW85BUaDNkUlaCZD0RlZqo1HCNQN6FLl4Ya+XiHLYfNhi+3X8H4NuyrrzY5c7cjRBq2hgb/57C9+/st/8w/P/jIQfp1MHuTSL+/2xB9/pyzXkOPUJ5P2foveXhP7NWKrRRL2YXT+1P/ll69++Ytf/sUv/vbf/8f/9L8fHX95fPSZ59v/YJPxhVSc8jmbjMuAj22eO/3EgEkZdNrR65pU5YUi2Y/3epcin9gsgOW0Y2sFDvONpayKBdda6caqz/XKzaR3P4eGSpFFAiwa1tiMzmU3TvVpDX5/g9/NOxun+rgCfrgl3m2g2xW8nXbvN6g7792w3Xbavdlj3z2x+y2yXgK7DbxZgbNJS1OyEhV+3KHf31NTs7AaVidGfqbnd6P6YpodDZK3m+b1smGIUQ7ziUR4OWjQwBsWOtAZ39xM3ywb99veZlq7WXV/eOS/f+Ae1thYK6t0wn2dn+vV3awztcoaF79egH/4qHy4Y+432Hbau78m7vb43R5/uCGvN8hi0l5M2vs1vJuTiyEk9VMzu/7TO+5u010OC7erxvsb4m4F3i6BmVWeGMX9rLOfda7n3Tun8zSH363Q3bC9sOs3G+T9I/vunp6OarIQt9TsyCoNlKwhJC0pvXRq22l3Pqg7asEdPAzqF8iwwsRFPKHSCZ1NiqSfhi9EMqjScQ4Ji8CFgQfWWmHMJRTYQzUOofy3fPdsyGVWelVEAhIaFNGga803+bTCJyUqKuAhCQspeFhDQq5Y6po83TJol+Gg92Ms4FHQgEaGBSIg9iN9yIO2ziQkJIB+F8+N1o+hyqFOJXaTnvvU5iGfzaYcPuNmzF3LKAd6BdDPdK6w6rGb93DYjIyEBNCPtc8VKu4iVV22uNvhsjCqKhl1wbYiGmJBHwcFeTikMQmRCDOwjwI9rnHftcij1WOm62G6Hg7w9VsXRj8hwkGkcoR1rmQqObdbc7PJQEG8eSGiEaxx3ki/cP/sKp9aPymiERYMOEJuJBU2g9bWabuuHJvLjOWiyaQkLEz3PG5agwV9/c4lB/nJ3hXSPOWx0EDKD6S8y4lVqLiEhWwubXNpk0naXFqn4i7BTiNiGhEbsJm5WpkoJTeez8MBBQ9qVEREg0jtiAK9M7O2HvVUJu3+NDQmSYFeCvS6b0gTveJIpaFc5rEQ0jx1A6wiEui3zxnAw8N+sn2Otc8o0EuCnlbxbeTq12Q/ritFWytIVBjrHNXzzyu5573W2ZCPOFzUYqI6HRXIMEtEJTZr6bWxVnK194Vdn5lVGvJSoGdh17vlN5X4l63Mt2jtgAeuyOZhPfFZr/AtWXyDFl5RrXO3fJzuXCGlYzh/AGffIoVDMH8AV87g+kU6+qxRPkrGnsV9f9sHz3QuOjULWOcoF/0t1Ho71LNU7aBfP2hnntWTn1din0DllyYdMagwUj7Ien+T8vzK8+bnr7/8s1LimUwlOSwiE0Go/LqW+KKZ/LoU/Tx0+XfJ+GcUFWHRcD33Khn4pFV82ykfditHHBbBu55m8ZVExWjEj3bOSPBKJIOOkl0MqiLpJ4FTmQlNzBKFebuNQ56KyFwCKhxujNaIK1CtC7h0wANeGQkqaAhpnmLtc7xzIfajA6VAwj60dzk0KrMxoPJZk0/zyFW/ezRUM1OrKrIJFrrCW8cC6sM752jrlAQ9UPOEJ8KZ8OeBy19enPx1OvEMhXx9JIg2L+DqSR/39lGPSkbnSokHfJXol7Xsy1rhdSn5HO/6BnJlKJcFPIw3z2rJr8Knf/MzgYsbWl6VM5KQGg5qyxk4n/QWU2C3Jmbj7sCsjQdNRUiPzOrYrs6GDVPMbKfdyaBG4wFTzdt6ceTU1ktgOKg5dnW1ALZr+Hc/atc7zDbLmxW0cJrTQWM4qE0m7ZsbcrUAVD5ty3nbLOlyttc6btfe8kTIENKWkJno5fmwNbHrq0l3swDvr0ldzulq3tSL20nrfg1Nrepy2JoPO5ZWHlktRSwNnd7DvaRKxYFRvd0QT3vy3Y64mYM3W+zdLf24Ix53xHd3nGXVrGGzi/macBSmcz000ez4VaW6mkNPd9S7O3y9RUaTlmGUdDWvihlDyk3M6sys6U5b0BsYVz4PPf/y1S//y2//4sLz9dnpZ5X8t4acHRvlkV6yhIwjZE0mOZYLq3Ft6lRVMdOoHuJIYDnuLAbV9aAy0LNDMz8blHQuvrKrK7Py3RK+dZoPC/hxiTxtic2oo3NZRylvxsB00LmeNB9XwMIs8siV2g+uB5XdqD5Rs1Orupv1NpPOdtr98YnfzXqPO/x+g358z/3T79T375j7W/xmj8ynzYFVlMVEo/DtxCzNBiUWvTLZsMWH1nb+ZlLhmQvbiK5m5amd7dVftUovLCEzVIoCeamy/rGRmpjpqZ0dqElDjC6GJffyt5v0bhfweth2uawzrWJJaVNMif3Qwml8uKM/3DHfP3Dvb+mP74THW+rdPfPDe+nDE3+7w/dr5HaHf3evLCeIIZVuV8h3N8TUzM2M9HZUvFuB7/bYDw/0zaLn2jIHcmao5m7t1u2g/f2W3A6aY7mwm/W2C2Az7y0nTVVIjO3y9aK3cGojLT8xirdL4GYJ7efAatQaG2VTzKhsQudTtpwTkKBCRAwmolEBmfCbbHzAZxUijpZeEtU3EngpQ1cicCGBlxJ4OWLjXM/Ddq+I5ikP+XjYPxRzAhJQ6fjYrg61osGlFCIioUEVDmpwUIODLtDcNYXKWEjGQgYVH3Bpon5EAxeWmBLoKAF7GNiP1k+A/Gu4cYK1z+HGiZslmKqlpVmzubQ7/9xv0PuxoZB1/TUKFFThEN/xWER8SKfnYtEmEzaZUIjowqi56XgXk+uScnUqrpJRHvbzsN8l/HFQUMKiLOhzYw8DPruyGq4UzMMBg07bXE4h4hIWZcHASCo5QkFEIxweQjvnfci7nwIrp+WCJkZSweZyI6k002ruLZDu+aiuV0DCVPcKa5y6046D/DIecUfjRCmNpIKbeTDopIxHBCRo0ElXmpaw8EyrzLSKuy9OlJKABFQy6gjZAZ+R8bCMh111dK5XbS4j4xF3HP6rAA6U3rjGxVrmW6R9ZktFSylxZOx6Bu6nwHLQFIlIH/DgnQuofiz3YxIRd6SSzqZYJDDgM1unNVNLGhkV0aDJJE0mKRJhonsJNo6B2kmz8KbbvVDlrKnkOMzHol65HxXppMzlevkvOeBUI4Mi5hfIiCkXHaNhqDWTT5O9S7R16j7WyN5lr/KWQwNk+7ye+rqe+rqa/KKReoY3DujOiQJ78PybRuSLXOAfasmvW4VXpeizfOCzWvgZXDoH8ifl6DeZ4BfNwkHY+w+Z+Nch/z+2s1+51UKOksY6R5XsF+3aS11KUO1jsnnYzX3dTH3RSH7eyX3NQhckcKoTUQUNdXIvUt5fX7z5eTL4DywRJSA/DV+w0BVYelWNf16KfJaLfFovv6b7YaLnrWVfZsKft0sHnfJhr3pMw8FW8W0p9y0Oeyk0gPTOse45CZxL/ZDFJWQqyKJXBh+z5QzSPsa650OzbKl5MH8gQWEJDuK1E6ZzOeQyRP2IqB+5JbRw4wTtnPNEWBMyMpsUqBjHZXDY76gFR0wS7QMOvjS4lClmV3aVBi6Q+gHaOu0DV26HuCXlsM5Vu3pUL7+tVw6AzgVLRPs9XzPzEu2coa3TbuGVW6hbTT2vpJ9Xci+rmRdo+9ISC0u7vRw0V1ZjJBVENPSz1aK3WvQcu2pohbHTmo46A7Nm6bXpsD1xWqZa0qQshQYcozQxK9tpdzmsz+zKUMsLdFjh4zwTtvTcbFx3v0ESUgOr8v/8y+jje1FX8zwbn9k1hU/aZmmzhffX2H6L7JbgatRaTTvXa3gyqFlSVuOSGpd0YzGrSXc16W7n4HYJ3e2J8aDuRjJlJmTJSVvOLIfNmdMcGrXFqDu2Wtdb4uN38nzcHVrVxah9t0a/v2Me1ujQqj5e93eT3tOW+P17eTHpbDbI+hq7fZAnC3S5IvZ7cr9GTCUnkEFbSa4rEJoAACAASURBVC2X4N5VdFfwxGmYct6SchqX6vfDilZc7ZkuEk+Vz+Ppt5n8YaV6SvcDpp5z7NJkVLP03HLWWs3by1lruajf3qGGVWLZuCSkBkp+P6yvtdzCzN9MGyu7uLLLGhVZD2ozrWwyyZGWXw4a1zNgNWpNrdp2Dm7nsC7m3ci2a5efaeWVVR/wGQkLmUJyNaxPzdL9GvqXH9XHLeJ+vv8g/v4n7d0jc3uNr5fAwCrbZsmxKxwVsfWiYxQcLbN0SgYbGIqRpZF2rOx21dktO/NRnUY8EhX9cEdfzwBLTQ/N/GJcc4zcxCqYUsKSk7t563qFjK3afNh62pOPO+J2Ae8mvblVH+mF/bz7sEU+3jM/PvGPO+J6Ae1mwLtbejsHF6P2zGk6enloVLZz8P09+3QvbBbw0KpOBjVLTClkYCAkdCogYv6NU3+3QTZOfSRnR3LW5pMaFbkftedK4XbUXhrlsZTdOPWZXpxqhYlZ0rm4S2C3uITNJ12PiUJHTCE5NUubcXNqlmQqrLGx9aixthsuq8FkwzodNNm4Ssb6bR9ceg0VXxH1I7Z7QbVO+80THrgSQA/VugALb5DKEdE4I9sXDODt5F+RvStHzpt8WkSDROsMb5ywgMcgYy6jx+zHR3zWppMyEnTnqIwEwdIrtHFoiimGCKLABYeHgNLbZupboHZCw0GVSpl8RqfiCh5W8GC/fSrCQXctU7DIn/JzcJDteen2Jdfz0u1LnYjZdGqulAdM2uwnLDY1lgsqGXUlQYWI8LAfrh7C1UO3QkVEQzaXmSilAZ83mYxCRN1tzJ1nbtGaQkQXVmukVGQyIWBRCvBbfN7i80o/aQgZnU+jnXNHLry/pm6n4EQpre3m0mzaXM79zgGfdw+BJpOhupdY4wSpHcHVQ6R2RHUvVTLqkiUUIsoAXg7yu0FGg046Qs5FTMh4eKIUp2rJYlNuxZfr9DHohEEnJCw04DNzvTLXK5aQHSrFmVaZ69WpXBpyWRWLcD1vq/CyW35TTn9dSHxZK7zuI0FFyI7t9nrYvplDm1HHDfO5J0O5Hxur1bFaNbi0jEdUMqb1YzzkwxsnEhZiQa+ABAQ8zMB+EvRgnSukdQEBFwO9uJ91toPqRM6pZIwGQzQclfAADVyg9WO8cy4SEVPM6lyWI2M05OXQAA15NSYx1koqHXdThhaTpLqXWPccBc5oxKPTYQ44bye/6NdOoOKbUvSLWu45UDup5161sq/g8mk58yYT/Sbk+W3w6jed8mGj8LJbPehWD9DK23b2m1Ls0171dbv8slV9VS58LXLRoZSRUD9WPQBzz7HyG6T6lgTOkfYx0Tw16QTePMWbZ53Sm3L6a7cUkABPOczT755g9UOw9Mo1joKdU1VItWtva8UXppIzlVyveQR1TlHgAkV9zfpBHwsofJIALtulFwx4KWJ+hQwMpZQpxEUySMFXAhmemJX5qDlXKy7kWYD9VOeChzylyCcZ368KsS+g+nGvclDPv0A75yOzKrPJav4FL+RoMmoquZVdNulIO/91I/0NhwZZ6IrqnXOwx/UfOWpxpJcdtcjjURz0cVRcYFM0GRWohIBFGcCP1o+7hVfZ8KfF+Jdg/RTpXuGgj0TCUPMEbp1SsE/EYyIeU8mEjMdYMPCzzQYZDhuKklPVomlWdb1sGLXRqEvhYZFNcWSE70fx3oUhpFU2sRrWp1aZw/0qG9O4uMRGFT4+nzQcq+jY1fm049jV4aD2/Qdpt0EkIQX2zhdO426HrZfAYtm7vSMno4bMJUZ6SSDDMh0T+xEWC0hUdGJWdD410kszp7kcd8ZWbWhVh1Z14jQUKSNwCRI9I5ELiQ0PzeJALw600nLc2y/R6x26mHVsvWjI2X+tUb+bgZsZdLfCV07rw67/h/fy9w/s9QZZb4DNEpuOOvNx2zFKLOZTmfD1vH07625mwN0W3y2g9RyYjVoDo6zLOZoIzcfl3Rr48EHaXFOLXX84hSSpYOkVFvUKZFCiwgIdRnqnqpScjmrrRefxAf3uPb27xvY3xHjcYsiQKcQnavrOKT9Majej2tMSGKqZ3ayjy1kEuNC56FDN6FyUxXwaF5869fWsu1uClliwxMJIq06MuqOULbFg8DmZSlpiyn3K/+4d90/vhYcNPDVLq2H93SP70w/qh++E7564x3v6eoc9PTA/fq98/KhuNthi1l3P2rt5y+AjIyU+05LTYft6g+9W6GLU1oSMoxbu1shq1LC04tCqzsftsV292SC3K/BuDf34xP7+J/3dI7tbwdcb9HaHTwcNTcgYUm7h1K4XvfsNvJv1ttPufg7eLOGP9+zTpr8Z9mZGY6RUbKEwMxrv98x//Wg+PNJ3N8R63rPUPIcGVDI6FLISHKCBi6GUmelFNz4/1Qo2n1T74Y1Td/uvHT5lkBGTCDt0fMgkLC5hs4mFXloa5blSmEo5ux818JDNJsZSdmPXHhfgwxyYa8Wpkr+f9W7G7Y1dWVmFkRQTkAumd6FgMZPK/omZzqTGcpGHA1jjVERD/c4lD/jIxlm/ddFvXbCgD6oc9opvsPa5hkckOMD0rqjOhdtIyaEBsndJty/IxikPeAXQJ0J+EfIznUsJDnDgFQtdqWyMwvwYeCmQEQ7yM10P3PH0wSCPRx25MOAzJh2bSrmxmAIKb6DSAQf4dDIuo2Gm6+m3LrDaCVB4g9VOyOa5m9R21yAJCRlUfCzlRSQgIgG9H3M3UQH294qv6d6VjIddy6hBJ1UyISBhFY8LUIgHgzIaNfopi84oWIxqe5R+mgZDUO0cb3vB6lm/F8DbXrh+obLJiVnl8BAFei0h+7BA1nbTZFICEsYa5ywYkLCoyWS0ftLmcjIes9iUxaZcVZaH/e5iN+AzJpMS0RDVvep3Ll3jqCutz9TSdtCca+WZWprIBYtJurFONyLJAB6qe0m2z92hLmEhDg+xSIBFAgoRteiUw2ZsMqGjEbcvrdc4ruZfZWJfQt1Lmcs5RsORC3OrPlJLE72yHDTHWtmVkd9tqdWgYwlZhYhykJ8Fva4MLmEhvHmKN0/B2hED+2d2fWo2LLFgKjmVjgvwlQxdaWhAQcNmPz/XOmOrQfS8jfxrvHOhUHGFiHCQj0e8EhkZqUWVjotE2OBSBpcaSDlHzq/thsomOo3DRu0VhlxKbJhHrlrpL9uZF2T7AqgfdZunKOSDupdI6wprebo9T7lyWC29adcPGdQv4CGyc4rV3/bSLwJv/7P39S8a6W+71YNO7TAV+0xTchOjKKC+fvMEyb/s14/wxhEBnFOEb6oUl0aVaJ11Sm96tcNu/YgjYzydwKEzBrtioQsZC7DAZa/4GqgfosDF2C5i4CnQeruaNiaDUj71aS75CQae8mKqVHqJQFeKkOpDnnLqC6R+wAKXNh/fDmsjOW3wiZGWt6Ssoxa20+5YLipElAW9FpuS8EC/e1ZJfJ70/n05+RVQPSwlnqXDnzSLr0Q6TkDeevEVhIV0vWzIWYHwSaiXhy7p3lW/c4k2DnnEa7Jx138rkBGXJyUQMRIOaFJ+aDd0pUhA/nbhLVw9QSpHueAnofO/vTz+68vTv4kE/iEZ+TIR/uLi4OdXR/85E/kUqh+TXS/d87FAiOkFf6aqeQTx9nrnOB7C8VCncwlBfp7PVvOvwNYp1D6jET/WPVeYeB+8cD21PBGQqLBABmfD2mxYG5gFVUq6NSVPD8z7d/zTAyPySUlIWUZppJeWk/bTA31zSwhikiKDlpq35Zz7fsQi/m71ba92MNSKAyW/mXTcgTQdNCytKHFJdyNU5SxLeWHgkCI8qpRUhJSpFlaz3tMdu98ijl3R5SxLhngipDEJi03dTIDbDbGfwR9u6P/6Xr2bgT8+Mh8e6Q/fsXdb6vsnYWbXhmpmZuXnRu5h3n1aQlOjup+Dq1F7MWovp931ErzZ44tZ92HbvtsDtlm4viXfvZeG47YqZwUmhlfeypB3yKUmck5AfQMlux4373bI/ba3mrbub8ntnpit4MmsrcopS0+thJgOn83lxFRN32/Bu2v0+gbnhKQpREdamkbPgcZrAj7vox5VSHz3SO2X+HIMbufoagJZSmVit283/f0Sf39DbCet63n3YQM7Snao5lQmerPo3eyoHz7oP31v/u4H68ePxtO98P5J/v699vRB3+76tl0HuqdA61Cm/LtxeaTEJjZ0vaafbsX9Ep/YTVPJ6XxiqOWXM3g5gzdLZD7ufnzk391R1wvwZgk9PDAfP8o3N+TdDfnj98pmAUpc0tKKM7uycGr7eXc9bu9mvdsVsp32HnfEH56UhwW2HwE3E+h2Ct/NkJsJtDSbtpObTqqLaX2g500+vTBqa7PlMLmBkHLEtEKGLC7hlotaXGIgpBwlyyAeuPZWgL1k7bAd/1JsnWs9j4sKmkq5pVIYcykTC6mQb8wkZ3J+rhQmYnahFm9HbddSPxYy16PGTMtMlMRMS42kxFjKrs3WfgAv7fZEqw3l8m4MWnyeRyNjtcohYa7nVdCwa05Z203XeKmzKaefkAFfv3ZCdy8tNjXWSgoTB9snbhO0ioW5nofpXLrjcMRnHT5l8AmVjYlsnKMiKpscqaWxWDDEikinBSLmyAWLTfGQR0a9InCB10/x+ikP+jUipmARAQowXQ9SOWrnXrKgz2RSFpt2yaUiGlKIqAD7F3pFwcNo7Qgqv8XqxzIWYnpXEhZiAI9KRodi3s3Ok+0ruueT0SgPBkU4LKNREQ4rWEwnkzIa1dgch8UYJGJLZY3NGXyBx+M0HDaEtClmTDEj96NQ/cgRsptBc8BnOCiINy9UMuFqpEOxOFWrIhox6IROxV0zkbvP8bCfBb1TtewqtCIaaude4s2zqVqWsLCChydyQYD9QPF1r/AKrR1xoJfuXkKVA9cv43pf3V40i03xRFhhEraYs9g0B/iI+qnY842otNiPGlLOlPN8Pw52LoZmc71ADbWiUHGdTdGQTyKjtphT6QSPhbD2uRuSGUh517Zj0AmViDC9q3rqa7R+bNAJrH3eBzzLYcvgc2D9FG4cc7BHQjx0/RDLvaRrFzKcMMiiIpRFJidQKZlKyniY6V2g1ddw4RsODThyXqFicj/qPrs5NMBjwZlZnTp1lo7gfR/DR2jSSwKnUOlFOfYlT4RpIoRCPhwPkViEwqIEFCSFdBO4QHE/S0c43K+QAbD4TSP2j634t96X/yl19VsOClJQoFM7Dvl/O3Zaq1HD4hIOmxS7l3z7HCi+bJVeQMApUj00qLiIBluFV5XMN83yG6h7iYJesPtWZkJSP8BDl1TnjIM9Kpug8YDA+EU2wJBXQytr66lO4wXQfi2yAc0owqiXZeMDozTSS3j3tN89M6joQEjM9LzNx4dqbjGoakxCpmMjvaTSiZFaAmuHfeBKpsI87sc6J438V53Sm17lIB38x2LyGdw6JSBvt37EEmGCTohiliVDFHSO1t4QzUOLSdpcpt89w1vHDHjpmpzBxjEBXDFogMMiIp3UpLzEZyy94uhVmUyYTAYuHcTP/z7p/23Y+5vz47+Khj4rpF8U0i8ahRfZ6KfZ6Gfl5FeF6LNS5Otu/pBoen6GgP5a+bDdOCGQQKt20Gkc1Yuv2rW3SPOkVXrFkCGWjkhCkqejNOKDG8do8wXSeG6KYUdLje2iIiZEPmGb5fmkd39DT0ed1RxaL2CJz8hCVhFzy0Xz6ZHYbUBTL+hq/npLzMaAY7VZLieIRV2rk0SCQKPLGfpwzU8dwLALhl3QzJyqZSy7uFp0FClpaNnpDBLFrMDENC6+GFTvN+h+jT3ccuNpd7EC11tksezJSqLbeQ2Bh7aVGjslx8pfb4HFuLYY1+42wI/v6A/3xN0Du9sR79/Ld3fMdoU6Vn27REZ2YzGF9ht8aDdENu4Yhdmw4mipgZrcTBu7eWs3b92ue/tF29EyGh8d6llHzVlSemKWTDHlTsHVqHG3hv74o/TxgXzcQt/fkx9u8Xcb6OM19m4DOWpOZWMqGxvphd2sc7sCd7POwqnNhg1TyQ304mLUXk97d1vydkNYSmkz7+2W4GraWU07uyW4mffWs+7tFt3ZTZtO6mi4m/wmc/K3ZP7tisk9Gq31uPndDfH798IfPkr/3x8H//KTdreG7jfwP//Rni+680V3f41pen40bozGDd0o3E7Bf3oU//md/E/fyT/cc9cLaDPprkbtzbh5uwTuVuD//ZP20xO7GFSv592ZVZ4PW7//qP7ug3K3xd/fs6tJdznuLEbttd3YOq2bSW+uV4Zizn0I2lxap6MGE+ORK5nwb5zqzbSxMPMLMz9Si9tx536FbMedoVIwuJTJp20x65IfTD5j8mn3Oxdm+d0K3o1BRypRgJ8GA3D9LBP8DKqdZoKfNZPPZMS/0sszOW9RMbfz2mGTcyHr9GMTPr1UCg4dFyEv17tkOudTMrpXCmspu5SyD7POzbRl8DEe926l3E7OT/rROZOY0XG1e6H1Lk3IKxCxxaB9s0DHek0k4yIZl/oJHo/inQukeepeOBQqrjHJhd0w+cx+1LG5tIuKRevHVPfSZJJTtbQftCZifiYXV0rZoZJDOjVm0ioU0PCQToSXWmkiZi0qRtSPhlzK7Ee59qUE+AwsMmLSQtdj4lGLiDHNc6J+qqBhDY/itZN2+jlYeEO1LnjAp0Bhru2l6hdc168gUQEK0R0v1faA1ZN+z6fRaaWfxNtXWOuSQ8ICFiW7fqzl6fd8IhpxyzA1Iqb3Y6tBZyiXZTLBoxGln3R1UaLjgdpnCpNw20AEPOzWrcl4RAL8Ys+3kEorvcYDvn7rQkJCHOCj4Ys+eAY3D8nepSVkTS4nkymLL29tlOnGJDzDQFGdyw/VytioMESQ7fnh6gnSOGeQEEfGBCYpsCmKiPB0wpSLKp8daJWBXFKZNNn1inhMZzLuRyYTePsKaZxLRHwgFiHIDwN/gu3JfMrSioaUU4WU3I9h7XOkeeoyoXQ2ZfIZN68ys5ozuy6QEYmKWVK2WXzZhzxA+7yQ+qZZPgBb51jnioaDcP2sWzoUoICCRfqdSwbwynhEJCI6m5L7MR7+U4UpC3rR+jHePO13Llxc8EjKL4yqQcU1MjrkMgoaotsXFuodoD4TulqwSZsICaDH4BM07pOUjMQlFCIi9rxU7QQrvsWqR1T3UmdTy0HT5DMcGmRgv9yPkb0rsndVKx77L38Lt322VO7kX6U8vyKap09zcOcUpnLC4cISdgGWv+0UvqKBM4OJtEsvWqUXChNt195mUl8IQornk/XmIdQ7kviIJif6+JUsRCU+IgtRRYz1iaAuZodiXgD9AuiHq0dw55xjYpqQWY47uphlibBAxSQmoYtZvh+l4CsW8ylMlIIuBSLgnjb249YHB7i2miqboOhwDzxH4Su8c850LlW6UIg/j3o+6YNBgYy0y6/b5ddg44DlE7yYEoQU0D1t1w8o+IqCrxjEo+JeEfP2mm96wBFFByU2qhARrHpEtM6VflJm0zKfEeg0jUUpINzKHCRCz5Phb0vZt6n4N5Hgp4XCy1rtbbX6pto9h7CQyGRYINROvW7FXiC5Izh39DMMC7fqpzDgwWB/NPjbkO9XIc8vo4Ffw43jTv1AYGKanh9PmqaaF+go2jqViEsCOBBJr0j5DDkp8TGejcliyjaq2xW6WSK2UR2YNceq20Z1v8GfHon9FhpYRVlMGVrhZkeu5sh8AupGzbQaw2FHFPOqVLzZUTebvqVWLbs4m7f2W2g+bUp8zNJzupKeDWv7a3qxgObj1lDLLwbVhy22X2OrOfL0xC2X4HhYXy06uzUwHVXGTmG/bt/toKlTvttB91vwbgNcz9tPO/i7a/T+tv9wR7kq32YBLsed7Ry8WaMDs7acgXd74rsH5umenAxKEhtWxcjEKgzUtC7ERkbudt172EHbWXM5qo60/FDN2VJ6IGcMPqGxsbFe2M86s0Fp7pTnTnk3bV7P2/eL7vsdcj1pLof11aixcGpjo2hJaY2LO2puPW5er+HHG/KnD9KHB24+bNlqeaBVNCFna4XNvPf+gfn998qHR3Y5aQ/N8nrWdcyyxMbBxlEi8Jta5huLTc218lQp7madmyXw7hr/7oZ4f0u6Zs77DTybd+aL7sMj/fjEjMaNm1tis4U1PT8za7tJb2pUB0phqJXGVs39Obi+zZlVvl0Cm3HTUbJLp3a3Am9X8D9/r/7xB+2nd8IfPirXC/B6Ad5v0M2ovZt0d5PuSC2O1OLUqAyknAsRtbm0hIUMJjY3SkMppdPhsZJZD1tzqzaQchqT0NmkqxfZYlbsR+V+TMDDHBoYy4WNUx9L2ZlaeFggu2HHYtMGnXRdEjaX6RXfEPUjnQjbdHyuFOZKYamVHDZpUTEDDQ6p+EotrtSiwyYVNICU32R8v+rFPpfbZ0MybPfDDhcfCAkavmgWvu6lnhHl12zzeMzEt1pxyiXHTHzCJu4mrZtR43pYf1r0/vBA/9d33HcrcK7mJnrF1dkcuTDWym6d5lApum2f7iAkWmc87HftjkMhq2JhVynFSgf92okC+hXQrxNhsx91t9WVXtaJ8EovL7WSRSUGTMph0zO5aNPJiZh3g4kc4BOggLuhWnTqX6ssx2xeR2M6npgIpZFQlNEo0/VRXS9UO6XBgJsvVKmUiMdYOER0PCQQwDpeBgnxeJTHQhIZVYioiAYHfN5isxIW5aCggIRFNMJBQQbwM2jAPRMqTMKRCwMp7yrJg35SgYI6ERvxORkNU+1LHvTTPQ/SOmAQDw1fsYhfZ1ManebRmEQkZ2prwJXHat3kco5aHCh5lU0IZNBiszwcosGA1E8YUsHWK6ZakviMrZYXo66llIZqZazXhnJZIuJDuewq7W6BjgvcGYjF3RjcLLGx0xnaDces6XJOYhIcGRGZ2HLQ3E8BS8hi7XMa8tlibm7Vt+Pu9RyxxIIpZkd62RSzEhWFmsdDrSjSSfd4JvUTKpOWyT+1WZLNc6x2gjVO3ZsiiwSI7mU5+VUl/mW/c+GiIXjYj9aPocoBWH7bLr7CO+eWkHHtwRIWoruXYOkNXPhGhS+Z2hso+w2Q/bpXeskTAUvPyWJKZGIyHpYAH1U/BQuvu4VXncobQ8hsp731uLMatWd2fWrVVDap82kUCnXqF6ZSmQ87BHDVyD2ne1dzo6RTAZMJWVxExLxQ9ZWbr9C5ONo+7lRemUqGRLzl/LdujTNJhoDO0cAsjJ0KjlwKbGRgFqajmm3kGSpiyvmxVnZv1UT3ksFDhlbQxexAK7k1mbqYdTEXmpBx1JzCRBUmyiAenYsvrYrBxHQ6yjbPWcBDwB5RSilqdmiWNTIq9bxEL1hJv85Fv4Kb52DjOBf7rJz+qlV60W4eYYiXp2ME7KFgr0JHeNwvYn6TCltcjEYvUeic6QdMMTOWCyoWhqtHlpAdGrWBUbXUqiGVeDTRTL9Np14XC8ft+mWjetpunMG9q17rBGifoliYZ9IKnaG7AaxyTrd8AhShO/6ftVrnyeTX1dKbduPE7/37dPzzXuuE7YdlOiZziYFVdoY10yqRuF+goyqbkCm/SPlGRsaQk5qYpEk/T0d1NbecdseD+siurWa9+fhPufs//t56vCfn06ZjV8bD+njYWC/g6aizmAK3t/3dDtvtsNUKut5h97f92aRtaIXJsDqfNNaLznLSlNioo+YcNWfLmdG4p6p5VUyrXETnoo5amI1a9zfsyK652Y+Bnre1nMpFND46UJMaHx3Iqfc32M2iM5LTGhVamaXHRe/hGvvhO+7HJ/ZmCaxGjc24aYmpxaDqmDWX1DodNkZ2dWyXh2ZxoGeBxmuo9RbpHPKkbzGs3K57q3HN0TI2nxxKGYtLzI2SzSdp4GIkZ68nbZmLTO3i3CmPjJzBxwZyaj2ojOT0atTYzTqbSWs5rM8HVVvOGEJypBcGen5kVUZWxZCzCpdyb5/XK2w5aU8Gtcmgtl0Af3IVqfmxXV1sod0dMRjWQOgCgi9FPmFo+cWs87TH7tbQ0x67XYFTq2yKKZ1PLJzabgO7yYqHu75jV+bT9sAqa0rWUYvuVree9tx3gum4pSk5W0q7HdYzqzzS8raUVpnoQM5cT5ofr7F//o77pyfmdw/UelC5mbY+XmP3e/zxhrxewyOrMrar61l3MqgN9OJMqy2MhkEnqe4VB/l1Ku7i4nQ2afJpg0u5aW6DSzlyfqQWB1Le5DMak1DJ6FjJzbWiQUVNOuKI6alWGEoZg4mZbFynoyM5q9NRm467LPWplHPYpAh5FTSgYkEV8VtkZMgkBkxiLGS2Vm1plPV+RAOvHCI05ZJjLjESkhu7cjNtLZ0K3TnhwQsevLDoyEzJOlzcoiMDNmZhlxZ2OSA8I8o/IDw6fGZhlxMm6LoQv9v3N6PO3KqPtbJbBuZKgm7E3lUFx3LBEbIuKsGmk+5C0K+dMM1zvnPlsMmxkHHYpE6EN2ZVw0My4pdg30jKu39xKOYGfGaiFBUi0u9c0JCPAr0qnVg5LfcNZqSWFnZjJpQUJGpTmZ3VWeqNAZuz2KwjFFg4JJMJpZ+UiLhExN1BSIMBHAoiPZ/EpDQhZwgZW86L/SgD+1zLKNX1smDAEQoTpTLg8zaXcxcmDg9JZNTkM26p90gqSIAfrRzVYs+Q8iHb8/Kg3xFyS7PO435LTLm/35FaWlitqV6f6vWFUVtZDZvLKFTMltITsyQzIUOMq2TMEXITvTI1qiO97AJg19Pe0KhsZsBQK9ly3lGLQ6Uo4GGdTelMRsRjPBrp93xw/YzselUqNRCLszEwNJuWVl5Ogbstvhx3DCFDwV4eC5l8xmUCM7CfAr0sErCE7NLpGHxuqJW2097YqLiRm4XTMOX8yKwqTOJPhCYq7rZ1z9UKD/rx5hkH+VnQJ/djU6Nqi7li5DOg9KaVfe7+0onWGVh+Wwh/2qq+qRVfkIhXpmMKEx+pRYNLYe0znuhwjwAAIABJREFUsPJc6/tF+KKdeVZLfNarvqZJv65mGNjHw34RCUhwgHYNR71zAvFikEeTsi4aaDyoO2aFp2Myn5KFPM+kbb1iKEUaC/YRPwV7se452j5mEI9CRwQyTCM+/r8pxoaQ5HC/qWSgzmkx+7UqZqbjlmWUSNQ/tKq2Xuo2j0nUb2nFidNQxQxHRQ0pNzNrY7m4tpuWkNWEjKkWKDSAgx7X/iZQMYGKcWREF7MyHSHBCxbzMYhHZaJLq2KycQa8BEpvgPphu35AkAGejTlyXgJ8/cIB0fOjbQ9YPwVqJ9Xst4XEl0D9kEH97epBr3YINU/A2iHRvZCJIAtdEc1jtn3CgRdw7W2j8C3YOFDJqMNnxJ6XAbwGl6axMAp6CTjE95MClqQ6wXrrqgMEYCSMQiGWTIhknAL8Ih4joKD4/zP1nj1ubVma5v1Lg55uoBuVZTKv0TVyofAR9N578tDzeO+9Pzz0YRSSrklXXVUz9WH+1nzYWTkDEAJCEBGkEMG191rrfR68yMxS0/rbaf0tOb5nkRyFZL/qdt9dXv6fV1f/rdN5Pey/Wc6vpqOzGXR2CCe+3TO0hqRUSTrTrH+zml1qXAldnBPwlamUdakssNnF9Iyj06HXC5yByBaRxc2nJ/LlkbC01r//1fj3vxrHE2zZHc8fbLeLOJ5tNnNAZXt6gLfx+Liff34hfv2Ne3iEXa+73U19q7sNxxt3GFk9hcoDfuDJG+tmV1Ubll739JopFFQ2r8v1dTC1tabM5SUqozA5jc2rTE7A7+n5hcZmJTIZKFUZT6h4MlJqD95grdR8rbJxWk8b6OT3LC57cNoWm1lr1eNmfohnsT9SxQpDpGW+ZGo1WSjAs3OOTBlyxbfaa68f+4PQ6Xpma2f2j87o0Z+8rBeeUKMmVxqRi5SWpdZCp+vrTZ0vimTalio7b+BrjdDs+npb58uWVNu4Q/CL5+ttR6kZQkkk0yyatKQaOPodo9lffxY+7uF9MAYXr4d4vvVGW2/kB0NwNFHUmipXLaO1WU++fKI9reXr7X0wjqyeLdcjq7e2+5HVi7whwNO8POKPB/i3LxyI94GrsG/3XbMbRxOQngzDMTCQPW4Wh3Cy86GHeL62+6ZY3ejNp2D02xF+CkaRUqOn5zJ674vlT4/ozx+JlwdkF0HbcLRfj32rrQpFjaj4YtcTOgAyEqmdjdEPlbbOlkK9A5xKQDHoKc212dvYA1du+FLDl2uhXHe4koIlHDYfaVVHyJtsxhHyW6sZaVWbz3lS0WGKgVA1iKzDFG26IMMJDUs7TNGlShr8X4O65b3NlmOtszV6R60TCdWQr8RKc2d2d2b36A2f19O/fKR+OSIHd7AxOxuzA1o6rlixyZSyumbH75H2q1Hhd8P8P5CD1x6T1ZiSJdRedsjBnxz8yd4bgxUMT6wHctMT6zpV+HsM3KCLa7V9sIc7sx/KTY+r6nhOg9M2UbDpAnj9Op75Zbs6mD2bLnhcOdQ7a7Pnyg2ZzIl4RiKy5PyGWtwCM6rGlVk0RS7vGCQp0wWdr2yUvo4VPbZxtCex2gfVSyWK1DwhE8W/tzoBd83k6iJXQ1cpkS1rUsOQ6rbakumCTOdFJAt4adwyBXAwEprzpbZE5WX6b/FET2yISJoYXbKzO4MoqGh21X6LDy8kOA0ahiZTVqi8wZUlIitgGUuohXrXkRoGV7HZoieUqNk5Of1Ar65MocDhd4aY89V2oHVMvgq+hS03PK29DyaRM3yIF2t74GltS6gB7qhBlyS8gE9u8cktCl2j0DVAyqlUWeEbAl1B53cUkjbFmiXVFapAzK5ZOMmsEjpbduUmSFCAXRuFLit0WePKKltikMTa7m+9kS3XZbbkKE3wrkEFDeRWqLQX7df94h/G9e+p6TW1uBXxDDBXrIZnk/ZP6PjCFmuAmr11hgZXZskMgdzzdI6A71bTC4Uvxc5g4w5Z7JpBr9jlxbT13bD6ewa5M7SaJJfY6Q03u+WX9/T0et572299D/XfrBZXKHwri2VVrvpufx1Cp8Nqs54cdgvH7HtO37G6Ilvk6bytt229xVFZGk6waIojsjJbMuWWbw89c2Qq3cDurL1+6HRpLCky+diDPKsXB2PQglK4Kr5MWEp740/30SKwhkANYQhVR2k+xIvI6qt8hcUzMlcUmXxg90Knb8g1TazoUjWwexKV4bCELVdtqaKxeV+uGUyeWVzDs0tsdYvCt5JQ0qVqIDel2R1Re81jOYnKM0hyOfrQr79qlf4w7vxELG7m7TeD8rej6iuo9mpU/Q4ZviOgD9PGK3Z2ISxuqcnFtPFqVPkW6b9nJjdw592g9gpq/9SqvZqNL0ksx+AFGLpDofsZlhrNb6az28noctI/X/Q+LNvvmfFdLfmP3DypE6Vl813x5n/m7/7XbHzpOMOvFstEu/O213vLcWVRrNBkBhq+w9F7U254Vs/3R34IyWq92XxFIIljvOCYHDy/wla3LJVSxCKO3Ghy+RBPLK1l620KSz0d0c/PlGf1Pj2Rax96fiYtq2uaHcfpx/Hs4RE9nuDNdrYOeuugt9+NH07zh8dlsO6rRiXeQbtosl9PRTKrMAVLqO7c0VO8+LRZaUYnDMeB29X4nM7lIqsTeSNNbk4GPy4nZ/j8klxei0TKkau+1nD4qiUW0cl7Dr3VqHSk1ddq3Wbz9PScRa7QyVtHyIdqhRi/DZVyrNe2ev1xMztG40+P+M8fqcgbKlLFNttBONpF0Gk7e3lAPp7g/XocOt3I7W3DkcNXPbH+HM1P3tjmKjpVsLnKzhoA4okhV8DscG13H+Pp2uocwskhnGzc4c6HHjeLYzTd+dBpPduHg8fN7ON+uQ9Gx2h6jKaB0d160B9fmN8+0l8e8MfNYuMOY2ew9Ub7YAyMesdg8rKDfbUFblQqXbDlusaVfL0dGJ213f90RF8OyD4Ym0p9G45jf+SZnV00+Y+/6r9+Yh52yz9+5v/4mX/YruJgHLpDAIll6dynI/qXL/znE7bzodgZHMLJ03a5cYex1jg6vecQCqSKyxcVLGHSWZcvamLJM1vbcHTazh73i8f94riZhk53o0Oe0Anl/oM/PzgTV6ibTNnhazZXcfiqLzUitQ0W4mO9uzX7e3sYKq3YaIM9z1itB2I5kqueWHD4nM1lfam4s5prrargdxabMYisDCdkOMHPbywq73FlGU5Iq3sZTmlYVkUzIIqnYBkZy8hYRkGSGpZWkKRB5QKpppNZEb53uJIllk2hpHMFSyyHRivQmyC/qLFVBk4vhxcgTQxy5a7SAZywWO+pRF4jCzZXBZ53YnwJ1u4BD8Wgi8CQB5QaGpETVgmdzNt0yeOqO70XSfWN2jKIrIqmftmuPgaTQKgezB4wBPlqS8QzAFMpYGmDK/9N4sNXeDzDYWmVLYF4j8c2VKzgco29Ca21vie2FLIEDy+J6Z1MFHWmavENsA0kE0UBzalCE1+lJa7iGX3P6JpijUGSNHwvrjL8IkVCN8Tomp7ckdANPbnTiZIl1EDO3aBLCp6jxtfL9tt58zXSfc/N77HBOTG65FdJdnHPo2mFKuxcaOdCa7MfGb3YGoDkAAsnLDYTKmWTSTtCnltd89gdvboSiYTOloEaAkzdNKakEnmDLgFfrkjmBCyzGn7gV0kRSZOTaxnLA9kFM0/g0DU5uUUGF9joSuHqltIFY92HaB7qXVduhsr/JwIU8SwwNLFwEmr+KOB5HssBKQQN32tcSaJyEpXz9c7fnJdyU6WL9OxWRNLcMiGsEszshl3cyVhGIrJgiT/Q2jpbopd3jlS3xRpQWwC70z6ebaNJ6A54Kksi9yKTF8msSGZlIcMQNzx2wy6v6NWVIZQ0uUzi93u1u1E7odJy5YbCl1gyw5IZkS3oan0bTzfryTqEAm/weEIejvDTA+qZneNmvo9nptqQuJJn9R728MMeBi9epEuG1AysoW9Bltoz5I6pVF2jaWt1mStuw/GXB2Lnj5+2q20wC+2Rbw5stXNYL8GXhtRU2RKNphgszZJZz+oBRwS5vBOZvK01VaGsCmVdqopMXuaKEltg0XtqdWOKZYCaM9mCSmaIyTlYMZH5kmt2bLnucBVhckN13s/6bxfD9+Cxgs5HrR/b5a+h9k+zxk+D4jez1utl920r+0+t3O+G1a/L9/8DGb4jpxfc4mbZedPO/tOg+A0y+EBNb+jl/XL0oVb6utd+PRldYsvUrHe5GtzQcnWOJkg6T+HZWe9s3jpDu5f04BYfXnHTBDO+o6FbbpmikDTLlixn8JUoNXmhTtJ5himuVreDwdt285Uslk25EXmjzWYeb+fheoKiCYEpnDZLx+mzbIGlc6pcdcwmTSRUIe+ZDUOueWbH1prHzfxPP/PbcGwq9Yfd8uWJ3sXLXbz0nH7oD7fxdBuPQ78PTOKPx+VmDcWbcbSBNKdpeG3X7Jpqc9D5iVjd22oL+OcUpkhQGYrOwIsP6OydQidjt3PcLgJvKHIp12p4dlMTSwKdYZAEPr/G5zeqkJ8Of5LYTOx2HLUy7X4Ptb7FZx+I5YdZ75XBZ32tQk7f63QqVMqukHeVSmy3f3nC//0v2p9/FT+/0C8v9PML45qdv3EDrK5jtAFPRxHKodkLjO6XB+JxswTc2EM4fd7BT0fkYb8CtcdVm5ZU23qjnTsC2ygbd7RxR5HVd9WWKdYMoeoqlVM0+vMn8vMRflhPts5QZ0tg2GbyFYXKg9+3lx38ywPxvFn+FsN/3CB/3KKx0l6136CDs7Xa3ujdjTvSuLIhVMGZ+m9Haan+yxP58yPxEM+B8/1Pn9i/1WMX2jqjwOiGZi+y+rtw+uWJ+vRA/PKR+fmZ3vjjyBkGVh90ikJ78BIvX+LlUzhz+OrOGgDJrSfWJTJpS6XIbB7D4SEY7Lze3u/7Wi1UuiZT9cTGxui7Ql3Bs2D9D2zVi0gKHB1AYtrmKrHedYSyJ1QMKmdSmY3WCMSiCt9I6I0nFlwhr1NJlbh3hbzD5zZGfS03XLbksiVy9IGf3+h4hp/fCItbfHCuYbm/i3uAdY+e3XLL+0Bu+mLdpItAu+Py1Z3ZB5fRvQft3NHBHwMglkRkWaLCkVWOrIpMQ5d6rjEO7JlvTSO1YzJlgy6Rk2uAjV5rXZur2lzFFWomUwIwMPCOPq4XO2sArBq+WN9bg5MLHa3hkzf5ebP8FM02astlS5+i2Us43RvdL/HiKZyBp5hMKVLbsd4F4GlbrAOTAwjGncJZqHcNriKuMuwsISM5kOpzpbbFN5hlCsSkmGWKR7IGW7OFpkKWmGVK5RsskhOJgqd2Xbkp4ll6douNzi26ys4ScPcDPrwSlmkNL8pIjp0lJCIn4llumSAn19T4Gnh0AeoT6APBUcBTWqHeXZt9UHpdqe0pLU9p2mLNFEqmUForFU8s2Fw21ho6nRPRBIckqcUtNrvi8TT4P5fQtIikJCSl4lkeTwPfSKh3QAZDQlIEdCEiWRy6VvCCgheI8c28/W5QfjVrvUXGt+jkbu9O/+NX/d8+i4/BzBMba7WtMSVbrKt0USbzntLylJaAZcj5LbVMUsskh6UVpihReZ0vk8tbkcxaUo1HUwKWtsWajGVw6IKaXOGj81X3NTp4x8N3Op1zhLLK5FjkTiLToHyGZtdRGq7a9LQWKKuaWNHEiqnUXbV5Ws8+H9CtM/TVlsSnPasWGrWD2/vluPpyQp628+Nu5vM1kylpXMlUG47RNtWGzpcVKi/x+TgcgoiayOUcs+mYTddqbd3u02Z2CEa2XOeprCZU42AceWODKytUXiJyKluypZYuNjSh7mh98HSZy8tc0Zbr4IdHY0o8njHF2sYdBUZ3H0zA54ZI5hSmyBFZmS9LUtWyuiJbFKi8QGR5Ku1bbYnNqULRt9qO3nCNpszlRTJNLq/BJuPG6R3cwdbqmmyBo7IyV1T4kqe1JCJLTq4m9e9n9R8Gza97ta97ta8Xw/cCkSGXd5PuG3x210j+Lnvx3/JX/72Z/+dO6Q/9+jdQ78dq4XeL8ftx56d5+3U3/y+Fy/9eS/4DCMhP2q9Hndedxg/D4dl4fCWxNXiSmLQ+zJdX/cFrmsyIbBEZXyOjGwK6Q3qX08Y7uHvBjBMqUlSwEgNnGbKo672vKK6Ckvn58hYjMqJYcd2BotQDb2DrXV1psXwZo3KbA3I4YaE3Dl3Icgam3Xecvmv3LK2JLi4Z/E6kkqHT960umGm9PGCO3hLo3PMR2W+QhwPx5YWLo0kUjByrZWg1Q6/EzjCy+mt3FEeTjx+pn/8k7Z+xcD9nmLyi1DHk3jLaqlglkARP53kyB6P3K/gGXV04amnrtn2jHrqDdThWtIKqFzk2xTEZQ6kLTJ5AEjJb2u/GNHUv8BmRyzDk/WL8Fl9dSmwGXVziq2tbq0dWx9MaOldw5GqgNx0hv3W7n07L3z7Tf/5V/NOflI+f2Cier/1R5A230eSwmR+3i8cD/LBfrf3RZj2NAuiwW27WU02pS0KZY/Lw8sa3e/t4dtot9+upIdc0rnSMpp9P2B//i9IZO0NPawNHl6u2DD7va7WX/fxhPdl5g8joAvzVxh6YfEVnS5HRfd4sf30knzdLV26EXO3JhmKlbVAFlcjpbCnQ2p7W2geTwOjGznBtDyKrD77Rzh/HzsDX21tv9OszBSqizpd9vb0zBgdrdLShkzcJlbbJV9dmf232AYl0G0yA1GIfzVy9s/HHYGfBllosktm6k6cNEttQaAz2VufBG2yNViBVAMzJYnLM7AIZnLGLO4evAgWuRqVNNsetrmU0rZN5T6it1TbIjWlEzqAKvlwTVncymlTxpIzc6URCWV3To7c7vXMwew5TdNlSIFQf3dGjOzrZg1CsxUpzLTfE5Z2KpnQ84/OVjdoKxebRho42tNF6O2u4NQeO1NCYkslXQI99rXVirRNrnbXc2qidj+vFS7z8skOewtmDP9kYPYDodKW2zlQVsmTxjdgc7ZyJr3Q1uhJKrUhux2rX4+ux2o3V7s4YyEhGpwquUNOpAvC8K3g2VFpP4Wxt9mKrH+vdjdHbmf212rbZso7nPK4Mmrommdtq7Qdn+OAM/3zCP6+XW617MAcGkXeYss/XLKoYio0nf7bRer7QCKVWrHYjue0LDV9ogFwgu0iyiyS9SLKrtIDmBDwv4QVydr8aXKwGF/QiaXJ1X+naQtMTOgZVY+YJCc6KqxQ3v7eokoKk5VVWWmY0tCAtM3j/khhcsZN7anSDQ5dgygusSTZT8fl6IDQMsigjmY3R31lDX22HeldjSgyStIW2r/R9pWtwFYXKq0xOobMCfr9ofdvL/65f/CdqcmExJZ0qrrX+Wus7egtkM5jVPbu4U7CMhmWlVZKFE4HW3nvQgz8Bo1bgU/T4Jj25U7GCQZbBIQAfXulESaNri96FhBcstmbQpUhu20zFE2o6WwYIVhHPunLT5KsSkTO4CrlIwNAVtbonl3fo9EplizR8r/PlyOhaQtWVG5HattgyPb0eVb7t5v9lUv9uXPsWHb1HR+9X/Tfo5AM2PefQe1DITbEK0l8bdwjAfgKW5tEUwEZabNnmKluj99sRF7lUZDcsLquTaZvJmXQ+NtqHYATyBgKTF6WyIlUEOsevEtzsllhcyXRWZfO2XDXF8j4YHUJoH4ye/P7J6XlCSSHSLJxQ6WKg90W6JCEJCUmwyxtmfitjGYUqaEzJkRoMmcTga4HOeFprYw9ivWexFZupCETKVeuHEAqMFiCl2HKVx5MqXZSYomN1XX8YxVNNqRtS3RbrIpPVxJLM5VWh6BpNMCoy5AqPJ6nVjcLk1lbH1xomWwATfRZNClhaY4o7a2CxZXJ+A7V/nA/e0cglOjtbQm/Q6bnKFnk8M+9/4LHcuP5Dp/R18vz/yN39j37r+37nVbv5TbP+h/7gdbv+7bjzU6/4dSP9j6Pm62H3ba323aj146jzetR/P5lcNps/UXh+PrwZ1N9OobeD7vcEfMeTOQpJ81iBgfPoJEEt04vexaL9gRrfS3BexIosXiDgzFePL9zTJ/5wwvxwoqoN1x3wfIkgU7v14uMjdThhjFDxounugPjOyLeHTjBdx6sontt2z9KaLJE05JIp5RW+ZKkNmSs6esuQazJX3EWTTQCtg+Uuhh+PeOANd5tZ4PV0raxr5YM3U+iywlV38fIvfzH+9T/cx89s/IBG8XS9mal68+EBs+0ezxYCb+i7A5rNG2Yr9DoPm9HO69hKOXD663CsWUXdqjB8kqITvFAk8ZSm1P/9X23baylqSdXK88UZhl5ZZi3yuxydFNmCa3Yib+iZnYfdUmWLABr3vB6d/N4xHD7s5vvt3POgcD07PtGgCh63i9AdGErdt3u79TTyhpJSU/Wm5fT2RzhcTwyrY9pdBEt4VjcOoLU/AustrtF+OSCfT9ghnIZm7xjNXg4osMs+bpY7fxyZdUcub92ur9VCo/UYT7fO8BhMJCKrs6WdO3pcz0O9o7Mlk69YQlWnCkcXksmcQGR20SRw+obWiKMxgyR1vhIYXY0rS1Qe7IIGRhd4bj9uV78+ksdgsrEH4KBtE0WPq+30/rM/Ax/rJ2/yEq8iZxjag7/fDr88UZbSDO2BzNZMuWMpXQbLx95sH608Y7h2p7Fa3xkti84Ky2t2dmHR2a3eVLGEzZdMthBpdU8qU7NzcvpeJRM6nQKGWIsprdX21uiBJHWsdfZWj51fG1TmaHfXSs3EEwZ2H/KFSGputW4g1I/WEMzYdDxnUUVmcqmiKXF5Jy7vPK6s4xmQQ5CRDFitPDnjn/fYYzADUyiwp6pQeZ0q6GTepIseV/W4KvDxRkorlJux1tnoXYspeULtaLSBStAmMyae0tGEiadcOmeQRYetghunRZdNqhTJbXZ2JyKpSG1HalvGMiKSMpmSJ9bXWudlB5/C6c4aBHITYNhMuqiTeZctOUwR1PJYae70zkZtvYRTn6nIi4RLlZjRJT+50ZFMwFafnfGnaPnoTrZaD0imVDQLHuLqb+udzDyBjW8WvQ+r0SWLZED+AYwJRSxvsDVHbKlUWVhmDbIqzFM6VjSIgoUXtnJHXaVo6Jad3Bt4SUMLxOCKhm7lVZYZ3wlwil3c86skkMhLq5S0SilIxhcayOADkL5qTMlX2xKVJxa3Gt1wpa4rtTWmpDFFW6oodBoZv8OHb2eNbxfNH6jJlUmV0OGljBYNqhH7o0M4edwsdtZARtP0+IoeXsDN14v+O7BUBcgyEpIS4eRG7x6sMTdPanjRF1oe31TQ/KpzRkI3CllZ9i8VvAD3z6HKK50oqFiOn98BCrlKFxWqANZtdLZMzm9FojDvfwC5bAZJKkwBn1+bYjXUO5ZQVekCu7jjlvfU5GpQ+hqqfjdv/QBVv8Ggs1n7h3r6fw0b35KLK4XOKkzB19sbd7hxh4HR8fX22u4HRscVaiBHZLPlRft1K/U7qPwtN7vVpFxg1hw+Z5BpBjpjJpdboxModY0raVJVN5qKVufZPLW6Exb3Fpwh5pfY9BwZnyl01lPrT5vZMYQ2Ts+jMw6ZkhbXFHQO994JcCrU+gpd1vCkhifpyQek/5Zb3IBOjIikBC6niEWZy5tideeOQqWtE4WDNTLEgiWXArNhySVPr9lK2TfqplS0uapIFzStqTtdN4I0renqnbXW9cyWxOZMpaqJJVUohk7X0RuGXGGQO5FM+3pz7w91roBBZ8zi2mQL4Dyh4tlAakhoGp1ezqAzhsrQyCWNXBLLC2JxpbJFFk1BrTf0KkXMbhSmCLV/ala/no7PqrV/yZf+YTh+U++8Gk/OZK5Izm/71e+mgw/j8UWr92Y5+jDqvIYGZ/P5Tan0zRS6gjrns94lDL0dd36Y9d/O+u9mw3N4ejfuX/Zb7xfjm37zTaf4qpP9ppn6fb/4/bj5rtd4/ZVvD317aKrt0IUcoyeyZcfoBc5ov1nt4uUmmmtyU2DLjtlfB1PfGZlK/c9/lNfrpW5D2yP59MToaoOA7w5b+LffFEaoBNsFwRWdYOz7Y1VqRG4v8vtgF3Qbj58e4NPDSpSKhlwD2q3TdvH5ifj0iH95Jn/9xDw+MWG0CMK5H8wcd6xqXZopc3yNE0qa0dKMFsMVJKXm+kPD6lhOT5EHktjTpIGljSJ38fHE/vxRetySklT1vOFut1yH4816uvYhkMGPg/E+nh82i4c9/HhANuEkdIen3cp3B7vN/LBbgkvefrt4esCiAAqiqW0PXLO7DyYft/AhnNh6SxJKpljVuJJM5zkkaYu1n/foLwfsJV5uwvE2nq5DaBtPNwG01jonY/CkDyKr97RdPq7ngdbxpebG6D8Gi89bTGeqOlO1haYtNE2ubvENlSoT07vF8iqOZw8PmCRVcTyjKE3PmzgOJAsNS+/H4WK/Qbbr1SZaHnfYyxMb+0tbG7oGpPAtzxwfNzj4ch/NPj0Qzwc0sPoqX1G4Mlh6NrSmwBUFrrjbzJ8eMCB93Kynvz7Tn0/42h5sneHjev4UTU7+yGQLntmJ/dEmgAKn71ndxxMS+kPLaAXOiCFyFJahkDSDZTWhrrFVDs2qTMXg647SNLgK91/YKhnLrIZn1OKWWd2HemfvQUAGZAlVV23KdF6icjpf1riSSGap1d0K+kBNPnh80cJSDpY6Ko2AKcjInYonJSqvMEWZLmCzaxZN6XxFJHM6X9nqdbD86XKFUKx5XNlhyqHYsIUmj2SBosjk6jpTBRpbi8i6dMEmM9LiWpxfhXwh5AsM9E6G02u5vdX7LlfTqSKgYlpCLXKGKl8BqwTAEShQeXR+w6wSGld2za7IFh2j4+udUGnvzeGnzeqPD+RLvIyM7trsbb0R+NDcuaNQ7/hqC/w9ILcZXBlMyIAjXiXyCp47ONCDP/X4ZiR3wS7uwZnoTBWEB9ZKx6RKHl+32bKCZVQ8LaNJEb7nsZzO1TS2KuB5IMG5yzilAAAd2ElEQVRBJzfY9NbTWqHZddUmiybng3eT7usV9IFY3BCza7j/3uYqW7NvMSW4946ZXAuLewK64BZ3IpIiJ1cSmtaYIr28E7C0iWaFyU0sNjdSixtfE8NzgBFw+bLFFFyx4vBViy0Du6/BVTS2iU2T0+7FYnAt4GVkfC+RVZGosHBSZ8s8mpaIXGT0ZDK/HJxxSMqmqsz4Tl5l9/rIIit4/1KYp+RVVoSLKl5VsBI+umXmCY0s4dB1v/TNon9DzrMq1xLoGrJM80xF13s0U6apuip2SSRvCo2t2dfwJDt+v6z/niXzEleRuJIu12W+jMN3DJFWxYopVmn43tfbjlQn5zcgFQr33xOzG2xyhU+vkcnlfPB+NjxDZtfY4nbU+AEdX+psGfTDQ7l+sPueUNH5Io8nNbHkGm2OzCCLGwpLgeaWQOVDeyDThV7tu+XgDNRmAb5S8Lu1UomlsoUnhOkHtPEtWvtm1vqJGF8qeFZCM0Dr4YmtnQXFbodDb1fdHxetV0jvJ41I2VKJRq7F2b3DVHSiMG+/JhY3MpdHlpcMlRKJhEKnfa2mc7nQaIRGQ2UyrlJRmJwtVUy2IKwS3OKOQ1IiXTDVpkzmAq2tMUUOS1GrO5HJi0zeUhsHZ2RzFWp6Heodich6WstRGqZY9dSqI+RjvawRN8LqAzz4kYZvCeReYoqO1laFsmu0aeweW16sZm/R5dlidbdCEqreFsSGYQ4ouoLhBRTLnz4Kz5+l+fSi3/p+OXo37b3p1n8Ydc+gwRkGJ2k8iyzuVpNrbHGPzG4n/bN6+3Ufumj13k0Wd83u23L9+3r7dXf4odx8NZpewmhyCl3A0xseyZKTW7R/gXavh+XX2ft/KOZ+PxqfD6EP1eq3tcofvgqc0WmHPJ8IQ2lJXMUxepbW2YSzyJ8AJb1rDQS2rEqNdTBdB9P9eno6wL4/3R7JwyMTxyuOyWPLm7U7/vWL6DhDJxhLWisMp549tJS2wpcMpX7YzL98pOJoHAWjp2c83kw9s+Ma7U0AnbaLTQBF7uC4mX9+Ip4fyE00j8MZYH/H4cx3RutgamjNKICeHrDDbgkMhVEAbeOZ587jNQokfGtvtl/DDzv8GK826+lmPQWwNN/u+2bPlBuB1X88IPt4HnmjTTgBdtnnE/Z4QABK5nSA99tF6I+28ezXn/nffhHi7XKzWW6j6daDIqNny3WezmHIXWT1tt5o50MGVxawtM1VQqV1cEaHeLZbT323bztdmS8xSEKnCqHYOMSz03axDcexM9y4o8joAf69LbUMvm4KDUdu+1pv502fNsgpWj49oKcDHEeTzXr68ZH65bPw28/KX/9k/vZFfNiju/XiYY8eNitL6/B0kaMKFJpT+Mbam6292S5aHWLE0Qe+Bf3bb8rnE/68g593cGT1bbkBOqj/9hf9f/9ZA0Tsl0fiYQ+fdqvIGx3C6daDPK3tSHWdLSlEGuQWNu7webc6RlNHbzl6648/87994T49EaE9kJgiR2RBHXLlpiM1IqN3ipbPWzSy+jpb1piSACeJ8SW3vAfxQZOvHPzx5wMK9NwymQNyRNBi+v8XQnx2oREZdnrFjs7V5b0MJwwq58hVMBBVmCK5vAOFUKYLPJ4BPDYRvucWd8Iqwc7ugJ6QXaWBwlRAcyZXt4UmWMHXsCw7vSGG58TwjILOmek5O7ugxmcWVdqo3VBqyUhGgFMaWXCFeqh3Ha3taG2FK8tsydHattpSuLLClSUiZ4q1tQ8FzuDpiO78sc1VbaZydKGDM3qO5l+O2CmcWlLNVZsvB+Tgjw/+eOsM12YvMrqB1rbFmkLlRSTNr5J/38Sx2MrBgUKl7XKNtdKL9YHN1T2x5StdhSzJRPHvgUJw1bbZInj79PIe7KEAK4WvtoGtyZHqvtoKtDYovRpTlMmcgKXJ+Q0OXVDTa50qPHhjGU0j3XfE8FwjcgqWAYFxenYDni5gaY8ui7M70L8FgDfAxeUWN3DvDT2/Yua3yOCMnN/yaJpH0zrXoFcZfJbg0LwtdTS2boltS2w7UoNDUswqYQm1yOiB16lQBWZ6D3c/8IsUgMABSoCwTM+7l/3KaxS6FbEij2TZVZpa3LFwUqRqEl0P7fFhDW+D2WG9XLsjBksrfMNWezSakai8pzQVIq1gCZcrGFLT1XsgFRd7UOQO1t5wE0A7H9L58sYdbuyBQuUlNE3PbnDoAptcCViGQ1L4/IZY3GKLWwZLO1q7U/lGovKHcCpg6UX/HTm9AIBAHkuAJJJIZiOrF1h9iSlKTBGeXilceRtMbLnBoilgI7KE2rj9HTU7V8mURqRsJmfiKaL7Gm390Cn9YdF/txqeoeNLR2pYQg2f3Ep4QRWKGldQiPSy81M9+T+H1a9Z9F7hC/wqiQ7PFTxHLW4R6ByZfJh0f5TYnCeUNCJlMTmLybl8ca3WJeROQu4sqRLb3b3Tj5SWjKbR8SVHZHfrGYckF/139PJOYQpQ+0cSuTeVOoOn+FWCnFzN26+BLsoQKjpflun8xum5YsliM+Lqgl984OEbQ6hoUs3XO6ZYk+m8o9QkKkPBVxR8Qa7OeTbPswXLaOtqw7UGgQsZapejy4La+8//Z2+bndno/XL0jkWTApUfdc+Q5f1qfkvjWU1qKEKNQtIknJKY8mRyTZIFGE7NZret1msIulws7lerJAwnBLYsMKUFdIlNbxWyRM7u5+13cO96NbrtNd/0eu9JMkeg6WH39aD141cSVzlsVrv1gqeLMl9d+5PjFv7ykf30zDwcsMMW/vhIrYOpoba368V2vVh7wyiAnp6YX/5k+uuVaQ40pe5bXZWpHOPVcYcYRtey+o7Zt5S2r/VcvRcH07/8pv7nv3uHLRz5k5cXdreDBTpna82H3fLjCQWFcL+enraLpyOyW0+BtGgbTXbraeD0Q3ew9iHf7u/j+T6ex8F4G00f9vAvn1jLGtr2wDZ6ptYJ3eFuPQvdganUt8HEM7o8mWPRFNiE9pSWr7YtrbX2odNuBR6fn6nfvvA/vzDrcLzbzLfxLAogVa5xTF6Va7JYMaye4wxdswvCTIHRcc2OoTWIxY3KFmNn4ClNwHVz+OrG6ElUzrd76xCy3R7N5hD0ThUrvtUFq1+e1bW0lmf1PKOrCXWZrUTeeO1PHvbol4/sxwdyHy9DFzKU1jYcxx4U2oONP95Hi8iBYm/2cqIf4jm4Ujxtl5+O6EM8j51BaHa30fS0Wx23yzgY79YzQAT9+YX59UhsjP7eHn1cL9daN5Bbn7fI//WL8p9/Nf/yRXg5oDt/fIxmwKa79SDQuY2doa+2TL6iUVmAPZOxzFrrHF1o5472HvSvv4i/PJHPu9XH3WLnDUKjFWnNnd3zpKpB5R596BgujuEisvqO1HDlJojHbc2+wZV9tXUKp6dwevDHT/HiFE63zvC0nu18aOuNIqtnSTVQC4nFDT6/4dE0v0hwszsKuqInNzKZl6g8mOfzeIZa3YO2cGj2bLkx677BJlfU4o5e3v/X/a/pK32NrvBIloMzzDIlE0VHbIGYuSe2ZCwPhAwqkQdMS1eoOUwlEBoWXZaRjEYWgEvPlZuaUNXFmik3wCT1GC8O6/lhPf/b5pE79O3+0xGNrL5K5HWiECotT6xvjN7zZvnzCf98wp62y30wBg3qtdkDf+49KDK6GlMEaFAAwhaRtE4V9/ZIJfKh1InVPsDU+VJ7a49Dra8zVQlO60TBZio6mXe4SiDVhNUdNnwPXIZbo/PgjQKpFikNsIjk8tVAaoBWcPhf20MymmbhBFR7JWOZgzPa6F2bLR/MQSQ1Tbpo0kWVyIlIil3cgfSLShckJEVNrqjpNVgOAvrlnTva6G2HK/lyDYirAq2j0kVqcaeyJR7PgNUMR2kGRtcQqpZUf4jmJl8NtA6wmoBCSM5vV4OLZf9cQHModI2Nb3gkS0zvHLEl0XVimfXN0cuJ3kcL3xxYStNWWzJfdfXew3b1tF15SstkSpHS2ht9R6r7alvEsyycBJQZqPkjOr7k4MzGgrbOKLYGsTUAc4e12ZOoHLG4kagcWAelZzf07GbReQNQqxKRw+c3PJ4hVvf48s7VO7be1uV66A4dvcVT2RX0XqazkdUJ5fqDN3LFikEXH/xJZPRWww+9yretyjcqXznGCzDOD/WuQhUsodZtfLeCPqDTSwQ6JydX2PBDL/cv09r33cZ30+E7eHaJL+80oSpQ+QV0yeI5U28FzsBVW8TsZtT4YT54j8P3BJYc996OO69dtSUR2WH9FVBpalR2ozXY2QUxescvrtD+a4vOysidSWX+40/yx93Ck6oKlsGGH7rlb2bDM8foqHQBCDTQ6SWxuGGJNIOnXKMNwBHY6Byohi2pZkk1icqBO7GKJ20mpxMpV6i5SsdSexujr1NFBc8ChiK7vBLRG3Z5wdFpWSg4ZtPSmjJfiryRoTQIJIGQpX/9j9A2OwyeQqfn094bbHEL9T6M+u/RVYKnixJXUYSaKbdstWNITZoo6ErH1HoiV1vN7xmyyJBFkavZQlNnqvQiOar/NOu8J6Z3k9bbTvHbYeuMgHM4koHhlCBUGSI3av3YLfzhK1NtPx4wRajpctPWu7rc/PzMPJ+IpxNx2MKePXx5ol+eaMfsR/4kDmf79TgKoMMB3R5JxRhE0Sz0R5tgaDLVtTX688+yZw9dayCzFYOvb82RZwwPMfLbZ/nPv2jHHfZ4JD99EhwHAtPE/Xp6iGfARPH5ifh4Qh/3i/16fIgnm2C4X4+fj6vTdvawm396IHyzF1j9v5G9wuk+mj3u4MdH/MsX7vMLtd/O18HAdzqWXjfkSmj2QrNn8lVfbUdGb2cNv+zQl3j1fMKejuhxuwQRutNu9emJ3K1noT8K/VHgDQE6XFPqltFW5ZqkNCSpropVW254StMUqyyZgZfXyOSCWt2ZYhVseG6Mni81fKkR6p3H/eqwW5heT9RqutM5nODTAxJGULyZOm5Plauu3Ttuly+P1OdnJvTGhtpWpYYs1Cg8i64SGJzEkZRM55+2q798ET4dsa07CY3Bxpk+xqir1Hbe4DGenqIxgI4+rCd7fxh5wziAPKsbecPnE/r5mXw+oft4ZpBFMMeK5DY3v0f7H3SicHLGvtoGJQqYuzkkJZP5lx3y6zMNVsh8tbVzR0/RxBUrGpXdmf2N3o2Uli81TKYEBMI7d3TyBwe3t9YbG715cvtgWPgcjP76RfbUrkTlNaZkCdWdNYj1Lru4AzMYW6xxSBIYEEEBAMGP2BlEVg+070Ag0jF6lthUqbKC5pnpPY9kfa1nqu3Q7Pl6R+PKClNk0ZRI5mJnGBhdapnU2KottQy+qXMNjW0qdF1jmxbf0OiKwdbA2EwhSzySFdCcRtdMrimgBXBZlIgcWLiXVimbLodSK5RaFlthF/fU9EYicqbcYPEM6C7IbEkXa77ZE6i8Shc5LK0IFdfsvjwSO3/sCvWN1vv1iIOMzcYe7NzRz4/Enz9zn46opzQjowtOGyZfceWGJVQFLO0K9b09egxmEppZdt/xq+SDP9WpooYXmem9ShRlLE9M7xSy5EptW2gGYtPlahqeB6HJtdoEUvtALMdqPZQqD27fYfMKei8jd/TkAz2+Ehb30ioJHhqWNcmCSRY4JEmMLwEY7OiMDKpgkoVAqItw0hNqQG1hizUQG/CUJqgQ6PiChRPk8hYen7NEWmTyIJ1isgV+lTC4siXUABgMbFcqTMGSagKRsaQaDd/LdB40DDylFRk9W6wDPS8CXcz7H+hVautOJLKoMpW1NeLQ7M6bfn4SHnbkaYt55kgRapbW0eW6yBZVueYYndDpH/zxow+txZqNp9dsUSfTCpaiZper4Rm1uqfRDDpPEHBGRLIO3wDBD50qCHBSgJMOX5WonEhmTbFqCVUQcpfQ9LL7FuzaKFSBQZIaV+bJHAknDKlOYEmazOhqQ2QLApMXmSxI7G3UloalKeicgC7o6TU9u8VGF9PmT+XsP5JwwlKaEpVn0RQ8Oh/UXqHjSxxN0HiaRJPY4nbSfTOsf9/J/x4bXSCLa2x169s93+4RSILCUqbaDpyRYXQDF9KEOgxdzXpnJJwS2DLPV0g81Wv9YEj1rTdadt9O6t+BiC0HfZiV/0B0X3tUDm39IM2u5pWvp6XfS1SGgW/p+ZUIJ+npNdT8cTW59KyeiGdMviIRWSAyM+QaS6QFOgecOSBMaYs1MCHC59cyUdSpoopnPa4sLG5NpmzwTVsbGmRRgtP88p5b3DhciYDek5N36PAnbPVBZNKe2fDMBra8UvgCg6dW04sFmvu3/3t92C1VoSySaZnOG1KdwQs0kVtMr+H5rcxXNalBoxkKSStcVeVrKl9z9V5oj0S6xBF5YpW01Y44SyKdD7PGm1njDdw/n7TellP/WE79Y73yw3Ryt4JT88U9jqQYLItDl9PaD18BDa8mNQJnpMtNhsgdt3DoQrt4edwhAJz28ZHS5KYs1Gyjt4ugKIDieLE7UV60tO0BjiZ4Km2xNUts/uUX5bCFfWekCfW9P/vzE+do/dMWe3lgXh6YpxP18ZF5fmaDYKaJFVtrhk4frJuC+ZNndjyzFdidQzx53C8+nuBPj+g2HEVubxtMOCLLYGmJKWpCFXSofLMXrcf7w3K/nftu39Lrll639KohlyQq76qtyOgd/MnGHkZq5zGYPQYzS2v5dn/tQ57V86zexwf8r39UfvnEglEiaJDuNvPAG0YBZJsdzehQVB5d3jJIUqHyhlBxjHYUjCKrB7albbHmKc2t2QepuOfNcr+eWkZLs9veGtocl4/P+G6/+PhCPj5hQTgy9aZjdSNvtI+XHx/IdTAFnYE4nAUu5FoD3xn5zkhlixt3dIxma3sQ6H1f61liW+caKpPz1DpYzXKVWmi01lYn0JvbaLIJx6baUMWKrbcMpc5RWWRxLSyTNlPZ6v2jDcVqV8VyOlE42pCvtsGnDzjnAnBJZPSO0cxVW4ZQVenCxh78ekJ3ds9g8uD24HAVkynJWAZk4UO9Y3F5jUrz8I2wutGIFDZ4M61/43IFja1KZNFVW57S4pCkRuYPzujoQht74ClNX23JZE6h8qA9aAlVgPZ+3q1O6xmIHm/coas2fXtoiU0JLyhoXoKzFt84hovIG+/8sae1Na4cGN3I6sfO8MsD8eWBWFujpw3yvEX3/iK2J6Ex9tRhoENrY2iwNZ2pqlQZNBVFLG9y9VAbHv1lqA0VsqTRFQCiJOe3Op7nZnf05MZmKltz4EtNjSxYQs3R2jyZAwAU4GaR2RIyuxbxLIumNKkGfqi2HhSpnedgfnBG4C5l8hVHqptiNTA6+2D8cbvae5ArN8CUFHSMwY3Q4WtbcyAi6WnzJ3R4vjH6Nlc1yDI7S6hEUUJz2PhGQHMGW1OpsrhKkdAV2v+Aj85VPGuzRQVL2WwxlCo6kaInH0wqw80vmem5BN9K8C0zuRaXCQVJy3BKQdJg88iiivj0CocuNDIfKq2N3qWn11j/jB5fEdCFTuYB8NrkK/TyjkOSCpUHF1Zyfgu6hbP+O3x5R8IJbPjepPOeVJWxjEoXVLooEbnYGuh8GfC7TbFKre4kKkcubzWuBOL24J+JeNbkq7ZYl8n8tPsendzYUguf3TFw2hQai8G5QpdPW+LpQJ+2mGsMXbPv20NNqmlS7eWZPG6XIpMXsPRGb3tMkey94UdnLl+02aJO51g4wWFpTagrXJ1Cc9wyxcwTUO37ZfedgmeZ+S02OheRFKiCsTPw1RaHJIE6g5xckfNbFk5SizsMyPDgBItnVL6iKXVVrrl2T5drmlRVhaJntmytHghVYXErre41IifCSZXIm0yZnt2uJpcknBDpArW6H3det4t/aOT+edz6iSYzHJNXxarKV+DxBYDgiEi61/oe6r8BgYpB56fV7MrWu6baVtWWobZZPLccXpCLhCm3HLMvy404mkhcKXKGn08YPbsZlv+gIEl88J4dnQGaoENk4MYraXa1qn+3qH4Dtb8fNr6dNF8R0IWwSpDzWxJOaFLNlRs7d2RwZQ5LMUhC5ooUmiDgO2J8CXwgHJL0lCZo3uDza4Ot2VzVoAoeV+Zm1yqRl8iywreEZVJGMujgbFz7VsXT+Ojdsvtq2vx6PHgFz85kLmvIpenwDba8gmeX6OJ6gea+/KYf9ytVKAtESmEKDJZmiaLAlueTq+nonCXzilDjiDyL53Sxgcxu0fmdITUP66Upt0g4NWy/oZC0sszA7bNB8btm6p87+a+7pe/apW9nvbNu6123c9brn9UbP1ZLX49779HhOVT+7iscTmKrhCLUZL6Kw0mRLUfeeBvNLb27XS88exiHs4cDBvChpz26Dcee01eUdrhB4j2uqh0CSx7imcHXDal53CGHA2oYXVPrPB/wP38Sj/Hql0/8b1/EXz7xDwfMd0auO/I8SOFLAEkAst621jSVuswVTbVhac1tNDntlo8H+LCZW1pTEcpAikTjaZbMSlzJMTqBM9itZ7bd07SmIlUFriCyBVOrmVqNI1MiXbDVlqO1TbEmkjlmlVDpoqe0TLW5W88+P1PPJ2wbTUEX8bRbBd7wsFs+P+Ivz+RmPXWsru8OTL2lm11JqutyfeOOdi7kqk1DqXtOz9Na4AE+vzZG7ymc/XrEn7bL0B1YRmuzmx9OsOcP4gA6buYPRzgKRrbe8qxe6A5ttQVoin/6Rf74QB638DaaR954E84e9ujTEf/lhT6s557RXbujhy2yjxahPY69GeC8qGzRURpg6wHIAQ6bxeMBOW6XoTsM3eHahyJvtI/nH9fLkzfZGP3HYPZlh661rsmUDw5kSXVL+n97OrPeto0oCv+vIgWKFo1jJ3W8KLGkaF+ohdpFbdRGiutw34akJFKibclp1Bot0gZFX/rb+jBBgHmY13m6OHPu+U4DbZb+Gs2ej/RXIQi7gdPxdFxlspZYuoft0MQdsYCyEPdOF0W7vjyLz0fqaTcJnaYFCuIyLkzfKVSSm9wyg6uNUrGlmilWAJ0Gy5QplKBYtriCzRd1Lg/lyr3XR94YMskCqxXCDtq4O4ZjhBo4PcyP4TiE3cBqQ77sCVioNg6QOEXzQzDe2m2NL/CLpCGWfKPh6bin45aEbYxG5PYRgWzvEA/e6LiZ/X7PfDlJe4dAsGY0BcEio7MlR6islYYv1zypGhqtg0dEdmer4SadmzVeNzPfz1u/QBEL9OZGxQOr7VstdLawu18Pos0w9Ppb2LUBBtXabjP45hEevMHnx9XTeogam/95Bv/9bfzxcXV6mP/1G3+KZujhe9hF0hDdEdJ6rdRdUBGniXnn8uvIGSfURdaT6kgUIjlocGWDzknTpLnKb9X6I+ztzYbJZGwut5YxVHBosVljlXb4vCsW1zKmUWmTydlcweYKqARYnifZ4S1LviebF2uldgrJtVzlRjGDyiizpDRLaFTaZPMGk1OWKQSO4WdxH1R1KqtSGUcoW1zR4ItbsxXaHWOVNpnM3m7urfZGraPoXmC1UXAWqjWo1jS+YIKyCcoh7B42I43Nc9M4Yr4g/4KfJejhe7L9lp0klkRMWmZ9tamuCoHZ/fcz/POTctwvA3e4cXoKX0LEr91mtPOHAp2eD67FxQdu/G7avGCJm1HznBresuQd+jC3xLKn1lUmh5ilCDqzhz2ZTs/7b1fjmLRKG2Ix8vtbsykukvoq6wglMEvYALMBBuWqIZZEKiVz+S3sHnbkx8dF4PejYBT6PWjU+cWdymVsuRTqdV8q60xaIO8E8s7gizbAZDoDdVwTS4Hb27k9jS8g8A1YplgqaaqVaDs4BCMblD8Fk53ZUpcpdpnQpdJhPwm9vg7KUMcdrSFzRd/tOAaucnluGpfpzNpsenYLCPmN04l8IvKJyO3xszg7vvEVjCIuLSY1qf/UK74Y137s5L8D5C0/utKpBNH4+dsgdPiiyuSmg+te61ym0yhJogsFlcsZcnlJxibE5az9hiau2VHMFIquUkV1S55e9zXcBZjDZ31QsJiUCzCo4KbS8OVaoDfZUYxsvbKFvM58YMeXFHGxmN7MyWtJyBgKxtEfJD4vCwVTrTJi9ekEHiLSNXFXq7haDTDZtUMYal2Tq2gvTwUY1JuWUpe54rB/Q81TuoIH67Eq1VbLzKB3PZvEp50rxJrvV191sZdD/DWe+6GSetGpvamXz/DqGY6f4/jZdBRjpndj/Px/hcrflojRWPAAAAAASUVORK5CYI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data:image/png;base64,iVBORw0KGgoAAAANSUhEUgAAAlgAAAFeCAIAAADWtfYLAAAgAElEQVR4nNS953rjSnqou25ze1Z3KzBnUrGVWxIzMpiVcxaRM6OyOqxenrFnxtv29j7nXMj5USAIkSytZk+vGft53h8kVCgUilS9+L4qgD/90xr7h3XO4uc4DxiJcyNx7l2cexfn3q6zP8dN3nwYzPiaMJA3CeFd3GRkXRhZF8bWhbF14e06C3jXOQrgTUIYyM9JDoJg5w8JHgCrp+dwFmOdhvXBjcS5NwnzcG8S3EicG1sfXMm7eLdhbxLcmwS0mMVIggc9bO+QkQRv39Lz18Gss+/WWfCpmZ/dOvtunR1dG4z1yfbU/E9J9g8J9uc4+7az+9gqO7bKgtredQpb3wf7Ee2Mrw1mbN1CGFsXxtYkk3VuILD6AaCMVbljjRtZZcAJgj+B1yOrzJs15s0aY53m23UWbIH1z5vV6kBGVpmRVebtmsmbDj+vsm/WuDdrHNg+2uEthJEP1yMfrkdXqyOr1ZHV6rt1BgDq7wfWTtcq61plx9fZsXX2XYJ9k2R/TrJ/SLHWF8D81OAtMdsDjvKBAR/3+Co7vso61jiLvo+PHcio7dztjK+ajK2ZgO0jnR4Ab616HCvVsQ/VsQ/V0dXq27Xqm/Xqm/XqH+JVxzo/tsqOrFRHVqqgteNr3NgqOxIfjtHV6vg664hz4+vs2BozulodW2PA24GMrl8PZrU6EFj/wBiJV0fi1bF4dSxeHV83cayZW0Y6vEv0Yv0JlHTEufE4N5Lk3qa4tyluJMmNxzlHnBtPXAMcyaqFM8W4U+xAxjLX49mqHQfCOBDGm2U9GcadrrrSVVe66shUnVnGhbBulHMhjDtbdWer3ux1AGPDFBel+MVydXlLXN7WFra1pS0tsVND9gxiT8d2VHxXw/Y1/EDHjzTiRCVPNfxMy5/o+RM9d6xZgC3EaRM9qqX39MS2tlZRlwvSHMnPYMwCerJCXqznq6kyn9kQkS0Z21GJPZ06EvKncuXK2OFae8LNgXQH2GGfsP3aAs1PY8IELocw2ZNhHMmrn+wWhInwTYIDo94fEuzbdX4gQHL9dPTTFeEIXIQjcIHBRPgmJQ4lwpEEPxhI+79PhMCC3yJCmJCGFeHAP721DYW9QI77h0SvCIELf5QIu2XMHpYA3yfCfhe+IsL+7n1FhK8Lw3Lhmy7cUCK0Rsy/XYSOtcEiHMqF1lEsEdot+MNFCCtmYVkQ9I/lQqC90Q+M3YLfIcKxNcaSHGgSTIGvi9Dyei/fJcJ+F47FX7iw678kAxhNMKMJZryDI86MJ5iRJPM2xbxNMSNJa+MAC74iwvH0tSNTtXBmGYAnYwJEaG0HInQhjAdhvGg1gLEhko3Q/HTu+n2RnymLUwVxtiisbEjpHQnZk8gDnTo0cscGfVrLnRm5M4M6U6kzlTwxiGMdO1TRA8UC2ZfjO9L6tri6KX7YkJaK4kJemKO5WYJDtiV8T6WPaoXTZvGsBSidtwtnSulC27iubbPNHa61w7W22eY228yfN7I7ynJBnKXESUIOorwXZX0Y91O/Ak0RJnjLgkCEYIi0wrseYOKxhWIvXNgfGAHgNXADeZsUAQMP18/fQYQ9FrRfUny7wIaOCF/2ZE+k2I9Vxl7tSIK3DGdJtBtEDnLh8CJkB7rwR4nQbkG7C/t7D2wZVoRjq70d0nGqKcJOp5kDOqz/ewKjt2tVAKw9MBxrXRGOxLsu7M8NvM5b2zUBEMzvIcIeC75bZ8bjnH1HK0DsKQyuEt7GGct8Y6usY50HAeLoB2ZYEVoKtNvuFR3CRAh1Z5wbCLTfEi+U5oibwFwIs6AzwTqS7GiKfZdm36XZ0RTrSLLOBNuvwNdF6E5X7Vj+65JlPVnWEiEICt0o68M4P84HcS5E8GFSiKDVKM6GCT5IMFG6ulDhkrsCsscVTvTSWa1y0ahcNiuXzcJFnT5VqRMFOW6kD4z4jrK2Ja1vy4C1LWm5zH3YEIAIl0vSckn6UFHXt4ziZaNSbW/z97vi4zZ/v8neVqrt8nWrdFUvXzcq1eYG09pgWpVqs3hZK1wYyB6X3OI+lMX5vDRBin6U8eNsMMf/1OO/nsjJtGAn/HpFhH9IDubn5GAX9isQYImtDx7Ci2K/HfkNyXicH03wb5P8mxT/JsW/TfKjCX48Di1vNQy8He0ALd/JhVrA7Diwu+x79dfzui8HirC32EvfWGbqL9ADNCWb6GDW0PlWwOqx9aEd+9Gtto2vcVZ+2Ox2ywSQfoAJGCYMuw/s7bRSI6bnOkDrsUbYzkD/ughh7TRH8HVzfAd9+ybJ2k//23VoHc6ebf4hIuwRv+U2u5yssPjd+oCo0dy+3r3WcSSE8Tg/ts6NrA4vwjhntdZS1OgrkVy8OhCY8MZtfrIDjQghYjN1mGDGO6bsx17Ylag6E9WxVHU0VR1NVcdSVWei6koMUKArzbrSrDvDDcSTqlp404wFkKI3ywIRuhDWmWUcmaoTZV0Y58F4HyEECCFIikGSDxF8MMMFEN6P8j6MidDVpS0ucyQRp0L53Khc1DavWhtXrfJFI3dm4Icysiet7tWXt/X5ivy+JM6VpfmKDFgs8Ssb0odNebkiLpb45Yqc2Kujp3fF63qFbW2Ld9vi3SZ/U6o28pdG7kIvXzfsIixfNwoXRu5MAyJcqfDzBSFGcD70yo9Xgzn2p34FAqwB/U2KNy2Y4v6Q6g0cLV4R4c82HcIis9GkAICJECaA0aQEGEmIL4GVFwbyY0Vot+B4/NXyEBEOK2xw3HcpwcLektf1aZcozNyOdfNEQId0C7waqA0QTKI60IXfJ8J+F/bvZVYFOV/rpHqAtQdEIf290Z0jMNtjpbwg9YCZm64vuwP9YOFB2jlms2DXKAl2QA+8it2F9iB7WBHCsITd02C7/Hqzl4MqsXeIIyE4EgJQ47AidCR4y3zjcc6R4Mfj3CsihIltWBHCyr+S6rS70NLhWJIdS7KODs6EiTvJuJLMeJoZSzNjaWY8zbiSjDvJ9CvwG0Vot6Avw4Jw0JtlvQjnRTggQmeWcSK8CxU8hOAjRD8pBkkxAIyISkFMDuBygBBiRWF1X0XPDepSLZwa+fNa/ryWO6sTxzVkX41viasVbm5DmynJUwVxMi9MFcSZkjxbVmbLykJRWCpLiyVxLs/M0tcLRS6xZ2Bnt9Slnq/Wi2yzxLXy1Tp1qRPnKn6mFC6M4mWtfN3YYFpb3M0m2y5d1fPnOnEiJ3eFpRI7TbNhgvUhVRd66Sauf+rz34sIDIz+b1I8sOArInyTEgfys+11R2kvRNUjpHcpaSAwgVki7NHhWJIfTEocyGiKH4gjIYwlhXcp4W1aeJsW3qWEsaTgSMAa02UsaZYEwIrBIrlhRd5jQcuFw4qwR3XW9dDA0f8VoGNu5x9+JMmNJKGnaTHW6ckeBobd43G+a3Tb9c27OGd/bS8DEwzsvJzrvHOQC3tC2+4A96oIHR1l2kb/4UQ4muD6GY9zoJe+XYdmYmCdtV9VONbN8+0/5WFTf/0WNIPX9erbOPM2zoC35rciyb1LvNAh8KhjrRvpjna+G52334O5cMb2FlYSJjZ4+euBOBL8QKwpPcuFQIeuOOuKm5KztDeWZMdTnLODK8m5kpw7wbkTnDdham88zYynGWeKcScZbwKqQGd2MD3pUG+WBVivrYgQuHAc5R2Y4MZELyn6CIDgx/kQIYVI2U9KAUqeLGkr+7X0aQ091bOHSvZQSx+qyT1lfVtdrsgLRWEuz08WxcmiOFEQAFMlaXZDfb+prWyoyxVlsSTO5bm5PLNU4RL7GnrWIi8M6rKWu27QV3Xqskac6wDqTKfPjcJVo8LebAn3m/xd8bpJnxvUaS2xLS3k+UmSD2GCB2EcmWsHUv1pkALFt0nxXUqwLPhzmv9DivtfKe5/pXpXaVrAIrmfbS60hXdiz5huCWlYEY6lZECPDocV4bs0P5DvE2GPBV8p/43++20RpjstzIjvMqL1FpZShh3XGuwsEYLvQE8k9JsihAH+4d+mGLCqrb89Q4kQloLu72HrtXW+YMuwInTFBYAzLjjj3c/XEmFHyaYYYPX0TCbZHAYNUgdHrh1zWAo0hWTrq2/6XKwVy50IG9T/o0Q40IKvYJ3UeOeKwbnOOde58ZRoSf3lCQ6twFfe/u0itM/JvQAiQjClB2b1RlMsCPjGkiwQYb8LB1rQneB8yaonZa7ndGSqrnTVk6r6klVYFAgToTX5Z00BAnwI1y9CN8o5MMmBSU5c9OCShxC8OIAPkmyAFnyU6CXFUE6Z3dCXttSVDWllR1jeEhc3xLmyOFsUpgryZF6ZyMkTOR4EgtNFCfC+oi5sGcubxtKGOl+S5krCQkVY2ZbWD5TEkYae1gDZYz1zpGWONOTEQE9rYBlq/rIORFhhb+hzAz2Usgf6+qYyn5cmKSWEye6MMJ5hHVlusAjfpSQwjFoi/DnNAxG+TUsD6ctMmgAR9rtwoAVfESFsQBxPyhZjCanLfycROuOvFe6PzH4z3ISJEFjQ7sL+MBEAi5Cs8X3MDNCFt2nhTaY79Fuj/+uDLFRgqeuBLvy9RTiWEkdfJsDBF89+sWIHdtweEVq9MVCEDrh4ekRofT9hwoO1EyyRt4vQDDRfNvtbRGhPNY92cgM/VoT25G1/CPguwYLo8G2csZ+XZUH3GudIS2NJwWqk7QS/R4Sgz624cCwJFarDloe0M6wInUlhIN8oQsuFdgsOJcKeFChMhOBmCYATZS18CAdc6M4w7oy1RsYUIQgK3TjvwXjgwgB56SMZD8m6MM5HiFFamqSESfxqpsJMl9jJAhvNcRGaj9JKNKfF8rWpHPu+JIJ5wdmiMFsU5ivy8rY+V5Rn8+I0zc7k2bkSt7jBL21xS1ts8kBNHqjxPXl1W/iwxa9uC/E9OXWo4ccKcaLmLmplpr3B3ZaqLfxYSe2w65vSSlmezytTlBbEVHdaGs+IDkz66U2C659bepPgRjvjoOUAMCD+nOTepPhuwJEWwCQibMAdSYsDsRQ4npbG0xIYp0aTwki6K6fxlDieEp1J0ZkcXMlIWhy3yQxsARpwZpXxtNR/FBhgX/txAVBx9p0drAde9IZt1Db/h2Gp2uFdOBBLe6MvR0bwuVsfvZkJT3DmWdsvNfq2vBhhX70U6Ad2RQy9cIEAG1DG45wzKbhSojMpgIkfR4J3wdsPvcAaZCBnUnQm+IH0T6C+3g/WiYAMvO3Ca7j+gQ3E5kVGH6MpfizJOxO8K847E/xYkn+X5t+mu2KzH9SZFMZTJubGjmihkRNEkFCxxQcDq8fZaUNnsSUHBAYrDxPYeEroXHmY1ToTvCspjCSZ0RQ7muLHEtJoXB5fV13JmjvZHE8JowlubJ11JPjxdXbsQ9W5zvjSomOtCibwxpLsaIp9m2LepJmfU9WxNDcQe3oT7AKAfZ/dSWYgjiw3nmHHM6wjw4IUqCnajDAQR4YdyFiaGc+wYIbPhQpOhB/PsGNpZgzjx1HehfDeDO/L8N4M70J4J8JboWEPbpx347wL44AvXRgHtnhxyYOJHoz3obwf50OEGKHkWE6O5KQwLQZJPohzQZyLkMJETp4qqNNFZbqozJTUmZI6W9bAi5mSOlGQ7EwW5amSMl1Wp0rSdFmeqUhzm8rijra2X08cN1KnLeKsgZ3U0GODOGvQl23yvJneV1Y32JmcMUVpMVwOooI/a0a3PoQbQoRvMsKbjBkj9ojwTWrABNV3i7BfSN8hwh7tDSXCsW8TYX9jXlHgaEYC9ZsZuZQ4nhId8CZBBTNkebsI7eMyTOT/00UIhu/+t98nwl4LwkUIyvSuJIJHtL+3CGFz3pYIAT0i7LFgvwgtDw0rQnuqc9yW6vwOEYI2WCllu8/+dhG+jTOjnctBR0Iaj4uOddmxLo8l2bF4dTzBOFOcM8GOr1ddcdabEsxALcWNp0zVgcDuh4kQcntDvwhNfgcRev82EXpxyRJhEBfCpBClpTAthigBrCwNk0KUEmO0NJGTY7QEXliALVFailCiRZSWYjk5lpPBnOJUSZopi+835MVNZXlb+7BrJPa1+J4a31OTB3r6qJY80D9sifPF6gStRUkljEsBTPAhnLfDT7DVhjAR9hSzp9oG5/0gAoMpqqeAJaRhRWjVbK//FReOZqTRTLe8o8Pr4hxJmzv2CH6AGLLyWFa21+/MyM6MPKzY7CdlZ1gR2jvf3kWOtGQ3X1fY/0NECGJB67X1dlgRDlDgqyIEfzVTyt8gQvsp2134o/oHVg9MhP0K7BGheVVh2/E7jmsVMMUTh3QmpBJrx34Rwsq/IkLgQqtaV1JwJYWRdfMT71ifccVZd4Jzp1hnouqIX7tTvDvFmwnJlGgmJ9O8K8070vx4hocp8HURgu9qPzCBObIccCF460qzQISOND8QWAoUzJDZRQiqhYkQJEIH0BGhBdjiI2QvLnlxwRIhMF+QFIOkGKKkMClFKDlKylFSjlFKlBKBFGO0FKXECClESCFM8GFSCJNCiOBDhHmTIiCaFycK0kRBmCyK0yVhuiTMFvmZAjdTFgGzFen9hjxbkSYLXCzHhCklSEgBXPRgvBvttvMnWATTr5a3WfFtths9WCLsEdtAwfTTMwpbY/FItlvG7iRYPQ67DICTstJIVgLOcGYVkCPtH/d7RQIRIay83YJ2F0KDTogIYfXD6hm2/OuR7reL0J4u/pbUMay8NbD+jcAGDndasgJB8Ba4EN6ewfQr0JWSXCkJLmDwV7PrrPlXWP09phlLmwzbDzAhgWG9H3AI6+14ShjJCO8ynYDv5SWFy/Z5mRs7QMXzqsj7rTZsPa6kYDelGdWloO1x2lZX2nGk+fEUN54yzdQRG+9KyK6E6EzwznXGGb/2pa7DKDtBikGU92UYcEeBO8V2dCiYc3VpvuvCFPcKVgPGbUHkWLpbQw8g7OsHiNAB5vMy3YUwsIgQviiGcyG8C+HdqOBGBfDameWGFaEH4wE9b32E7CNkLy74McGHcQHMzIV27jUUQ4QYJqUIIQEXThVUC7B8BhjRiiADBGcnkpOieTFWkCaL8mRRnMwLsRwTpasBWgjmRIsALQRowU/xPkLwEYIX590458Y5J8E5Cc5F8j9BI60+tbxDpHfIizRmT3rzFcH0AxVMtmOyl8X+u4nQ1HlWtnj9vCz9W554vf4fBey8rCyr3YKjScFslV0Jtr36gR0Xvov4Q3hFhMB84LUnI5tqfPUs+ulXYAfYcWVQAIhwtONCWP1u+1V/WnSkxfGMOJ4Zuh+gFwoQEYJDuFMmjrQ4mhVHsmK/AvtF6Ep1d4RdEEAvFAZO6KaGq8QysV2Edk8PKA8RjKMjLWvVCXCbOyF4krwvyfpTTCjDRjFmmuYXCvI0LcYILpitupNX7uS1O8W70rwzKXTXrYCak5wryTkTLEyEvQ3ImEDb2REeDPNuB2vxC0SEwHAwgAXtLvxuEfZgF6Ef5wMYH8DYAMYGCQlEZkFcDOJiGJeipBKj1OmCYTGV1ydz2gStTtBqNK9GckqYlkOUBAxqejSnRPNyrKBMlrSpkjJZlCdyfIzmvKTooySAlxStt16c9+K8B+OACF0kD/ipJ7NnRTmvi7A/TIH9w9tVYceRMTHHzc7bEVQeRUzsJWH1ODPdqkwhgX1Bq14exb6lB5gwXinf3xgg5oHARAir//cWoT3as0eBv7cIwXDfz7ACcKelV7CkaL39PhHaFehOy+60DBezWQz0nnWx+IoI+11o6fDb+wcmQpgYXhdhzyWFOy2ZE4SdKw93SvSkJU9agokWOteVeFHAioOHbb/Zb7Z6QD8MK0IQSDkyrP1JY540501eBdNMDOOnKfk9Lb2npXlanKfFhaI4lxNjOOtLXboSV64kA0Ro3dLnSgOPcu4E54qzsOPCRcgOBqIuuwhdCO/Jmriy4mAg9XgRYSDjuODABDcq+LImblRwoQJMhD6UB/gxwY8J1lswR2gXoR9l/CgDLOjHhAAmABFGCDlKKkB7FjFKAZFiOK+G82oopwRpOUBJFkFaDuWUSEGbKKqTJW2yoE4UpFhe9JGKhZeQvYQMXoPm+THzBg8PYfITGL57RGgl8fpF+EpKbSgRgljNLkKwZQTtutBuzWFFaK/8Ff/17Gu9dXZ4vfxYVh5HlHFE6TYVJgBEAfWD9oDKXVllWBEOWx4qeDDc28+0p8HfYMH/tiIEgaD97bAi7Ffgt4vQ8Q3/F5aK/kYRwrByrT3ARNivQEuEVgjuTkueDm5bdGgHFjF7kqIn2S3zmxEwNPKGiBBW/hUR2pOKwIKeNBdFzqeI67k8v1hUlgraPC2/x6UZVFgosAt5fobkQtkrd/LKnWLdGXBo3pHm3RnBkxa8KcGbEnxJ3pf8DQv2ixD2hBcrIOvBEmGPz9yINBhbzGfHh4o+VLQrEGyBiRAW+XkRzrKg5UIvwnkw0YOJ/RGhH5P8mBTA5SAmh3AljCthXIkQKjCinTAuhXEpSCsBSg5Qsp+UOjfsi35SArfqB2klmlejeTWWk6O0FKUlUNJeGBBEhSAqhDAzEg3gIvAxVIT9agGKssZHa/Q05zxsQ6odmMBciNovQheigqP0u3BYEboQ1dFZijKelpxw5fwtIgQWtLsQ1g8OVHWgKpC9M6u4soobUd2I+puG7sGqoYdhz8sysUWPEe0ihJ3UK/0DLZ+VBuLMDMcrsaAnI3uzCnAhGL69trP7RgZa0J2WoU3qhI891wew+r0pm1TSkjtt1jNs/8BEMpIRBgKqsg7tzEhjiDSKSAMtOFCE3ozszcjDitCX6LrQsuBodmgRWg4GIjTDwQw8ZZ0RBgIT4Wzucr5YXSrxyyV5MSe9x6VpRJzM8PN0daHAvs9xYeTak7r2pDkXaHxWcGYET1b0ZkRfWgykxUBSCMAj0W4DwGLOrAlMhL4MPxCYCD2oPJC/mwgttQARulEB3D7RI0JwoAAuh3AlTKgRQg3jSgiTQ5gYwkS7DoEIgcbMMA7r3qfoJWRLhyFKClESWFPTo0ywrwfjI6gIAAcydYgJP8Hm3l7Oi9iwDZ12LIH1ABPYCCoNBDbQj6PyOCqPIZIF2DKsMLqrdV6aDFbejgtRLbxpxZtWPBnFBZqHKGOoMoopdjXa6deVs7Oj9dcXWoKByIOBlPdkBjNQgc4+k/VowJ3uK/Zb7QGHsI5rjXT20dyVla1R0goXzEglK0MYnAICw7Q3I3sysifTLe/OMO4M584I7jRwm+pO6e6U7l4T/UnVn5TdCcGTFH1ZyY/IfkR0UvqbFPcuzbsx1YmrDlwdJdV/wkSwLHA8JbjTkj+jBtOqPyn71qFigwFr/7Dit0ZSMLDaxlmY4wVnRnBlRQ8gLZjTWrBFFpkXNXvSJnbr28XvS/KeJO9J8u5UN+IZzfJW51gRMEiBejqfVA/9q4deT3XCxckNxPpdBV+GCSBcBBNihDBJSdNFbaqgxiglTEpBXABBQ5CQoqQSJZUwrgQQ0ZsS3AnOk+S9KQEkJK1AzRIVTGyjmDyGymOoPI7Krqx5st6MDIv8YP1jv7fPiXRv+AP5Dx+i+lHNj2o+RAVXhOBG+H6sH44wE5soD7Z70oI3Y/07yH5E9mUlb0a0x3w98Z89NdpDoBN7AUf6MaEnULMI41IIE0HQBpKlEUIOYYML+wgRzP/1Y4mw84wb8BBUyXrbA1SE0LkTyID79xGh5ULr7bcIzI69Df2iGkqEllEsEY6hvyFCy4Xd83r513+ICF+Eg0OKEBrBvCrCHgsCEfbkzUaz4uiPE6E5KWJWqDjTqjOtOtN6AKkFkJo/q7nTsrnoNCM50rwTkUcTnDslBrIqaNUYIr1N8+Oo6EREJyK6srI3q3jTijcle5LDWdCZkeDK+d1FCDrKEiG4GeD7RNgfAVsWtN9RMJ4ZIMLXU9w9OeHfTHUOLcIUCx6n6cuw/iwbRvkozscIYSInRykxjIsBjPd3B3cJxCUhTA4gojfNWSLsPqU6zXnSnLcDTIRjmDiGieBbZH0Q3owIE6EXkQbit0VpLtQM3fxZwZMVvYjkQ2U/pvgxxYfKXkTyZEWYCK2lLqaxOoRwJYjJQUwOoJIfEQG+7GALwkRoae/bRRgiJBCiBXExREhhUgZbhhUhCBPt2VGYAk0RvpJyHAws0kLkgcDqH0WkgcDqd2BdF1o4sOEs2COz79vLjWpuVPNmVW9WBelNF6KCzKc9+dlfw8CNP0qE9hbagYnQjaj/EBH2K9AUYcciPRnCHxYRYqIbE12o5EIV67rBkZHdiGqmiMFXAtPchOEha9604s+o0awxkTGCScWXVrxZ1ZmRx1HRgUluTHZjqhtRXFkFdMv/FBFaHWWJELhwWBF6UoO/Et6UWaAnAdhNn77sn9dF2GNBNzzVCZ0thokQqCvDeLOsP8sGEC6M8hGMC+FcEOV9COvNMm7zV/d4NyoETSR/VvCmTQv60qJ9xabdhTARjqOi7Vqq+0H83iL0o/xALBMAP4FUYYiQYrQRpfQwodpdGEAlmAhhIaD12lomarrQJqoeadkDuIHzfN8iQmsS0ZpZBKnRoUU4bMoRxEPDIA8ENqA7sF4Xgi2w8lAxYDowmRvV7Dr8ln2tHd2oBhTo7i+GKoPpU6/LZtDuIWDVflv9A4Ckss2j9MeFEIH1hJLdC5TvEqFdaW5EcSNKbwD38q/9wAYIX1YBeLOKN9st78RlJy6DJyKOo6KVWvDhuhORXajiwTVwUeLANQeuuVKSN60E02ogpfgSkjetgJVNYwjnwAQnLrsx2YnIjqwErkK8trQVaLl5gQIROXSZO6Q8LEUGhtSeUdWTFWHle0TozYjejOhJCx77vjagIoRY31Jgz2QYuDnB+qvVDOgcHsTBUBFCgfzMUGeZJXjIlr8DUCCwIEing1yCGUJlhY6izK7ruXuh69osPxDLW71zddnBwFZ1wkQI5t7AUhQAmAKEibArHpT3d+IwuwhBaBhAJQkBxgEAACAASURBVBNb1GhnYBbUAljQ7kL7FjvWMs4X9zy8jPC+D3CmA5sXwMWffjOV1wOsvBUS9TCODQZorB/YgO7EVSf+Yi+w5YWcbLwiQsDrxV5RINi9t4AlMIio+g8HtvxjRThAhy9bAgJfOz3NG3aO8FskZ6rupcn+RhF2HgoMLCiOo+IYwo0hnDfLOlPXXkTwY9J4inOkRTemOhHZgSkuVAHLQ3yI6sE1B66O4Yojw7oQ3oUKTkR0ZAVHVgIS9b48Yvdzh7QfFtG+3hv9uFAJABYHdrsCUt6NSHYR+rISANafA8XpzfRG3raLmAE2NV0LyIoe80wlNyLBBNzjdeu4sPJwIEIC1YLlIQjnzbK+DOvLMN5s91dnPVkrnS6av0MEJgKzApgw82a6tyV0zWpGclCHmcs7v02EYOlKPwFE9COiBxNBqsODiX5EDCBijwUtF8IEZi0/AYlNKydpGREA0pWBTsjYD8x81usQKYdI2doI3vZjKbAb21GSjxpae9Alpj9KhDDhDQ1EhDCxAe1ZLrTewsrD8GK6B9X6+ZZ9LYl6MN06kR5nwFdtvTB097wwzYnZDvGb7cHUgQwbGbtf8t0i/E0x99TTr0APqnpQFYjHMoe34zPw136sOfw+VIAPUX1It3zncPal5Jwb5cLp80jmYpoWp0jJn64GM1wMV/1ZwY1yXoTzZtkgKoRJ2YfyTpR1kgJ4RK8vK3Tv2UIlIMKu5FDFhXa+z1DTQ5a5/yARWobrARTraECyVkPAysNE6EuLvnSvnFzZ/oyfWbi7+iPLg2Qj4BVPdNcxZs1wB6T+hhMe7BZyxOqxrgvBh9t5/qTgRgU3YnavpcbOukoz5WiP8OwNhkZy1nwbKoJbC4DJrO299FkNEESlACp5ccmDSx5c8uJSAJWC6ODCfgwaydlF6Lepzm+TojVRB274G8jA4M/CrjqwJUzKA+lPigKrwYQHiyzB7RY9IgxQst3udn4aVmCwCA824MLqeT1yGhDhEV0XWriI4SwIUprfIUK7Ar244cUNkEADDvOgmg/RfIjmz2owEdpTsvZqf5QIh46Mbdndv0WEvynmnnr6FQgwL2sw1YOqvo7MAtnBFvwOEfoyYLscQJUACv6rhSAuZDcVYq+WP71Hd1tzGPse5eYIORy/jmavp1B2jhA/5LWVnBpJXfqSZzGCm8DlGCaFESFgDlWyD5XtArNb8BURQi+Y/r4i7HSIMqwI/RkJ0BNQWo2x2tAp9iLXZwkJFvEMtKA/K8AiV5h44CJU3IjkQWUfKvtQ0Y+IZlxoLvoQLQs6EdGJyF6Es0ToxyQ/pngRyZ0R3LaYzIMNaH8PoSwfQPgAYq7E8WA8eNYlXISDJ+FgIuxZk9L1EwRrQs40Vjf+48E/SIgQAWFSChFiz01+Fj0KtGsPvAhTSphSrI0RShmIpV5gX/A6QinDihBEhP0G/d1FCI3ksMEMPaATvS4EW75DhABLOV5M9w6y1CsW9OLGONErQn/2N0TY40Kw5R8owoEu7GkJELyd3uZ9rwh7xObofKyWCAPZHynCQFYLIloQ0UKYHMalCCGBx/tunjYPmecL9U87l5/SJTVdNLLl5hLCp4saud3aPHw6PPtl8/ApQUsrBIfutuYpYxZXJ1EpishhRAoiih+RPVmxG3piKrjjwjodCJDvCaS8DxmMG5MBYHdfB1j/eFC5X4RBDNqf3yhCy4UOrOtCy4LBTHfl4TeKEGDtFejwo0ToRGRwOeLFFJA89GUFHwLuIhA9mClCJyKCOW9wV5x19xtMhHYXDiSU5YEL7SJ0Ev8wEYJoKUB1XNUxUJiUgPksF3aejq0M5JX4bygRWndNgN+IADcUxih1WBFa2VHrTnxrVSpEhLC5OkjE1h+W2bXkwTUPrnmxLvbB0fwroXsJPYANxr4vDFAPOOKwgH37Gcd0F17zkDUfafhwFfwTBjAhgDIhnIuScoRSQrgSQBU/pgQwHVbPsMDO0YqQQJBk4UIVe2ea1uls7AdWDwxon0PKg3gigGoBVAsgeoeak9ABLlx34d0rCWfW5maQA8BkNyZHUTGEqh5Md2D1MazmwBQ3yvmxa7s17S0JIfUAUvNiugvXnYTmJnUPrnkxxUnxXlwKZ9TplLaY1ldQeRlnFoizWZqN4mwAE3yo7M2IwTT7Ia/lDu9Lp42tq9s99nGner91dbt5eVM5bxVP6vvC4x53eyg+nMgPx+zN3rl+dN2oSvflTT1f0aiSgRXrq7g+nRSjcXk6Uwtk1SCiBVDNj2pAhy5CcxKaNyP7soq/c18XaL8bUcCivn5gKdMfJU6fTZZ2gEoDqBJC1SCmejHFicsOQoal2qwLjh5CWTmQlQPZjnQx2Y3JTly28o1e5EVU112F8ZKe+7tNL8KPCxOJBxvM67oaoGSc9aJVD8L4EDaIClFMiqByBDUvI4KY7EfMeUQ/ygUwPpzVw1k9iGhBTPcTmo/UXIQyjoPbBuQALgcJLYRrQUwPIHogqzkIGaznchGSl5CtdY8h3AjhRhDTLcCWAKoFMD2IGyGi5ic0H656CdmDm08dsz+HzE+KPkKYIJQYLkfAreuEGiGNKFWL0DVf9nomL6f2msRRG90z1oviPM5MIdcTBSlMMRH8epqsLuWFeEmKF7h1mklUOOKwRh+24yV1GuGjqBgidT9VC1BqkNb8lOolZDcpeyjFl9O8eS1QVIN5NUhrYcoIk/UgZfhymicnxzApiklhUg5TSoRWI5QyQSgTuPk7hSFKMJ+aXZACedGfEyK0CgBCtZwaJTUAODULP9XF/ri1AK2BLaC7PLgEHsAGFeHrA+vrIrSP7/ZR244P1wfyjRb84SIMUA0vobsRxZMVfSjIhothXAQ/FzlTrE0VazHaCJF6AFf96I+x4DeK0O6wv0WE3+LCb7kQsRPAVRPzUsYA9PjP2yGQ1TqAmM8cN8MZMZCVPYjhwhpOvOEl9AAuhgge1qoQUg8gugfVXLjuInUPZfhw1Y8pbpTzpLlYRlrNN/HtJ3zvAd1vIYfN9aP72UotTMpBVIogwiwmpjaM8undxmVzh7nd4+53mNvt6s0ed38gPO7zDzvczR53eyw/XdU+X2kfT7jbM+6mqjydVttn7P3B1X3xqEnsNdJbzZWCPo0JIVQFCgngqg9XvYTqJVQ3qZoWfClCD6r+7iKECO83RQiwRAiP1QZHkJYFQbWWC1+KUPhGEfZaEJNgx/29RRggBD/OeztrR8F6GfMec0QOYp3VlZ1ptiimRVA1iChBVArhSqizSMR8AifC+RExiMlhTIvgegTXOwlVcHsfG0C4ECaECX4CESwmUXEal2dJ9T2lzdDaFKlEcTGCdp9YPZmrgUdRg992CNNyJKeYYEIUF6MYeGKLGiG1GG1M5GpRil/a0NHj2+LlQ/HinjxqZnbq8U1jKsdO59nFkpjaNfJnt5tXDztXD1sXd3v8w7H0eZd5xrdrSyQ3g4sTwE+kbN56QcrRnBYp6JGCHi0a4LcGJyllklQnaCOaM0IFzV/UJkk1Sioh0kxghkg5jEsRVARPSgvllFBOCeaVYF7x5WVvTuqxoEWU0gERUrMTyumAIK0FKNVPKn5SCfTZEbwO0NpPMLHBBu5hRQjiv28XwD9KhEHK8GOSFxFChDRdMBY3Gsub9cWKMVPSZ8vGTLk+XarH8rUwZQRw1Yf/XSNCu8D6LyygydIfKkLohQuhdtC9RDd1bJnPj+p+1IoU9QhiRBAjnNXDWS2c1cKIApjA9DBmBLC6F625UcODqj5U9CEc7Lgh1AgguhfTXITmoTQfqQVwNYBKkawyiUofinXy6DF/9owe3qb3W5mTh4XDh8mSEUaEyaywiIvxvETsauWzZvFYL5/WSidG4UgrHutbl6095u6Ae9i4bmxeNfb5u3P107n2fCLcHfO35+LDudQ+k9uHws0O095k70vMI3rSXKmIYDgL4VrXhZjixRQ/ooJw2RIhcCFMhHDh/b4i9OCKF1MCqAK84sUUF6E4SeU7RGiuvumIELjQmnvrYBaAiXCAAv+hIgxiKgBcrLhQcC+p7EfUTlCogjvQwSxXAOGCWTaYZUOZagRhJzGTKK2ESSmECUHUfNxXOMsH0+wEIkxi/DQmTGPCNMa9x4XFnPShpGU2VEB2U0O2dHTbwHfrxF4D2dVTm/J6UVzJiSs5eTlvLOVqS3R9MqdFSTmMi9YPG5k/b0QJM7QyQytTtDxByjFCipLKBK3NFqWVLR0/aZWv7jev70tnN9RxCz+8ie8o2QM9f9He4T+ea79eGb9e618u5Y+nysOl+nzMPZYO65myFC8pHyrqYkWby8lTOBfD2WlanM3LEyQfxdkYwc2R7CIpLFHiAiFOY0IU58O0HCqoU0UjVtACOdmXl/0FJZhXwrQcJqVQTgUEcoqflr052UNL3pwcprt07Z5TwnkNYO0YyqlBWonQajSnxfJ6NKeB3yAE6dlAbgB+WoaK0BzX+oAJxk3qbrJbrDtmkYaPNGA6/PZI0TbymoAjwnAS2kBg5wVWSUVJea5krGw31/da69uNlQ11qqhNFtSJvBah1RCpBgnNT2h+woDVA2NYEb4SYZtbbNUOjLntlwt/+/VHN/J7CUgsvHAhoXtxAwSI3XwOahJEu3meTvwhBVAphhrhrBbIamBVSwDtPNiC1AOk7ic0kP/xm/2vhTEjiOleTPHgihfkmlAplBXfZ5R4oZU7eSxdPSOH9YUiN03z74u6m5b8mDCJ8fG8Sm3VSvu1jVN966q2c93arbZ3rltbl43tq+YBd3csPh6Lj1tMY+O6tl1tHQj3R9LjPn+3zz8cCU/nxvMu365c1cvXrfz1bfao/mFTXizxE7QRJbUQ1juyWwOo2V2YAoD1J0yQ3iGBpjRh9ROqD1ftInSTqotSoRESRGBg7qC/5Z3Jrd5mmPLoo1+BAVwO4FBxwoD3A2R1JaSeIKKFUD2EG2D6xkUoHkrz5o0wpoUxLYgoYAoziApgWiuIVSP49QTBvKeFpbz4IS99yAkfSG6KlicpaYqUZnLSYlFbKulLJX2hoK5SQqKgpMt6tqIjGwa+aeT2WqWju8PqzRFze8TcHrN3x+wdeH1YvTmoNnYvapun9fJRI3/QJLaa6by+Ssjv89oUKcUwfpIQpykZyG82py6X5JWy8mHDWC5r7wvKbF6eLSjz5drKtpbYM8iTRvmitXHZLJ816ZMmedQsX9/scvcn2sdq/Ve++StX/8Koj1fS3SFjnArtM+7m8LKxdVovHTfJozp6oGe2autFebUoJTa01bIyT7FzJLNckgqHrdJBq7jfxLe0eEGYp7gpSohRylTRiBS0YF7xl9RgRY+WjWhRn8hr0ZwWzZluC+bVQE4J5lV/QY1QMiBKK1FaieVUwEALBmklTCl2EQILRnNaqLML2MtaWfoTTGywAf11/cBE+O06/FEidEF4RYRhUprK6/Pl2kLFmC8pc3l+lmZnysZkQY3klCAh+TGpMxYPLUIoEPHA+tNuQXt/vv55DfhchgQ2cHs60/UeXPHgivU5wkRo+44pLkJxERJgAqtFETWSlSKIEMOkGC5HCDlMyiG6FqQMy4WAAKmHMS2Ea+D3r/2Y5Ef5CCLEssJKVsG32uXLZ+q8vb4tzuWZSbI6QXA+QpjJq8nt+sbZ/fHVwylzd8LfnEn3l8an6/qXq9rnC/3jufZ8aXy60D+eKo8Hwu0u394Tbg6kh0PpeY9/2GEftriHDeYjfXqTPWik95vxrcZiUZvNqXMFfYLWoqQCnuQbIeQpSpvJGTM5I0zoIVwL4eaVhK8DrD9h+IbE1MYAYBc0g0UIXb4PE9igyoOY2lm10dsMWD0DFIjL4McKhgLeD4OB1pPVQqgRxPQApvsxxYtLflLx03IUFQExTJzApUlCnCKlKVKaKfDzJWl1S0/vN4mjW/Kwje/W0U19pVJbLmvLRXWlrKxv6Zm9JnrUwk9uqN1a4bC1eXKzfXa3c3q3c3a7f/lwcv18Jdxei3eM/MCpT5z6xMgP1+LdJX/DKDfX0s0F1z5l7o4u7zcOW9SGkaGkOUqYxphpjJmnxZWStlox4luN9N5NckdP79XSe7Xkbn19S1/d0uO79dRBK3vSIM5bpav2drW1W21vV1sbVzeVy9t9/u5EfriqfeabX4X2L0LzE1974Iz7S7XN6ne8/sjKD5f83RFzu3lRz5/ohcNGbr9WOG5Wzm/zx01y3yietvfEL0rjr2rrL1rzX3n1l6PqI73fWC2os4Q0WVBjBSVUlANFOVhSwiUlmpejtDSZ0yZz2kRem8hrsYJJtKiD35SI5WTARF4BgCSqBZgfDdKyubSHVqK0Agway6kTeQ38bJO9PJhG/WEi9FCGh+o6z0+Y2EVo1yFUSITxOlY94IjD0t8eQICSozltsmRMl/TpojKTl98XpLmiuLjTnt2sxwpaiJR9hOzDVR+pwSr5HiDieUWE5paX1xY/SoSwbg/hykBeDnDd+UJLWkFCA+sCAECBblJ1kyqYVPfQkoeWoog8gQjTGDdPCcsleaWiL1SMmbIRzhuhnG5l+UGiP0CpYJ4jTGlBQvKjfBjlp1FpntTwslE4ui1e3GePjPVdZX1H+1BR5ilufbOOH95sXj0cCU9nwv2ZeHchPV6rH9n6F775lW9+ZWqfr/WPV9rzmXR/yLZ2ueYu29oTbnbF+23+vnR9R581seN6cu82fXAf37mdK9RmaG2+2Fgs3cyX2rGcGiXlCCFN0epcqb680V7bvF3bvAUzFmFCDRJKAJfB75T6CDnY6ZleOhFkD1DnEfJAvluE1hwhEOGwwgD1+GwKDGJqCIWKEPa9GqBAQgkS0AjyRwkyhA0G5LeDmBpEpTAiRDAhivMTuDCdqb5HuUVSWi2o8bIRL2urBXmZFpbK8odNLbFTR45uiJN7/OQGO2hmdozkdj2+aayWldWisF4WMtsyeVQrnLe3Lm/2mIdD/vGEfzrm70H8d8zenAvNS6nNaPd87UmoP/O1J1Z/YLR7Xr9nlLsr4faMuzmp3u5etDaO6oVdPVlR1otivCRltnRkp5bdNrC9Ru7krnR5W7i8zZ238aNaek9P7Wrpgzpy3CIumvnr9jbbPuDbR1z7gL85EO4PxKcT+eFce76qfeJbX8SbL+LNJ+n2s3z7SWh/FNsfpfpHXn24Fu9O2fbedWPj0ti9bO9d3Rwy94f84x5zt8Pcnqqfhbu/Nj//192v//fjH//r46//0Xz46wX3iajUFrPcTF6dzCuxghLKS8GcGKbFKCVOUtJ7WpqlxClKmKKEKVqczklTtBil+Mm8YmH/FXsrNATOs4hRXSZoFfh1MqeFKMlKroL5SMBPvxnb/XAR+qman6rBRPWPEmEoXw/m9FBOj+X1qXLt/UZ9cbuxtNOc32nNbNRiBS1Ig7lW3Udqlof+/iK0W/BbLix+lAh75qItbEuotSipRQkD4KHMqTuA5cUQqoJsUoRQo6QWo9QYpU7QWijDTmLsSl7I7mj0SZO8uE+f3q0e3UQKNTDj7ScVHyFbLgwRUpRWozktTMshTJjApaWcnqq0y6eN4lkLO27Gd/X1HSO5ZyC7enZT2Tl62Lu432Nu9oX2gdg6lu4u1U+M/qt481W6/VVo/8LUP1Zrz9fG04V6f8Q3t5n6DtvYZpuVajt/0cROaql9NbGrfthpre3dLG81ZvLqJCXN5PWZvD5ByrGcHKOliZz8vqgvbzTXttqrleZKqQ5m8u0iBKcAE6F1xdDD8CIc/AQNeGSv+PAX3nWTqpNUTP30A7svjeg41WbBEKp21rVbNVjnC7vA6lPgq8f93UWIqwFcDePKJCHPUcpKTl4ryImCkshLyYKcKSvYlkHuNsjdGralZSvyaln/UNJWysrqhra6pa1t68tb6tKmtFqQ18tKakPNbKv4nkof6ZXL5g7T3hPuDqS7I+n+WH44Vu6Ppbtj6eZYurnUHq70x2rtmW184pqfLRjj+Vp7vlQez6T7E+H2gL/ZY1s71UbpvJk/qRVO6+WLVuG0Tuwr5IFaOm/u8U+b7H3xskUe1dADDT3Q0aMaftKgrpplpr0v3h6J7ROxeSK2T+SHM+3TVe3zdf1LtfGFbX3hb74Kd7+I91+kh1+42y9C+zPf+CjoHxn54RwcXby5VB4vlMcL5fFcfjiR70/k+3Pjudr6Rfvy18bXvzz86d9++dd///zrv6v1P+3s32VQZT6vzRX06aI2kVdiOXkyryyUaqubrdRmLV7WVorySlFeq2irG9pySZ7P8dNFrQcgwpm8yXROsfO+qFsbZwvabEGbyatTtDxZ0iaK6kRRjRWUaF62GFqE36gZawC1D9xAgX6qFqDrv7cIvXRtINCIsNjy0rqbVP2UGivVZjYas5XaVFGbLGmxAoi4lSCtBWjDT/Wq6Fuwzr0HmJC+pT/tIoQdF1YPjABZG0iMNgYyRWkdjCnKmKLqADetAXqMOJvR3mf1OcSYR/UFzFgk9CXSWCKND9vN5G6DPG5VLtub17fkeXN1V5sqCZFCLZw3LBECkQARxnLaRMGI5tUIIc1ScqLcovaei6cKcaQl97TlTW25oqxvaMSevnHSujp/Or+8O2Sa+0J9X22dGc9c/U9i49/Em6/Agpfaw4V6f6U/Xqj3J2L7QGwdiDc7XKt01aROa8hxLXNYSx3U329IE3k2SlenivxMWZzMC5M0N50XJvLKZF6ZyasLpdqHjeZKqb5AqdMID57ZGCE1MI5bce2wIrRnhl9AKgOBPnEDclywWCaIqZZ3wWIZmAhh92NZn7Wf0EK4Bi56opj23SL8xuPC6oEBO68wPhgQZEdJeT6vJSo1YrtV2L0p7bXLh+3ifjO/a+R29MJerbBvFPaN/J6e2mzFy8ZyQZnLie8LwvuSOFsRZzbEzFaNPGxXrp922Y+73OMOc7tdbewwzR35Zk++3ZNvD9TbE/3+1Lg7N+7Pjftq8+t145ceqs2vTO3Ldf3Ldf3LVe3Tmf50rNwfyO19qbXL3mxXWztMe5+/2662Cidq8VTbYdobV63iWY0+UvFDlTjSqNNG8eq2wjyU+dtd+eFMf7rS7y/km3Pl5lx7uqp/uap/vap/vap/qbZ+4W6/CvdfhcdfxKev0vMflcd/0R/+Rb/9o9L6ytW/XBofz41nvvWFa35m6h+vas/X9Y/V1mem/eW6+Un++mftlz+1fv3107/++euf/uPu/t+q1183KrdLBW2ppM+VtJmSOlNSlzbrmcMH+uKXHeZL5eIpd3JHH9/mzx/y5w/EUTu7W5sta7Nls/B0UbGYK+hzBf19XrMzm1OXNpvz5RpQ4FzJmCsZM3l1ghTnd1pz282ZjRoY2MHdGmFa/KmTpOoFjF/9wAZ0oBk/VfNTeoDUQf4qQKkBUvdTJl5a99K6J6d7cjpswA2R+kCsSnrw0rqf0sOUESGNCGmEKaNzoFqArofJepRqRKlGmKwH6LqXrnUb9pJw3hiItdwWFAuRJmARRz+wdoJ10iBaAk0NkXqQ0IJU3U8YIBQLkLUgVQ+QNR+uh4laiHjRsSGiFiZqYcLskADZ7Ux3Trc+oJ4IDNbPsIHVR2pBWovmjBilx3B5GlfmKX2l0FgtCmslcb0sWcQrcnJTXd/SlyvyXJ6fJPkIeCQEoQYJLYwZEbw2QRhTpDqNy7OE8J7kF2gxRYnZkkJsq9Suhu+oyIaS3aghm82di9b29d0m80RdPa4ft6e3jEBZ8RRk+xpoOxHSmMzXZ0uNuVL9fUFZKMgfKkpiy8gcNhK7+tqGHC8LmQ2Z3qtvntzsXjxsXDc2rhub1eY229wTbo6U+/Pax6vmF7b9p8vaL6fK44n8cKo8nCoPx/zNPlOr8A9F5hY5rq1sCh821eThbeLwfnmrZf8nnC4q4D9zpqQu5dTlvLZSVNeK2lpRWS8qawV5rSAnbSTy0jotrFH8Kskt4doipi4S+gpdXyDrM4g6ldVmsVoEr0fwegyrxbDaBKbHUG0iq8YyUpTSA7gaIvUIXQN3GfnJuhc3wB1R3esDUgXL9GN0PULXAnQ3NA+RepjQfVjTjzf8BPgagP9TOUDJ1s1V1m+cghsGIoQaRCV/Rgpk5RBuRMh6iKgF8Vqvvzv/p2FEiqByCJNDqBpElACqgb2iVC1CGuAhzuBxIVFanchrEZKLUvxETpwqyN3fAsRFMBMcpAwAmCQGydswoUepWpRqhIlaCDdCWC1CNDpX6maUHCLVCK1Hcy+aFyQ0sBzJh/amps3GUwa4EQL8VGwIEztZUHE2e7ZEVtMVidzTi0eNjZPG1llr57y5fdXeumxtXbY2L5pbl63tq/bO9c1u9XbnorVxUivsK+QWj2+w5Baf35NLh9qpeH8q3p9JD3ZOxftz6fZSub9SH67Uh0vl/lK5v9YeGeP5snEHuG49VttPzM1ztfXxuvl8bjyfG8+n2uORfLcvtPeF9qF0e6I+7Cq3O/LNjnizybY3rlrli1bpvFk6bVUuaoCNy/rmVWOHae9xtwfC/bH8cKo+gdrOjceL2tNV42O19bHa+MQ0P7OtL2z7E9v+xN9+Ee+/KE+/Gk+/6o9ftYdf1Psv8u0n6eaj0HoSWk+M8cjVn4XmJ/n2s3r/i3r/Rb3/otx9bnz5492f/vrxL//58S//9fyn/7j98hel/elaauX32+mSvEheLhWY1K5CnrXKV/c77NOh+HAg3B8I9/v8HZD61nVz86qR26khG1q8pKyUhA9lPr0jFK/0Q+XmknveOarlKkyuwuyeaBfc3bX4eCXc8+ofT64e8HyVKLJnzPP+2U0md5WmLw+qdyfSx83Lu3RFWs2LH/LKIq0s0trvIkI/9f0iHFYwMBH6ckaANsKUEaVqUaoWpowAbfhyRpDWBmLdd9JDgNYAoFiYMhlahEQHyghThlUemA9EY0Gqbr19XYTWsaz+/FEi9FN6kNYitB6lA1gAAQAAIABJREFU9AlCmaa0xUJ9rXKT3m2kdurJ7Vp8U1/f0OKbenK7lt5tZA4byd366pa+WNHmStp0wZigtQilRFA5hiqThDJDSu9JcYHmV4vSelkp7jfLJ+3tq9vtq9vKeat40sof3+aP7jcu2uWLFn3STO3XFipSLM9HclIoL0VJ2Ur0xygFzMNFCGmK0mby+nzRWCioCzlpqSiubciZHQPdb2R2tOSmnNqUkV01f9zcvL7fY59zx1ruWMudKIUzbeO6tsu3D+X7Y/XhXP94pj2fac+n+vOp/ulYfd6THra4G/LqDjtvJ/drKxvKyoYa32mub7eWy8ZC5QWLGzXAasVY26itb9QSW7X0Vj2720D2mthei9hrkPtN6qBFHbTow3aX3Sa10yC36/h2A92spUpaoqAki+pyqbVYaMxTxntCnSPUOUJewOUFXJ4ilQlcAvdjhTAxSmqTuVqU1EC4GSbUEKmCbya4aIjgepjQA6QOvg8BUo+QRpQwgngjiDeCeC1EgItOFdyY7CU693uQSpjSwD3OYVIOEzr4zwK/IR5GpDAihREB5LTB76YCQIb8Pa3M0fr7vDGb06cpbYJQYrgaw9UoJkUxKUZIE6Q8RcszefV9UZ0raYsVbaGszpeU+ZK2UNbnS9pcQZ/NqS/S750bxcKE2rlnTo9RupWHj5GNAK6aIR2hhknQJClCSGFC7QFEhGHKsOxoF2HnwUNyDJdjhDRFKmAxVHpTQ/eM3FGrcn67fXm/d3V3UL07Yu73mLvd6i1gj7nbZ+8PuIdD/vGQud+/vt29bO9ctHYv24fM/anwfCF/rhq9MLUvTO3Lpfp0qT5dac+X6hNIMJ7LDxfK46lxd2rcnRoPp8bDmfF8ZjyfaI9HysOJ8fnE+HysfzpUn/flxx3hbou72WTbJe6mItxtcLelait3ZlAnWu6sXr5o7TBtwC57s8/fgbXQx/LTqfp0pj1f1D5e1j9dNT5eNz8x7S/c7RdgwU5S9Kt4/0V+/Ko8/Vp7/meA3YjK3Wft8Y/G87/UP/259ctfbn79t5t//ivg8c///ul//9eX//h/vvzv//fTX//v85/+s/XxX5T2p+Pqp8rpDXVoUKeNCnO3Kz4fyZ9P1c/H8pPFkfQIvLjP3x1Un8pnN9RxK3fe3hCeTxu/SJ/+2v7X/3Pz8T9rd39Rmn9U239sPv3b3Zf/uP/lP28///vjl/+vef/vjPSJVb+0nv5TufnzmfB4IT3z9a/Szb8yxj8fsB93rj/mj2/jJXUB436CCe9HiTBIGQHaxJczfDnDmze8eXPQH4QxkFdE2C88S4QRuga2g6vjV0QIAybCYdvZb0pwWWCZD4SD4G2ArMFEaIWDVlXm5cUgCwaHF2GQMkI5HYgwRqkzOWOp0lrbuc8e32aObpL7zbVt48Om1l11dlBLH9STu/X4bn1tq760UZsvGjN5dZ5WF3LKckFZKyrJioZua9RBrXjSOmSej4SnU/n5RH7Y5++2qzcbl/eVi4fiWYM+aWD7emJDWqC5WZJ5T0sLBXW5IK0U5Q8lZbWsfigpywVpMScs0PxSQVsuqsslebkgrhaFeEXMbMv4gVE6u8kdNbB9HdlVsUOdOm3krlpF5pY6MYgjDT9UyWO1cFGvVJubbHuLu9lijV2+ta/c76tPm+JTnrkjLm+zZ63VncbKVm1pQ18uaysl7UNJWy4oC7S4WDEWK8ZCWQcsVoyljdryZn11S1/d0tc2tfUtPbldS+/VkMMmftiijlv0SZs+aefPbgvnd6XLh/LVY+X6aeeysXPZ2DprVI6N8pFeOtSKB2p+T84d3pF7bXSrjm7q+HaN3qvnD5r5g2ayoiXKaqKsreTEeZxboMXFnDSNsO8JbQbXJzA1iilhQg13/t1iuArsCPIZIVINE2oMV0NEzcS0oClCH64HMD2Aq0Gi4x5SixBykKpHqEaMNiYIJYpykwjznuAWc8JCQZ/LqbOUPE2IU7gwTYjThDhDSuslNVHRU5u1xFZjrWIsFZR5Wp6jpBmcfU/y87S4VJRWysqHirK6oa5tavFNfbWsrBSlpby4lBeX8vJiTlqgxSlSmsCFGMZP4AJYhzlJiOCugBjGxzAerNKcwGVABBVjhDRNqbM5s2FTODeJMBOENkFoQMZ2wPVoT9opTBkRTIhggnn7AS3O55XlsrG2VScOG9Rxq3R2s3l5t3N9t399e8jennD3h7zJkfBwLD6eSE+n8vOZ8vFMejoVHwHn8vOl+ula/8LUvlaNT1Xj07X+EVA1PjG1z2z9C1iufK49n6lPp8rjsXR/KNzuc+0d4W5HuNsRHnbFx13xeUd42uIeKtf3hev7YvWhxDyW2acS85i7vMVPGsihgZ22qMu7/NUdfdkmTwzqTC8zzf+fu/dsbyNJ1rT77+5MS6K3oiSSkmhEioQrB++9N2Uzsyy8BwhaUabV3XN2/8T7IcESmhJ6ps+Zs+/uXtfzASgWgUKBrLsi4olIf6UWKunhshGpVKNsLcbV43wjzjcSQjMuNJNSO406WaWXU7t5rVc0BuXaoKD2ysaQrQ/55phvDvnmUGiNxPZI7lwo3YkpuXMBWyPQHML2pdy9Vvu3+vC2Ov5Qm0zVuPrQuvnYvL5vTO7rFx/qwzutcwlqg4o0zgr9BN9OSt203MvK/bzSL8r9pNhKSe2U1E6DThp08OOk2MpKvVCx6kwrrkItjLqF5gQOb/XLD93L37qXv3Uuf+lefe1d/9K/+dq/+aV3/WV08z/7l783R19a418617/XRp+Vzq0+/Fjt3+mdO7F2yWkXrHadEofOuH7u4eeCEF9ev9e/D4Q/lrnzv6h5wMPoWrSK05tHq/hkhmf/9YjwP3f8f7c+hG52cfY8zGaB8FMc3ZonDcN+wSL90xgUbzT/t+ce55yI9olVwmdjwSYu2YUVQtpi5B23tu+T97zopUt6TvNbJLtFsjuM8MoNdp2VPRe752L33MKeW9xzgVeM+JIWDpzSoVt655Hee0VrQCIjwJ1SglkjXDDCZSPKVqOsHiip7gykk4hKqJYotEShJQxP/dKRSzhghCMXeOdWbAFkyuIDZx7x1MWfOLkjDzh0C4dO/sBZOXCW3nm585BkiyJ3ukbFVGsQnAaFk7B4mpBOkuA0BS1R9D4knQT406BgiUJ7AtkTyBaHjmSFzgNnWaeK1ZOE+ioAttzipktYd4hrdmGLEHedcI+RXtnLO5bCS2thhxRMvaDEVwzYdcI9F9r1SK88wiuPsO8R9z38W5944BcOA+K7MMQ6iaDTqHwWV88TmiWpE0mZTClkChFJSCeRM604M4hOAW9c9cSRJ46CSTWWM9LFRrbSyLHNWKEVK3QihbYnoRMhREdVMqy+Y9jdc37nPb9+Wlk5rSyd8QsWAd+NrVj4JSu/YJu2VT21sDjKMWdwfAuSLOwzC7toRQsW6dm5uHguLVowPNiF0/ITK3xmlRYt3Mp5edOa33MUT9ysLSi986pHbvktA15T4h7B75PCa0p8Q0unbvbMy1sDkjWIznzSsYc/dPIHDPeWZrFD5MQnnvqFEx//zssdeyqnHuHYyR7S5QOqgvWWYN84KruOyit7+aWttOuovKb41xS/66i8sBZf0dwOUd6yFTBWn9u5bRu7aSk/t7IvHcJrJzhyy8cedOiUXpPcrr20ZRE2z/mNM279Pbt2Wlk7ray/Z9ffs9/Hsti0tWmrbNnL247KC4J7RXOvndPMx6lfOA8BMq64Upo3owVzWqRYjRUNM9WZYOtJrpEWWhmxnRHbOOeZYOt4+4ymphIzBMSKC+0Y34pyzSjXjLCNYKnqzamuNDoLS2dh6TwCrTHZFldsMc0SUc5C6CiEjsPyu4jyPq6fJ6tnCeNdRDkMwpOw/j5aPU8YlrhiSchkRvZW9LDUNBGYEJpYmIUxvjELwoLeL9dGbGNUqQ24xkhsT6TOBRbsTVD/Uh1cqYMrHO2pgyulf4m6F7AzFtsTqXMJe9fy4Fod3WrjB11c65MbY3ytDq7U3qXWv5Y7E1AbAPVCVIecPqxUR2x9yFUHnNEVjV5e6RfUgam80s8r/Zzcy4NGlNUDZS0kNtLGoNK5QONr4/pmcP97/8OvWMOPv44+/Tb+8uv4y6/Du1/7N78Mbr8O7n/r3v7SmNzXJh+a15+6l59qgxuldaG2r/TOHaxdFYROrFj7aR7w8PX3e/0fCMIndrBgA0s2iOsiT+wAg/CpXVy0iss2adkmLVqnVJsHvHk1wid2EQvvtmCb6q8e/xM7mBptHvLD/8Mh/Y0A+Ldwt5yppzYwD4SP3u7Zg6bv8seN3+//T/WzRcQgfOaQcEfqMimu0mCNFNYpcY0UVhzcsp1dtrMrDm6NFDbJ4hZV2iLL21TlOc2+cvK7TmnPBU684NQvnftFa0B0hEQ6wnuSUiCNAlk5UFBCJSVURv4icmcBnQJkHJ2FJUsUWWOyNTLNIpKRGhNv+tOGL6V7k5o7rjijiA4DKiSRQdEWgtYgOPeLp37h1C+cBUVrBDriij2sWALwnVc49HHHIfE4Do4S4CgBDn3SGze/7yy/dlUOfdy7oHgcEI4C3HlKsGdlR0F/n9JfB9Emw6+SwgolbdnELTv/ikGHPv3Ip+4zwi5R3qfYlzQ0teuU993qG69+4K++9KE9P9wPoNdB+W1IfhuSD4PwMAgPwsrbkPwmiF4H4L4fvA7AN0H0Joh2Q+p+RH0b0w8TxknKOEvXztKGJW14Y7w/IUYzcqZslMUWB9s86gigXZa6FdBn4SDHtVKlRpprJyttb0I+ZcAxKby2cy+s7KaNW7XxC1buqYVftXArVm7RNrWJLzuENbuwYRdXHeKKXVi2CTixaWrZJi1ZxRWLuGoV1m3iuk1Ys/JrZ+yijcdzSXaI8qGbs4eAM6F4k4oz1aQTdSJq2MMaTvbaw5ojopNBngoJTESiopAIS7agZPELFr/gCEMigsioTMdlKobImOSICPYwT0UhGQFECBIhSIZlMiwTIWQPIGsQWQLQGkREVKMTVSpu2MPKuR84kpolopz4pXc+8cQPTwPo2AsPXOKhU3zngdagQsaqdKxGRjR7ULb6wFsGvKGlfVLYI/hXdtbUuqWybqlsWNkNK7tp47YdwnNC3CGlAw+Yki+A3gfl8xA6D6GzIDwLirYocqY1f6EaLtXilVqSa6T5RrxSxTlMTDUc8OVAB2+fRR0mX4IzEpyBvaBpsZ6RGvgBpqCZFQyVa7685s7IljDEskVle0yzxzRrWDsPKvtuDt+A7ru5tz7xwC8d+KW3PvF92DgJqu+C6CwMbHFIZ5CnpPoqWqRiRNlqjKslhEZCaMS4WpStRipGlKvHhWYKtjNyN6t08lqvVB1W6kO+OX5EQXlwpY6+5TxNCoL2SGoNpc6lCUJleKONb/WLO/3iDoNQn9zooxt9dGMMb7X+NWyNFX0kV8egORIbQ67RFxp9sd5H9R5bG2NVqqOyMSzpg4LaK6i9olzNoWoaNTJ6L1cfFpt9qTfSLi67H7527j537j737n8Zffl18us/Ln79dfz16+Tzr6P7L6PPX8dffu3ff27dfGjf3rduPnSu7hrjm/rounVx3xrdV7vXqDbm5M5fBuHPNvhD/c0O/2bHj6WfbTMZyHkgnJuKnAuSH+rvDvDEDhbtEINw0Q6nG23Cgk1csorYzbhkFRds4hObMA94CwT4oZ46JCy826J9qrksmXOcT21g2htuRoeO6XFi6mBLiBmbLuIDtot/d4h/d4hPHtKVs69mxsGLVvA9GqeWnDng/zMcPhwSHu6AJ/49s7GLDn7a3+rg8eV1iRBWaX6dEdboqZtri+Z2GOGlSzr1wfMQsocRGZWpOGDikicp+dIgmNOCRS1cVsNlNVhWfHkFl/TPI/A8As/C4DQATv3SeQgRCcOZafuyujejuVOKM4HwLDQyIpIR0RGRiahii8qWMHwfkh7s4Mq7gHLgAXtOft/NvfGJB0Fx38/vetl9RtiluF2K3aO5tx7hyD/tptoLsK9D4psw3PVJz53CBsFtkuI2jQ6c0oFTOvEp59HqebR6FJDfeKTXXmmbBluUtEmKm6S4RUnPGfjCJb/yqJtOuO2WX3jlV351P6DsB5T9AHrtRzse8NwtbbvELaewQXMbNLdOsesU+5RRntFomVE2POqWR95ygx0P2guqgQyMFOQsV6ugrqD3JX0gal1B7VRgqwyaZamdFxqpcjXF1eNlwxMX3XGNDMsWHzh2gze08JIUtx3Cpo1bt1RWLZVlO7vs4FZJYZMBL53ynkvZooQHZ7mAK45Tx6+Nx4NINh0PkS4tvqKE52QZ119PA4BKqO607k4prrjkTOpMQqPjKhmVsei4yiQ0b0LyJCVvCrkTgI4BMiISEUBEgDOhOBOKK6liR4knrXrSsjuFsDxpFdfY/LmaN2O4UxqTUJxJ1ZXSvNlqoNDw5+uejMEkFH+x5s5q2ANCJzUqoTqiyBoE71yVUw9nDUhEBFERGWOYDIpERCYisj0EbUFg8YvnPgHrDcVhvaX5A0Y4dIpHLunYDd4HwFkQnoeALQTtYWQLA2tAPPfxthggU4o3b+A57FPy8bU0X8sI9azYyINWAbZNZUETC6MuJdQSnBFndQzCJF/FLMxIjanEFm5jxUo+9EV484Y7a7gyuiujuzJVZ9qgEzoZU098/LGHPXSVD5ylQ1f5yF059rDHHvbUL7zzcu+8rDUkMCnZX9BDZSNUNkxaT3nM1mJlI1rSw5UqNsukYPuhQNgv1wZC60Jsjx9AOIa9iTK61C6uleG1PLhC/UvQvRDbI6E15JsDrtEXWhc4KATdCepfYWqqoxtlfKVeXGsX1yoG4ehOxSCsjbTWRO5MxPaIaw3EzgC1h0p7CFoT0JpIzQuxMeZrQ9bol7VuSe2UZb2o1gpGO1cdZPReRm2Vah2xM8DErV7dNe8+dT997X3+pfvpS/v+0/XX38Zffhl9/jL+8svg8+fex4/t+/vm3V3n7nPj6kNjcteY3DUvbjuTj53Jx8bw9qd5wPt3gfCp7Q/Q+rsD/I0AfyPAvAs03ud7/QkInzrgoh0u29GyHS3a4VMH/LsDPLXzCzZ+2TY19y/bhAUb/9Q+1x06T/NAiFH0veYdJ8YVRvWiHT6zw+n+36gzZeE0GvtnIMQUXLKAJQtYsTwG4dTg8NdB+NQ2/Wqe2EU83OjvBPd3gsOjifAsXTydCI8pWnDCZSdaYsASJS2T4grBr1PiJgMOfdJpANhjCpnUnGnNlUaeDPRkYCCj+3NasKiGSlqgpHpzqjOtUQnVEobnEXgaFA+87Bt3+a2PfReWzhMKlYCmyDggYhIRkxxR0R5G9pjiiKuWiHIckN76xDc+8a1f2vOpOH/7guJ3XcK+S3xFs88dxT1G2qXFXVrccwr7LvG1e6oVurJGs+sUu0Fw2w7uBSHs0/KhU7P5RXtAsoWgNaq+j2kHYWXXB3a84joNV0lp2SGYo56WHcIqKS05xGVCWiXBKimtk2CDljZoaYuSlkkRy7yBwPMSn9jR/zgX/34uLDnEZRu/dF7aJLi3PiVY0uN8PYu6RW3IGkPWGPLGQKgOhVq/pDQLsJkF9SRfjfPVKKt7s9CTRc4UJGOSPQTO/eDUDY8Z6Q0p7jj4bQe3QXBrJLdBCztO8NqjHHi1ly5phxG2KWHTIazbcPAnbtjgc4J9TrC4DfyNRzr0oyMfOvRJR+7yiY+zhUUqITvTmiut0AlIxiRHVHRERWxBckRFIiaRcUDGgTcF/BkUyKrejOJJy660guVMqlOlZFda8WQ1bNzwZqE3C71Z5M8rwYIRLBj+nOHNaK40cKWBOwO9OdmXV3x5xZuTPVkUKKi+nOzJQE9a9qRld0ph4pCKSmd+9jzAWQO8PcwTYYGM8FRUoKKCLy37M4o/o/jSsi8te1PIk4SeJMQxqCMIsIgQJMOIDCNbGGA5whIZhXgIrT3IEUlIZxRvQcMgTLC1lFDLio0iahVRq6x0Kmp3ViW1U1TaBbmVg42MVEuL1ZRgJHkdt6tiQOLuwKLSLWt9XuthcWq3IrfLqIUVZavhsh4saoGCGsjrgbyOz49ZgIwUq6G8HsxpWFScdyZFTwYGCmqCrWfEdl7q5qU+ftMcbOEDwG1CCc4IV6pRro5BmEYtHBQWjR7XGAitkdgeS52x1BmD3ggNLpTRJepfwt5E6oyF1pBr9LH45oBtjNjGiGuO+fZI7F6A/gQOLtHwCg0n8uhSHl2i/qU8uNIGN3L3UmwMtdaV1r+WB9dSb8J3R1LvAvbHsDNEnSvUuYLtS9CamCys6L2yrBeUal7rFGvDfG1cqo/EzqU2vpNHN9rkQ/X6Y/X6o3F1b1zd1W7umx8+41hw8PFL98On3v3n9v2n1oePrQ8fe19+a3743Lj9WL+8a0zuhh9+GX/8tX1xNxeE84D0/yoI5x3PvwuESxawbIXL1ulxYiIu2AAOUnG3nAnCBQLMA+HPBHzqgM/sEAfByw99e2aMOBsmLlnmnud5x7/gQNNhLjbh7wT/Myn8TAs/08L0JBDgqUOaFk3t4lOH9DcS/kyhJzRcIOEzh7Do4FcIcY0CL8niaxf3PgjtMZlOKnQSMUnAJEVPQnWnFG8W+XLIk0XOlEzGFXsYWcKyJSy/D8JDH7fnKb1wF175yvtB7jwiWqKSLQ4dSRkL1/bOgpI1othi2vuI+tYnvnBxO052x8VvMGCNFNbs3CbBvWLAayd4TYmv7OwrBrykpZe0sENy20Rpy1HcchS3HAU85HCF4DdJ8RUlHbqUc2/VHqg5gxU6xDlC/HlIOgpKe36w5eZX6MqGR11zycs0WCAEPKXpmYNfIIRlQl4m5EW7tGAT8cpqS1Z+ycqZyYZFEmLh73qNVBcs0pJVfE6hHQe/ZSm+oQUy0fQV9RBbj0utNOymUScjd4vakK2Ni0ozLqgRFkU5NcwqEU6PCEaQValUmUxWiCjriAhECDqCstWLrC702iXvOuE2LeIGrB0n2HfLbz3qrkd6KPTyG3Zxwy5t2KVNO9pzC3tu4bVbfOsTjwPwJARPQvBdENiDFSoqOBPAmZLpBCRikIwjOqkQcQGLTIhUUmLSEDeouBOiNwV8WTWQ1/2Fqr9Q9Rdr/mLDna66UgaTUOi4zCSRMyW7M6onq/iLyFeQfQXZX1QCRS1Q1PwF3ZfXvHk0K19BDpTUYFmLFLVwQQ3llXBBCxe0UF4NZFVfWnamFSYlMykZtwd4MtCXk/15JZhFwSwK55VIQcUK55VwXgmn1XBaDaWUYFIOJJApvA4Xk1BcSdmTVgMZHUOUyaquvO4vGeFKNc7XM1KjIHcqapfVepzen96sVIdCdcgbA94YlLUuDmVKaqesdSt6jzX6XHUgNS+E+ghf3FmjL9RHsH2p9G6U5ggL1Qeg2hP1jmR0QbXH6f2K2i2iThF1SnK3rAyweHkoqmOgTyTtQlBGLOxXQK8CejlYK6kd1uhz+rCiDlk0ZNGYky9Kag/LbPjDMDbbJ0zXKAZhpdbjm0OxPQLdC9C9AL0R7I/R4AJ0L6TOmG8O2HqPrfcwBYXWkG9d8K0LoT0RuxegfwkHl/LoWhlPI0JlfCUPruTBlT68VXpXoDVW21dq/1Ye3vH9Cde7kAYTqXchtkdy91LuXqLOBLYvpOZIbAz5Wp+r9qRai9XbBa2T0wYZfZjTBpXqCLQmsH+jjD4o41upN6k0epVGDw4uazf3/fvP4y+/9j9+ad/e9+4/tz58bN7ddz996fz6H50vv3c//965/7X74evo02+dq3vBaM0F4c/Ej/U3u4CFL9BYPxPfIqdHMmtsjzSLtz9ci+e8zrxiHr46P3vIZC45wDIBlwm44oDLdrBsn3aC48crDvjM/mM9JQQsHOjg2a/m+NfvNX//ealX8YeaB855598k8SPNe1/zwB7J/CIeAX5e4/zyg/DTb/s7xB9qg6y8ZLhjL7QHVSqm0knNlpItGehMK3RmKjIjE2lkS0NbGhJpYE+KlphwGuSOfdyBi33DlPep8q6L3/eIb/3wKKS8i2jHYfUopBwG5bcx/W1MfxPV9sPKqwB87hE2newaVVolhTVKXKelDQZgrdPSGiXu2MGmQ1omxSeU+HdS+pmQlhxoxSEvn8E1G3pBym+c8plXtgcAHZRcId4W4sikZk3VDsK1Hbe27BCXrPw6CbYpdZ2UV2xoyQIWrWjJJi/ZlSW7smgV8R/YikNetqMlm7xsV1Yc6ta5um5Rl2zyghUt2MCqVdo+By/P4TM7XCGVdRqtEdKGg33JcCcRhcy2AqV6iK1HuWaMbyWEZlJsZWAnD7sZqZESari9rCA2C2Izy9XSJT2Y00J53ZvRiAg68wmnfuksIL8PqidedOSS3jD8K5p7TrPbDL9Bc2s0+9wtP2fgNiVsOyovHOV9ij10isdu8b2HPffx1oBoDwFcz8Mi44ojrthjsj0m2+KyPaFYk4o1qeCAiY7LrpTmTutYrpSGAz53RsWLWwVL9XClGWFboUozUKr78oYzJZMR3hFiiUiFiXJ0AjJJ9BAj6r68MVVB9uaRL6/4iqq/ZPhLhrugOXNaLKdFs2o0q8ZyWqJgxPN6NKuG07KrMBWTg3QWMDnoLireshYvKImiGi8b8bIRK1cj5XqMbSb4dqKim4qXtVhJjRaVaFGZYnJGGJ/OPHIVZHdR8VX0kFCPo05aG+Sq04IWV7/gm2OcTsQZRdgazQq1x6g9ljsXjeF1Y3jdHN00Rzet8W374g6rM7ntXt71rj70r+97Vx86k9vm6Ko+mBj9idoZwUYP1Luw0ZNbA7UzUjsjpTtB7TFoDkFzBJojqT4WqkNO7xf0fqk6rNTHbGNUrg2KRq9Y7RSrHdAcSY2hWBvxxoDVemWlV0SdAmxjJJfUTkFu5VGzILeKSrukdlijy1V7Qn0AWmPYvkCdCZbcuTCFDwAabddEAAAgAElEQVQ3UQitC7455hojrjHgGgOhNZQ6Y0xN/AB7bUyJ7ZH5oz+oPxG7Y7E9Etsj8CCpNazUBiWjV9S7Rb1bMnr4cV5tV2oDsT2BvWuhPSlV+4Vqj2tfoNGddnur3d5Wb+9aHz/1v3ztf/zSvLrVhxdwcFG9/tD/8nX82z8Gnz+3bm+bNzed2/mp0T8H4SMK/hdB+AcW/hUQ4hreLAgxBWdBOKsVB5xXC3xGiliYT+YFfR7A5u3/V0E47/POO/9/NbX7l0C45Jg7QeavgnCFZLcoYd8JTrzyWUA+D8vvouAoJlljyBpDloRsTSqWlGJNq5aUcp5SzpPwLIFOo/A4JB4GxLc+8Y1Heu0Wn9P8DiO8cIovXZKpF05xx4OwnrvhllNap/hVgl1xVJYd3ArBYxxirZLCKims24QVu7BACM9I8QklPnNIyzZp1Spt2MXnhLjHwEMvOg8q9jAiw4iKQiIq2mPyUUB+4QTrJFi28StWbouSNqzstl16TqEdWt6m5E0CbjjQqgMu2/gVu7jqkFYd0oodrNjBig2t2NCyVV5yoEVKWWDUZzRacoBlm7Byzi3a4QqJNhh5kwHbFPfKyR0FoSWu0UnkzDz0Oxe1cNmIcbUU38BFpgRnpPlaTpqCMFXW42UjXqqG8joTh44wtIeRPaxYQuqJTznwwD2n8ILit2hukxHXGWGdETZoaYsStinhBcXv0fyhWzrxgnM/svgFa0C0BSVHGGLZQ8AeAtaQZA1J5yHJEgbnEXAeAZYoPItBIgLIKKRiyCzmYRYGS3W8oCMOBzHV/IWqN294cro7ozpT0JkAzgRwp4E/g3DHNG6axg/wYJRgUfUXFX9BDRS1YKUWYusBtu6vNCJFHStamjo28QpZ5kb8NFoypn6WipFhq2m+lpo259WTXCPFN5N8dVa4gBeraLGy8UP5S5qvqPqKaqCsh7laArQzSj+vj8rGsGw8WB8bI6E1whlFkxZKd6L2LrX+lT64NoY3zYvb1uSuc3Xfvf7Yu/nUu/nUvf7Yvf54cf/L5OPXq8+/XX/5/frL75OPX0d3nwc3H9uXHxrjm+rgUu9dGP1JbXhVH13XR9e4G6E2vsP2E7l9BRoXYm2EWyAKer+gdwt6t2C0i9VOqdbVBzdq70ruTEDjQqgOeWPE6UNOf0g8/iB47WEQio2h1ByB1hi0xlJzJDYHYnMgtYZYYnMgNPp8vcc3xw8aCq0RLivOkg/nVGFvgoFngvAxC/sTqfcNn3JvAjtj0B5VaoNytT8LwoLWyavtktHDPR5sY1Q0ekWjV24Mhe4lnFwp17f1D5/aH3/pfvrauvlojK/V3gUaX6uXd8bVfe3mvvPp6+jX33uff6nf3P30VyOSH1Lw3whCTLUfaI63xdzhexA+YiHe8n8aCOd93nnn898FwkcvuOQAU80B4fTi/nAyv+0/B4RLhLBCiFuU9IoBey6w65FeecUXPvGtX3rrl94EwdsQPAijtxH0NoLehOGbMHwdRPsBuOeHuz6w60O7PrTrVTZoCbtVVwl+duTuGiGtOkRT06H1Nh4X7ZYdwgohzmrRxi06+AVCWCTFZVJcdYjrNmHLIu5S7GuncOiTTkKyJaLYYpotptniChlHlih67RY3icomKW4S3JadfUnye2TlwCm988qHXrTPSDsOdtvGbttYvLQNXvVm3catWflVC7dq4ZYc4iIpPWPAghsuOMEiLS06+AUru2iX1kh5i5F3nOAVI+45+UOfcBoA54GKLcKSMYFOSK6U5M2iQEGJFLXpZbqipbhqVmwUxGZeaGS5WparZdhqtKj50rIzgei4TEZlaxAc+bXXHuWFE2yS/Dq+J2DgGgPNNvZ9l3jgASd+eBaQrUGEKWiGgyYIz/z8eUA4DwhnQfE8hK384DwCyCjEwizEIPRkDIxAb053pRUmiegEpOKAioOHvKXszsj+nBYqVsNlI1auhorVYMHwZb95Z/DCWIGC4s/LvrziL6iBcjXE1sNcI8BOfZXYYIkbrrHieT1ZrKZKtVSplixWEwUjVaqly/UcX8+KjZzUzIoNjMMUV0//sXXBtHSa5k+zz8/scA+X9VBJCxbVYFENl/U4X0+Ddk7uFdReUeuX9EG52mfrQ1xaE1ojk4ImAquj29r4rja5rV/etW4+Yq9j5+5z+/ZT6+bj6P7LxaevV7/8fv31H9df/4FNj4O7T6P7r/3bz+3LD5ig7csPnav7ztW9CUK1dyU1hmWlk5Pqad5ICLWkWE/DegY1ckqjZHS4xkBsj6qjW31wI3cmoDkSayOhOhSqY6E65qoD1uib4qoDoT4SG2O+1udrfaE+wCzED4T6gK/3hEb/EQ6l1hCbZUyjKQ4BYW+ijm5Mfw2moNQZz1LwMQv7E6k3DR/lwZU6uJJ7E9S94BpTFpar/VkQYnLj7RiEpWq/VB+U6j2+M4bDa2V8i/pXQmvEVXtlrZ0xOrlaL623s1pT6F7Ubr8YV/d8e/iXQThLwVkQzgPe/IgH4nIX1rcs5T8D4WOAzYBwkYQmCLFmrtdTRv53g3De6y+S0g8193j+oua9zjxQmV+EmVL+c80D4TIh/VDPpvcl0ioprVEApyvXGWHbBbC23GDTJW04xTVGWGOEdae47gTrTrDGSPjBhkvecMlrNFql4Ar5hw+yTEj4tgbf6+AHqwRaJZAJwkcsfErwTwl+gRBWKGGTAS9puEvCfQIeesrHPvZdUDwNo9OofBpVTyLKu4hmCcPTMMIh6UuXtOcU9mjuyCVYfQIZRlRMtQXBO1flgCodMZV3XuHQj956wb5L2HMKuwz/ihJeENxze2Wb4rZobpNiN2hukxG3nNImI25RwgohrRFgi5Ke0+JLhnvt4o593ElAOA9UrOEKEeWpuOhMiu408OVQKK9gn22soqWEWk5qFmA7D1p5oZHjtAynx0pqMIt8admdUogIOPfxe17lpQtuUdIaKawR0ioprVDSCgk2KXaHEfY90oEPvguisyC0BOC5X7QEeWtIsIVFRxSYskcki5/Dg5utIcESEa1RyRKVrLHpDmbJkEmpzrTmyui4VkclILY1YZFxwKRkOolcacWX18KlWpxrJYRmim/G2GakXA8WDH9O82VVX1b157RAXvflkDcLPRnoySJvTvXkVVdWdqYVJqu6C4avXPdXGr5y3Vuq4WZzf0EPFI1A0cAlRjw/JVSuJbn6N9px1W8ZUaGREBpJsWkKb0mDdgZ2sqibk3tZ1M3ATkpqJcVmolKNl41YSY+V9HjZSLK1NN/Iiq280sUsfARC0B7Bzhh1L+TeZLb3ThnfqBe32uTOuLrHFg+s/v3n0eevk6+/X//+P2/+8b+ufvuPi19+G33+Ovz4a+/uS/v6Y/PyQ/PyQ+vqHqt5+bF5+RGDUKwPSnI7J9WzYi0hGilQy6BGVq7n1WbJ6HCNPm6Eh62R1BgKtT5f7XF6n9V6rNbja0O+NuSqA6464GtDTMFHIJyV2VyPA18zFYzbJ0D3CnQnoDsxwaaObpXhjTy4hr1L0J1InYuZX/km/FuwdwkHl3BwifqXyvAad2vgoFBsj4XWiG8OucaArfcrtV7J6JSMDmt0K3qnonfw7JtKo1+u94rVDh52WtD7ea2XVTpp0EyK9YRQ8/NGSKqHpHqQ12OwUaj2SvVBRm39ZKLokf4VEM5unxvBzLlwPyHRExI9I6ZacEz1L17oTeuBuQN+Og0HSbRColkWmtvnAomaCj81L+h/df+/DsK/Fin+u0A4L5L+d4FwgYQL5rdDigvE1FS5RoE1CqzSUy1R0iIpLhDCIglnT8giKS2S4hIlLVHokfAXvUaqq4TyvVYIaVarJMBaoMRFUlwlhW0a7LnQgVc58qlHPvnQXz70s4cB/igoHQbhQQC99aN9Hzzyi8ch9NorvXLyr93SkUd87+XJMPLEQSCthHO6P625YpCOAU9aD5dankLTma2TSd0eU2xR1RKW3/vRiRecOLkTJ/feLZ17ocWvngU0nLRcJ8EGIW0S3Laj8pKqHLjY9wHRGoFETKKSkjMF3RkZOz5wRBguq5GKFuOMtFjPwalTPw9aWV5LcXq0rAZzsi+rerIaEYPvfdyOE2zT4ibJb5LiOiXiAHrFLmxTlR2Ge+2VjgPwLITOQ8gSkCx+wR6RMNiwHFFgC4vWkGDxc9YAbwsKtrBoj0i2GMDC+5sUZFIqnVSwK8p0+dJJxKRkZ1pxZVQsT1YLFI1opYFBmOQaMa6OB71G2VqkUo1UquGyES4bwZwczMm+nOzLye6MzCSBI8JZguyxr/w+xNvikEyrVEbDorO6JSNbMvJ5Gp2l4FkKWrMKUTToSt1frAXK1WCpGizpwaIayiuhAgoX5UczVkylpJbJQgzCNGinpBYOvnN8PS808sI0Is8LjX8FhEr/Uulfyr2J3JvgCz12VMqjaxOK7ZsP3buPw0+/XPzy2+Wv/5h8/X385dfR56/9D790bz+3ru4bkzvMQqza+K46utUH13JnItYHnN7HMueCVmq9crVbrnawpUX6Nh1tJDWGYn3AGwNO72MQzrLwQX+goNgY4hwpBuGPNDarpDgifKgLXqH+lYlAfHKE1gjzbxalmIVoeIVBKA+ulOG1OrjCrYr4p/hXTByy9T5GO1ft8bU+ZjPXGlYafa5+UdT6afBtgGoKNpOgEYXtmNxOKt2U2ksr7ZTcyiqtnNr+aZ555AkJfqgfUvAJOT+V9+8GoYlAE4T4moufYgSukN+umLO/tUShJQr8UIv0VPjpCjnVX93/0eHN6McgnAeqea+zMEfz9v+TiO37G4hlYu7r/FUQrpBgkZSeUCL+s1kgwIoDrhFoCicKrtFohZlq2YmWKXWJVP54rsQlalq5xDcxq5SM72+WHGCFVLCwXXPJgZYcaNEOMfZmQbhGwTUKLlHSKiltUdIeAw+9ynFwarrZ9bK7XnbXy2Pb5J5b3HeCfSd44xXe+MArJ/+CZt+4+XO/6IyCaFZPlas5vlkC3bzUzfCtJNdKC50c6Cf4doxth4p1X1Z3pzRnQqGjChWR3WHJG5FDCT2eacWzPX+q7YjoJ160TaNtUnpOsC/Iyh5Teefl7BFIJxVXRnXnFBzT+PNKoKAGi2q0pIcqapjV4nw1KdZNH3wetJJiPc5Xg2XNk1ddGZXJ6vaEchoUdxjuOc0+p1lcYd1hJLwS+jZdfuXk3vrEd0FwHpbtYYQrgkwSYeHuCHuYtwbZc3/Z6q9Yg6wtxDnwsNaIYI0KlgjvCEtEBOC8KBYVQ2R0mgjFFhjsDsXy5g1v3vAXqsFSFY8ii7I1c/xKim+mhVZaaKX4ZpJrJNh6vFKNlY1oyQiVdH9Oc6agI8JZApUjb+mdv/I+xJ9HxLOwcBrk3vkrx77yjp997qtse8tYL4P8mzg6SmvnCcWSVG0p1ZGUiSSkU9OWjGBRCxa12cFjWDhMxDjESkmtlNTCbYIluVtR+xW1X1Z6JblbRB0ThCWjV6kN2HofgwFn/0yTiJkVhL1LHBvhfjtleKNffDAm99WLq/rlTevmQ+fuY+/+c/fDp87dx/btfefuc+vmY/1ymlPFqk1u9cG12ruErZFQ65fVFu7iKKJWUWlX9M7U5NIZw84YdUeoO5I7I6U7xtVKXCyErTFoXJgIfKRvIeBMglRqjtj6EKcoTeuKKTyVFN8K4BqhPLiSOpdieyK0LrjGtIzKNUZmQdHc+ADRCU6NmplVuTfBZhn8FJ9G3L+IhQe8SY2B2ByA9gjnXYXWEHVuWGOYkhpxvpoEjbTSzqidtNLOqv0U6mBzbEHv5pRWGtbTsPqTSaBH+nMQPqLgE/Ivp/LmgXDehf4RAs344BEJZkFosvCPvyL9UP9/gdDsM3ukea/zlPqx/hMg/OF5m/c6q46ppgnJb/nnH7/+Kiktk+ICJf5MiU8ocZGEawTatKNVxzRKW6PgGo1MHK6S+iqlrpDKColWSLBCSSuUsEqL2IGyRgCsVYe0YheXbcKj0H/JAXDrwiqBvk+ZrpHyqkPcdEgvSXDghCc+5Tio7Ael577KhlvYcPIbNLdFcy8o/hUl7DPSWwZgKL6g2V2GOwshd0qLZtVs2SjDTgV1OWVYUYclNMjDXg50s1IvJ7UzQjPJ1mJFI5xTg5mpIkUtXqpmKq0C189wI3++ZYko+x5+h4YvXXDfDd+6pWOvcBYUiRh0pR+D0J9XcESIQRg1i0APigr1YMVgsrI1Lr6PgrO4/D6mHIfl115h38Pvuzk8+/TQiw696MgNd73ia69wFISnYWSNIEcUkVFIRSGd+CYqDoioiFnoCPFEWCBjEhUHuFPQERVtMRFXB6kYouMPw2KikIgAIirinTEFTbh6cjoGYaBoTCdzVqoJto4bvXFZDg/hxGW5jNBM8ZiItXCp5suqTBIQUZFIqI64YosiawSeBcUTH3foKr1lCjsu8blT2KK5DbKyQVY2KXbHJb7ywt0g2guhN2F4FAbvIqIlKpEpxGSn46dxQjVYqpq1xihfi/K1mFCPi42E1EyCFlYGtrKobWKvqPXxxJO80p1unJKgW6n12Hofx2FCa2jWw/AFGrtOsFBngkdU68Pb2vVt/eaucfuheXffvLtv3H6o39zVb+7ql3fVixt9dIVljK+N8bU+uqqObrX+FWqPpcaQr/Yqarckt4uoVVJbrNGVmiOcktWGl/i31N6F1p9o/Ynau1S6E9S+wKGhWRrEgaBQH2HhuiBuXcDCyVJch8trnZzaNpXXOgWtU9A6Rb1bMjqVWo9vDnDrBXaTsvWhWdvD9bxpVW8GopXagK0P+faQaw1wS4bYHmGnjNQammicBaHYHv1hCHhzID68r9QYVvRODtaSkp6ERkquJdV6Uq3nlFZebZfUTllr89WeWO9zRqekNP4zIPyegk9IMBdgc/SUkp9S8gI51SIx1b8S8cwmymZ3WKLQ/3UgXKF+rP9uEM47b/8uEK47+BWCX6D5J4z4lJaWKLDhQM/tMvZVrhHToG3JIS7ahQUb/xDbwWUC3xzwKxS3SvObJDC1QUgbhISngE4b2CmIhYuIi3Zhtm0GP8C1w3WbsG0V9xzgyIlOfMpBAGx7y8uuzCINFklxiRBWHNy2g9ulhAMavHOiPbeIVzQ88EFXrpWodDPlWrGsF6VWUWrlQacAuwXUK6B+AfWzqMfKPVbulWGnILazXCNTaWTZZp5vx1EzCRopqZ0Ru1G2S2erb8PChqvwgkH7bvkooJyGtPOwbI9AOi47UzKdREwaTv2TGYgbLkN5JVhWwqwW4fQ4X40/GB0TnOFja86Cep4Q3/jKe57S24BwEEYHYeUoKBwGxEOfcOQXTwPoPKhYQrolpOMZlScRdBZF1gh0RJEjLBFhyRERTIaZOCRjEh0DTBy6ktPWeFzqoxIQdwRi/s0K/7orrZi9EN6c7slqrozqyeHOQj2Q10PFapStJbnG7Hyy2ekqGaGZngFhIK970rIzJXtzTVe6hqerEFGFiCr2MLIGwWmw+c5fP/JW3zjVXRK+dEivCLBLwnUP2PJKz73irk96HRBOIsCaVKiMhu2p37MwwlUjXBXj0GRhCrbx6oBJUEujRkZuZpUWVk7u4IUaMAaKehvXrvJqo6A1zcwkHr/C1nt8tSfU+mJ9IDWGsDVG7Qu5M1G6l+p4gqWMLuThGA1GsD+E/aE2vFT6F9OorjdW+hdK/0Lujc1ISGoMQXMEGhe4g0JqjlBnojwMBcX7K/0LpTuWOyPUHuKGB77aZfVORWubDY58bYirg1LzQmp+6+Ezi3BYpWq/aPQKejevdbCwPdVsaShoraLeLhntSq3L1ns47MPMK8zwEltdckorKzezcjOvtgtap2T0yvVuqdbB541vDnCGGT74a3BUjcfZTDs0atOsr1jvc7UuV+sKrSHoXnBGhzM6FaOdVxsZpZZSqim9nq42WaMrdyZa/1rpTozeVfvyQ/fyvj64+glfOHCay7RpLJDTLNlTCj6h4RN6eqldJuamTL+ZR3Dl7IETTyjxKf3wFCcDKbBMwydO9JRBz2i0SCF8IcYXLLNI9of84Qx45ukRkJ4xP5a5wyOtzpDvGQOeMuApA544wTINl2lo7oNDmXUS4u3f6/FRMXCJgctOZBIOu/nxTLJ1it8mlC2HvOWQN+0ICz9ddCqLTmWBkU3hLYu09GMR8qyWSAVr3ud9pG810T+eyelHJr6lIh9pFkWzMr/Eaab0oVz3J+f/h5p7wLSMM6UrJJrGfzPCzF4jENY6Ka8z3KZL2PGglz5l16u9cKnbNNoiwCYhb1PyBoWWHcIKJWx70U5IeR6Uj13yoVM6cQFHRHVna8FSPcrVk6BljgKp6AO8qG9J7ZW1fkHr5JRWBjVSoJYCtTSs43/vFGxmYCuP2lmpEyw0bCH1yK2+dVd3Q9zLoPgyCF4G5L2gehxW30dUW1S2xARrXLQlJHt8Or0FR1eWFLCmoT0rk3mVLuruUtVTrnkrdWe2TqV0e0y2hiRLkLf4uTNf6b23eOpl3/u4Mz9/HuCsIYGIQWda8eYNbIHBSU5cj8S98FRcJGMSERUdUZGMIzKlkEmNTGq4EIhXS3ZldGdaY1IqlZBtsRmnTEJhEoozoTDxaT+7OyPPhlyBosFkVWdO8+R0X6HqL9ZC5UaEbUW5ttnPgMdVzyRI6wm2hhOkkaIWyivTquEDWd0ZFff4Y2BbktX3Me0wCPc94isnt8NwL5z8S5dw6KkcedljH3caFM8j0J5QybRBZ2uenO7JP8SFDynocEGNsDXcYx4XmgmxZQoPEcVzRGeVR02z/e4Peoga8YNpi0VtbMZeZk1ObIxBa2JO78SlRNS9wMIh0XSe54NAe8RVe6zRZY0uX+tLzRFsX8D2xWy4+UhSY4gl1gdCrY8tM1gmmGeFU6DfZ0FZvcMZXVNTmmrth/uA7mzYV6kN8EbMP7y0YU5p5ZRWTu3m1G5W6WTktqms0snpnbzRLRq9cm3w0JFyITUvZr02ZqERVwT59ohvj4TOSOyOpd4I9MegP2arLa7W5usdodHFklp92Bka48va5Lpxddu8vsO99qMvv17+9h8/zVokpnU4Ev4nQGiaRx5pFoTYWoJB+JR5DELMwh9S8H8bCM33MlmI8TYLBlxzmgdCTL7vWbjA6AuM/oxWFill8SFaXSDEWV+PmetbpeTFh2D32cOtyQIJFymED2aJAo+8NrNR8jItm5r7ef+ILhOEZsj7iE9myPhI31PwkckI1wv/Kdj+KgiXaHmZlpf++Mdj5kVNE+kaKU/FSOtOsOmEWy5l26lsMfImLW+RU0xuUAjPRdtySltOYZPhDxjx0Cme+xGTNAKFRqhcwyNF8Fis2SEdRaVbVLqzt7dZuZlTWvjSkMUbQT3FN/w5zR5GJz7lyF976WZ3XNy2S9xyg+du+MoL33rBoU86DAlHYfE4JB4FhUMfd+BlD33cOz9/HBFPotJpDJwlkDWp2NMamdapjGGLK7a44oirREKlEioZR/aIZA9NZ7GScYVKqFRCppOKK6N7cvp0pdaEjPOcVFKikhKdAr684clqdBJRCZmMI8dDHz0RFak4cKZk3PDuyWq4L8Ieh44EIuOIjD8EhRFARoAJQk9WwR2B+AGRlIjklLvenBosVWN8Kyk8XpzPLBPi0NAcuWmy0F/QsS8UNyA6U5BJAjohEcmqJaIc+oQ9pvKKKb92i8dB5TRmnIeAJQytEWSPKWRSp9NVZ7buyjVwCvp7EAaKWrCkh8pGuFKNsLUoV8cyzaW4ZDhTQWxM12Q3V7J9SJaaidNvdUR9UNF7OAibbVeQmhfYUDMLQhwJYc2yED8285Z8rY+rd7NNDrMVvqn/808l1gdYJiPNTKYZ6k1BaHTNNCk+ABwyPqoXmjKjwEfCFHwEwozcLlR7hWqvVO1jEE5ZWJ+SD9dfcc8+1xjwzaHQGWOJXayh1BtJvZHY7EmtPmgPYGeIJffG6mCijya1yXXr5kP3w6fuh0/t2/vm9V398uYn80JsejEWKbRIoXkgnJeamwUARiAOEDEI8Y9mQfiMRliLD5fvh9TcYwROxcA/F+aQGaDM283c4ZFmE6H4U2BwzgPhvJTpshPNngrzfRec9ad09QllPCW1Z5S+SGkLpPrUIS844YITmpzGTxddyHzfb69Mw2UartEK1iolz2oWgSuMgrXqVP8EhD+M5ObrxyD8IU0fAXWVgmsP+qsgnPd9PWNmAu6Zr/7x1/HH2xS8zzqN1mm0TikblLJGyqsEWiPAFgWfU+A5we84+BcEd+wG773AHlacacOXq/kLeqikR9lqRmrkYAvzryB3TGVQA8tk4VRqIyvXs6CaFquhkk4nlbOQchRQXhKVHQe7SYobFFyn4SYDdlziS5ew4wEvvPCFF+54wLZL3Gb4LZrbZvhXHm7Pzb32Cm984mEAHAXhuyA6CcnvgugsqtmSBp1p0NkalTKmAEtoVMqg01UqZZBJzRFXHAlEJGU6qZk+T5znpFOASkqutEInERGDU2toFFljyBKFjhBLRQVXEuL2Pk9adiUhE5eIpEwkZTKOiNhDUjQKqSh0pREW7pF3pZEzBZ0pSKUhfiPsifXltUi5HudaeFlaU1mpg+PCHOjgkmGKb5gsDBdUvPif2W6BJ5q6U8iVqpIx9dwvnrj5Yw//PgBsMYNKN4mESiY1KqXTaYPJVE15crq3oOFV2kMlPVTSMQj9BdU/g0NT2N2KXaZ4GaOk2EqKrThfTQi1lNQwWYiVRe1ZTdOnag/PbcHdb5iIOCjE/lJT5qoO80A4W8ObZZKp2Xxm5SGMM0PAWfjNUpCv9vCesxSc1dSf+eAjNd93XuSHH2PNghCflgxspUETKwNbGdjCIJy2xj+UElmjjz2ieHFgU2y9/z0IsXAaWRteYuFCaW1yW7+8aV7fde4+9j9+6d1/bt18qF5cqYPxT+Y11KTgMxotMG42/hEAACAASURBVPJ/BYQmCxco6SktPWPAt5+S0hIFVhiEcWtqxhz/GIGzkdZ/HwjnxXbmi5vX9NU/B+EfX2SFQatOedUprzP6Gq2tkGiNlDdodYtRNii0TkKzeW6VFlcowZTZYDBNqJpPv4ViUwRiLs5uN2G5zqjzPu8P7wNWfhSH4c/1iLum5oHwx+yh0T89gEfCbeDfC98x4D+qed/FH74XSl2m1D+EjyRYo+CmU1kjwAYhvaDAHgXekOI7J7J4VSKqTSOqGKIT0JWE/rwSLk8X0MG+zTxqY/dmDrZMCuK4EOdIk1I1haoZVM3LtTyqJ8W6t6BZoujAL70mpFcEeEHKm7S6QaubTmXLhbZdYM2lmFp1yuZ91RYlbFECXgr4pQvuudC+W953ywcB9C6incdr1mTDkqyeRbX3Efl9RHYkDCJZJVM1Mm04kpotPh2QRsRkMq48dP4p5ohOMj5tDbTFAJ6mZo3Jliiyh0pEpMIkBFywdKeBMynScZ5Kq2RKwfElHi7jTmmetI4njrqyMpYzg5g0ZNLQnVPwU9wZEsjreNqZWRo0s4552M3D7iwIcVw4XS2hVDNZGMjr37oP04YvpbvjU7MuFVPpuEbHNTKlkCmFSqv4gImk7Eggexw604o7pwSKRrgyZVtSbKaFZpg1ZhWq6MGyFixrGJbfr21rgtCMC7FSUmN2oxkj4iSqCUKzgX223QKHg3huy3SeS2OIyYcfiI0/9Dzg4BK/YFlrY2H+YShyM/wzEWhmSmczomZQaHpkHpO11sM0wsHZTEtf71HlD/9H4NTx98LnB/f2mUqK9YzayqjT+qtJ0KLSLhkd04hkUpCt97nWEGdHzdQoFoZf9eKmNrnFalx9aF7fYy9u+/a+c/cRW3Ob13e1yfVPyw8pJgwkTMEFRsZ+k2c0MnOY+CJiRnKP9H0yEOsRCDEqVpgZ8j0m4o+h8r8ZhN+2P1yJHngAsfX/n195Hyi47lbX3eq+G+47wb5LfO2W8IJn73zo2Cvtu+U9F9p1wpe09IISd0jhOcE/J3g8UQUPVcFrAa5T4gYtrVHwW9rwoUlg2SF+H+phT+a8z4t/+v0OU3PmDAXxd/ovAuwRCFeY6bus02iDkTcY+d8FwiUGLDFgmQbLNFiaMRn9wQBFiqZWKRVrnVLWKLhOAqwXLvk5Lb6kpQOP/N6v2gIaHan6U21ProrX/SGiIo6KvCkQzCnRshqraHFWxyvpYCX5qnlXO3urm5IaSVBLw2oO1nKwlhTrgXLVnlCOgtI7t/bWpe059W2nvsloG4y8wYBNRlwhlSVSWabUJVpdZrRFp7bg0hZcGj7aDQpu0+g5Iz9n5BeM8oJRdn1oP6C8Caiv/eiND77xwbd+eBiUj/zgOADfBdFxQDoOSMcB4SQknYaBPQIdUYRZiAt+dBLRSeRMa860Rmc0Om1QGYNI6ecx+X0EOiIcGROmfY0P2Ug6IdEZjUpPewenU9aSqjulmRR05xRPXvXkVXdOcecUVxa3xsv+ghouGzGunhZaWakzuz7t7Irt3898wVVD3GUYLhsPYZyGV2aIZvVI3ojkjXCuGswa/rQxbWJJfhOVkKchb1i0hXkiLrgzcrBUTQjNDOzmlX5JGaRgOwXbSdBKSM2YUI9wVYxDnJI1bTXhSj1cqUfYxqyhZlbmX4IZI2I9TPLsz9YIpeYFHtRiekNAe4Snl5kZTpNMOCabHQeDETgLworemQ3dpOYIzBH22sDWGDt3UPsCP/42U20m7GON7owtto8pWK52TRBiFn4PwhxsZEEdr8KBF+JICDVs+4pxxqzioBoH1SSoJUENz8fBL5JTGnm1WdBa2Itkqlzvles9tjng20OhM5J6Izi4gIMLbXj5EAJOe05MELZuPjSubnGZsHl917i6nYJwloJTOf/zIDTtIVjzQIjjiSmG6W+WkO8RiO31fxWE82p4c0HoRMvOqZV/7SF8WafRogstutDsW+Ad/pXXX6PRhlPZdKlbbu3AKx76pOOAdBoAZ+Fp3cIWRdZIwxKunwWrp379xKe986rHHuXYo+x6lVce+ZVHfulGL90IP971KrsB45Vff+nTdjzKtgttMmCKzJljxppmIx+A9+cyj3mTgOskXCenddCHvO7c15kHs3kgnPc6887n3GNm4BoD12m4TsMNaqotCuKG/WnbPimZ2iC1DUrZpOXnjPycgS+c4IVTfOEU3zqFQ7f03o+IqOZKVb3pWjDbiBSa3pyOV0Zl4hIdE6eLKqRhqIBwR3a0rGLfJh5+hie/RCpalNWjrD79r+arCamZklppsZ7gjHBZ9xV1IqWdRNBJ0Djy13a9xrZTX6eUNUJad/CbRGWdlNcIhH25SxRaZhRskpo9jVuMgrXDqFsutOVCW064yYjPGWnHJe564Gu/8sYlvnVLBx5w4BUPvOKRX3wXBP8fde8Z5sh933nyxb245/bu/Kxvb71eec+2ZMnMHGZOzpye0D2ZcUhKIhUsWZREznRAN4DOOU7PdAIqoZBzboRK/38l5E6TOKQCrWTZluVd+/z4uX1zL/5AdQ26QXJsyet9nu8LoLq6UCgA/0/98oSD12KHyEeKIoJzbmbOJ8x54ZwXzgek+YA86xOn3XDCwVcdqkHREpYtYXkpJCHTqmppeYV5D1+to3Dzi+7NfqEoU0aT5mx0Laue9GZ2DBLKkdEUzJb0/c/0QqWHSKjXKJIvLnsSsjsmu2OyMyY5ojIyGbVafmsQWnRZr/MedtHPYkGBikrOpOJJ55FFGBJWg/xKgKv42bI3W3Slco6kYk/I1YKWWu6PlmXqyVZZqNVaoMdV+w+uREAFeUrRvVEclpEhqJUrIBDW9S1DjzP5Vc3m01CH4IfStdCgrqS0hrQsr2smIEIgapnN1fDWSFryqiZUZYH60WidtdNKJaFUWVgr2K/UmLSiZ6FmzKGijihXiLD5MJMLZpRAWg6kZVT8g24iNfkzqpuR3YyMcnT9NRaGubyflQOcEuCUIK+GhFwY5JFQM9VEbmW5sKqBkF+/hfyieouwRsS7udt31VsfqLc+UG7ekTZuwbUbwsr6A5ophjycGvkagVCfx6jXPUyqUfATQNg6L2gsRCD8rkX4rkXYisDNmutPlMYwfXXaVjVciGsHqS43C3z7Am+Yr4IQeeEQCxsdGaltSWjTLfdtS0K7BbRbgBnP9pBsPy2gAeWDdm7UIYy74JRbnXKrE0553CGN2UVNg7Q8SMsDNkkT2jLklIec8qBD6qdhLyX0kHw3wZlx1mAFBivosAgdFqF9iW9f4hEkGr1fdJ5t95LpygJnmKuyUAPh9yzcdy3bm2WtS9vbnduCEC3i9wvCRjcuhgXGsMB0LrLGRc60xKOps71W0LXEIXUuskhoz64FwTQvmOZ58yLTZ2EHCW6UEsbtwizFzDv4JTfE/CIZkuiojCwMVHaNBzmrnyEDnD0CHVHREYao4SeyCNFIOTQXAvWiRB0yqYhgiwI0c9GRLLiXC56k6oiKZFiwBqVZDxhzCEN22GcDRhy0L/Ft82zHfNY8n+5ZSPVbpO5FYJhj2+eY1jnmymLV6tV/u9AtRYcFGJZAuwW0WfjWJa59ie+wcF2YYMR5EyGM0nDcIU265Cm3MuWRpjzStFee8UnXHPx1pzDvhgteiFiIdNXJobbaMy5+2i1MucCkUxi3c9NuOOMRr3qlWZ8865OveqUZjzjthlddzGbiqEdAWaMWL9C6ZuuxYYvJ1fq8lOpJV20777LqW1a3gjCYLYWYMnKNbpU2WrZO3qTkW5a9Kdm7jGavV5vUoKZr2yimUnGZjitajNAeF50x0ceUfEzJmy16MgV3Ou9cVu0JmY5LZGxTaBoGkn1ZcaRUZzrnyuRdmbw7W0DScmTQg0Yg3Czdy69uq0YgRNhLKRsIhBoXtZChZguiltnVKovCBrL/kPGH+FeHQFC5LZRvaSDkSze44gaTX8vmVrO1HmZxtRJXK6idd1UNYorL4goa0JgAZT0UUWRdH1xAsQa/kPcL+QCfD+jC7RG+gCiosVDDYUQqRuVSXK0k8yup4hpKlmFXb/CVDbh2S77xgXLzrib11ofyjdvKzTvKzTvyjdvi+k2wusFX1rjyahWE36sVqH2nls95vyC8bBUuWwWEE42I319k311karNbN0F4xVLN5asD4btWYVsK/iuA8PvWehAa5v85IOywwg4rbLeAOsZ8z8K+jwvtFGinQBvOtmJMJ8Gb7cBEZk1k1khkjESmC0+jByYy24/z/Tjfh3Ga0JZuIrutjITUhYtduNiJQUREhMNPBWHdef7zQLgVh3Um3aad+psC4Vy2c54xL3I9FqHfCgdxaYiQRwjFbBE0mZZ40xJvXOSMi1z3vGCe483zbM9CZsCaHae4qy543SdSHsHuF20BQHg5ws9SEcEWF4gIi4VYIsRhAcbiy9pCgiepBtNF/3JeG3AaFcpaEUUMVMLCSoAteTN5Z1JG3ZntcdGRkPCgSkfzrriKhiUt+aVphzBIZs0U00VkO6xM2yLTscT2WLghnJsghWlbboyQ+hY500K2cyHTvphpW8pcWUzXfYHbazhsx8U2DHZYoQGHRkIyErATEwwWrg9nBil+xA5rg6u4IRs7ZGOv0uysnbvuFBa8cMkvWYMKFpKxkLwUVBb80qxHmHHxk05uwsGP0ewIzYw6oF6oHc8wLUzYlqfs6esudsErYAGJDKu2SI6O5jUK1lmE9qTkSEjOpOxaVqpF9Ol8IJ33pwuagtlSmK1EuJWYsBblV5BQvFDjotYOW68QU/KmRF9aCmQVFHlypVU6IVIxYE+oiHZ6r6ZzOW9PFuzLOeThrMX8cr5UzpXKoQoK57LqSCp0XLLFRCoKyaiiiYqpmsgYpOIinZTty4ozndOIiAKEdamkEVDRg1Br45JW19O5Fb00ENYFAnXu0LWUsoFAiMp40LdRy+esbxZaiw7q6xe3RWANkNVBSwiEtZrFteXCmsZCBMJEbiWZX62rmkjWcj7RdEbUzk1rcLosrmj81k4eKSJXwlK1QnEzy0YoRmABmYBV/sFCVCxGxaI2XiOZX1kurKZLq5nyWrayzlc2wOpNFCZUbt7VEfEOkrRxC6xugNUNcf2mfOP2A43KDPRhuWpmo4X7roVDYNgqPauq8LDy37N+Cre2sagWqokel5fA9y3ge1aAAPmdRQYlVX7fyl+2ClewakJBu1Vos/B1arcKbbjciklXrOL7SwDpsgVetsB2TG3DpHaL2FaLyhgsTKc1q09s+ZeozjTcXLAsYFt98tHqDtKxKOgB9s/QtiC8dwexdVFsXQRtC6BtASDLuH2Bb9Vlft6jRi5Ti4A+oMtLPCr2qN4A1f6xzpHbvgi315LQviQg6xZNFmxdyLYupvvmoyNYasbBLXjhok8bdJCdtrMTVGaUyIwSmVEbN2ITBnCm15I2WHLt82LbNaZjLtVrSY/R2TmfsBSCWIDFAizKBCFCPJrmSkXAUpjDwjwZg3RSQrXVaGnzMjlPVkXysfnaINO1ZH41ppRDMO/nFS8reRjRlQHOtOBKFRzJnC0mI0frope55liepmKTOD9mzQwvJoYXY2NYYtaRtgR5Ki5TkQLmkxdofsbKjM6nB+dS/QvZnkW2ZwmalkDHIt9uAa1W0GGVDEti5wI04ZIRE7swwWjhjRbeZGHNVs5s5QYJrh9j+qzZvqX0gDU7TDKTtDDjFK/Z4/OuZZT8gt4s6udJRRUsCBfc/JyTnXPy1+zsFJEasyRGaTBMCQM424tleyxMN8b24EIfCSfo7JSDnfWA+YC8FFYtkZw1qloiymKQXwhw83523s8uBLjFIG8JAywqYnGFTORsyzlXJu/J5r2ZvD+j+tKSZ1nwZCQfo/jYvJfJeZiCmyt6+DLKPNJSDTerU2rFfJFqQ4OVmLAaE1Y1k6KWZVOqdWtT/el8sFYIGMgUUHmiRmVkpGpyJAv2RB7N0NgcjhiRreGcJaQuhpSFoDIfkK8H1OsBdS6Yux5Rr0fUuWjuejw/lyhcr2kpJeIZhWYLXqEcBCshvhRk8oFsLiyshoXqaceFSlyoJIXSMign8qthsbAsryZAOS5UlqUbEXEtIq1n4M1lYS0rrqaEYpLJcWAVwFuZ7GqaW0uB9aSyEVHXA1IpDPIpWGLFFdRrVM8kVIHAFm9xpdto+DsSX74DVu6i0nutckOrXKzjH+rewhU3mNwNNNQQUU0bSpxUK6iCXhPaoi861CuhbK+tndu0Gnx9GxpNCaWcUMpJtYK6Fmh19+zKBhKaJyys30ICG7e31QMIclv1PxaEKPv//RoLv2cFlwn4Pg6+b60GI6urqi6/TlN1IyZdsYoIfnoWXrHKV5aky0vg/UXuyiLbusS0L7HtlntAWHfAfzkIOxpQ8FNBuJWF90s+7YXqcPjJIGxbqkKoYxGJ14hYp62xSS07VHsVPX0bWaWNQKidgGFJMFi4TivfaeU7rewwlpmwsdfc4oJftgRklPSx5OMX/NJ1D5h1CVfdwjWPdNUrTbnEcbvQQ8hmi2BeZHotmVEbd90DsZBMRnMIexoPEA6JEL8Y5BdDrDXEYWGeiPBUDNAxgY4JdAJoQj3PPFkVNfb1ZFVnSkJypWVnSnIsi2REJMIQCQ8Ba4Bf9DLz7sycU5hz8vMuYcHNW3wQD4lojK0rVXImSnQoj3vkOVqcJsEozg8SXI9FMC0Bw5LQbhVaraDDChEIjZhoxEQjDrpx2EOIPQToI2EfCfux7CDBjlLChANMO+CME0w7hBmHsORjLX4OD4G6cQ1YVLWE5cWguOCXFvzSnFeccXCTtuy4Qxql4SDF92FcN8Z2Y3w3xnfjwhDFjNDcuBNMeeBVvzwbkGYD0lW/eC0ArgXArF+Y9QvXAuB6EM6HpYWIjMVyWCxHxFUqLttioj0puZYVX1rxLENvSkR5E5u9zdiSvjIPORiruSe1zFKNgnGwFgdrqJozBioxYRXZkaj7XSBT0MAZ4SqIhf50HvFv6wwKZEGiGxftgyPCECUHoUKUWQ+46hamXPyUC4w72XEnO+7mxt3cmJcf9wkTfjDuB7NBfi4qWJMyncq7swWfNtGJKflYrQwR9YzNh7m8h1X8XC7M5YMZJcwU4nAlDFfD4pqXKUTEFT+vhGAuIhXCYiEmr4XhaoZdjWfLUa6EurslQDkllFlQ1oYLxkApKhSRAbosryaU1VR+A82w5VfvCmsf8qt3+dW72lgMaeMuKuqv1m+UbtQJ2YhaCxvNyEMGnwYkPQtRJ51thaKMW7Vt8eJWfTIImfINprKugVDPQn7t5rZ64H7B9tsGod6xqT/aZQK04uCylX/fwl1e4q7ULD+Eum1kFZDheAUDerftZYty2SK9vyTWKu0Q+aoA08MV4VD/tO5PnwVgHRaA1Ag8jf5deyGEMe04jYDaSMhPuy0OGwgioZczLAHDkoAq0LdVzVarFyr2aF3i2q1CBwY6MNBuFVqXuCsWflu1661nnToXhM4FoWtJMFqAGdtc7tESP+OR53zKfECe94koOX7RJ857wJxbuO4BqIAMdaecdIvjdm6MzE7a2DkXwAIKFcrbwgXNd6ctfKgAHFk2i/7soj9rCWStQQYPskSIISI8EhkVqBiwxSFKr0c+NCRUeYa2LPlYa6A6aFfLs6DjymbT57jqTBSciYIzUXImSp5MwZMqepMlV6xIhfJLPvWqSxp3gl4rMC3xCITIF9ppgV2LYodFMFhBFyaYCNhLSn2U2G+TBml5iMiO2rgZp3jdK8/71XmfdN0DZ12CNShhIZmIqGQ0R0ZzRETFQrI1KM0GxWsh6VpQvh5SrgXVq355yiNNuOCYUxp1iMM2sY8UenDOjPEmK2e0sD0410vw/RQYpMGQHQ45ANK4W5jwAKRJL5z0wimfOOUT50LyfFixRBRrRCIiMhmT7AnZVQsWak1kPEnFk875soW6KnUt3wTxTDME42AtAdcTcB3NldVYWAPkut5q1BgZZst1dfFaf21XMu9M5FCRBh2VNaEucZaAuOAVZl38tJ0Zt6XHqPQYzSKN2tkxBzfm4tEbn/Fys35hMSThMYVO5B3JnCuZ9y4XHNm8I5t3Z/PuaopNDhUSeDnVz+UC2VyUKyXhagxU/FzBw+b8cskvFxwA+gs5pyLaJNFbXnHkSgxcT/ErEbaIvPRxoZSBK7y8EeUKMb6YhJWMss7kbmxCq9btOlO8ieYlISIii1DauIu02eCmfBNUbiGheCESV7iFJgBrIEQsjMslPQhT+VWkRiX8Wt5pnfSdSPVQbGQU6gGsdSjNljaYynodCxEO0fat+q2DsDEqtl8Qt/onEcbeW2IvW/l2HBpIyUjJXaSEgmHft4D3rLBO37eAOqpptlqrRUa6YhWvWMVWTEJCcG21Clu0PQi321NotW6+LzROD2WvdFi28d9+sq5gwhWsesz2mjosm48/oxCENBR9uixiu0VstwCDFRqsoMsKq8KEbVUz0erVYeHal9j2JbbDwnViQicmGKx8+xKL3tcVTLhs5fXq0MFer64FwbgITEvAbIHdVtCDwV5c7CPhAMkN2YQxO5xwwUk3mHLx025h2sOjpI8ZBzvrZhe8AqoKsARELCpaAmDew867OIsXYD6Z8CqYW6objK5FtixhsITq3oIsFuSICI/yX+r5VxPKIUTxJ+dyno4rRBiiinIiDFG9Gpoo682W/exKkJH9Gdmbkt0J2RVXXbG8O17yJFbsSehMyu6E4oqrdDSPhdT5gHzVL/dh0GwRDBau3Sq0YQCB0LgEUSS4w8J1WnkjzvcQALFw3C5MOMCUC8y6xes+cd4nLfjlBb90zS9dD8hI1/zSVS9EZRKDTnbYzY944IgHDjnhgF1AGqRRbQbopYRuXOjCuE4rb7BwXVZoxIERByYCmgjBRAioD0C3jeu2cT0030PzvXZB05iLn/aKc2F1KZbHYjk8pqABSa5kHnVZqw2dUKuDc7dU5iEQ6sGGKJgUN5LihmYDRfhShC/V2YtxsKaxEAnNWtILsdCXKXvTJW+65EkV3csFTYiOdFwhI7IlAObc3KwjO2VPz7rgVSeYdgjTDmHGCWY84qxPvuZXFkPqUlCxhFQ8nCPDKhXJ0VGVjqq2tGpLq/ZMzpHNObI5dzbvYXMeNudmVE9W9WfUGF+OsEVvSgzw+QAoxNUyFo7P+j3TAbfBcm3Y51gUWEKR/bySyK3EcyvVwjuxFALFAJ/XElIQEeNCCUlrmZZU11DfsmzpFlO+jYoXweptZBfq27zpB0hpLtNs/kYmt5FWN0fbo5pI1GS1rtQvla+PWWpqBEKtr1sdDvV9Su/F4SaAkVGosVA//lebj6j9qU4NXaMagS5bhfcw4T1M+D4mfB+rPt6qRvv/s0GCsKQt0K0Y104IXSQ02aRum2ymJCMBu7Canacz/moWZxVsbRhow4B25OoKa4UdVtiGwSoFcUl7RbS/9l/3e/6a0GmjZE6DFTQCXiMgacCoY+G/BISfiYU1O9JgBZ0YRG43I16t5fjsMhFCF8YZLIzBwnRhHJLBwrRinKYrVlaTdsdQJ+MiQCA0LQGzRei2gm4r6EYlJQTXS7D9FD9MC6MOYczFj7n4Sacw6eRmXPysR1gMikREpWKqLZ6jY5AI8RZfdsnDWbwA84gWJ1yg+XlvFvUYWwpw1pCARyARFYmoiMcULCqjSjhU/WaPS45EtQwA9d9C+RS15iN5R7LgSpU8mYorVaLjOWsAzLsZZAtqjHSlCp5MyZstBzjFxyiuZckeF20RiY6q9ljBESvTCUDHBHsE0GGRCIqWgDznl676xX4cdGO8wcK1W7k2DBhw2GWFJotowGEHBtBth8HCGHG+l4R9lDjqgGN2OOYQxp1g0ilMu+E1j3TdJ0645Qm3PO6Sxl3SqAMO08IgxQ2QrMnGmGnWbOOMJGPA0gYs24kzRpLrJqoyEYIR59ENTYeF68KlTkzsxMRODHZiEN3rdOGgi+CRjKSgVw+RHbQLkx5pNqDMBZXFkLIUVq0RhU4UnctFT6biy5TRqF6URKP1M6sjViMQJqVyQizFYbmOhRoCtewbpDpbUBu35GdKSKhxDGoi480Uamar6kwq9phCRkTU73TRAxfcYM4tzLmFa26h2sgmKBPhAhHJ4+EcHlTxoEyEFNSFnEgqRFKhlmVqWbalZEdKcaZVZ1p1pFRPNh9my2Gm4FsWw1w+rlYCIPet7165cOnNC2++0Xzp4v7zJ15+95tvtL73/sT4dNhng7xDBFg2SwMxWKp48yUbkGqWcSkqFLXi/YRYCQqFMCxFpUpcWU3m1pfzG0iochExr9an+/bWZqfZwlo6t5JSK1oKK3LAoteKgVKt13a5rtDwfkGoR6DeKNR3pbmXhVUQ6lmIfKR10maAbA/CRhbebwqEjVx2jQCD7AONghpIuu2KmZZNpGgkqreiKC7SZmHbrVwHxhtwwYALHRjfbkXtWvhtSWCyZE0W1mhhO628wcq3W+/xRqLid5SJh9ToPLUd6qTtgFhrqKnRdTDo9tHrfRy8jwNE9zo36f26RvVqtL1uhw4MdGKwCxdrt/ywh+S3VR8pbC8b6CF5M86aMMaEMWacRerCgWYgoiUVSfug67W06Z7VWZwsWnONOG8m+X5aGHSAIQc/5OBRdcqInZ9wCVe9cDGkYFGViOcxP496gy262UU3v+gCiy4w7xK0EbJoiiySJQCwqGyNSFhIxMIADwFcy6PZ0n+Ljkt0XNKA50oVXKkCHVewoLDgyeqrCPRF2RpE6biCUjOoSI6K5BzLsjMpO2MSHZLxgLTghbMeMOkGAwTsxvhOK9tu5dpw3oBDIyaaMdFkU4yU3EkAg5XvxIRqV3Gb2EPyvZTQTwuDNBhyAC3bc8AuIvXTEH1GqPzGSHJGkusiWAPGtluybYuMwcp34aDTmu20sl0Y14nXLHscdmDASMg1PbohJwAAIABJREFUFsJODHbhwEhAEylWf6E6oY3oO9BHcoN2YdwFp73irE+85pcWwjk8XrSlys5sxZMpeTMFbybvT+e16J3mw0QgbOQaRZXmSalci5BVQ4a1eGGlrlm2vnEoUnVLul7IVPXGoCchepOKb1n1pXK+VLXRmj2s0CGZDElEUETtWNHkRTKkkCEFD8p4CG2vOhusEYhFRSIqkjFYbWqakJxJ2b6cQ45iVwwkQHlZrkzZ3N8bGP3a219/5513Lr3xyulzJ48cP9R8oXnX4QMX33qz5b13vtx7+S3j+6+3fvfy1OhCIuIr5sLra2g4RoDP+7mcj1X9XE7jX1xZjUqVECii6RkxeSWZW6/NLLxZ1+NNG3WEhmYklHJcLsWk4tZWaiiPSTeG6Z5BS41igZ8lRqgPE9a1Kq0Dod4orNmFG9tKGwVcpwcaga3VWl2Fr2AALcrvIf22QYixlzH2ipVtt3IGK99p5bswwWQVemhFswI7rbzRwpusghkD6AfWTXBoXUa/ahPGdGC8XgZc6CRAJwEG8cwgxgwSbD/BdhMcusntwHgNb+24iNQIdZ8sjZGIK7W7ZrEReBqB8DJRVSsOW/HN4zc6zqfqkwF5z25WoQbCquPLTIJGwBskwbbqJaqM7CX4XoJHIaU+UugjpF5c7MXFHgz2YBBZeGZLlYtbVT3h6j2N9oGyBhwacGjABSMpmG1CD81321gzxXRgbCfOGXG2h2SGaW7Cxc14hTm/iMi36AILbrDgBmhsgiUgLgSEhYAw7+eR5nwc0rwfzPuraESNpPEghwc5FEfUPKhanZzWNsWekBHkqCgyJaW6tItq1kw4bw3nrOGcNaJYI4o1IiHRcckRV12xvDNaIIO5Ra8y7YCjdn6QBD240Gll261MG84bcAGBEIUJukjYSQDt5sCIV7/zXTgwklW/ZRfGmDCmjlJdOEC3JlVLDgcGK4/ijp0Y7MKlTivbaWUNGNuJCQZcQJe9gxDNhLyZsIoDEwF7bGIvLZkpSWPhPXQkBSPOdxNcn40fcYkTbnnSLU64hEm/NBNSF2I5LFmgUgVHqjYOMJ3Xd/X0M6UAWw7WeLY1WQY1AEN9VbR4YVQo1/FPq0fUZ8rcw8LaTCitrw1qahNMisGUFExJoZQayubDTAmdAxoXFUjnUXGkO6W6lhXXsuKIqFpRfzV4nBDpJBpEpdBR2R5THAnZnVA8SdW7rDpSeXtCtUegI8Jn1Y05e2DP6Ytf3LX33IXzl958teX08VMth/fuf+bI0f0HD+1taWl54ey+5q+ePfPl882vnHnjm1+93GcaWpqbD3htWegSVL9cCihlv1zyy6VQbiVaXA9LZdTGMyyVA6AQAIWospIs1PrX6ISK+rXMTx0CizGpuLVrqAbFugEU6HGj7NBGatSwu+5FtwWhnoUa+VAruE/VAwhyW/WbAmGjBbcRSN7D2MsY24pxCISIgmYMGDC2E+e6MM6I8yhib7JyZivXTzADJDtIcUM2fsjGIz9PP8Eg61APwi4SdpFwxsZM0dwkzY3Z4TAN+mnYTUETBfTm4L+QhRqxDDUKfgIIO3X76PWbBeHWfJmGe9bM6C0g5LbVQAN1Y1nktxywCf0U30dy6PEQJQ1R0iApDpLiAAH7cdCPgz6sIQhrX0KhFQetBN9GCm2k0EZyyHHdbuU6MLaL4LsIthPPGKypK5jQhvMdGItYOGRjx53slItfdEmLbnnJoyx4xDm3cN3LLwTgUkTUEFinGWf2qouZczMLXg41GCOCgAxvDlWowyEVA1rsEM20c6YUe1LS5x+i6jo0OeG6v3jNn7vqla564awfXg8JC1GwGINYUKDCsitWdMcrdKS05MtP2cUhkhskQQ/OaSDsJICJgN241GoVOjCA3CGdmGDA2I6lbPtiBn1tUESgzcKjyRsdFk7vkNd7SjprN50oJGzEJCQEyE6cQy+BKNhBiD2E3I1LZgyYrIIZ43sI0E/DQYdkJgHyiiOCoh+siRDMlGSmpF5aGnGrk778tC837pKGbeygG4z44XRIuh5RluIynhBtKdmZVmudPPN1IGxUPoG6uUaFfAwUkFcQFWvXDU7SKhG1rNE6u1Dr9KYJzcFIsLkEW4gz+SiTi1UH1ldi/EqUyUWZXJjJhbJqIKv40pI3JbrTomZKulNoxqHkSEvOjOyI552JgieZ9y4X/Mv5YLoYSZci6VJQuBEGGzFhLQHWuMKtd439/8vvfe73H3/yS088vPPAC/te3P3W114+0XLgwsXmr3/tyxfOn/2dP/hfdx966rXXWr7yxoW3Xnvp3Nnm5rNnXvrKG2e+/d63BsbHXUEnyAXzq06QW0owVwPxpeCyIw1j6mp25U525U6qdDNZ2EgWNpJyKSEV42IhBvMxmI+LhYRUTMolPf+iYiEmFeNyKS5vts+uS+PUQFWHsbqOaJ+qOvjVaSsLt4Kwmq26He30Dbvr9EBjF6WwvRpkaTYCaiNOdOKckRRMFDCSAvqldRG8iQJdGGcihG4K9tjEbgqiyIQR57XYQ52MJGOm2D4bN2TjR2hunOImSG6KZPrJFBrS3UOke0lmgOaHnOKwSxpyCZoGnbymhhYbJm6vmulWx/VGYOuyip2Y2I6LbYTYRojteHVjo+PXQi8Q5QRtqsH+ja6znut6NbJE0bJYs7dgNQSFgWqa/hb1EACpl4Sa+igR2eh9JDdkE0ZpME7DKTuYdsApmzhNSzN2ecYuT9PSJAXHcH7EyvZYhD4M9uPiACENkvIAIfVhsNcK0OqsOcO7MMFg4TqW2M5FHvlLjVi1jUB1TbcIOoNGNBKSiZRNpDzggsMuccQtjXrkca8y4VOnvOqUVx1yikNOcdABtQf9tNBLccPU8pg9M+XmrvrArB9eD0rzYWUxmluI5eYiytUAnPYJM35wLSQtxvPW5ZIlIS3FxaW4iKdUmi05hRU7V7YxRTyet0bzc0Fl2i+NesVBtzjglvo9Ui8l9JAsmhY76uFmgsL1KJyLgYUQuxgWLFHJElEWgsqsW56wgRGcRT7PbgqaSLETQ3cAyIN9z0epJRk1dDXrOhBpF2qrUHOGLlxEKVpGSzVfyYyuNiEiG7STACg0qLnQu22qmVJMpIw+FO1QRhyYSdBvkwZoeZAWB2xwmAYjdjhMcMO0MOqWJoPqbKS4mCiTiVV6eZ1MSbaMZGcUJ6M6soqDkTxCLiSWfNlCgC37mZI3U/BlyiFuLcRtBJg1L78eFCpRPrfMKcucEuVzAb7s4dYizHqU3YiyGxFuLcSvBLiKjy162WIoLYczSjCjhLJqiM3p2lqW6oR6oISyapjJhZlchM3rhRqdRPhcVCiiPJdothTJFJGZGEjn/amcXq4EDLG5CF/ws6qPk4MgF5LyYbngE9aWc3cCSVXJ3+nvn/6TLzzynz/3h5//wheff/a53Xv3HGw6uOvFPSdeatpz6Jmm47uPH372wS/+wYG9zxx/ce8rF0+9dP7Eqy81v3zh5MsXTp548/y5b166+J0vf2egfSFMv/X+N/edPtry5oVzX3/jW+bWK1ODbdcn2i3XBkOuoXjAtlZ0r5Ti6zeCQoGRbzHizThbisqlkFrc6uf85HoGNGiiziiMyyt6eun/hMb5atN9tZH3dRSsDi8ERRTj1PYMgWJ1JrBciillrccNaj2ayK1oQdB6NYhNNgShZg7Wyypuq/sFod5tgvwz6CmKTKD7R+1PnyQiayKZHpLto9ghkhu1cRM2fpIWRuz8MM0N0GwfxfaSTA/J9lLcVvWQLNK/ZRDew8J/YyCsdkDdgkMzyfdSQp8NDNiEETscs8NJhzTpkGbs0lWHPOtUkGbs0jQtTtngCCVqGibhEAGGCDCIC/2U2EfCXgL0EqAHFzaFwR4MIotEix0arLyZkOvUTSrdpGLA0p14xkhkTSTTTVTVgzPdlGAmeTPJd1MCEvIiDpLpEZoZd/ITLmHCJUy6wZQHTnvFSS8cdwujTm7Yzow42HG3MOUTrwaV2aA44wdTXn7GD66H5fmoOh9Vr4flq3552iuOu+Cgk++hObONM9FCFy2YSdBNcGY8201kB+jsqIebCcBrEXE+yM0HhfkAnPOL1zzSjFOcpOE4CbopiIR+FJqXEn27trLwfkGItm9lYQcGDFZgtACzBZot0GSFCIRVChLVn6GJgGZSNJOiSRfCN+LATIrdlNRjk1Fn8EFaHKTBkE0YsvHDFD9M8aM0GKaFQbsw6ORHXGDSI8365AW/uhgUl0ISHsvZkwVXuuzOltzpoitV8KRztbKHcpCrhLi1ML8e4tZ8wlqAq4SZXDQrRbNSmMkFuIpPWAuyq0gIn1poMJTNh5kC6hOEBgAFuWJQKKEtoWqFn155Tfr+0T5G8rMqYluUK0W5UpSrRNhyKFsMZgqa41QDYRyuhNiCL61EYCmhrPq5nJ9XspWbEWndmRSV1Y/U4q0TJ879u//tdx559PHHnni85dTpRx9/7A+/+McPPf3I0dMv7j747MmT+8+cOnj61OHXXm557eWWr7/92puvn3vt5ZaWk4cO7H1m/6nDx189febLLx1/9XTzG+cf2/Xk84d2nXqp5cKXX3rla5de+eab577x5vG3X2v+9tsn//xrl8ztV6zzNgiShY0wU0jyqxlxPa2uhmBua+l6XRPRbbU1maXOktvcXiMfEho3EQLFutCjphAoNgLhtixM5ta31W8OhA1UdcVs0WcBoT6cgECo317NRmsgFOQ3kUwvxQ3Q/KgDTjilabc04gIjLnHIAfppvpfiTCRjxNkujEH2pSYtofHfGgi1G+p/fRBWV1hC7CREjYWbdRT3qpY6X5WZBEho1e6zgX4aDtnhqEMcc4pjTnHaLU27pRmPPOORr3oVvWY88rRbmnTCCQdAk/bGaH7UIY7Y4ZBNGKT4QYofpsGoQxxzShMOddQuD1GwH+e7MbYbY1Fyo7YcoxVZq/HoIoUuUjBSwEQBsw2ikzQRgpZjpUWRDbjQbuXQnVM/LfTTQp+N19RD8902zkQySN02rtcu9DnAkFMcsAN0d9VPC4MOOOiAA3YwYBP6bLyZYrsI1oBz7QSHvLvo9ExWzmjNdmPZfhs34gJTXnnGD6Z9wqSbH3fyYw5hzA7HHdK4Q+p3KL201E1VY2+dBECfjvYFq2PhZwGhHn76v97zxcNhJwZNVqiBsLpRB0IjATXg9VPVcHI/BfqpKvyG7NKoQxyxg1EHHHeIEy446YSTTmHCwY87pFGHOOQAgw4w6OTHnGDaLc26xaVAccGXX/TmMH/eHi27k6u+5TVPoowGI8dAJQ7WovwKGmEYZitBsB4SVmOgguoHInzJz5a9bMXNlTx82ceVPEzBncm5U6o3kw9mi/W1E3xV+uJ6vctUD0XUYBZ1itHGMKETi3KlGF/WhNAYYYsRthhmCmGmgAKQUX4lxBa8KTkCKnF5xZ0WQ4K69sOfg8LKW1/9xn/4D//xueeeO3fh7OGjB3bt3PfHn//S7/7H3/u9//K5PQf3njh17PXXLp5vafr2N7/y1bdeuXD2xMsXmpuO7jtycNcLzz7+hT/6/f/rP/37R598+OyF5lcvXWxuafrjz//BEzsePn7iyJtvXjh3rqnp5KFT55rOvn7u4ldfbXql5dgrLcf+/GvdJJZc2YhKFb74QUZcT4vllFxv8N3T3Gc7bRs41FOtbrtGPqSgUECq55/2EveCED2OSpWIVETtRutxqK5tq0ZJOg80WkC19P0tagTC7dWOw22l/ZDqpI/noVWpGv9osL/ZBs022E2DXhoOOuCwSxrzyONepVYIBXrtQo8NmEke+WCNhKRJ8/904aLeBtKr4fnrVgr9bo2Og/ZsI+AVEl4hYRuxuXFbaY1D63F4n+f5qedfp/sFYd2NhY6IIsJhj03sp+GAXRywg0EHHHdVNeEWJz3SlFee8atXA7lrfumaX5r1iVe9cMYDpqudO/hxJxhzCKN2ftTOjzmESbc441NmA7nr/uJVT27SJY/ZIcqHHLGDIUcVwAhy2r1Op5XtIIGBguh71UVCLXm1gxDRBekgRAMpdVKygZTacahP/UeueyQE1E6C7yR0cLXBbpuK/IF6f2wXLhqJ6je5nRDacdhGwFZKbKXELmu1KYzJKhgtbA8uDNjgsEMecfHDTmHQzvXbuH4bN0iDYYc86lIHnGovLZkIAaW0dBIAfS7b+8+toC5ZWtNWKCLjrxEIOwmxCxfNmNhtFbut4lYQovtXRMFeWpn0qJMedcKtjLtkVIw/YocjdjjmEMYcwoQLTnvF6wF1DjUq84kTTnnUJY+45SGPNOqRxzzitFu66pLGCXbSxl5z8Ete0RktRJj1lHAzJdxMKytpeS2rbmSU9SRcDTOFQDofzBRcmaInU/Ax1VoI1DjbnS2RjGpjcw4278jmHCnFuax60nlftuhlK0gepuxhyt5sVWgevTudR/JkCkhaNLGunKM6hilbQCxEbd5ifDnGF5FQSZ8mXyqfFG+guGNa3oiwxUBahZW7YGVl2mo9ffHik08/dfLk8ddef2nvgZ3P73ryP/7e5774pYcfevjRBx965MiLR1taTp053bxv185XXjnT3Hy0qenAhQunjhzZc+TInoMHdz7xxJ8++eRDB/c933Ls4OkXD7Yc3v/Yn/zhnmefeOuVc2eP7T2ya8dzj3/h4O4n3nzt9NffeeXk8b3PPvvQk+eOf2OwO7m+ES+uMZU7Mb6YBiVOWtXnqnwyApG2WnKfbDtuS8HgJ7xEzSjUSw/FqoEoVdBQX5Qlu1WNknQagrAR2BqpjYDbCoXWt0rvdtN74dow0F4LyLfjUHva2UBGSjRSoJsWe+xSjx32OsQ+B+i1C9WSXhr22GE3LZpt0EiBLhIaSaWLkDV14lJVDY7fCCQaQdFude/rNwXCrThstH+j6/yp518nPQX1LGwEQq2yXu8QMxG1AkSUQI+MMJtgooUBBzfg4Prt7ICDG3Tyw24w6hXHfNK0F0x7wYwPXvWLV/3ijA9OeYRJNz/hgpom3WJtioIy681f9eSm3MqkSx53ScjcHHGJaDQHklYn0E9X+WekNhMaq+nHqDlD9bsko2oEbcu219lASlvVRaiajGTOSOa6CLUTVzoISVM7KXZQUgclGWyywQq6cNGESyZcMmPAjIEeQuwn5T4bj4aK9Gi+ZVoetCt9drmbgkac1ydw6kFYx8JGINzW+NODsD5YSEpGQurGJQRCLUZYNQdJqIGwl1Z6aWXKm5vy5hALx5zSiB0O02DIJgzT3KhDmHDBq375eig3F1Su+aUZD5hw5UZd6pBTHHCJAy446pamPNJVr3LVx2NxxcWUQ8JqQl5nCxugeAMUNrQWJ6Bymy1sLIsrETYfzCjudN6VKTrTBXu65MiUPUzZy1b8bNmyDK0pkUgrVEohl1UqmbcnC85UhUiViFSJWi7Zlku25RKdKNKJoj1epJMqnVTtyzlHKu9I5Z3pAhKCojdb9DElP1v2s+UAVwlwFT+7ggZW6FiYj/CFMKuEWSXCqRFOjfI5pJiQX5ZuBLPFGKjEhUo4o7DqBq/eoDzxb7z37rP7du/as/PSG6+cPXPqiccf+sPP//7v/N//7qHHHn/6meceffTxRx9+ZO/uPY8/+tjDDz604/Enzp45ebzpcNOxQxfOt+zft/Pokf0XzrecO3vq6KGdL59pevXUi+cO7Hn56MHmfTtbDu9tPrL3xL6nzh7deeSFR4/ufOzrr7V85yvnXz659+jORx45/Nw7pivMBzcjK2uh3EoYlhhlNc3m9Qj8VAoii7COl4iFevOuztW5LQsD3Ga8Vi9tHz0RtX9vhMOtapSk0xCEyIO3nbYHXiMXnH4huGdRwCFK/EOoQ0/bMNCKg3ZSRGojIEJsO7n9Kl8Dj1C70xc6SL6dYNrwbI8NdNOgmxa7adFkk4yU2EGCdhxukg+X7onJ6bbr1U5ury68KrRbo7epqQtHS6F0hZKuUFI7Wd3Y6HXr+LS5NjXY/1NPYOv5bKv7BSGyq7a6r7UVtpMAHSToIEGHTeiwCWaSRy1ITARnJvkeG+ilYZ9dHHKAYSccdUvjXmXcq4x55FG3NOISJz2KVgM+5hTRAIQROxizb45EGHbCYScccsIhJ9QjUK9+l9rvUgec6oBTHXKog3ZlgJYHabmbkrSwFgp0IbcqYqF2NbpICanRDZMBkw2Y3IkrCISIggZMbseRxNr9HDKk+E5M0BBiJsVuHHbjUjcu1ZXfmSmp2yZ30yIyc1G1jx6EusL2exyk+r4QetUhU4sFbpsp04WLGgh7MKkHQ2eILkXt3uJei3CQFvVCXWn6KdBn4wdoHn3Ekx5p3AXHHNywLTvuVIfsUi8Nu2l+wCVO+HOL0VUiedMpbgQKd6OlDyLqekwpZwsrQmUNllcKNz8s3vqodPsHpVs/Kt36UX7jIy63HmNV57LqSOXpdIVMrxCpCh7P4xGIh3hrDFiicDEmLUTkhVhuIZpfjJUW4qW5aG4umpuP5BbCuaVwzhLKYcEcHspjURmLynhMIeIqmciRiRyVzFPJKhFdmaImtMXLrHqzK95s2Zst+plikCvGQCkOi8tSGQn1mNZ6bKaUtTCXz+bWMlIlyefyq3dtztD+w6f+8x/9QfO5lktvvLJ353N/+Ln/9Lv//n///Bf/n//y+c89v3fnC7ue/9IXv/DQF/9k7/PPP//0U3t272xubj577tSxpkMHD+05+uKBRx790o4nHzlx8ujLr5y7ePH4y+ebLp0+dun44VeO7n+56eCbF081H9/32rljl//8K+99642vXWp+/xuvtn3rtfZvv9769Zd2Hdn5tcvfCealwEolsLIWKawty5UEm2tkCDYCm8bLKre2gLDuOMF7heYuBfi8n1WREBE16ffRcBgUCkGhFBRKIVAOgXIYVsKwEhFXIuKKPg1Hr5hU2lb3D8Jq/nq97nchNpAyqk9AsDSQcgchtWHwCim2UlKbTW6lpCukqD1teBzNMUgIbaTQSrCtBHuZZJHL1GSDRkrstIkGUuogxK0W6qar8LcMQrRPK1UFYStV3dhIdZ7bf00QbrPK47BRssy2q6eR2Lw4HYTYToqtFGilwBVbvWdbM9TQit9DK712VVMPrYw4pWGHOOwQh+xwkAYDNgHVYwzY4IANeVzFPrvY75D6HVKfU+qneE1ajUcvwaLScqSqjUIJQyRf7R9Wq3TUqh6rRau1NC4te2vbOjxtt7rivE5MaMdlzd9Qq/NjjTjbRXHV8DaFoqpiNw7NGEC/BQMpIz9tJyV32sROm6j5nPUxwq7a93ArCz8LCPUfXD3/cBGFD5BrVANhDyGbSNlIyUZK1ECoxQjRXYVJFzJEG82kaKJ4s03opWGvHYVduT4b10exg7TYT8MeG+ixwwG3NBkozEdXsPjGbKIylyzPRpWrftYa5SNiWVz/IH/ro42PPr7945/d+fjndz7+y49+9jcf/vSv8+sfxhgZD7KWIH89KF0NKjMBedYPF3zMkjdNRRVrULruAVMuftIjTfhzo4H8aKA4EZAmAtJUQL7ql6/5lXmfsuhVFr3KfFBYCIGFEFgMw6WIaIlK1phsjcl1XKSSefTUmao4UxVXquRO5/1cKQpXkupaurCuzTBCYxw0LefL4vrtOFAzcj6/emv6+uKhoyeefmbnsVNNLWeaH3rwS7/7f/4fTzzy8CMPP/jQIw/u3Ldrz5GdzWeOtZx88eThA81HD586dqT5VNPRY0d27X7u+ReefmHnMy8eO/TkU4/tePLRg4f2nmpueudbl95+++W3Xz3z1bMnXjm6/+yRPS+fbzpz7ujLr556992vGtq//b3vvPmdb7z852+fM3z3je997fwrF05+9c++cmV8sJOwzHGcv7wekUspubKVgp9qGgb5vMYttD+aVq//L83C83M5TWgefVWMglRPRF2LAA2ffi4X4IsBvrgVh3VOVE3V4U1b9FsHYe1XXa9OSkEs7CCkTkpBTxEq7guERlIxorgOKbZToJUCbbTQZgddBN9J8GiprcZ+bLLBphhoUVOHDWrS+0v1agRCIyEjod209/UbBOH2LGywf6Pr3PC61c6/ThoI9QbQp4Jw6wJqxFV0cToIqZ0Ur9jEKzZwmQb1p12zyJEVVeddNFF5LZmzmxI087HPLg7Qcp+9ql6H3OdU+lxqn0tFrZ8H7cKgXRigeRRp66PYAZKt1puS3BDJDRPcEM4O4Sxy32nJONqDHptsJkV96iNa0DUi1glV+2ixSa1+zkgqRlIxkbIJBU0JrptgzHjGaGO7KKYTz3QRLEoyMhHQZBUMRN5AqgZS1XBoICUDBbXyiSqhSdhFSiabsnlDdi8LPxmEiIXaZ1f3TdPH0bUYYQ8m9eJyDyGbKcVkU4yUiFhYtV9rWaMoPmqmFDOlaKUUJlLuIiEKpppt0ETx3ZTQaxcGXGI/JfbTsJeGvQ6xxy7008IgxQ0SbJ9L7XNKvRQ7QKXnAzCm3FZv/7zy0S/v/vTnP/rlX3/8V7/++K9+/fNf/8PP/vb/Ld/6QTgt0DFoCfJTbm7IwY57oTVRDIs3ssW7zmgJ88nTdn6EYgdsQr9L7vXkTJ78sFcc9YrjXmnSI8145Gse5bpbWfCo17z8NS9/3SfM+cF8AC4ExcWQtBiSFoNgKQQtYVGzF5GoWNEWL9CJvDtdDPDlhLyeLd3gV+8I5Q2+tM4V19jCKpNfyeYqGbWcUctRSYmJIl+uZCSlq3/w+d37Hnt8x8mTzTt3v/D5z//R0088/uQjjzz6pS/temHni03H/uTBP92x+5ETzYcuvXrm1TMnD+96dt/OZ48eOfDCrmefevrxJ3Y88uRTjx0+sv+ZZ3c8+dRju/c8f/jI/pe+cuZy+5+9+81Lr506/Mqx/RdOHGg5ffD4mQPNF5teevP0d77/9pW2P7v8/lfef/d1Y+s7b7/e9O5XXn2y7kLWAAAgAElEQVTna2+80PziQ83HvzI55ipXopX1pLqyrZ8zAktbnZZ6BbgcQpeWPrOVgghsaAa9Jk9WRvJmZW9W1rNQA6GPVb2M4mNVrXuOj1URCBELEQhrLNwehBFY2FYPNHaB3p80f+YWbQ8SBLytauR6agza7YXgulVoYdoqvfvrHj8YJaMECt2R5U5KNtiUDkrWpL2vRuepXRBkiW4aW43O/15TbxPAZK4mBd0EIDUC+X1ry0WoXooGAEbL3FY1el+Njt8oG3Yrcqo+wy1lEkg9DhUJ2ZR9NWnmYJ2GXNy2mrCBCRsYtXEjdLVSYtjJjbj4HhtA6qWlPrvcSytmUuyqdWapa7BpJIVG7xdhYxtRigYPfVZXo+Smuu7n2lMty6xOyAG7VY2yslEUE6kLFxFxDVbYRcjddL7PUeillR4C9JHcIMUPEmw/DXsp1IBbZ79iwgCt9pJSLyn12VV00Uy41EOpHZRsptUBAk5g3KId2tzQ6YfBmIq7AeWHzogYSKtJsSSUNwp3Plz94Y/u/OJvfvir//bTv//Hv/qn//43/99//+U//OMPf/nXGz/60doHH4HcOu3NzFrClF9IgDWmcJOt3BTg7VA8Z3Ey02R6jMwO0Hy/E/Z7lFEyNWnLzrkFPKjaYwVfohJKroaX19wJxZ8uRLiVBNyICWuBTNERFQk/u+gDiz6w5Id4WLHFC7Z4AQ8rS35IBGUqLDviqjeTD/GlmFRtfcmWNpJyiS3eyOZvxKW1pHIrId9MqXe5jUJUYeft2Dvf+vrRIwf2Pvv00w9+6YUHH/yTP/nSjh1P7d69+4nHH31mx2NHD+3d+8JTTzzy+eeef+rgob0vHjt08NDefft3HTi4Z8/eF55+5okdO3Y8++zTBw/sO3Rw756dzxzY+1zLyUMvnTve0rTn1fPH3nql5dVzTWdPHGg5tv9004HTTQdOH997+uT+02cOnWo58I0/e/39y19//7tvv/3G2YtHn3v99MFXLx4/+3Lz+a++Pu1xWNLLJAQJNrcslYO8GoR5v1gMwmJCWQ2xuSRXTLCFGJsPM7kgo/pZFVlpAbZQJ1SRgqpNUMGJXr605MlU5c5I7ozkykqurOTObM779GRlL6N4WcnLSt6M6s2ovmxOE5ra4ecKfq6g4VCzDrWSGH3T9hC/PR3DsPRAI1Ddv34zIGwUC/xtg7AhABqDcFsW/muB8B4KGinxf3YQNj7+/YEQWSpGqrZbTX02sK36aX5bjdKgKjuvdfQedwtjdnGUhqM0HKPlMVoetSlDhDiAVbOXqw55CiB9AgjrXKy60OA9l3HbDOd7dG+y0iYXG2RZ3y8It73IJlwyEbCbknpJ2EvwgxSPLtQwyfTZAAJhtYTGJiOhFolmSkI3KOhxD6100bDHDkdpaPHnIuxtVv6IEW9l4Y0kuJ0SbzPqB0Lprrz+YemDH63/+Ce3fvqzH//6H3769//007//x49//d9+/Le//umv/+tP/+7vfvw3f3P341/c+PBnYuHuMr+eEm8yuTts8Ra3cgvm7qSF9UCqREfVeZ844eBH7PyIS7QERCwk26J5Z7LsTVcCzFqYXY1wa/qeNWG2HMwW/em8d1lFzdktQd6WUDxM2c+v+rgVD1N2JgquZNGTKvqZYogv1XqplIKMihpeR4ViQqyklA00U948OfTO9791/ELLoWMHz5w9deH0qSN7dh7e+fzevft37Njx8MMPP/inX3zm6SeOHdnfdHTf8Rf379+3a/++XQcP7Dl0cO/+fbuee/bJJx5/+NFH/vSpp3Y8/dSOXTufPbB/1+EDO4+/uPfi2abXXjr52oWmSy+duPTSiVfPNZ07efDkkT0nDu8+dXTv6eN7z5w6cPLUvqPHdr7x1tlvffuN99796ve+9ea33zjz1sXjp5r2nL944uWvvPLGu19vfudS+8yYr7IaKK14gRoVywlQ9i2LQSYfFspJrhjn6kHoY9UqlraTL5tDGLtHKdldkystu9KyMyM7M7I7k3Nncu6M4s5smokeRtT/7z045Aqa7sEhd482WbglT+efDcLtgYfS4baT3EDb799m216NFtbGIJS3lbGB6tIFu0gJbeyyKXoWosddNsVgQ77We95IOyk2dFHW9qnjQUNg3Ot01a7bJgU3QYicVA0Z81vVbwqEjY9/fyCsK/TeTGRtdByS31a9dmHADgYdYNgJx5ziuBNMOuG0A844xWkHnHZI0w5p2i5P0dI4CUZx0OuQex1yj11C+VkaDhtawBTcVgh7W6/nJ4BQ6+qir55sBEK9hadXIzAj89RMyNotBZoH2U+wgxQ3SHHDNnbSCWd98nWvPO3kBuxinw10U0I3BXtpSYv1dtsVk00y2aRuu6JdpV6HbKbZQSc/5eKpSCEp3mKV20m+EmVyEWY1xq0m4XpGWRfKt9Qbd1d/+PHNn/z8x7/+h7/4r//44V/9qvLRj/K376z/4Ecf/uIXP/jlL3/xt//wo5//3eqdnykrP+aLH2bVm2l1na3cYtWNrLqRlm/GhDX3cokIKXg4Z4uVg9mKP1sJMCtBrhLgKgFhJSBUAkJ1pG2EL2imDCqit8WhLQ7tScmTzYfASkRci4hrIbAS4tYCzIqfKfmZYoAtBLicn5W9WTGt3A4xJW9KDnP5BCwmxbxnOTOFkTv37z7w4qFjp5qaT5+4+NLZM6dPNh079OpLZ/ft2/fYY489/PCDzzz95KGDe5uOHTpyeF/TsUMHdj+/94Vn9jz/9P5dz+3f9dye55/e/dxTe55/eu+eXS88//TuXc8e2r/r6KHdLScOvvbSybffuvD26y1vvnTy9fNNb1w88drZpnPHD5w6vKf5yN4zTXsvtBw60bR73/4nm1sOnGk5ePH04UsXjn/90plvvHXuQsuhs6cPvfzqqQuvndp19PlL33xtBGbptUqgtBKC+ThXiLOlCFfxscU4V4jUKIhA6NeBEMFJDy00ctmdkl3LkiZ3SvbonqJZ1o605EhLrrRak+xKy+6avYiOg3QPFNm8pnuguMU2RUJu1c1qjRoOH2hsyd2fGoPw/tRKb6/7BV6j/RuB0EirXTYF5dSgFPkum4I2fnYQapzbqkYgbHT+daTU/n1bChopseH7uk/9jwJhwxuUBgBr9LqNLMJG59MIDJ023kQLPXZh0AFHHXDCLk7ZxWkajLsFVAc55gRjTnHEDlBYEVFQD0IkfbxNL318Wi9tB/R2kKfUTCmfDEJ9FLNqF34GV+dnAWHNMIUmAvYQoDZvhBu1Zaad3KwHXPeJC0HFGi1YIrnFgIzKV3pp2GMTu2kRmYNmSuqyq112tYuWzLRopsVuGvTYQK9dGA8ICwnVli56s+UIVwkzOV8aBrKSP50PMaUYqCzLq2zxhnLzo7Uf/+zOL/5q7cc/u/nTX679+Cf523cLdz6485OfffyrX338q1/98u/+6fYP/1Iq3eZyN5jcDTQtKF24kVZXM7m1tLqeEFfDTCmYLkbZtWV4J8atRtmVMFv2sUUPm3OxOSev2HklxCohVglzaoTPhTk1zKloi58raKstsjn8HBqrW/Jli5406t+d82ZUd1p0LgNnNOddLpABNsTIaakwePXquTdebTrffOZMy+nTzTt3Pv+nD37hmWd37Nm388lnHntsx0M7X3jumaeffP65Z/bsfeHgob2Hj+w/fGR/0/EjB3Y+fezArqaDuw/vee7AzqcP7X724K5n9j63Y/++Xfv2vnD4wO5jR/YeO7zr2OEXzpw68MbLJ18//+LF5gMXTh189eyLGgubj+y+cOLA6+ebzp8+3Hxy38XzLzYf39t04NmWI7tOHn7hy680f/OrF7721tm332h+/3tvvHXp+NmW3Xu+8eU2csmmSB417waKl8v7uUKALen9nFpii49RNATWkQ89cCbFOrkS0FGTPQntSUgvQ3oZOpKKY1l2LMuoQaszJTlT0JUW0aE0bXIxq3qZnKZNKOpMUj0UtQwdLQEV6YH7ZlWDH7AGhs8qXdKKXm12eVuh3Lmt6rIp26rR/jpy3Ksa8zTgaSDUWKhRsKtx0k1DMNfeeJ1h2uj8tR3q/r3OI4rKKI0UQLfb/3I1ZuT2160RkO7XIm98/PsDofZGkPOtu6ZG59MIDO0Ub6AEEy300nCQBiM2MEqBcUrodfNIPU6h28Gb7byJ5kw0p3eN3uMmbXSj0OD7vy0Fu21qI6BqVR+b+ZmoGqSRhdfAkm50nasVlgTspmA/DUcd4rhLmnSLs252KSQRsSIWyS+GlIWgPB+Q5vzikFMesIs9NtBNQbMNIgqaSLHLnuuyq0a7bLLBbkpA1RQDND8fA/Zs0ceV/UwxkM15U6KPkWJKaVleZwo3wcpdeeMj9dYP8nd+VPnBX6x//PPShz9e//jnN3/6i5s/+fndv/zlX/zq1x//6lcf/OxnH/3kV/nVu4xc4fProHKLK93M5DZSuZuo1XJCWY0KxTBTiGZLcbaSYFfDTCmQKXgzeVdadqQlWxZSjEgxYiArBRkZgTAq5BEOg4zsZ1Ufo3izsicjeWs5HZ6MZI+LaI6SJ53zM/kgVwyw/z9779ncVpYmaNZP2NhYG7EdXVVTlZmiSMJ74MJ7TydSSimVriqrp7ur3VRVplKG3ohWlERRtLD3woMAAYIk3PUA6OXSlHfd1eO2Z2J2J/bbfjggBFFAZqqmaio2YiOeDxB4dXFwL3me+77nPedUQrulaO7YnyQS+f1QKv+3166rzAaFXqE2qcR8nk6lZDLa/uf/6X/4X/7X//Hc+dckkEBrUgu5LAGfDclEOr1KrVWIpSKxXKLUqUxqiU0vN2ukSjFbzDkvFzKNKrHdoDBoFWaD0m7Rdjn0XQ6t0yx3mKTddmWHSWbXi61aoV0v7bGp3+wyXrBp7TqZUyPpsag6LIouh+Zyn/VSt7HLpLhk0/Y6tH1O3dVe87tvWi53qf/mg+6/+27nB5f1EjnU9e7Vv5+9PZWOu/ZoX6nizRGBbSqYLdVnJkFYFj71X70Cq87LUP4M5dsivWkCUPVcEvduVgFbW7tTuDtVt8FZ9WAc8NygdaEkvEWAJCqyQ9WNLNKB3UajiSBmreVyX3Th18BY1yvQ5A+4ufMan6eZqH7kIRvyhxJhMwF87KWveahrnmqoB15/7G0qwmteoqELm41NvrIIa1U81f9e5cZzQMuxU/40Iqx11md49dR04/YAn73MjRcuxXOaRYQfe4iGNBPVh+votTX0+nqxulCcCx12F0fdxQ99+Y/8hY/8hY/86I+8hR968j/yoj/yorVxwdPVA05pIp4vbc+Z69lU/HXTFWoirNVwvkzT8zQR4Y9W8Wtr+I11fNiLT8DknTC9ECsvbpQfRLC1zbJ7a39pozQXQKd8udu+/G1fHowR3lyv1rj2eygQFH7spm95yv0e6pYLG3YXJ3zVVdZWNzFfhvanSX8SR9I4nMGCWSpG7W+SB7v7T4inP6U//Tn1yc+wx58XTz4tnnxKPP507/OfP/n1P/78P/zL7/7v//rv/+v/84//+T//7N/+2+Nnv8LKj3PUAbp/XDw8ye89zlae7lQ+q65siR5GcpXgDg22VQqkKThT8m/R/gzl3SK9W6Rnm/DukN4sVcuFbhQqALCXBej0Qf8O4hjQKYPoJLRbWwH1OUn0sLD/9ObE7OsMVgvjvEoLtTJe4/M4LGb71//8z775jT/j81handJk1qo1kIjP4nPaRUKO0aRVa1Xn2lu++cZr324/b9ZLDRqRXi3Uq4UaBU+r5Hc7dR+819fpMDptWptJaTcrejt0l7r1vR2qvg7VRaeq167oMEjtWlG3WXmly3Sly9Rr03broW6D3KIR2Y2yTquy16G9YFJetuuu9Jiv9Bjf6bV876rzg7ds7/Ua+mzSPpv0L3q6ux0m8yVnzw//8h9W797dTftwPEpV/DskvHvqnm0qsE2FtqnagN/zbGct+KuzoCeFP9dhAvMkq4C0s2sTc21i7iQJdq3ybBJAkJ4U6kmhvroI8oXIcpusUZMiskM1G1MERar1LvwDixCYoxF0Q5p1BM3E8Ic6/gtEWHPhcwueirDmwuf/9BINXfixm27I89O6qY/rOu5m7b/hogGn/71KYwt6in9sETYX1R9GhM1F+2oirJ/ofb1u5Oymu9iQ5mOHp+Y4XRbnlgft957OAThdpQEMJN/ylurToV9FhLUqkjO8fCWbq6sqwga2e3URNrvO11zUdRd5y00Oe/FJmJgLEQ+i1FKMXoziSxvU0kbpThCb8ObGPPlRX2HUh4KqUSDCfjfe76GAC2+slfo95WFPedRFTHrwuwFqKVxaClP+LTq4Uwmk6UCKDG+XQ7ulQK4UxPZjRTpNHxaOPwEKzB89yx89Kxx/cvKL3z759e8+/+d//+v/9F/+8b/8X7/5P//Tz//dv/vJ73538PiXeOVJsXyI7h/ulisZci9DnaTIJ5HcfqxwGCkcwNt0dUfALWIthYGd4tdTlGuL9G5R/u0SslMK7JbBJk21zZ5qmzdFcvuh3QqSoX0pwpPEvJu4P03CW1Q4R4NRqHC2uplwOLsfzR9uYJUMfTixsMKWQt8+f14mh9oZLUzGeSaz/bXXvvXnf/5njPYWSCbSKGQ6NSThs7UKsUzMYTHP8/isVlbb//HNr//5G9/+V22tarVArRaYTFBnp76jQ2c0ykwmqKNDZzUpbSalTiVQyzkOk/Ril+ZSl+Zip/KdPtOVbt1Fp+qCVdlnV19y6t/sMFxy6t9xGq84Db02zQWn1maQ9lhUF0zKi0Zlt1l+yam9YFX2WBRvdRvfu2h7/5L9gysdVzo0Tr3EblVqzUp1h/nqh38/7F1bxwvuDOnZpvzbNLxNIxk6uEUH0lQwTZ313ymeNOlJk+4U4drEa7hThC+Be5JVgPmqP00QrgThSmCuRFWQ7k3MvVn0bqI1XpBiNX1K+DNEvRQbDigGd04rUbPUf7sI0Ya8ugixhjTt4Jocf91DN8aLN6QuhHqBF+RXJ8Uz2dFquOahr3kxQP1F+NBdfFURNmv/F4qw5qFTC3qKYOjlv53mImx83f5wIkQb8oeKCG+58w2pj+TqGVinBtapmgtvuLEbPuKGDxtcI4bWyWFXaWidHlyjB9foYVd51H3QrFim6TQPd2NuuWnAV7LgOlm/yPgXx4K/nwhveMs3vKVbHnzQXRjz5Ce92Vl/bh7JLUSwhQgxF0Bv+/JjnvwEQtwO0uMhGqRGwRhhvxuvpUZvrpWGXOVRT2XCTc35qOXInmdj37Ox59pAA2k6lC6F0qXIzl5gt+zbLfnR/RhKJsky2Gd1q3S0XTnJHz3Dn/z48Ke/Ovzpr05+8etnv/mnJ7/69clPfvboZz/75Ne/Pnr6a/rwU+roCf34ceHgYIc+2MQOgjuVWP5kAz2J5A89aXIxlrsfzy0mi4sp9EGSWNwkl1LUeqrkSdP+rTKSKYUyZSRFBbdKkZ29WPYglj2I7OyFMuVAmq69gDdJeJMMpOnwdiWWPfBvocg2Htim4C2QIC3HCkcp8uldf1DbdaFNIn2DzWHweBqdls/jMFvPf7vltZbWcywOU62CdCq5XiV3GLQ6SKJVCrUqCYfd9sa5b33929/4RsvrbKmEr5CrNHy1VqDWClQafg2FimvQSDrtmk67psOiuNStf++y9e2Lhrd6dZe7tH0OZZ9D+WaH7qJD02WCOgxQl0nxpll9xaG/2mN595Kj06y46NC9adP2GRTvXjBe7dJdsCo7DFKnEepz6N++6Lja5+zqU2lVjMt2zV9ccHYZ9WqL3vjB1bemBtYzhGuL8GxTvgyFZOhAmkJSZCBFNhgF3CLgLQIocD2JncG7gbkTVYD2qj863bMTvPl8m89k0ZNspEOQOH1Jh/XFNfU6bCrC50UcL6Y0m4mtWQd02j0RN9zV2KsaM7nJlwXzkZtslkK85q5msa57yY995DUv8aGX+JHneUqz/uTXvESzdjaNCH1UQ5qmKL1kQ256GtPs+DMh4PN2+siGNBPkq35uLcUKtHrTXQKcSTzWxtJeiIpeEE9jbnlLt7ylmx76poe+cTq0+fE6Ad6pNbt292/VfVY9173VbGE14336O9BUeL7SDW8JPKbccFM3PXS/p9TvKTX8fb7moerzh/UrntT2ygAdN5gXf8uF9bvohoBNnV4GPEbccGM1hYMHhWaR3+nquMSZEpvqY40XBdzwFK+7C9fdhdMQtjb0WL1H113VWRY3Von+FWJ4lRpZo8fWSq86tlq7Ec1uN2jh6RxKbNBFDq4Xh9d3x73bc3D2fij/MIw9DOJzvvysrzjtL075iQkfPuLBB134wDp2a213xFucDhB3wvhCBFuOYq4E4UtTvgTmT+JIigxmyPAOHc3SoBxjI3eQLByk0KMt/ASssp3fe4IefpKrHOf3TrDjx/TTT0vPPqGePK18+tnxz37++CefPf7Jj48//bzy6ClaOswU6MQ2HksXtwr7WeIkTz7dxR4ld/Zj6VJ8q7K5e5jZ/iScenQ/iE/487NxcilTWU3R6xu4a4v0pEl/mgqkaSRFeTeJtQS6nCjOR9GVBOlJ4sEkFkmTkW0a3qZXkqgncbIQPRgPUVPp/cXiEULurScSP7j5kUwl5QjZIkjI4rR/+/VvMtltXB6zndHCZLQoIREk4avkYote7bQY7HqNhMNkn/+2gNki47bJuG1iVouY9YZS0K6XcRVCnkIiUMlEaoVEr1MZjBqlGhJJ+HIpp9Ohv3Kpo6/b1NOhv3rR9s6bjotdhj6nprdD19uh63XqezqMPU5zd4e1u8NqNcocJshplnealN0WdZ/N8KbTfLXTqjNCly93fvfdixedhg6DvM+u7XPqrHrJmz26K72G99+yX76gtxmEvR2q71x1XL1oMv3V9/7hwd3FYm6NIpd2cmvpfCCFx1KkP4N505h7s+hKFjwp1LtF+jKUd4v0J4lAmg6kaXcCW4sXXQnMtYmvbhTX4l/C+gZaT20H7BqeTcqzWc1sg+IaJEMDQplStcRmG68WndYm7DfKi8bQvcYibB7eNRXhC2nGryDCZpFTvQUBH3qJD72NT/7/i/ArivCMBWsifLmo5GUFgo77lUR43UWCd26+JMJmkQdobf2dOnPdzmYI3C/E1rVI9DR+rXtE89A3PXS9XF+g7vibp5nnL0gFN7tfL9+RW16q39f0ft3yEvXUPHrNjdYnPK650Y9cxY9czxV4esWeR96nExOJm2tk/xo5uEYNrdNNU75NIvgvFuFND1kT4YAHG/BgI15qzEdOwtgMWIclVFwIFBbg4nwAvRsg7gSJ2SA5hZC3/cSwGxtcL07C2FyIWIjRy4nyapLybFJIphTO7iGZUmC7FNgugUWrI7kKWKkyiR5uYkcp/DBNHKXw/RS+nyYOtqiDbWp/m9rPVY6x48fEo6fk4yflTz49+unPPv3lL378m1//7B9/95Pf/NOTH/+ycvJZkT7aQfeKpcfF0uMC/WgXP94q7Key++ncQaZwlMmdbGZPvMnS/VDxXhR7sEEubVCrSWopRa2lS55U2ZsqezZLq3FiIVqcj+SnQ7nZQO5huOhJkGtR9D6SfRBD13cPF0LULFKcDaN3N/FbK77vfnzz0ne/a7JZZXIxi9PO4TFb29741re/3t52jsNu5/NYSoVErZBoVTKLUWPUKORivlzAlXCYajFPI+GrxRyVhKOTC0xqkVbJV0hZkISvhETAnTIxTy4VKGRCuVRgUou6bKoeh8aul9r14l6H+nKXtteu6LFCF2zyXpuq16Httet67PpOi8Zp0pg0Qqte0mlVXrBpe6wah1ZukAlUAtYb579uMEDvvtXz3qWOPruu16a51Gm41G3sskEXnMqrF01v9Rl7O1RXL5r+4r2uD97p0HXYrnz/ex/OTE4GfCu7uzBOe3PEcnx3Lb6zHs95N9HAFgFvEu5YwRXOe6JFTxwFWVB3AlvfQEHkt5ZAv1SEZ1x4mjJ9wYXuJOlJE57TAhx4i4K3KJCw9Wewhi5sKEKQGv1KgeBXF2FDUb2ccvzisb2XRXimx3/eB9WduZ6mQmoiwuYp1j+MCJuJ4Y8twjM+eN6Muq9QnfLsJvvdZL38alOh+z1U8w69VHNhXX6yuhDXy+5vKuwmIjzT7BofuTBQ+lRtyelCoGcCzVrKsZbKBnzswwHXXNTZJLaL+midvOEjGvKhD2vImQ8d8FBgRZumGRQPectL1QDfovbnU39BXiryom64qdpjzYduDFyK6y4cPNZUE8JNHjia8QUirN5oMPMPLIfmwcb9pekAPRch78aIhQi2EEYXQvhikFiM0Qth+k6QmIHxST8KVkgf92KLMWo5UV5PVTypsi9dQjKlyE5lI7cX2q0BNjmqgInPm9hBCj/cIg+3yMM0uZ8i9lJEOUWUt4j9LWJ/t3SIHj6hHn9W+fTHYH7h57/57c9+98+/+Y//8pv/+C8//91/ePqz3+4//Ql19Kzy+HPq6FmxfJwlD3fw/V38MEce58jjHfo4X3qULu4HEvh6pPgAKdxFivej1N1k6cFmZSV1sJ4+XEsdLG6U52PkdASbjeH3E6XFjfL9MHEnSNyJUpNhcshfmPRtz8Jb/ffWL//1vxFodXw5ZLM7nU6ngM9ua32jve0cn82QCLgyEV8q4CqlIjkk4rHb5FKBSa/SKqQyIVch5BkUMotSZlVBVo3MblB02HVOp1ZvlEohlkwqkEMiJSSARBy5kK0W8wwygUEmMCnZnXpRj0naYxJftMqudqrediovmSU9On6njteh5XVqhV0GaadeYtOILSqRVSu26SROI9RpUnabVQ6t3AgJ1UL2N771v7PZb+jVYvB+t1nZY1P3dujsRonTLOuyKQA9DtWlbv1bfeZes/pSl+Xy1b6r3//gr0cHB12u+5mddZSKoXueVGE5srUe3YWTeChJBRNkaIOuKdCdxF0JbC1eXBcitb4AACAASURBVInmV6L5VxchVo/7dGQR1JqCAhx/mgQDt4E05dtCfVvoyzo8kxetHyP8qgqsjZk166Cf//X6yI995Ec+8iPf2XCw5sIvj8D81HU/VTvPn0qEzY6v78XqaXZ8MxE2bae31JDmQmrcnmYiOaPz58UajU74hZFNqT4orOmwOtD1YoL0uqep+G/4Gjiy/rqdAdQ9vdB4F3HLRQyuY4AhF14PyOmB/ehry5YOeLAhT3HYi9ao7cQLXrzMLU+hIQPr2MA61r+GAgbWsUEXPuhqWqX8sgjrI+xb3lK/r1z/hFEte64OVNe0Xa5OXvI8L4u95sY/cmGvKsK6QcoXfg2e3+gXRTjhJacD1J0weTeC342gCxHiYby0srG/uLF3L0JP+4tj6zuja9vjnuw0gt8J064E5U7Snk3Kk8R9CdyXwAIpPLRFwumyP1XybdK+FOlPU2Dj3NBuJZKn4mg5Seyn6cOt0tFW+SBTOcxUDrfp4236eLdyUjh8Sjz+tPzpTw9+8svjn//q2S9/++mv/+nz3/7z57/952e//O2jn/7y6PNfHH7284NPPy8/eUYcPS5UDnOl/Xz5qLh3gu4/yh0dEY8ek5Xj3VwlliCX4dykKzvuRQf8xWEYux0gZ4L0TJCeDFKjAWIIwYZ92RF/YTpcmgqWhr34TVduwF+cSR6Me2Nv/f3HCrNVqVOZjBqzTq2CZFwGh9XW0t7yOrP1nJjHhkR8Xtt5dssbcgGPxTr3zT//31jtr8vEHLmYa1DL7AZVj93YoVE6daoeq663y9zp1Gr1YpGMwRa2SKRciYQjEbIgAUMtYpqlPKuUaxIwjaJzTiXrokn8jlP+3R7NX/RqvtOleNsuedcpe8sq6jPwuzXcTjXXqeRa5WyTlGWGeHoZRydlGyCeRSWyqWVmlcSoEKl1Er1e1mHTvtVj/c6bne/02npsarNWZDfLbSbIpBObdGKHReGwKDrt6st91vc71O906d/sMTm7zOZeZ8cH738wPHh9ael+fGMtk/XncM8OtprILUV212IFT4J0p/DVjcJKPA9G+1bj+ZVYbm2jsBrPN2Qlnl/dKNRYSxQBzYxYrTXdxDwp3JciAEiKBCI840J4G29aNXo2o/hi3PbVRdjQgh+9uqhqPSAQ4XU/Bc5zxjS1n173lRrSTEhNaSYeP92Q2pqWZ2h2fK2DA6f90nbe9JUb0kx4zdrzpcJ+fgZQ4NfknM3OU/teZ4z4vOjjxSeA5zfuRaq39aVHlpfPf+qJaqtAs2sRGNgPvcaYjwRMu8kpFzHlIibX8cl1fMpFTLvJGQ91D87dR/L3kfxCoLAQKNxH8vfg3D04d8eDNmTWhzWktgkt2NqiRs0cZ6itGP586XAPAapLwDeq1VtWU8fVoUcQ+VWDwhsuujakCi4aqGT+0N1UhM3GLL+KCPu9RK39Y67CFIzdDRP3Y+S9KHY3gj+IlB7G9udD5AyM3vbsjq1nJtw7d5Diw3hpLXXgSZCeBOndwNyx4lo4txrKroWz65HcUri4FC4+DBUehnLLkcJqrACiB2+qgGzjkXxpA6uABTxB4cxO6fFO6XFNh/mDJ8WjZ+jx0/3Pfn7w+S8OPv/F3qc/q3z648qnP97//KeHP/n5waefH3z6+d6zT+lHz7CDE3T/GD98Qp18Unj8iH76rHL0uFw6zheP4ERp2lMccBU/9lQnj9Y2Nun34zd82IBvdxjGxoPlWy5s0EtORyrXl5Lfv72u6O6Vmswmu7m302rXQBJmK7vlDT6TzTj/Bo/VLuSyZEKehM/htraoxMIrPV0Gg4LPaVXI+HqNTCUTaBVik1rmNGkskEQnEZiU4g6z2qyXSkRtPN45iYQh4jMkfKaE2ypln1Nxz5uErWZBq5n3hlPRfkHDuWIWv22XvGeXvu+QfNAh+14n9L0u+fud8rdtsitm8ZtmySWjpNcg6dGJDGKWQcwySNgWucCmkdi0kFklMciFSo3IZFJ02LTdFnWPRd1jUTmNkFkr6u0ydDu1FoPUpBPbTJBBI9QqeTYTdKkTuuCQddkgh01ls+vNTqv1Qo/tzTeNH7zzneFbwx7XvWTy4dbu6i6+tIXdT+SWN4sP47mH8dxaouhKomsbBddG0ZcivkCEK410uP4iQKuuJLqeRNeTaHXdn00cTOuENwlvuljvwjMifDko/NrLCvz9aGjBD/3kdV+pwcFfJqqbfvoGXOWan7rmP9uD/94ibCaqP5UIm0ZyryjC+t2LXtjJqInJ6vVT78Jm1+qrixAw4C4NuEuggOWF7/6F9+Xld5qdfxCmB/0UKNQE61+PeKlRHz2OPGciUKpxx0fVM++n5/30Xbi0FM4vRwor0eJKtLgaQ1djKHi9Ei43ZDlIN+RehL4bpuZD5FwAn0WwWQSbgdEZGAXL0LzMbT8+CRM1wMbCEz5sZB0ddWE1RtbRkXV0eK044C0OeIsDYMei50U9RHUBl9OiXzCy+JGnabVtfYXOC3yZCMFhpxbHx125GRi9HyMXE9RCnJoP4bMIMeMnJ7y52778lC83F0AXIsRKgnal9zyZA1ccX49ha1F0OZR/GMg+gHcW/Lv3fTtzrsycKzPnTt/xbM170/f8mQVk50Fgdym0sxrNuROoP40jGTK4Q4dzdLRQjhX2N9BDMDswRR1uVx5lD57kDp8SJ5+Tjz6nHv+YfvI5/eTz0rPPKp/+eO+zzyuffrb/+U8Pfvyz8iefEyefoIdPsKNPiJPPdo+fosdPyf1H5f3HROVZbPdkPkSPeKmBADUUoIb91SVyhnxEvx+/6cf7PdmPV3duedCb6+hthBpdTzve+Zuvtwv4SplUKdNr5FqpQMFjKflciM+ViYQcdjuXw2hrfYPdfp7Hame1tUgFXIteYzJqJEKOWiGxmrRqSCzkMGQ8tkklN0JiGbtdwmxRC9laMVfGaZFxWnRSjpTVpuIxNAKGmteq45+zSdsvaDiXDYLLFvG7Dvn7Hcp3HNK3LaK3LaL3bKL37eKrNvFVq/SqVXrFKrtklFzQi7s14k6V0CxkmUQsk5RjkQusarFVIzOpJQalSAJxNBqxUSvVybgGiOfUy3ps6i6byqqT2vQys0Zs1Uk7LSqbXmZUCW16mbNHYbZJDDqBWSuyGxQdZq3NrDMZNVKHRn/Z2f2X771/46NrD+7PxRML27vzm9sPN9GHm+hyEl1JoivxwnIktxrNe+LoaqzwpbyQKd0oAM4YEYjwtLK06kJ/Eq+J8ExE+HLVKOBrZxTYzCs1mrrQ18CCQITgf9V0+1UitpdFeMY0tZ/e8Jcb0kxITWkinj+UCPt9ZQA4ba2df2wRDvhLA/7Syy6sXcAzX6eZCJtHnM9TefUMeqoMeMsD3ufvN2tnMxGeOe3z8/hIAAinhj2nwHiNEYSoAUwzCRNgm9/aZr9zAfROEJsP4fci5L0IeT9KARYTpYasxOiGLG9QS3HyYYxYjOIPIliNhRDekPvBs9wLYHeRBhHnjBed9hRPF3VDwdbEY6e7Ko54yBEPOeSuGrE6B8aLN438fi8RggVCgQjBNlizPuxuEHsQJRfixL0oMRtEp/zEpI+YgoszAWw+hD+Ikssb1EqCXN3AVjewpWBhKVh4EMgtwPm7/uwdb3bWvTPl2p5a25paS02tpabX0zOu1IwrNevZnPOm5r2Z+/Dug8DuUji/HMmtxgquBOZJ4Z5kMbBNgZqaDWw/TR/t7j/JHjzdKT3O7T0pHDxDjz/BTp5hJ0+IJ0/Ip0+px58BiJPP0MNnhf2nucrjbPlRqvRJpvx4mzrM0gfb9DG8szcXokZ99E0/3u/HB734kAcb8mC3XMXr7sJHrvx4iPhoeWsEpiYD9PX5UN93fiCQQBIxv8tpkIk5cgHXIFcYFUoxl9ve8rpIyGFzGVw+q7X9HI/PguRiOSSGZCI+j/X6a98499o3WO3nVHKxGhKLeSyliG9QyKw6hVrMk7FbFZw2HZepZbfqGeeNrDYjl2OTCDrkog4Fv0PB7jPw33ZI3++GLptl7ziV73ao3rbJr1ql79pkb1tEb+q5ly3SyxZpn17kVHJNIoaKe07JaVGyz+s5rVr2eTW7RcFqkfNaFQKmQsSSS9h8UTsEcbVKoR7imRQCq1qkl3MhYWtt24oOs7rLqnWaVFYdZNHKTN1ae7e+06ntMCocaoldK+0wKrqs6k672mlXWx16c7fV+c6b71/78NbDxTvx+J3ozkKysJzGV5LoUjS3FNpdDWVXQ9lXF2GunvVEvkoTETZMjZ4pmalfa+1rzSzYTDBfUYTAgh/6yRv+8ssivOEvNytGeN7/IqWbSOkGTH8M039CEd6CSw0BgnmZZse/qghv+SuNaXL8oK/UkAE/Bej3kf2+58WKZ0RYU12zAPqLRfiyqIa8FcCgr8qAvzLgrwzWbY1Uzy24VO/CajgINzgzoDb9AIhwyE0MuYlBF37TkwPc8uZr9PsK1335G/7CTbh4C0EBN+HiTbgINvUdgalRhB4LlMaD5SqRXEPux/CGLG9gS3F0KY4+jBXrWY0TDVmOnmUpgj8MY4tB4mGIrLEYJBaDxIMAPhtEZ4PoTACbRtApGLvtK972FSc86ISbGvdQoy5iyIXXosNb3uYp0FcXYTVbUL3aOOB+kLwfJu6H8TuhwmygMI2gMwg1GyrfjZfuxUr3o9SDKLkQRhcCufvw9j1/+q539653d96zc8ebnfFkp1w7E2s7YyuZqbUt4MLp9fT0enp6fXNqLTm1lpxZS8+5Mne9u/f9uQUkuxjMr0SLa3FsJZL1buJgERNkGw/n6Di6F0fLCfxgkzxK00eZ8nGmcrizf5g9PMwfH2NHnxT2n2TLJ7ulk2z50S79OI0dJvKVBPbZBvYoWihH8mQwRyzGi+PewpCbuOktgAVmwXbQIz6s31u86S0MeHMTYbrfUzC8e+s1oY0n1akhcZdB2mmUGRUCvUwq5YvFPImQL2hntDBZ59rYrQIpny/hiSR8vpDD4rSzOe3ffu0bredfk4q4kIRv0CocZr3VoLFolHIBVypgQQKWnNuu5TCsQl63VNgnEfUIeL2Q/JJS8aZWflEnuWQSX7YIL1l4F4yMTjW3Rye4oBV0qTl9OsFVK/SWRXJBw+nS8DpUHIuUoea1yBivSRmvq3htBgnPyGs3cNt0nFYl+zzEOidmtQhZ5/jscyzuOZGIoYJ4ICI0ynl6OVcr52ghvk4u0CuERpUY7F8BRCg3KswOY0+npduk6dDKus3Kt/rM33m342/77O859H1mVY/daHdajJ0d1rfeuvT9vxlYD00H0w8ShYcbhaVobi1W8MTRrxgR1rtwNZ79PUT4FWtHI4Xy15p1fM1itVpOEgRqH8FVnpvpq9FsrKhpavHLBHOWF/c6r4mhvpOt73ybjl01aX8zEQ76KUBVPDAFaHZ8U5pETs0irWaiairsF0cK674ycQMmb8DVlt/0V/X5panXs5/brP2n1+cMzc7zsZu+7qFPXUv3e6p7F9QXm9RKLq+78NMLXur30eASDXrKg55KMwG8PFYHGPEXRuHiGIKOw+gEUo3GbvvR2RA1EySngxhgJoTOhrG5CH4nhN4JofNh7G4EvxvB70WJ+zHyfoxci5UAq/HSary0FKMfRqnFCLkeLa1F6NUwtRIiV0LkaphaDVNrEfphmHgYJhZD+GIIfxDEFgLoQgC9jxTnA+h8AL2DFOfgwhxcmPXnZ3y5GV9uJlCcCWCTMDYO42MwMQJTw0hpJFAe8FADHmrAA/LGVXsN+tDnl/H0p6CMqG5cszDmKY558lXWCqOruXFXbtZXXIgQS3HyYay4EM6txvCVKLYSxZYjaD1LcK7Gom93wbN9352559q6483OeXZnXbvTa9tTqzuA6bXdmfXErCs560pNr29W40Lv9pwvN+PPzPm37wZ2HoSyS8HcSnB3Jbi7guysRLJrsbw7gfpSBKisAWubJdHKJraXwve3iP0MebBD7gE2SyebpZMk/ShJPt7ATzbQk1jhKJY/8W8XPdvEUoqaiZBjMDHqJ8f91LiHGEMK19ezN3zUYOTxTf/BtTV8yIVPw9TdaOE7PxowORyQgCFu/6ZK2K5XCNUqSC4RykR8iYAr4rFFPLaAw+QwWlltLVIOl9faxn7jdca3v8V5/XU5l22QSfQioUYrUyhFUhlPIuFIpVypiC3iM/icVhXrdQ3nnEXCuqAV9eklFzT8HjXvol50Ucu9oGL1KJm9avZlg+CqWfyWSXTFKOyUtvbIGT1KZo+C3afm9emEXUqORXTewGfruEwl47ys/Zy07Q0Zs0XOblVw2tTcNoOIbZHxbTK+WczR8dq17FYN67yQ2SZktgnY7SIuUybkgukZCplQr+Dr5Dy9gm9UCS1aiVkj1iv4ainbqTN1Gk2dJrPDoDXrFFajosuhvdhrudJjvtih7+3Q9XXqL3TqL10w93UbbRa5pMtx4R/+5vrKw3tbmeXd4sNEfjGYXUHyS2l0Prq9sJFfSxOL8fz9yG71wTGUXQvn1iP5tXAO4IoW3LHiyzFitXYmWQC4N4vuzSJYj82TQsFC3rXp9nULsFV1GMxSLxTLNEuFNc1bnprg41OuIfQ15NUs+AX8oUR4tv89FeHLZzsbYn41mglmCKZfFmE/0vT4P5UIm0bYMHkDJm8iNX9Xv8ifSoTAgqA6ZsBLD/jIavftI6sNezHYBebu95Hg+H5PdbSylko9QzMRDsLokB8dhrERBB+D8TEYH/NjY37sdoC8HSAnEGICwSYQ7HYAnwxik0EMRGyzQXQuhN0J43fC+HyEmI8Qy1HqYZRaitFLMfphnF6MUUCQy1GqnqUICViMUTUeREmwmDVYwwUwixRn4MIMXJj256f9+Ul/YdJfmPAVR33oiA8b9OIDPnzAR47AlRG4NOynh3zUIFjqxVPo9xROvyA+7MVHfNioFxv1YqM+dNqPTfuxGRgHQ5uzSBGwkjha3thfTey504fIznEwd4jsVvxbNJwuI1uVQGYvtHNQ3c8odxzLnwTT+4HUHrJZ8SdKnhjpiuBrIXQ1WJz37c77doEO59zZO57cvLc47y3OI7l5JHfHn5/z5aa92WlvdtKbnfIVJn2703BuDs7OI7n7SPZBILcYzC8Fc0vhbC1T6k2R/i0azpTgTKm2kXrViFgFALYyD+dLYJOg8HYZ4NnMryfRhWhxOohNIMQUQk36iPH14q21bL8XG/CXPlonrq2hEwFqFimOLMVtb39fYe02Wy1dVq1NIzYphUpIJBYLxXwOkB+7/TyH0cpnM4RclpDLEnE4QjYb4nPVEpEOkti16g6DzqySaVUSlVwol/IgEUfMY4jYrVIeQyXh2SCWQ8Hp1govGsQXDeI+g/BNo/iqFbpiFF42CIAC33fIv9uh/I5T8a5N9q5FetUo6lPzuuWsDjmzS8npVLAdENOpEAHVafkMFadVwTkvZ7dArHNaPkMnYOqFLJOIbRKxDQKmlt2qZrZI2UwJiyFhMSQcpozHhvgcqYAjFXA0Mp5aylVLuVqIb1CKjCqxQSnSyQV6mdSsVFi1KpteadZDFoPMblV2OjUdJrldL7UZpGDjw94uw6U+S3enznmhU9dhU13o6P7+X/7w3r278c21TGF1s7CcKCzGsg8j2Yeh3QfwziKyuxYurEeKy+HsSiS3Gs2fpWG+NF5sKEJgQSDC2nIzNRHWp0aBCGPoXlMRfjEvu/BPJcIvFcmZVGEzEYJM7Ffnjy3CZqnOoVNOM5+/L3UOe9GFz8PBWk51wEc2T72+WvubibB55FoCI6CDvtKQjxryUUM+AvTsIMoZ8hE1TjWAVz3npUFB6e8hwn4/3u/HB2Bi0E8MweSwnwQfMeyna6+H/NgwjI8g+AiCjyPEOEJMBMiJAHk7SN0OUpMhejJEz4fwu2HibpS8GyXnY1VmY8TdMHE3TNRGJe9FyPkQfieI3YtRDZkN4rNBfCaAgezoNIJOwcUpuDjhK074imP+4pgfG/Fhw97qtJBRHz3qo0f95KifHPXjo358DCbGYPx0rBSbRvCZADEXwO8EifkQuRQrLcXo5XhpOV5aSdArCXo1Sa0mKVdyz50ou5O0L10Cmw0FMySSxmO75Xi2spHbA8R2y9GdUnSnFM8dx7JHkZ2DUGYPSZX8ScqXIL0bhH9rz5squxLUchh/gBTuenNzrp3Z9e0ZGJ32F6f9xSkYm4Kx2tjtuLcwcar5KV9u2p+fDxTvh3GwQe7DSH45VlzdwNYS+FoCX08SYB1R3xbp28LhLQLOYHAGQ9KoP4P5t1BfuuhNFfybKJzCAik8mCbc8dxSODvr2xl37U540Bk/OeNFb69mJ0KHI3Bl2E+P+vEJf35iLf6DoZned78nUGh5IqlBr3aaVAa5UCHhCQQCjkAsE3IlfLaIyxRxmWDXQJVMpJFL7GaDxaC1mfQ2o9asU5l1KrMGUkv5OhlfzmeIWS1ixjkJs0XKOCdpf0PKOGdTsroNwjctsjct0ssW6Vs26dsO6B079EG37l2H8rJJcskgetMofssie9smf8eueN+ufMsouaDkOCGmXdpulzCdck6Xit+tEXepRZ0qoV3JN8vYOnG7WnBeyTunEzA1vHY1t03PZwAXGvlMLbtVxWEq2AyI2QYx22TsdojDkHLaJew2hYAJUApZGglXDwmMCpFRIdJKBQa50KSWWLQSs15qM0FOu6rTqbrYoe+2qjosCocJshplXQ5N3wVTd6fugkXXaTNY7AZ1p1F/pafvH77/d3OTI771B+GttURxbaPwMLizFsx7w6gngLp8+ZVIDrAaza/FCqvR/Eoktxw+O6Z4RoQNLVgTYf2S3PXFMi+sLNO4RBBuWi3ZzIWvKpJmImwmvFcW4Zl+GS4DzrzzPEJCyg151c8dgmngQmARYMEvEGGtYWf544uw5sIXbz1Vk/cgTA/UXPVHFmFTQXrpAR856KeAgWrdOpjVN+xFR3wYeGfEh9Ven7qKqs5MAKFkQxE2+VxQUgv+Fmrf6MUImBzwUwMwMQATgwg5BJNDMDmMUICRAA24HcBvB/DJIDEZJifD5O0INREmJ8LkVKjKdJgCLyaDxO0APhHEb4eIl5lCcEBd3Sl624+Ow/gEQgDG4Op1GPaip9NIsDEfDo4BsSwoDroXwhcixMMoBbS3nii5k7Q7SYOVq8A+OL405UtTwe394E4lsrMXy+4nigcp9GizuJ8s7O0Qh4Bt/GAL3dvMlxJZKr5DbOQO4tn96E4lsl0OZ0qhLTqcKYUzpeBOBcmU4HTZm6TcG9RaFF+NYCthfCZATPrRMU9+zFMc9aG1kbkhT3WgbtSHjvrQUV/hdgCfCpEzSH42UJgLFusT0Xcj+L1w/n6ksBDNL0YLD+P5lXhhJQ6mrxVcyYJrI+9OFHzJPJJGgxk8sk26ooXlSOFeAJ1H8IVweWVjfzVWXg4SI97KqJea9OEjy8m/G5i58r2/snQ4IKXYYNBBYoFSyleIWCJ2K5/H4vGFPDEkFXAgEU8lE+mUMpNWadGrrQaN1aDhsNuZjPMcdhuf085ltQjYrUJOG5dxTnjum5LWb0vbXpO3v65mnzfymUY+U8M6b1Uw+yzSd7o173So3u6Qv9uheNsBXTLx33GoLptlF7SCTiWnQ8HuVvMuaAW9OmGvitcFsRwyhlPGtstYFnG7TcruVAocCk6HitetFXbpRB0agU3FNUFMo4yhEzK0gnYNv00raDeJWGYx2yJim4UsPY+j5bDULIaC1a5gtctZ7UCKUk6rlNMq47ZBvHaFgKkWc7RSnh4S6OVcHcTRQGytnKNT8c0Gkd0KdTiUfQ79BZu2x67ttKhsJnmXQ9vbY+ru1F9xaN/qNl7uszq79Wq7WtGhM1zp6PzXV/52am46EF9NF5djueVIzh3D3FHCF6dWItkaq9HcajS3Eskuh3fPzLKoFZF+cTj4Ul707NyJF0TYMPBq5r/qczo4BindRErXkdL1V7TgF9A0BdpEVM1E0sw0L7/5xSJ81c99VREOIZXG+MsNGT4F/LOpR7+Ul0x2eqmpWzA1CNOAWoDbrD1Nr0OT48H1+eoM++maAsdgYgImq316XRXodICaDlD15aATMDmOkGMwNewnh/30EEyfRpNneVUR3vSVb/krp7+TdD9C9yNkP0KC2127bjVGfOioHwNR40iQAAwF8NEAMRogRhB8GMZqjCD4kB9tCEjM1lM1hB8fg4lxhBxHiAmEGIdx8KNJmJyEybq5GSiIHe8F0PtB7EEEW44Sq3HqdJ57aT1eXI8XXRuoO1ErOkB9KQxJ43AKQ9J4MENGtunoDhXfoeI7VAbb28b3d8nDHH0MyFJHu+RhGjtOoUebxcNk4SCR30/k95OFg2ThILBFBLaIQJoKpCmw+GQgTQfS5aXk3v0oNYtgt335cU9+1J0bdRdGXPkhNzHiI0BEO+THhvzYMIyNBojbcGESKU4ixakA+iKFmUBxLozOR/H7MXwhTizGiMU4CBnRtQTq3sR8W2Rgm4rkS7FixbdJe1J765v7K4mDtc0jd/rInSivh7EHG8ezPuzGjOfdv/rQ4uw2GDVarUQmaVdJeGJOG8RjyvhMMY8lEQuFIolIpjBrIItWbtMrrTqFWQPp5CKlmCsXstmsViajRcBliAVMIadNyGmT8trEnPPQ+W/ZpbwLGplNzNGxz1t4DIeIYxOwLAp2n1X+Trf2aqf6qkPxtlN52SLt1rBtEMsuZzsUnE41v0sj6FTznUquXc52SFlWUbtNzHBAbLuMYxYxTCKWVco1ilqtMmanmt+pFXZqhQ4N36bi2lRck5RjgXgWiGeWcc1itknEsojYVjHHJhGYhVwdl6lhtytYrQpWq4zZImWcE7NaJew2GZcB8ZhyPkshYCuFHKWQoxK3KYTnIWELJGyVSxhqOUer5uu1QocecuihDrPSaVKYdBKLQWYxQXqtqMMO8CYM6QAAIABJREFU2S0Sq0nitKu6eww9vWZHp8FgU8kuX/yrqYn5jeTDrd3Fzdy9+O6d8Pb9SG45ml2OZpciu4DlaHYllluJ5RpaEIjwCyx4RoSBXbrpfoTN0o/NRFjr6aoBU6DKKwsvUG7MK4vwbNcDOHPYQKACqOoErtSodtBNhPSqghlGqkFhNa8ILBhoGvm9ugirbqga9zmv2M5GNu1HyiAQHEJKQ0hpGAA+7o8swmE/2ZAxmBqDqTGYGPcTE0hVezNBcj5E3g1Td8PUvQgNAP+cC5CzAXoGoaYQchwhRwPkCEwNI1Ttup2hVlV7htoI66CvBJ4/QCB++hRFDyGloQB1CjGIkA0Z9qKn/Tg+BONDMD4AYwMwNoIQwzA+6EPBBMFBHzroQ4f82GAdAz60xmAzvPig9zQa9qFj/uK4tzDuLUz5CcA0gk8j+DSCgrQqEOFCGH0Yxpaj2FqcWN8gXQkCbIjj3STANrPwFgV2mAM7zUZylXh+L57fO82FHmzk6UShtIlW0vh+hjzcpo4Au+TJDnG8jR9lsMMMdriFHgCSxXIiX9nIlWO7dGSbDm2RyCYBJ/Hg7oF/a8+VoJaj2GIIvR8q3g9i94PYuL805gMJABJcukEYHYTRUT826sfAqO04QoAXo34MFDdNINhkEJsJ4bNhYi6C3wnjC3HqwQa9tEGtbFLrKcq7U/Jny8Hcnn/32LV1+DBRuR8vP0xUPJkDX7rkTqAL/u1/0z/Xc/l9i8Vm0qtMOplewZcK26ScdjGrVS5ky3hsEZclEfBFQr5cBoHt440qqVEl1SvEOrlICwm1kFApFUoFHEjAkvGZAmaLkPEGCK26VZK3bfp3bHqnjG9kt1p4DCuXoWt7Q8VrNcm4drXAruQ71fxeg6TXIOlQ8cwytgXi2BQ8u5LvUAnsSr5NwbPKuT0qQaec74C4dhnHJuGaRCyjENBulbKdCr5TLXSoBDYV36bi29UCp1rYqRV36SSdKqFNxjEK203CdrOI0aGQ2qRCvZCj5jIUnDaIdV7KOCdqf0PKqmZK5VymgsdS8FgQhyFjt0P8cxD/HCRsVYgYcglTIeVAEjZ0mju1aGUWrUynEulUIo1SKBOzJCq2WiuwmGRdZlWPRX3Bqrlg015wGDhWleU7l7/T/9EP786O+f1zydS9dO5uurAY3AHDwMuR3FI4uxTOgvXYGlbKrG+gwIJnRFhvwZoIqxv21onwhXmEX2Ucrp76zq7ehX8qEYIu+2VeVuAXi/BVRfXHFmF9C+sZgUsAYKm6r/yK7WwaWVZFCM4PCi6G/XSz9rxq+5uJcASmGjIOwrvnFiTmQtSdML0YoRYj1MMoDViMUA/C5IMwOY+Q8wg5ixBTCDmBEGMwMYIQQzBeHTN7iWYiHPSDEUFypGpiCqxQU3tzFKFHA+RogATR3jBCAIZOhQcYrcay1a8zBJODfgKcvDauWU/tCeDMT1+QYp0s+71Evxcb9OLDXnTUh972V8cOJ/3oFIxNI/hsEJ8LEfMRCoxT3g8TCxHiQZhYjJBLcXI1Tq3GibUN0puifemSf6sMZ0rIdjmwWw5mK8FsJVSohPMAsN/sQSx7EM8dbmD7G9h+Aj8Ac9s3ySNABtvfxg/OkMH2wRqhGfJwizhI4/sp9ACkWLcK+6nCXjJX3tgpR7bpcKYUypTC2+XZ4N4UXBrz4aNebNSPDcPYIIwO+ItnUtDDCAXeGfBgA94ieOAAphyH0XEYnQ6XZkPUXIS8EyXuxcmFBL6YxB5u4ouJ0r0YNRsmZqPUQrK0lCBmPRuDd1d7Lr+r1htUkMSuk1tUIqWgXS5kq2QipYgvF3AVEqGIy+Ix26RcFsTnGORiq0ZmUUvBKi1aKU8t5qjFHI2EK2UzBe3nRO0tEmarpP0NFY9hV4kvmFQ9GnG3WtSh4Nsl7E45/6Ja0iMXWPntkvY35OxWJbddxWvTC1k2haBDKXLIBQ6VwKbgmWVsg5ihF7UbJUzgxR6VqFMpsEt5FhHbLOZYpTyThGsQcS0Srh0SOBUiu0JkhQQWucCmFDnUkpoIwfx6O8S1iJkmYbtFLjJK+VohW8lthzhtMnarlNMqYZ+Xc9kQhyVjM+VctpLPVfA4EIclYbbLeC1yfptc2K4QsSARRybkSoU8qZAH8qhqKVcnF2iVQqNWatJDGqVQphZptDKbXunUqZxqhU0tt2rkZp3CaFerTHK5SWW82HX57//mB/NzU+Hova3teX/qQWhnOZZfiReWormHkexyLF+/W8WZBUi/wIJnBgiBCGsTJ2ouBDr82itZ8BZceimA+P+SCAeDezULjiB7I8hezYV/cBGeBqZVETYVRmCvMf99RVh3BaoWHAmURwLl6mf96UQ4AZMgHToJE1MIPhsk50LUnTD5oI6FELEQIk7npOPzfmIWIaYRHAybgXjiVUUIhhurkShM3vYTgOfvI1XGEHQULtZP3q8xDOMTcBkwDpfH4XLtwWLES4GlcMb8pVEfPeKlhj3kkJsArQI/Be+A+ZFAn/UAAYDc9bCfHPXjEwgxHSBmg/idMD4fok8BoXO1POdBvLS4UV7aKC8nyisb5dVkaT1RciXLaxvk2ga5niRcm6QnTXq3KF+G9mWo9TTq2iK8W6QvQ8OZErK9F9w9CO8e1x6la6MscWx/Az/YQisZbG+HOMhSR/nSSaH8qErluLh3gu49wfafYvvP0L2n6N4nxcozjDzEqSOMOirgh9vFSjpb2szSm1l6IXo4FyxP+PARb3HEh44g6BBSHPDnaw9q9QzC9DBSAkOz4AFlpDpiioGHmHGEmECw28HCVCA/FcxOBXemg8XbAfR2CJuOkreD+R/Mrlnf/esWmUYmFytkfIOCZ5VzTVKWQSbQSMUiHl/CYYq4LJlIKBHw5WKBXibRSXg2udCilgIR6iGBUsiScdsk7PNiVoucy5QxWpUcpobPASlHk4hthwRWGdMqYTggdq9OfNWivGpRvmWELuulaiFfJxRoBVydkGeSCK2QyCYVmoRcrZChFTI0gnY1v00jaNcKGQYJ2yTjWsRMq5hjFrKMfIZFwnUqRHaFxCTh26RCByR2yiU2udgiE1rkIoda1qVX2hQ8m4LnUAm6NeILOmm3RuyU8yxiplbCVgkZcl6rjHtexj0PJCcXtgPzydhMiMNS8rlKPlfOZUtZDAn7nIR9Tsw5L2K38lltAhZLyOWI+QIwpigXMpVitlzC1igEWpVILuUoVTKNQmaUQxYIskCQSQEZtAq9QdVlkFq1YodVY+2wKK1GVU9X11//1Ts3bs64N+4HMqsbxfUkthIvPIxkl6K5lXjhpV2ZTlff/goirOVFgQgbuvBrN4LkrQB5K0D2IySojgPjMTUznRkSOx0XOUuzDheMoPQj1U+5EaxyJlCr0ez8zcQ5GGxMrVrhDEBLA4ESOAy87kfo4eCr0UzATXnxMfZ5k5C9qpIDe8OBvcFglVc9f7Pr+QVjb0Byo0h5FHkuvFp7ztBc/FRDpnx7t7374/7Dfk95InwyjJQ+fLB5J14aDZA33flBPzYcpK/7scHY/g+9aH90b9RF3fZVxtz0TODwtq8yjRyMe0pT8P6kh5xDKvPB/Rl/adpHz8LlOaRyJ7A3E85PBnbvbVKTocJkqDAeyE9FsIlgYSJcGg9Vu8LRADkWpMDrAS89FjwYQQ6G4f2x4PEIcjjgrYzAx9V6VJgeRqhhhBhCsEG4MODPV8MymByCn+c5+xHyzII14FNqvCzCcQSMVhI1qsU+VY2dpfZZ1dDnNEAEK57UCllrAeuQrzTqK4/7S5MwOYsQ8wh+L4A9CGLLQQLMUFwO40shDCRCV2I42A4X4N4oueL0eoxYi+LridLaBr0SI1di+EoMX0vg7hTlSdP+JIEkSWSTCKTIcIqIpMloioxtEZFdKrJLRbN0LFeJ5/cSxYNk8XgTPQEbJ2WoI7AWaHbvUW7/cf7gEVAgfvCMOPyEPH5GHj8jjh4TR4/x/RNs7xFaOUErJ8Xyozx9vIMdpPNl/zbt3SLX08RqklhOkgtx4k4InfLlXngQOR0QHfWhw0h+DCmMw2C6Jz7mw0EyYM5XHHPnRgPEDRj/oZ+4ETy4GTi5BR/PhA9nEPrGncj7fzfs6HlPodRJBEK1RKSViY1KyKiEdFKxSsivBUNCTptMyFbL+Uat1KqD7AbIoYecBrkKkiikIkjEl3LZEhZTwmBATKacxdKwWjSsFjW7Rc1u0XDOgyoVnZBhFLU6FJw+o/Qtq/KyWd6rEXVAHJuYYZSwdUKGmteq4p7X8Nt0QgbAIuKYhWyTgGUEMx8kXIuMb5ML7WKeXco3CVgaXrtBwjEpBDoZVyvlGBQ8o5IPAK8tGpFdL+2QS5yQ2C4V2mUiByR2KKV2hcQmF+tl3KoLue0Qpw3kQuVcppTTDspHAVJOO8RjQjymmsdW89gqLkvJYdZQcVlqMUstZmkkbI2ErRIx5fw2KadFzHpDIePLpTxIwlVCAp1aatTJjTq5XiMz6uQGLaTXyPQamUELmfQKi1FlM2u0PbbLf/evf3R/egh2zSQ3Hmzt3ItvryTzD6JZdxL3baC+aAHZKLrjuaWN7NoO6t0i1xJFdxr175CuVH59c9ebKXgzBXibrN+qF9mhgtlSMFsKbGGBLSyYwUPbRD1fq1mw9ucH/vBeVYTNIoOBAAXoD1L9QepmqEqzjhuY6WX6g5WGDAfKDWkmwnoL1rvwjy3CM5747ybC4dpQ34vUW7Dehc1E2DTyayLCETc94q0Mw/sjwcNrq/k7m0fRg19N+DLjyzuL0b3b67kJV3EaJidhcthdvI1QN0PUjSD5MYLfCtM/8hZuhemBaHkovjcSogZgbChAjISooQAxHCSHg+QtXxFUQo54i0Oe4nSkMuAtggjylqs46MVHYGosUBpF6JFqvQw5iGCDCH7dnfvYlR2AiaEANQjTI8HKaOBwNLA/GtgfCZSHEWoIxocQbAjBwNmqybfnY4HUGRHWW/BlF/4BRVizYE2E1e/lK4GIcAImpwPUXAC/G8TuhXBQEbqeKK0nSqtx4nTme8GTKJ9CexI0WAvbkyBB1QzYIMK/VUa2y8HdvXDuIJQphTKl6E4ptltOZEub+UqqsJfOlyO7VHiHDO+A3XTL8fxeonCULB4nintJdD+FH6aJgwx1tF062ikf71ZOQEFNofwI3X+EHz4hj59RJ0+pk6f08VPy8DG+/xiIsFA6yZKH2+h+tFBGMqR7E3OnKHfmYD1zvJjcn4+UxkP0eIi+HSnfjpTrH3qGA+hogBg/LZ0dg4lRhB4LlefDlTEfPh4ujURLA0FiNExPBEoz4f1b9/zv/mBYZutlSpQiSCmDRFIRWyZiSgUchUSglAqVIr5SxNdKRHqZRCcVaxVig1pmMchterlZI9VDPJWIqRC0y3hsCYcpYrQJ2s4L285L29sUTKaKzTbyGQZeu57fruO16fntOiFDL2IaxCyzpN0GsTpUvG61oEvFd8o5ThnbIWXpRUxQ2Al8qRcxwTugrLRehGYpzyLjmwQsm4RnErG1fIZRyjVAPI2YpRIx9TKOUc4zKwUWlRBgVYtsGrFTLrHLRDap0AqJHEqpQy1zaiCHWqYRs1RChoLfBkQo5zKVfLZKwAHaO4OMy5BzmTVZKngscLBayJXz25RChkbC1kM8o0IAMMj5KplAIeHJxVyllK9TSowayKiBDGqZViXRKMUapVitEGmUYuBIs0GpNalVFo26w2x6+9J7/df719amwtGH29l7yd2VHWx1s7AU2V6N5sAuE54k7knhy9Hs2kbhNPIjkB2w4jZ+RoT/L3fvGRtH3uf5zTsf4Ns7351t7J699t6G59kZMXSq6sq5qqs65yabOVMUKYnKaRQo5qSsGeVAMXUkKTErkM3OzSQqa+Kza3gP2D0DfmP4pV8UxeFI4jyj86wXMPCFUCr9+1+lFlWf+mXZKBycjMqSQ+AbI+w/O+VbB9X6/3P5KTYY3wqEW4Fqy6SPdyB8j4W/FQg3P8p/9lj/ZwbhVgDeUh8i8BdB+Kn7b3zwPf1WINzKhbvV99wyuNgeWD12N97qWzzZ96TxbP85/8OZ1e9CkbfB+Td906t900+/HkleCibO+aNd/Y87hufaBh+3Dz3pDiyc7ptpH3rSMTzX0v/wlG/u6L2ZE0OPTwciTf755uBCSyh6cvhJj2+x+W789J1Yt2+5Y3il6W6yd+TlybtJOSAnN9puG4i13FtoG4h1+VKtgfm2YKTFP9fsm28LRlv9sabB+abB+aaB9OnBzOnBVNNA8lR/rGkw2uJLtAVSG77Z91j4C+bgR43Cj9KxZfCTQSgjcHNd4/r5gXjTQLx5MNY6FO0cjnX7omf8C2cDkYujC1/fj18fT92eTN19kLwzFr0djtwNR+6MxTfNOF3oexDtG1+4NxHtG4vdux8fmIgPT6f8s+nQ46Xwk+WRuaXg4+TI49Tok/T9d3kxs7Hlh/GVsbnMyONUcDbun477p+OBmURoNhN+uBh+9NP6B5GMPE13KrH+qcfJp3OZp5GlZ9GVF/GnL5LPXqWfvU4+fRldWotk1uZSq0+STx/FV2ajSzMLiw8eJ/2Tsf6J5N3JxRvjK1+NLJ8LpLvCqY5Ass0Xbx6ONg9HW3yJZn+yJZBq88VltQ4nNgKxLUPx7tDT1uFURyDZ7lvoGX58ZmBqX/NFT8VeQtSBJKYAVWpICSMqEPwCAj9nSAUM5srmC0tA8mgIA0foWfxdXiimI7QsoqahXAbKZWEFBeSSqiws93M06/do1u/J7M8ZRRavyjFASr1WIWpzdWDOZhBKqEKPKU2YyoSpTKjSiCiMiMKMKGUrUF4jU1A+1muVBkhlQNRGVGPAAFl6HBCBXAOiFrUKVpMtaBU6RMVpcxkoV0JVRgKwMrCDxxw8ZmMRCw2ZKa2JQowkbCRhA4WYWdzMExaBtAikiYUNNCQSAI+qGK2SAtYhR4K5chHhhiitggRzCfW6NkDIQhoW0mDqLwggi4ZyWUTJY2oeU3OoikWUctyUhpQMrFovwCC0Ag4KDKxjER2LCAzM05DAwCKH6gWcxNQ8g0p6jhE5yqIXSgrsexq293T0jo1cmJy8Mvvo6tTcV2OPbozM3xuJD4bjAxPxu2Pzcp7zndG5u2PzcqrXezHCn/RzEG7os80UbN6Ew1O+pKx3nHvnjt/CFbmlsfJuz80sPOWLb/VA3wqEW6njXfTlPW35gH5HslZ/stX/6fz7oyDcYv17t9HmS8paD8X9xLMN1+7H9ekA3gKE7zZs86XbfOmtLveTfOmPa4vv+bR/uX3k2ZcD8RMDsbMPlsuOn7Vt3z+eWnv84z8dvNJ/5PrQtYeZaw8zd2IvBjPf+Fd+GEl9F05+G4i9GY68vPfoad/D1evjqYvB+Z7Bx2eG57oHHrXdmWq7M9V5b7bz3mz73enmO0/aB6Pd/nTncPLknbmTdyKtw6mm/lhzX6Tl3oLMwo6hRMu9BflM8/BCiy/a4ovKpmHTYKR5ON4WSMnh56bh9Lua0fhpX6olkJHnV7QNJdqGfvaT88sU/BB7vy0IN5+Uo1+nhmJNw+u2cqsv2u5baPctdPrm24OPekbnLz2IX5tI3JpI3htP9D9IDI0nfxrktt6hcU4Orgw+iA0+iA2Nx4cn4v6pZHA2GXqYCj+S27WkRiPpsYXMRGxxKrE8k1iaSSzNJJ9NxlbH5jLB2bhvKjY8GfVNJvxTyfCjdPhReoOFG5Pln6TW5tLP5jPP5xfXfgbC5y9Ta68224VPkk8fJ1YjscW56NL0/HJwJnMrHL8wtNBzb6Hr3kKHP9rqizQPRU4PRZp80dO+xOlA8nQg3TqYbPOl2wKplkCqJZBq9Sfb/YnOQPJ4f/zUwMK50XTrrfuFO4+gnEEDwAxFo1CuLBJVkagK1eYgYDYOKwgCFFhMr6P0OsogUHqelBiMJyCBhHlMy8AqSqsggSxamyOiaiOplW0+Tr2NVXzOKb/gVdt0mux1c1CTzWuyOPU2RrONBbJkU09ElBKqMuAaE6YxomoDpJRX0posTpurQ1Q6RMVDCh5SCLBSRNUmDDDjoBkHjThoxEEDARoIUI8DApSrx9QClEurv5AhKocPzThgoyAni7p53M3jDgaxkloLARoZ2EBDBhrS05CBgY08ahIwk4B5TKzLQNtFwsyhekoroAAHqxmtkgRzN1jIwCoGVsk4JEElCSo3DMQNY1F+LeAQJY+qOETJwgoGyqW1OSIK6BAND6l4SCXAagFWc1olA+TSiEpuW8PhAIOqKVhJQgoKVhKYgiU1FpEyiYxe4ggdoxJwxGkoP3qw9MvDh77+6uLk9PVH0Svj8zdHorfD8fXmohOxwcn4wERcnmo5OJnYHCAcnk3IFuHgdGx4Ov4eAtctwvc8PxvQ+lQQ/oKLcgMGp32J075Ekz/R5N8SJFvtv5U6h9If1QZp3tNmCm5m4eYzv0pbgWGr9R8g8J3S6yjypVt96Wb/ujbOv6ctr7slqH4Jbz/b+YMzv+a6W33PxwcTpwKLp0PLXw5EekYzHUMPK492lOw93hddMu869FecCS+oNmzfRxbWsaU7pep9ZW3na3q+rjt7rfGru62ByYszsWvzi7diq/Fv/8+lv/+/H679w9DjZ765F/75l33Ty7cnMhdH578eT/T4Hh6/Ee4Nzl8cT568PX66b+psMNM1FG+7F5GTXDoGoh0D0a6huJzE1DKUfJchtdgyuHi6P90WSLUH0+3BdJs/0zL8LldoOLUxy2kzC1uHEx+lYLsvLgcjP2ThbwXCjQU/S2QdjLf6463+eIsvJmO+ZXhBVpP/UVvoSXc4cmEs/vX9+M37yb7x1MBkpm8i9k7Rvolo32REVv+DxL0H60UU/ePRwcm4bybhn02G5zNyIszYQuZ+dPFBbHEyvjQZX3qUeTmTfDa+sDzyOBWYSfin43K25zsQZkafpO/PL8ognIqvbMQIF5afR1dexFZfJp+9yrx8m3nxavHl68WXrzPP36TWXiVWX8WWX0SXnqczq8nM2kL6+fTCin8qdTO8cNkXuTQc6R561D30qHP4cZc/0hWMdwQTLb7YqaFY90CqfSDZPBg7ORQ5ORRpHoq0D813D0Y6gonLDxY7bo+ZCmr/NlsNQ6DEIAKmMtKoREAMrCE0KhLQCBiup2gdRkkCbpIoo0hKPCbSsI6CWERNADmYOofUKBitktEqOW0uC+ZwQA4H5PDKvxVUn+vUX4hglgHONaFKM6ay4GpetU2e9sCqvtgI++lghYSp9bhGLukzYRo9rNRpsnnVNhmEAqzkIQUL5rBgjgArJUxjJSELoTXioAEDJEwjS4drRFRlorRGAhARpQHXmEjQSAAmEnQwiINBnCzq4jAnizoYxEZBFgI0sYiJRYwMrKchidKKtFZiIImBbDrUpsNlWQXcKuAWjjCzOIuoZfhttJiRtQFCXJMrxxFlkZocCshltEoWUnGwmoPVLKRiIZUIa0RYIyGAHgX1KCghgA5S86BSrtAXSUhHaDlUQ0NKAsjB1FkIoYCgLArOFVDAwlFmHU2RCC2QCIkCFGYqKzlw4VzvyOhXU49uPozffpjsn5zvG38id+LuG1+QW+4NTCZ+nima3GDh8GxqeDY1NJMcnE4MTieGZpJDM8nh2dRn7zl/Nuw2GVdN/nV6bYLZFskpWwBg3e5599vmd9rKktggwXvaav/24fRHtdUDWvaftPsTG1r3qPxmIIx/VO/dRrs/Jesn0/Dn389Wf69PBdIvg63Nn9nQH9knkPq4tlh/aijWEkg1+VNN/lTTYPTC+PK5YMS6/cu2K/2XB+67qvYhOo8hbztlKNK7amipWGsuJFwVlKcKthYTrgrSXcnk19B51YVHWmpbz5Wd6Cw62rr33PWWvlBb/0jn0P3BJ6lLI9N3H8UDidUr43M3pqM3ZuNXpxYujqV7A9Gu4fke/0KPf6Fj8En7wOPOobnu4VRr30LL3WhrX6y9P9E1uNg9tNTWl2wZnGsZnJOL2VuHoj+VbQxsgs0mH+lHEbhZ7+NwONY6HNsortior9gqttr8QZBio+6ieTAmH7/LhEx0DibaA/H2QLzNH2vzx1plEA5FmwcXTgcirYGFjmCsJxjtDUQvBKNfhRNXx9L3JtL9U6n+qdTAdHpgOimnht6bjPU9SN69n7g9Grs9unD3fqx/Ir4eJnyyFHiyFJxfDM0thucz76omMhPRlfGF5fvziyOPM+FH6dDD1Lpr9OFiaDYj4/AdC5cnY8uPEqtz6WcLSy+jKy+iKy/iT1+lnr9eev3t4stXy6/frr799uk33628/m7p5TeLL75dfPHtyvPXS2svU6sv4ysvF5ZePU4+n4isjj1evjMWuRZ6dGFo+kz/TPfAo+6huY7hSMdQ9PxAqrs/2jIYafbNt4cWusML54ORi775jtshZ+1egJQ0WozCUJFGeVwlEipSoxBx2MIxBpLUobiF5V2Sycnr5XIIOQWUAnJpUMEAuaQqSy6qY4BcBshl1Dm0ahur2saps3jlF8I7K1APK/WwUh6BK6izdJpsOUAoajf8oiojqdXjgIiqRVglwioJUopahQ7MpUGFPImQg9U0qKBBBQerdRhowAA9qpEQtYiqdYiKR1UCphYwtQ5XmjnIxsN2DvZIRJ4OdzCQg9Y6eMzOoVYGtjKwjUVsLLJ+zKE2DrWyiIHWyiMmdKRGpAA9pTEyoJmDrAJm0+F2kZRlYGCJ0gq4hkNVNJRLaXNkbTYHZcm/pdTZtCaHAXJZUMGCCk6r5LRKFlTwkEKHqCRMYyBAEwWZKMhIag0EaKAhIwNv4FkiQTlnB4SyEUTBEyAHqwVYzWs1jEZpoDCryPM0gVIYLLKc11N89GDT3Vtfz0xffzAx8HhueD7W/zByZ2ru5oMnNx/M3536WaaorA0QyhQcmIrLknH42XvOnw2LbSsQbuXw5l5hAAAgAElEQVSi/GUQfvig/61A+Olg+G1AuBkhP1Mg8XF9gMBfBmGHL/NRbXXd97bdtP9vA8ItX0S2uG5XMNkVSp8aSrSElk8MJE7ei54dW269N2cubmi+2Hei+7rFW29wVBdXHdpzqLek8ojVXpPn3VVXf6q0/KDdud1srSos3uvJ34k6SnBXGeEuh21FGmMeYMqHbUWIvdhWtVtXUH245+ux5IsvL9wuP9TaeSd8KTBzLjR3aSx66+GyP/nWn3x7b/7Zncer/ZHnt6aWrz1IX3uQvhyK9/Q/6up71Dsw19P/5Gxgvmf4cdfgo86Bx92DEblDTfdgrGPgIyxsHYy/5wX9ZRC2Dcd+KxBuSEagTMHOwfUWbnKPU/kGWtcvKv/IybcU7RyOdfsTvcHU9dH4zfvJ2+PpOxOpu5PpOxOJ2+PxWw9iN8fSN0ZT10eS10fj8hzBWw8St8eTdyeTdyeT/VOJwZnU0GzK9zDtf5TxP0qFHibCj5LhR8l1Cj5MBWfSwZl0YDol59cEZhLB2eTI49TYXOZBZGkmuvQ4+XQ+8zyy9ExWbPV58tmr1LPnmRcvl169WX79dvnVt7JWXv+w9u33q2+/XX79dvX1N8/ffPf8zXdPX7xeXnsxn3g2+WRxeGz+pv/hV0MPL/meXPRFzvuiVwaSl4aSZ4KJ3vvxMw/i3YHZ1muBE7139G43StMkSRpY2shQEgXzhEbiYYlH9Cxs4BAji5lp1MGRDo42IpDsymNBBanYRiq2caocTpVD526jVLm0WkGps+VaCFa1TQByRK1Cp1GIgFIHKHWAkgeVLKiggFwKyBWBHAnMlSCF3M9MQt8JA2X3IAsqeFCpg9R6SCNp1TIFdRiow0AZhzyiEVBgnZeIWo8DehyQSFCWQChNrNbEai2s1iMRXol0c4iTgcwcYmQgA6010FoTC1t41CpgVgFzcZhsI1oZ2ESCelyjxzUGAjDQwAYIrQJmFXAzh5pYxMxjJg41soiehkQSlFNSOVRFIxoa0VCwmoRUhFa5IQECNsRrNbxWw4FqDlQzsELOJuUxtYBr5FQaPQ3pKa1IAO+grtlIXuVANQcDAg6xGCgxmJElKEBJqxUkpBIIlGdwnIBAHAR4lHBLUpWnpuXLE9e/ujASuDk7fW9u4e7jyI2pJzenIxu+0Pc1kxqYTt6bjPdNxO6ORzcqhT7b7PzZoODJwG8Gwvbhj7PwtwLhVut/AYQy/zoCyY5AcoOF/yIg7Aik/wVBuP7BwGJ7YHGDhb8VCLt9kZbBSPfo8unhpVPDS23BteahxbNjLxp7vvbsPd52J1R+uE0lunXeHdayvbS9krKV8e7qqgOtJbtPCp4aQ2H9zhNndhzrtnpqrJ6airojNTuPm11VOnOxu6ihqHIf66iApXzWXvX18GzLZR9sKIENJbxnB+6to4oaDLWH3HtPFx7uKDveu+fMreY7o83XB66OPZxZ+zb54z89evGH++nXY6lXI4kXA/Nrt2cXrzxIXAxHL4ZiF4Lxs75Yz2BELp//qbnJO/0yBT9iFP7WINxMwc7BhNx3tHMo0jUc6xyOd/kS8jzF1sF021BGToNa38ofbwskLg7NX/ZF5JzSm/eTN8YS10ejV8ORq2OLV0YzX48kvwonLodjl0LRi8GFC4G5q+HI1XDk+mj01tjCnQfrPUgHJhNyAnpwNh6cTQZnk/7p+PBEfGg8Jv86NB4bnoz6pmLB2Xj4UXL0SXomuiQbhfOLa49TK4+Sy0/Sy/OLq9Hllfjq0+Tas+Ta89SzF+lnr5defrPy+rvV73949v2Pz7//4fl337548/rVm5dv3r745u3LVy+/X119G0s8n51/en92eXg8cysc/9oXuRdcvhnOXArHO4NzR24GKk708HnVCsxIcyhJak0caWEwPa7V0whHQwwH60SQY5U6Tq1n1SKWIyLZRixX0n7OqbN4TTavyeZVWYI6WwRyBWUWnfV7UpnDqBU8qORBpaBRyAt4VZagUvJqJa9WcoCK0aoZWMPAGgYFZBDKFDQgKjkFRoByKSCX1uRQ6mwGyBW0KhHWSFq1CKo4WC2ggERAehIWca2AAjyi4RGNDlJKiNpAgGYaNnOohcfMHGpkEYFQSrRGwBQCkmOhQQ+PuljYzcB6RrtROGHiEauI2yTCric9HO7hcDeLyVFD2TdrprQGRm1kQAsPWwXEpsOtAmbhMROLmDjUzGMWAbcI+AYUDQwsd8/hcK3cSQ4HFRiQiwG5pDJHFqXK3SwGVdKIgoJzCW02oc0moRwGVbKYykRBEqaRo6EiqpZjnxKmyYMJJ0qYSILBYYGnjEZOoFGBhGkapnCQhFQ8BogcipMqJZYFCJrPDTjgNrCVBcXHD7f03731eK4vEuuLrGNvYCr6XpeZ/qnEvcn43fHo7fsRWXfHo3fHo581h6KymsLR0yOxptF1bZn08akuxPc8hO/AsKULcZN1stlqaQ7Ef1nvPJB/RDL/fr1agomPaqv17cHER9URSHYGU12hdGcwJaN3HcZDsY6hWOdwXH6Kyer2J7d6yG62ZX9m126C7ubvcytQyWnoH2rL68qP+HXreV3NgXj7cPKj2ur7Pz+Srj75Ven+9nN3Rt3luzlrKWsp0TmrzIU1mN4lOEtMBdX5NXtoi1d0l1mKai2eetFa5SxsrGposnt3idYqi6e+8XAvZSp2le8hjYU1B1tvBGcOd32FmjyMs9ha0JBfeUh01IiOGlPeTkxXhAklrKmas5WxjnJ9wY6yA23uhhOWui/Lj184fnXkxOD9o3cCdyMrXYPjVx/MT6390Pck7U89C2ZeDESXh+JPbz9aujGzeGk08fWDxXPBWG/wSXPfZG9wvmPo4em7ky33ps+PJNv6HzUPLrT74h3+eJcv3jEcaR+Y6xyK9Poip+5FOgLp5sFYR2CxeTDRNrzYPJBqG148OjjXMpo+Ojh33LfQFEocHZz7cjhybGj+5GC8eSjZ4ks0D8ba/an24WRrf7RzOPnOzntf8k/Oh9oa0tENtftiHf54ZyDRFUyeHUmdCSfPhJO9oURPMN4diMnNvjcGS10MRy+Pxr++H786nrw2kbo5Hb09Fb07Feufig9NJfxTyfBUKjyV8s9m/LPp4emkPAJieCYSeBILR5JjkZUH0adT8aczyaeP0muPM0/nF9fmF1cXFp/FV16m1l6ln71OPH0WW3kaX11LPF17sraY+vbls//t+2d/98PKd98tv327+PJ1cu352srrp6uv11a/efr0u5Wn3y+ufJ9Y+iaafptZ+7vgeKSp40JxWbUg6igSEXnMYeEsAmnmCT2LSgwiZyryNMRSWj0OyGkpnDaX0+bKBwyQTasVLKDiQDULqH4qkgNUnOb3rPp3jOpvaOVfM6q/YdW/kyXAah5SyQkgsmOQ0yp5SCWXpTOoUiABDleTUA6NKAQSoGC1jBASzGVglWwMsbCCgVUirhUJgIUVIqqycaiDx0ykxsXhcpsYO4/bRdLMY0YeNYq4RcAlSmtgYD0NMbCCgRUmDnUaGAsPG2itRIMGFjJwiJ6FJQaReMzMYy4D4zayVgG3MIiNw9w6yiPSLoG2MbiDI5062sYRVp50SqxDZOw86RIpl0g5BMLGoXYes/GwmQHlXBgGyqWAXBZSSQSiwyAaVDFILoPkkmA2DSk5FCQBNZybg6tVWkgFaVUYrCERkEMgDtaygIZWKlkI5GAtB2s5BOIQiEXXxaBKGlexpIanQY4BGUpDECocV5JajUjhIo1yuFZOsaFgJQXn6ilaoCiKIiCWREw6fW1pdefJw3cud8yOXIrM9i0mb85Fbk3OD8+kfeMZ/9ji5dn5a4+jN2ZjV8fnrocf3wo/6QvN3QvMf7beIGp4oWV44fRQ5PRQ5NRw5OTQ/KcD74+DcKuH9a8B4VZA2pC87Vac2NC/LAg7g6kNM1TWZvjJ6gmkegKpzkDyo/rnBuEv68Nr/TTS/efaCoSdw7Ez/gXH9uPNlwbP3wqz1lLBUWkpbtxz4oyzrFHvqbEU1u861u2tOWgu2KFzVuaXHfCWHzS7dxgctQZHrdm9A2XzWEMpbS4BGLshr5axlxXvPHotOF154CQo2h0lu/afOle1u8la0OAq3Xe69645v0Fy1lkKdpQ2fKn31vHuWl3hLrF4L+6uYwv3EMUNWmc57qnmC+t3nDpz9cG8sXavffeR3Z1XDpy9dej8nZNX/Xdmlm9MpK+PZ/zRtyNLP/gSb4Kp7/2Jb8OZH2/OrH79IH1pNHF2JNUbSrQPzZ8LJ86G4u2DD3t9c50DD7tDqZbByPHbs+2+ePNApHUw3twf7fClLg4mzvfHztyNnO+PXRpKXhiIn7sXvTiYWO9QOhRv8yU7fCm5GrI3uPhbgbDDH2/3xdp9sfdY2BOMy/zbQGCnb6HTt9A9GOkZnu9db+AZORdcOB9aOB9auDoRvToRvT4Ruz2ZuDeZHJxKD09l/FMZ32zGN5sZnk29q2iODM1GfI+io/PLY5GViejKdGL1UXrtyeLa3NKz+ZW12PKL+MrLxOqLxOqLxNNn8dW12MpqbGU18/zZ4ovnSy9frL5+u/b227W3362+eLO09jL94k1i7eXC8lp05Vn6xZvMy7fzi6vjc9FDx1oKy2pYwUDTrMmod9lNViMrMZCFI4w0qidhiYJFEhJILYcD3DsKymkpLJizTkFNFqNRytXiG3MYZCuHBbNZMJsBsjY6vLzr+aJkgFxak0NrcmQEymiUcyAZVL2RFUnBShbT0IiGJyCRRuUqApEAdLiGQ5Q67F3YjIJsHJpvYLxG2iMRLg5zMIiZ0poorYHWygafjgZMLLxRL8ghChbO1VOgmUNMrFZPaSQSMLCQgYHljBgDh1n49aQYh4A7dYRHolw6ws6hTp6ws5hbR3n0jFNHugxMnpl36mm3ROcZWI+ecYmkU0e49YRTxGw8bNMRdpG08JiBQkRcqydRI40baVyHq3W4mkPkZBmABlWYMhfNzYWVOdrcLCD7C232NlSRg6sUlEpJKhWYSoGpFLhaSYBqAlTjkEYWBaspFKAxkCUghoQoHMQwDYqqGUTLYTCDAjSikf8FORwwcAiHQCyBUCSqxcAcVPM5rsnmEKWRhb025/6dR65e6gkGrk4/7JtPXX8Uv/Eo2X9/bvBBtO9+5NbY3I3787cnY7emkzcm45/JDpb3c+QG41smR3yitgLhVtrsptvsvvuXAmFr6OP6VBBuUPBni9+VBsvqDqU3tPn8Zm193WR7MPkhDrcC4Vag/VQWfioI24Pps2NLxy4HDaV7z919cLTrmppx8e5aZ9ke0VXNWEopU3HF7lPuin0m7w7BUVmzq2nv0d6iqkO2/PrqnaeOnr5cWHnQ4qmzeOtr9rVI7mrWWkpZS450fnUtOM17KlCdQ++ulFwVhD7PXb7HUbLLUbxb76qxeXc07G93ljQKjmp72b7yvW2OqsO6/F26/IYdx3pNhbsYW6WxqKH33tiB8zc09kLcXsN46glHLaAvEot2CwX1usIGU0Vj6dHuwoPtO1qvtPdNDMy/vBBaOOub73v0/Nrk0uDCG3/i26/uJ69MJPsjz69Pp65NJHqDkTOhhd5gpNsXOX1nun3gsTzyvjsQaxuc6/QtyB3auvzR9qH5lv7HrUML3aFUhz9+qu9x0725zkCyK5hq7pvbCoS/bMF/qM5AYjML5YNf0Dsfr7xyYV3++Z7AXG9w/lwwcjEcvRyOXR1JXB9J3hhN3ZlI3Z1M9k2l+qcS9yZj/dPRgZmF4dmYXJU4FlmZjK3OJJ8+zjybX34eWXmx/Or7xRffptZepdZeZV68Wnr1Zvn1m+XXb54/e/Ns7fWz529evPzm+atvV1+8WXn+eun526nV1cjrl+kfv8/88N3scvJi/42i+iqAgU1myaAXTJJg0QtWkTdxpJHGTQxmY3AjDkkIoMe1cnxOTmuU+ccA2QyQLR/TmixKvY3RKDfm8234+mi1YiOFkoaUckPR9TPqbJmCm81BAVYTWiUFq+VYGg4qZKGaHBxUMCgg4CCPARv1BiKqEglAJAADAZgordwj28poLbTGQoBWUmumtBYasrKIVcAsPGpiYQMB6HGNmYasLCIfmyithYGNlErClTpcKZFq2UdqYGCLSNhFwswhRhI0UVozDVkZ2M6hTgG30oiVRuwsZqZhAwGaOdQq4BIJuiXao2fcEu0SyXwjW2Tji2y818w49ZRdJK0CbuExI40aKMTEEFaezjcwbpF0CriNQeWeNRKiZdQKIwIJWg2tyiWVOYxGyWjVjFZNAeuRRRxUIEAurMnRarK1mmxQnUWAalKrIRGQQrUkAuIIgEJqRKtCVLmYRkkjGrOOzrNJNj3D4QCNKBhYxROgQKMsi1I0ipAQRGpBCsJ4SkMjOTQK2ozuw3v337p2cjR4Zv6x7Cy9fX/+xsjj62NzN8cXbk/GbkxGP1uvp5ZDR++o0xpc3JptfxxmH7VOfka7nz+yf/5H6fZgevMV3535+PqtQLjV+k8FoQyYD/Wp67tCaZl8Gz7S90C4mYK/oF91z78C/J8KQtls/ZCFv8zLj1iuI6vNw/HOoUi24K061HFrZM5ZdZC0lrPmSlvhnryKw7hYzJorCalEctbp7LW0VGhy1eos5bRUqLdXldYetebt0FnK9a6a2r0tjuLdOmclYynx1h1uvnjn4r1Rk7fCWlRtK9q++1i73l3JmAsdJQ3Wwnpa8IqWcs5QrLdXMaYya8Eue8ke0VVr9zbuaGwrKDtoce2QnNXeHUfPDN6vb79AW+p0rt2lO9udFYcoS7nOU11Yf1jMqyLd1Zijis6rozzbhcJGzF7D5O2SSg7Ya7+01h2ta75Ufqyn7c7I2OI3l0Yf3ZiO9T1eGY6+CKe/CaXeBpPfBBJv7z15PjD/8tZI+mY4ddUfuzQw131jsvfW9OXB+bN3ZnuDkZa+2ZO3J3tDifOjS+2DC61D0a7g1i8Wn6gNCn4AvJ/8pbI6/PGOn71IraeVrWeoDs23Ds13DEc6fQvdvugZX+ysP37OH78Yjl4aWfh6NHb9fuzGg+idydjgTNL3KON/lPE/yoQeZ0YjixPRpZnU6qPFZ3NLz56kV+cX16IrzxJrLzMvXy+/+Wbt+++f//jjq1c/vHj9w7PX36+9+eH59z++/MPfr/34h5Xvvn/1X/4x9uZV38TYwdYTlgIbxml5A+4pMDpMpN1I2fWkTSSNNCphoIhoTQRqIxADpJFAlR7S6CENByhYTS4PKkkgiwKzKTCb1ubQ2hwKzCaBLEKzjQKUuCoHU2YT6lwaVG10TpEH8CKAcrNgjQJTbiM1OYxWSYMKuTmL7DNE1QrZ1kFUufJDHNMoIUX2T/V52hwWVkiYWoaZTYdbWcTGw249kafHXTrEyWmdnFaesutkYZcOcwqoldHKDbgNpNpEA3YBcYqYLLeeyDNSpXa+wES59ZhLQu0i5pBwj4UrcukL7UKBhc030XlGyimgNhbKF4kyq1BkEYosQqGZd+oIK4s49ZTbyJhY2M7jDmHdfCywsBUeQ2Wevtwteq2CzFSbjnDqadmP6pRYt0jKeapOAXcJpGxomknIBmuNWo2cTyRoVSykIsFcVLWNw7UMCuCQCgUVMJgLg7mIVgFBClwDEABIglpcq8W1WhQAYEADadQSR7EEgmmVLAG57VJRvtXj0DutPE+qBRKQxeGAbHNTsFqb8zmFalmBVOHA71DN73gcKfEUtx9vnZjoffjwq7nIzSfx27PRvvH5u+End4KPPtuocD/hj58MJE4E17Vlksing/A9BH5ou/wMVKHMZhbKxx2hzFaA2TDR3uPTVutly+zXqyP0cX3q+g9BKBuIH9p8MpC2sgj/yN1+gMOtQLjl/lsAcsNzu87LPwbUrUB4wrd4fvp1/uHzRQc6vQ3Hd53ovdA3pvNU6+y1hTVf7jpy1uLdLTq2W7y76w/21Oxpt+Rtt+RtL645VL7jGG8uESylBmeVp7SREoswXYE5f4fOXkkYCnC9F9HnfzU4cazjPGPJM+VX7TzSavbW2op2uMp27Tne6y09YLDVmF21NTtP2fPrBXOZLb++oOKAw7PbYKp0uhscrnqHt4E0FpkqdjfdGCqsOS3Y64vrmkp2nOLtFSZvXcPR9oLt+6wVe4obm+pPnLVW7KPs1Zay/SWNbZy7nrJVse4aY8lulS5PX7ar/Vawof0C4io1VjQKRTss1fsK957e03HlyLk7xy7099ybuD2RCS68nlr++8wf/q+5l/8YiLwaS3439PjZzenFu0+eXhyJdfvnuobnWweedPjjv/Bi8akgbB1a2OwUldUZSGwgcOOMrHcpYO+/BH/0Z6Pbn+z0zXf553oCc+eCkUuhyPX7sbuTyYHZxcEpuWArEXiYGpnPjC8sTiWWZ1KrDxNL84tribWX6RdvMi9fL756s/LNN89++GHlux+f/vB3K9//YfXHH1/85//97f/xT2v/8HfRN8+7z5+vrtsuiDxDYwYdYdKhBhow0WqnCBkphQ7NFjGFHtfoUY0eBfUoZEG0EqjSaRQSqBJBFa/OZdQ5HKCQ697kQgUaVFBALqmRi+GUmDIbU2ZTgFK2XeSuY5A6V6vK0apyQGU2qMzWqnJgjQIFVRsf3xCpycFVWbAyBwdUOKDCNEocUDGIlkUhGgb1NCLgII+qRAKwcahbovJkL6iBdIqYx4CX2Lhyp67MxpRa6XI7W+EQikxUgYEosTDFZtrNQXZK42RAPZZrIlVmSm2hNXZO6+AhpwC7RbTKJRRaSJcI2VjQwgJWDnTqCa+VK7ZzxXauzKWrdEvFVjZfwvIlrNhMlzulSrehOs9U7taXuaSqAkt1obXAxrslyi1RLpF0SbjXzJS5dGUuXbGdcxlIIwPpcLWeAi08ZhdJt4H3WqQCE+cUcAePeY1sgYnxSIRTQF06zMsQbhpz0qiDQe0sZuZQPQ0JuEZuTYCDORiQjWpzcFhB4xqGBAkNQGgAAgAJAEQBANFoYLUaUqlsRtEgMFpV1hd/879qFL9nSVAv4AYdxhAqnlTLhq+JRcw0asQhuWaRBRUEoEBBBU5AWgz8QpOlQAFlZZHh2IHGm1fOTk3ejizcm4veexTpfxj5rCWcaAknmkPxpnD8VCh2Mhg9EYweDyxsDcL4J+ojFPxFEKY6Qqmf2V6/CJ628LreW7Zx/j19Kgg/HZyZj2ozpWQQyizcimFbAWar624Fs45g4qPaCoRbqdefkoOXPYGfIbkrmPyotgLw6dByx8iSxl5XvL8N0efTpvwrfeHj7Rdh2knqvHmle/X2Kt5UyhqK88v22fLrDc4qwVJaXHNo16EOm3eH2VNbXHPoyOmLrqI9enuN0bNj+77WvIr9hKGQs5XV7GseHp8v33mM0OeRhnxHyS7SUEAbix3Fu+3eXZKtmjOWldQcKaw6YPVsdxc17NzfUlRx1Ft6wFO4p3Fvp6dwtymvjraVbj/W2XMlnFd5hDAUk8YSvaeWs5XrnJWstZQwF7OOirzaQ7bSvVLeDkf5/qp9HY7yg5aCxuo97ZV7W80ljbi1rO5k77mhiaJ9TYyrgrCVSIU7UHORVp9P2isoRyXlqMQrdjK1e3UNh0pazpa3Xyg63XvwxlBbcOqr0MNg4uWtmcz50MKFscSZcLIzkGi69+SP+vx/JSDlisnN0cF14G0qK9r8g/pe3ZFsDrb5YzL2ZCfBuzScWNtwrC0YbQ9E2/3znb4nvb4nF4ML10bjtyaSd8ej98ZjA1Px4dlE8HFyZD41vrA4GV+aji/OJpcfZZYfL648WVqOrj1b+uabZ3/4Q+q7b5//5394+1/+cfGHb0YjD9u+PptfVwpLpJGhRQI3s7TXKHlE1ohqDJDSxaA2FrQygIUGzQwoYWq55l2A1bI5qAOUgmY951MucpDNsndF4rkEkCOL0qpQVTaizJLL4xBlFqzYhqlztIovEHW2nCEpezjXo30kRENKVLWNAHLkCnEWUWPqLBzMkWOE8mQiPYuaBMKsI206Qm7y4hBwr4krsLB5etKlw9x6zC2ieXq8xM5UOvlyO1NuoyvsTG2BodzOFpmIEhNZbCQKJbRYRMuNZKERLzaTBQYsX0Lk4yITUWwmy6yUV4+4BdCjg/IMaIGJKrZz5W6x0EoVmAmvCS+0kCUWqshEFOqxQj2Wp8cLTFS5U1eVb6gpMNVXOBsqXRVeQ6lDX+oUZXeo10wVWhmvmXDrEY+JtulQPaXhUSUL5wqY2syhbiNbYNN5rUKemSuw8aUe0WtjXEa0wE6XWnSFZj7fwLglyqkj1v26tFaPa0UUYCEVDSo2HM4cqqHAdRGgWn6NgDUKSJ0rUrjDIFpEhoRUGJBNQgpCm4sB22hSTeMqGldxOCDgoA6DdDAoQICJwXQYKBGQgGrlJnAspDFQWDasVdEEYtFzJV5rY115Z9Mx3+3z85Ofdfsi6wosdAcWOoPrkk2xj+njMbCttBUIt7TYwunNLFzHWzi9FQD+uUEoE+tDfSoIN54sm3fuDmc2b/VrLLat7ufDyOIvg3Ar1+svgPBDFnZ9Ogh7Jp7vuhD8PZv35wryv/nv/zwLIOr3Hg3cn61tbGIMhZyp2JK3vaj6IGss4kzFrLHI5K7izUWsscDkrjI4KwzOCt5c5K3Y4yk5wBrKBXNFYc1RR/FuS2GDIW+7uWBH45c9N4an8ysPSM5qa8GuXUd6vVWHRcd2g6ehoPao6KhhzaWSvcLsqRbtxSZXuZTXYMyvp6Xihj3tzvwG0VKud1c7Sncf77p2rOOKt+Ygb6+oO9hZtafF5G0w5u2s2tNkKawXXVXG/DpP5X7eXsXZKs0FOy2uXZK1TnLW5VUeYZ21sLGo7sTZMwMTnpoDvKuqdPdJT81BwVXrrDhQVH/K4N1lzdvhLNy1AX7JVimYy0yuWqFwu6Vqj1S6e0/PzRvTy92BhaZ7T0ZoW5UAACAASURBVM6OLf1WINxMwQ21+2If1teuQ3Fd8rKfYoRdQ3FZHRsDkOW+OeFkayjRHkx0+KNdw/NnffMXgwtXwnF5sM69iejQTDzwODkyv96nRs6aWXj6PPHi9eLbb5a//W7522+Xvvnm6R9+HI9Fzlz7avueBrPDyPG4JJEuh87B0XaWcvKMW8fZGFJCtBKiNZOYhYL1qEaAlSKqEgkNhygoMAsHvpBr9QStitbksKBCrkmgwfUOKZRWRQAKecwCps7BNbkyCGX4oapsKPcLRJlFQ2pE+QWlVfAYIOCgHCDkMUCiYB2hZWAVAeTQkFKiYBOHy7MJBUojUBqRAfUcJLFaPQeZdKjNQFoFXAahncfcEiV7Oy00WGAmCsxEkZWqcLDVbqHGLVS72GoXW50v1nh0ZTbaK8F5PFgoQEUClM9oCg1oiZnwSrCbBwr0SJER80qwV4LzdICLU7l5oMCAllqpIivlNeH5RqzIShZaiHwj6tUjxWaiysltzxO354nygiIrVerkKvPE7aWW+gp7bYm5wmOozDNWeAwlDr7IxhbbmQIL6TGgVgGxCoiZg4wMZOYQl4EpcujLPGY9B+XZBZeFthuxQg9XlMfnO6kSr1CSbyr1mssKLOVeS6nbWGgXC8x8vpEtMugKJD5PYBwcaaFQAwGJKCDAaplYNKSmofVSRTmOqMn6nMNgkUYZFKARFY2o5KxRhoFIEiBQDY6oSUzLEohA4zqGpHCQJSC3zeB1mEwCJZIIA2soQGkmCAGFcQhQQ6ptqPJzFlI6eKzc8Vn3jcmem1O9t6Z7786e6398fmjuwvD8RV+kM7z4Uf1Xg/DXUPD/xyCUX7Q3f7YrlO4ZWZRZuPn8/xsQfsjC3xaEGyz8rwfhg6f7vh75c8jw3/755//q3/9P/+Y//BkrGLrPXJzPvKpp/JIQnc7iusOnz9gLaxljns5W1Hiko25vk2Qv01lLKhuO1e1tEm2lJndVxfZThZVHWUOp3l4j2CpoYzGuLxAclQBlbz7T13ymjzaWSs66ip3NJs9uk2e34KprOHbOu/0YaSxiLSXVe07WNH5pzis3FDXmbT/qrTqst1YXlR9wFe6iJC9tKsLN7t5bw03nbxHmInPRbkf5Qc5Rp3Ptqtj1ZUHNQb272lbUcLDpYln9ccFWZfHu3HfoUkVti7vooMG107v9uL5wt1LIrzrSdSf0RHRV6z211qLdmFTIWau91cfsxfs4W1lB7aG9J89aixocpbsbj/c6yxp1zsr8hkOlB07B1mKmsOHEtZHLDxbPjmXahqO/Jh7861ymsc0U/Ck6uEUM8kwwdSaYOBNM9AbicrOebv9ct3/ujC9xxpc460/2BpI9gWRPYP3fvSmUkFnYEYx1+aNn/AsX/AuXgrFroSc3R+fuji8MzSSDTzJjC0sPYkvj8eWpWGY2uRxZfZZ69Tb27Pn9+cjXAwOnz52rbmwwuR20wBgNQr7d6BIpMw6YUKWJ0BowQIdoOBjQ4aieoSSaZDBMhEFeq2HB9RaXpDaLRrN1tJoBcnWIRoDVcvRObvpMaRUEoJCbpMij52HFNkSZhalzSFCJKLOg3C825hDRkNrA4CSQpcM1crG5XPAguzdlU0bAwfUR7Sxmlxi3STCLkFEAZYmMisWzeTLXwAMWHjMysJzYYmMheUyggwU9eiTPgBaYiXI7U+PR7fCK9QXSDq9Y4eZ3FpsbCo2VNqbayuzK0+9yiRUSVu3i6/KlKidXZqVq3EJdvlTjFqpdfI2TrXTQVU6mvsBQX2iscHAuETJRChOV6xK1XhNWYEALjVilg93h1TcUGmu8+iIr5dEjbj3iMaBFTrayQF9VaChx6GQWlrvFcrdY4dFVeHSlTi7fSnutnMdEO/WEy0B7TKxdJCUStJuZ7VX55SVWu4UoyOOLCgSnHXU7cV7UmsxEnltXUmgq95pK3foSh67EJtS5rNudlhqnucpuLDOLXolxcbidRjhEySFKFlEysIKCc0koh9Bm42AWDYM8jtCIhtAqaUTFoGoGVXO4miS1OAGiGIigAIKC60IgikVgRMXxOMthMKKiGUSUaFGkXCxpJRAJAzkUxCGVRp2jVGWpgJzPBnY23mvYPbBrz1DjgcG9B4f2HvYf+nLky6bLpzuutHbf6Dx7q/v8hm73XLh4ceLinflz4Uz7xPLJqadHJ58effD0SHjljC/R4090+RJtvnhLIHU6nG4azZwcW2oaS50aTZ4Kp06H020jy+3h5dbgYstwpiWYaA0lO0LJjnC8I7jQHpzrCkV6RhbkosaWYHy95CCQ7AwkewKZzgdLLcFEiy/WFUydCaXPBVLnfMnzw8nukXRXKC0/9Lv96R5fute/dCawfHoi1TSePH0/0Xw/0TKWaB2Jt4Zj7aFYTyDTE8j0Bhc360xoqSuc2lBnKLmh7lDqo+oKLX5UPeH0R7V5/w8lX0s+7h5Jd4+kzwRTZ4Kp3mCqN7jpouGf38Mm8Gy+55/d/0j6o9oKYFsqkOkKZHqD6bPBzPlg+mIwcym0eDmUvuyPXwzEL/hjZwPR3kC0NxTrGYn3jMS7fvZykOoIrb+InArHzftb/4Yy/Ns//4v/7t/9h3/3J//6r/+XvygvLJ1MLd0cnQIkJ2Tw8u5qyVXF6r2iwSvYKizeer2nFtcXeCr31x3ptJbu5l1V9uL6451f1+w9pXOU2Yp27DraUb7zmN5dKTmrSX3hwOjC3qO9BJ+nM5cJhhJHXr3oqpbcNTpnFWcrhwWPpbDBVb5XctcQ3uqSo20F+5tgazHpqqg61FbaeAoxFIgFda7qA9f8s/ubLuhdNYK5zFPcaM+vJ6VKc95eyVGvs9eKjhpnSaPorKSM3qLtJ1xlh62F+9zlR+oOnHWVHdW7Gh3FR06eH2i/4jd4G1hzeUnNEbOjRm8qtdirbPk7WUOp2d1gL9rLmqoNnl2usqOMuVbnqazcdzqv6oDOsb14Z0vr9QdXJ5Z7/LHOYKrNF+8MprrDGdl06wql24Zjnf70xzUc+yS9954kd25rD8Q3LL+uoXj3cKLHl+zxJXv9qe7wq3b/sw7/0/ah5Y6B5PnA0qXQUnd/tH1grmt44Zw/csk/95Vv9op/+mZg+k5w+vJY8lwwcnN6+ep48tbUoj/yvG9m0Tf/dHj5+d2F5M2Z2XP9fbuO7bXnGU1mymrBnTyVr+ftLGGhUAdHGnFIhDVOnjJxKAMrdAQgkqDco0RHAHaJMguoQKhR9d/yqJJHlWYaElGVhKnl0QosrCA02ygwW+4Hjau/QFXb5CxQHMwhtLkwkAWqPsegXFT5e0TxO0LzBa3NprXZEgmYWFjAVGZUY0LUOjBXtjvhnL9Vf/FX2/76f0ahz3UcIAlamsglsWyayGUppcBqbHqEw7N1lEJPq0wcoCcUHgPu1mMlFsbJaU24wkqp3QKcJ6IeHZInogUWsszFV+VL5W6hyEYX2ehyt1Dt1ZcVW6qKrNV5poYCy94yV12RqTRfV1lm3l5hKslnKwrEcg9fbKPL7WyFja11ShV2cWeRo9wp1Rc7KjwGj4F06NACG1/gEIrdUrFbKnByZV59oYstL5Aaqp1FFqHELlV6zAKmkmiwwCWVFlqL8k0Hyj2VVn5XsXNXmbuu1F3iMfI0aDXSHpfkdIqSidSZSMFImO1cYaHV7RRLCuxF+WaPQyz2WgrzjE4rl+cSnDbGAEA6GOYZ3GKXTA6d0ylWFzsq7Poil77YbagstBU79eV55mKbWGwT8wxMWYHFZWLselKHq40M7NEzNgYvsRpEWEUqPrcwmJFGMXUOh2t5CsERQA7BklqNXF/BohAFATigohENh2sFEuYJiMO1csmKgSMsLCuRhJljbTpeR2IMClAoQMDqz8L79/kbd/t2Nfr27PXvPTC0e2//zsb+nXv92w/6tx8M1B3arOCOw3cPnu87dfVWT9+Vi0OXrwSu3hq/fXf23p2HF0JPzoefnBuJ9I5Feh7EuibinVOJzplkz8hi7+hS7+jKmZGV3vBqb3j1zMjTs6PPewaTvUOpHl9aVm8w3RNIdfuTXaFoVyjaFYx3hxLdocQGSM4Gl3r9mZ5Apie01Bte7gotdoYXu0eXW8MLreGYDLmOULIrnOoOZ7rDme7gYrcMucDiOf/ied/ied/iBd/ihunTE85s1qeD8OOW2X8dCOWLboCwZzTzqSDcatutQLjV32sr9QRSPYHkmWDqfDB9MZS6HEp/FU5dCaVuhJLXwsmrocTXofjlUPxiKHYhHLsQjp0LZ86FM2dD6d5gSrYY5FjU6eE5omSPQnD8jQL8i//0N//xT//sT/7Vv9aogJKd+2+Gp2sOt/F52ylbhbNsT1HlAburmjYWs+ZSR/FuyV1Dm0t4VxVpKWHs5SBjdZQ0WAq2C/ZSxlzoqWh0l+9mLUWCrcJdtjevYv/QyELt7tMmZ01B+f7GQ13uin2iq9rk3VG284SteBdjKSWNRYa87WJeLWMv1zmreHsFqS+UbJW2vB06cxlqLDQU1ltKdvWPLVTtbjK5aktrj+472mt0N+qdDeX1LbuPnrN4d7rL9pbWH7MX70SEQlP+LmfpIZ1jh8HTyFq2c9Y6vatR9O480HblWNdN0VXrLm6s2XmKkwrd+fX1+zpKa7+05u3KqzhcvbvDVrSft20vqDlhKdnJuyold42loJF37jCXHzl8wXf5wWJnMNUyFG0djnW+K0WVPQpbxZK7fPFP0lYg7PEnZHX74pvVOpxoGYq2+eKdgUS7L9blj/YE472B+Eb1/cVwVG5PcykUvRSKXgjNXwzO3xxPXBiavhqY8c0kbgYmv+ofOdDSWbqz0ZyXLxoNOoG2iJRTT9kFxCXQLoE2EbCZRNw6xkTAeM7neM7ndomSKbjxKwlmM7Ai36qz6ggWUQqYmoFydYiK1mQxQLbctIzRKpHcz7VZv0NyPyc1OTSo2AAhoc0lIQWqyQJVn8NAFq7+nAS28ahSJDQiodko1KuwSkVGzkZBZhLS4wANrhdU8IzaaiJsZtIoIWYDZjOTdgvltDEeKyUxKrNOW2BnSz2ijdfaBcitxwrNtEfCXDok30AUW9kSG1dsZQvNtNfGlOfrqwpNxS4hz0LJcpuIPJdQ5BLLnVKVS9yeb6wrMpV5RYcVL3DSLjNa7GbLXHyRlSo20149XiDhBXrKa6Tz9GSFS+/QoUZKYxUQt5EqdksOA2HRIRKjyrPRbgte7OFL83Vo9l+aaKDcrRcJFY8rzCJiNmAMqSj1iCVuXUOFp67YXmgRjASg+Ms/+92f/lu7gdaLmEbzt3/1+z/7y9/9KYrmFhVYqoqdBR4jDucwhNpuZngagMHf84za4+TzOZZU5uR88Z8EicgrNBuMhIEFHTzidbCFLr4kTyx0cDXFloYyR32pvdQplBcYCpycw0AU2oVSt1GGdG2BvcQqMUC2DlFZOELAQRJS4ZCKwbUEqGZRiMcRBtHKpRc0DLIoxGIggwKyaETDoIBAwgaOEDCUhrXyR2gMpFCAJrQspf3sXkXZ7dLi26WlQ7W1gZ27grt2D9XXD9TVT+za/6Bh79iOxtG63WM7Gu/X73nQsHd85z5fcV2wptG/62D/viN39x+7d+Dk0IGm4b2nvv6y+8rxM1dPX7jR/tXNnhu3zt2+c7H/7leDN6+Eb10fvXPz/u2bD67fvH/t9sStezN9w086A7HuUKJ7JN0WTrWNLLbeX22+//TL0LqJ1h1c7AwuyYUcLaHl5uBSRyjTEVzqDC13j6x2hVc6AyudgZWe8FrXaPydkt0jyQ2MyRan7FyV7RIZfl0jP6l7dPEnyXbSBzj8/wyEm9H1CyCUd/sIDv+ZQXgmmDgXSJwPxS+GEpdD8asjyesjqesjSXnK692x1N2x1O0xuWVX/NpI7MZo+tpo6upI8ko4cSkYu+BfOOePnPNHrk+s7Gy+hpuKSJ2doMX/4X/8j//mT/59Traq8cuOyj0n+sdjltJ9omenKX/X0aZLlduP2b0NeldN3f62nYe7rEU7jfl1+dsP1x/r1rurRWelraihek+TMa+WNBQI9nKDp8aUvx2X8nEpv7ax6dbQtNFVjfFuT2mjo7SRtZZJ7pqqPaeLdxwTXdWiq7p818m9h7pcef8Pb+/5JMd9Jmgq4j7cRVzczuzc7a5G0mg0cqRIEKZd+aqsqvTee1PeV/tuAA0PEEB7B0+49r67uqsbICVREgnXFgCp0extzF9zHwqEKA65u7O7cxFPIFBZGdkJIAJPvO/vNUXNbGlrv1IsnafJOE3GHbNNL/T4CCMqJFtOD92Y2sTETBDWJKsV5YthIsUabWb2TJiM0Vox2Xw+UT5HG82M0VY6MZzr7MflZtbszHUOq6mzYT6jFU4P3at0XbwRxAyQdHAuGUF0kIxTUgGmk7hUtPPnlOQpSmuz8hcy3ZdxvWDkTraeGhGTPUE2Z7T19k79+s6v/3ht82Bo9c0gmKuLzy4vPPuvVO3+LxPhV5nPweXtweXtP9+/8ofe5d/3r34+WHnat/b5hwu/v7z4h6GN7Zr2rq89v76+c716cH3z9djm69HNL2d/sz+x+WR8qtJy+nKmpbutuycWT9I0q9KMSlMqSQoQSAa8XMingEElEqCCHiroQdz1uK9JgsN0yBs88p7nvV9ggKs2SCXqPYaGmmpzVQDX4dqk7FDTkai7Dmg8ArnrIo1HQNexUMPRWu9asP6I98j7nsPv+Y4e8h/74E3PQ6010FtXK74I+epgfx3oPVoD8h1jIJ/GQCaPxgXUpCEm7KYAFxlyYaEmDg2LBChQIZUHJSbM4n6ZjVgKZqu4oxEpi1JYQKQCCh0yBVBAPDzsNpiwgPtEwi9TwbcIuI9F3CzsV2lQYyAeDTKQTyLCKg1KRJhG/XikkYM8TLiJDB4jgToEONx49O843E3BDQodkKkgB7lE2KfiobiAJkRMwYISFrA4CPQeBpreo6IuCnKLdIRGvQoXZTBf3CBMGXZ0hEIbUe8RJupyBETAAgIRlJiwKsEU7qNILwo1qHwkZ/MxHpEiPhUMpCgECzVhgIvCgoqEkXgw5DsKBxqIsJuC/Yd+8cPGwz+HQvU46KZRLxKux6KNKhQCXYd/+qO//tV7P2D4sGXilgynVVRhgyoXkmg/Ga0TcI9OBzUqQAJHabjelqMs0pTQ0HyMkchAUieaE6JKRCjAhQMuJNAA+hrgkCvsrfM1HA6562rRXtTfVJvaE/U31SxY6+OsfayNSIWC7mjQFwl4AJ8r5HdFAQ8AuEOhxkjE/b07PH2DoW6y9D1ZfGjoD3TtjqLekuSHufj9jHM3Zd1NWfczzsNcfCKfmMgnFh1zORNfKqbmS5n5Um65ubje3LJRbv5ty+lPmk990nzqk9azW61n1ptPr5ZPrTWfXmw/PtfePdd5fKb75OTxkw9PnHrQc3ry3Pk705X7ix8/WP701tJvry/94fra87HK9tDqi/GFl+NLr0ZXvhxe+WJg9Y8DG//UX/2nq9V/Ov/x/sXH+5cfHfRvvRze/GKs8uW11S+ur3zRv7I98JXkhtZeDlZeDqy9Glh79WHls8vrn19df/KW3o2nfdVnveu7fRt7b+mv7tf4i7Th10TyXWL7LsH8a+//xo9785CN/dG1vdG1vZG1vZG1v3jIXzxz7S8c+W8qwrHV59dWn11fe35z7cWdyou7le0H6y8ebmzPb+4ubO0tbO3NPdqbe7Q3u7U7s7kzXd2e3dqf2dybqu5ObuxMrG/frzy/t/bs3tqz+6vbU+t7ifIFjI1xSvK9w66/+Q8/+uGPf3a+73a8fOZM//3h+1shOu2FbUoqRHELpuOesEhrRS3VTRsl2iip6e7WM8NauguT0qxZOn7pWqr1PMjGCCVbOtFb6rqCsHFaycF8Yuz+6ui9lQhtR2gb5BKkViC1AiykIkwM5BJRNh5hYrrVSrFJhk8nMye7uvsVtcSwqXSmp/PCOKkVKL3IWs0DtxfHHlREpw0V0rzVES9dJJVyhIqTSlGw26N0AhNzpFJ0RxVCLujpk7hUpLUWM3OOUlpJozXCpUqnhkfuVcon+mmtWKuARdkkIWSM5AnR6YhQSVpv1dKnIC4PSukAZeFSltGbKbUZkYuo1e509Q8t/uFmdWd8fWdg+dnw2vZQZe+riHD7W/lfLsJv6LBv8feDK58Prz0dqe6MbO73rj2/svy8v7JbO0ccXnl2rbJ9s7p3s7p3rbI9svy0++Jwy8lLyUI7yQoEhhsyr9AIA/n5oIsPuoSghwu62YCLCboITyNUfwT21GP+JsTbgHgbiKAb8zeBrmOwp77W9hf1HIX99VTUW5tyQkY8tTO/UNOxWrXF29HPtTFptUlptcFpQN0R/+H3a83sta3uoK8OCjYgQBMe9RDhRhp01zrwBCwg4kGZBGQSsDjIYKICHBBxQCLCAgYYHGrymMaBpojIdJjHAzIdliiABF1IqE4kQzGVSJmMzoK2iCYVotbGZ8po3KASJm3KqMqDChcVaYDF/QqNKDTCoWE05AZ9DWjITUR8RMQnEAASasBCjVionow0oaGjNOKi4Cae8JFQI4f5caAh2PBuxH2YBr22iMcEnAN9DOQTcaC2YoLDgiwaAIN1YLBOZkEs2qgJkMpHcgle4cI6GeIgl0IEVAZQuTCFuDQZckxCZPwkVC+Q/pzDOhzMhhqTPHo8ZTk8ziFBlUNaS/Hu9mw+odoioZEgGnahkSYWDyocZKt4wqR1EWQwT0pEEjIa9r1/5PAPCLwp4ZBJE08qSDZOZGJ43IBU1ifTHo32GqxfpTwG6+3MCwrjNcVQ2sKR0CHI/z6DNrGwV6UjIg5EfUfD7iNExIOGmnx17wOeY2FvHRhoRMMeLOKtCTLoOhINuoOe+oC7DvA1hrwNftcxv+tYyNvgc9cHfU1+T0Mg0AjDQRD2BYHGcNT9vXlTm9GVWUOdt8wZy5jU9IeaNmkY91Xursx8JNF3Zea+yj3Q+Acaf09hPzLE26Z4XWVHRHpUoO/o0mTMnEs4M8n4dCI2m04uF/MrLc1LzeXllpa1zo6nXR2/bS1/XC580t76uKttvaN5ubW02FJ8mO+eaz+7ePLq/Kn++bOj8x/eXu5/uDwwdf/GyuSd9Yl7m/cfbE5M/Xpq4feTK08mlj+/sfGH8crvxtZ+P175/Fr1xY3N/WsbuyOVnaHq6xoD1S/7ql9cXf/iw8rrS2uvRiv7Y+sH4xsvxzdejlb2Ryv7IxsHo9WX/ZXdtwys771laGN/aONbdPivFdvw+v638l8X558zkJU3TxhfPxhfPxhbPxhbPxjZeMNw9aD27bfo8Luev7H/7XzHn+u7GF97Mb72ZxF+tL59b+PFw43tqc3t6a2d2a3duUd784/33+rwrR1nt3ZnHu1Ob+3UFv3cXXw6/+j1vYXPeKcd5RKKU/rpL4/8H//n33xQHx68NqunT8492jtx9QGltVBSQdDLqdI5RilAVCxKx0SnTXTaAMrG5Cwh5yi1EEB1Qs6xRhlk4gFU58xmI9Feqywl1QxjFUbuL50fvR/m7DDt5LqutJweoo0SoeaTrRfizeeibBwR4rxdEpxylLFINQMJsShnhyhdirWzRjnCxFirGeQSQx8t996YizAx1mhpPjkkx7sQPmPnzxS7B1mjjVTKTuF0uvUipRYwMZdtv5JsvghzWVTIQ2IeErNhOi4nuwduL5Z7BuoBNl4+IxjNCJNQnHYj04MKWSl+vHRiOF6+RFplvdATK56rzZNzSufYeFeQTWXOXeudfHR7c2ds9engyvPh9f3aEcB3nenWjPXfzzc8+rWa0md9y8/6V54PrL54S//K85GVveHl3d75Zx9Of3Zl9snA0m7/8l7f0u5o9dX4xsvr6zvXl/7Qf3/txJVr8WIXqyVQjIIgBIFgJBLCQx4q1ET6jjGBYxrk5YEm0neMBlwCHKAhPwK4wUAjHnDRYR8Z8rzd1QC6jmH+JiTQgAOu2gYfGvTVJqEwkB8JepCgBw15IW9T1N1QGxAaaTgGuxtr8os0HINcDYinqVZej3jrUF89GmzEvsqyYhE3HvVQUZeIBw0Oism4I2EqHeFRPwN5TBExBFihwrU+AQELiXiYQ4I86mdhL+Q7AjS9B3oPQ74jwYZ3fcd+gYUbLAlNGjSH+DjEl1QIm4ctDqIQD4v7WdyPRRuh0DEYqEPC9TBQB/oaatQKU2sipKGgSkO1qdkcEUpajCkilgzHFNQUMZWFkgab0BmFhmgkAIdcULCJhf040IRHXAziV1lI5WGBCjNYQJNwEvXLPExhAUWEWCqYTQmFrJwQkVpdqM5FeMIXcL3DM8FUnDVxv0UFLSqYkjGFDqFAPQW5YaBOw6M6BekcKtEgT4R1Do0JhE6ACgOqLCTT0ZTJZB2+raB/eKbcmtcU3GNyIUMAVAHQpYgqABLtN4VIIUXXXFhOs80ZrjXNtWeF4yW1I8udatHyNpoykeYMl7JwQwxrIpCLc3EdV5iITIdVFhKwUK2LEQ27wEA9HGqkkQAF+8FAfW20Nxz2Ab5GX9NRb+MRd/0HrrpDnobDAXedt/FY0FNf698HgKZw2OXzHfH6j3xvQhQnRHFKlmd0Y0Y3JlRj2rDnncSiYy7YRo15S58ztRldmdbkmVh82olN6OZHonybF++J0gNZeSjJ1zR6TKbHFeaWLX0U12/Zym1bv5tyKvnifDw54yQWMrmVYstCoTyVyU0kc9VscStfrhZbquX2SnPnWsvxSnvPeufp6bb2+ePH506cmOo+PnXi5NzZs/Pnzk+fPjNxdvjBxdG7V6/dHr3/0YOluyuPb29+emPzdzc2tq9Vt8er26ObuyObu0Obe/2bu/2bu1eXX/atvu5b/7K38sXltVcXV19eWnt1ef2Lt755yxu1fE0S/zMR3v+MCL/+Ptc2Xl7bePlG5NU3jGy+/Poz/+KVvkt438F3ved3TI/wjQAAIABJREFUUZvIPFbZvlbZvlF5cauyfauy/dH69p3qi3vV7fubOw+3dh9u7U5t7U1t7U1v/pnalYlHb5h9dHBv7cXak3++eH0F1cqcVY6g4t/+6Bf/2//+N7ya6RufTrdfvrf8+3z31RBhcHq+1HHFSh2v9RikWi609AxyZjNjlrVUd/eFa1KsPYgZjF5Kt14UnbYwaUdxnRSSkl0GSD1IaoSRu730ONF94ViQYcyyXTyNyVlcyTmlM5mODxmzTJp5s3Sy5dygkG4jnIJS7E6e/BDU0zifNlPHm08OiPF2gLLV3InrM1u5k30AYSF8CpeylFoCmTRntlNKK4AnBbNc6roimGWQdOL5083dA7zegvPZXGd/6eQgoRZpo/lE7+2L41OJ9gteXGPUPK+XcT4dpWOEXCC1EiYVKa0lIqSFRJedP8NIRYJPp0rnEi3nESWLmOXyhzcHZ399vfJseOXZwPKbOs/vEuE3Irn/Jt8lwquLT3qXntZEOLi2/VaE/Ys7/Ys7w8u7Yyu74yvbt9f3bq/uDE3/9uztSmf/w+yJXjPTKmu2yDI8AbFQiIYABgRELGrQsIIBlL8Bc31A++towCVAfhEJMogfi7iD3iMB35Fo1IUF3QTgxYLut3sYarteMX9DbacdE/ESwaba9lo80IgE31CLFyH3UTzQSASbEM9RxHMU89XV9i0QgQYy2MiE3Zi/ngg2MhEPDXqxUCMcrEeBRiTU8PZwTqaCCh2SyIBEBnQuoglRhXsT9qk0WBvaSYc9tSGcRKge9R+lwo1UuBHxHYG9h+FgvcKAhYSSd6SkxuQMXoADTMQT9hx+M5/adQhwfwD6j6FAIx5xUWCARQAei/BYhEPDLALQUJACA+GGQxjgUjhIl/FTx4snO9JteTOj08W4KlMgiwQJ0E+AfgIGIiF3wFtPRr0sEhSJCE+EM46UdESOiqCgxzHYSLDe53o/EqxjiBBN+AtZ9cML7VdPlj48UcgalID7ZCZEIa5sSuhodcoKFqcBNnhUgJtkKsgRPkWEFAnWSDCu0OWMGTM5Gg/RSIBHQzIWFgiAw/xEtElhIjIT6mq279241F7UJNytkN6UiiZ1TKFDBNiARxpFMqSwQRZzsZgroaE5h85bVEpFswbR7JB5HWlNsi0pPmMTrXn5eLtTLigXTufbS2baYZqzSnvOTKikSkQ40CcxUY4IsXiQI0JY1AV4DwPew2ik6esJ0qDrWK3701v/QdhdD3jq/Y1HfA2HQr46EGiMhhsjQMP35nRzRtWnFGNWt2fM2JRuT+r2tJmYjDs1JmL2A9u8Z+p3De2uoU2r1rwZX7TiS0ZswbQXLWfWMB+q8qytT2jSQ1WeNvVpw3wgKw9kbdqw7xrGDUm6Lkp3DXPCST6w4vfN2EM7NRl3PtLV26r8IG7PF7KLpfxic2GppbjZmvu4s/RxZ6nakq225B93lB+3t2yUC1vFzkctx9c7Ts13npo8cf7h+d77V0bv9Y7dG75/b/TB/fGJBzdnJ+8uTj5cnZ5an52p3ll8cm/l+f3K9t3K9u215zfWnt3e2L6ztTtWecP4+t7XGa4eDFcP/qUOv1uEO9/Kv1aEI2vf5E0s+x0R4Zvf/Esd/huLcLCyX/vbGK3sj1V2r63tXqtsX1/bHq9uj1e3r1W3b2xs31zfvrWxc2dj9+7G7kfr22+5vbF9p7pze3Pn9ubOrY0no8uf3drcnf7df27+8C7AJGBSP3TI/cMf/uz/+vc/OnN5PNNx6UTvrcnKp4SSBHCxNhcNoeMhRCeEjJLoxMQMxCYIuVDo6tNSJxA+Q6ml0vGBXMdV1mjh1Vy2+Wz7qX4x1szFm5l4+cTgrbH5qpToACg7wsQwOUuo+RBpRdk4yCUihO5HZTHWTGgZVE0TVt5o6QkJNkQ6eqKr3NVrZk+yVrOc6S6fHR6f3ky2nIP5BGuUS8cHeKuDkJoFq1uJn0ZYBxcSlJxl1HyUtBilwCgFkHRYs51QixEmwTrtkJROdn44PlOlnDKj5jMt57V4J8KnrFxPsvWSGO/knXY5e1JMdtNameDTKBVH6DguZ1ApDWs5Ot6aPz8+NPebO4/2R9d3axWkXw/Uvs6/VoTfCBDfpkx7lz/vW3nSv/q0VsXWv/q0b+VJ7/LnQ5W9geVndx7t33u0Ozy5fmHsQdfFgVihg5UMipUIgqJQiIFDPOgTI00CUEd7jwihBinqkUEvH/awIRcDeBjAwwABPgqQIQ/ib8LDbjLqxUE3CdcGOntqEICXjgbIsA/xN6G++tpiWzbqYyLemghRX33E+wHoP4JHGpHAMRb2iqjf4iCTBWuN9gLk1oigToYUzC/CHhH21LbUCnCAjXphfx0abKBhH4cFHRkxBVAiAzzmFXAfA7vIaAOHegQ2xFJ+AmoUyZDOgioNmgysEZGYiGZ0Om9xpZhYjktxCWOiLsR3hIi64WA9g/gFLERFPTIGoL46MtRUO4OMeo7A/rra1Gwq6mFhf8Jk045gqySDBQjII9IRXURVHhbgoERGYyan6WSp7BRzWlvezJksAXhdh99pPPQL19H3fE1HA97GI4d/9fOf/Tius2lbTNsiS4ZNldIkHIw0NTW8K3AQQ4UFDirkjLaWRDGvJ+N8Ma8PnG2+0lNQST8aOpwwsLiJdbU7xzvjp1vskkPLmEdAXBoVEHCfJULteT2psRIZVQRUlXFZRBUBVRnYFgmJAtIWmzIZU4IouMlWoNNdyaSJpzUsqSAZnbR52GCiJo/KFCgzkC5EBdJPIy5TAC0RcgRIIQI6DTRbVEaG8yaZ0XGR8klMSFdgngvlM0I2xcUMNBtjW7NqV95qTsgaATgaZaukJiAcEaq1bFKIjycBKOjGowESCqFhHxR017ZHRf1N0cY6oPHNyuWo9xgR8dBIgIA835tWzfu8fI+TH8j6lBab0Jz7snlXNOfN+IKVWLSTC1ZizojN6s6cEZs341O6NWM685Y9b9kLtjWfsGYT5oSjzcViE7r+UNOmLWfGdCZUc1Kz5uzEQsqYsqUpU5xztAVHm9HkeU1Zsc3VVPGeqF4jmPu8PG/Z84YxpYgPRe5BPDadSc9lMtPJ1GwyvZZvXs+3LKcKG5n4J+XCp83Nj7OlarywlWj9NNvzWfH8ZtuZ9bbTa61nllpPL7adnWs/O9d5bqbz/PTx3tmegYUzw7PnhqfPDU2eG5q+NDp35dqN9f233Nw4eEtNhP/Shf8/i7CWxR1bP/iuM8I/S/EbLvw3FmHf+suB9Ze1dNxQZW9kbW90bW90bWdoc2ewuj24/mKw8nx47fno2otrle1rle1ra09r1JYVjFbecG3zyfjms/6lz8c29kbm/+A0X2r0ER4P9M67H/zNf/jRu8e8fTcmlXT76m9f3Jlb82NMBDNhKhbL9khWK4AaGJci5BwmZgDCwaU8pZY4s9UH62EyRsgFmEuDuIpxtpPvgjgLN9KQliCTxZOjt4c+WibUPMglcl1XWs8MY3IW4pNCrK3rxFVRyYh6TraLdq4TFWO4moywBsokEDoOUTFGL9FGKSIkUS1fODN4a3rDzJ1A+FS+s9fKnYWYHKN19nz4UE+2U3JaS7S1nxrUEh2kmJXttmLHFUwsIGJWTZ+QUscjfAKSM/HOi+evTSJsnNOLlJwFCAvmkpzdxtltmJxPdFy1y+dpuRjL9rQfH5D0MsLG1VR7sutSVE7Tyc4P7288/O2X1zYPriw+713e/jcX4cqT3pUn/WvPavSuPLmy9NnlxT+cmqjm++/mrowlT18iLAfmWUbiUArWKUjFwzIakiGfDLrlaKMYrheDR2X/BzHM52B+OeLiwx4FDSsYTIYDhNsrRUAxEuFCARUDbQZV8TAPeqiIn4VCHAwwYJCOBjgY4GCAivg50M9GfRTg1inIZBAO9HOgnw57CLCBxTy6ENXYcFInUiqet5iUiqdVxKADMuY26EBCAhMS6PBhkwnqZFRCQwIcoMPuqOcIEXbpPJLQGZ2LKHSIgV0U2MihHhpqIqMNAu5DkUYIrAMCh0jYLVGASgI6BSoYoBGAw8FxAU3JRFajYzwiIX4e9PB4KOI9AgfraztykzJlMnBcJFQiwkP+2nA1jYzW5q1IaEjlQV2EsWjjoV9+/72f/0codMyQEEvBcprIoyEKCza63mt0/cpV/44toq0JxeQIOOAOuo55Gg773PVhwBcCfCHAR8F+ngjLDAT4j9F4SFdJWUQpImTpXLno5DJ6ueiUCtbxrlw+q2bTckyIZg0C8b1PQw0dJT0dowpZsZAV00n6eFfsRJtdTHAFi0pLaJIByxptS6RjsPmsoRk0RgQpIkTjIYmMnmhOnOnItmb0fIwrJgRbAjU2lDLw7rJZjgslm2uOST3FVFchZYmUwuLltFpISEmDzjtCUqMKNp+3uJak0pWUWm3WoICYCBcSUtygFBFi6VAuy6fidC2zqtChuITkdEbBgkmLSdmsKaMs7mcwn8qDhoRITFggYYXFeQKqbU+kkbDC4ipHsOEgGXBTQQ/qaww31ObNHmo69NPvTenGpKZPqNqEqj1U1AlVm9T0SU2f1MxJzZzSrWnD/jpTpj2hmw9U/aFmTFvOfDy5mEwvJtPzMXPOMeYcY9bWZyxt2lSnDGXKUGZsc9oypi1jxjbn485CIraQiM3HnSndmDbMWcuetewZ05o2zGnDnDGt+Zj5FfacY9W+mtKNKdOctqxpy5qx7VnHmYvF5uPxhURiMZurlJs3WlrXSuVKuXmrvWOrvaNSbt4otXzc3vXrzuOP2tq3Wts+6ez4uKN9o1xa7bi4evzq2qnBlQvjS5dvLQ3cXxqbW725NDH3+OHcJw/nf/Nw+fOHa88fru/dW9+/u3Ywv7Y/sb53q/py9NEXV7e+vLj+5cX1P16p/r+XKjsfru/2Vvf7Ng/6Ng/6qweDW6+GH38x/Pj1wPpe/9rO8Pru+Pre+OrOtdUXNyo7A49fDDx6PvR4Z2jzRX/lyfDG9rXNvcGVpwPr+/2V3b61nd6N7b7qTv+jnf5HL/q2ng88ejXw6FX/5uu+6qvejZe9G697K696K6/GNvbGNvZGNg5G1l8PrX8xuP7Hgco/9q/9cWDzYGDzYHDrZY2BzYP+6n7fxnemar+LbwTKbxld3/1W3kbY32CosjNU2andcL2yd6Oyd3Nt787a/o2Vg9uVVzcqe0Pzn819+qeh+48BPNnokxo94D/84vD/8/1/iOJi7/gDLtG5/OyfjeMjIG8BtFE+1atnOhmjyBuleP70pYEHvF7mtJIW7zx54bqT7cH5tJ7oSpXOKU47RMUg2pGd1tpUGoi2KCV54caD4pmrIVaPsIYULzNaGqJ0ySrESqeVZAdrlni7+eTlG/HyGd5u1tJd506Nx51OlLBZrdB8uk/Kd4JGks23Xro1cX78Hq5nI0yMNdogMkOwZZjI82YXLuVDlM7aWT6Wh+UkJGYzXYOM2YJKOSN3qu3smBDrILVSsvXSheHJs9enIDkD0/F09jTHZ1HcQZmEYDSTSh7mkriU5a0WRi9hYoaQc7RWdArnCaUMK0WldKF/9pPZZ/9laP3pwPqT3pWDqyu7A+svry696FveHq2+HF7dHVp90b9wMLL6Zf/yQf/qft/azoerT69sPPtw49nA8mej68+H154PLT8fWHw+tPBidHl3ZHFvtLrft/xicH1v7NHr/sreleUX/ZWD/o1Xw+v/OL7xxa3qy9uVz/MnryC8rDmOZusciVIoyFOYIdIaT8oUrDKowRMWB0lYgAXdPOyVsEBtErTJgiLhV6iwxkQVKlw79BKpqEBGDDyqElEa9Ut8NGGSWZsqGUSKBlJcNC+jeYWwSUAGvQrkU8CACgWZsFsAAxqOSAisYCgLhaOeo6D3KBnyaDTKoACBBSgqnEkp6bikcJDERxURUiW41tYmsGFFhDg6lE6xcZtQuXDapFQ6EnEfkumoo1ExidFoNNR0RKJBW2cYKhyzuXhCbHFYIdpA+j+wuXBGwxTCx4INCuGTQD/hrdNQQEeDYsQdpyJpDk7QUQ3zi6DLogCbDsc5sGQyBZ1KCrCNeJAjPwsf/kn02C9owMVEvDIZ5dCww+M5ncvpnElEmUA946szIG+aAclIExI4ptKgSIYFAnBUWmYggYzEaBxx12NBN4NG4KgfRsIYCWE0otBIbZUuDfto2CdRgMICDOrWOVwhYREJGRQYZyAbD8WxQBwL1JSTsWhHReM6bjDhjIxlBTSpY6YQcWQoZ5J5i8pomMNHJNSdYLCiKZkCHg03ejwfHKv/5ZEjP/N5PoDRgBPj0wkupsGmGNYFIO0wxZxWNLH2BF+2qLyGJ3jIwAGTiCpwUKb8phBpL2q5OINDdQLtK6T51rLeXdTyNpmziOYkV4zRGQNL62haR3MWEddAWwUsDbDUCE94yEhTWmWbY1LO4FsSmiORWKjJFEiZglksKlBhGvWLZEiiABbzKCyQ0HBTiKQ43KBATUBYOsywEUmAeTwkY8D3HipqjZoLv7Kgfk9U7kvqQ0V/q8MZ05kxnUnNnFCNGrXocM6OzzuJmrf+JbOO9VaEczG7xqxjzZhWzYI1EU7pxhtq+rS0Wducc6x5J1ZjIZGYj8fnYrEZ254yzVr0+UBV7+nGpBObdGL3dOO+YU7F4lOx+APTmnESy5n8WqG4kstXiqWt1pZHba3rpWKl3FZpbl9p6VxsPT7X0TPTdW7q+IWpExeXuk4tdZ1ZPH5+sefDlbN9yxdGli+OL18cv3359u2hB/c/Wp5a/O3k+tOH688erG0/rOzeePyG6492RjdfDG88G954NlJ9Pv74i1pYObL1evTRF0PVl4Mbr4aqr2uh3vjGq7H1l0Mr+6OVV9eqXw4tvxyuvBrZeFm7Xuu9G1/fu7G+/2fZVPbH1g/G1l+Ob7wa33g1UHk+UHk+uP5iaHNvePPl6KPXY4+/HHv85Ve3vakPGt94Wfv4NtL9Bm8jy29wbWP/W/kfEOHwVze8FeHNtb3rq/tjK7tjld3xtRc317fvrD5vu/BRU0T3BLBQlP7R37/7n37483z7KbNwPH96YOXpP6FynNAyLohHxUSIMHyghDAJXi+TYhbjUiibLHZciedPo2ySUQqJwpmOU8OMUpDsFjPdfaH/jhJrEa2S5BRbLw7fWf5YSrfDYtwV5Wglo8RaENqO0DZAmpiUBkiT1gu4nOHtZlzOJFInZaMZphyUSyRaz8iZDlhNoGY6c+LijfmNnv5brNUsOh3Z5t5866BsnOCtjmJ3v57pjHI6ItlCsjXKp324AwuZWmoUEbOUXqaNZpBLEWrx5NDtS9cmSCkVS3a2d1ymuQQjZ1pP98vxDlorWrmeVMsFwW5ljbKS6KTUAsylMTnP2B0An8GTx9uGJy5Ob41Un19e2u5b2Rus7Pev7vYtv7iy8PTK7OeDK8/7ll8Mru0OvFmx+2Ro5fORtacja09r//pXl59fXXw2VNkb33g5tLJzde7JSOVF78Ifrsz9rm/+D8OrT25s7Y6sPT1/b+P82HTLuREr32WmSxQnwkhEV1iBAWWO4ilMpBCBhHkCMnjCEikBjypEqHZsJiA+CQsoREglAYUI8ahfocICFiCibhr2kVEvAXpZLIR565mIl4S9JOZV+UjaJMoWnRHAtII3x4SMSuQNNm+wMR6LC7jDoSYDi3hYQEEGjBDhEBxw+xvfD/uOYP4mGgoSSBAG3TDs1RRcZEGZBWUyQoNeMuLmkAANelnYr7OwiAOmgdkGbilI1uFtEeXRoCliloRLNEyAfk/deyIVjessCXsFKmyrpKOijooaIqjyEVOGbQO3DdzSMYEAFAa0ZYwG3UjwiCNABZvN6HjZYosG3RYXCzoVY6M2HbbpcFpCk2RQizaJ4XrSe5iNuOiwW2cRR6ZsHs5qdMnmCjqVYCMG6jUgtwG5EO97YNOveNjNw24RDzoSpjGQIaAGGhajPpOCOSToPvarw+//1O0+jOERIuzGQo2wvy7iPgx6D/Oo35bgmIIaIimRUY2BHR7LymTZYHISEsMDSYtyTMIycZoJSDJoamjSJB0BYuBGPHwUDhyKut4J1v002vRLxPtetOmXlKeOA9xIoD7oPuR1v19/7Ocf/Orvjr3/9zQJJGw+bZNJFXZEwBbCKYvKxoWsjmd13OEjDh9JSmhawXM6lRARlQlKpC9l4AkD03ggaROFNJ+J0wWHKsWZ9qzUkZObk1wpznTk5BNlo5xgO4pyZ0lKO0jKRvMxJqXTRVsu2HxMRBMqmVBpgQA0FhGJSDYmy2iICjcqRCiuEBofkVkgZuH5jNAWkx0BAf1HfJ73DA3PpiSFiVgc9L17onRfkh/IylsLfhUd6m+FV+Ohoj9U9ClZnVa0aUWbUfXar7OaMasZtXhxxnRmrdicHX9jRyfxNiKsufDPAaJpfYNabDpjaV9hzFjGrGXP2c6c7czFYm+ZdZxpy5o0jAldn7TMmZgz7dgPdO2+pk5a5pRtPTT0m5x4V1Hva/pdRb2nKhOm8dBQ7yrilMZOafykLk7b2lzCWciml3L5pULhN22Fj1sLWy25zZZSta1ls6Oj2tVZ7exa7OyZ7T49e/ri/NXB+cFrswPXZwduzg3embqzNH1vZWaiMjdTnZ3fmlt6PL/668WNTx9WXtxbe/HR+s5HWy9vPf7j+KMvh7a+HHz0j2Nrr0ZXX49VvhxZ/3Jw7cvh6p+Gt/5L//qf+lb2Bisvhzdej258Mbx+MFo5GN94daP6xfX1nTdU9r6yy/5YZX+kujNS3Rld3x6pvBhZfV77321s9emNyt7Xubm+f3N9/9bGwfDW/rcyXv12rm3sfiu1SPRf8t+MIGsivP7Vi41VdkcqOwOrL0Y3dweWP7v78cu7GztS9pwnyEUg+dBh71//3z+ocwUaApEwLd5d2Ry+N4/KyShnU1pWSXbE8j0AahBChpJynFbyReXaoM4IbvlBBUAN2W4jxSyA6RDtxPIneKMAUibK23yivevyjaH7q2K8HeKTotN27upHduakFGvXUt3lE/1yvANk4oScS7delGLtuJSltSJrlmA+EWWcCG1CnBPE1QCtpjovXLo2lW6/FMAtSm12MucxtgDT6VTLJad4ChUTlJErnuiNtVwEhRyll9Ptl5XUcVTKKanjmY4rnN0WYRJCuqXvo5li1wWcdxgpSQixACIQSpJU8lE6xlstTuG0FGsXnbZ46WyifI4Qckamp/nMqNl8kUh0Oj0Dp24vXd98Plp9OVTZuzz/pH9le3zr9VBlr2/5xcDqi771z3tXP+tb+Wxg+bPxtWe3Nvaur7wYnv79paXd/o1XA9XXV1e2e1e3+1afX13+vL/yZGT5s+uVZ7erT2+t/X54snJm5K7T2hPldF2WZJbFoTCHgxIZ1Vk4azAWFxUZgoRCWMQPBlwRTx2LADqLsHAA9R9loi4e9rKgm4M8EhaQsAAPe2tt3Szsh4P1HBakIT8BekUqykS8PBqSqAiF+FjcL1GASgYlxMvjgYROaRyYNOiMyess7EiEQkU5LIiGXWjYBwW8cDhAImEM8eGoj44GaChIYUA06gqHG3HUBwbrGMRvUmitK1+EAAEMGSSSEGibwVUJlgVQ5CIcEcCiLhL0MIifiLoxOBAJNbkbfoUATUTU7frgZ+GG9x0BwWCXKiM8Gw6HjoYjdRjuhVBXMHyUYwCBi2gyInIAS/k50kPA9Wj0aE/ByCqoSQYMwp9TsWabychITsUKClpU8ZJOxtiow4EyHjR5OKWzjhhJylDOwJsdstWhWkyirEIlBUwJ4TgbzMpgjAUsKqASPjzwAR0+hjW9K4WbshJms1EscMzf8E40cEwRENh7uFazgwfreNhr83BKxdMawdNRCvHJdFQiQiYLlmwur5EJPtpQ/w8u7ztRtMEVeg/EGlUDjVlkwiTzMSapYzoHCIhLwjxpFc0ZhMmE1LCH8BwJ178b9XxAQW6RDMkkIBGhlMm1ZJRyjCkYaFYGLTZkcVGNicZkMmsJSY2Kq5glRnU+5CgRQ/A7YsTigbgGW1LEEMMZh8w4pKPDMSmct/Fygs5ZWFIFY1LYEYGYFM7H6VKKaS8IbXm+LS+WkrzOgiIejmkYg7ppxBXTsHxcLCQkmQ4nTLrZElQ8pBChuIrFNEyVIpIIcKy/LamW4xIFucPBIzGLdjQCC9XrdOTPInwbGtaY0q0atRDwgazdl9R7ojIjqbOyNq8a86oxK2szklq78kDWHyrGQ8WonQ5OataUbk/p9rSpTxnalKFNm/rXqRl3UtOn9De2q4WGX0uu6rW6m1rKdMYyZm1zPmYvJmJLyfhSMr6YiC3EnRnbrqlxyjQnDWPGtmsh46wTX0ikFhKpGduetqyagB9qypROT2rUpMpMa+ycIS1Y6qKtLVj6TDo2k45NpRMz2cxcIb/QXF5saV5qafukuWU9l1/O5hYKxaXm1qX2rpWuno2e80vlM0ut55Y6Ly6d+HD+9JX5c70LlwYWrwx9dHH07ofX7w3cf3BjYWLy8dTS55OV3anqwYOtg7ub+x9t7d/Y3B/d3B3a3BvY2uut7lzbPBjfejn26PXoo9eDj1/1PX559dHB5UcHNc2MVl+Obr0a2/pi7PGXo5/8cfTjP91c//LG+qsb669uVl7WbHd7fe/2+t716sG1jb9IbF7b2L9ePRja3PtWvlNs1d1vZWxj53+M8fW/YHhje/zxwZWVzwer2wMbz4Y3nt/9zevLDx9H8HgYNWBc/vGPf/n+oaM/+sk/HHO5YoX89ManrWcHCC2Dy6l4+cyZK7dYtSjbbfH86VOXbiaLZ3m9bCS7204OxvOnISoWwS0n22NljoOU7Y3ytJLh9DwmOFE2GWWTl8dnLwxPRtlkALekWCejN9cSj4nyOcFuBZk4JmbSrRfjpbNsvE3KdBdPDSRbz6NcglXypfaL+ZZzhJZBpMTpvju+jKr9AAAgAElEQVTDd5dj5bNhOh6lE4LdySglhElgYoY1S5icIbUCbZRALhVhErzTLie7CbVIaqVY+bxdPItKOUJLtJy5MnB7suPMVYjRrGxbuv0UxBu4lK0FgrWkKCHnUCGNiRmIiiF8itKLmF7CzDJstTD5nvahByOVFzce1Rrtnw+v7/avPB9c2x3bfNVXeTZY3R7dOhiobF+ef9K79KKWVBiovO6vHFxd2b6y9GRka/v2pwfjj5+NPfr85vKnvQ9WTg7cynWfU2JpipdolhEELi7gKZkyacigIQUPc6BPQkM85EfDvtqOWTTkBlxHYX99bV8rEXZxSEAiwiIOCFioBocEaNDNQD4y4o54j9QW8UDBJjDQWFtIKxIRjgjJLChQYYEARDKMYQFFITSFEFmIRP0CFbZlgkUDEgfReIjCoygEkASs67woogjmg/yNaNgDRTzRqAtF/RwVFghAYyAM8IWajjFwGAN8NATEVUGmUJ0jLZlkyTBNAgjkwWGvwkEM4ge9Rz2eDyJAAxxxUZCXh/zh+vcC7/8DG2zwHPtl2HPYc+yXjUd+FvEfjQTr3A3vuurfYTGPSAUUFtDYkM4BMuER0CaLB44XdIMOAvU/8x3+sYi4sjqekKCkDCe4sIF7Y2zY5sJxEdTpYEKGExqeNeG0Fk1r0YIBtjhoqw2323CHg5TVaFmNtltos4m2WFhWjKpIo0P7xdBhE2lKcUCcBSwqoOBeDmrUOSDqeocEjhKhI1jgiIB4VDJIRxpg76HGup95mt7hiIBIhkwJyjmsKYAJGRWoAALWRyNHf/Xe9z84/COG9MV1vCtviIRXY0OmELH5SM4kz7TGznckm+OcHnGjDb9CXO/JuD9lkG1ppTtndKXVosW2xthmA2+38GYTTfIRm42qJGDwRM6Ry2m1JacWkmzKhjMxOGmHMxqcUkCD9SP+d6O+X7JoPQEdgUK/oqNHJLxJo72OCORtvBSnsiaaVMFsjDKEoM54LM6XUsCYCLKwlwJ9PBMUOcBW0YRJKlxYFQCe8MQ0JBcTMjaXT/D5GOfIkM4BBhOSCU+tQ99WEFOC0jatsWEqXO8I0PceyMoDWbkvyW+pXanFfxOqUTssrDGhGjOSOqfoC5q5oJlzil4T4YykPhS1CUn/lzxU5QlNmdTVtzqshXrTmj6lalOqNqMb85a9YDvzlj1nWrOGOmuoM7oyo2uzhj5nWrVva5nShbizmIjVFFhLxk6ZZu3UsKbAr8WL1rTlTFvWlGlOmfqMbU7b2qSpzKfsmbgx5WhTX73JrKFPa+qClZg347NWfNZMzlmpWTM5ZcQn9diSHZvTzTndXrQTy8nscqqwmiuvlVp/k+n4Ta7z16Xux+Xurebu9fbj6x0nNrp7ft158nHXqWr32dWeS8vnBhcvX5vvvT3de2fi5uTU7enJu/OTD5dmZtZnFjanlx/Prn6yPP/72dnfPZz97d2lP3y08fTmo+3RR9v9W8/Gq/uj1ZfD1YOh6sHA5sv+rZe9W697t16Pb/5pfPNPY9V/HN38cqT6xUj1i+HNL4Y3vxh7tD+6tTeyuTtc3XnLNz5+nW/46S1jGy++g/9B/33j+kj1xfjHe1fXn1ytPh/+eL937Wn/6tP7v/vTiSsTISJOS+lGd+jnP//l97//H3/84x/VN9Y1n7668YcDVE66Qd6PqrSSo+V8CNGDsKbGOmqVmSibzLVeyrZcZJRCbXnvlZEJwSwzapbT8z2Xxp18F2u00Fq5dHLw1szHp3rvAlQMEbOs1cqZrQifAZkkxKZIpRih4hCbotRSVM6CSo6NtXJ2Sxg3YMrRrVYn0cUYRUxKG7kTZ/o/Gr2/mu28HCRMM9/TfXZMMJpZtZxquZRquUSpJULNG7mTvNMeIh2QS7FWK6EWETFLaiVEzLJ6BhdjdqF7+N68nuuIcma24xwqxqJ0zMr1GJkThJzTUt35zit2/hSp5GP5nkTxNK0XEDGtFXqYREeAT0qFUxfuV4dWPhtZe9q/9HnfypP+lee9Ky+uLj+/urJb25s2UH3dV/2ir/rF0K//8+WNV/0Lnw0vfXZ9/Xnf3OMzd2bbh+/ETl1UO0+IiaKUKEh2kld0iqJIDBRIWBcIhYrKZISB/CwCUDAQ8br8rvqAu7G2bx0Pe0UC5JAgj4ZqmuTRII8GBSwk4gCHBMiIu1YYWctMijhARDwcGhLwqMKiaNhj8JjGIqaAM3BAICM8DWkyJUmErLGiQtsxieMQkYe72zOtBRsFGhkKACNN4aArEvazDG5akihjFBOGQy4cDoBhNwR5eBY0JCyuUCISDEe8QNijG0Iw5AKhgBNTI1EfzSBtuSQOherrf/X+Bz8FgAZbp3Ue4SF/KHCMQPwcERKwUFqhCxqjgj7GV2fjYQ3yU56jtL9OR4NsqDFy7B248X2o/hcG6rVwvxiuUyMNMcJbEKLtBpGUoYJF5k3CoAMWG0opcFKGijbVndfiYjSlwBkNTeuoI0aKMboYIxNqKK2Fs0a0aEVLZrRkhMsaUNaAdhNqM8B2E2ozkU4Hb9GRtBAqG0h3nGw10LwYjjO+nAKVLDynou0JviXBdOWklgSX1fGCRRVMxuFAFQ8RcD2DeUwJMkQwbdNpm+YJX1whygaT4KGUiltc1GQjSQGmPIex+nfx8FGdAzIWmZBhm48ULKolwacUxIDcXPCohnnTGpYzyaJNd6fknqzWmeQ6E3RXjDid4Y4nqKwMJkTEZEEODWkcbAhwxqFaC+LxNu30cf14u3ip0znXYbWlGZ12O2KwqyC25fl8HDe5gMkFYlI4Z2G15sL2rNCRE/MpNhcjMjoYY3wZKZo3SZOHFRZWVBwnAijsYkgfgbpsDbYVSONDToLJZKWWktGSkwsWVdTxFo1oVjCB9ilsMKbABZvOW1RaRdMqmtaw79VqZO5L8j1RqvFVpvSbCvwqNSpPK8qMqs5q2oyqTivKtKJMyfKUYtSYlPUaE5I2IWkTsjSpyFOqMq2p05pa09u8Zc4a32RGN6Y1fc7U5kxt1lBnDX1G12rdjTO6MWuoc6Y2b+lvqd02Yxk1QdYc+TZSfHOyGIvPx+z5mL0Qt2pMOvFJJz5hO5NObCYWn40n5hLJuURy1nFmHacWca6kk6uZ1HIqsZSMzyWS05Yzq9sLRnzBiM9o9oRmPTBj85a96MQWEonFdGo+m54vZBfK+cWW4u/SqU8z2U8yucfZwlap9XFb96POnmrHqYW244vtJ+bajs93nlo8cXa2++zM8bMLpy4unRycOzk0c2Zkvvf28s351YmNpbmtxflHc2vP59aez1SeT64/n6juPNjcub+5d+/R/u3q7q3N3Rub++NbL4cevep79OrK1sHlrVejW3s1EX6D/85A7c9svPhW/rWp0beHi+PV/ZGNvZGNveHq3nB1b6z6fLDyZHhru6/6bPDjvcFH+1eWnlx79OrB4y9i7b2NER5ltHfePfTX/+6v/vrf/dUPvv+3mJI4M3B78KN5OdGKiimIdoxkt2y3AagRwS2ESQhGM0TFajpklALGpTxhUTDLMBMDKdMb5bVEG6Uko4SNMAnRaUu0nH+w/Gmhpx8UU7TTcqb3Xr6zV4p16umTLT3DRqYH5tKEXJAyJ+TsSUjMYnJWi3dKZksUNRDSoeQsb5SijEPphbMDdy9dm1KynT5Ki2VP8loJZbO81pEoXRadLtYo28VTrWdGeaddiHXku/uKJwZIrcRarcUTA6lCD0LbiJQ4P3q/Z/A2F2+OsBalZSE2ARBWCDejdAyXsqxRJpV8hHJoJZMo9shOMyalrUKPUTyFaXnKbja6r564Nnezun19c2dw5enw+m7/2k5/Zffywou+lb2+lZ17n/3z2KOXHbdWswOTRPNFkLcQKaakm1HJOuKPHPMDTeEoQFBhCNYsO5VJq4qAIxEo2BTxHA27Dof9TWDIg0NhkSNlnqFxjEBQiiBBX0Nt6xAV9XJI0OExm0PZqPdNtOevx8NuIuJBgo1woAEPu2UywsIBlYYwwMXAIZmCbYUDAy441CgSEY1FCMDLYlEcATieDER8QSjIK1zn8VaKgt75+Q8jvmMM4kdCdUHv4UPv/t3P//5v33vnp15XXSDQ6HYfAiEXCvrgqDca9cCwV+ThhMnmDB731x+tf7fJc5jm4MPHftngOiRrdDDchBKARlENh977+5/84Ofv/SQUcYk8DDQdevcHf/WzH/z7I+/8qOG9nzS882PMdzQt4nmFSLBgEg0lkKAKNCmhRhsNmLBPCTdpkDeO+3NcNEOGSnz0pMX0OHS3gbfJUKDuJzLhKcWZvE1mTbycYGunX6UYa3HhlIbkLKzgEGkdbEsz7Rk6a8LlONGaIlvjeIsDt9pwuw21mtF2E2pWwzk+kGZ9OQHIK9GCCrZa5IkM22zCSS6gwHUyVC9D9QJ4LM6FNbw+xvkTQtBhAzYdsumww0QSHFJwKEcBVSbIY25TAHUuggMNMgl0GFyOR+JM1CRDBhZIMqAWbNT8DbViFkeGNCrAw00mE0pIkEEHM1I0LUebk0xbXsyaaFwMlwysO8k3m2hZjZYVoNNG8mJI+P84e8/mOO4027MjNu7cvjO3pVHLkyIlkRS9hQfKV5ZLU1lZ6b3P8t6g4EFPikYUKYqiaOBNoeABkprunjszUstL3ZqejY2d/Tb7Itlobd+eNxtxAlHIqCog8s0vzvmf58nAmXiwOxbuC/SdDLlOerre8/cdgvwnSKTTEAKmBBiEM8X5U5yfBdtYpCOnRqpprJEnRytiI0cP5Jn+LJVVoaQYymlwwYimjFgtx4yXhNEUNWDgKubzdh11dR2PwH4Q9tI0pCk4FO5BQl043EuhTk4EWS4sC5G0GisZeF0n+lW8X4mZBqoKYUOI5BQ0zYE5Eakl6YyE/OLnXnDHDk7QzF8hcILmHpHMQ4KeYChbkyw9zbPTPDvFMVMcM8eyO1z8Cx1peoqmdii4w8IFUVjgxUVBsjXPCfaJ4yzDNSW+KfGLIrcoCPPc85PIGZqdYalZjraX4NiwtHE4L/DzAr8gCouSuCiJTVmy1dKNlm782Tg+j1vnJK6pGraee0dFnFOlWV2e0VV7aHJaFadVcVblp2V2SmIW0onFhNnSjTXdXFP0pqwsqGrTNGYUblblZzRhRhOmFG5S5aY0floX5hlqkWOaPL8oCMuKsmkltxKpDTPxJJ1/li0+SeefZUu/LdY+y1WfZSv/XB54Wm1sVwbWSwPLxUazNDhfHZurnZ3rPzc7emPu7AfzF24vXLm3ePNB885k697M0iezc3cn5+7PzU+uLsw/nVv+l+mNrya2vp948uMnq1/dX/v6/trXn65/82Dj24eb39n6ZPPbv6l7W39bH2198zf1X58p/m3d2/zx442/gPCDreeR7EcbX9xc+/zWk6+vbX91bfubO//0042N799f/vqDta/ub38L0FZfAEVi9MH3jr34P19+Z/e+oasfMVblUeuz2tkPQMoKooqZG790cyrGZEKoRorF+uiH6fJFWi7HuVyicC5fvxqlUoGoTCslKVEHcc0P8zClkUI2xiYBRIBoszR2/dOlZ0HGcMUEQq5E2VwQMyEqzej9hFwJxS1/VFNz59P165Rep7V6tv9qsXGNEAookzIyo5nKJUouRrm0VhwZ++Dh8M1PIrwZRuU4m2WkBojlEKIYZUpxsRAhdYjJBOImSKcxqUQb/XZrRs6OWdYoRucItcrnx0qX7o3fmcWUCi6V8wPXcKkYxk1Gr4nJQYRJw3RKSAxgrBVljChtRWkrTBjBuGYHsA7KlAeuPHz2zeN//vdrrX+9vvr1+6vf3P3N/3n7sx/v/+6n95u/vbXwTK+dPdULdDiA/YdP+vyurs4zMBSCoZDP1RcG/K7u7hOHDh07vD/odUYjfndve8epI12nDvW2HXV1nfS5uwFvbyToBgPekNsRcjtgnxcLBWMhD4UEY0Fn0NEW9XZzCMDCfgzoA73dQWd7wNEW8XShQWc84sHCbjTo5LEwBfsJ0Ntx7EDfmaO+nvagu+fwu7tPHNkb8nTScJCCAgQUPHH0vSMnD7/wxj++9tauXW/vPnLs4L533zry3lsI0MdEATzUJ1EQgfgDrm5H+2mfs8fv6va4zhDxABmPeDydGBYCQVc8BlgSLsZCnpMH9+956cj+13vbDx0/uOv00b1oxBkNOwLuNn9X3/H9B/bsfXPPgbdOdR7x+TrdHUdP7X2l4+AeX/tRyNkOu9oifadivg4OdtMRh4F5UlQgTQcTFJBmQzkJygiRFBfKcKAM9+Gek0kSGE1Rg2a8IobThFvC3TLhMbmghLvFuMviQ/aJV0JCMhpWSBA5LdrI0ZUEWrbgkgnVM/RIURwp8fVEvKLD/SbaryFlKViRIhnKq6J9Etwtw30m4ctw4SQdMimvgHSL0R4x2iehDh7qY8LdBgFo8R4d703QHpPwcZEe3NtGAd1c2CWhDjrcQQU7GahPivntci/q6yH9XVLUq1HhrBLPqXjdYtMUpCO+YoIyBUgk/FzUxSJOlQAMOiTGPCrp1mhvWoOK6XgugSbFUJIFUrS/okYKElCRg4MWkmTceLCNjftkAdEpv0EDLNyDB9vigXYa7LHYcEqAlFiPSbqKSsSiPSzYJsS601JwuMiMVaVKMl5N4fUMWbJijRw9VOTyOqJIkbyF9VvxfiVa5iG499jbr/6Pvbte3H/4wNsH9h48ss/t7vJ7O+Bgb9jTBjiP44FuPupSCEAlAzoTTAhgVkUKRowVgaSFZvRoWUWraqyixeoJIq9Gf/GQIG0X+FdnhI9Ixi6OTtCc7QWf45AmH1LEQ4p4RJOTHDPFs1M8O8kxMwz5NzXN0Db85nhuhmVsKM7x3CzDzXPCz0E4zwkLvDjDkLMsNcfRCzy/KAg7sNxxgTuyrywpclOWfk7BJUVuqcqSptt2cEGRdig4JzHrkrKuqGuqvKxKTYWbV5h5jV00+FUps8KnlrnkCmut8uYGb23wxiZvPDbYGZ1rGdK2pW2b6pomNHV+yRJXdGXVUNdMbVVXllVpRRZXZHFVkR5r2qRhTBn6pKLMKuqCqs6J0jTDTsrijPw8sF3SrKakL3DKqpqYMLnppDif1uaS5ryVaCazG/naZ7XR3+brvynUPys0nhYbG+XB9crgSnVwuTa0UWxsVIc3h69uXPxo/cbU8p1m8+7qwr3NR/NfPF74/WTzq5nlb2dXvptb/X5+7Yf5tR8ebH3/N3X/yd/Wx0++/Zv6/wHCe5s//hUIrz/5/qO1z29vfHFj/YtrG7+/sfXNB09+uLX9hxtr39/c/vb+b368+HD5lCMchmmfB3pnz+H/+Xe/ps1i5exNhE8ubn/OWXVXiAmhGs7nabkcQjUfKNJy2aYgSqfN3Hhl6CajVBi1TMnF63dnOb0cpS2MT4xfuSsnqhCphglFzjXuNbeuPpjzkpIbVCAqS6n9Ubbgjxr2mlAvrAUQA+fLCJOFqDREJXmrgXAZFyTE6LSZHYvSSZhJknpRKg6evfNo/KNHYVSmpdLg+KfJwnWUqgj6SGX0Fq2XMKkkpIaV3DjEZBAuFxOLmFRywzJJFuJUIYAleiDZQyaHbkwNXHnkgVRcKmJC3ofIYdzkrYZ9WKjlxgbPfRBjTN4sDZz7UErUQdyQ0oOp2kVIK4JGZfje4s3WP9/Z+ubRv/5f5xc/73/4tHR/Rjx37RQUd0FYV3fvqf37k3g8R8SyGoUGeoR4mI8GY36ngsEsGAp2dkK+nmjAAXp7g+4uJOhCQQCDgwyOELEAhvgoNEDCfhoBLDqWE8gUgxEQwMchGgGwkIsMuzGgD3Z3Yv5u2N8LerttU2inoNGAI+BoS4hEUiIlAuo6cTDg6ECDXhwO9rYdJ/GgSMFiHJZwFAsFXv71C7vf3fPrt9/49Wuvvr1/X1vbaSwayZpiTucENAg6TkeBXgEHcTDgaj8T8brYOCyy0VJOjSHAiRP7cRKEIDeOBUopScbCUPdpCuilgF4m6KADfVHHGT7iTpBQqOPowdffeu+tt9/Z9/ZbB/ccPPmux9NOI34e9EBdpzBnJx9xWyTEgG7QdQr2t4dcJymog412i3GHQDh53MHEezGoLeQ9zOMuhfTyMYfB+vMaXDTgogrKsZ5Y4DQKnOJjDhrujgVOM0iPTHgMNsDh3rSOWRLEYo56hmxk4yUTKiegtIzUU9RAlq1ZeN3ERrPMSBIvi+EU7dcxpwz3SUifgrrTHFjW4ikW1EgfHmyjwS6V8Cd50GIjSsxrEIGqAWZ4b4YHMlxQjXlEyKljAYsASzKUZcMFCS5r8TSH5BWyYnIKDtJRt8yEWSpg6fFiTrg4mh+rmAWVsJsybMwt436VDCR5qKDFizquMz4a7UahMyzpSFtIJUOUTDQvRmomVFZDZTVQM8Ii2hHofQ+N9HBMJCsGU5xfjvUpmCvJhAtyrGZSeQmr6VCG99VMuD8RzcmBrAT0Z7Dr41YjR+uMT6U8aTlSTeGXhsyRskBBHTG0N29hNR3NYJ4aDxuYv/3Innfffvm9Y0eOnDi+78C7J08dcTs6OArK6Ew9rxaJSI1DU3iQjfSwmEtXQYbz+cInwnBbJoOXE3gjQV4uqwMWmWSDKuH9xccocheJ3kWin8SwhwT9mGIf4PQnMeKTKPIIj9t+boqmJkhikiKnGfrnIeoUy81L8rJhridTP690/mXIzzAWRMEOOe3vmaKpWY6dF/imqC4Kyjxnx57ioiQuqnJTU2YMeUoRJgV2irffJjZ5fpFhVxWpJfJLAmfzpiXyTZ5dErg5SZgV+XlZbKlKU5bmeG5REFY1raWIiyLXlPgVTV7VlSVZaEr8sirZb7bz0gVFej6kocpLmt7SjaaqPe/syMqCrMyJ0qIg2Qt0WrL6c9kFn6aqtXRj2TBXTGvFtJYNc157fh8WNa2pakuavvxc6rKmtlTl5+ReEIUFUbDPQRdEaZ6XZ1lxhhGnaWFGFuZUqWlqrYS1nEysZdKb+cKTUnmjWlmvlNfKpR2tV+yLg2vVwY368FZjdGtwfHvo7JPR809Gz89fe7z04fzaw/WNmd+sLP6vVuuL1to3y9vfb23/tPHkp/WnPy0//ePi059mn/5h8ukfJp78uLD1/cLW97Nb301tff9o67sHW99/uv39p09/mF3/bnL1m8erXz9a+/LT9S/vbX5xd/PzO+v/+mDlS1v3V778dPWr+2tf2ZtIbz35+oPtr25tffXB5le3N7++s/HtR5vf3d36/pPtH+5t/mj3SO+u//jx2o8frfxwZ/n721t/+rD1w9xn/5ko3+p20AgstZ92vPn6W2/tP0ZLxtH2nou3PvpkbgViDTcshqgML+WsVMMfJIMwh5BanEsAUQ5lTYRMRzALIdM+UMX5MoznomTBDxqgXAaoNIBbIJ2EmGSycfH6ZHP4zoMwY1JWLT96ozD2AaZUhMy4nL9YPvsJzucJoSAnBpPF83EuR4pFXq/zet0uqSJkMkqlfKAYjKqC0X/30bo1/H43IoWYdFQsBrFElMqx8gArNkA6jXC5RPUybfT7UI1LDNbO3UWFAkykEoULlaFbCJMOxLTC8PXRaw+KIzcCEYJkTZxN4FwaxPQIZtBy1R/VUCYRpZNROknJRUapALDMqnUtPUbrhZhSRM1BsXHj/akttTBIMHwcBd0QFERhjidjsEfjIUuEMxqW1eMIDNJ4PAZHIgEfBkdQMAj63EjAh4GAzMTRoFuhY3wMZNEgj4VZGMDDQR5DSQREwgAWjUBgwOd3BoIeMhqORfwUEsTC3ljQiYVcoLMDdndGeveB7qPRYI/f0+XzOuBw4Mzxw4CjJxgLdXq6un29bY6uQ6dPnOzu6vUBnjDoCQI4Q3AsUSumu04dee2Ff3jr9Vd2v/7GO+/sfe/AO2eOH474HAFPb6Wcd3s9v37tzbcO7gGigVOOM4c7DoewoGZymkz1nDnyzt5333zzzdd2v36y84Q/4gSC3aFAZwhoUzCXCDt0xM34OuDeE0DvCbfzFBh1R31niHCvv+MI0HUS8jkjAV9PXzcAhgkCBkMeloRLSbWR0YczelHAcUc75jqFuU6R/g4K6EbdZ+K+DirQh3o7A652yN+t89G0GqskiXo6nuTcWclLhLpg90nYfZIMd9NgbzzQgQc7+aiLiHRQUBcNd9NwN4f2iXGXgDkZpIfB3DIVSEhITomlOShFRypKfCwrFcRIVYsmKJ/B+HjcwRGOTCKqKSGLBpJsUI45SxpqUn455ox5TyiYy5AjAuURSVdWAQtKpCCGqjJYEYNlIZrjQ1neW9aDOdmnYL0pATJpMCciGglIcR8F9gqoOy/DGdYvRk67Oo8i7k4x6CF72xz7dvccfTuGuPQENWwxRRmVcHcMbI/D7Qbrr5vYaIroN5HBZKyqgVUlPJLCxrPEkBkd0OG8BhZ0qKBDSQHQKFdaCmaVsEa5UirYn6XKCSyvI1kFLBrR8ZIwVuRvDhjjeW4oTY2WhYE8l1AhkQF4FpCjDj3uStCeJOM2CKeC9kmIU4TcriOHz7y959ieXcffe9vp7EBJiJQJKStnUmJaZxUcgp2diKvL1XEsHOxVNFKQwslEPJMismbcYEMc2Os+9hbYdegXjyjiIUHavnCC5iZo7hHJfhqnHhO4Tb5php4giUd43L5iN2sekdSfP8JMMuw0xy+o6pJhrCQSy5a1ZBhNXW+Z5moyuSAKczw3y7ELorCkyCu6tqypS4r858FEaUGUbBAuK8qqpm3k0qtJa1FTZkV+mn+eozZlaZ5n5jh6nmdairiiyUuysChyiyLXMrRFVZ6Xn9vBBVFYFISmKC7JQksRW4q4JAs7r1uKuKTIy5q682/smMimrLRUbUlR7aU5S4pqv7YjXJuFO2qKsg1C+xjShujzMFbX/yJVa6paS9Vaqrbzh2y1VMVWU5aasrKkqC1VaylGSzFaiufbWPEAACAASURBVNlSzHlFWlDlRU2xRydnJWlWUuYVbVKSJyV5WlFnVG1W0+d0Y94w5w1zOV9ZKVRXi7XVUn290livDWz2D232Dy0Wh5aqZ1eGLq+MXW+Nf9i8cLd55f7yjYmVj+eX78237i+0Hi2vTK9vND/bXP3d9ua/rDz9cuXpl61nXy88+2ru6Vezz76aevbl5LOv57f/MLv948Sf3eTdJ999+OT7m9vf3t3+6c6T57r99Ce7/nrryR/vbX378eZ3dze+vbv2zd217+6ufHt3+fu7y9/fWfv97dUvPlz54vbq7z9a/+bjze8+3vzu440fbj/94cb6V4/+6d9vL/4LrpQ6HWE/EDl88NC+g6cOnmhPlaoIxX8y07x6dwpikiEiIRnV4XO3tdQAjOsIZY5duVcbveGLCiidVpIjxcaNGJMD4ymYyAj6CIhl/CEFxdJEPI1CWtDPxDF99OythZXfWtWzx/vCqJAF6WSISAAxi9IGheQ4xmajVIoUi5nKJT0zKhj9emZ0+MI9yRpA6bSaGq6PfignBu0pjsrQzZuzm2bjsgfTg2RSSIwQQiUA6XGqhEmlEJEI4haAGSCdDhEJhMshXC6EGmA8wesNSq3AdIox69mBq6PXHlQGLgIgla+eUxL9nFph1Wqu9r5kDcXYpJoeyNUv20tKGaUC4UkwnoBIFdcrbiLVi6eSYx+Wx685vAAWi3KKcvjooSgEjPRnuBgQ8ZxOayQWcfl9njDgbz913OvsDflcXWdOBJy9cMAtc4TMEXQszBMw6O8LuToIyEfCfsfpkzQCEWC4r+1Ub8fpEOD2+5y9Pe0kHMDCXhIOoAEH5O1GPN3hvjOwu5MMd1CIg4oBbacOBwAPx9K7Xnv5vXf2vPH266++9eq7h/bvPfDOy2++/vqePXv3Hzxw5PixU6c7ujqdvR2xiPf0oXf2vPbCvj2v93W3tZ06euLwvkN7Xz/53lvH9+9CQeDY0YMvvvjiq2++dfxMx94DB156/eW9+/d0tJ90dp95761X2/fv3//qK0fe2d12bL+j7Uiw5xTqatdiwbyOJphAkgxKkDPuaY84T4NAt8AhhoDKZAR0tvs7T5w6sPftN3797t43gyGvo/vk8fd2e7tPWmwszaJK1CeF+xhPuxp1a6hXgl0U0Il52wmgC/d1h3pOxGGPQERw2EFHnSYXrKfjo0VSxbs5sI8OdZOBTirYxYR7qGAX7m+PeU7H/GeIUCcN9nCIQ457TSZkMiGNBCTKz8XdHOpUcF+SCRdldMCix3PSUJIuinBehC42zLN1LaNHa0VuoCpl5WhKgPio06CDAuqy2LBK+DMSItGASHpyWjSvRksaMpplhhPxIQsbyEgFDcvIkbwGZpVwVobTAmpQSEIIalwgqUZNCTJEMGfGMgposH6JCadEtF9naiJuwD4ecklMWNVi/RpWVtG0DOk8oHH+pBgqqWBdhXOiv6KFK1q4pASrSqiqhMoCUOR8Ccab4vxFFawYSEGJFJRITgqZlFsiejJqsJxERirMpUHlyrB2fdQ4X+MvV/ixDD6UwkYLzHCRKVmxlAomNbCsokUZykuhnAjkpUBejOQEOMMiBg5Bzvbe4/sP7n159+v/8O6+V9o6DkYQl8TDGofwqN/Xfth16kDnsbf9ntNx3E+zfkUGNQXKWXg1Rfcn6BQTLknoL6Y4ZpJh/3w0yE3Q3GOKe0SydsllmqEnKfIRHn8Yx3ZAuFM0fURSD3Di0zh+H4vfRdEHJGkPuX9KEJ/E458SxGOGmWboxwT+MI5NUqRdk5lhmYdxbEKUZmRlXlHmJXmOF+Y5blmSNlRtM5lYt8xVQ28Z2rKpL1vGsmW0EsZqQl/S5UVVXNLlJf35sd+CIiybelNTZkXeDl3nBX6OZadIco6jF0VuQWCnaWKaJhYEdlHk5jjaTlBtGv08U12U5D8TS/k5FHe84LKi7ch2hLZs77hDxB0KLmn6kqa3/hYIW6piG8QVXVszjTXTWjXMFd1YVs1l1fw5CBfU5z3YOVmek9WdmRBbi5oxr2izkjItSDOyMiMrs4pqM3JG12cNY9Yw1i1zM5nYSKXX09nVVHYlU9jI17bKjaVKfbFaX6g1FuoD8wPDCyNji+Nnm+fOT936dOb2w/mPp5oP51emWhsLm1utp1srz9a2v1nZ+nZx69uZre8mnvz46dM/3H3yhw+f/PHa+o/vb/zh2uYfb2z/+42nf7r57D+uPfvTtWd/ur35/Z2tHz7a/vHu9k93t3/6+Mm/39v+073tPz347Lv7T7+5u/3VR1tf393+5qPtbz/a/vbO1jcfrv/+5sq/3dn8aunL/3v0w0kApOBQFHQCh462Hzvd5Q/DXW4fo1rP/u27ZPVcb4D2w2IkrvtROcqlA5jKGFUxNUBp5QhhSamhoUufKJkxSq0pmbOjVyeKQx/2wRLM57XcWLZ6mTdqIGUxydrVBwv3pzcEs+qDBDBuonSWVRswkQlFkxBuIWQSgGWETGJsFqXTYNyUE4MxJuMOcXY3ldNqdj2HEApa7cLHC89wvQKz2fzAjWLjA0qoxpli/fzHmcY1XKnYHRk+ORQmk7TRb2TP43wZpbO0Vmf0mg9V3LCo5EbuPFhUU3UA4uNsxgcJwaiK83ler2NcipRy+f4rnF7F2GymcilbvYqxeVop9F+4y6RHw2JZq126eOexmS2/teft3bteO3poH4dDKZmkYJ+Ag2Q0iIR9oaDP73Z4nb1kHBEZIgaF6BiocoTEEyKHmxrLkjAYdEYCvWjY1XPmkPPMiY5jB9uOHHB2nvL1dZw5fvDMyUNQ2Gs/JAgLudCAA/X1YEAf5u+mwk4K7FVZuLv96HsH3vF4XH19Pa+/9spbb7z6ypsv/+OrL72667WXXn3l71/41T+8+I8v/PrlN956+81dew8eeM/R1ebuPOnpPObsONTbfggOOwUcpBE/Fughgj3+jkPtR97et/vld/a89uar+9/Ze+SVV3f9j3/4+z1vveHtbccjHh4BkpAfPPle3HGa9fXqMFAko0bAkwEDphg22ECSCauolwK6o842oPsY0HsKibhw0MtAPikWcpw4sP+1X/WeOdgoW6cP7npv94ueMwcMIqDHfLS3jfO36ZHeFBVK02EV9XLhXiXm1fFg3NfRe2wvDnksCROJQMGI96fpsSJ7eUCGHfvIQAcZ6MC8p2HHMcx7WkScSszDQ314sNP2iDTYy0ddctwnx31izCNhLhbuYeEenfBmRbCkRMtytCjCBQHJcVBeRGomqVMBCfcOlKTzw6mSSZYtymQjKhmAPadiQDvQfch15l1P94Hu47t8XQd8He9KSN+FstRvYmnSp3OQyoRMLkjD3ajvpIr5CH9PzNmpMW4O75FoJ4v3UVifzAGaAqUS8WwaKybxwQwznuGGE1S/RVVTdCFNVdVYVceKRrRgRAsmXDTgqgENJNA058lLQFkNFSQgSTvTlDPHejK0SyecGu6wWWiDsGIgNQutZZGhMj5SJS8OCldHlSuD4uUBYaxEjCSRASPSMCIDyehACq0lkKIBFg2wIIF5KZSXAkUlWJCDFuVmQh1I33Eq0hkPnDHYQE6LSpSXgLtwqJMn3WS0j4u7LT6iEn4J98bBLo70ylJE08BMKl7MkINVabDAD+a4sbxwvqz84hFF7ESdfz4U5Cdo/hFFPKbJCYZ6TJOPKOIhiT+myUmW/vkmGpugdsvGTkrtdWh2DXWSYWd4YZZj7WR1mqHtSssMyzwm8Hs0/YDlJnjuMcM8jGMPUHQKi89T9BxNz5DkJEHMsMy8Ii0a6qwuT6rCSlJf0MQZiZ2R2HlVaBrySlLfzCU30smNdHLZ1BcUaVESlzV1WVEWBaEp8bYFtHHYlHg7Hd2pre6cJtpY2nGKdnpp/1wQhf8dhDvR6M+3AewYxOfJsKIu2iZP1ZYVbUXVdyzgX2nNNFYNc1nTlxS1KWmLorooaouiZge2z6uwz9PX5KqVWlaMZcVYUc0d2Vdsos/L4rwszivSvCLNqdKcKk1L+LSET0vkFI9PsvgkS07z9JwkrOjKmqmtpxKb2fRmPrdeyK3kMku5bKs8ZGu5Orbcf3Z14Pz68JWNkatT5z+YvHRn6v1Ppz+am3+03lz456XlLxZXv5p/+sf5p3+c/+yn+c9+mnv2x8ntHx5vfvdo49tbT3f0/fUn317b/u7q5jdXNr6+s/nV7Y2vPtz46tbW1/YDQz7Y+v7G1nf3177+ZPPbOxvf3nv6/eTT7wfOfgQBFBNiXa5wZ6frtTf37np734nOnrErH0w1t0kp5wT5IG7YS7S9sORDZH9UwYS8P6b0hmiYTYF0EhVyQdyijX5Sq0WUvIcyQD5DGNUQbQGUAXAJuf/8pZsPPn60gjFJABLV5FB9+DYt1sBYUjQb+fpVTquBcRPn8+nyRdFsxJgMKRV4o4ZQCU+Eg0mLN2ook/JBghuVssPXZ9b/LRDXQTIlJ4Z9oOoNyZhUovR6mEwCmCGkhqXMaJTPQ0ymOnwnV7tOilVKrZWGb6n5sTBpcYnG+PWHtx8so0wKZVIYlxGMfgCSMCZDyXmEMkMxNUonwzEdwi1ebwCwGkQVSq9SZiNIZyAhL6UbjxfWs6X+U0cPEkgIj3jIsAcNOCCfEwoBI8OD4ZC/p+MMTaAshQk0JjLxvvYT3t52nsdDITeC+IP+XooI6zJhqlQM9vp725ztx3tOHfZ2n454evyOdk/PadDfZz8iFXS2g852xN0eB3qIYB8bcXAxAPR2v/TCf9+9+833Dh381a9+9fprr+x689V97+7Z9earu3e9sevN13fveuPNN1779UsvvvHa66+8+PKBvXuxsB8POrFAV9h9Agl3MCSQFKJJJqLGPEkSSNIB1H3K03mkr+3Q3tff3v3K7j1v7nr7rdcd3cckEtAJb44PnLeoXNxbIIOJmMdA3EUikgp7Lb8TRzpE0mNyQSXm4SN9fMQJ9Zxse+c1Z8+J3rbD4b4zSRoRQJfn1L5je1/oOrrL13EA6jsmR10ZJpQivCncVaB8OcJlYL4kGdQwr4K6UyyYoMNkoBvoPBwL9/Fxf1KOjlbU/jRdNWM1MxrpeVeM9skxJwd1x/2niMAZOea0aMAgfXSo2zaIBNBBBbtExKViPhXzCUi3GnOkGKAoQxUtWlLgLB9KM0CWBTNMxCIDOu4XEWeCiwxk+bSMqGQgp2K1FDuQEy0OTEtRnQ7xqNt95h0OcTQyXD1BlFV0KE1VVCTLBbNKuJElLtSkFOujAyeLfFiHHSbkSjJug+gziV4OPIUDx4lIBxruRCM9cewMgZ7hou1avM/EnQbuVnCPTHhSDJBiAIv2pDh/QQ0VtXBZi/QnkKoB1i14NE+M5PCaAVb1SMOAylKgoIZycqCghkp6pKiFKyY0nCfO1/hLo9zVs+K1s9L74+LFBjVaQkfyyEgeGTICA0ZgwAg1zFDdjNTNSNUMl7VwXoxkeF+a82RFT0EOFJVQlo8k6RAba2OQ05UkfKkhnq+w5yvs+TJzocKOVLi8AfXniKESU8/iIuWQWbchAdk0Xi2wtSI3WlcbObaWJMdL0kie/8VDEv85CB+RzGOKm6D5nTmKv5oynGbYaYa1RwBnOf7Psw3izhjGz8fzJ2hm5/3zgrgTOS4p6pxuLFqJVsJq6vqcJMxy7ALPr8jyPMPMUtQEjj/C4w9I/BFLPRbZCYVfMpVZmZvgyAmOnBLoGYld0MTlhLZiGeupxFrSamrKoiS2VGVV01Y1za6eLsnCsiotycI8z8zzTFPi7Q5OUxRbsrysKCuqaqspivavy4pih7SrmtaS5ab4XDuhaFOUFwXJTlAXRGlHz6chFXVRURdkxXaWO2nqfwVC24w+/xJBWRRVe9f5TmzblKXnN03Wl2Tdxl5L1ndkX1kzVFurhrpqqMum2jKUlqE0LaVpKUumYk+V2H90RVXnGWqR41r2fbCLRYq+IGtLktYU1aagNSV9WU2um9ntVPFZpvasXHtS6d+oDq3Vx1aGLrWGry+M3pwbvTV9+ZPZq5/O3XjU/HCqdWdm+e6cramNf53e/LeZrS+mt76Y2v5yavvLx1u/f7T55cP1bx9sfHt/49tPt3/89Okf7j3540fbP3648d0n2z98/PSPHz796Wzz809+8x/3177mtAGnk4xC1MH3Tuza/c7/+PsXdr+9zw2EH0wvTcxt4HoF5NKMWa+N306ULyBkMhzTE/mz+cErCJtA2ASf6C8OXyfkUozP4VKRE4txPBFDNDxqxCCNJbPBkBAICZJVuTexfPH6wx5PHKVStFjB2UI4amFsVk0NU1IpghlRKpWvX00Wz2NsljdqleEbVmE8jGmEmC80rmZrl3Ahh8sFSit/PL155c6cBxLBeCJKZfTMOIAZYTJJqFV7oYxdHw3iVpQssMogQmb9UQOXyoRajVCJEGGCdDI/dP38zcm4WOC0WqF+BeeyUTKRLI2Xh96PsWlCzOfrVyVrIM4VJGvIKowDqBrls5hU4hKNngBuFYcX1n6TS1mxcCAh0Ww0fObwuxGvq6e7Mx6Pt7ed2P/ObjDkQ0A/hUEiE28/fqDr1CEQ9O3bt2vPrpfe3ftqJNBLYkEyCuCwDwe9HBamECAK9GEhFwn5okAf0Hs66u2GXB3h3pOwq40K9giwW4p6RciJ+nr2vfHiu2+9dvrUsZMnjx8/fvT4kQN7d7/i6unoPH386Hvv7nr1pV2vvnjg7Tf37Xl9/9432o4ebj98UI6DKh6EXMc7jryOBNvwmDPJhBsJsqIiOcZfEkIK6pQwLwU62g4ffOvVF9tP7Qe8J2isZyAfH8yAdd1XloIFMZARAjkpUjGwsaw4bDAJ2CtgfQbrT4oRnQqomC/NwEkiQro6o2EHCXlFFEiQERroxFwnEccRInBGhB1pNlIU4TTpSxHuugIN60iF9+sxd4oKWGRAj/u0uE+AnUy4h4+6JBKIR7pzKpaREAl1JNlgkvYnKZ9FetNsIMuH0mzAIr0m4UlQvjQbKMpoXkQSVFCOukTYoWHeBBVM0qEE3pdmPEUpWFEjtspapKxFUlRIQz0mARRlNMOBCSqYE2CTDKiEN8mHSwbWyDBZGS4ZWNmMlwwsJ0FVM17RoheryqfvVx7dqN8YMXIiMJaPjRewSzW2JAJpwjmggGXON6BGGnrsXAq/kiVG5ECd8w1pcElC8hJqSI6k7Mmq/pIeyUkhnXDz0T4+5shJoYIczgr+ghhoJJBGMlo1wHoSaqSRwSx6ocZcbvDnKtTZIjGSjZUUoKSG6xbSn4hWDaisRSo6aBdkSgmgPweea5CXB5kL/eRoIdpIhfuToeFUZDQDjWagoSQ4mIgMJOGBJNxIQEMZopGMVoxQQfHmZV9RCVZ1tJEgS1bQ4vsKmq+geDOcY8AKn89jF3NYRvQz4CmF6M0bkXoWS+uhSipaTaOmAmpCUGb9CRlMqXBWRfrTdEaCfjHJ/mVk4ufR6GOGmWBZW48Z5iFFPSDJByQ5zbBTNLOjaYad5fhZjl+U5DlesC/Ocvy8INoj8xMkNUUzMyy388FZjl8QpXlFW1D/sj7UXsA2r0hzPNeUpZaqzMviNM9OsPSsJCwa6rKpLqrinMTZFdApjppgiEmWnBX550tNhefp6KIgtGR5lqWmaWKWpexEdILAJghslqXs8Ud7DtKWPfVhY3LnQNGGyoom2y5wRdVXVP3njnBJUW3U2UTc0U4i2pQVG5kLvNjkxP8qGm2pis25pqw0Ja0paU1Jb0p6S5aXJKkpis85Kqs2ojbM1LqRXNWsZcVYkjRbLVlfVqU/H4KKS8rO4nJxTbE2lIStddnckM11yViXjHUrsWqYK5rVUoxFRV9UDFv2SvR5RZqT7TaQ0dKtFTP5TJaeydITVX1iJj9L5T/LVZ/l+5/mB1rZ6nKutlpqrFcGN+rDm/0jW43Rjcbo/Llb8xduL16517r+YPnWxOqd6bV7c+ufzC9OPluY/mxx7jet5r+0Vj5vrX+1uP7lwtrvH259eW/zy/uf/XDn6Q8frP1++n/9xwezz/yEBQLxo4dOv/irX7/00sv/7e9++c6BQySnrG7+Nt24CMRlX1QgpRxKWXBci+EGzWWs/BBKGxhr8Vq5f/SmlhqSzH7J7B88f3vo3G3V6Of4gmkNDQzdkoxBWq5yRn78/Y+Xtv81WRrvcKHeiBDBLE7rB+NmMKoGo2qUSvkhKYIZEG7ZBRk7LAVg2QeKMSajJIdQOh2Jq5xeBRDp0fyzizcmQTKhZscHLnyCSSWQThulC5XxOwiXg5iMWb6YH7oZiiYJvmZkLorJUX/UCMRN1hog1CpApkA2P35jcvDi/XBMD6MqSiTCiBKJq7iQQZlUJK4LRr+aGg4gGs4XRy/d19IjEG5lq5erIzcprRzl0sXh9z95+IgkyTDgjUGBsLfP09fR3dXG86zb1dPdcQrw9togxNGgr68NcHbwVCzsd3p7zzg6jpPRoM5hdDSAAH0sFqSifiYK8FiIBr2wqwN0tGH+XtjVhno7MW+7ALt1PKhEPVy4N+o4cXLPy4d3veTuPBn2u0OAW+HJckZHgD6DJwQchHw9xw+8efidV/19J7CIA4cdiKcr0HVMirrlqIMKtdNwrynBJOomAx1J2l/V4LM5sqZAuO9EPNChEEFDwPo6DrKUP2PFVN7byKEjeaSiuE3WL+FOwPWez7GfxnoqSWIoy6aYYFEKp9mAxQFJMaJSgEEEigJWYKMWG05zoIZ6FNAhhXvzPJzmQJXwW0Qww0TMuF8Ee7SYo8AFKnKoKABZNpyiAibhS1BBiwrKqJsD+zjEyWIuLNheMOIaCfBwT0GC9Zi7KMIG4bQod4YHcmIwzfkTtCfN+csalGaANAOYuFtGepRob4L0FsRIWYGrAlARA2UBKAr+kggU5UBeArKCL8cHilJ4KIWfK3L9JprjA1UNHs1SZQ3KS6GsECgqkawQKMjhghwuKhE2dDLDestK+O7FzOrjC/P3Bh/dLF2ss+dqZEENJlmfEOvNSJDO+JJSIKuFkkxkOEFcLTBjCjDCu88Z4KiJjqao8VJstBAbzKK1FJo3II0LyDRgSvBIib5QF8byxFAiei5Pni0SQ7nYcAm/1OAv9nMX+7lL/dzFOnu5wV+sMqM5rCAH6hZct+CyFq7okaoBVg2wZkJjVWKsSlxsMOfr1PkqebFOj5fi50r4QDoylEWGc9HBzHMEDiSjA8loQQ5WDXAgDQ2kIzUrVNbCRSVSUuBaMlyxgiN5tJECS4pvwAoPWOGa4leRDtx/hIu266yrko0NlagLDWm0SOUSaNqAMzpsCAGZ9siEKyWFdcb3iwmG2rFx9k7RxxT3kGAmWH6C5R8z3COa/bmmSPqvNE0x0xRjY8+mne0Cp2hmkqJnWXGOk+Y4aYYRpihukmSnaX6GEVqC2hTVRUluqlorYbXS1lLGWsxYjzl6WuDmZPH52m5RsCcFF0VunmcWBHZZlVY02c48F8XnrdFZkbcbmPMCb4PQPhS049B5nnk+kiGw8wwzR9OzFDVH0zuvpwligaWXBG5J4BY5psmzy5KwIovLkrBDwR0WtmR1SVL+6shwxy/uHAo+56WkLIvKsqj8V2WZVUN/fkCo6Uuy3pS0BUFdENRlSVqWpJYoLovKmqKvq8a6aq0p5jwvz/Pyn72jtiTrLcVYVs1l5WcuU1OamrKoKYuasiEl10VzXTTXJHNNMlZlY0VSW7K6aug7GG6p2rJqruqJNSO5ZGhLhtbU1aaqLdqElrQlWd/WjA1VW1fUNVlZlbVVWVsWlSVesiG9ouqrhrmRSG6k0luZ7FYmu5kqb2Yqm9nqRr5/vTSwUR3erI9u9Y/N9Z+bb5yfH77SOn9z/fonW3ceb30y9eT+3OrDxdVHKyuTm9uLv5t5sL68+E+/+eyrK5fuRIOks8Oz5429L7/06xdeeOG//d0vj59urzVGmk//RbCK3R4ohLAxQoEhNhwk4jEJQQU4ytNsEkElmknHMJ1m0jCiosmCUBwAKC1CWZhUUMsXYlod4HNRweSSpfMfPvxoeo1QSwiXQYVCeey2/SALTqtlKpcYpRLBDJhIGNkxOTGI0ukYk2HVKiEUfKCIsVlCKMTohCdE+yI8QiUmFn7Dmf1uUADJVJhM+lAN4XJieiREJADMwKSSVjiHEHmMKZvZS7n+W7hUjQnl3OCNwvAHUaUO8WU+PXb9/nKxcY2WirSYS2VH4nw6FJNZrSInByDcIoRClMrEmBwYT+BczhvmYNz0hrkwprFG3Q3LSq5yb2qGlcUICEg8AUc8liUxdDyKhAkMZCk0joZpHOQoBId9AglFAx7Q6wB62nxdp8N9HXw0SIY9EUc7EujFIi484o75e2FXR9TZEff2kL4+AuhiIw461Csjbhlx00AH5joZOLPPfXgP4esOdp06/u7uM4ffDbk6TB4lwr2DeS3BoxoVFmIeDnUmxUglSQwW2IwQkZCeJOUxcWdRhhoZXiBCGOjhEAcLdiUpz+2R5I0hMyuCIubNGSRPgO7uEzjqTxhkQkNNLsyD3SbuLulULcVm9bjMBJIa3J+lBtL4aJYYUaIZ0qPHXSkJVNkgj7pNMqyi/gTeV1fhPB1Qgl1o9xEBdJhMOG9SOhZQUS8f6RNhR4IC0mwgyXgzPFCUwDQDJOlAlo9kBTjFRrS4j4r0RINtHOq0qytZAc4JsAw7DcyX5YA040vR3jTjS1KeBOlO0d68ELTivUnCkSQcRqzbiHWnSGeO9RZ4/6gBjRrQkB6pq8G6FqrqoYLiT7KOrOCr6pF+Cx5IRs/miHN5cshE6kp4wIgMGJG6GqyrwYYebujhmhKoKYGK4htOQUNp+Powf/eSeWNMuDEmvD/ClYp8NsOqOoXgESWtBnCASVGwHGFFNJ9hLtSFi/nolTx0vRq/WCYu94u3G+K5dDRJO7loJxPrI9A+mvBrEcxyNQAAIABJREFUKlqywAt1/lKZHUsg48noaAZpZKDBAjpUjA0VY/1psGQAFSNQs0I1K1QzgkPp2FA6VjehmgE2EkgjgQym0LNFajiPDWbRoVysqAI5yVtPgI0ENJxBB/KxwQI2VIwP5/H+VLRiQlUDqlvIUAYbLcTPVeJny9hoITqURQfT2GAaH0jF+hPRkRwxkIrVTNj+dSAVG03iJTmSUyMJJVjJxht58lxFGM1StRw1UpPeP5ep52lDCLBYr8J4LSn0i09x7D4W/zSOPyIpe5vMJCM8ItnHDPeQYh6Q9AOSfkgxEyw/xYvTgjSBk5ME9XMEPhfD2kZwXhBnWM42fzMsN0mytqYozkagrUVKmCf5WYZbkJVWOrlSzLTKmcVSeiljzWjSY46e5JiWqqzp+oosLzLsIsfM0eQ8Qy0JnD07YRNrThImGOoRRTxvyvDc88U3PGM7pDmOtq3hgsDO88ySIDR5fpHjlgRhBzZNnre/dkng5hlqjiYXWHqBpedocmeruD3suDPg/3M6rqi6zbymKP/5SY2KTdB11djUrU3d+q/GJ+zk8zk7FaOlGPYzIFdkeVmSlgShJcgrkroiqcui1hJUe5t5UzWWNHNJM5uqYUea9pCG7Ud3CjuLhr6imi3FWJC1OVmeVcQZTZrWhUlDaGnPtaLJK5q8rErLitKS5TVZWZOVTcXYUs0nSuKJZG2L5pZgNBOZBTOxYCaaRqJlJpat5LJhtnRjVTNWNWNF1e160fMN6bKyzHMrAr8s8C1ZXtbUlmmupJLLmdSzTG47lVtPZlbTmVYuv1IqLVdrrVrtSWXstwOXN4oX1stXV+o35mtXVi/e+ef7M1xcjYVxd6/nvf0Hfv3Si7/85S+PHD2OE8z7dx/Mrz2dW94ev3Dj3LnrH380ceXczUpuIJcdrFXPXbxwO5VsCHyGoVOW2R/H9HBUoNgkFtN4Jgd4aBQx40QuglgAKbpjDKqkr3wyd+3BkgMWvJiKKRWcz9vAU5JDpFiEiUSMyaRKFxKFcyidDsd0MzfeGL+D83lSLKbLF89eviebtRid4LVq//iH96a3o2wmENPsOfoIlYpQqSifj8tlADOCuIUx1UgsDUAmxlcxoRyMJxEuhwqFmDYIiRVIKHqj6s37rfLANX+ELVYucHoZ41K4kKsM3xDNBkImzdy5wXP3cL6Ic7mh8TuSUaWlfJzPiukR0hhwYkx+/MLD+bkYiXZ0HA/6e3t7T7W3Hzl6dF9f92k8Fjlz8lDnmcMx2O/qOo6GXZDH0XvscN+JQ3w0HPe7cMBJAk4BAqioFw31Iv6uqK8z6umIuTsooFcIu2XUp2IAF+7lI30S5JBhZ46DSgKUJcJVCU+zmOPkQSEerqVEnQqeLal3rzQSHKgS/rIZz2uwTrstzlNPxwbTmIp1Z3lvXQNHc6zFRtoOvy3RWFGPl/VYRYueL/ElBbZogIEdMg36nD097ac6206AIU8+oYpxONRxuq5KKSpmkYjFIDzqzijwUJYsiIHxdPyCHi8RPiXamxDCpgQZPGhxIBnoNuAzZcabxRxJxKFE+kw8IMQALh6QEL8S8ysxf4oFayZZ0FCLAxJ8IM0AOT5UVtGCBBsEkKBDORFJcBGTC9bSVEqIlFSs36JMAkhRoZqMFcRAXgDyAlCUgmUlXJJDOd6fot01NTiUgMcysbFMbDyLXSiSl8r0xRJ1NY9fLRCXc/Fz6ehoBhnLx8aKmG2MxgvYWD42nkOv1OirVfp8HrtaIi8XsVsD3K0B7nqN+qDB3hrgbvYztwa4Gw32+gBzfYC5NsTeGGEvNfCxCnRpMF4eLt28/+G1B5/q/Y3c5SvhpJ68eRasaefvXbv80fj168X3R5mbI/GbY9SlEeraRf1evzQoBeOuA87Tb/R17O3p3t/bdxQIdlPIqYFM7GqNu5jDL+awsWy0lgxXs+HBAnq+wZyvU6MlbLwUH85FbRYOZ7B+Cy7KgZISrOqRLO9Ns+6aAcpYZ1byjxbJwXSsP4GcLVLnSvTlujDaz432c2cb/HidH8wTZStaMZB6IjaSw0fy2GghOlKABzNgIwXXLaRuoTk+kGZ8eSlU0eGBND6QIysJtJEnR4xYVQbriVgtT4zUhXISLWtQRYqIcUdajow31EIiZggBLt7Hxfs0zv+LeYKZjpPTcXKWZKZoxj4anOL5GVmZEeVpQZrkBBuQc5w0z8s7i0OnOOYxTT4k8QdE/CGJ2+loS9UWJXmaYSdIapKiZ1hugmbsBs0DnLiPxe2Ji4cEae+RmaFZ+3EWC7xon8M1dX1BVecleYYXdk4i5znBHs+3jd3PZdNigWXnGWaBZZs8b3NukWNsNXnWlm34Flh2R4scZ6vJ83M895fjQ1FcEoQljl/i+CYnLvFSS5BtLfFSkxMXWWFBYG3ZH2mK8gIvzrG83cSxh0bmBf7PsxnSqmHaN8e+S8v/e3wqyra1eo5VXd15spU99Tgvi7Mib8N7RZZXFWVHK7K8JAhL9tyIJP1lRMR8PsJh2zv78NKu+fzc0f5/pOn2/2antS1VWzXMdSvRlJVlTbd7PSv686brkvKX7qvta1d0Y1VPrJuplm7ZnP4r2dhekLUFWV9UjAXJnOW1KUZeUPWWmVhPZ7dyhc1sfiOTW09n19PZxWIp5QFIAI7A5Jv7T/wfv3xhz+tvOk+eZFhxZnH1q5/+87Nv//3z//h/Pv/Tn3739b998d3nn3/++Y8//vif//mfP/zww/b29tOnT3/3u99tbGzMzi1MT88uLDRnp+c+vPbB5dHz185dvnn+arm/ZKRM1TRGzp776N7DcxevgwgFRek4nCRiGSyaAkEDQiwES4OxZADSg7geiGsuiPcgIsQkYTYVxPUwabJWf1wuYmoJEXNhNlW58NH95d8G2STCpmpnP0xUzgOYGqKtoWuf0ql+SMwIem3w7B0rN45SKUaqZstXOKUeo/KSXE0mx2m2DARUXh78dOKJbPT3erEomQQxIxRVo2QSpVJQ3IzRaUYuk1IBJi2rMJ7vvxL7fxl7ryC57ivNE9ppJ03LUVKLLcpTEh0IAiBhyrv05nrvXXrvvc8s71BV8EAVyvsCCNCCJGgkUqQoilKLarUU3T0zuxPbM08bsY/7tA+3kASp3diNOFGRmZGVebMe6pffd75z/pQPYYO+eEMJFBG1Qvoq2YnL0cbII08+9ldf+ZszZ4+fOvnEV7/0t0/97NEffPub3//GV01nT0ED3fbOZ2nLgAbaSEMvbRmg7EMcamNJB+gccDj67cYOp/Gsc+iMve8ZYOA4bTsjgV0K3EMZeylTpws3hlXQI1o0wRL24am4WIqpxagW94sMau88cxJFoFOnzpw+0yHTjpCGyrRBJnsLEbwUweOKvRyifYpJpHqTQbqW9YHGju987a9OPvGdkIaWA9xoWhnNivkAIKNnrZ0/HXr2Z7buZ+09x5/72T8e++E3zB1HMVNH34mfdDz1fXDgOXDgOXPHUdLa7aIslbhSiooJNx6SwHwQicq2EG9yY71etN8D9SqWjjBiCJDdXqxDBU+70K4Qa/RRBhnqFYFeGu4OSA43bUq70ABl9sIDIdTgsfe4EIcKWT24XXT2iUB3VLSHeIMInpaRnrQGFT1I2QXnJJtgO0majsY1a9kHFD2OkgdshomiG+TNJy0nv+c88+ORIjfdUKsJtJ4kR7JsOYw1EnQ5hI7GmUYIr/jgsheq+pFaAK0F0IoPLoedOgjzPntSNcckQ0KxZNyOWBCM+J3JEFRI4a0iO93SpoeVVomqJaBWBpuu8udHtHMNaa4pjxdpP9fhRM+MzaVmr1SGFwrhqpeOUMFmODwSv7J8bvJcIZ1mhhvKTEs5P+y53PRdrvoXilLeZVGR53xMj4/pUeAzAbzHj3QqfF8+QUw23LMt37maZ7IgjybZ8TRfTmHFkKPkszT89noISnkcfi8YSfJlv6+ZDpST7HiGHPM7p3xg04uWA0wc7g/xBjfbkxQHiz57NGCPeB0p0VYODRZ9A1WfOa8assJQxWWreW0lzZT3QknJnFIMRY8l7zJF+T4/0ePBezSsR0W7A6whwBp0HEZES1SyZlzOvBdKqfaMak8rtpRsDZH9YMePjz7yt8jA0x5iMCpZg5xRhs+qaKeKdh5ZRYkVBF9G8BsYsXh/HOIyii7RbLt0y3SV4lYpbgnH9Ln4JRxbxNBFDNWH7q+j2BJOPJij0aM0Szihy0TdKV1j2A2OX6WZz4Hw080yHNeeZ9dHDHU1pq9e09mje6SHRR26neskqes8XfOtk/gWQ+kLX3Spp7ud2zyv9942GObBdan67hudajpsdllul+XWCVpfMq7jUPc5dzlRv55tgd3m+R1B0BXhJsvvSKJuOeryVPd1V2lKb5rqfx89XrTGsCsU3QbhJsvf7wWKW5ygy8d2qFUffNyVpZ02p1l2m2V3OE7nov74FsdtcVxbbq7x7L6q6fTSuftpMOf+irsH1wXsivKhU3ofh/rtPUXdFiWdiAea60Bz6Td2ZaV9ebq7uysre7JrX3Hvya770yBqu3YlbVtWdCJuy9qO4t6WXZuCa51TVzhhlRdXeXFNkPSf+rjIiuYpQyjdZxnoMp441f+t7/zwS3/3xce//z2OlShWev61X3z07//j3u/+5Z0//OmXf/zj7//X//KLf/2vb/zhT+/8+d/f/6///a1/+ddXf/eH137/x9d+/8e773/w2ge/eu299++++8uX3/75zZfvHtx5+cW791649+bawc2NW7ff/vCjizfWpy8u7r/0xrX1vcszF68uXF2YOd+stMrF2sjwRGt4PJMtBryJgDfhdUUl3sszLpZSSUyEAdrpJGGYxUgJJcQBI2Bx4KOT56cWrpktmsPpc8JBlIwPWhQQj4B4BGWSVsjPa2VaymNshuBznvAEr9UQOs16C9nmNVItYUrJRsW92ZnWhQ06kLPiAdZTkoJ1GxEEmCjjLgJM1EGFcS1He0uInLYzEYCPW8hgP6gZUC9BxQDIY3WItcZssVDDQVCEgY7Hf9Tz7AlD51lj9xncZiCdBgG2+HkMMXTIkJWzG2TELmMOiXCyiNVh7LIbOhFLNzh0ZvD04+bOJ0nzGRHoFuydrPWUmwLdlD3to3yCzdj5E/vQsYgHy0SFqYIrqTgY65muY987+sOHBs8ee+rHjzz1k+9KlN0nwekw3chJw3mpnmSyXjgi2OJeZ0hxuFkrCw7Y+54dOvMUbu2Kuwk3OlgKkON5uRCAXWQP6+hQEGPSzWuY2UPavJTdTVhV1CSCgzJs8NEOzHAK7DsuAL28s0fFBnyMOcjb3ORg0gWERYuPHpSAsy6ox48OuOzdfmjAT/R40C7ReUoGOzS0j3d0ooMnof7jsOlkzI2EJGdMAoK0JUpb05wzQdtE54ACDQZZu5c0urD+EG+KybaUyxFXHRkPlJLsGdlR8kAJ0Rzih0oRrB5Gq0G4GkSbUbISQH14D2t+RrKfPjeiTdbklNeS9JiLIagQBFsptpVkmlGy7Iezmj0lW9KKNedyFDxAwQOk1aGsy6gnR9KKOSWb0oo1q9mDkskvGIKyMSgPRZTBXNBWTyC1BFSNQSNZcrzATJa4kSw5lqfH8nTKbWSw7lyKi0fpSIT0BXBJc8aSYrrgymbUfFaO+B2FBFhNQBMlZqYojKeYqTR5se66Oh5cmU+uzKdvzCTWptNXG4G5Mf/1hdTyhezifGpxNnFtKnp5PHR1MnJh2n9lKrA6G1+bSZ5vRCZbqfkLE7NX5i5cuzJ9aarYijab3pmGb64RLmVdleHk4tzw1HTxwpXGRCMc9WOBBBvLu2qVaCXPjZTlVoavxahajClGmWxMyKZlRXaGvEg2iBUDcNHjSEnGEN3vJXpDvCEimkK8QcO6vFRfkBtyEz1BbshNdGc9znIILQWRvNtZ9sO1ABqm+qG+p2jrSdb+nJcaCAtGD9nrZ/ojovHIIojcgO+7nQS5fD/teRXHrxHEdZI8HJm/3/ZbpakVitSn7K+jSHvufhHDryHoNQRdxHD93/0ySekU1LWF7pfqjy9iuA7CB1molz50sd4+j+L+/2u9L6izUI+AHo4GEoReusK7LwfpHY45kITnVfmWIu3yrK4Ot1n6sytd2PaSUh2Euig8xAzNbNPMNsN/rvSTN3Y4Rier7mG2AbnNH3qMmyy7wTA6mTYYRteL7cVyOv/WafbQUL3PpDYXP3eFeoBoT5EPJEmXgG1peCBJN2X5UBpK0p70qQe7IfI6zNph3U8hd7+F+eAFbDDcBsdvi5IOv7Y01H9xT1F1rO6rmq4Id2XlgezPfXBK2p7s0tXh7gOTlIcbdlRtV9V2FNeO4tpVPbuqZ0dxb0sefQnDpiy363BRkaQuugJxJ27rGHKYoNNnur/29W889NDXnnjsycefeLo0PLX76jugGh6iNSqSCdTHvaPnqWxLKE/kr2xO7L4yvvPyxO4rc7ff3Pz5e7u//NXW2+8+/6vf/Pq//4/f/G//481P/vTmJ396/aM/vvP7f7v38Z/uffzHm2+9f3Xvztzqzgvv/eq9D3/5/kcffPCbX7313jv3fvnOR//8u4///Mnbv37vjVdef/Puvbdff+vl2y/d2r15sL1/c+dge23r6vmLq9eXFq9cnZueadXqhVx+6fri8tKNZHwkEqoLXEyRUpqSgWAXAKo0EyapoMMpW6w8ivnsDhlBvTDsAwC3AVQdZMgAeKx4xAB5+wBVilZHL62DXMROBZRIHRHjRsQlh2tSqAqwYURORysLQqhupUJqfCRYmEXktIUMcmzI5y+DkIZArtnJKxen530s5cadMU0QEQc01CURDtTaBxo7oh6KJ0w8bGSAQQExccAQYemBBs9YOp+xdZ+wdx0jzZ2E4bSGGEKMPUSZA4TRjxsgU7eh66hMm/yifeDUD/pO/kDGhryU9VyejTO9XvSsBp2N8Oa8j4zJcDHI+URUwE1hFSzHmaTbkfUhMcmBDZ1QqD6fYJEJAwcN+gUk7edyIb6ckIs+qhyk8n7UR+sT2U4NM0uImbZ2KsiQhhlZezdt7VRRgwwPwgMnFbTfTRryASoqO1zEQIAzxhS7hxpIuYCE6giwBgXq9uODMc4exI0BzODHB91Yvwz0SM5uGeqnTGedPccc3U8jxpMJNxqVgZgExEUgxtljjC1CWYKcMcSbMh4o70cLASzrhVMuoBKhyhGqGqXLPqzshWsBrBJAqlFivCiPp/lWjCr5oLzbmVFtccEYF4wFD9DKEq0skQ3YqzGkmaIKQbAUhHJeoBqEKwGoEoBqIaQVI4bjpG6Zln22ss9W9jmKHlveZcso5pRoTvBGH9kXYPpjvCHC9oeoroTQV/Sai15zTDJk3LaYZIiKQynNUo2gY1muHsNHM+pkwVMOk4UAVgyiKc2mc6IQxJtprppAxwpUIwWNZNBmEqlGgXNFfirPNFPEcI4ezfMjWfZcSblY883WpPmmOluTpmviuRHtwqTv4kzgylx4blS7POlfmo3NN/xBCZIkIpJNybGYWMywhbBQ8IQqnmCMlVxwsBJ88V9+sX5r6/KtG7/8l/dbI7mz3U+3ro2/9uf3L+4vr2xdOTdXL6W1akouppRYUvVnA7hPeMZ8xoAMUIwxLNpqAawWwNKaI+Gy++j+hGpLavawYEy7nSmXw0P2hnhDQrUGucEQN5jzAmmXPS4YSz5oNMlWIlTej0ZEU1QyxxVrRDSm3Y5qlDii80+Xa3rCc5Egr2GHGdFDp1Rv+BHUCkHpa2L0fWm6KNQ1ov7ruiOqP19HY5uLSzihm6U6IPWV3A8u6db3dOuHFOonUehKcYPhdMA8KOM+l/x8MAKqi7wVElujCV207YicHrE5UCV90u7wAKb7+9W25PsCjqbXafrQaCXIdZxoK0gdbO130bG6wzF6i3GTYnXVuMFSevT0cPGNyOn81l9BH9s4xJV4+KE+V5ssu8mybTWpE3qdZXTDs30Z+sdv27mH6lAf/FAVPQuzrRzmUdudyzbk9PkQ/TLaCdVNlt3geN0FfdAgbe++0e9+VjWK7RDsIeo+C8IHlaUOwvtbeD5l4a7q2VFUfUGPvq9uV9U2RWmN4zdYcUPzzvKaa8AO95jMg6afPfbE333l779w5Mgjj3wPo8XF3ReK01fOAFwn7u6mfWbC1+uUThupHodoo4MONjwIa2fNjN0ds6jh0zB3FuLwUE4tjNCxEhrIiKnx4vx6ZnoxPXX16p03rr7wWmHh8p1f/3b93rvXX3pj4833bn34T/vvf7z73kd3fvOHV37/53u//e0bH3/85u9+d/fXv77329++9P77d3/96zd/97vX33nn3i9+8ea7777y9luvvvP2nTde33z+Vrpa2bx18+YrL+/cuX11bXVzf//S4uKNjY07r7768zffWllcmpueuXF16dzk7GhjrFUdHm9NZNMNgfNHgpWAr+zz5p2gYDBDM3OXs7XxIQc+YENhRrXAjMFJmEDKSYhWSKKlKMYGzICAMn7Fl6PEiMnJc55QpNgilDhAB1R/vtIcHRmtE5jZz2JRmZFQGw0OAcbT5v5jCmsNelCZMvPwAGnrBAdP2ruOOjqPgt3H0P6TjOG0aO0i+k+6wIEQac2reNVHpwTA1P+cuf94yIWMVwK5EBmXwZybjAlQJQDlfc6xrFCP01Mldy0uRhTQw1hx+4DTcIoBewKi1UMNZL1wxgVz1rMaNaiRBo00+zkwqpBBAfaytrAMRHhrVLD5aSM29Axhfs5NmDhHH2Hp0cfpWHsX7+yRoH4PaZbhAaD3GDRwlHWcicq2kGD2Mv1RxRLXbCHREJWsId7kwvplsMuLG4K0xY0aVGhAdPSIjh7B3iMB/S7UKMODAtCnIENZH1YIkmHRFuatUcEWZExR1pIUHWGxP6EZyxGkkaCbSTbvh8OCOetByxGqGiXrYaLqR0sesOSDKlG0liBqIUxXeEnJrPcF62F0PM2WY2AjjdUTyESRH8uz1QjaTJDDKboahGshpB5Gm1G8GcXrYbTkA3IuW141ZOXBtDCYFgYzojErmdKCKckZCqo9J1sLqjWvmPLyUNVjGQ44615zRDAUA3DaZY+KxphkistmPaKS1oCcByz5oGoAGo5ADb+96jVNxKC6H2iFweE4fKEpzZapsTxaTzhGcshYmiiHnQm3IeG1ZEPOfBBsJakLdc9cRZivirNVYaYunhtRFyY9c1Oec1OeK1OBi+Pe6ZpYSRKaZA4nxIWV+YWta+XL47XF8bmduQsr45mcSrEmIcbufvzizPL5Ky+ufPIfn4yO5Z45+aPm9dHnP7mnVWOf/Pm3K6vnGwV3Ky16RAvBmhE385PBsz0+xj+Wr4xkE346ztuSgjkmmiOqtRCA836oGET0n1kvEOKHkpot7XakXPaoZArxQ3HZnPMCBQ+QEE0pl6MaJZtJth6nymGsEASLIagUho+0hwivIOg1BL2OYjrP2jtF9UeWcVLXbTcw7AaGLeP4g+cxrdOHYxIP5kX1u4sIpidrdNGpJ2uWULz9CvqLtOtTc5WkVwiqfQ7wXzJPrwcR9SAb9PEJPSajbxnVUyHt5WoP6sJNnjs8xYJh1u93DXVFuMF8WjqiDolFkds0tcPQOwy7RdFbFLtNczsMv8Mxuh+rtyR3efZ+tOfwZdtm5mFOh+MOG3sPlE6mHUFoI0ofczxQlAev5MHrWcXxdZLU/yDtxuSGyOtJFt223WA4vTZZvv2LuoTV2bwvy5/ue7u/ZKeNz/b+OZ2pukZsW7g6CPcUdU927cmudojmwQakvljgU/koHi7T2ZPdehezvbt1R1F1EO4I0oagrLvDo7gg9hrBfmNnZ/cPnnj8Jz9+9Gtfe+jEcx1aILH/2nvu3HgH4u4kgjDpEbQkwQUHzKQdlt3BoubPOxAFVVKEK+vkIl02/oyJHoBUI+EdQLQO0G0V0wYm4lBTHZBgFgPh4dn4xBydHu4g3KdRFfDlAV++l/ab5LiQGxfzDSFXd9fGoxMLk5u3Rlf3Fm6+svnOh+//t//91ge/2X73g4Nf/eblT/7lzm8/ef1P//byP/9pYuXK7Pri2//88Vu//+jexx/c/fDdN379yzvvvHHvl+/cef3l/Zeev/vzt+68/urzd1/de/GF5+++evPW7c2tvb392zdvv7q58/zlxeW1na2N/Y2p6dlr15daw6OFYrneaIUjMY/Xn87kGs0xtycoyW6PN8QLKkFyLCcLomaEYQNMGhDRTvm6zLgT4/KVgj8odz/zGOM0RlysQjkg81n9/FUa6SNtHajpFNB7zNl9FOk7rvNPtnXzptNusM8LD6QEIIAZsjKaVTDV2UdABq8MRzxYUHbGVaDgp/IeKi2hhYRUyWgxL2noetIx9Bzu7CfBQWPPcWioU0TNft6R9iAhwRyTHArYiw2clOBeynKWtfcqsFlFTS7c5GPMPsYYE61ZN5JQIM7exdi6dC9UI6wK3MfazspQb5C1hjhbRHAkVTipwjHJkVCAuGIPC2b9+76b6AlygzHRHmLNKtzTPrdBgQdkqN+DmTy42YUaPbg5wDr8jN3DWEMSGBFs+sx4VLQnZGdSAYp+IudBfUxH1mcbydKtNF0OY0nNHuJNeT+a9gJJzZ5WbBnZmpGtebc963MkXJakYsu6gWIALgWhShhpxLHhFDmcxkdyxEiOaKawVhqvhKGM21LyOyoBKOuxpl3mpGpMKIaEYkiqRr1ymjElDcS4vhjXl5ZNOc2aU+1ZxVZQ7XnFUvOBo1FsKknMpMnRsDMn9mZU22xRna+4J7NiLYQlRFOUG4rxhohsyvqdjSTeSKKtFDqWgcfSwGwJH4s4RsP2sRh4sSqcKzETRbwWtw7nwMkiszCsXpzyz4yo4zVpqq7MNbSFhmehJi3UpPMtdWFEmx1WJpviWFMYafCzFXmuoUzXhIkGVy7i6RJWHFXSw0ql4qlhhTpwAAAgAElEQVQ0vCPjgZGq2koyMxV3IS80zkUnF0pTV2sLV8q5EO5iB4fnU5v3ltdeuvbO2/s3LtXOVbVzJc5LnYGdJ0nVedrZNff2zT/9X//zP/7P/7azMlMK4EUvVItR1TRbCsNR2VAIgq00XY1hOb8z5bbm/M5SBIkqxqTL0kxRrTSdUEw+qjsmGapRohCAcz4wHwDKEaSRxMsRKOuzHbnBsfqk4OGaGBS7jmI3MELfKaObn4sIcgPDVghinSR1EOp3dYYdnrj0QOtL13w6C/Wk5QpBtfOlSyi+iGA6pZYJ9HMpGP23Di1Eil0n6FWMXEHwdhOxbSHqht4D6ZhD0uzy/L4o7ou8HgFdJ/ENitBTphsUoeuwNjvbiupwSON+j3BfFG+K0i1J3uEYvcXYDt3otcsyeu0w7DbN7DD8LivsssIGhW2z5A5HbbPkNkvuCcyewGyzn8ns6K+pV1uzPrgWdVf6DAU376dgdgRhXxR1L/SmLN9SlFuKot8+/Duw7Od6hO2mY5uCh9UO+3B0e4ByW2DbTmYbe23mPSgHdTTuq5pOwW1RaHcT9b5gW/XqilNfX7Arip+zUvXxjx1R1ffqtccr91XlQFMPNHVXU7ZF6cDtX1MDTYTlBiyD3f2DNoeiaENDRgCArDaw2Jh44a3fUP6ygYnRrli0OOpL1cyoaEIEX6oWL4/TrhiEhTRvLZ2f94RaVthrQ3ycp6SGmwY6PEgGQS0jp8cGCE8PojLRcnL80tzKTSla6nXQBkREhKCddJlAwY6pVipkxHxGzNdlEy1ksNMq9DjkIcRjUILHYeYUIRpcYSJbswaSznjePTGfnb9Wu7y6+NJblfM3SjNXL2zcubr7ysLKzfO3X9p694O9Dz46+PB3ex98/Oo///vLn/zrK3/4t1/86ZM//M//ePsPn7z6m49f/PCDFz98/5V/+mDt3vNbe/vv/erDF1+9e/POCy/dfe3WCy++dPe12y+9/NHv/un2Sy9v7e3fvPPC5u7elcWlq0s3ltc3JiZna82J0clL9dZCNj+WTJYr+er60hIJWTpOPglb+jjE4uw/Q9n6OGAA6n/W0fkzpP8oOfiMC+qJ87acBhc9WFJ0JBhTRgKyMhjnHeTgCQXs1+BB3t7DgSaVtBLWs7DhhJ81pdxoUkVzHjoelGQWHOw+/uSj/zjYdQIy97KIlQSMKa9UiKhJD1mLi8UAmVJB2nSKHHg2KoIu1Eibu8CeZylTZ0rDigHSTfQp0FkX2kNbziL9z3H2AT8NhnjIw9h4x1kF7gnz1rwPL/iJvA8vBshigEy70IQC+WmznzbGZWdMtilIV0S0pFQwJto92JCPMgU5hws3KrhBI80aYlDhIdHZJ4J9KjYgwL0c1Cnjfbz9lAJ1pjWgFMALAawcJptJPq7YMx5nMYg0EnQxiGQ8zrTbGVesWS8YU61JzZ5zOXKqPataCh5HOYJUE2gjxg4nufGcOJ7jdQS2Umg1ChRCtlzAUgzaqlGwFoNacawVx6ohcDhFtpJEK0mMpKmxLDNVFGYr8lxNvdRyLdTk2ZJ4riwtVF0XG94Ldd98xX1x2H++6b066l+cCFwf815qqhMZLOfqr4WQqZwwnmZHEtRIgqoEoLzbnpJNCbchF7SVY2Ax4qgknKNFYqJCTteZCxXifIU6l6dmCsxIEpvMUaWwuRAcqsSAlNeYjzureaJZZibq8mxDnW+6zg+75pvq+WHXhTHPTEuZakgzI+rMiHq+6pqriJNFaqKCT7bI4TpeKSO1OnW+yC/U5NmaNJVnziXIlaZ3KkvXcvh4UR5taSMV9nJduTriHhuRG2OuRlUeLgkjeWo0CZ7LobWQJaoOJOJYOEkp9cDkysTS2tTUcLAep5oparggjlVVBX2OMD8eEvoaSVyvZooYzlCVGOYiO0sR5GCpfn06hhoeO/OzL/GO45uXCoUgKCOn3OTZfMAxkiUbSbQSBY9c55grBH6FwJdZ9gZFX4HgSw7gOozqtqdOwUUEWULRZRRdwTB9Bdry/burOK7f1YMt+qIZfabwcI4QI5cR/AaMraCEfrr9JsVuUuwKiS0T6A0cWcLgJQy+gSM6F28QpK4+12lWb8it49QyjOlAbQ8ztHuHn2sN6pJrTxDa4xDtQQtdq23TzBZFb5LUBkFuktQ2zeyy3D5/KBDbqdE9QTgQDg9s2hf5XZ7VRwz1sYoNithlmR2G3qLILYrWQajXGg5vUtg2Q2wzxA5L7gvMgcjuctQex+5xbBufuyyjP9IGoT7y2MaSnojR8daOxuif7sF6sFN4cB887QmNdYHTPdsHwz76MEabfPqbtlNIbQ+z7al+ZvOqKOmeZztT2n6vTxkpKFv8YS9Tb2d+pmRhX5ZvquqBouzL6q4oHy6NU2RdXH56oqQk7inyqsRsiPwuJ+7wrkXRG7MihjO9Fjv0zMkzjz1+9Jmnj3V3dg0Nml945eczl7ZNuNeEqpgcI7XkECSdNeI20kOoCSvhtjvdGBFx+eqqr+bAAhbUx/sqodwMosTsbID0ZIKF6Vh1nvaWumxisnFlYXVn4tINX6LoJCVGDYZTFU8gjVEqSsc4Je8ND0NEGKGiJJ/S/HWYjDh5vwGT7ax3ABVNlDZEKv2Y2IcKNjEab11oLGyw/lK/XRy0iSaHAhPB43ail9YGea9RDBqEAB4pkrEqHilHhicbV1Zy565mZq62rm9ffemNya3d63dfefXXv59d3Zm6sbn/1i/XXr53ee/O3pvv7bzxi/WXX9t5/a2d19/auntv7947t955b//Nn2/dvffavXfvvvnuzp27d9/98IU3frFz8PLdu+/cWNpcXrlGkUjP2ZOOoW5wsJMY6pZtBtU25AM6krQhL9uHo/RUTh7PSq0Ul/EACd4UY01h2hAVbC5sMMg5oP4Ttp6n0f4OsOcENvSsjzHn/HhMg/28I6phpL3P0f9c37OPEZYeHwsRxi7z6aOmU08FRRIe6jSceSzI2+KyMyE7VaDHDQ3m3FSIBvCBs6aTT1CGjpybLPoJD97DO076yAHR2Sc6h0TAJAKGsADGNNRPGSK8NS450hqU1qAIb9WQXgnojHBAmHUGaVtMAOMiEBcBFzIQFWwJwZmSQH0pjAs3isiASprdjC3I2kOcI8BZo7Ij7UdSPjDhcWbCcC1Iln1YM87pIMz70WKIiMq2UpBLKFBcdkZES1Qyp92OuGKJKcaMD6hE8OE4PRwjGmG0GoTrCWyiLEyXPRMFZbKojOX5egKrJ+FmGq7GnaN5fDiNDaexZhIZSWKzJX6+LE9mmFYab6XxZgrTq5XGR7LkaI6aKHPjJXa8xE9VpXMN92zdNVlWR3JCPUM3c+xoiR8pMa0sPl6m5lvSfEuYq4gzRa4WBipBx3ACHU3hoym8EnRMZvGpHDGaRobT2GienKzw0015oiqNF8GRLDicQBpRpOQDRpJEOWiphi1ZvxE2P0oAT4T9hmIWbRapVp4ZL3CTDa1Z4Jo5tpXn6klSXyUznGFm0+xYHB1P4804MJbGp/JMK0acK2hTfsdsjh4tszNNbaYonMtwEwny4qhnpemfqQjDWXQ2jU4kwIk6uzDtH8/QIxVqssFNV9mLLfnymGeu5Zod8c5PRxuTkUrTPdzQLkwFlxfiF6f8U011vKldHPVMljidzbM1abYmzVTFc3V5uqFOVKULY76r0+FzdVWfuJ+rqdenYzm/PSz2Z7zW4QwxUxXHCtRonjxS6e0udnUMDw5chOElkrqGoIsItsnyuhZsg/AGgizBsF7XQfAaAFwDgBsIok+mrxGE3gW8jmLLJKX/x9zkhVWa2SCZVYy8AWM6C1cxUi8dhEsYfB0B9VpEoSUMXqfZFYK6gRFrOLVFc7ussE1zG8ShU7qMk7q/ukJQhxqRotqo2KRpfYhik6Z3efamLN7WlJuyuMVQawS2SZO7PHuT4Q9obpegtzFyCyW2MXIHp3YJ+nC2j2XX2+KSorco+i8Voe557tDUFkls4NgGRmzi5BbBHBaN73LUHk+3WbjNEBskel8+0ts01bZVd9nPyMEHc0Bt73TvvgrcF8W2p6pDUe8L6k/QMXPYSb1v+a7xbHvwox3n2eXEHVZog/Bzp3M8GBl9sEGof7/Z5AUdhFuCqIeB9S8Q6yyjNxe3BHGTkzbYT+c6DiO4PK9f4b4i3nIpt93u512um6pLt0/3JE3vgLbH/Nv7B27I1J5LvilKe6yy546OsS5kwDo4ZOnsM37/B4/+6Ac/NPX3G3r7YYh494M/5BsLFsBrAbw4m6LFnAXwGmyaAwk60RBEhI121Qp7ET5hI4JdNrHDJvSCKuOOA4x7wMlynhylZhxExEHEHESMjucWdu9Mr+w6RV8vSAvBjBLOOyjNSXhkfyHfWCDEKEB6tVA531iAmQACcCjIx6MlWQzCMK9p0WSyqqoRK6nwvtTIuetXVm4GI2UAEknMRWIumJFNIGFwEijnAggZYVwOTLRAfJeJM4LeHotmAAMn+1kHGzfh3kFU7WL9aKJeuLoTnV0yaAmDlkATdasva/cl6ExNrU24GlO+kXPJuWu5i8uZ80ubd+/def+DxVderC9dndvbvvHKK8sv3L391gd37t6ZPz8LQ/ah7tOE2YD2dpFdZz1W82SAWkjJs0lxJi2NJNiMyxkUDLTz2ShnSIjmmGhNu+C4CqW8JGI67WZseZlL8EjeQ2U9OAd1QsYTFNTD4UOctVMB+7He47K9J4ibPc5+LzAQJcwBDu878fjAiR+Xwmzeh6cUOICbo4zTT1pdsIk190qOoZRMZF2El+gXnM96iO6k4vASlgAFu3GAsQ6EeCDuwvJepOBD0xqQkO1xyeanBt1Yb4g1xngkysExHokJkAoNqtAAYz6rgP0pCSx5yTBr0zfCqIQpKEFBFcl6yIwXT3uQQhCvJOhSnMiEwVwUHo5xGcUZl2xhzpTzIXHFHpGsEcmaUmk/5YiJcFKF44o96wWKIagaQxopppVih+P0eIqZyYujKbIcgaoJtB5nq1G6mWSGM0w9gTTT6Ggeb2Wg4TQymsWmy9xIBm/G4MkcPZNnR+L4eIEZzhD6tHgp7Gwk0fECM1uTphrSVEOaqiszTW2qrg0X+EIUi3vsHmUwFQNG69JES64ViWYRnxrmzo1LF+ry5Za2UBXnK8K5EjdX5q8Muy63tCtF6kqJXcjTl2ryhYY6U1Vn656RotTKOwoRcyFor0aJYgBuRLBywDadx7NBEwk8xhLH/e7+aNBcK5BjFW4kz1TyXCoMp4JgPoIWQkgljDWjZD2M19zWqsc6V+CmUvRknJ1Pe8fcykIovNH0Xp3wp9NYIk22qupc3TdZVC5MRG5Nps8VxVLI3vBZ6n5LwmfMBuxTMbqUB9MxaybmzITBlB/IhZFyAq9l6WqeaRapkQozUsYbebhVosbrwkTLNd9UdQrOVMWpMj9V5vWvFKMlfqapLYx4RvLMVFm8PB44P+y5MhE8P+yZa2iLM9FrU8H5prowrM415QujriNf/ruvfOPI/+L4zvdmrc51XrrISVEnbHq2g/zuw+Nnu285qG2AnMeJnMOsnjgefvrEVn/fqtUy77TP0sQIApR7Ohb6uncsxktO8zwLTEvQNGa5ZjbctDtvkvgKh63J7HUeu8IAVyjbRdR00WlYBO1bGHaVsdygrOukbYWyX2Ns11nnOuncBqyXKOAq7lzGgEUcuEICVxhoiUXWaHSZI1dxdBkCVyl8kScv0cgNAt3CsG2Q2mflTYrfxNl9iLmN8M9z6joj7HHsgSrtueRNTVhRuSWJvi6Q13jigBNuitImy+5I4ibP3cCwLYreIqgNEN+AiV2a32fFHZzZxZh9it8m2RUJWeXZVVZcYdhVHt2QsG2J2eOVfZE/EPh9mt7B8G0cX2fIVYm5IhA7OLNLsNsYuY7imySxy+pD+ugqhawS0BoJb3PEJkdssPgWT95UOB1vDxLu0OZlsF2e3uXZbZbdZvg9XtlmpDWc3WbZm7K8y/MbFKUrQp2Iexx7IPA3ReGmKOzznK4+99qHUt3vOH5qt37WEW1Lw/8HNIrcjsh9Xtj9RbW3E+i1QeAbBK6r50/HXThab0keKMptt/uOx3PH49Gh+Lyqtp3edjJ2TxDu8NyezN2QyBWZ39Bci65AgZWsnT3GQWt318DxU12PHj3x8KNP/PSZs5F09cN/+lcxXTRRmpVwx7ITxfI8y0URTCUoV7V1ORBtklyUkZO+aMMbbQzaeBMgQ1QonJ5AmIgN8TBKhpJSpJg0g9ogrkZqU/Ort6rTV3ttRMcQaEcFkFTskDpoZUHCizAhG+ntBxU7ExpEXRZY6rcyGBfD+aQV9lpht+jNMWrcSbgA0h3KNOaXdi9v3FSiuT4nocZzpfIsRnohVNP8+XJzgdeSvJZ0R8r6wL4JkGk5qZ9u4cS9vCuLMkE7ovmi9emLW4XmeSvu6rUxEBe04uogIFgwzUF5zYhmJ7wQG7FiXguoAITPgmkGWLYxHqcYcEgB2BUmEo3a+RvNsSkSsFLG0yGyL8x0DCehmQIxkkSzHmdMtCYVoBYko2x/guuRQKOHcMQ10sNYJXwgpDiCitUtDqU1oOgnQpwt66U8rN0jgCJpUzhAtQ/4MauXsPloh48HOdxIo0NuFcm6kZho91OGtAbVImzeiwVoI2E4nhSBlARmFDjvwgpuPCWBAcKogb2asydMmpO8M0yaY5w9RJkFe2eAMocEe1yFsj4i7kLCMpD1ETk/GRLsPtoRYIGICHkpqwD0apghIoIRydlKMs0EXQ5iBR+c88BRwZKQnY0Yn9DAiGSPSPaIAvp5m0oZPJwt4SVifsgrmynglIczJTxwkLdFJGdIsOd5Z1FBsx4y6sX9XtjvByJRIBJzlDzgRJyre7A4aYow5pBqi8TRbF1MhpisF274gHNZeq4uTBSY2ay0Vo3PlaTpsmu4Gh2erE9fvzS3sjS7fPXcyrWxC1O5RjZfjPCMHbCcpSkTxdoUHw3R3bEYPjscmChopSAnIrbezg6bEznac2bQMQSAA27WfL7pvzbivdhQpvL0VI4aTuMjOa6UpsdbnuGaPDWiTrWkc2PK/Jjr+nRoZSZ2YcQ/1fQ0G658SahGgUYUbESAsstUdZkv5/lreaEmDOJnHmENP6UdTwrU6WwcmqooUyl21I+Mux2FAMKoABUSCA/vTfp5L6UlOFUR4plEJJ90J3zeqOrR0ABnLarOgpcu+iUBtJm6OwnQ6BYdLqnf7+rJBJm4B42ozphqzXic5RDYjMHDMWQ2gU+EoZbfWfc6S15nzuVIqfaEakuIhqLXWQkjpSBUDEH1BDGSZVsZZibPzhS5c3V1pumtFoRm3Td/vjR/sTozml5fnFy5OrZ8ZfTCTOnibHluIjc1nJyqaLqkvjgWnigpc03feFGerrqOPPSV//zwX3/hqb86wv7s+y3QGDf3n/r+w1/56yNfPnKk89tfL1jMM6rip4BjR7/35b8+8u3/dCR99IkrPDPrEqWhnlMPP/TM331Be/rxJY64yNA1Auz9/jee+asjmVOnl3H6HAxP8mTcOMj95NF6d/c2zdywA8sIvqW6pxFsyWrbsDl3rNAeTOyywgqCL5uc+2bkhtm6g+E7BLGFoLsItgMhmwC0hWHLPLeGU/sEt4YQSyS1LkurNLNDcSswdBFyTIOWqwy2wVKrKLJMYlcZbJtAdkh0l8I2UPAGaN9liNuqsMOTByKzK1A7MrMmECscts7hayS8QSI7GnedBK9gjhsMssJhqzyuP+GARfcpdp+UDkh+j0T2CfAWRd6hlVuKtMexN1l2D8V3cWKHpm7gyA0a36LoNQzfYqjnVXlXYtdobJMjb7rF53l2l8T3CHyfJg8Y6oCh9ihiG0W2aUonli4QdYBtUeQuT28xxBZD7fL8Hi/tsMIuJx+I2jbL7ouirghvyvJtTdPJ0X6dtge7x7H7PNduzrVLx6E+B9lm4efu/iUL/z9B+DkW6u+u54Z2JX5X4ndlYVcWVghijaLagyXtrNODPupnmMrQ2yK3LtF7snBLUg9k3yVOixodfWf7BvuNp053PfzDR7/8D4989R++O2AEFpd3lu68PoCK/U4B5+O0mHLArp4h1ArykivHySmMDoGEj1PT0ewETAf7LeygTUwUZv3xEZgOk2IylptOl+eduN9Me9hQYfzK5sqtNyKFEYDSEM6rBtKJ/DgpRAHSi8sxKVBy0H4j5jHhXoj2Djl4o1Oxwl6IipgA1QIrdkx1Eq5BOzPkpN3x8sLyzvilZdoT7QdIVojAmMuBKBZAkD0ZUghTYgRjA7KviHERJ+6lpITiL2FcBGXDvlgzlBympTgjJ4qtCzOXtpPVWUyKOihvsjqtRkoOyksocX9qhFSSZsTNe4uSt0CKcVSMoFLUxnhMhGqmXTbObWC8uCs+d3Vlfm42pNIFPzGVZVsheyHoLEWwqAb4eYePd2aCVMzljLsdjLlDg4eSMhLiHBLY4yKG4iqQDxBlH1YPMSkFzrowzt4lgwP6hF9KwRRwQHD0JjU8oiDmrqcGzj7mFYG0BmXdSEJ2ZlxwwYfnPGjOg8ZEezVAVfxkyYvnNDgtA0nRkZKcGQXMyI6cChTdcFp2pGVHnLd48L64ZCt4yYQChSSnR7S5eEtAsAdZqwL2Qv3HFWQwxDu9tMlLm9IepBSm0x4k7bLnvEDWDWRczowLTCqOgg8dzyo5lyOp2GKKPazCXhlWZczvl1LpcC6jxEO0S7S6eEtYBcOiLamC9Rhf8VIx1hlinQpudNOWjBeOy8a8x1qKYDkflFUhH2Fx9p00DJ6CWBsToGqzpYWL9ZmGL+U2BtTeWMCc8QFZFSio1kqIzCfUeCLgiQZolwqyNMiSEGQicSsBGTpPPnb2xGMnjj32jYcf+umxp57uOa5F5PHJciETVHiyq6vj8ePPYrLvwvbmq++9efvFnXLOnfYjtRg5URSnyvJUUprJe3JeQsIH3JKtmGGGq9JYQ56o8aMFajRL1iNwVBxyMb1e1ej32SeypA7CVhiYiCJXy9LlPN+QjRH4FD34KGz4sU8dqOTIUhTKyeaqYnO7YE/eA+f99nIKqpUc6fiP7ANdfoZJBZG4x+oXnSGJS7oFHyWwFi9rAaHBM30nf/jcEyeBQSwoYJIDg84EuD6NNqrkgEr2eZn+iGhMu8z6uu3hCNgKA7Wgs+J3lnxA2Q8X/UjBB+vjJcUAWAyA+QCQ8zvzQbAcRVtReDSFzzdduTAy0P2DbIb9+OMXD25d+vM/vfH7D1/aWBz76N1bb7x44xevb/7ho1d+98EL77/14i9ef/7tVw8+/PkrL+wt33tp982X995+9eAI9/iT3qNHXT98JPCjhwsnHvc/+SPokW+BP/7e4Pe+bf76112PPhZ7rgN+4rGjX/v7R79w5NQXv2T+0hdDnWfUns4zj3z7O1848siRI5aHv1kY6KsDyOB3H/neF45878iRjr/9UrbPOCnJbG/nF7945CtHjvQ/9NC4xbEhu8cJCj9z6rHvfFP44U9HBqzLjHKeEEJdvaaHHyG//9NxE7wK4Es0WzYM+p54onb89DWj8zqMn6epqsFUPtV9zQCt2slFmJ4H0MrZ3skBy7bVuUdRyxy5xODLMLRmd24h6BqKbPDENdC6Djlv4tguBB4Q2PMCs0Vj+xS6CJi3aGRbJLYEfJOCl0DLTQZfxi1rhG2HAXc4aJW0LZO2Tdq5jtu2aWSLolcxZgnC11Bwj4a3KXwFptZoYpMkbrLsAU6+wPIvcsImiu4y9C7P7vLsvshucuQyAW2w+I5Ir9LQLklu4NgWRe6xzB5F7ZPUDk2t49gOjW+R6BaJ7jLELkNsU9gOje9z1L7IblDYGoFtMdSeIGwzvN5b3aAoXTWuEYSuBfUtOQ+kWGmdqfs8d1M87B3+ZbtOj7N+rtoP6p9CLx1m/39A+BkjVOcxz+7y9xWnwG4J7OfA3Bapu/8vtcazW7K4LbA3WfoOyd3GxV1KuQDQwJDV2Df03Mkz3/qH73z569/8+69949sPfxeG8Ftvfzh1fafHyVswvwX1AUTAgXkGrazByjtgF85FHKh7wMqRYtwKa10m6kwfhjARWk47cb/RqeB8XPFXHJivF+BtjI/2ZYcXlueXD9RIoc+Kc+54qjjJuZIg5SOUeKw4LQZLABt0cpFCc94VqjpxP8okU8ULkcwkIcTsmCr7c5Iva8dUJ+2qTFxcufVqffbyEMwYbAyIu3g1YbAxg1bajiiUGDE6OCusGRyiFdZMgGxDXANWTt/3TYkxO6IZHQLKhTLVc5OXtpLVWQumcd60Ei4CjN9Beb2JlitaJ+SUFmmE02OEEEOEsBIuC8Gcg/NhWixYGkE4r41QkvWJhaXV8ZmJfFSLc8ayOBRT7PkAFVHgsIJprMMlOFTB4lJtKcmZkpxZFUlIoI8wh3ln3svERLjgw4t+IqkAeRemOvtijCMn4ykG1McbeGePj7b6GRtpOk1bzqY0LMpasiqUkpwJwR7nbWkZ0Pmn385pcEYB47wtxllTkjPvQkZidDNMtCJkLYQVvWBWs8ckU9plT9IW2vysqfcxq/kYhnTweK8MdknG5/qOP0JanvUxQyHBnPI4awm6nmRKEayZoFtJphGnahGyFiGrYaoaploJfjhOlwJoWHEorF0QkFA8OHxu6srGxrXF2aUbcxcWWukIH9GQrA+LK/ZahIzJiLPnOGHpceGWmAAVZCjgODPuBcsRKKmak5LFixt6nvnxT378Dz859ugzA6de++MH73z0xsJYxnH2B11HvyzAJ9IeW8EDpjgTbzll7znuNPVazEOnz5451XHWDgIcbvfLFGYffPbJH504+vijjz76xLGT/kS+eW3x3PrG4s7O5ZXla2sb84srzYvXb7z8xu5bP3/tw1/tv3yz3sxk4mI6TNfS0kwzfL5enGuUvTxp6pxZ5e8AACAASURBVDsD2Hpl0RZ0O0ppup5CiyFH2mWOcL0y9JyCdcR9jlqen8xR9QgwHIdnc/R8nr1Q4OdSZN1lLspDEbYzKvcXk1AtS1ZjSDUAtHxw0k0ns353NSVUskqlRIYCP+0+bfewbD1qCYuDXprMeAP1eCjt8qqQjzGbHL1P9TxjDbAbv3vro//jv8xcGXfjxroA5MNUOc600uJ4UZkuazNlabLAj+fp8RI7WeFHC2wtjpaCUCkIlf1w3u2shZCMakmq5mIALEeQQhAsRZDhLNuMQNUQ2EjiMbfN0POjSkF6793tUkl99ebCb9/bnR0O7K2MLIxH3nt9+d8/eXVrsbG3s/j63YNf/+reB7987dKF8aXr5+6+svfxR28f2Ryyrw8aNwb7V/s7r/acutx35rKh74JxYNVqXzrTu/ps37WT3edOd8129c+e6r5wsrt+9JnGqVOJZ455n37Cd+xJ109+7P7uI4lHfxJ96jjx/R9Yv/uPQ9/4+uDffpF85HvsE4/3feebP/7OVx9/6G+P/6cj1CMP1wb6pGeeevRvjnz1C0eePnKEf+rJGgiFTYbnHv7mV48c+enf/ZV45uw8xQRsQ0888pVvHDkCfveRGRQf4xnO1vvtvznywyNH2CeenOfEaUUmTh1//D//9bGvfulKv3Vfcc/TpHz0ceShh1JPHrsO46sU1+Jx7dQzvqePzjvBdV66gKBNs6lkGloFwR2aOpCENZpYwuANitgiiR2CeJGnbyHQgc22ZTWvOyy7BHybxG5D4Dbs3MCIdUraILltDN5BHZsEvk4JSyi6JwjbNLOJ4Ac4fQtnnifYFxlxi8ZXUHCLxm+J3DaFrWPQJgmtYc5NkljCkRs8uSFzuzyrdwdXBXqPJQ94ep+jdmh8m8Lad9vpnkNRdd813Wbp9rqcLYbSvcdN+jMU/CwIhX2R1xeIPwg8vfT2px4saj/yl0/b5dm2s/r5+qyD+mkx7A5zmPE5zOiyzDrL/GWatM3C9u0HSbkmiduKtMuztwXuNsc/z8l33MF9T8RNS+buwY7nzv7jPz7y91/58re+9a2v/P2Xv/+dRzyxwlu//nO4MNltlyAxzbiLkfy0g/QBuAcifYF4M5gatqGajXAjQtiXaplgV7eZNSNu1p1H+Fi/XbSgHkJOwULEyfi7LBTnyy2s3KxOX7VgUr+DMkOiGZUtmKI7kzAXtuDuQVBy0j6Ej4BM1I6HES6FCkmQCdpJDyXHg6lhRo0PAhylRccvrV7dvp1pTWN8EGZ8qeKkN1KxIwophNPFSc2fBymfA3droTIpxQDSi3IhT7TmwN0WUEaZIK+l7ZjLgbsrE1cnLm4SSrzThNkIDRUjVtw14BDshBfmohbUA9ABK+Y2IQrA+CHOPwjxQ7BAaBGG0SBK7UcEIpiZWVydnBgJs85hF1LzEAUZ8kN9adGZVICo7AipNr/L0ojRo2mpmRBzXkKC+nlnvxu3I4YODusJSLagZEtooJ8y5F1Yzc8UFVRC+3W70keZ/KQpqyIlN5FX0TBt0IVdlDXFeUtKsuddUIwzu6GuMDWUluw5FcgqzrRkz8iOvAbWgmDZ56gFwaLPntFMObcl47bEpMEkPmR97gc/++HfPH38Gxb7MZ7s8WF9YbDHQ/dFFUvSbc/4gGIYzgfBXNBRTaBjeb6VpqtRohol6nG6EiESqs1HD/JIr0gaONwIOwcstj6zw2THQIDELPZBX0CqVRIyaw8p0EIrOpGTz5W0uJsydR93GjtjPmGqkZmpRERnhwacCTD9svM5cuAJov8Jy5lHO5770dMnfthtPfvuv/7ze79853I1p/Y9o/Y/WRKNIz64pcFuZwfZfxzseQY394Kmgf6zp20mY9DrS+ZSnMw+dfyJYyce7xvsOt11BiboYq2VGZ+VE5lQtpgolJPFcq7VitSr8eFmpD4aKFWC2eSFxfkXX96+emmkXgymwkI4mfTFYwjLPNt9xgaZzJazCm8dq3uvz8T1LTBzDfdEUZwsSbN1z7lh/2SOasXh0SQ6mSXHE+hYFJ6Io6MRqBlyDsfhiRIzUeZGC/RMVb7UcC8UpRk/VAvCuRSTzSjxEBNzYwLalwwT3hhHyQ5GhcJxOZNWMkEirViTTF/MT0kyyGpoohoenSwUokKO+r/peq/ntvFt31PdtiVRVHB2O7RztmxlipkEcwbBAAIgQTCCOedMBSpnOduylXOw3b13733CnTOh6s6dmroPUzU1T/O/zAP7+PTuORf1KRbAIvj6rbV+6/td0gWHLkmq0l5N1q/N+DRJd11DmS4jDUdpLivbY+U4TINOIz1o5sVwQRjj+YxMm6qH0PQGzbykW5ZwSZOkvBiGJtPIfNE6UyBmK47hnGViyP1mKZVJwPNj7tU36XLK8GomUM3Aq2/S+2vVagZ+tRRZXcnvbY9srVfGR+1L88Gt9cq3k5mGHR7/E522DrDWxZx3vP5PEvamSvCWN/ia2bUt5ByI+R/ova/Z/Z8l3BUu8/MgbZ/LXaUPrPIY23JgQ85fBVirHPoWj/OSNriqkL+WCuf57Hcy8SKfU2MOzCoEb9WKOR5rsr9rpu/5VM+zWvezoe7n1d7uxIM7uQf3Rrq68t3PrXduaK6cha+ct12+FOrqVj++/fDCmRsNDQClOfTsua278/mVltaLDeepDU/OndH2P5H0P7xytoHa2HCe2gDffegB+Cp6zw3qqUsNDaKbP2e12hph7Xpw/crphgeNpzw83oLLHRSJaFcu3qc2ZmjsFcI1pgSNP98Gr1yriuW7/shLPZphMjKd3cuA9C9kYN/rm9aop0SST2r9F5VmFzR+BpGPCu2GVHaoVu4bjBsI8VqlPLDb1kzwFoqeELYvZuuvVvu2Gjq0mA/N2KEZ24cNm1rNgdHwDUOOjPojA7IJw58QeBNDD2H0SGfaMZrWzeimUXuII8cEtosatk26fTO8hxk3DOCGUb+NwPWCbN+C7aDGPbPpiPhduv5RI837ln9oita1sH5q+MVGnBDWYytePzis8/3++4+/t1W/P/5puvVPTsf/4H/QSq2Hd9cr0d+lrr55499tkX80Mv7JQ/lHLdxxOg7stn0Ldmi3rtkssybjuBkbJ2wOnUXJl0n50gf3Hp47d+7q1SvtbdQLHe29A9zZ5c/f/st/V2Ihgd6jtsRcsVEtEtCafCIlTnhzydKc0R5TmjwmZ6I8/QF1ZSWQW6b3+JITseKC3hpXGH1mMp+qLhltcTnswTyZwsTbN1vfRhY/KRC3DLYjrqg3OayAXTylWW50w444bI2JtDZAZVMYAyCaFKq9Sjiot8blRrdQhWtRvxr2CEGcr8KMzvDo0sqbrS+OcJEtg0Gzz2SLCBWYWGlGiYgJDykNboXeRXhzRmtEY/LWddRojWhNPleglCrO4WRGqrWT8eHJV1vlqfeOcFGFkFZ/Ppyf0lujKpPPHqySsZoS9lo8OVe0irpTOmvQ7Eog9qhEazEYrEbcLzKRg5DVlqzML72ZHypX3dYZj7EEi0nW05RisALzx1zKqluRMPMyHk2EkLn0PIeej8joqJztQTV2vYzPvuewiLw2uReXEnoWCfOCmChGyIMWcTFoLPj0IUToN/ASuCxLKNNmWdapqfiNebc25wILJFTy6ktefcwizTqUOaeq4NYUSbBOyaMte6GcS1og5SWvMuuWZlyS0Zh+IoPmvIqQhs1/dvnnKw3PXpzTw4x4UFeLmhfjtpEUNpxE80Ew41PlgqqMX5EPKcdypoUh11zFMV91Lg55FqrkZM6W90MBs0Cvl8KwwqiXKmQsEb9fxO+XCPslwn6BgOmyI+V82GFW+gnlRM4RtUp8Rjam5tgRucdpCoRs0bR3bL5cHk/Ovqq+f/92emKkEPcl/VY3ARIOSI3JTT4UjQRzhfRk3D/hgmd8+jG/Lo2JQhpmvRQukMawWeVHQTeiRTUKrUR0faC/RyWV4PrYWAYhjV0Dj+RKLpfV203rv3Xvbndvz+DgQG/fi0FmXx/jeR+rk/rTzdsvumgAa+n9/P/6X//26eNsMekxKLg0o7pfp+Bh+h4ZPz9ViWY8xbw7HTaNps0jWUs5YcqGoHLCOFUkJgvWkaRpKgOPRMGSX551CRMEN+sSDofVtZh2Kq0v+iWlkHIib5rMo5M5ZK6ALxSsi0nVWEZVKmprY5ZqwTiWg2tFY7VkmC9axxLGsRQ6mcdrSXg8qZ/JQdMpVTVmmMrh4wlsKKCfjJlmE8hERDsZA4dipmoUrkT1pTBUCIJZvzrrV2cDyohfkY5BmRgU9ymSHmkhqC6HwJJfVQ1CRa+64NcMx4xjGayWRoeTpuGkqRoCy34wQyoyXmUlZsiEwUwYmhv3z44QY0VkdoRYnnQvjDleTXvma/b5mn1xFFkew6bLuqkSNFEAF0ZMs1XDdFnXsM1g73B4WzzOZxbjPaNvhTmwwWfui3jLgq4PisH3cvrY4MPRwQeLvJ7X3N5VAX2TQ1tldO+JaTvCvo+sp584z9f5AxsAfYdB/zTQu8Gi7wCcVSbtM2Ngjc9c4TO22IwNDn1fwd3RcFdE/RtixrFMuA9wD+T8TQ59l8fakfA+yrgbkORAq9zkste4wmUeb0kpfSUVL/QMLHb2zvYN5Lo6Hb2PU/S+2IMH0fv3HXd+1l+7YHtwC7t+2XT1huH+XdGd65xrF9ln2wQd7eCN6+Ctn59fPX+f2nj3VAPz4gXNw4eDF89fa2j4+YcG8M69lFwBPXlyr6HhVkOD+sGDERMSFYhuNjbcbWiwPnu6Eg1VHFjfz+efNv1genB/G4cXjBDe1SU41xZ68WDHjb61Y5aBblPH2Wmx+LPV8tGMVnmcXF/fZyP81eHetNkXFIoJgeAdpDsgiD2zeU0PrUHaLwrjF5TYxMyfQd2RyvgXNXIIIXs4sYnC6ybDthk5chAHNnzdZFg16rbNyIndvmUyremhHdR0aMX2LPAOZtizwIdWbMuk34R1+xbkiDAf2ywHOLpl0h/hlmMrfmzF/6SFXx3WL3b8ix0/sVmOCfN3/uTl+K55fyor/8Mu+Y+2jT+A1DnA0e8cWrFjq/3Yaj+y2o+Jf99g9Xu02z/Uf3W1O7TZ/pie+t0WcoDjew7bsc26j6FbdtsUBhNCnpzFlHK4IppYzlOoZWB/H/3ps+ePnjxua6NSW5oZXYOw3rL/5V9eb/zSJzJwNVaVyac2kBrYR+frAblFb41q0IAK9QtAm94WswbKKjTIkKCQNeaKjYKWiAB0yIxeb7QGoUE14pfDHtiZKM+tvN39S3HuvQx1aiyeYL5m9WdVCAkT0XBmojD8UoX6QUskmF3IjKyo0YQY8tnDQ6nhZdDkl+ucekvIES5DeICtMDmihXc738bfbMKuGABahCCux/xamJSoLFq9SwP7tEhAoXOL1TaZ1ikFHWK1TQ65REpcATmVOpdC75LrnAKN1eRMlCbfFcZfaTCvzODCfTmjLS43kCZH2pecMLlSiDvtTY56k6NmV8IXrcayE2ZnFLb6XNGyNzcJuVJKsz9TmvzweuXV5OxOIX5QiGwGiQ0v8tEObobQ9wHTtF2ZNSudEpqF1xPUCkKQGOP3QbRnqp6Hwv5bDj3XZeC4DBw/wo/h4rRDXvZDeZe65NEWSTDnVOWcqrIbHPEbxsNIxaerRZChgKHq11d8uopPNxKCiyQ4EtBXvdqSW513KHJ2ec4uzxDStFWScUgLpDLvVmRd8qJXPZU2L1SclbBuIoQEMYFR02vFeemUaShvHYmh40FTLqCtxOBKDC5FdMNJ03gemyxapkr4VM48W7QtD5NLQ+7RBJpyKfwI36Gl8/n9cikL0vBMWj6u4ztNAGniu41cH6EPOPRxErYbhHYdx4cKUHk3KnuBSntcJpHboQ8mPdmp8tL+SvntdOnddPX9wfCrjaXPW5NL82oTyFEAz/nMHoWkU8GNFqMHm0snn8eWa95iwlCIGMcztom8bTJnK4f0BQ84GreOJpxuk0rI6G55/NCUDq/96/E//V//QibNvf03HJjYIO5Vihncwec8ereA0auVcg0aPp/1mEO//6J3QKODUML48sP0h49TAVJP6IUQ0EvTcNkmCRJ1aJyG/b/tfP375v7+UiwAYdpBHGaaYQaOsaIBda2Iz5Ttk3nzXAGbTBtHomA5oCgHFMNx7WhSNxQDZ0voSAIcTWpnS+bpAlpLGcbSxpmieTZumB+ylnKGkQo2XTTP5SwzBbwU183ndLMZ3WwOnsjCQwnNcFo1UlAUUkDcx0+4OBk7e9grnoypS2FxPAxkcopKWFuNQENR3XACHkrA1bixENXlwtpsRFeKw+WEsRTRlWNQLW0az5rGMvBwWD8SMQxFDdWIvi6fWb86ScrDGM8s7URlnTrggU740Ar14LpeN8YshJXFiGp5zFmJg9Nl85spz0QBmalYZnLI6xHHcpVYKFnmCthMDhlP6mfzaMMKh/uJy3vPZH9kc3fEkh2hcJ3L3gE47wHGG/7gexlnmU9fYvV/4LA+s1gbLPYHPus9h7YuoH3ivvjEfbEuYbwHGK+4g6v0gU02Y505uMagbXAYa6zBFebAJsD+zGeuizkfRbRXgu730oEPMvpHEfOjkPWO37sGDBxIuBti1iKnd5nXvynhHgG8XyXSLRZri8M+FolOhMJjPnAsEOzxeFs8zj8rVH/ni4+ZnC0GY4fH/U2p/Asg+qoGt1XK93LxJqjaVyhX2dy3TOYcgzbCZUwIuSNcRoHWk+x5Fnxyz/PwdrjrMX7jmv/pY/PtG4ZrlzUXz4IXzzrv3bFcv6p+8rOwtQm7eDHNoBH9z7rafnjR0KBpodTELD9roPtc69WGBsHZM8MKjpfff72pobehwfv44RscLckEjKaGnoaGGK33azIWEwuYbS3c9pY5HD3OppMcpunn6zkOexs0rVrwvBgIdXe9lah+QR3vNLqSEFhSKOtprstK1ZJCuYqgW7j1swn5oFZvwvAuhmzCunWDdgcz7OPGXbN+F4PXDdptxHBoxeq2/X0LsoMav0/H1MVsD0XqzdIjK/b/5xBH/1TwfX/8/uKf5PB/JIT13ID/RA7N1oN/t238HiZO2PYI2z+k8/yB/9QfeYDjuwT6hbB+MVv3SU8Nx0EenznI5XPl7C5AxFIppUYAkHP44kEW+/rPNygUSteN2yIGz+0Offmn/82VHFIgbgjxIuagJzJsxKNS0CE3kIgz5Y6PSA1uvtqKefJEsCIAHRwFLjV46hvkZUavHHSrDD4tEgBUVqHWBpOp6tLq2/2/wp4ISwWDuBc0e6Ragi9H6k1LOezhq21SfcDsGQLNKaUporclnNEhxJZQ6kmTLeZNjhKBglhvg4hgZfb98tbX4sw7PJCV6Gw2XzaSqqGWEIaHXcFKNDttdqYxR4rw5O2+olJP6rCQ1Z1BbXGpxqYyknZ/QWsJSvVOd2xoaPZDOD+hs4aFICHTu9WIX27wikCnCvVL9C6lyQMiPqXOoTa49KgPMrl5EKGyBEFLCDT5QYPHYPJG4iMv32y/jaXXk+njdOpvmcRxwPlbOvpLNv61mP6Szaz5vO9ctjcO6zxmKKvERQUwjxvGCf2CHx+zQyNW1SSpm/TpxkiwQkiGHOoRF1hxqnOELGuTFUlN2Q8VPJoiCVb9+nrBVyTBvEtd8emKJJh3yPIOWc4uzdokGUKcwoVJiyBpEaRtsrxLlXUoSj7tUMgwFDIUA1AA43tgtg/l+ayCiFeZT8DFmDHv15aCulLEWImZahl8smCbLNimS7apIjGaRsfTyEQGXag4ZwpEhlS4DUwHNOjU0XENg9Cy7DqWy8DxmLh+hO9H+F6Ym3VqA7DQrWX5EUHILA5ahAmnIuMDcy5p1gvGQxjhMIkhtQiG7w7S+5TqfsgoISyJ4UJ5NCuVsjicATqTIVWBzzjP3UHs85vq6qtMKQdHQ6qxonNlJj9WcUyWbdMFbDaPzeTMBR/kMIqMKo5IK3JErPmJWKHmx3A+ph+shEx5QhW0gz4bGPFYIiRRTASHcuGg0+An1AGnLZcKxhPO2ngsGjZCkm6D4IVdwdQIu3BYGI9YrDZltkAOj4UWlxLpjCns1aaSSL5kG66Rc/ORxbnQ8pTv/XTwzajz9Yjj9YjjVc35Zty9XHPMVfHpErYwjH+Y9nye9b2fcL2tud7WXK9qruVR50rZvzIemas6p4vE66LzQ8G1lLZNxM2liGIoBo6ljfVkgNG0fiilzkYF5bBqLK0rR5VxFyflA4oJVT6ujAUlQ2FNNaSuhLXliLYYhlJ+Vdgp9liBGC6OWyVRQhwlhHGnKO2RZPzSjF9az18dTZhG4vBQ3FiNGapx43DSNBZHh8P68TRWCetiNkHGKy+GVAmXsBhWFsPKoYR2uoTNVizTJawS00wV0Yk8PlmwThasM2X7XNU5XbKN5ywTebwBf3LD8vCG49Gd4PPH0a5nie7Hmb6nhcHOqe7e4c7nU0xGbYBWfPhk5nnfx37ep17eSwb3NYv5icf4xO7bFDI3JLzXXPYHifw9n/cZAD7x+Ss83qpAsC6VbEokG0LROh9Y43B2eOxdHmuDSVvjMtZFgo8CYEPM2eazttj0dTb9E8D8zGfusFhHNOY7YOAzMLjOGVhh973nD3wU0dfEzC0hc0VIX+XRdoWsHQnno4SxzO/9wOk7EnH3OH2HUtaWeHCb33/A7jvh0r7IOJtS+jce+1ch75uYfyThHUi4RzL+gYS7xafviYUbAPezgLMpF23KRZ8A9hqPvQXw3slE+0LJXwH5IU/0XsB/pxCvCYXrXbSPffQpOrdA5+X7BkefPR95/Cj24AH+4LHvwX3Hg7sVhSjEpUlvXJBcO6e/ez3KHeTcv3W7qeEh9bSFQw+rJcxLHTcaGhhnWxaNhoic/+jsj1cbGoKDfR8Jq5vWff2HBuu162/0hkW1BqS2alvb3ugNO05XqqcXo7YviURfnfZ3SulQ/4s5gLEBq3Yw7YKA+1IiWNVpthHDCqj8oJZvwroDHK2r1/f25i5i+h2TYQ8x7qPwAWY6wEz7KLyPwnuIsb4v8Mhi/s6hGTvA0H0UqXOAod85NP+Hqf9P7GJwXQu/y+EfhfB326LVdkD8Hjf6x/7n9xzXXYvlj1ul/sg+gf5C4N8sxL7TM4LiCgbAGhDKhKiCaxBztSoFIpLp+1kAkyfoGaBd+enalYYfOM+7AZ4oUx3/9m//DXaEtbALRtzx/Kw3OgJZwgqjxx6u5MbeYJ6sxhpWmPzFyY+e5DhPRTClGObJp0dem1wZLRzUo5FQasodHVahfhnmTY2/mv50OPJ6BbR5FWa3CnMb8KBS5xDIUbnGDlkjWktcCHqUcFyNJGWGIFdhUyI+vTksUhECBS4ECRXilRodbIVJanSUFj+Ov9tKjCyItFaF3uENl2HUL5VhSj1p9xX15jDmSJmd6VhuxkTEVQZPODUeTNSMlrDG5PXGhn2pGoSHxJA9O7pUW/wcLc5oML/RFo/kZzzxMTUS1Nqi4cKMK1o14GGHL0cGi4g5aMJ8oC+rscelWrve4LVZEwqVXaZ1e9LTx7Of3kZK71zh/WDsgPSdhGIbZGgvmvnmjvzqif09nPpbKPZf0pl/y2X+Evb/azb2ayb+ay5xEPdtRZyfw8THkPl9CJlxqGa8uklSO+JUFQhphhBnnLKUSxa1i+ptz7RNnnepiyRY74imCFnWJsk7ZAWnvE6ZVI0EoIkoPBw0jkXRWgRZLLmXyuRQyBi2iCyK3qhDWgzrS3E4HQBjpCLkkCTcilLEUImiMYcy7lIUQvpcAEp71cWwvho3Dcf01Qg0nkYmMuasRxk0A1FCnCFVk0HViFdRdktLbnnRC+a92qwXSnt0WYsoamAHdaySByx6tVGbNOvXRpzKjI2bIRWluM2MgAKJ1GTz9HMVOrPf6AHNbkUkDFYT+hDCSWJyP6SqhULRCJ6P4PMF53LVMZYzjWQtCwXvq0ywXMDGylgtoxuJKccT2loSLsXQTMRSjOG5GJZNwPGINhc3DsWQnFWdhRVWGNApGQgkVUoEQi4TlAmUQrqU08Pve6YS0EAFDYM5VpQdtkmCMC+qB156dHNe/UzUPBw3Oy0CDGVZHTynR2AnJCSp8oRBf1IXTEB+vywTAxdHXYtlfKFkWSzji0PEbMUynoPHcvB02TyR1y8O4YsV82IJez/m/jDhWagSk3l0PIMXUsZ80ZiOq/JB+WhEm/XII6S0ENJWIsaxKDodxedixHwCX0hhSxlsPoLMpbHRjDGX0ubTUDWhHw8Z5gKm0ShYCapyPlnOryxGwEoSrmawagYbIqGSS5N3qQoeVcGvyoeUuYgyH1XlSWXWJc+QiqxHmfYoMl5lfVhmMmWZLziGQrpqBBpLmUaT+vEMPJY1jiT1C0O2QlD5ZsJTzygYTuhqaWOlgGSTUCkHj1QslQJSysH1z4YOasvZVur59rYLHe0Xz3ZcOnf28vlzP1288OzCuc6L559futB15VLvtZ/6b1wb+Pk67eYN3q2LwJ3L4ntXVQ9/hp7cQZ49wF88tnU9jXQ/ivU+yfR3Fmhdw4y+cfbgDJc5z2fP81nzXOYCh7HAor9iMT9wOJ95/HWBcE8I7Ar4uwL+Lp+3w+Pu8Lg7HM4Oh7PNZ+18h8vc4TL3OMw9DnODz9oScLYEnA0O4xO9//Ng/yabsS/grQroqwL6OkDfEDA2BYxNAWMbYOwImGtCRp1NEX1TRN8S0reEtG3R4B4P2OMBewB/TwjsCIFtMW9LxN0QcbcA3o4Q2BML90WCPSGwB/D3AP6BULAnBA6EgiOx6EgsOhaJDgWCAx5vj8M5VkoO5aJ9uXBXKdrVSLZUos8y3lsRc28Q2B7kf+5nv+0enO/sGXn0tHjvQebO3VRPb/DxE8u16/Dly/YH9wM9XZa7t/mURuhqa4LT4+573PNjQ+fpBjPtuZnZ87zjzO2GBsPzmho5UQAAIABJREFUx2M4qnvy4FZDg+zG1QkLmlFIBxsalO0XFvTIHATrLl7VXby6rENWLI5g11PbnRvvTdC+21bqf5HvfHyIowcY/AHSLEpFnw3gLgbvYcYVlWzXCB2i+j3Mtq5HNo3ICWH7xek4JrB9s2Ef05+YjCcm465eewDrDxDDNzu+qQd3TfpVDFnFkA0Ltofj9SmhfQT7aiE2Ldots3bPYthHjQcm06HedKxH/mp27JnRLw5bPeLu0GqpZxHUj/rqS5Lrnop6Ivk+YTnA0R3UWC9zjwjziR3fRgwHOLqLm06s2BcLtu0gxghMyWYAPD4gkMoBjYApVwv0WikiF0KDNPaDJ09f9HdfoJy/cvYKj8kViaUft/Y/nfydDtpZxiCgC6vRmEpPyhQmudKkhR1WT1ZmJPmagMwQNLmSgMbEVeoBpdEZLMB4VGL0CiAX4smH8rNGR0qNhXBvcWRuffj9p/z8S6XVrbSQ/mwtXp6D0KAOi9gClXztHWxPadAQZImmh17Zg1U1EtSaI5H8nC1QkupcoDlgD5VwX06gsagsgYlXW283v4UzYyKlWaxEUUvAiHhEGkyoMoOIz2CJyLQeBRTQoWm1IaZHE0ooYDQnxGqHyuCRG916IsRVIIDJ7UzXqsvrwdKszEiCWJDwFw2WiFznDCRrvtio3hy2uHKeyKjFldOb48HsRCAzrrUEYSKariy4AiWlzuX0FxNTS4sLr18lkpse118D7hOX/Yj0H/jjBx7XPuncJ50HHteRjzzykYde9z7p/BaO1PklEv01GvtrPPFbIvm3ZOokHjmJR46iof2Qf9tHrrnsKzb8PY4Ne1Rpi7DsUhbssqJLNeSD0ri05NKM2dRlVJJFgLxVUiYV1RA4moKni/hkwTZbcY+kzLUMXgqbqjGsEjVXoubxkK7gVhd8UDFgGo7hBZ9+LIrUQvpiSPWdUlhdjmiG4tBwQleJwEMxZCSB1VKWWsoynrFO5mwzRedwwVor20dKTtKuJDCp3QpqVDy1kieRdErFnXp1n0Heh6oYSl7P7cttkEwYwXhpuyTnVsTs0iSpKkbhpB/yO+VehyDqkUXd0gQpKfhV1YCqFgZn06aFlGk2bpgMa6ci0ExMPxPTT4a1YwF1LqbOxzXFOFhJ6YaSumoCqsS1Q3EoH9dUMvpyDCyF1cMJXTkGpkLybFSVtMqtGq6Q3Uuj97W2U1isPiG7k9d7C+beJ7R9+Qg0Eoc/lsnVIvkqQ0wm0fG4cSZtnS4EIEw+tPtKNhx8YFMVvnzqx1Hz+Fjh8Eun3/eAtBaOP+fni24HmPUoCSMTgXmwWUQ4VdGIvhDVjSR0kzniVdU9FTEsxIyTQU0toa4WwVIVqmQtpTRWKxKzVdvCMDFXRCaS4GRCNZ3FxhLGsYRxOovNFfB6Jtxi2TZXIydylrEYXLDLSnb5VBwZTyC1NDoTs82k7aWAvhDSjqThWsYwkTWMxJQlvzzlEGTd4kpQVQ2B1RA4HNZXAr8P7wxHwLxfXgxpqgn9cMZUy1tmq/hYERnK6IdyhpEKWhuxDFfRYsk4WjSNZgyjMe1oSD0cUJb88rRPEveL0255hlRkSEWGlGVIWdotzXgkGY+kgdrU2Nrc1EZpbm1uamk8U4fa1Hiu8cdzjT+ebzr1J6hNDa3NDR3NDeebfrhMOfUT5fR1ypkblDNXzjRca2y41dzwoPXM87MtvRfa6VfOM69c4N28wv35Mv/6JeDaJeG1y7LrP6l/vq65eQN5dA99fN/y5KH12WNH51PXi06y+4WnpyvR15Ps780ODuQZgxUWc5jLGeXzxvj8JTbrJZfzls97w+O+ZLNesVhvudyPAsFHIW9FxP8kBtYkwg2ZeEcu3VPK95TybRGwLQK2BfxtIXdXwN0VcHYB9i7A3uNwjgDeiUR4JAJ2eawtNn2LTdvh0tdVvDUld13BXZWxP4uZK0L6ipD+WUhfEzNXRYx1EXNTwt6T8Xal3HWAvsLuOwaYhzz6Pm/wgE8/EDIPhMxdgL7FHTiSAEcS4FAC7MmAXYVgUwFsKIF1JXAkFn1Vyr8oZLsiwY5YsKeQbMtFnwWcdSFvVcj9wOe8YjHn6IOTAwOVF88zjx5PshjFF53DvT2pB/eD169lHj4Ypw1Eb93UXr+gvtzh633meHZf3HpGfbEtx6XneYyehgZ6Y0OUO5ARMKXtZ0SUH6oS1isUVF05JzlHHQNlr3EYv3vNcvunl4j2DQJGHz8r0xibVttHGE53d88ppCcB7yudal4s2UCxQ5d712b/CMNrZvMnDD3wkIdWy6pOu4shR7hlXQcd45bfSPeOXr9rNR4S6A6i30fhvxC2XzDrsR77arB8wcwnKPYLbv1mwb+aLScodgibvlnw308u7bZdxLRlNHyxEV/tthPCemLFv9qIXRNcL0z3ENM3u+3QjB3g6IHRcAIjB3bHGAyDNIaKJ1ECKqVQI+YoFIBOAegkAggAlP2D7AEW69H9Z+c6Ll6/eqOnp09nwo//5b8Ovd7p0zhFhrAKiZodKYOJFMuNHCEEIj7EnZZAIQUcFkF2rcXLkkFcmUGowhU6twBycdU2PuhQYyE57JMbvBLIbfWViouvR9588pdGByRaiAhCeAjEgkKlVaC2WzwFucEr03u4ctwWqFg8BR0eUxh9ZKzmiY9ClrACJm3BYig3rrMGlYg3Xplf/nz0+vNxOFWTghYTHsiWZ2z+tBb1wkTUFxt1h4Z1aAIhCsHEvMs/qoXDKJHxRmtaJACocRVCou4EF7Ip8GCgOFOY/uCIVEWQQ6x1GCwRCAuINYRSTxosES0S0sABHRbRwCE9EQHNAQVMqowkhAUgxK82kEqdS4t6M+XRjQ/v3idjO3b7vwXCx4Rjz+c/8LjqHHrddSGsa+Gu6z/Yc5P7pOfQ6zv0+o5CgZNI6Gss8ksi9msy/pdUok5ONhjidiZkAxmIO2RVjPmNWVyWsymSVknWpSz7oaGoYSRpGk4ZS3FdLqzJkbK8R55zScfjpqk4MhXHxiOm+QwxlcLG4uhsiZzIuUZTtqEYNpuzjcXgoThUjWkrUbAc0dSFsBrTDsWhelBLOaIZTujqi/omckgtbRyNaAPwoE3VYxQ+0wmeaXidKvZzEpXH3GoS4UasopIHLHm0hIzWeZWqYffmvbqEXelFAExJA4XPlfxOJb9TI+kxQQwC5blwYYCQJklVmlRnSFXZD+UDhqxPl/FCGS+UDxiKIbgQNOYDhlRAl/JBCQ8YJzVpjzbr0+X9+pxPl4vAhYgpHzDk/PpS2DScsJTjWCZkcKgGBT13bpxvvnf7qkLK3Vt7efBxfDyBvcrgy2X76mJ8dTayPux7l8KXU+apFDIWAkd82lLABOqA139dm/6X7eTu0pf/97+xfbrIh6lP//1/iey8920urf4fv068LDpgbkbPAbtvMB9fZPXdVoi7nBZBOap/Peb+MBXeW8wsJtBhh3zYJRuP6xMBicfNTYUNmZChkkCHEnApDA5HNJMp3VRaXw2BwxFoPAlPZdCxhHE4Ao3G9FMZdKJiq2WwmSw+ETaWXcoULnTpB11G+ogfrkWwol83mkZnhuzjedNE1jCVNcwXkKUyvlTGpzPwSBgcDmnG48aZDFYLa2phzWTSOJEy1huq1ZguHwRLYfD3KJ+MqVY01yr4WNVaG7JOVKxTJXw2b5lLY5MxYzUEpn3yCCnOeTV5nzrvUxf8mrxPmfMqMh5Jyi1qONfWer697Xx727m21g5qS3sLpb2F0kFtaWuntLY1t7Y1U1ubWqiNLdRGSssZSsuZMx3tZzraz7S3Nba2NlFbmylUCoVKaWo51UE93UE93dZyhko5Q2lubG5qrF8tlOYWSnMLhUKhtFFaOijUsy2tF1raWs782HLmR2rjqY6mM2ebG883N12gNF9sodxsbb3V1nanrf1ex9mHZ88/Pn/xyYVLnRcuD1zpoF87z7t5RXDnmuTez7IHt5SP74JP7zseP3Q+eeR+9sTb+SzQ9SLc0x3t643199UYjDEmc5zFmmIzZ7jsOR5rns9eADgLAPOdXLChlW2CslW54JOYsy4HdjWSTRlnU8KusyPh7Ml4B3L+oQL4Ihccirl7AtaBgH0o5OzzGGu07rfPHx0JaYeCgUN+/yG//5jXf8zr/8If+MIf2BPTvrMvGdyXDB5I6Ycyxi6351AwcCgaPBDSDsSDxwrWiZJ9JGceiDibHNoOn/VNIf1FKdsXADs87rFEfKhTrIk4WzLgQCPdV4pXuPQNAXtPJthTiddEnD2FaFsKrPGZa3zmnkzwiTO4LBSM9vctAvxFgF/p7qz2PH8p5s/zWZFHj703b00Dghk+33npkvvSxUU+b1kAKM40hJ7ef22Eoj2d3B8aCnz2mseN3r0lOUNZgowfMKv15zv4jdurDvc7s9Vx/9GyTLhjMc0JuTU2bZtAV1H9jJi3ajasWeGXkHxRJd6wIBsosgJB+2brLmLexbCPGs03l+sAx9f0+noUzhFBHJqwI8R8aMJOMPyL2XoAo/tGpP7NVwuxb0T+5iS/WohtyPAr4djRGXcx5Atm/obi+7hzRGMAu2nqQZGarlQCCjlPIQe0Yq5WBOjkMpgLKGgMfj+Tee7S5Z9/vnXn9oOnz/vH5t797X//f+zpcbExCOEJf7xWqb0yYF6TNYw5k0MznyxkRQkHVSYf7sv408NiiBCChAYNeLMTqC/HVVoEoM3qKwQzk0rYK1Ra3dnK24NvS5vHRDQv0OIKk0eFeFWIlys3K4weCeTU4RGGCOYrcbHWUT+xk0BuDRpQI36+yiIECaM9Ijc6aUI9W466ouWVvd+WPx6AJhdfZnT4M2Z3TAbZ5Dq71ZMlwyNaJKI3x8OpeTI4CluSsCWeG3pNePI6axh2xLOjL7X2mMTksQSL4292pt/uOaNDasQP2xPpyoLJFtNhITI85ImMmogkbE0QnjLuy0F4yORM4GQGRHwg7EWIGELExCIYISPDr1+tvX332R89Njv/NRDaceB/ksA/aKHnjxz5vMd+37Hfd+Ah/8g+6a5zQuKvtbIqn+Z+dgt7ct1Jf+wV9uWM4vrZXiFqSPrUcZ8qF4VKSWMhZRyJaocjYDWgmYgaZuLoTBSp+aC5CDaewYeTWCluSYfR0ZxzsuSeKTrG08h03jJXIpaHXW/Hfe8nA+8m/K9rnuVh1/tp19tJx8uadXHYPFs2jWehakxRCIqLbmHKyi155UNhbS2JjSbxQtA0kXMlvLqoS5X1avKkMkFIfCYeLO31mmVes9IJSwidwAFLSEzhtWhIXONAFU4b6HHpvQ6dz6ENuw0x0pD0wIWAORYmoiFryG8OeNHvBH1YyotkA+ZswJz3m0sh63DUUfRbkg5DmkQDZo0dEmEKDixhoHK2WcmFJQxp902Q/UzD75NzegzSwamUbXs6+stSYnuIfFO0vh9zvxt2zAW1NYdkKWWaL5oLGGvYIR8No2rFYGmhOLazlPs4Nv/lgzEBxmZCb7+9m9lbHlqbWlqbmix7R5yakpyFPL0ufXhJx3pCaJg+M5D1qRZKxOsR9+HL7PpocCluno+aZ1N4ABe6zfwYqY17oLRflyRVXoRLGhlhMydiYbv0Aw6oz6nr98B0P8ryIUwfwgyaOS6UFbQCBb+m7NOk7RKvno7KOjHli7RNnnEqHTo6qul2InQPRg/gzIQTmEiCc3njXN40ntAOh5XVoLLslxe90uGAquASj4Y0YzFDxiWJE0DMJiKNDIemz22g+xC2D+O4YYbDMOiCGW6M7bFwQ1Yg4ZDk3YoCqcx6lClSHiNlGVKV9aiLAXAoahhLmSaz2EQGHUsbG6gtza1USltrS1trSyuVUr/vaG9tbW/7T2lr66jT3tpxltpxltpxjtpxjtpBPXuhpeN8S8f5lvZzLdQOSkt7C6Wd0tzW3NrR3NrRQu2gtp5tpZ5t+3faO879TvvZ+r+1UdvbqO3NrdQ6FGoLhdry/TrT3NBIaWim/khtPf071FNU6qkLjQ0Xm3641PzjleZTP1FOX205c6Ol8UZL49OO5mdnKc/PtnSdb+m92Np/uX3gShv9Sjvj+jng3lXV0zvg0zvgo1vQgxvIkzvEi0fJrqfJ508SnY9TL54We7uqtL4R+sAogzbFGpxi0KYYtDkO8yWf+5LPXWQxZwdpLyXM1xLWexnng5SzIuGsSribUv62XLCt4O3IebtS7q6Esy/mHIq5x2LesZi3p+JsyRgbksEtGWNfzd1Tc7cVrHXJ4LaYfaQUHMuBbR59mzN4LOB9EwuOAe4ar3dPRP+q4n9R8o5l7H0R/VDEOJawNoSD6wLajpS1I2au8fo3uP17IuaOgP5PUsUXHnDE434VCv6qkP5dq/pNqzyS8H4zwt802kOZ4kAkPpHKvkgkX0SifS53hzmwxaCdSISbbNbskyefuPxtqXL44ZP44ydvNeCcSGw5e9599fpblWaYRpc2NCSf3V8xgZ571wznmpeNinDvI9YPDXnBwDKiNVw9h9+5+oEwDQvZlutXaiL+utUcH+jOc+irTuuIBMiyaFte5wcrOioVrOn1J3b7a5lsVaf75nJtmUy7GLaNIAcWYl0P75utx4Rj24Ttm61f7K5jwrFiMp7Y7UdmYsvqGDOiukGufFCs4YAStkjCk8oEGiFPI+BpZSK9mKdm9PH6GIO379+7ffvu9as379x+SGeLlz5u7/zl36Swr4cLqhG/M1hSGtxSrZ0nQ01EHHfnFTqPwujRW6PZ0ZdKk0cEOSR6lzM65IwOafGwCvUT/mK8NI/akxrYp8I9o68+v937ZeLtltYWUmEekzueG3+JOFOQJQxZwpH8DOpK85U4T2ExEDF/alKocQAqK+pK20MlmcElNzp11iBGpjlylK/CSpNvPu7+mhma1WKkFMJB1K00OJUGp1hDqIykQufWwAGl3quEPKAxIFE5NLBPqSeVsFeosYFYUGUJ8ECrUGuzBgqFibfFyXdEsMhX445AkfDmtEgAtsb88XHcndciIbuv6kvVMDJt9mQCyZo7XIHxiNWdyZQXzNaY3OyDI+mXK5vr08vv7d5vpPebHd9zO/7YFP2uiyc+37HXe+z1Hnk8Rx5P/f7Y6/3q83/1+b94fX/iN9LxF9L+W9Czaze/hJRVgOl78dj17L6x/15Iwx7zG+ey9smsdSSFlROmUtJYyuC1squaI0pxy2jWsTAUnK+G5svBmWHP6/lUJec0w/yQB5yvBVfm43tv8zuvs7tvcntv83tv89uvMqvzsbfjvqUh53wFXxwiFoeI2ZJ5LG0YjmtHEtBY2lCMQZUkPJLHM1FD1K8Ne7UWE6DTMoSifo2aYUYFmIGtVfXptAyNlqmCOCgkQSEJppUgGhGmFhE6uRkUggBNIhgUAzQBq4dL7+QMPOX2P+YNPAEGnzEHHzMHH9MHHg703uvrvtPXfYfWd58+8FBMf6TivYCAHoOo36JkOSDArGBqOS8wKQOV0DEFC1dzMQULAnpB9gsN67lNPkgoBkm9IG5TzWZse9OR317F/7bo36s63mVNbyrmdxXLjE8+6Ra/LaDLFexkIjDmkk/EzYkAHErZGMqBF6LntjTx4UPu9WLy9Vxuab44u1B6tVDanCocjWQ28/7XCdvrvHttNrXzqrS+mPk8Hd2cT568L3x7X96ciE4FYI+SBrOfSfru2nW8tN9QjGLFEDwUN9dSllJQVwxAQ1H49xHQmH48jcwU8FoSzvuUGVKWCWpG0+hs2T5btE1mLWMpdCqHvxr1Lpfc7ybCo2k05pWP5NE3s/6VhfDKXGhryb+x4N1aDK7P+V4NWWdz8HhCW/bLi25JxgZUA5qZDDYeNw4FoZJXnSREEVQQM4uiFlHAxHNp6YSyj1D2OTQ0AqQRII1QDxDqAZuG5oQYJMzxY0DQIgjhwgghTnsUpTA0FNdXY7pyRNtw5vSPjWdONTed+Q6luZHa0tx8qqn5VBPldDPldHPLGQq1sV4WtlBO/1Cn9fSPbWdO1WlvPN1y+jT1zJnWxsbWxsaOxqazTc3nminnKS1tTU3tzc3tzc0dFEoHhXK2qflsU3NHY1NdettaWzqoLR3UlnNUah1qWzO1rbm1ndLWTmlrp3S0t9S50NZxoa3jIrX9IrX9Ukv7RUrbhebWC03UprNUSgeVUj/qPNtKPdva1tHa1tHa1HqG0nqG0nqqmfojhdrQ3NJAoTRQKA2nG081NZ1poTS1Np1uP33q/OlTl86cudrU9FNH8+W2xouUU5daTl9tbbze3nyjg3KjrflOe/O9sy2PLrY/u3yu69ql/hs/0W/fYN69Kbp1RX73uubBLd2jO4ZHd9HH9/Gnj2zPn8ZovfGB3jStvzBIqzKZ4xzuNA+Y5wsXmIxFFvMll/MG4L8VAO8FwEeR8LNUsqUQ7yol+0rpkVx6LJOcSITfJKK/yqTfpMBXCf+riHci4BxzmX+VCH6TCA5Zg9ti9qaQuSfl7ojZH2gvVujd+2LOiQzYZPSciNhf5fwTOedQytqT0XcktH0F81Aj2ZHw9mS8QwWwDTCOJJxvCmAPoP8iZxwAPbtA7xcF95tWvC/nb0l5h2rpN6N2SyZc4TLfswZ3JcIDqXiFMfie1v+STV9Xy8b7X1S6Hr9VCkt9T13Xz0/waJNchuVcq+fqpQUBN3r3JtraWKP3Lot4yuYfPfdvzinF+LWLUHvzrEKUHegS/dCwIBdPCrjo+fZxPnsTR2NPHw6zBndslhqXXejvXcOQWYlojMfZxM3zMsmCXLrrc6zAhndqcNXhzOsNEhqDR+fzmTIxGxBxxGKBWgyAArZCypJDPDXEkAJsBsBh3/jp6q2f757tuHTt2l09jP/2T//z3Mc9vhoHNFah1o77C2rELwUdXLFJbSAJMqfUe+UGrwYN6W0JQOtkyFGWDJEaXGrUp4BJMWQ32WIg4lPDHobUIDe5qnMfFteOhxY/cTQISwXrnCE9EZEZXEKQsAWLRKAg1Tt5SrMa9QUz0wqjj6ew6PBIrDSLkWkVQpqcsdLkO3uoJNHZUHdifPnzu51vpenXStSlQVw4mfLGqiqjS66zW9xJX3xEY/JqjF7clXH6S3LIBaFBxJnB3DmhxqFGfQZbVGsJiiA7SqbHljeG5j5B1jBHYpJBDqWelEMuOUTKIVKp92qRiNYSVCFeBUxCWABEfEKFRSA369CAAg8KQJtY6zLaY7WZl5/nl9453H93+Xacjj2363t5t+d27ZPuAw9Z179Dkjxwu+sckuQhSR663N85cpPHpOeY9Jx4vH8LeX/xOr95XF8cti8Oxy9O17GVOLQQ01JRltHvefHA2fcoJBko2pSzGdv7sdD4VG52oTI5UxibyNfGc7Xx/NRMZXg0Mz8enRmLFtIOzAhAyoGgQzpdJI7e53eWs2uz8bejvoWifSptrsXgoZCu7AerQcNwGB4KGYtebcouT9nlRa92JGIKWeVmFQMS9ci5nez+Oz1Pf3r+8PJA163+nqfPHt3senSj69G1Fw+vPnt041nn/SedDx7fv9754Dqr9wn9xf3nty533bzYd+cS49H1Z/d+en7vau/jm4PP77B7HwL0JxJmp4TZqeY9AIFHOtFTg6TTJO+yaPqdRpYH5YVs/IhDECR4PowVsHCiBBDA2Dawx6OhBxG+D+U7YLYDZntM3IhZWHSqI6goY1fUIshkDF3OmleHbUdTrk858H3CMBfVzGX1r4voclT7Jgotp/S1iKKKcPV915SMO8zenwf6b997fPEp7bYCAappfKbgGYk7Uj6z14fGE+7RfLjsIdJ+XS1HzI56liaDr6dD76fDH8aDr6veV8OO5bL9w4jvTYlM49KgUZiwql+PxF/Wwi9r4UoUHcvY3oyHxzPWYlA/mjTPV+1TBUsxpInYAB/GIk30gIWT9SkqMUMtb5ks26arjrGsuRLVz5bte2+LG/PJ3XfFd3PRqVHX6vvsP39b/NdvS/98PLf3Jra+4P/yKfv3nZHtl9GNhcjJx8KXleLrEfds3jKRMk2mkemMZTKFTcSxyYS5vq3+uy2n5NGWXJqiUx22iGKENOlS1tfWR23SAAp4jJyEUxG1ScNWUYQQR+2iqF0UsgJ+M7uBQmlqaWmu09zc2NR0prm5kUJpajv9n0OhNlCoDc3UhqaWf6CderpOW8spKvVUS8uPLS0/Uig/UBp/oDT+0Nz04x9pavyhkfJjI+XHppZTzZRTzZRTlObfaaee7mj5nXMtp8+1nD5POX2ecppKaanT3kI929p2rq39fGv7hbYO6r9fbdTWNmrr2da2Oi3tbXWNpba1UNuaqa1N1NZGamvj2bM/dbRfbGs939Zy7iz13Hnq+YvUs5dazlLOn2s629HY0d7U1tbU1tbc+juNLZSWViq1rZVCbWlqampqaqJSWtpb21pP/9hx5vS5psbzjY3nGxsvnDlzsbHxcnPzleYzV5rPXKc03Wyh3KNSH7a2PW3r6Ow4R2vvYJw7z7l0WfDTNcnVG7LrN1U374B37iOP7sL3bpkf3/f3vYgOdkf6X6QYPVURe0TALjL6ioy+YR4j0/s8P9A9zmcvKiQvuZw5+uASk/GGx53u612g0V4ymcsMxicRe13G/yRirUm5W0r+rka4LuNsKnh7KvGOQrinEO2rROsAc1/G+0Uj+RWUfpb0b6tZWyr2ZwltVcrYUnE3FbxVCetIITqQCfZFvBVazy6P9YtU9E0s+CoCTiTCAwHvq0z8VS7ZA7gHYuCbSnYoFx0IJF+kykOReA8QfB6kbbDovyhlu3zOOy7rI8A91mtfMmjT3c83ZOJl+kDxzs1lCXeM0WPpaFoQsjZgjfNye/rJnR1M57lxxfvzT2/VsuST+6G7P7+Ui/y3rtkunV2zGFOP7qUePXhjMgYlQv5An1QqB0RKEU8McMUAXyYFlGK6ABoUBCSalBTS0RkQh8fs6rt9635rx8Wqx4UXAAAgAElEQVRLF6/xmNyhbOl/+j//7/LMG4YcUZhDJm8xXlkyEXEDGlTr7fHcdDg5JVF7BBoSdhft0ZrCHAI0VqneCTviGJmWau1q2KM2kBDih/AQS2qCrOHxV+vLm8f2RAkwmIUwLje6VYhXCBJCkNBgfjXqk+qdHDkq1DjqFWEvB6w3UUVaK1eB1FNjRForWwbDrtj0x+1PJ3/PT7+SgFad2e8M5VSwQwrhsC0YSA2Z7CGDOYS70tnKopXMmZ1ZR2goM/zW5MjqzWF/vBbJTEGWsMLkTQ4tzXw8LEx/sLjTWtQfTI7H87Mqg0+HRcLpaWdg2GCL4r6cK1q1uNM6c9DqzljdGRloZ+vtJiKJmeJ8Ga4PJhY+fd6bW16x+nacjl2Xs65/e27Xd774PF98nhMveexx1znxkide8ps/8M0fqBeFJx7vMek5cpNHbnLXTRyQ9i8+zy8ez28e/99I/28Oz6+4+5/snt8cnmOb7a1Om+PSXL2PvJznaZCb8tqSHiLmseYTgZDfbjSqnS4LatHjsNBhloV9MI6IUYi9OOJ7M+ZN2fllP5hzK2K4IIRygwjnO6MRSzWA5N26OK4IwEK/URBCxDGLnOD1gr33VV13wL5Hiu57ws6biv6HML9P8PShpOuJsveZ4NFt4MkD4Hkn90UP7Ul3X9c9Wvd9v8M4XgiNxJwJHCRk9AAkyJCGpBPKkIa8z1Sf3xlLE7WUdSwCjke141FtPTxzLAJOJfQzKWM5rhhOa0bT4GgaHM9C00Xj/0fZe363je55nnXLtsQEkASYJDm77HK5HMrZlmRlURLFnHMCwBwVSIkiJZESRUkUlXOyck6WLNvlqntn7u2+M709oWc6bPee3pnu3Tm7r/bF/ge7L6BiuV23Zmd1vkcHAIHnASCd54Pv7/d7wL6ILNkoGAjKMyFVqkWVaFHEw/JkSJFuUqQDsu6AKuGT9QTlQy2a0Yh6KqZ93WUcb5GMNcvSzeLeVul4u2Ylbt7vsc+ElJlG8bBHKnha8Owu/PzR5ScPr35zm/Xi1TdSc4232RDrcLa32sItNncYsbci7hCm1vL54qcur7CtTROLqLqj6oEO03Ac7Q0b4g2ynrB6OuVeH28Z73IOd2ADEetop6MRqQuYuYrqb43CJ61OURCpDVhroz551CuM+URNGNdvLg9aKz2GEpeuuBGtbrbzWryijpAqk7InO0x2fYlT+6qnQRV1CyJeQWtAFAnJhtPutcX2zcWOndfxlcnAeApdHg8erXZuzIRXJ5sOluMHy/Hdpc61qfBY0tET1nYG5VG3JOIUxb3y3rAu2aTuDii6/PJuvzzhErdaahq0ZSELN2iu8pkqPJZKP8oN2XmtDn7Uzo+6pK12URgThG38sI0ftvGa0dpGK/cLEolAJhPJZGIWhDgLyaQcMimHRLyAi0g4j4tAupBLPH+BdP488dw50rkviV9+SfzyC9KXObm/ycn9zQXCmc79JAJuKonnCaQLBNKFHPKFXErOp8IbzCWezyWcyyWcI5LO+iLkniNe+JJ44UvcgH4J5J6JnPMb0oUvCedxEQk55Nycs5Kf3FwgN5eak0vNySUQSMRcEolAJBGIAJEAEAkggUAl5YK5IEigUHLJAIECEEkgiYxbUiqJRifRccFEOkykM4h0JgligDQGSGMBNCaFyiCDDCLAJIFsCo1BozNodJhKowIghULBYUyikAHo56AvlQqAIAUAyABAJtKIJCqRAOSSKLkUgAACRICYQ8o5B5FyIVIuRL4Ak84xyF+ywHP5tJyLUM7XF1mXIAoHyL3BohWAhEsg8ToM3r+S/+gy+y6HfpsBPL7IepjPKLx2sfjG5dJb17RfXdfdvKG5dhX55mvk61vu+9967t4JfHe/+cGD6LNn4QffxZ8/6y0uzpS+Sjx51F/4cr6iarywcOpl4UpF5WZl9XpJ6VZZ+WF1zYKgaoFXsVBbPlL4+HVV6Ta/Zqe+Zo9Xs8ct3+OWH9RW7lWXbZUXH3Ir3tbXnNRUveXWHJaXbRcVHlWVv+dzt8qerxU/PKwp/iCq3y4r3il/dVxX/aa2arOkcOPVy/dC3kr1q1O1eJNXsV5btiOoXuWWbNVXrteWLVWXLVWXnahlMyUvJwqf7kn4k0XPhp9+t1pf03P7Vs/t23Nigb3wacV3d2sqK8pKq8rLuKUlVaUlVTVlNXXPig0vX3XxRYN8oenuY9n9p9Lymttf3827fB0AqM/u3BUWFo8urB78+EeFvVlgaiwR25wtGYHCIVE6+WK9CWtubB2ql/oE6qY6VdDVNqRytRVy5SU8tQoJepq7VWa/yuizOFoi8RHE3a60NAq1rvjQ/NTW8fzhO2soVqbQykxee2McC3YINHax3mXxtp29fYZn5CmcJle0lKcvqlFxpVaFxV8rt1byDSK1U2Hx1yqRlzVyjatpaHl3euetyuyvEZvqFZbyelWNRFdSK+XJjVVCVY3QWCsyybQeodJZK8bq5C6RNlApsNUJrQq9X2dtFqlc5XxjndJubUiEU1Ouxu56OaaxNKGejloxViexWV0dRltMYvBqbSEsGDc5WtWWBm9TT1NbRo80y8yN3sY+pzuhMDeUKREkFFtcWB9sSX5aDrNjs+/aHTs2+zZm28OQPQzZRa1Z4Vuy1PwsibhpMe3bsTcux4HNvough6jjxOE5dfl+cHpPEfuRBT2x2099ngM3Nq9TZIQ1jkff2R5/hzx72CYXBWX1Rm5xOuxLNrlKnn7VHsY+vFl+szX145uF/+f//vv/+G5WW3qtwVjt05a7lK+cimJcdlkhJnlhETxBRM9Q8XOr8KlV+BSTvHCrSgL6ypipptPKS9iEXU5xp0PYF1SNtSPjndhqb+NaX9Ngg0H69Gb5rYLSr2+8uPn1s6/vPnl49cmDi8mI493m+Mf14fX+5rC6sk1XFdZVBhSFPvlLn/ylR/GsUf8qjFSErOVtSHkUrYhhle22qk4HN+Gq7fbwenz8rrCkr0052Kkb6TKOJowjccNop36kQzcbsXikz03ihw3O2pCX3+qqT3mlGa88HdGPdpj6QoqxDv1ITDsYVfdH1APtutEOY2+bOhFRpNs0awnbVjvWpixq05f6Za/qiq49epR/8zbz1lfMJw+vl1Y+KuI9LpI/qxA9FtQ/cdgE4TZzKGpubjZYNFU+p6yvyzmW8U4Pu2eHPdNp52TaO9ztGk05x/vcQz3Y1KB3uAeZ6LVNpNCJJJKJ6QfbDWFHXcTN72pWtwdk+DtrusOqRLOixV3f4q7vCikTzYpYQNwdVnWHNPGQurVR1p+yjWa8rQGJW18a0Jd3N8u7QvKBHnQk45oca1hZiK3Oxlano5uv2+ZGg7MjgdXZ1o2F9tXZtqWpyOJEy+JseGmubXmubWrQ391qiHgkLQ5RM8aPN8nb/WL8BTTJBnlvozLll3W5Ra2W6lZbbdQvireoemL6ZIu6wyOMWLnNiCCE8sOYIOIQR92SmEca84ijbtEXAEAGQUp2yKZQSBQKCQDIRDA3KxKVkBWeEaSRqVQSCJBBCgUkkwEyGaBRyCBABigkCoVEJhOJZEIuhZBLIQC5ZEoumZxDIhHIJAKZRKKceTQC6SdWkUm4YcslU3LJ5yjkcxTyBTIZL8bBRSRRSBe+pOSeB4k5dGIujZBDy7lAy7lAz83JAXIuUC7kkC9cIJ3PJZ7PIZzLJZzLyf2SSKIQiGQCkUwgEHJzcwm5F3JzzufmnCfnnieTcgBKLgXIJVLO5VC+zAF/k0v9ModwIWuOiYQcQu4FHK4kIIdIuZBLOkciX6AAuSBAoJBzSMTzDAIBzs2l5+YAhAsUwgUyJZcCEkEaGSDmgKRcgELIBnVBKgmkknLIuWQahQZRQZACUEh0gAIDAEShwAQag0hnUugsgMYCQCZAhgAinZIDgiCDwQAAAKQAFBKZDTOoZApIIlPIRBoVIBFzYSqIx4PJFy7AAECkknOAnFzieYgOUIjnGRQik5STB5KuAsQrFMJVMuFbmHqNeOE2lXQfAp/mMe/C1Ccc5os8VnEek3uJLbxWIL9xUXv7iue7245vrnvv3nJ+dSX04NuWe3diD+71PHuaKX3UX/wg9eLbgRf3xoofjRc/mi55ulRZNP/q+evyl0tVLxcrnq7UvdySlKwJXi7znm1WvDioK92uKjzklb3hV6yWPFkrfXrIKzuqLN4rfXHCLd0ve7lb8vw9rxJfPq7jHlRX7JSXHHIr8eWD6orjOu5eZdkPAv5pXd2OVNL0qlD85Lva4uLKV+WvXlWXlHBLS6pqS6uET1/Yi4oHBfVj1ZWhR6XO5xX1z15VVNZcvXOXk1dwOz9f9OhJtVj+7s//w+jacaEIrVT5uQqPROOp4RmqamWVdRqRwm3EEjXSQAnfLjA0yWzhehX2slpWUa/VoY0yvbteaq2q16mMPoHCJVa761X2GoW1Y3h28c2H5OzraoOlUmQwuVs9LT0Sg7tehSH+WEv3qNzsU5ibxDp/a/ck4uusEpvrFJi/rc8V6ubLMInW7Yv0tvSMCY3uGg3SPjq3fPq7RHpWhzYK1ahYa3M0RCU6VKSxirWIAWsw2UK1IovCEDDZoyZXZ7XIIdI0KLQ+vgSrEyMKQ0BpaaySWOs0Tnd0INYzZXG1cYWWGpFVrPZWC6xltQaRyifUuuoUGE9pE6oc9XJMqLDLdV6VMSAU2vhSh9jg42ldNXIUv5zd93+GY+/TutBdu2Mbs2X5t4NYsiDct6HrqHUDQ7bs2I7Tvuty7Djt2w7btsN2YrcfO+y7CLqNINt2x57Hs+P1rNrtew7nkctz6HTuI+ie2XyMou9s9nc27PdOxwerZVHMn1OKIqXPLQ++mvZY+iyK/nhgdTb9+w/bf/Zx+7cHc7/fn5jtxJIOXqdL2oYJmozcoK6yQV/VZOQ2GbmNhupWrCrhE6TDykyruj+kSIeVE3HzYr9zPoO+HravTXnXpn0zw9jkEDI37pgYQVMRcdRbhSruF94hlj3ilD+9Wfj42zpueV3V/aqS2yM9geOVvpO5rt1MYw9aNxaQz7aqJ5pk4yH5VKtivEU2HVXNdKrH22TTcctUp3mq0zzZYZrsME20G3H1t2kHYvqhTtNwp2mowzjSbpzsQub7nGMBQ+EV0tMbZD/GiwQUASM3ZhX0YlKPoXgiiQxG1QMRZX9EOZ5C0wlLT6c5HTd2dWgTndpMp3Ej5Z4LalQPWLqXl611j7+7Tc+/Qrhxh3Pr67ybN1i3H1y6X3b728prcl1xq0862o6MdVpHOyyLCddUo6EvhI0nPMMx03BMPxBVdzZK4i26RJupK2IY7HX0JEzjw+7RjH0wZRhMqMdThokksjzin0s75zOeyT7naBKbG24Y7MLwr8Cd6HWMdKOjSay3TZdoVqTbjbNpXyaB+px14bBibjq8tti+ONQwHLUMdhgHEqaxjLs3aU0mLPNT4e2V5N5qz/J8dGmubWzQl+l1jQ0GxgaDo5nA/FRkYaFtaSG6ttw5PuQPecV+tDbsloSdoq5WRaxR1OKuDTu5UQ+vKyBKNUr7G2X9jbKEX9jqqQv56lqD/KifH3PVtaFVLTZxxCGNuqQxtyzqlrS5xK0OYdjG+wIvjaHTQBoVAAEyhUzEy2eoIAmgEECASKOSs8sQHYDoVDoNxPfPik4DyWQibn1wEJJIBAqFBIIU6q8IBIggQAQohF/orGwnm0TEV0nEXDKJgJ8bfpJkEoFEzCUQcnARibmfKhvv/VzEXFzkMzKf6bPD/z/16+1fIBEv4H6aTMqhkHNx4Z/i5jtrwUkkQrYpfGP2QYRKJmULevHsJx2gwFQQ3wJTwawYNCqDRoUBgAH+tEwF8T8KDNHwQ+gAJdsIfjgEkCCARKcQ6RQivgyDZBgks0gkFonEJpPZZDKHQuFQKHkAkAcAF0HyZRpwDabdZNFv5zHuFjDuXWTev8Sq4ORx8wvqCi6JL19TXLtp+OoOcvs+due74N2vmx7cCT+6F3n8IPr0Yeezx92Fz3uKX06VvJirKF6urdio567zqtdrK9dqKla55Xvcqj1u1X511X51xUF1xUF1+SG34k11xbvK4uOy0uNa/la9Il7EVT94VfOSW1LGL62WFJfWlhWV8p8/QR4/mOFz96vKTotenFRzx4tKkftPuI9fFhWX3/72uysFF7+5cllaVBm0eP7453/dPbRcrXaKrI1is9/oCklVrjqxtbLeqLe3mjwdfJ2vRu0Smhr1SKNYZS+pVpTXqiVqR53YWiuy1IosPIW9Tm6rU2AvqsQiPZocnV47Pu2dnHpRJ6tWmms1SK0SKRfpa+XWepVdrPfUyzH8HWlSQ7Be6alX+WtkXqU1KtR4+Sp3jRTV21vrVfi8QH+0d3J0dSeaGRfoUIEGs/nbbf5OvswmVfvcLXGzNyQxuCVad6h9DHHGBTJvrcDlaxuw+NqlZqfK5o30juidrXUKrxaL94yuJAYXHU3dQq1LrPf429JWX7tA41RbGryhlB4LCZR2qzuKettleq/SFLA4O+X6YGW9Wa4N2LydfJmthm9qCPd/2Hs3HWhd1ZuPTLo3du22XXfkcO7p0AOT9ciCvrFihwh2iGAHVvQAxQ5Q7NCBHjjRAye6b8f2HNiu3YaDcAcz49rFkF0M+Tmn+InwvONZ9Y0dO3Laj93OU5/n2O3ctppnZZKhWm7cqE577PPJjp2FiZOj7ePvjw9/PN354WR/f3dvf2t3b213d3l7Z3Zze3x1fWh5Nb2wlF5Y7l9a6l1e6H490/F6IrI81rI81jI/5lgcdSyNu1YnPZsT3o0x99qgfakf6WmUdnjr4v763iZJOiwdb9dMJ3SjUcVoRDnZrl3qs69lvHM99qlu21SPY7zLPtcfWh5pWZsIrU4EVid8GzP+7dnGrZmGjZnQ8nhweSywMdm0Od64MuhdSbs3hvxLY4HXI76pPttUn215xL8yGlhMuxb6ncNeybO8L6rvg/1hZYen3qt81mWr7bfXJ+y86Zh5Je2Z6bGNdSOTA86xtD0VNywlXa9T7tmUc6rXOdXrHGgz9Ic1k3E0oak2vvxG/OBW4bWLj68X3LvJuXeXc+0m5duHgK9BNDzsG8m4BpPodJ8jFVbGXLzWRt1wjzcVNsfdysFm03AUTces7c3qrnZzd4cl2WFKRPUdIUV7s7ynTTeUtPZF9QMdpkzCOtiFDHRZB7qsg0l0qM8+0WeaG3W+ngoMD9jSKbQ/ifV0WId6PfNjntdj7qGEejypnU5b1uebN5djKwux5fHgdNqR6TTMDbrnBt2JZmlXSDaatE5O+acnAwuzrbMT4aFe91CPfSrjmhlyZzLuqdGm5anoymT7bLopE7cPdNlG0u6BODIQR/o6kc5WQ7NP6nMIQwFlPIYORK3pNmtvyNwTNPYE9T0BdZdP0u0VRJDymIsXcgj8DmGzXxFtVEb9gs4A/wscOSBApoIU3NLhAgEiPoLjxKKQcwEKgUYlZ4tLPwMJPoJTfnKE+JgOAGR852w96s81MiCJCpJwyuJd/LQFyMIyC9pPCfrZFpy+uK/9VNntnwkEyJ9e5s+n9xO/s5wj/7TxTyoL4M/0WSQZj/EScs99BrwsBX8Nrvjkzk+Fz2zJzm/JCiccDAAwAPw8E+ane/VLcOJbGFQKg0ph0gBcLDqIiwMCWbEBSlYcEOCAlDyQkgdS8inEPDKBQ77AIZ4H6OcA6pcg+CUV+A2N8hsG+Usm+UsW5VwB6dwlyoUrYO41kHCdSrxJI38NAbdhsJBOLmFSq/MZdZc5/Cv5/Cv59ZfzBJfyFNevqL66prl13XTnFnL/tuPhXfeTB56n9+NFD+IvHsYLX7QVlqCPivj3X5Q9Ky0qqSksri0urqosqeAVFuqfPR7g81YF/CM+f51XNyeRNtfwRMUVJUUVDx89u3Ht+o2CvKfXbvBLub29ox/+/K89saE6rUeGNPrb0oFwn8bcYMBadLaWcPeU1NKkxFpq1B5PY5e3qZsrMMi0LrHK3tDaZ7aHpRqnzNhg9cZdzSmx3iXQYM5Qx/T6/sbJ99723nKpnqfDRAYX1thZLTFJjT6Rzm12RpSmgEDhkBkblJawzBSuENoEmkaB2iM1BPFZFuUCQ7XE8rJaxpWa+2aXh5a2mrsGXlSJq8TGinp9jdBSVqPlyvTVEkOlyFAlMEo0HrHSJ5T7hHKfwtSiMDfx1Q6u1Ki0+mQmf53cVS1y6R0twVimNTmBBjrrVXaDs1WNNvGUNrHGZXVHDbawWOPSoc2OYMLialOaAu7Gfl8orbWG1cYmX3Mv5umQazxmrCU+NrW7tDHpcB077EcW7R6i38AsG07HoRk5RLAj1PYGsx9itgMU20OxXQTdwyx7mGUHM++g1m3MuoUiWyiygSF7duuZbOieDc1i79dA+MblOHTY9m3ovg3FiYhr32p/rTX0SaQRqTRiNaY6I7Ovp7dPd/d+/+POb99vfzjZOj3Yebt3+Hb/9N3B++8PPrzZ/PBm8/TN+pvDpcOD+b39ub3D2f2juYOdoZ2N9Npi99JMx9JkbHkitjwRWx2P7S0nN+c7N+ZiW7Ox1cnQ+mR4Y6plZaxhdSIwP+icHbDPDthn0raFIdfSqHd+0Lk8FF4ZaZ4bcI/3WKb6zUvjno3ZpvXp5t3l2MZ8y+ZseGe+dX2ica7XPtphHG03LI0FlseDr0d8C0OepWHfbL9jrNM02mHsttdZa75pML4aTZj7I+p0WDnXaZ1o0Y626qY7LNNx62jMOJGwzg+4Fwa9k332rWHf67RjImkZSZqGu42ZDu1Qh24mhUx1qlJB/mCrNuaRWmQvua+uCnlfW40vlKoXDUFZvN2USqCJVn1XizaIcFHFC7+nPtlhSEW03Y2KVJM82SzvalV0hKURjyTmlcV8kohbiM89j7l4cZ8w6hW2+8UdDdKOBmm8SZ6MaDMJ63ifsz+qyMQ1A136VIe2L24Y7EKGE9hY0tHVbhwf9CxMBBfG/P2d+okh7/xMpDflXJpqmRkOjva5ZoaDM8PBkV5nOoFEgtKWZn57RJ5JYZMZ31ivaziJjXRbBjq1PV3mdAod63VN9/unUt7BTqS3w9jfbR3sQkZT9sm0e2LAO9RjT7ZbuqKm7pi5u1npMZR5DZVdQU1fizHVqO4LKYdimk5PXWdA1BaQtgQVsZA23qLpCsmTzZIvcG9Hp4EQnQpDNAZMZ8B0GKJBdIBGJdOoZBgCYQik0yh0GgWGwJ/83KfIJIMA+dPIKo7AM4P4Cwr+hCJCFn64F/xplZJ1hFk8U8hE8CeGZU/grJ3/nyD81M5+eiFUKpC1s1mK4xv/pD4F/6c6C4cCRIBCoJBzs3nWXwPhLz1iFoQUQm72dQd/Up+ikUYiUYnE7Efkn7wvvluWl/hUUYBIoJJyaWRC1g7i1pBGJtABEi4IJGcFUylMKp1JpTKpVDZIZYEUNkBhUUhMMhFi0+gsKsQEIRiA6BQGncKkUZg0CoMKwyDEACEmFeZQGRwqIw9k5IEMGoWIN86ig2yIyoaobCrABMgskIKLDZDZADkPpOSBpDyQdJnyxU3q+W/A3PsQ/cWVG8X3HhU9Ky4r574qriov41ZVVJc+fVJ48yvpnTuWb+54v73nf/xtY9kra0lZ3bPi8sLy4sLSu3fuXbl88f7ly0UPH1VW1W2f/PboX/9VqdhaWm/hKdxSjbuab3xVreYKLQpzk8zcKDEGq8Q2kdKp0Puq6g0vy6QVdTqLo8XmjQnkqFAdVCOtenubQO0Sal0yk7ctNba8//3W93/miaX4BrvZ19bQmdE7QgKNU6z3xHqm3E1JicajtDQH2kaivYtaW7tQ22R2d4TiEyZXVGrw6+zhYCyjtTXx1Ta1Mzi1dTSxeuBvS5XxtSK1U6xyWhyRerWlRmYS6Zx6LFQvs9WJMKW+yebplipblbpWpT6k0AXrxIhI6ZSovGKlp0Jo1GDNkZ7J1uSESOfmSq34VzJVC8w1IitfbhcoHLViBH+RqUznq5e5pFo/X+7k8q1ChUOu8wlltlqB+ZkJae7PbC8sTKO2YxR9YzbsutDlILaPoPsIeoBih5htH7PtodgOim5ZrQeoBWfhHobsoNYd9Ky45jMQfl5r+gsQvvW6j93OLAvxYpw3Lsexy33kch243Ot2xwJmm7AggwZzn87YFosODY+u7+6+/e2Pp7///f4PP2y+f7fy9u3e8fHe8fHum8OtNwebR7tbxzs7b/f23x8evT968+7ozbuj47eHx28P3xzvHx7tHuxvHx0uHB7MHx3OHexOb64Pb64Mbq8Nb68Nrq8lV5YTK6/bl+Zb5yaCr6ca1uebNxfDK0PBzanQzmxoa7Zxe6F5Zzmy+TqyPNO8Nh9emmxYHA+sTTWtTTUtjwUWh73LI/6JXmxu0L047F0a9a+NN6yMBpYynpUh31rGuzPZvDcfWZtsXB4L7M1HTl6374w1rg76Vwf9S2nPQo99rht73eNYS3s3Mv6ZpHmiyzDabRhOGdPd2oEu7Wi3Yazb0Bnmh7xVqZg2FTWGPWKt6KFZ8TTiF7W3WEMBbcin6mm3xyPmzpCh0Sn2oXUOW2lrsygRkaXaFD0RaU9E2htXJTuV3QFVb4O2yydrQWqbDeUt5qoYyo2h3HZ3fczFi7jqWp21Lc7aqJefaJalIurOBlF/VDPSZR5NWNJt2r4W7XDMNBQ1dnfZO6OmeMQw1IP1dpj7um0DaX8i4RhN+6dHmicGG0bT/tG0f2KwYWq4KdPj6u5QJTu1mW5kvM892eue6XfPD7hm+22pLmNflynTaRyOmyeS6HDc3Num6WnXjiatWY2k0NFe7Ew95kZbpcdQ0uLkN9vqGtHKiKeuzctt9/GivvpYgzTeoom36brbtKmIqqdF9gUM0fBoJ0SnMhkQiwkzGRADpjNgKkQHIDrAZNBYTDoDpsIQyGTQYIiGH5KNkeLLeGT1JwkLO1wAACAASURBVLdH+QxXn5o5/Cg86Ip3gftCOo0C0c8awUOg+IGfRkqzDWb7+qyLX3b9mT4980+d5Wer+Nl+FgH+HxF+RXQa5VOzC1AInxnirB/9JZhxZaGFMwyPbX4ySeQszpkVRKHQSGfvQ8AbJ5MIRMLPHD37iEjA3yJEzjlHyT0PEC5QSblUUi5IzAEIFyi557OhXTwGkH1Y+ck2A1QyhUYBIAoFolBgAGAQSAwCiZVLYuWSOARyAYFSQKBcJAJ5FBaHzGSTGGwSI5/ELCCz8gmMvFyYwWBBEAOiwTCdwaIzWXQmgwrDAJ3BYDEYLAbEZEAwC4KZdBqTTmPRaFQmmcmiMegUJkC+e+OrV89fvnxZVFpWUVZUXlnOLS+teHjv/mUmq4BMuXKeeOM88Q7lN/dhyn0W6/HVW1XPy+qqeIWFxXfv37tVwP721o3rN25qEdcf/+a/9k1ulguQapGjXo6JNa4akZUrtJTVGmTGBpU1JDM2Vdab62UOicZTwTOU1KjL6tRqS0Cqd1TzbXViF0/qrJM4ZLpAeZ1epvN1pGZnd0+7J17XadHCWhlPjcnNvnKBgae0CVU2taVBbvDVKx0CtUfvaBfrm4TahloxhnriSmOwWmDmyVDM16Ey+7kiY7lU7+/sn906GZzd8ramaiVmldHXlhhVIX6e0io1egKtvWpLg0jp1JgbQ9FRpbpDpmgzWhJNLRM6U4tS57fYItH4uEDjFGpdrlBP7/haY8eQ1haqV9l19rC7sUeu90s0HsTdbnXFRCqXVOt1NSQtzk6lsdHsiFldHQK5vVZkVRsCWlPDfbGW5w5MrK/vTE4vmrH3mHNTr9l0mA5QZB+x7iNn2cFdDNlBrduI5QA9E147s4f+BDzMsodZdlEznlbcsSK4shMtssJnXOwglj0MwetR923ozyU5TmTfaTt02k+crhO78wR1Hlscxyb7nNWZVpva5Jo2zJFJ9b3e3tr63Q9bf/z9wg8/vP7hx+Ufflz98MPau4+bpx92336/d/px68OHzffvN96923j3bvP03ebpu61377fevd9/f7j//vDw+6M3H44O3+8dvt87/nBw8v3+0W/3jn+79/a3OwcnC8ur6anJyEgmMNTvWRoKLo8G1yaD6zPBlZnA0nTj65nw0mxkdaZ5cTwwN+JdHA8sTTa8ngiuTDSsTTUtjQVWJxuXRv04F5eGfcuD3rWRwNKof3MmtDQWmOq3Lwx7N2fDW7Phjenm9YnGrYmmzbGG9UHfWp97I+VaS9gWo+bhmGEgqhuMm/oTxkREGW9V9LSqEo3SZodKXV8krnomKH8qrS3hFj/mvnqi4FdqhSWC8oe1xXd1sjKjstKiq3ZY+bGwpa1F1d1pSCeRTDcy0G0e7LEOdJu62pT9EfNkj2em1zMYs/SF1INthtEO00jUMBm3Tsat43HLSLsx3abta1Xj6g4rBmL6oagx06Lr9kjbncIuvzLulYcaNO1hXVtAmopo0+3GaFAWbVT2d9n7o5ZMB4p/edZAOzLQjmQ60Mleb6bXOtSHTWZ8s0ONc5mGuQH/3IB7Lu0cSjtG+22jSetkj3V+wDGXcU31O6YGPMNd5pFuy3CXeTChH0zohxOGobg+06EdTGj749q+Dn13q669UdHVoo63ypu93K5WZXuTJNGq7u0w9rTpkhFtKqKON0m/yI6/n0YdAQoJAsn4wzuDBjBoAASS6QAJplKy4bWfh2AQgEAgy0IQIGcR8ml4Ex/xs+Bk0kEWROUw6HlMiMOgs2Eah0HnMOg4pbImNbv6aQtZfbobLpzT/x19ltr8rKlPO/3vU/DXcp80CvFP6rPngGwj2QeLz9gMU0EcfnhqEM/8nd3qP5Uj5EAQi0Y7++v8dAl4O58emD0Wt4MwSMZjpAwqBbeGlJ9njvxLkWn4ZBQcsuCZiAD+Q6ZQSGQK6WwSC0CmkGgUIpVMBEkkKhmgUkAaAIIUCoUEk8gQkUQnEGEiiUUBOBSQQwHZZIBKJNJIJBqJBJOJDAqJRSHh1pBKpTIgmA6AIIF0+6ubr4qKX7x4UVzyqvDpy+LCV8+fv7xz5+7Fi5fpVAgG6EwKnUO7kE8l5pNI1+iMJ1/fL3tZ9vxZ0Z37D69fyr92Kf/6Vzdu3nvQkkj/u7//P7yRjFjfYLS3OBu6YslphSEg1welWn8wnHEH+/gyr0QTEChc7saeaqGpnKepFuks7jDq6VIYmnhSp1QbdAZ7hUpvZb1ZYwl1jS/O7LztnVktFahrFNZKkUGs99Sr7DyZtV6OSLRusc5bLUbFhoBQGxDpGnlSu0Dh4svtIpWrVmLlK2y1EnON2FTIUxXyVK6W5OLOh9e73xsdTRU8lUBhrZFZuFJzhVAvUtsr6vW1IkuN0CzVuIWSJr6oQaoI2Zy9IpmvmmeuE1qsjpY6BVYlNter7O5wqnNgvr1/VoU01qvsgZaMHm0VKFwGLOILpXVIi0Tjw7wJmy+pNDZaXR2BlozZHlHo/XZPR0tsWGtqrtW5tM3RhbWd3f6xXcx/YkROTcY3GHaEoofIGQ7xSpl9G7pvNZ0Jse4j1n0E3UXQbMgUB+Euav0MhJ9OPcSFN4hTEF8+dNiO3c5Tk/nUYnmLWE8w7NBhO3DZ97yOPa/jR4PlR8R+YncuWq29ekMHYu0JN4329my8eb/99uPuh99t//CvNj/+buXj715/+HHh+x/XPrxbfX+Ka/n925UPp6vfv1v7+H799HTt7cnqyfH6ycnmu5Pt05PNk8PNk8P1999vvHu38fbt9tujvZO99Z3VuYXRsbHU5kJifiw0mfHMjHhmR73jA47xtGdmuPH1aGBh2Lcw7FsaCy6PN8yP+meGPNODbnz7eBId6jSNJizDnaZMRDvYppsccIykkKGEaSKFzg+6F4a9s8Oe+VHf6xHf4qBnrte+mLJvDwYOhxtfR829SG3IXG9XlBqEz5W8R2LuPSXvkbb+ibzqXtWdb55fufTy1vV7lwtu5DPzGPTnjx9ZzRZu4f3K598+/jrv8Z2C775m3f+a+fhuvqj2qUlVYTfxAg5Z0CltdMtbfAqflWeWFNoslZ1thvEh/+RwYCzjnh0JzI8HZka8cz32+ZRjrtcxm7JPJNGxLutI3DzcaRpP2ad6nXMpz3yXdyzmiPt1dm2NhPtEL3/V4pFG3MJWG7c7KIn7hImgrC9iGGozJ3yyVowXdQi6A4q4Vxqx1bfZ+eGQqiWsCzdqm7zaRrc67FF2NOt7Y5b2iKmzVR8PKRNNko6gsD0oaW9UxRq1mW5sMIkOdiGZTmN/TNsf1aRj6sF2bbxFko4b0wmkpwPp77L3Jx3JTmuiw5iImdpb1F0RXV+7sS+qH2i3DCewgXbki08pkoUZhUzE42MMGsCCqEw6iIfImPR/MSL/TEEQYNJp2Y+yozODRv1V5wSSYSoFbx8Xkw4y6eAvaYSv/hoIP0XCp/3+mn6JwLNr/+m0WRCdBdE/A88v9Vm/n2Tgfg4n4s8Q+HXhveNGB9enZ/XZ4wX+GvTsHf61vj5tgUWjManU7EdZ1n76d/n01ep4ahAPTnJgGr7AooNMBg13/7ivzZpaGGbCMBOmQzAdgmj07OVQqVQQBEEQxIGIL4M0KoF2jgB+SQC/JFLPUajnAdoFkHYBoJ6ng0QaQKABBDqFQKcQGBQig0KEyQQqSKSCRDqYSwdzISAXAi9A4AUGcIFDoeWDEAegQ0TKNzdulhW/evHseXFh0YsXhc+fv7x378H1619dunSFSqVDEAOCGBTKeSaNwiSToHM5l+jMh98+KCosfVFU9vDBo1u3bl+5dvXKzZvPSsrn1g8+/pu/VVgbK0Umsd7jakjKdL4aAVInwkxoxIK1qyxRgaqBp3C7Q/1aW4grNVeJ9Vp7INY1Y/MkFLqgAWlt7571NfVrzSGNqbm1f3xm5+3G+997IqlKibFGZvG3pVu6x2UGp9oSaGjrb+kelxr8tQqH1haN9i4a0UiNABHI7e6GJOZpl2k9Uo3T4mixhZKlImNxnaZ/cm3l4OP0yoHRFqziq+oUiNHVIjN5X3EVr7gKnbVBYw5U8/V1IqdcE1JoW6SqZr7EJ9cGxCpnncRYr7IrLMEaGVItsTibk0Nzu56W3hoZUllvxl9VUyvGJBqfROOrlzmESrdM1yBSefhyp0Tllet8fJmNJ7JKVS6z3FPDN5cqUbmreWVpd7t7YA/z7sk0+Eti31jMhxbTgdm4bzUdopY3NuQNYsF1iCCHCHKI2XBlneIBihygCB5Z3UfQPSuyZ/15FQ+3HqDYocOGT1U8sGO4icRx+MbtPHI5Dhy2fTu2Z7fuO5BDF3bktr1H9cdW3ZFFf4JZTt2uN07Pphld1Bg7paY04ptpT63PLGzvH2x8/LD8rz8u/OHjxvs3W9+fbH98u/nx7eqHN0unB/Mnu3PHO+vvf9j48HH19P3aybutDx+23r1fOz5eOz5+ffz98vHH10fvl49O10/ebbw5WdnbX93dHxqMJjrdHW3mgaRjYsA9msTSUVN/q6mnUZZqkqfCyr5WdTqqy3Qah7sso0lkPIVN9NpGu6xj3cj8gHt+wD2bss+m7JODzqGkZShuHImbhjoMmQ59pss02GN5PeJZGvW+zjjne7G1AddmxjMT0SWQKn35d3WPrpbc5VQ/u6aue+JUV/kNdR5VlU/KdQhLm80Cm6qCV3Hv21vwg3uXq6tf6uU1Tosc0dajOj6q4yGqGjW/GNXUIDKuXcP3IzK/TdFoV/mtEn19kbT4vlj0ncfN7+62pnvt/Sl0JOOaGPGMD7uXMp6ljGch417IuOcH3QtDnoVh7+KIb3mqaXU8vDLcMptsmuuLzQyn+tNd/SN9/amW8cH2if7QaJdnIukZ6rANdji6wpaoWxV1q9IRWypkbUJETYgo6lbFPGrErfQ2WZtaXA1NTpfLbNSLZZIKqajEoOMjRl6jRxprUEb8snjY2J/wpzoaWpv1kSZ9e9jQGdLFGpRRn6QjIOkJq+MtmtaALOCQtASNbSHEauKrlOVOtywYVDUFFK0NyvaArDMoTzbrkyFTe4P+CwZMZzFhDpuZx2GxWQwGTMepw6BSWHQwj0G/yGbkMeh4PUU+E+JAEAeC2HQ6i0bDxabT2XT6L4d4/IssPgul/gxCgIQnqBhUCj4KM2kABJyVsGYNzVnFx6+D8H+QTz/rk/P5F/oUEv8S6n9SOC//hH5KfXFgGgem5THo+Uwonwmdxfo+2fOXRPzMvf1cEfoT9j69yZ81yABBvGr0zPD9dLs+q5HJrn5aIHOWq4OobIiaNej4ownOcphKgekQRD87T5ygHJiaD1HzAGoeQOWAVA5IzaPS8mj0fDqUT4c4VBKHSsqjkfOp5Hwq+SJIvkSlXKYBEAxCMEiHziibdcwAQMZfJESjkhl0ChMC2BCFDVEYBAJMJLBBKp1Mvnnt+quXhYVPXpQVljx4/Oy7h09v3bp9+eKVy/kFFMJZ9RYIkFk0Ghuk0nJyqecJF1n5D+4/KS6uevq09M6dR3n5F+8/evj45XOeXPGHv/q74cXNKomlhKetFpilWm8ZV18rQKq4Bh4fE2tCPFmgXuGrV7rkpmBRjaK4TvqiWihUYHwZxpdhtSKLXOcTq1wSlVekcNdqEFs4nlncmlo/VtsaqyWmOgUmNfqUZk+t1CjROi3emMwYEGi9Qp3P6uvWmkNcvrVWZLU6ozZvh9oUVBq8iCviiQ7U69xCndvoaplZf7Pz9ncTC1syPSbUumwNCUdTgq9AJTq7tzkRak8bbUGjK+QOp/yRQR3WrsPaXc1pV6iHr7ap0SZva5/V116vsquQxtTYanJkOZQY5cudMl0AcXeaHTGRyqM0NqKeuAGLyHQNWmtYaw1L1T6pxqO1NKkNgTqhRSoyW9AwX+0rlmGGQPvmxt5kY3hUqd6USHeUygOt9kCr3VarttWqHa0m++3Q+ybDgdl8YDbvma37FmTfguyYDbsW467FuGsx71rM+Lc0Z4Xj8FMobpqN21ZzdnpiVotu+7ILW3Ni2w7bIYa+RbH3CPLBiux7kX2XZc9uPkAtR1brWyv6AXF8RJzv7Q0HVs+C0TZssPY7nINt4emh/uXFqd23J/vvTvffv9v78G77w+nGu5ONdydr70+Wjt9uvvt+4/TD+tv32+8/bL17v3lysvv+/erJydaHD+unpyvHxyvHx6/fnCwdv9348HFjf2N+ZXp8IjmaCY8k3ZmouSeo7HKKOzBeu40Xw+pa0ZoWrCbirO8MSnvC6kSzIhXR9kV0AzHjWAIdS6CjHZaJBDo15Jroxca7rZMJy0TcPN5tneq3Tw46l8d861MN6xPBlWHPQp9tJmmdaNcPhhUZv6oD4zebq9u9kpFOdLrbOdaOjEbMw1FLu1vQ7uOHnVWxgCBoqxVX3f0q78L9ewXVFQ9FdS918gpEVeM1iyyScgO/2KOoRsSlNlVVABMlQuZ4UOtTV/rl5S6EG21W93UhA11of9w8nMQm0o6JtGOyF5tIoWM9yFgPMp5Cx/ttkwOOqYxzZsQ7PxJcyIQ6/NagA3F53ErMYevomlnbWDvY39hdX1mZ3dqYnZ8dnJseGhvr87nReHt4dmp4emJwZDA1NJAcTHfPTg2PrEzPbq8s7u8s7++v7h8sbKxPzk9PLkzOL0zPzAxtrI6uLfb2drrbmtCmgN2kUxcW3Ssv/U4mLnUg4qBT7kMEPiuv2S5wm3movs5hloUDNrfDUllZ9N2jr0srnyo1XAwV+e3iBpTXaKnzGepMolJR5dMv8NRgHoeVBeEZZihEBpWCj+MsOoiX1+cx6P8dELIgOhuGcDuFWysOA2azGCwmnE09ZiHEgWn4KJzHoF/iMC/nsQpYMBui4ueDHwVDNDoNZMB0NouB5y8/E5MBfYoWNgxl9WugYjIgXJ+eDESn/hrwfskeXL+6/y/qMM8w/ysg/LUTxm8g/lH2WA4DZsMQhwFnlcdknAmG8xmMfBYzn8XMYzJYTJjNYuRxWNlOP+2FSafhnP6M2XkMOpsKsKkAhwZyaGAenZpHp+ZDtHyIxoYhFm4ZaQCTRmFTKRw6OQ+i4G4ehkA6BNAhgAYBNAgAYQAPfecx6ByYlm3nEgzBIMSkMdgQiw2x2HQmi8bIp7MKIDaTCjOpMBuEOVSIQ4XyqLR8Gj2fRmdDFAadkseBmQzaza+ulxUWlzwt5BZVFty4ef3rOzdu3Pzq6rVvbtxgU4F8iMqGQDYdZlKobJBaQIdgEkAjU29c/bqoqPL5y9oHD4qu3/i66FXx1/e+uXT7K4Pb85f/y38NxDKVIhNf5ZTrfHZPQq70SiTOujqkVhJAPH1yY6vCHKqVYSokyFOZK8VqoRIRqzG5zl0jNPJlmFjlUuj9tSJrpdxYo7bGBqfHlg+6R1/Xyq3VEkudApPqHXUyE1dkFGic9UoHX+MpF1rqVV6Rwi2Uu7gCc1W9kS/DBHJbndjMk1he8U21ake50FjIlctM7qWdtzsnP0a6Bopr1VVis9zsq5WYuWJ9jUirMrlEKmutSsvXInpnq0DjF2obVEir1d9Zp0IrhEY12mTxxmQmP/7it2jv9OTKsT88KFR6ra54Y9uo0tisNof94UHEnZBqgzqkxR8esHkSErXb3ZDsTE5b7RGtM9DSMeRtTNdoglWWYNPA8PHB/khTYL6yepXH3xZLt6SydZF4RShcFYk2pNJV2U9SKFYVihWlGte6Tr2uU2/oNRt63aZBv2kwbhqMW0bTrxIRQ86yiYglawcPHbZT1H2COo9QxyFm28WwHRuyZUc2HZYNG7rlsO24HLtu567LseNwbtsd23bHCWJ9a7O9dbje2Fw7iH3ViCxoLTNqY1NzJJ5IjU3OrW7t7Z6823v3Yef0/dbJ6cqbt7vf/7j/w4+733/c//77nXfvdt6evvnh4+6Hg+3vD9fe7qy+3dv+8d3mj+9fnx4vvn2z8eZk8/hgbXN+cqwz3WHvbdKlvPKkXTDapB1rMYy1GofCuv5mdW+zqjesSUf03WFVut2YaTdl2k3DHZbBmGk4ZppIoCN96FjSOpmwLHRjq/3u12nXZC82lrYtDXsWMs75AcdCxjmXtk+lkLEu01iXabFTPx1VZZpFg22y8YQ23SJOuKqSbm6zR9TqE8abRTb1w6CpaLBV3+PVKIruXrkOfPfoUvHLW3UV34mqHjlUNQ5FlYVf1Kir1FXfk5R/jWqKUq36VEgdNlR0WmtjXllvi3E4jo50okPt5rFO62iHaSiqH+m2jCatIylkrA8bH7BPZBzjQ05cY72OwQ4XquYrJEKeQnO3RlyK+T7+7f/2F//8f+389s/Hltd+9xf/03/4+3/4s//4n45/+6/+4j//z3/1D//l93/5Vz/+8S//+h//+eTH3zfFEr5w1J9MhAb6I5mR+OhMena5d2o+PjScGBxsamlrampI98WGM9FQwOy26zGLuaaa9/TZ/cdP7hYXfyfmlylEpcLqJ/Vl9yVVDyW1z/VSrhvVe+yoVCJ69uzZnbvffHP/9qNnt8XCUlRf5zFwG8w8h6pGUPzo2TfXvsAdGIfNZLMY+MwzFhOmUQEqlMtgAiw2lcWksWCQRQc5NDCPSqPSyHQIwENneOKQSQM4MI0BsSEak05l0ECYBsJ0KgOiMWE6i0UBCiA4nw5xqDQ2nY6H7/DBGmdqAZN5lc355uo1Dki9BDM4DBjHQ9Z4MWjUPCYDZtIYTBqbBRWwYFwcBh2iAxCDymRDMJMGMagsDowvszhwAcTMo8EcKpRPZ+TTGXk0OJ/OuMRgcxj0S3ksDoOez4JZEBUCyXlMiA3/TBocNni/EAgwacAlDpMD05g0oIAF4/6YA589AeTB8EUWq4AFs2Eam0HNY9Hz2VAei85mUFkwyIJBNoPKYdLyWPSLDIhDAwtg+lUO6wqbeZXDusxisKkAG2awYQaHweQwmAwanUYBIJDKgmA8pgpTKbhFg0AynkbFE6u4X+fQQCZALqDT8qggRKeyWQwOm4kzHv9Np4H4gbi3ww+HqRQ2TGOzGGwYwsHJhqh5DPoVNuMyC2YwKGw2NZ8N5bMhDkzLh2gXGdAVFrsApl9mMa6wmdnfl1mMqxzWRRYrn8GAASCfweBA0JW8vDwYZtPpFxn0fIiaRwcLYNpFxtkqhwbkM+lsCGTRAVyXOIwr+Sx8SwELymPQODD1IhvOY9AYVDIbAmEI5DDoHAiCAerjew9fvix6VviqhFt76863N76+feOrWzdu3Lh25WpBPiePyeAwYJhMvMxiZO82mwpcYsJP7t55/vzls2cvCotePfjuyc1bd2BWwf2Hz0bGZ3777/7W2hjjqlG+yRtMjPrbRpSGcL3ErbfFmzumDY52jSWksTR5GpOBcIovQ/gCq1TujMbHEVeUJ7PylKjW0dyRmVYbIjJdwOQIjyyuja9uBLtSEsQrtvr01pZI17jeFqhXGyVGFG1oM3tjlVJMoPBoLC12f3dZra5GbBFrHPZgrEaiq5OgPClmsIX5CltFvdbZEF/d+2F1/3vM1lLPNwolVoXaWS+xcAWGar5epLTxpdZaobGabxTInDJNkC/z10v9Sn20ts7AE5h5IitfhtXLsVo5qrGFQl1j/ZMrMpO3uFbJlZoFGmetHK0UmuuVjjqxuU5sFshtUo1HqvbxpS6h3KcxtdZLUa7AJFTY1aagUGGvFVkaWtOH7/5iyqAbEte9VvC2ZdwjKfdUxtuqLtuoKt/h8w7EwiOpeF8k2OLVrtdUb9bV7PB5G3VV2/yafXH9kURwJBEcCesPBbxDAW9NJRqvKZ3iVazI+HP86lle5Yq0fkMpWlHpVtX6Fa1hRW9cNZlXzJZVi3UVQdZNlk0LsovY9lDsAMX2EesBihyh6DHmP0K8+xb3vsW9h3j2MO8u5t1BPSeo8y3mOrW5T23ut5jrGHGcoM4T1LltQZeM5gmjZcjmGmgMj6YyS8sbB6c/bB9/v/rm7fLp29mTw/n3x+s/fL98dLq8+/bo+M3aydHKDx+WPnzYfv/x6O37zf39vfdvNk6P1k+P10/frrw5WNp8PT+bnko3jiVsi2O2dLd6NIMMpq1zY/7FjH8x4VqLe0f6jSMDaKrb0pty9KccmW5kIeNcTqNrae9Sr2d1sHEu5X891DLV2zyabBpMNGSSgXTSn076Myn/YMq9PN4w2a0fjUnHO9DeRmUyIEmHlSMx9WzKtJi2TCRUyVigPegIIFqNrNLmkqX63RG/KIZVdtrKk96agWZZzFEXdQgSQVWy2bg03DrdYxzpUKXD0pGYPhVWxhrkyU5rvNM6HDNEnXWpJll/WJmJaFLNkpkUMt1jneh1jCSQTNSYieiHwrrxVuNYs64Lq7fXPax8nH/vHvNl0b2KypIXRWWPqvlFeuTNP/zdX/zv/21max9paN77/R/+7T//l9c7e/x6yZt/+rt/++//yutr8A6m/vy//eMffvt71IqgvdE//tM//80//5+Tk0t/8zf/OLW4Fh8a/dv/9Z8WFlf/83/693/4+H6iN2ER15U/ufv4wa2v79+6+t2tGy8eltRXVVaV8qvKdWK+RSvW6oVcwSu5SWUxqoziGknZs8qi+y9e3H/26MHL+4/uPnr07b273OpylZinldZoZeXc8m8ry29/AcN0JhPOy2NzOCwYpjMYEIvFoNFAOgOAWVQIBgGQSCHnQiCAj5tsOp0DQXkwfBFmXIQZFyE4n0bPo9Ky1qEApl9kQFkxqVR8iMQtDh56xYfpM2vIgDkM+PrFi0wqNQ8+M464N8VtDY0KwBCNDoN0CIDoQLbKhsOgMxk0Fo2WB8N4hgy3qgwQxA0rXu6Pb8Sn2bFoNByEeUwojwnhIGTDNAYNwJGQdVT4qMphwAwqJZ8J4ebpIptxkc3IZ0IFLDgPhs9AjlMZprHoAAemFnBgnIVZ5bOhAg58lcO6yICusJnX8znX8tjXcl7a/wAAIABJREFU8thXOax8iFbAZmVdXdYIFrBZ+SwYR3UBm3GRw+Qw6Bc5zAI2A99SwIIvcZiXmHAenXqZAV+CoayD/MxWQgAJT/6dRbZhGh6LptNACARYED2PCeEgvMSECmAah0PjMEEWDDKhM1ObR6fm0eg4Vy4x4cssRj5E49DAS0wY11UOK49OvcSE8yHatTw2/g9whc3AG8yC8CKDXgDTLrNgfPkSE7rIoF/lMK/lsfLo4FUO80YB5yqHeZkFX8tjXWEz8J05DHo+EyqAYBaZ+uTb+4Uvip49L3pZUn7rzrfXb319/cbN69evX758OY/Dwv3xJSZ8PZ9zhc3E//3YVCCPTr11+eLTp8+Lil6VlVXcu//oytWvQDqLlXdZItfsf/zD0sH7Mqm+XGGu1TgV1malsbmKh5bUWiS6pmqxrV7mqBUjYpVTrnOX16q5tYa6erNS51MZAyK1vVygU1j8tqYOnaVNqvWL9a5QVzozvzy2ttuYHKrRYFKt39/SZ3Q08FQmgdaKBCNYQ0Jja+VJ3Hq0rTU+rbWGpVqvwuhvig1YXK16NGzAWgKt/ZivQ6L9f5l6z+Y28i3NU/feqpJEA5PeO3hP7z0JEgDhvfcgCILeS6QcZUvelrynvEreq6Sq2/d2T/ve7pne7dndWDf7Yk3Mxn6EfYGamo04gTiRgUwkGZH5y/M85/yzFM7Mnvjh3rMPf76x+WZidq/Tn0+NLS+uHStM73KGxtyR8eX1o/mJVU94PJZdmls5MTH/fTi1IxBf3bF+KplZdHgLqbHV0vz+yjsIC/MbZ288Xj/yQ3RsccAZ9ySmcjN7Ivlld2wqnJ5Kji14wuMO/1i6uDOZ3+kJTQXji8HEjC86abYnLa5MID7t8I/5opMru0//8vhpqL11mMbTGvmETl5Uy+aa6ieMxl0dTRu97UfMvcetgydHzWdd1ksB1/Wo/wfHyBXP6E2/607Iey/kuxfy3Q/5HoT9D3yeq+ahWzbrI5/3nsN+d9T2xON56vXeHbFsWqx3rdZNm+3e6Oi90dH7dvt9u/2+1/vA53no9z7yeR/63I88rodu+0O3/WbYfysSuB0NbiYiD9LxR9nk41zqcS71pJB7OpZ/8ussR/ZJIfdsfOxlufRLrvwpU3yZLj7KTtzMlS/kJk8Wpk6W5k7vPXr9/OXN+/fuv3p26+2L669f3nn/6c67L3c/vTr38tEPb1/c+/jp4fO3Dx4/33zx7Oqrx5svnt55+ezOq5f33r56+PrHzQfXLp7fd/LQzL55z8ZS4ODO6PqC/8ie9JFdmaM706f2FE7tKhSC/S5Lczph37E6duz7xdNH588cnb74w77Tp9bOnd84+8PBE+cPrO1fPnbh6M0nN4+d2Lhw8fiV62dvbf5w7vyBk8eXDuzK7F+N7p6PzxVcazOhI+v5s4cmL52YO7Extm85OjueiDrMnUZlU53cHeidW4qeOTR+dSN/asm9r2ReiLWWvHWzkY7dJfuJ1dil/eM/7I+c3x06txa6tDd5YMY9EeuazpmXpj27px27px1Hd0aOrUW/3xE6uOQ7uTt6ak9sz7z70ErwzL70te9LN76fuLIvd35H/Mxy5HDROeZttQ/r7SNNo0Md/V1tvRazNRF79y9/9fWf/t3f/fM//PGv//h3//ZP//q//dub9y9GB/ve/cd//bf/7n/+/O7Lq7/+q4//8HcnNo5aeobnjx3+6//nP/03/+d/+vnv/uZ//b//r/Xj36+dPva//L//+f0vP1+9fml5YXq4u8XI4yoGpigAZhFMwyKt+vGNlafvn79+8eTUxvpYxOO39bktnQNut8VmtfR0txh1Gr1CUadVGuv0phZdXWNnb19PV3dLvaFRL+/rMFotLT3dmi2snOMUvKCScQqe4mlaYBgZS7AkRuAERaI4JpKIq2trJIAUxTGcJHAJWKmuKBBhQJQBUVoKEyKAkFZRYA2LiHlMKuAAj0k5VMIiYhxDGJqkSBxFYQxDMAJFMBhCQJhAKglGoBAEkCT+6/AGClUCgKQIBqM4IpLUApAUxUAYkUqBWrGkujKcUBlH42FchpI8jLMgKiAEB2G0FOYgjESRCtUqpKlAgkBgWCqqcKVig1UKL0BUjUFgRTP8zbGr1Ii/TtFJRbBU9NsuKCghELjyZQySVuiIgWIMFFem6GBJTaXiQQERCogw8FdO0DD42z26UrVUgIqDIAnDJAxXsI2D4K/OoqS2ok5XMFwhGY3BldqUggACkAgEJqcIAoJwEPztOL8FJhERwK/iJA2DFAT8yjOa/C//H4iAAQZHFDShoAkSk1ZAiIFiCoUqv4UBAAZKKqfEEigiFYGiagZHMFCCi2tlOMrCIIdADAQIGEJKxSwMykiMx5HfsMcgIItCLArJCYxDIBYGGQigAAkDAQwEYKIaQiKmACkhEeNiEQVIK8FAIAUBHAJzEILXSlv1df2dvZ0dvZ1dfRUQ8oKc53mapjEU/lUoroATAX87eRqDORJTyhXNza39/YMGgwknGLEE2lYtIRlZeXn9p7/55z2nL3U6QpbouCNajuVWg/HFEe+4xVfqt6edwbLVkx8aTVjdWWegOGJPD4zEzLbEqDc/6s91DHp7bGFndCwQW/DFpofcSVsoXVzafeH+s+M3HroyUwOOlCcxFchMjfgTnRaPxZ92xcrx4o5AfNXqnoxm1tzhGU9k1uYthlKLFndhxJUdcWXdkQlvbNLiSbf1u4Op6cNnrt9/9cueY5etgZzZk0pP7oyOLQ77M0PeVKa4kMzP+mLjoeR0vrwrVdzpj88FEvOTcwfimUW7J++PTRWm9ySLq5WBisW9x4+cv7Nx8lqksOBNTs+sHZtaPRrJL8fzMzv2nZxc3OcJj+cmdu7Ye7Y0u+GNTC6uHRuf2eMKjsVzCzv2ns6Wdjj8+dLs3lN3Hv5wc1Ogea5WLK+pMcAwW10lA0GTaGu9ZHsTWNMCi9pQSQcOdFNwL4NaKdzOUl6FENGokkZ9ts5UaGwoNjett7WvNjRtdPWcGLGeHLaeG3Ve8wSuuv23XKN3XKObLvsDl+Ox2/XU4/7R63nu8Tx0Ox+6nQ9dow+ctvsO6/3R4U3r0J2RgYuOvivO/mvuweuuwRvOwRv2/puj/besfVc8o9d8jut+542A62bQfTvs3YwFHiTDL5LpHxPJp+n0s7Hi8/LE08nJR5Plh5PlC+nxixNTx6fKFw7sunLx9M17t19++fLqlz/d/4t3N39+c/vrx8dff37y6sOjZ6/uvX1z4fWjzRdPbz1/evP5s7uvXz18/+bRm2f3nm7euXfl2qk9BxYLUwnHail49tDs+lJsbsq7sBiYDft9/d0Drc2tDaa+/q6xUnZt98LJswcu3bm8cfzA7NrS1I6l4vKCJ5POLy8vHjmcKZXXDx3eOHny/K1bRy+c2nVw5+Ly+HgpNFnwpsLDYynHVDG0MpfbsVDMJ3xB74h9sKu3Qd/XaGhp0JhalC2d8oVJ7+md2TtHx24cyl7el7i0N355T/zynvi9Y+N3jhQenSk/Pl2+d2Ts9oH86aXQSrp/Jtm3WLDsWwgeWYsd2508sharTAoe2x07sTexseQ7sBI4tTd19djE1SPjp9fiJ1fCF3en7x4oXtqXPXegeOno7Nm9kxtzmeWp+MJ8esfG1J6NqeOHF08dXTl2dOnihb0nD82lXd0HLh+9c/n8s5tXHjy/c/Pe5eM7Fhxdzb6k8+yrq3ff3b2xeenp883VjZUDZw/ee7p5+NC+htZ6lVpQCHi9llPJsBrxN2JSauhp0gbNJ1/c+pf//d9evHy0WMolR4eiw92xkR5fJu8PxZ1WV11dg76tZSQRi88slFb3nPnhyrNXb8ulyc7WFstg32Bfe19fS29/0xaFTiPXquVatUyj4lUKQa2UaVQyjUpQauRqHc3La6XA1m1VNbViKQBJAQgGf42KmodBMAEhJIyCkmoYqMVgSaUewmBJRR7ECJQTWIVKLqhkMrVcqVerDBqFTiXo1AqjTqZRaUwGQalQ63UanVahUir12srJMHJBplEp9VpWIZNr1SqVQqGQ0SyFESiEgCJRTfXW70TbttEQyiI4DaEkADMwRkNoRQJlaJwiUZJACBzGUBBFAJJAOJakSFzgWZ5jGJrkWJpjaZahGJpkaJIkMAJHfwuSwGiKYGgcxyCGxhkapymMpjACh0kCQRFILKoRV1chgJjGYBaFaRhgELCCQxySELCURIDfgsdRBoF4HBUIrKIrVohYuVMLNKGWcRo5L2NIBkdoDK7cvit384oeyxIoR2IkKGVRuAIzEgEr21kCJWH4NxBSCFIJGkUrxCVBaWWXCgtpGOQ5pvKsQOMIhUIMjshITCBQEpGQiIREABqDWBJjSYzGERJFGAKlMJhAQJ4mKhKrjKVQUIKJq9QsoaQxDUeqGFzLUzIC1vKUjMTkFC4QaIV/PI4IBMrjiJLEeQTiEUhAYR6BlCSu4xg1TSpIQkmRcgIXMFTAUA6BWRhiYUggMCVFqimGB9AOY8NQZ193Z19XZ59creEVyt8qwgoICQSm/gvXORIjEZCAgQoOURjRabQ9PT2Njc0ESUsBRCQGxRKIUeg2jp394z/+t8XVvaPxsXBhqTR3YO/hK6HsoiM84YlPT8wfnJg/GErOeiPlWHZxfsdxd2jC4R+zuDLp4kp5cb/Nlx0NZJKF1emVI8mJVbMn5YiN7z19/caLn45dfzLoSTYPuv3pycLcLm9yYsgd77dFfPFybuKQ1T3pCS+GUzsS+d0WV8nqnvCE573RKU9k0uxMDbvS/sTksCvZawkFUuVj1x9dffJhfuPUSCg/6EuPhPK2cGHAnbC6YjZ3fNSXtPszNl/W5stavbkRd2bAGqs09Qza4mZ70hEs2nz5zqHAiC81vrhx6uqjpX2nzJ6MxZ8PpOdHg+NWT9LsiI760oHEhD9ecoXy7lCxsqpOurjij5WHHYlAfDKambP7chZXqi8zfujm/Yu3HwMAweI0AoA0TWIEzIBiFpKwkISDpTwC8AggoKCAggpQ+mtIJXKJWCaqFWpr+JpqTe12dc22OlDcjEHNCNhBYt0M2UVgVhlmlxMeJR3RCmmjqtign2o0zTbX7+vu2tfddaCv++jQwGmb5YJ79JLHccnjuB2y3ws7H4Zdj0OupwHnU4/9udfx0uvc9Dge+N2PQ74nYf+joPeB333P69z0OK6HfdcCnste5xXP6FW37arbdtNru+23Pw76H0YCVwLOsxHn4bjvQC5+bufy1UMHn93ffP725cu//NPDrz89/fTlzZe/ePLx48MvH159/enZl0+PP328/+7dnTdvNt+8efD+3aOPH969f3X35rWD6ysbC5P7lyZSQXPA12W11zv6++0D/QPtHT0d7T09XRbbyPCo2RvyRIOhUautvbWjtbW9p3ugpbXL5vAOjTgHRmwjLm+PxRYvlsLZTDgVnlssT01lZvLuyYzDZ2sf7ql3j/Q4R/rN3Z19nW2jA50dek1/Y129UdXUZdA38jZzvatbc3jWfX5X4u7xiRuHshd3hY/N2S+u+a/vi948mL25kT054z6QHf5+wnl8zn90Pnhw3r8269+zGN5YiXy/O31wZ/TUgfyJjezhXdFTG+kja5HzhwvXT079cKhwfD12aMF3aMF3cs53ZMb9/bz36IL/4KRzX9G+d9y+XrQtzbj2r0aXirbFwvBC3rxediznBveMWyOZjtnMwM6idW7KsjxrP7cztpzqzWU6EmPWmQn/VNxejoyulFP7dkw7+toaGRITCClai+AipZqQKVAxWkWpqT73sHU2ufLDodN3zpcmM3ZzZ8Da7RtssXUYRh22oNsdtDtaW5q6bYPju5Z3HD+y6/vvL169sXnvkcflNaq1loGBjpbG+gZDV2/bFoyhUJpEKAImcZjEEYrAWZqW8YJKp9LXcXKVRApv214NAABFkBSJAxgEEQhKYQiJQggIQFIYBlEUhiAIQRAURVEUhWEYBEEQBCEIImlCphDUBo1Kr5ZpFAqdSmXQKIwaRqNQN5p4rUpdb5Rr1WqjXl9nUum0GpNBqddq64xqo15l0GnrjJVPvU5jMOiUOhWvklECA0DSmm1bwapqGAIwFK40zlSczkpSsdYqc4qVnEBAlsQoEuc5hmNphiZlAicTOJ5jVEq5XMZXoCjwrMCzHEvzHCOX8RqtgmEJhZJXKHmZnNVoFUqVIJOzGIaIRDXVVdsQQMzgCIchLAzyCFQR/SpQZFGIw+BK8Dha0UVlJP5fDTYIqCQKmtTJeL1cULG0QGAchtAwKCPxiohKQQAuFVf25RBYwFAGgeQUIWcpniYEhqQwmMGwSrA4/v8PjsQqwVM4R2IVvxMUVSMwCEnEFIYqeEbB0TyFcxhMAGIOB3kC4nGEwWEKg2kcoSmMY2mWIXAMQhGAoXEUATAU5DkKhiQ0IlFxhJxG1Twpp1EFg3E4qOIIDoPlFK6gCYFABQKVU7icwnkcqVSEAobICUyGowoSVzOUgsRlJC4jcTlFyCmi8odXbFQlQ2lYRs8JMpRs1dd1t3a2t3a1tXcLShWvUMoVKrlcznEcSWAEAlMYWhGQeZqoABuHAZbEKAwmCUwuyNpaWnt6erRaPUFQGE5LpDBGcoMW+48ffnr7F39rC2eG/alQemZp/WRl9sAaKGTL6+XFg/Hccig5F88tL+8+kxzbEUzNVkC4vv9cLDvvj5eShaWVvadm1o7507Oj4VJ6ds+Zuy9f/umfD1+6Y4sV/NmZ1QNnlzdOZ8s7w+mpTGn50IkHycIeu28qmllb27g2t3reFZwfcU6UFw4trJ2M5Zc80XJ5cf/C+rFobt4VKczsP3n1+adLj99N7j5qixZt4UJ6eq24tOENj7mD+UxpubywN5iadobGEmNLpfl97siEPTCWLK6Oz+zzRSet7mwwMZMu7hhyxz2J8sbJayevPMxO7x7x5RzhiVB2MZKe9YTH/bFyNDMXiE+6wwVfbDyYLHsjpd82jjiTVnfaHysH4pM97qg3Xbq++ezSpVu122oQqYinEAza/luzWKVf7Ldu5EqHGopAFZGGRtHKsxqOSzFMQhBARYogYDGJSBBpNYmJSUzMoGIOFssgsQIUqwCxChBrqqt11TWGWlEjBHQReD9LmwVuWMYHZWxMKWS0qnG9braubrWpeU9758HuvkP9XUfNfSetQ2fsI2cdljP2kUrc8gfvBSMPQuGHfv9Dt+uRc/SZy/HS63zkGn7kMT8JWB4ERm4HLFe9oxc8zvM+z4YttFGY2Hz8+P4vX+7/8vP7v/qbZ+8+vvn45ccvX559/fri69dnX78++fz5/odPmx+/bn78eu/jp8dv3797//Hnjx8vnzzqG+5xDLbazc00h4/Y+u0O81guOpaL+txW63Cvx2ltNxmGOtrM3Z0DHW3dzY0tRr3HYrUNDVnMfTqtUqGQub2ugaHeXCH65NG1S2c37p5afnxp73zaZu/SO3qbLJ2NzsHegM1i7WnzmnsNAlNfrzl4euPinTPv3915e//cat66a8J+ci1xeNF/Zlf8+Grg+Krv/N7YxT25y3vypxYjB8bsRybcRyb9O7OW2Xj/TM5aSgxOpocXS47lsuvAjtiJjfyRXamdM57pnHnvfGBjMbQ8Prp71ndgObJvPnB0wX942n1kyn2gNLq7MHxg0nZk2nGgMLx/1r1/1r1vznVqPbZRHj224NmYsOwZH54t96+VBlez3Wul/l0TAyfmbCeXHMfWPauLnvUp9/G5+FxoOG7vTvhGGuW0BhJLSRAkJRgDyLSEysgQAgzSAKlkcAOPayhVo6K+VdPb1+BydrldncFAv8fcHBnpDPS39TVqR6ydyVI4NRaMRx0up623s02vktdrVE16rVGjNOjVCpWwpVosqZFIq0TibTW1VSJxtVgigWCcZjCZQmYwytQ6CEYlNdUkKBUQhAOkJIMyPMELFMeTNIXiGFjxwBgCZ0mCo0iGwCulBokiNI4hCASjEE5iBIVDOAxiEEyiMIlCNCU36KUEjjEMiOMgiiEEKYURAEElEMzK5JxcgRAkSlIwToAoRqIYz/O8SsFqlZRKJgaBqu+2wlUiFJESOIShAIpISQImcAjHQIpEKsZYpSWVJVAKhSpyGQAAAACAIAgAAIqiCIJAEKRQKAgCQxAIhkEMQzAMQRAIRWGSxHV6FUmhMjkrk7NyBdfcUl/fYFCpZTRLSQBxTU0VCkoYHOEQmAGlAvRfDbDfcFghYqWDo9ImU6nMGAT6Ta6sFIuVqvE3RlaIWKn/cKm4kitwXIHjLAzJKUIt47RKmdGg0etUarXSYNAZjXqdTqPRqLRatUajUqkUWo1CrZJpNQq9TqVWyQSeJgmksoKPqGo7BoFyjlbyjIwhKxadgkIVFCqncJZAaBxhGUKllhkMOp1eJVdwKrVMrZHL5KxKLdPqlAolb9SqtEqZgmd0KjlH4SQKAaJqSFJLQVKBQJUMWUGgkiEVNMFhsECgHAYrGVIv57UCq+ZoNUcraELGMgJDK3hOKfCVnKcphsBpHCERkEMxGkCadMb21o629u627j6ZSi0oVQqlWqlUCoJAUwRD4DxN0TjCEKicowWGJFHot1zGMixJqJTy3u6ejo4Ovd6oUmmkAIRhBC8o0+PlL3/992dvPugZ9ZtdsWBiyhUr2oLZfkds2JV0hUsOfzGUnPNFpyrYcIVLQ45k30jI4cu5AgW7Nz1kD3nj497ktDMyNRqa6nVmUrN7j994+vHv//3krsPdjrgtNB7Pr3jCE45A1uqKuUITzmDZFZp0h2fS43tyEwfsvhmHfzaUmi/ObITSc1ZvLpianljYiBcWHaHcSGxscu+xM3efn73zfHx5/6Ar4U9Mzq8dDcVnXP5iYXL38q5TifzyqD+XmdixY+NMorRjNFRMl3au7D2Tm1h3+YvJ3PLSzhPO6JjFn83N7Dp09taJy4/mdp0I55aSpbXvT93LlfZ4I5OTC4dWdp8OJqYc/vz00sHl3ce80WJybGFt/+nC1E5HIJudWNlz+PzU1I5IrDi3sOfN+69rO9Z5HOGA7Wqk6jf/m0Xh35qqaBiEUQhBoMplhWNIpYJHACkgrQGkNTBQCwO/Wgk4JCEAMQQBEATAEIBBYKUjgQYhBoJZHK9AtHJkBgFZGGRhUAaJZZBYDojk0lq5uEYpqtGIRVqJuEG8vUla3QLWtsHiTgzoIeFBjhiW0S6WDirlCb06Z9CVTIa5loYdXe17+jr3DLZvDLTs6647PtB8xTF422+/HfRcstsveNK7wqnN+/ce//mPl968ffj+p2evP3748Mvdd5823314+O79jx8/vvzy5dnXrw8//3z3/dfbn75eef7qzouXr969v3392vz42EQi5DV3Uyr86OmNs+cOLsym3NZ2t6U77BlxjvQ2NGnaO+sGzR19A631jWqFihge7nC7h9zDXc16WVOdyuezms2dly8e/c//x7/eunzo5uGpR+fW5hMWS7N8sFHe06C0D7SH7MOlVOD2+eMDrfVNTdpDZw8cOLPnzbvbf/74YDI+mPK0Zv0dmUDn2lxw13J071pyZT5wcDl1fGf+0oHJy3snTiwmd+TsY/6u8XDvZMKSdLUFR+pG2vjhNsbayYesxqDFkPZ3BW0N+XBfzNXqGNRmQj2zY46FknupaF/Nj+7OO3ZkRmaSAytjll3jo8uxvrlIfyncU070rU0413Ijhyc9a7mRhdzAnrnQxmx4PW8/WPYfn42emAl9PxM8PBPYvTOwseA/NBt2dWvkbA3BS8VwNU2hElRC8DgpQzBGQnAAJSC0QHIKVlAztAxXGfj6NnVdu7KlT231dWTK3ql437ir3d2isLYpI6GBbN6eS5inEsP5pNvc3dCgZjQUJMMAvYzRawS5jNkiEkkkEqC2VlxdXVtTI6qpEYEgzPMyVKWUNZgEnRoCpZLvvuVENVpAoqmtEeBaDqxmJdtZyXZBWiUHa+RgjQKoEcTb5NIqJVgjl1bxoq1c7Xe8aKtMsh1D4cq7IypLgIqlIhAGAEiKUJS2rq4GAEQAWCsFqmtEIrG0qrq2qrp267YqhuU5XlZdI6ps315VU7t1O4ZhhIyjNQpSJauVSrZ98y1SLZbDIhUmVSC/JkpUUklkOMohEIdAcgJT0aSSIuQEJicwAAB+mwEHQVAsFovFYo1GgyBQZWVRqVQslYpFohqpVIxhiKleT1CoIGc5gVaohJ6+zvbOFo1OSQsMAElra6sxSMrjKAtDPAgoYLhS6AgY8lvIcFROYJUODoHAFDRZKX1kJE7DoAxHeRTmUVjAEB6FWRgUMERFk0qK1LCMDMdkOKYgCQVJqBmaQ2A5gqhwXEAQGYnLGFLgaa1OqTeoZWq5ocFY11yvMWrlGoVCq5RrFKyc0xs1CpUgV/JyJc/LGEHOCnKWYvCq7Vu3f/uNtLaGwuCK+ioQqIImFASiIBA5gfEUxtMEz1FyBadUK3R6lVojb2g06vQqpUrQ6VUaraKh0VhfX69UKtVqdUdHh9FolMlkAABUVVVhkloeRxQ0ISMxGYkpGVLJkDyOMCRC4ZCcpwxahUmvqjOoG+t0jXW65ubG+npTY2N9Q0OdwaDT6TQ6nUalUhAkIqrdLq2tgaVAvamus6unrbuvpa9fodHK1RqlSqNUKmUyGcfSco5Vy2VKgVXJOLWcV/CMjKXkHC3naI7CeZqqDKKYDMaujs6Ojq6WljYYRmEpgOOkqal154FDP//9v0zt3Bh2R4ec0dFwJjO9Eh2bdwQLjmDRG5kslPf5IjP2yIQ/NedLzfgT00OjsWF73OnJBiPjNl90wB4ccmUC6eXkxMagt2iLldPzex///OcbLz+kZ/eYvYVIZtkbKYcSJZszMuJOWTxpT7TsCk24QpOp4m53eMYZmHEExr3RKU+07ImWh11JR7DgCBbswWy3Jz4SKaweufAMXr2VAAAgAElEQVTg7V9cvvMykV/sGw76gsVQbNHuKY56ir7IjDcyafcX7YExR7DoiE5U3hXsi085A0WrM2N3ZV3egsWfHnQlhr3pSGFh/cil/adupsu7Rrz5YGzVE5ozjxZGHIVfD+UruEOlYLJs92c8kbFIZtoTGXOF8uH0VKIwHw8UXc60OzLuSI7fevayVB7nwOoWDpaTiJxEKo9TlVDSmJLGFAKt4CgFRyl5Ws3RSoYUMISFwYpgzuOIDEdlOCqgsIDCMgypXLwVO7niKP9qJ6Pgb+YLDolwSETBtTQionCAxKQYJsFxKY5LCQIgCADHpXIclGGAgEpZSEQDNTRQw0IiHpHwiERApRwsZsBaARYrcVBFQHJU2m7UB4cGnA3GYL3OrWAHEalXKeuHoSmHc24sf+7m1Uc/f3nw6euTD1+ff/rl6edfHv787x5+/uOj9x+evHv17P2bH9+/e/T+w733n2+9evf06y9PPn+++/z5i48f3r17c+2HHwKjNhiRpuKBiGe4o16QEdUDHaZRS39La0N7f4uhWdvUUdfQpjfWKxUasrld19Zh6GvTdbbqGhrU5uGeYWvPpSsn/vv/4W8u/rAxEbKUwpbQSFtPg7zVJO9qM4wMdfp81l2LuQdXT1l6mjQ6xuzvN/Xr7J7OqLfba26wdGt6WuUdrfKefuPQaPvu71fXv19JxyzpsHkm65lJuTLuHr+5wdGvC442r42Hdo7759N2b58+7WxzdiltbVyvAR5sUZjbVAFbm2e4yWNtycUs+YStnPeUcqMTseHJwGDK0e62NCbCAwvj/pWsZ8zVn3b3hVxdEWdHOWie9PYHBk1BZ+tExDyXdSxnnEuB4dXQ8K6sa2fesbfgXswP7h0bLQw3qIFvQMnvvhH94XeirTUwAKMAwWI4C6K0mFfhepNcq1OolALDwXIVpa0TtI0Cp0fUTZQt1J2b8q5NOxdzVme70t5rnBj3TUx4SwnzfHSgEOnPB/rcvYY+Ezvcoulv1phUlFJAtwASEAYRQAKKayUSkVRcK0FhTKVQ40aNrMnIqmVSSQ1Rs71TxofaWtLdnd7meptB0y/nBuW83aANtDTGO9oSne2JLkO6ty7b35Dtb0j1mBJdhlSPKdNX397cxNMUJPlVGwFBKQBIRKIaKYxoDMbvqqq3V9WIxNLqGhEAQFIpKJEAVVU1MplCJlNs3bp969btUilYXV0rqaqhaVrQqYV6PWvUSBCoeus2SgK103gXR3UwRBuFdbJkO423EEg7jZt4Tk3gMhhSoIiawLUUqaVIPUNLpdLq6uqqqqqqqqra2tqtW7du27ZNrVaDoLTyTonK+tfbt2+tra2GYVBXpwUxgGBxmIBIjmjvaWtsa6AFiuAoESiuqanCIKlAYDwMy2BIg+O/8axy3Va6SHgUrhR2DAIJBFYROXkcxaXiynVeASGHQBQgYWFQhqNqhlbRFAOBHAKraErDMiqaIiRiVixRE4SWYXQynqdwCBSDkFgC1G4HahGWIOWslICrQFENLKmGxH+o2cqreZiCRbCoBqypAWsQGuHVPK/mRbXVtdu3oSAg52g5S/EUrqAJNUcrUEhAQR6FWQJhCBTFQJGkenv1tu3V31XVbCVpTCSp/m7bH6prt23d/g1JYyBKbKsRYxTb1TfY3N6l1ptAlPhmWzUqrqmooxVptAJCgUBZjsAJiKQQliNoBmNYXCZnFEqOFhiCJVk5J9coZGq52qAxNpr09Qa5khdLqmuqtwMSaWNjY0dPb0NXt7GjQ603KLW6CggFQeA5RiUTjFoNz1ECTws8LZexWo3CaNDotEqlgmdJDAGkVd99yzJUQ119d2dXd3cvgmDS6tqaqmqEILtHrGdv3X3/579NTyz4k+PeVHH9+7Mr+09Fc/P+xHRmfG3/9zenFr6PjK2E8kurB86v7D0TTs1EUjOR+NTGgXOl+RVfouhLzpaXTq4euBEvb4RLa6HSyvqZ8z//y388cf1pILuUK+8tTO5e3zi5uLovmp+OFebm14/M7TwWTM7lyntLc0d27LsUySw6AuOR7MLczmOJsaVAciqamx+bXY+UV7qcUX925uyNp+++/MPZSw+jiWmvr+AJzKbzeyKpHaOekj86myquRzKLrtCEKz4ZLix5ElNWby4Qn05kl/yhCYs1YQ1k7OGx0VCh3xFLT66fu/n8yLl7oeziqHvWE1yMpXcF48ujnpI3PB1Kzo16C3Z/pmIZWj1JT2TMGy3avKlhZywWnPJHZ4cTM03+lH9h9cazH1PRIFvzrUYgKqHmcQWDyGlYTsMKBtEJtJ6njTK2Xik0q+TNKnmDjDNxNM/gHI1xNCZnSQVHVYxqOYWrSVBNgkoKVFKgggLlNCgwoMCACgpU0ZCKhpQUoMQlSkKkISU6GpAhkl/xhgMyChIYmKVAmpCyMMKjmIDhAoZzCMrCCIegHIKyUgkrlVASCQMAcoJU0hyN4mCtdPfFGz/+8ld3Hv/48f2Hp5t39iwtrC/ODff3HL146MkvL+98fHn9+fPHrz89ePZh8/3nm1++3P38lw9/+tOzn768/vj25bsXL969evHp44uvP7989+nH9x8fvH13+82rJ58/PHj54vXbN69evDy+55B/aEQBSrv1iiYVq+RJlMKUdaa6OqNMxtfX6Vua63u7Wjvb6tubjGoZzbOgwSDDGVTbpFeYVKp65ZCta8jSPtrf1mZUmHtaWpt0Wp2sqb2hqbOxx9KbCAykfIMddXKlmuBMBNdAaE1YowFuVCMD7eqBXmNXTx0uR3ANdfb+1ftfXk9OJcql6K7lsfWF/Eo5tjIZnci5c0nbRGBoJetZzrij5objK/n905Fd4765+Ih/uN073Oa3dIz0mDyW9qhv0G5u9jt77KMtEUd3KWjJ+kecjk5PYCgVdyTd5jGX1Wvu8rkGQ66BnGck7xwM27r9nr58oC0daF0as65G+1bDvSvZwXK4bUd6YNXXfiAwmDHJTdt+R1V/I6rdjlF0TS0AI1JeTgtqilWgghIT5DjP4DyFC2oK5yGIFQsmUmbCNY2EI9hZKHsmiyPz446hVuVQt2F2Ibtrz8TGUnb/RHD3jPvQUmRjOrAj75oIDWf8g2MJZzw4vAUAMagWxmsQuBqqlcBVACyRIkpWpVPKFPX1nNGIfffNyDdbTpn4N5Gh66HuS0nLqUDv6eDAxYT1UmL0atp5I+e5lvFcjAw8KIy+n/X/NOf/MOV8O+1+Pe9/tRQ+cqCo0Uil2LZaVAxSJE4zGAQSgASkcLZOuxUUw1IAgeCtoHg7LEUQREQCECwRZAxrUnwDVdWKtoOASEpBIomY50hDnUpo1El08m1grbB1S4CoeRh3bWY8l1L28wXPDyX/sfDIUVf/7ZTvhwnXpXHPAUf7bIt6R1/zhteyP+Y5MhYfaddXbf29BMaqxIBYVAVJtlIkojMZZQKD1FQzIjEhEYOwRErAtYAIg0BjYwtH0ZREwqBSlAZVTVpdi5FXyWQKOSja1v7dHw63N+81N+4aqFuuk0+1qbMaZtwkn2nVznRoJ1sVY41Mrp7I1WOxJllQTw2T1W5eOt9Tt8vcMt2kLOqZub72ckfjeGtdscVUaquf7m4ptphCSjZmoJN1XMLE5poVqXo+rCXSDUK+RRlqVNgbWbMGSrQoEr1NOh0r4UnWUCfghEarVzY0kHINx6kxhMRpRsJi9cZWlGIhjgIoCMMhjiIVGjWqlEmlUmjLlhEYKTbofXrabeKyzaYJY11IzQTkSEpLxVR42Cg4G/Xg1q1SKQjWimulElarFEGAuLpGvL26qqqKUckBkvjdH7YolIx5dETe0KhtbqVxBK/eYqiusqmV/Rzex8GdpKSXhQZ4YoCneqAtncTWNiUmqtlSJd5eLZbgGE3AZHVtzfbqKikIyJWKrdu3SQBp/+BAQ1OjUmeSAlU1f9iiALf26Q19TT2NbT263h61RqfW6GRypd5o4GUCTmI0SzU01RMcBRMIDIM8x2jUSp5nm9qbNSYdpTRBKPPdlt+rcKxNqxns7uYU6t/Xglu/+z1Qu71RK2vWKtPB0Kf3f3Hv8ZceS6bdNzEUX3Tm1y3R+dHIwoC94PBPxzJrntS4O1m0hTPB4ow9URiN57tcQW9+OpAshJMTw/a4yz8ey+0MF1aHQ6XR5JQrMzO/98Rf/fv/8cjZa322oC81k5rel5476E/N+VNzyfJ6emYjPrPXlV/xjO2Y//6qNzHniJZHY+Xy+vHijsPu9IwnNTm7fnRy6UAkO+eOjM+sfX/j8Ydnn/76+JUHvsx0YHxyes/hHfvOx7PrnuDi/Mr5pb0/2CMTvsRqce7ojv3XgpkVq398Yunw+uHLzmDJ5UvNLe2bXt7njub92fL6iQtnNp8cvXFvfG41nCvN7tx/9PytSGHJm5iZWT+1sOeCLb4Ymdi9dPBsZnYlkC+lZlf2nr8enl4LpeaXdp1eO3zRn54M5Murh4+evnPHloipeVInZ5rr9DyFyxlGJ6i0jFpHaw0CxyGQWsZqlLxKxulV8laDXs9xcoqQkZiaxRo0nIyQGuS0iqU0PKtmAD0H6VnEwCImDq9jsToWa2BJLa3UMoKaotQ0qmcRHQ00CpielBoEyiQQdQLeqKDUhNQkEFoWV9O4noGNNNwkw/UMqMSlJjmnwnEVhMkBkY7BGFikwmA1ANWzrIJnquDaw/cfvvnHf3ry5efnn366/+zFjv0bhbkpa9R/6cHmvTcvX/3x69PPHzZfv6jEg3evH37++PDzx0c/fXry9acnX396/OXzo58+Pfj04cGnP97/+PP9jz8//Pzz4y9/fPTl64PPnzY/vH/3yx8fPHiwPD5uMRo6aLSZlRrl1Y0moM7AcLSIRKtxeHu9QejvbjJoeb2G0+uUOh2v1TLNjcqONp1Bw5i0cutQf1eDerDdNNRR19eibdbTQ516S68xYO9MOEf66rUaElCgNU0qtMvEtOvxoTZhRMPauuoHO+qdXR16nkUZ1Owa9rpsI3ZzMBGw+ixWz7DHZxnsa7UNtheTgahv0O/sS0Q9C7OlbCLks/amXH3BoTrPSGfM0RcY6bCYm7qGjcPutlTCkvH0L8bMoaFGNSHua6/32C2Wnq6RjiZnX6t5sDXot3gcA4O9TSN9LaNDHaMD7R5Lr8vemY6ZZ8uOnfOOtZmRneWhncXh5czQbLx/d8q26h9qxGtQ6bcSWLxdJIVAshqRACSi0ij1ei3PUTAiBVApwRMIDfNqjtUwjAZX1bGGeq6zWx3w943Phq39TU0KQSmw9f0twaJ/oew/UnCtzgWWZ7w759y7F3wn92XKsf59M5Gjq/ktisZGtd5Ub2oy6OsFvYE3GBQafZOpud1Ux2p0uM7AonCAgs92GJ8nLLdTIxdTlrMR8w8J65WM40LcejYyfC5qPRuxXAgN3Ms7X80G3y0E38z5X80FXi+EXy3Gju3KaQUxidfSLAWiGABADIbJcBRFUV1LQxUoQSQAA2O1oLQGkOAgDGIAVFMlZyl1g7YKqqnMdNdIqwGJVMMz9XqlwqTCdCoAkhq2/X6Cxx6nfQ8LgdvjgVuz8TsLqctjvotx52Y+/Hgq+nI2+Wws/DQVeJGLPchFryX8l1J+R29D9bbfbauViECEoXGehmCgVqnVkAIJSGsFDGUJFCYgkIZFkmoGR1idDsFQJUMJJMwKeENXY3NXs0ajYgQeBqptOLwZ8d0oeG/k3bdjriuFwE2/czPie5gKPs4G72e8myn33aRzM+14PJm5V4hdCtsvBW33s4GH2eCtsP1mwPJqPHEv5r4VHN2Muh4mfU8ywQcJ7zXvyN1y8tFc/v505s5E4lLady7mvDOReLpYfLBSurFauDAZvj2VOlWIDLfXESzJcvJ6tUat1ehaWwW90WBs1Kj0MpWSUvGtLV1yvVFep+d1MoNerVMpdSYjY9CKtm7RVX270tXyqJy8u5S8spi4PBE9G3ReKESulGJ3p5NXCoEr05mTc6WuehPDcHqlUlDJtM0mTinodRq9UqlWK3VNJo3JRNGYRsk6XLbm3n6FoU60/Vts65Zynf6E137UbT4VGDkZGDoVGDnqNu81d+91dOyLWlcyvmajXKbgtEaD0VRv0NWxPMMJrEwh6I06hqMZjrbYRhqa6hWGOhCsxmq2DJrk/r7+wdb++pYuoampAkKFUq0z6HGSAGGApImGpnqUJmEcI0lS4Hi9VqfRaFo62rV1RlqlRFAA2brF2ahO9zWnepo7WZL87g86cbWrQeut16YGukbbmlbml//2P/xP66du9A9Hh6wJl7fg9RUTsVmfO+d35ULesWRsMhoad9kT0fBYJj0dj5VGR0M2W9AXTjrdca8/53DnzLakJ1yOFJZGfBl7tBDKT56+fvfp+8+7jhy3eMKuSM4ZzvtDY/7QeCgx5YtOBFOzwey8PTLhjE2GEgvB5ILVP+ZPzXmT0/bwuM2X90ZKnlgxmJ4c9iZtwWxpZePa47dPPv55+fCZAU/YGsj44zOe0JzFXnR7y7HEfDQx7Q5NOALjodS8NzZpD487oxORwpI7PjnqiAdCY+HYhDdadIbzrlixtLJx4sbDc1c28+UlmzeRLe0IJWft/qInMh3JrHrjS47ARCg9E8mWA8mCJ5aPFebC+cVoaiGSnItl5qLpaX9iLJQu7j58/MrmfffQEAsBLARoWbpRo9LxAo+RCoqvU8h4FFZwlErOmrTKFqOuTavRkWSjRmVUcGoW0wmklicaNIJexmg5Rq+gdXJKL2P0MsYo440y3sTzJp7X04KRFZQkrmJwo4IxyslGJVMvkAaW0jGYhsEMMkJJgQaBMgiUgaXqeKJBRjUq6TolXadgTTxjZNg6mjcQSJ2M1nB4vYzToYgKRRkaE1NAf9A1Gg30WYeaWxs62pu6upstowPZ8fijjx8effxw7+2bhx/eP/r44f67tw8/vN988/rOu7d337/b/PD+3scP9z99fPjT50dffnr05ad7r988/fT55c+/PPvpp/tv3tx5+ez+21dPP3+48+LF+19+fvfq5flDB8tR32h33VCXxmVrcg43WnqNruFmW3+dfbDJaW7paVIPthusffXOgQZbr84xoI84WoPWFk9/Q3C4PTDSkfaaSzHnRMIRdXSHbO3WLp291xga6QhbOiPWjuBwa8bTPxm3l+PWmbRjOmhzDbcOdJgsLQ2teq2hSW/qaKBItBYVSQipwqTsGGhtbDHU16u62kz1WqGjTm4bbM8kQyurC4WxdG9XY6tJ6DAyvW3GZh0/0Gbs7a7TNwup8cD1a0eP7567cWCp4B2ql5PeUXN5PBOPuG3DHY6RVvNgq2O01zLU3ttZN9jVMNjV0Ndq7G8z9fU12Szt0XD/zIR9z3Lg4M7o4ZXE/rnIQmpoLWVdi9u6FCgk+j2EAxCGi2rBargWoRFOoDmWZEmMwGEUh1AKoRUYryJpGSpT4XVNCkO9INfhahPtSVk8HrPLPNjd095i6XBlRifyttVw72rZuj5jXykNLBd7NmZt88nufSXHrsLoFtCoIHQKtVGv1GsZrZLVqdRaTUd903BzZ6/F0eEPIBTRJPp2Z53sTnD4fGDweHjgWKj/VMx8KjZ8xN97wNV92Nt3xNd/PjB8LWW/M+6+XXJeK4xcy1lu5e138q61gluHV4u/2yKqrQZAWCIFAal4+zdblJzQbxsR4XDVd1urfvdNdW2NGATE323/7tvfwdu3N+o0rf3tVVCNpHpb7R9+/+3W30tqauU4Wiew9Q0GQ1e7wLN1f9gyx2DXA8OXQuZz0ZHzGfu5nOtc0n42YrkQsn0fN5+Ims9HRq7GR2/E7WeCQ4d9PQcDPZYuvUj03VaxtBaBSQLmcCkgrnJ53PL2OimFMAxF0RhMwZhAILC0zaCzpuIiHGYIlIDFNIOoDco6k66nqTk7njcYFGZYeivgupx2nIuYL7r6TwbNZ3zDZ3zDp/xDJ7wDx7y9x329p0ODZ2PDp8MjZyKWM9Hh0xHzmaj5dGTodGTodHTgRqz/nLvljLPpor/jor/jUqDzarjnarjnWtx9OxO4FndfjjguBKzn/ZabKd/tTOBG2nep4L2QtN1OeU6ERvs1LCypoUAEF4sQDFXUm7aBMIyQGIJLJBIpJjXWt0hJSkrjIAHKeYojMX2dia83CtDWAUJyytH/eSX/em/u0Ubuxmz4bMRyqRi5ORF/MJ24WQzems8dm8nrefq7b76VVFVViaspFf+H7d/CEACLxQAgYVQChOFSSTWHSy1D/XVNrXVNrSwK8eI/7Gk3bKbcm+nRJ0X3s7Ln5VTwYd5z2T90LeG8XoqfmMoaOAwARShJKDRakmIYjqZZimJIlUZJMSQv40YdtqaWRl6jAyXblcjWss+ad3u6G7saWrtVzc0arV6uUPGCXKPTUgwNISCMQnqjjpBxlMAxHMuyrEajUapVrd2d6nojzmEouNWIbj2RdT2Yjt7Muk77+g/Yuk4GbNfSgfNhx92pzP6EP+l2nLx0+cXf/OPi/K6p8vLkxNL01NLS0q7SxEwuX8rmxvfuOr1v95nS2EosUiyXlqfKyxPjCwF/3OOPxFNjU3O7IvGpQLjki5Sy44uJ/LQrXhjyhPKLiy9++bL5+lmskI+msuFYuliYjUcLPl/C5YpF4+NjE8uJzJQ3mLV5C+H0gjNYGvUXnKHxSHYukJwacaeGPJFgrhzKT9pj2T5XsLi65967L7defshN7XCGxoY9uWByIZZZ8fiLHmcqHi76QulRb9ThT8Zy05ny0mgoN+BOuJPlYLhoc8TNlpA7mPfGx3tsQWsgs7hx4vGLn46evuaLFK3utC86Gc0uucNTo75xu7vkDZU9/oLDk/CHc/5wzmaPeP05T6ho96bNlpAvlHO648MWv80R3Lfv2PM7jzr1JvTbbxs5qp7DtSTUolO0mDTtJmOTXtNo1MoYjEMBA0e0yrkepWBkiUYl16ARTFq5WkbzmFSJg81K3qSQ6QVOL3BGQTDJZPUKRZ1caRTkJpJokcsNAqcVWLWMVTKkXuCMMr5O4A0C16hRtZg0egVrlLGtalmLnGtVso1KTienlCxep+D1FNXI8028rJ1nmxSclif0PGmkMB1NyOUUKkP7/e7c/MzGie9/uHbp0bPHL94+f/3p9Z/+9k/3P3x48PHjrVevHn769PDTp9uvXz/89On+hw+3372//e79rbfvbr19d/vd+zvvP2x+/HT/80+vPn94/unds49vf/zw5scPb55+ePPk/etHb19uvvvw5PPn119+ev3x7ZOn9y+dP7Znx9RUIbyz7J/P2denwmsTweWCZynvnopbFjKOhaR176R/V8m5kOxdzgys5UZWUual+PBc2rmY86wWfTvG/VNxy0zSNh4anM84ZtPW5THXzlJgMedaGfOvFkOlsCXj7vMONPZ26Qa6jB0aoVUrH3EOx8ZTc8vz6dmxzGS+PF+e3zFXmMwXZ/LzS5PZbDTjd6ZC/kQykisVcpPF9EQ2V0pl85FIPFAez81M5KNR74h3KDed3rdvaX48NZsKpdxWp7nHZTcPDLU3t2qa22Qj1kZzf0tPh6m1Ud3Zqrf0t9rNndaBtuHeZqttwOsdTiZG8ynrWMo8lRlZLXkPLCbWx5xld2fG3NqqwCHJtwgOQAi4fft2EBcrNZzBoFDLWJ7CZAyhUvI6vYqSgbwCUcgQk47raNPXtWh5A8vUCea4LZqPFMYy2VK2vGvq+LWNh3cP3Ts69cPh9NPri48vT905U7h0MHp6p+/MzvDhWfeWLaS4igRhAgFhQIqCIAzwGD7S0Prkh5tvv/7l3b/8q16/q4kCdvbWPylGr+cCV8v+KxO+yyXfhYLrdNp+Mmk7k3Gcz3mvJ3zXMr7LBdeZrOV4ov9UbPBS0nYz7VlMOYsReyrqd3o9/mTCn4qFMpFoNrR3fdeLP36OzpXckWA+n4/m0p54uFAoFIuFXDR24fzZm68fW+K+cDSUz2VcYZ/VYc9GQ7sXZq7dvnrl+ePSTHmQQhdk1ONC4FbKcTk1+kPWcT5jv1Lw3R4PXc96z04HT4+5z2fsV7POK2nbpazlUmn06qzbZ2tXqTmFyahramyo13c36bpa63/88Ulguazv72jqbuvs724b6Ogb6e1qbZzLpq5+eqNubzTV65vqte3t9T3dbYPtbclR19/8h3/M5iNuGf04E90sh66k7Xdjjmt5393J8K1S4HLBfS5lPZ0cOZu2Xi66r00GzsaGzyYtV4uem/8fC3f91whi4P9/2l53d3zwQAju7hISQoi7u7sT3B0GtwABQggJSQgSHIYRGIYRRnZ2ZrW7225Pe727yueutpXt9eb7Q7+Px/N/eD3ev7xNzHkteUaNs6iwo5JKmxQ1L0bY5ZhFGdrChU6yyxYkSKeasCSm2ATEcUrFBBU+x8UtCkmLQtI4pcLKQE0L0LNClFNImORgYSkRYUFXYsIAodeuQGEQvk55BQC4HhAcERoWcP1abAKIK1VcjQi7HHozJCIoHghIjY3mCLkEITs7MRwSer2zLM/Jx1vECIuRMmtkjAsJs0LKFAe9IMDNiwlWNbueTQDe+OCD939w/YMfAkBhFD79g5sfBNy6Fhpw41bANZaEExUXe/Pa+2mxEfjKitycQoPeTMeio69/rw6cPCfCWXgVsyLYnKTCqcU7VMRpPmKZiVkUM6aNiuTQGyHBNwNDQ7BkchgwMjD45o1bV4EgQEUl9Or1D4AgABqLKC4tILDYMZFBsVcv1XGIYjwuPyO/GAzLKQHn5OanZ2QlJCanZ2bExscFhQSGAwEkCjEQCAgDAYNDQ3JzcyEQCCg6ClJZkZyTiSeg02JCs29empESNrXUZTbUI0CsywhHJsGaELcpImyrmQethlYhnYiBTy/ZP/nJT198+vmzTz55+eWXH/30m2dffX7+o0+efv35F//2q29+8bsPv/m303LBuDcAACAASURBVLefPfniy5M3bx59/tnB82dP3n509tGb11//09mbL1588dPz15+++uTLDz/+/Pyjr8/ffvXw0892npzvPzt78eXnrz//0f2zx48uLi5ev350cXH39NHFh2++/OafX37y+eHJmXP73t7pS/+dxx7/scd/7L9z5r93bt/cd/h3Ftf9K7sHnoM70yte+/bug4/eHj1/uXn8ZHnr7tSKf9K1Oe1cH562D49Z5+eWd44O/Pv7Fpt9dGZucsExOL3Q1D/WN7UwOusYnrZ3DVn6xucsy77xRXf/zOKY3b17/8nR2YupRW9t15C+sbdlcLZlcLaqfbipc8qysD5p87T0jd2esA6MW7v7xjo7h9pvj/WMWEyNHebGzprm7t5hi7G6pbt//OzRM+ukpTgxPivoGjUvBZcZB0sGIbKTMlMSi3KzctKTowG3gt+/lAsKLo0KgUWFVaQn5caEZyRGlxZlZ2ckht68DLzyg4LoCFhKDDgeWBoXWRoXWRITWRIfVRwHygMBwLGR0JR4aHZGZmJ8eEhwyM2bWQnxufHxkJTUvIT4vMy01JSE8NAA4K1rRfGg4qhweGoiODO5rCQ3PgaYBAzPi4oujouFpCYiUlMgaUmZCaC48Fs50YD8BFBWWnR0YtjC/p2Tz7+68+HHh88/2n/6Yv3B2cGzl6t3T3bOHu6dP9p+eOo/ebB+7+76vbtbpydbpycbJ/+/9QcP1u7fX7t/f+PkZPP0dPvu8d6D+3unD3ZP7m/cvbt293jzwX3/2en66cOl/YOlg731h/f2z08OHxz6Vl3W8ZGeGq5JhDSLUPVyfLOS2KGh1IvRNTy4iYtq01BaVPgqHtjILa7hlzWI4G0KXLUQUS1E1Esx7VpKk4LQbWR26uljzdIWLbFWhqqRoo18pIGH0jBRXFQxE56PhmbgCEUsKpQGK6RVlmFoWCgdx1TKKDopVycTqqRcmRDFIsCoaCKPgmPgORQShYBncdg0IRfLoRMlPKKMX8EiEyU8fUONTCFF4tE4NokqZTO4ND6LhkBV4IkYJoeKxpUXl6ZDoOloVA6LASagSpHlecjyPAy8EA7NhZZmIisKKASYUso0qDjVOk6thtZp5o60SMaaRZZ2WaMIw4Kl5YBuRIdcjgi7AYwMDgEERMdEZOXEFxWllRamFWYkpoDCYwFBqQkxGakJheCkMnAKOC+xJD2+JDulFFwAp2EYBvHmkzuPPnr65MXjxy/Pn3zy6NWXp6+erW3Ntz46mP7qw/WvXq/+8+f+L166f/x6/etXWz+68F+6HhcemRgTDYwABAZGRYSHBwVlhIPUGMrTg3tnbz7Z+vILuISTlxBeU5a9omCv6IQrNQJXNX/JyJ7XMKwq2oycZpFSpiRkh4xjV7CtKopFRZxUYC0yvF1JdWt4Qx2GBevAxs7a0vba8sGebW99ccezsLnkdruPP33Z6p1znx4u+txWn8t1uG1dcbjXvSuuZe/2uv/12eCG3bm3blmas217XbubLuei37v89O3z3c9fmfpbK1Ki+qD5fj3bJSfZJIQ5EW5agFlUUJwa9qKMOicmzXFxCwzkIq3SToEtMGE2QaVNilKJCaWQXBgOC0FVwmDFaGgBAlL08sWFcqQrHVkOJ+FYYh6RTSbS8AhI0UhT3cZHF2mwEiQOQSKh0OhyOgVPrayU4igf//RzhVqAiQxxskkLEsIMG+4TkV0atk9E9ArwK1yMg420M5A2JtLORju4WC8Xv8JCrYlJOxrWupKyqiA5Jehpeummir2rFxyZpTs6vkdM8UqofjVnS8P1N8lXa4RWGXFajFtQUpa0DLuGPilAL4oINg3VaWBsGDkLOg6qKD4yJjAmDpQQHtbZ3eba9wNSEsNAoIyU1LgIABxScvLqVUpJ4Q1gcGQ0ID48jISAP356fvbxq1JwXnFEaCcCtqYUzCqptiaxt6fK3ahb1fOdUopXQVnVspxmQTOXEB14OSw0IOTW9dyinGmHNSgiKCjwRgwQEBh0w+axZxblv/fepYxYIAVZyaQw3rz52DY9VpQaPszCrDcolw1su466qKV4avhr9RJvjdgvonkUPKtJAbryA0BYYERM5PiMJT03++9vsTA4pO929+Wr78XGR+EIaBwB/fTjN3IBIyvwvVYeVULAgwvLoBWo3MKi+ISktPTMpOTU1PS02Pi4UEBIaVmJ27sCiIqIjAICAKFGraa+2hwVFYkjYNNyMrb9O3wiIS/gyjAX51KQbdxKl5zgVlFdQtSqCLXKgy/Ty7wysl0vbOLR1AzS8ISlZ2C4c3Bg0DI1NDvVPzPRNTXSNTXUNni7Y2y4a3JsyD7fszDdbZ/tdS2MrLumVpdvL81N+X1jPk+/Y3HKs+JY9zq8jgXX9qh12eJ0Tywtza26fUdHyxv+jYO73jt+z9Gma39t9Wh7/e6ee3/LubPhPdzxn5zsP3y4e/f+7uHx7uHR7r27d58+2nt8cufR2cHZ6fGT85MXF3eePT56eu4/uTftdh4+fnb29u3pRx/dffH87KOPnrx9e3Lx/O7jp6cX58/evLxzdnL3/NG9x+fnLz/cv3+6f//08OHpo1cvTy6eHT48PX1+cfbhy/2HJ+tHB9t37x2cPjw6P39w8cJ7cLj14OT0w9cP37w5efn2xZffvPrpv9x/8/bJF1+cvHhx/vz5s+cXjz58/vzTN/eePL5/cXH/2fNnn/3o/osPz9987rlz58mLp0OtNYMqnkXFtZukU1oxNT0+PTmpOD8nOS4qNzkqI+JWFR3TxMBUo8EmKr4kAZQYBSgqzk1IjA69eTk/GtDEZ1ajCrTQTFVZuqosXVycIi5NFRWnsXPiedA8REYCqiQvNTb65uXLwVcuU6BllOJCJrisMD4+JyUpPj42KPAG6NYVSkEmOTUWnRyXnwCCV4IBYYGB3/9+ZVIiIikOn5eCTEkuSYpLjgoJv/leSWIUJBFUlAjMSgrvs1gWfL5Jh2PSuTztWplZcbv829NLy1bnvNU571hz2lcdK37P1vGOe8vrWHPavC67z728seryr61srXt3/WsHOxtHe3unp3unpzunp1unp5unZ+unD30nZ56Th9sPH3ruHrtP7nnO7q/cPdq4d+fuyen9uw+2ViZHu42NOrZegFaxyvXcSj27XE0tldDQCjZaI0CZZZhaJa5ajqlXErrM3B4jqUtP6jFSBmrY7Wpyu5pczUc0yfA6LkROK1TQS8TEIgGuUEKESojlShpCK6NodAyTmtGu5tarBUwlp1zCLGBSCsT0ch69HI9FUolIMatUQCpm4UrJKAiqsrgCWlhellaYmwYuTq6ERkCLQeiKBCIiDVVegITnwCDJkMJMJKQIVV4CLU1HlueiYXg+lS2kyiRUvYIm56BkTDiDUIGBFSCguThEcWV5XklRKrQsC4suNSopZiVVL8aKSEU6FqRHR7ptJI3XUbuUtGoRMT8NCAy7FhERGBsbBgTdyslLQFTmlBUm5iYDC1OiM6PC44IDkoDhcYDQ/LyYkpz4opToHFBYakRYSmJMUUUJQcis7mnpHesfHR+ato5N24bnbP1Lsx0jzdKJwYax27Xd7QqrpXFmstGx0G+b6VucH7p0BRQGjI2OCA0Lun4TGAYIvRWYGhqpQFFODg73X1xsfP1ZpZxTnBpZXZY5xyXMiGjDPMSkBDclJU5JidMy6pSEPMzFDLDQIzT0EAMxzIYP8ysGueUDTOggo3yMidDK6RlZscCkqOsxkZejI28lRoWlgj4IvyyTSN1P7t6qyLkUfPlqRMg/hNy8dPn710BhV69fu3HtenVb08SB71JM4KVbl4Oige9HBN+ICE1PitNLBAePjv1ffSjub0iOumkuSHLJSTYBep6PmuWjJ1jwKR5qRogd4yLG+agJDmKKAbfQ4dMsxDi7cpBXOSBGEtB5sQnhhXBoal52ekpsdiIwPy3+2flDvFlzJT46D1JGpJNzwLnZeanJUWGdOqX13v6N+MiiskIKBZOVlVQBLcGUlorQxLOPL8RqTmXErWli5SQPPsOGrwpJVj52ngVd5FYsC9EuCc4pxtsEaCsbaaFXzLORFmr5DL3CxkUu8lBLAtQiD2GhgsdoiAkGysLG/t2CiLIooU1zcBYJdkFNmZUTLBLsCBc+wISOC5DjAuQUCzUqQE2IMVYhdlhMKs2KDI0KAMaCwq9+MDTav3Zy8H5EcFBkeEZSUmxoMB4O+eqX/5VUVnALFJycFJsKBBDhsNdvXp589CyzOCsrJKADXrGhFM2JKVYjd6FKalUJbByMjY1a5qOWRRinkdMlJSeGXQsOvnLr6gd5xbmeHd8HNz+4euW9iJDAq9fe3zj055YXf3D5e2mxADwMKuQI/u3f/n1itD89LmCMhN7Qy5alDKec6pCSVpR0t5LjlLF9IrJXJ5itUsQFvB8cfA0YC3L5vOHRoCvX3v+H976HI6Ct89OXvn8pKgaII6D5Qs43//lztYCV9A+XGmlYLhIBAUMRSCy4pCw9IysnNz8tPTM1PS06NiYwOAAMKT06PgSEBwCBQYCg6/0dTSN9HTHAELGYXViU9ezxSz6ZmnnryiCPuKxm2eUUl47l0HNWlLQ1HXNTS3ZLkHZB5bKKbtMIe1mUVqW6mi/U0plVPK6Jx60R8018tp7D0DJJ1RKOScqXizhwRHlNawNFzAPjMeV0jKLZjFPw4UIW16RuHeykMQliPk0nVdTp9NUqhV4i0MsldbXVOlOVWKuTNKrF9Rppo07RZBAY5UKTwtTeYO5sMpjkNVWqthptT62hr8HYVqNpbdaZqiVV9dVtPR36amNVU211S71QI9M3mFtvd7V3NQ8MdvV2NTbW6Zubq9t72lr6u+t7e41tzdVd7Y3dXf3jI3VNjSNjw+NjI8NDA4N9zSMDbX83NtQx1N/S21bT3WKeGO7r62weut1pX7D097f397ePjHS3d9b1Tg41DvY0jg40jg82jfSPL0z19LeNjXQO9DYND3QMDHYNjQ/2jw9Vt7c29vfrWlrUHU0TM2MGLn7BJNxpVPmqZAtacQMRnZKSQsBjYeACOYuYD7rVLaE6zFKXUTxTpaaV5OZnJKHwyPSctOyUOGpxzv3ZsZ166aqR6zMLfLWilSqeu1a82ih3VgtrmOiy+HBEQWZaTFQyCJgDCh+tUk8Z5BMGHSI9NT02Oi4+ChQRUpwUNV0lX6mWN5BQkLSoSmRxQkJk3PVrnVxOJ5fSI6fCEhMyQIDIoCtRAR9oyJhmFqWGgq5m4gxikpheqRDiJUKCXELWKVgyDkHNoyrlDD4Xx+NgeRysVEzRa3lmk7ilSWsySMwmmdkkqzJKDTqRTiPQa4UGnUhvUmtNmqqGqo6BnqmlRbt/c2l32+b3+3Z3XFubS7vbi3vbc1sbzt3d9YOjta09/7Z7fn68s71aKWUyiTAmFszBg3nEMg4ZI2BgNVJyYxWn3sTQSzFGOa6tmt+hw7apMa0qdLsGXytE1onQSnKxmlomZ0BE5GIBsZiOyGIgc6XUCgkFJiCUcchQBg0sZcEaBHgxFcGpEjduLNatu2r8S9XW8fRySFR+lqivmT/eDjUK6Y36XDqGZpDDiKiAiJD04vxsIuYqOC+CQ0lVs1M5RIiAVUTDA4qzgwvTkuEl+cjyTCIaxqPydGK2kCwTk0wyhoZHVDDQxMoiJDgLCckmYUqJODACnodEFTJZKBYVrFOQ2urEjTp2h4k9VM/r0GH7TNhWEaHdIMBjy/KLMqOiw/NzkqHlWThiMZsG5VKh6NLUiqyE4gRQUvCtZEBISkR4dMi1+ODrKSEB6aFBaaEh8SGBIEAwKAoQHHIzOOBa6M3L4YEfAALfiwx+Pxl4PQVwOSM+KiY8ABhyOSMlMjk+LDkBmBAbmZaaeCkeUpINhRaUlGXmFmQXl2YXl5YWQ4QU7t7h5vrLh2s/flvGIxXEBdcUp0+SYD04yAAdOi0i2JT0JQ3LZRA49fxFFcemZC8o2TYlfVlDd+tpKzqqXUWakxPnlZSWGmUsKDgIEBwaExsUHQ2IjYqKjQgJuazliJ5+/WkMEXrp5nuBgFBQfOx1QHAwKCI6GAC8FtB3u9///OF7ScAfBlwPB0ZcDQ4ICgoqiIntkMqfPHu0/dVr0UBjAui6KT9x08Rd07P+zqWmLykoi2qaTU2zmhizetq0kjSvZdqqBMM6ZouK1GFmoZHZwNggOAmXkJkWHRkUB7iRnxL38uk5Qa/6ISC0AAwmkgnxKbFJqVHxEQHdRpX76emNWGBBUa6AS0tLiyOTsDwKWc/iP/v6jdIsQUUH2zn4FQPDo6HsqNh2KXlKUDYrqVhUoZd0xCUd2arATwhRQ2zYtIIyJSVaxLgpIWaKh5zmoWYFmBkeYpyHHGLCRthwiwg7Jyf9fflNi3EWDmJJTl7RMNxapk1CmGJX2iQEp4q2ruTZFfR5KXGeixsXksuzYkFxwPjkpOjAaz39bfZd7w8ANyMTY9KT4uOCAzhYxI9/88sMRFlgHCApKSo3LpoCr/jo7av7b54VlKVXJISP4ysPpCyviODS0hYlFIeAsiqlrssoPgnOzoM7dIxeGTkx7MqtG98PunGlGFK46Fu6fOuDkOCbESEBgPAgx9pyZE7yP1z7XnpCBAUN53H4n3/1dXdvU0ZayDgevqbiuCSkLQNrz8zbMws2tOwVCWXLwHMZBO1CUlpU4D/88FJYVJjVPp+YmgKKCf/Be5cweERXb9vVG++nZSbhSWihhPv6Jz+Ss0i5Vy/1i1kiPLqiorISgamEVGRl56ZnZKWkpqdlpEfHxoQDAZDyMt/6aiwooDg3MSshoqNa09doQoJzluZGOAzM8YP7VByiIPzGuJy2omW5FDS7lGoVkJwKgU1MdSipTg1xWUu0SjAzAuJOg/7OcPd2T7O7TucwKSZFdKuMPStmWgS0aTF1pUZhNSlaRSxUfvbu2qpYLI6KT4JWlo3PTxbAwbnlxQPjA/ePdkqSowl56VNG4bCE0ktHTkoYIxJ2I4/GJ6HodPzqnfVCVElyQZqxxcxTCnPAeVUNVWfPzrFZIB0OPCRlTslZs2rehIY9auRWsWDVNYbWtoaSsgIWl6Y3ayFwsK5Ks+JzFsQGyjAlA2reoIpnpuM5KDgOi8ZQaHiJXNncMrJgsy47uHyOSavUSQWVhdldcnq7kNQrZ4wahGMG4ZCGO6zijGp4XWJWp4jZKqSPGGVDeomlQTNWLa/n4puaDBw+BU3F8JRCPJNgt08yMKUyMmxAK+rXirr1kvYq1e3OZjIJp9CoISjk5OIsk4QgZoA2GqQOKcmuYK51NSx1NIPLoLW11TVG9bZzDpUe1clBL2rYbg3L01yjI2NQ5SUSlYzJZ0u4dEJOqq+tftMs8uo462bxZoPCVyf3t+oO+uq2OqsWWw2kwlQZFYcrB7PQ8PLY8MVqqadatFhlqIyPQRblC/gsGglJh2Rvd1Xfa9NZVTxkZjQGC8ZjyktBEQ6Tzl2v8napqrlsNYeOh5cUJIEmTOr15nqnUbtsUnfIcEpinpxWLCQXcIkFEmqZAJ2vIEK4xAImNkdAKe5rkvQ3SyWMMj65SEQrFZDLRFSoiAoVkMt4xFIuoURALhPTymmobAkdVqVmtNXLuzuqbg80T0z3z9kmnMtLq2vezb2d1f1d5/a2a29vZX9/eWvXtrZu39iYXXb0DQ/WN9YoVRIem0IlIQVktJiOVvJQGgFcRC/g4DLE1HyDqFJKylBQc7Ss4io+zMitqJfg1bRyFRXKJ1fQUMUMTDEdXcQmlEpZCAEVwsAWiKgVciG6RoZvFRGkLISk09h1tt308LDx0Va7fyULgwwvyFbODhm37MzJDrPTwpvtHj7yyOo0NwOvxqbEJqOgVxFgyFB7zaON+kN3o9sq7m/B1anw9Wpag07eWQtjUrA8GpqMyMqOBhckoMtzsZVFCFgRsiSDgijmkOBcOpJMgMAqcih0eF2jqrbD2Nhp7rrd0tXTODHWZZ1q72qR9LQJ+pUsPr6MQIHXttRg8Aghl9TZoWtslWgk2ImeqioRCZ2XDE2KSQ2+mRhwKyMiIhsYmR4GyAgF5AAj8kARuZHhWeGhmRHBWZGApJAb6YCA7MiQzIigLGBIViQgOwaYHgZIDQnOiQYUJIFSgEFRQTejg4LiwyMu3f3qs0c/+vzFj748f/vxg7dvTj/5+OzV6xcv3zx4fm/11Ynzi2dgNhaWCuyA5c1SEYMk2AAZOicmLatZy2qOS8tzavgOFXdFJ7TpuUtahltL3zQy/Camz8h0V7FX6gRDTea06HBgSAgwIjomOiExOjYeEJoWHtgqVJ+/fhGHBl8BhUWEhkWHA8NCQiMA4UnXQhKvBPU2tW2e3AlKib0VGBAZFAoCRqaER6HiUoYkqpfnZ/ufvdKOdeYlAZrBmR4Nxa2iupWUFQXZLibM8NHTYty8kuJQkBZF+DkOellMd6oF3UyMBgM2MNFIZEZw5HUUjZSYlZ4QC0iJCgZnp756/Ihm0H8QGlYGKadQSHHJMVk5iakxYV0G5cr5g7CUOHBZkUzMyc9Pb2yqaTKbpCTa4x99KNHzkVFBqzLmZr1wSYr18fF2KdnFhbn5cK8YtSrGusU4Bw89R4NbyNB5HtEuoCwLyXYWboEMXyRWOCnIdTbeLySs0OFuRuUGH7cpwK9xMV4W0kmFeaWkVRl5RYT3SIhOAdbGqnSLCetK2rqAZRdQHGKKV0B3qkU0cF5+dkZxXlFxSnzv7Xbbtvt6QkRKbkZaXExMwA0RAfPRz/85Ewm5CgwAhNzIBgEJkNKLF09OPn4OR6TzixOW6ci7fNyuALEpxzno0FU6ckvF2FJQ16XYZSHSXcUdM3DBmaCcrLis1EQmj+47WE/KTCwtyc/LTK2Al3l3ViEMXEp+Ih5dZtbK1UrVFz/5Sd9wR1JK4BgF4tFQXErscZvoyaDm/LbmqFm4bqTvNyk223RzbfrOei0GD6dyqGtb6xQaWaoQFhTnmKp1Y5NDSEwFT8iSKUUKteSzf/2pVsAoDXh/TCmUkfFIJBpaXgktKM3MyklNy8jOycvKyQaCIqNiQDgCdnNrIxF0i4oGI4vSZVS0hIykIUr21+xEZPHx40MiDpwP+mBSTto0cY+qRX41xykgu+WKVb1yTkF1mFnOWsaigbbTqtpr1G61qw579Iddur1mmUNK8CpIPiV5TUHeNnPXq/gWKa2DRypPi3/x8EStVqdl59GwiDt7WyQilkTELs1avnj8EBoZJs7P3G3kehSYLTnuQEXbMfA9tQoDrZJHgt55eABFgcGwksGRvuoaI4NOnp0af/7kMSXm2iC94qhBvaPj+9Wc7SqRv0nWzy4f6Ot0Ls3Dykv1OuX4xBCegOof7H5ycUZIDGwjQtarZWsGaT8FJwSXoIvBkLKKcp60cXzm4NnL3bv3ORxWd1NtV7WuIDZixSj01cgOOkwHrQavXuhSc706wYqa69RJ1mu1y1qhr1a10aBZb9LatJxxIWHXY60zSBlUTEdno0zM+uTJXXxOrKIy12kQL2iFCyblYkvt5vQEAQqWi/h5udknJ4diYiU9BeAzsu0irNMoWGg124a6EUi02WxSSfkPd73EnLhBMXFJRbML8TaTsp5DIaErxBo5RyqoNahwGQlrbbU+k9ylEXqr5N46lcMsX2nQbnTVuVurVm83cmD5rTqZUcLrNCiRcaHzGoZPT99ub6JkJMnopOGBriqNiF6SvtGouFsntinZtOIklZLe3V5DyEielQucRt5Gt3KortY2NtBsVpelxfSJuW6D1qdWrhvUh4v92wt9zpkO99KAyzawsjC455rxTQ/uLnW6J2ucY1X//c3D//3F69ON0aOVvt2lTr+1c2OmfXWyeWnAPNOhnmiWTTTLploVQwbCeC1ztk002yWf6FQOtyr6WxQ9LfLOxrrRgb7ZGcvcom3R61nZ3Vs5PFw+OJze2HUdnTj2jpf8O97dfbd/c2HJPmYZH27SdZtF9XK8jgvWsQtrpZA2HarbSOipoXSZyS1afIMSbxIgGpVUPQetZaGpmHJcRTGHgpTx8WIOSsCEC1gwpRhdLaUOtKlGW2Q9cnKNmlllaat7sF7z9I75fLv37nav095mn6vzL+sPneqNefHsgGJ72ugaKaHALn3/UnhkSFhe+iVwDso2UvPhTu0D7+0HmyPHa6MPNqce79QsjeKNYjyDiiNj0QgwvCyThCkGl6Tn5KfkluRQ4EUkeCEGmktEl7AZSDoDIZJS2rqqOueG2y0jPbNT7SMjPWNDXYPt1c2KvqGahWZdQujl5MzY4dkxLB4FK8uRy4h4SraUDXVOtdWISSVxIdAEUEEkIDkwIDMckBkUmRYUnh4CSA8JSwu8lRlwoyAkEAIMLQQEZwVdK40KKwGFZgfdzAwJygyPKExKLQgOyQsKKIsCFAGDcwEBOYDg3EhgBiD8UiIXlScgFLFxJWx8GY8EYeBIdLJBJl+an9l8eH/k5f1sKakMFNRektmLKRzGQYepsEk2Yl6EWRCj5wWIWU6llYu28QkLcuy8DDMvwy3I8YtKokNNc+mYK3pWu4EXkxF6LTEwIj4qFgBMj41JDw/JDbwpZbLf/OTzLFTZ5cDr0cCIqBhQeDQwEhgeHxwQFxjY3tW89/GjHyaG3gDcAgWHxEVGpsfGoVLShtSat29e7nzxwrwwkJEYaC5OsvIoS2LGopCyJCLb+Lh5NtLBxyzx0E4hY4lPXhDg5iT4CSmuU4Cq5sA1LBi4ICEmPqICT8jOL0qOjkwNCyrPyHj96Cm+Sh4UGVZSkMsRsuLSQLnJUbkRwb0GlfXizpU0UD6skMbEVWIhw5Z+jVbOoVOe//THLJM089YVCwK+wMOPMivmmOgZFnaSVjnDQk8zUZO0ymkmyiYgWjnYMTJshA4fZ8In6dBxWukEHTzJqZgUoMf5GBufsCgkzfJwk2zUN9ueowAAIABJREFUFAc9zUTN0pE2FtbBIcxSETM0xDwXMyfAzYqwU0L0KAc+QCid42HmRbg+KnRcx/M7Zjf3tpYP9nd3t/0n9xzn90f3NtwP7y1vb3p317x7vsdffmz1b4y6VqYWbeMTAzMzw88+/XD3xSsIOJORAlgkle6pSTZu5RIHs8rDeQSIZRV9SU50S9FrAoSLg15vNHx4frx5duje2Vzd3964s79+tLf/8P7a4a53b8u2urK+v7V3cnf/4Yn/7p2lVfePfvJFZ2djTGTAMKHAq6c7dRSXie7U0TaNnH09d11I9OhoM2rGoFG2smw7uXjeZ52fcnun3G7X1vrWvSPHxqpj3b26t7l/enTvyYMVv+fJv3xJI6KhwbdGJUwOshCGKi1EIDKKKqLyShNyi7Nyi5ISkjNSkmPjQFga0bHpyQj/QEMsY+VEaaEZalhWNQu5MN7GZsH3Hx5SEWXgwCtWAWVBRLLwsDYJwyZizXCIVg5+RU5zK+jLMopLzd2s1y4bZd4Gk6+hymtSb1arXEresoJlk1IWZCSnQbSoYS+YhO6xLofDfvT8+YzPbV1dnPK6jx+fWBdnlzfXV+4c7d2/B46NVGTGOnWUFT3bJee4hXS3mOauVXvmppY3/AeP7s15lhY8zp37d+xez7R9ce/+vYO7D8pSPhgVobdMAreKvqrhrqqEizq5pa1qc29r0eMemZtb8K2t7u8PWaa2D7YO7uzAIt9rxxWtqVgbGl4PA03MTSPDKtFgJI2p6Ju0bxw/2j08pfIFdd2NZo0QFwdyaPk7LQZfjcxXJdqskzjVdLucvKymOFU0T7VgpVZs07Fcau6aWe6sV05WC/d2/R29nWP2hfk17+2J4aenB8g0kKo8e1YnnTMI5kwCz3D7jt/XNTo64VjUN5ieXDyQYeGs5IiNZo3LLLbrxGsj/eurS+3DzfPexUmb5dDvomQBrQqi28BZULAWuhsZSCgOi1Qb9Uq1ok4tFpRmrjYqlwxCp1HgruKtVvF9ZoG3RuqpU600aJfba3GQgob2epGEWS8iMZKCfE2apQb1ztRAnVFZ39e9urNhEtJ52dHeBpWjVtbR19Az0DUxOTLR0QgHBWx0Vi3W6i1mE4tGrVPJrc3VpMRwm05wOtE1Iuc62mp+8fs/fPvtt+/+9sd3//fbv7375f+++9W7d79999ff/N93//Pu/37+fG3koaf3H//r5Z9/9+/v/vT7P7/7/d/++ut3//fr7/7y73/968/evfvFX/78s2//8G/v3v32xfKIpUG0MFRlH6+zdhsWu822gYb+FtVUh3Gy3TTUpBls0g53mAe6a4eG22YXhhfWHat3Nn13dhxba+47h7bDPcv+ztTRgWd/37W1uehZnpgZ6+qqu91bNznU2Fwt6lVTa9kV9ayKenZ5DQ3cwik3E/IZ2WH5SSAsOJsEzcQUxXEwOVxigVFJ6WyWa+XsngbNUJNquEHUXy+QC9EQeGYRIjcdU1LMRmdSyjNoFQm4kqiKHLSSW0hDxWdFAaOCbn5w6db3vxd67erly++/FxYQB8lPkOMSeLBSCbacA8fy0AQRKRdbko4qqanRoJElpUXJEj5GIyZREIWU8iI6HEytLGTjStDghKKMIDa1pKVZWdek6x/u7R8Z6B7o7x0aGBwfnpoZu93XBC9JRRYn5edllpcVsBn4vKz4wuxYNCybSynn0yo0PJht0GziVCBTQ8FRt7IDr6Vcu1oUGZ0aEZ0cBkgMCkgHBGYDg7PDgnLDQgvCwnNA0dlAUGYwoCA8Ji84qhSYWBieWBSZnBoSmhMZlR4Wnh0ZlRcdnxQangqIyoyMu3QlPDgMBASGR4DCI0AgUHQ4sACUyMyB3D3YefTxR3NfXKTyMflh19qKM6Y5qHkecVyMn5Thp+TYKRlqXFw5KUJOS/BzCqpFT7DoSVM64pSOaNFRLDrKtJ42rac1iulRiSHfC7sSGguKj02Ii42ODAtKDLqpFAgfvH6aS4L/4MYHISFBIcCwK0E3AoMDIgJvAQNu1bfULZ/ufZAC/OGta2EhoYCI8FBAWHF8QodC+eTF460vP1RMdMQCr5ryE6dUzCkVc1xKsmoZdhN70chcruIsGmg+HdOnpa0bKFtmur+WtWpmLVdxlsxcNgUWHhGIIJHTc/KTYkG5CVHZCXGvL16g1KLLgTdhZWAalxabGZ+dHpcKCLjdaF56cveHEQFwJFTIoyIQpZPTw2qVlE0mvvjHn4gatCXhwRYEfIaJmuCjfErmmo7vMwjWjEK3hmOXUm1isl1KXZRQrHy8VUhwyKlrOuaWgbVhYK5qGTY5eUqAmxDjLXLypJw0riBNqakWOXlaQlyQUpa4hHkWxi4keTUsr4HrM/N9tUJ3NW9ZQVsQYG1C3IKS0i+lUuBF8amJKZCyvKSU4fGx+qGBiJysgooKOByOgEEoRIzzaJtbZYTS6EyxyGRStLSYjh+fHH30lsZAqcoyPVzEgZ5mF6FXxKRNBW1DTXTr2FYBalWB21UR93ScfiZWwiKYOuvL0JUJ2elJuZlphbmlyIoSBKwAVlZYAQElxWaDi6RGfSWZSOWxf/STLwYHO1DwokUO8qBGtGXmHzTL10wcp4qypmcd1EsWhJWH/dX1XGJ+RpK+rpYkEgUnxKcWF4NSE3MgJaoaUxG8LK0wG88iCdVioVr85KefqyU8SMitSaVAz8FVIEpgBEIBBJNdXJpVUFBcWpKXm52ZkRYSFgzHIJzrq4ySeDUie0CAbSaUDAiJZiai2SjE4kq37+9SEWUoUIhLzXepWDYZddUg2axSLss5Pq1gxyzerRZvmgQuDduhERz1Nj1ZsrxwWN44LGdD7W6tcKNK7K+V3O00eM2y/Xb9WrtutE5DJhNvW6356IpMaA6ESr49MYzGIooryzunLeevXiLTExpg+bstko0a6YZBelyredCkcdcqWw1KgUo9PDdZhICAUbCOoX6lSQ/H47qHh86fP69IvzEiRG0aeD4dx28SexT8YR6lTkjuut2jqTYVVcBFWn332BiGSurobd/b98Mi3+smgXeMwv1axZiYxoIUstA4HAwrkBjG7V7/vcf7d874SkX3eF+DSU5OjJ7kE10GkadK7K+TbzfKV7RMh5K6rKasalkeI9dh4tjVzCUZw6HgzOv4EyZ+f18XhUnlapSmjla1We/3LiLTQFWYIk+z2duosddKHX2NjoVZY2NT/8yU0qzZO1yX4WDyguTDPvN6s3LFrFzuaRkd6tI2KAdmhntG+7xLFkTczWkpzmviLWn5c521DWqJSMitaWpoaWuuV4mZ+QlrzWpPrcJtFnuMXLeB7TFyXSa+3SBa0Is8PU01SuHU/GRHV32TlMpIClqplTubda7e5iqNxNTeMu+y6zgkcUHCZove16yd6K2dm7w9Nzk41laDSQqaUtEXjJLjySHbwtyxf226tZqcGj6tZE5rOOMafguH5N/efPfdn/706//46Zcf/umvv/x/3/7LL375k59+9vwvf/rVt//z1ScHcz5Lre/Q+ub12X9/89X/++4Xf/nTL7/78y/+8Pt//v3v/vGP3/7Lr3/11X/+/Mvf/eZnL5ZHnH0Gj7V1aapxYaDaMVDvGGueGKix9lfP9tVYuquHmrW9jequZm1rvbq1WdfZWdveXjs+fnvZsTBvm3P4PJ6D3cXtDZvfv7yzs7y15dn1uza8NteCzWmds031txnpOLCEgeqqlZtEZCGhTEyCMuF5laVpAgpMQCxWMyEdRjoPl40uiSLBU0tzo8iwNA48VViZqiLl8/E5WGQ6jlAowZWzK4vL0mIq8pLpyDI+Dt6hk+toJFhZHAWZIyOWCeAFyKzYgpSIwqIkGLYQTSxHoUskbIyRT6wSkMRkeF5KVCwoMD0jClycgoVnKzloo5DIxZZyMVANmyxloiX0SgY6HwtNFrBgCjlVqua2DrQ2jg23TU40DQ93jo1PzM4a9OrUKEBOXHh8TDiZgFRKOSV5SShoDhlTTMEU8MgQEQM81Crt1NONDKgCW8gGZxVHBOeHBWdHArIjQ3MigwqiAgoib+UDbhZHBJdFRWSGXC6IvFUEDCyNDM4NvpEPCMgNvZkXHpwdGlAADM0MvpkTHlQQCUgPDcgIC84IC750NSoyPD4BFJsAjIkHJiYB4xNz03JZMMLR1sbJhy9c//g2S0IsjwsbxpTtNiq2a5X7tYr9WtlOtWDbyN7UMTY1zC0db0cv8lVxVk1sr4Hj1rGcaoZdTrFJSfNiQreEL5GwSDIuXSzmCKVMqZQp4XF5jJHhwcMPz7Uj7Sy1WKqWq+uMIqNKbdYbzFV15uqN3e3jTz+UdTWpamoaWtqr29vr+/sGe3p8CwvPPvno+Off6OeGk2ODjHnJU2zsBBM9Qq2cExCWFbQlGcWpoi3JyQ4t1qlB+zTILT1mV4/b0eG39dRdE4tNKr9x8/2Cclhqbn50TEQ0MDA5KfblR6/hUsHlgKCcrNwKAiYmJykuHpQYGdZcb3Dc2w+MBuRlp5GQMBgkf3CkR6mSUPCYx198xq9WFocHDIGLBrHFQ8xyp5TikNMdStqSgmqTkqxCnIWLmuIgLVzUNA89zUAucrEuEd4jwbul+GURzspFj9LhFlzZDBk2TYFNUyvmmEgrFT6Lh84TymeYKAsdsSDAOZX0ZRXNoaYt65l2HXWGjZyiwSxM+AQf1cZG0yqK0rLTE4uLc2ITbPbFMac9pig/B1xWDoHCIaUYJHTn8QlDo85DY5AkPB5foZSzjx+f7D67YPKJSli2i4faM9HtMpxTTvXKyC4pZk6AWxCgVySoeUqRV0qa1whqlILq7kb39sbcikOkVaprTDXtzdVtTZ6dzbH5mdb+9obu1ttTYxML8+NzM19+/fnczEhORuwcE3lQLfXKaC4xeVlCcmuZyxr6tBS3LMWMClCuvjqfY/bw3tEn33y1d3J3yjbr2fXvPDg+Oj+9/+zMse52brr9d7bX9jc++ddv2CRsOTCsV8BU0tGViDI0mVZSjodCwGBwSW5+TmFxQUtb48bm6sH+1v7OxnwN/3C45pWtb6NF1cfDCeAFhxuOrS3XkzcXTAysMiJwUcp0Kul2OWVZybaL6Ctqrk/LW5HTVtVMr4Zpl9PGOLiPFic/OVz9dG/lq23n8e2mJSXrQZd5r0HhUtNtSvaCgjarYfometd87nsvX6we7zm3XYu7m+evnu3s+Q8e3vc/Orv/5FFZHFCVEbvdJPFVidxqgU/JXlUw1pq1W7bp0ydP7j19uHP/cONo5/6TR0cPH2wc7B+fnu4dH5fGvj/AQfh0HIecuiSjuZW8zdbqrem+s6eP7j48Wdvf8985fvDswuXz3ntw5/6DA2Ts1X5a+aaWu2kQ9rNxtJJcciUSVYYkM6VW386S/+Dw7vnSqvfs9ePWajUlIcqh5bsMIpdBsGYWe4xcu5zs0jBWTex1DcutY62YuKsm4aZevGmUrTdpN/prXz1/PDk75dhY85/cW3AvXpweUgtSqjBFzjq9p0G90qhaH+te9zj7Jyb3H54suBfvn+ypCZXyvKSNFpW3RrzRZLwzP7nmtU/YRtcP/cte15HfjUsDTMuJK0b+goa3MzeytWy1L875tjadLnuzXkbLiV2plqw1qlZrJV4Tz2fibdSKNurlnnqls0Z5YptcGO3zba/O2yZ6DQJxbpSnXuls1h1aRwe7mzuGB63LNgOPogKnbTTrvI3q9dE2j+X27EjPcIdZhs2bMjIX6+TrvS2TlrGtVcd8Tz09K8pq5A+KSENKdguPvDQ9/O7Pv//ixWO/z/XH//vt7/726//726/+9Muf/O43//7d/3zz6bHdMVm799Dzn7/4p3d//O0v//yL3/3uP/7w7X/+7vf/+vtv/+Uvf/2PP3z7s9/9/ud/+9tvn9gGXQPmNVvnynz7iqXVMdowP9pgGa+39Jqmeoyzt2uH2w2DrfrxrtqBZkNvve52g7qvRtWk4HcalI0qcVd9VX9Xy/z8pMXrXt7fdR7sufZ2Hdtbju0t98H+8s722sHW4qrTvupY8iy1dDYx2BQGm6LRSqt0jNZaQa0Sd7uWudCnrBPDzXxYfzWrQYPvqaL26Ql9StSgFjdgIHUaSG1GypCO2aOiGBhl1fzKTi2tQYjuUdKNpLIGMaxTgR7WEAcVhC4hulOO7zDSm3TkIbWwX8yYVLAH2FhjeTY5Nbwg7HIh8Aa8PJ1NBYspYDmpREYoYsKyqOU5DFQJGVnCwpUxMcV4aAYZU4jGFAvU7NvWoYYZS71lsmpouGt6bmxuAY/FJUYAMIW5+TnJleWFIh4ZhyjEVeYREXkcYomIXi4Xo+pNjM4qVrMcX8erbOCiMWmR4KhAUm4iPiuGkAMi5kYSsiMIWZHE7GhyTiI5K4SeF07KDiHmAAi5AFpxFCE/HJsTik8PJ2YCkYlBlYkh6NTwyiRARUIoJCbwUhAQFBOdEAeKj46Kj05IjopLzE7MJBUjdlc9h08e+X72RbGaiUwB9VcWbdZJXGruhl7g1/H8evamjrGhofkUVK+E6hZSN7TsTR1nU8fZ0HB8SqZbSneJqU4RZVKn9Tptvrv7q4fHnr1j+9H+8v099+GG0+O2Hm6M7ntX7u0tb/qcB1vOo23v3tba4eGqb3PZtz6y6hr0upzbO27/nnXTP+Ffc/tW11ZWVu8drX79sWpmKDUOoEqNnaEhZunIGRrCziM4BAQrG2Xj4+xCglWOWJBVOuSVHnmlR4pwiivdUqxPRWvU86uq1F3DI8bGJq1J3dho7OxrP3t10TJv1Zhrmxvb+qcmGoZ6a1tqW1vq5xdnvE8eVHe19vV3LVgneoc6vXveWee8ZW768adveQZJWUSQpbJ8mloxKUA5xCQrH28V461i/IKMZJOT5yQECx89LcAsyEiLXOwSD+tgV9roEBsdssCumGUhphjwSWalhYsa4yJGuYgpIWaah7YwK2dZyGUZZUlCcqkYXj3bqabbVSSHhuLQUDxK+oaWvaqhz0uJy03q8x3vR29fPXzz0auXz558/PL+1594L85e/NPXZ68uHj0/u3jz5OzjF/ffvD68uHj84uLTtxcP7m29/OzD/YvnuZAMbHLoBLFoy0hz6mireu6qmrkkRfurhEsSvF1QsS7H7hi4G21Vc8Pd1R31pubapt7255++nnXaNLXGlv5OsU7RPXr73pMHs44FpkRQ097c2N7s8Tm3N1coOGg7AeI2Sbxq3rZBsqnle1XMFS3LWy3wV9E3mqTWZq1WzBTL+EQGcXVrdcXnRFKJCAqBzGf3Tg7tnx7jWSSRRkJgke6cP5gdGcoMuNGnlsroBFhFGQyJLYPhK2DIUmhFXhm4sAIi10i7mqtmehrcQ22Pre2PLC27XbpH012janaLgn287W3vaDp7eU5DltOSoj06kUtBnRfjnWrGqoa/W6/eqZa5ZJRVDd2rYbo07EE68vXi2M/enjzyzjxdnvjEPX3cU7NZI12SURxS0kGrwWsUjIkIozVKpULi8Ps5ahldTOfo1QvuRQabgqGT5zbWnr56URgR1E+EnfabNmtlHp1oxyw9blD4GpR1QiaPxxudm4BgYGgK/vbEsKrKQKRTJ60zjy4uKpJuDnHQPh3HbeB4jQKvmreoFfVq2N29HVV1Zhyd1nZ7oKW3pxQKmbVOHh1toZNuDrArfRq2R8VupyL+HkIMFM2Xm2ybBzsPn20fPSBz2B3DHY1GqTQ/a6tJ56mSuk2ijRqpx8h1KKkuDWNFR/fKyE4VbVlDd6kYHhnDJWU6dAJ7g9wyMUyhEQ1NdTXdbdVN1Xd3veS8hDYmYq2t2tekcdZK7J3VI30dPLmsb2JEppXu7nt55YWS7NiNFtVKlWBBw7O11d3ua5LrRW23O9p6OpatY+XR18clWJeJ76qWz7fX6LhUFp2k0qvN1QYtnyYGZ/ga5StVohUj32PkrJrYa1X8tVrpar3K06AeN8gY6HJ9jU6lEZq5WFEOyNugstUqVrqbGk1qZXVVe2+nnIpWl6Wv1qt8zVqLQXq7Rt/f1Xb7dke9gW/tNi121jYLWGwRu72lerLDTM6MnDXwutjICR1vd7J32zr8zZOToxXHmnv5z+/+8t/f/fovf/qvd7/513d//s27P/7nqx3b7sbkP/7yyz/+9Q/v3n337bs//OW73333v7/9019+9afvfvHd33797Z9+8ftvf/nX//3Dq1WrZ7x5wzmwvjK4sdjnGG+cHaqdnmiYvV090qmd6DMPtusHW/WWnvqRZuNIo2m4Vj7bYRo2S61tVf1GaZdRrOERG3QCmU5sbjK2D3QMzYyOzE9NOBaWtjZsW5vDS3ML/lWrz2X1Opb93jnP4uTi9PTSbFeHsrWBaxBVNMgrawVlEnRyowg2bGZ2GrEDZtKwET+oRg0qkSMaTJ8S1SKENGnhbSZ0nR7eUoPvbWXU6VA9ddQ2A65bhmwVlNfRCptY4C5RZbcc3aFEN0oqmsWYLgVhqoY1aaS28aAmSr6ZBWmS4cw6ilmBa5TjWqW4Og7cQC8X4sDIgkRoYRoakocE55QXpECK0rJy4khcbHWnqaqjUdNYo2tuaLvd39DSnJuVmp8Sx8KUUwgVlZAcBglGxZVSMAU0dJ6AUsojFQuFSKkQYZJh9OwyI7OkW0kk5gDR6QBOUTwlG0DNCaPlhzGLInjQRE5ZEqskSQ1P1iBShdBYZmkkFxYrxiQLEQm8ilhlZbKyMllaniiExIugSQJoIg+cyCyMuTS5uWrb2rRvbCxt+R3HB0sHu2v7B48fPTv2bxydn3n/6ZM8GaUkMqA6J2FeQZ4Vkgbk+CElflSLnzAQLCbSlIE8paVMqCiDfMSwEDUmwY5LCWMS/JiEOCYhjktJ/v7b+1vrq/eONk/Pth89dZ4+8D492X1+und8ZD/Zm3m4e/T2Yufhva3HD7aenmyf3ds7O7t3+ujRq9drz849Tx4ePH52ePZk98UL38X5yeNH944O954+8v34E+loT3JUiCEj0aqizGtoMyrygoE9r2dNKMnTWvq0jmFTMpeUDKea7tLSllTUOQV1Vs2eN4ke7Czfvbv74NnFnUfnJ+f3T072d4+2n3/6Zvv1K//h8Z2j+9un9z339g8f3jl5cOfZi/OdL99Yd32bR1t3To88+97Tzy42zw53Hh5//M2PJWYlKSXGz2dvGXgeM2fTxPcauE41Y1lFd6oZK1qWQ0mbFxMWJESnmrGmZK7J6ati/AoP4eRWOgXoJQFujodZFBEWJaRZEW5SgJ4V4eaF+EUB3iUmO6TkRRHBKad41AynnLQsI7rUVLeW6pFTN9QMpxg/w0ePSKm1YgabQ0cxGBQCdsAy2r08GwMrToGW5EOKwbCS3OJM1+46XaXIKi/Pys/OTI3iMDBPXj258+JFETyXlAGaY1QcNvLX6gTb9Yotk2BFRTqqle/XiVe1xAVOmVOM93dUj3bU85TC7JL8nNICEps2OjvZ0ttRhoQVwcCllVAcFTv+//F0l9+RGOiZ6HsmtrvbDWIorlIxSFUlxlIxMzMzl0rMzMxSiaUSq1vdbjS02zBuj52ZccbDmcxkM8lu4N5NNnv2hjbX+2HO2XN+H57/4D3P8+Vdm5tcmnWFA3Qu0+d37u8uffrh9cV8325XZFgr2POariKuQ4fmwK58GLc967QfJi0Xs73NQTuJjAMigHQO7dGTC63Teh+YX4CEIUqwU6vzU6uzxIriisaq/pGBn7z5fCgRMQlZWpmAxWFWNTIr6rk1LEkFS1wrUlZxOORSIg54r0lB+9HexJvtsauhyMfLAw8n25M6QX/MEw25ydSSk+uLWiJGBAfse/XbdsmKibPtkh151Ltu9aFXvWOTnAY1+27ZYVA3oWZfdUd/++bJD87Xvkov/dcXpx+MNq9ZRZt28b5bdhgwncUtqZBuJGBRSAWHDx9aQ26NXakNuPZP91vbEoGmyMrp8edffUFHgxNVxMsm62nccRZznQSMhx55usUx5LcMdHccXB65Ih5bwLG+vzW/uhhKxBZXV15//hk178awin0Rt58krbsh7b5Xn272zicdK6sLE1PjyY62sfm5te3tQMi/ujL/6oMntcA/GVA0HLiUB25Nj4KtoVXKOFxuI88dbVs7vz59/9WjF6/4CmnfRG9r0KrHI6+7IrtB87Zffxy1pKPGdFifDusPgqqHYcODZutli/04ZEi7NEdufcqvmwtodzaWVBr5+NJc60h/sjP52cuHbBwwKaw+7YgdJd07Mctef3J6qNfm8cysLjl99idPTs30Cm8F9rzNuR817AQtOz3Nw/0t/qi7Z6ivf3jofHdDUgxd86sPEvZ0W3B/rNPAp2lVUk/QGwr7/DqJuRqXbrIdJawnSetFk/U8bkxHtPsR/UHCnm7xnY/3ChsqWrqbXR5jt0fjq8Ve9UY3mlyHgx3NIbfZ7012tPhUwiir7KzFd9EdttSWq1iscKy5f3q6f6R3ZqRzYbCrxeWyBexjY10T7X4RoWDJr2kWVO+0+X//wcMvT9ZXkoHF1qZnV6f/8d2//+t3//pv//7//Of/+MPf/sUvf/ro/HC0dXmpd3FrId7avLS98uann//jP/3DP//P//d//q+////+9R/+4z//6T/+85//8///1++++48P9pcPl4auH2w8vtp4dLRwsT52sNS/udizv9i3PNa6ONk2N946P9GxMtGz1N+xMdg9EDPFTXynqC5uEJg5FW1uVW/C3p2wdSWtzRGjzykL+g1en0Ei58i14kDc728JWQIWlUVpcOltPqMv4gjHnTqTJBBQNIWVMTd/ICodDIl73NzxqGo0rBpLyieTiumEajIknfSL56PK2Zh82MOdjovGo4KhCHcwKhhvlnV7WKNh0VhQ2GbmtVp4rXZBq1scNDT61XVNZnZYXR90M5Mh3kCLbKpbM9WmHEvKB8KSuInW4hO3+UXLelJPAAAgAElEQVR9QVmnnRNVN4SUNAOrop4ALqegycQiFKKwrppMp1eSqRgGq1Iko4tp1PpSjJRf73XqPA6NXFgb9aoSXrnPoYp6DRGv1mXit4Z0zX6l38B0aeqUylqrkRF3CxN2dpuTM9mkl1XC1TS8h0E0VsOsjUhTA0LfiHAIyDZBuVVQ6aaX+njVDm6ZlkHScYoNHJKVW+LiUZ1sgoOFd3GINhbRyiRY2cUWFsnCIt1oPVvvO0v1Hqx27S93HK40pWY6l6cWdzafnZ48efXR3q++rnAra6E5rdXE7aBmL2TaiBs3Yrr1mGo1IlsLSVcC0mWvbMktX3bLVzyKVa9yxa1acioWHcpll3rVo50M+QeHusJDXYGuHn9bt6U1aW6NGEOOlVRq8+UjZXdcFfZqPU51wK0Jey2RoMXrMZosY0tLI8e7wohP4XLpnW5dIKSLBCOR0HBnx/XH7z/9w69DS+NUNKCzlrrpkKSc0mWLYNkuWnHKFuyyRZdi2iZeMKqWjIoli2LJppiySPqMwg6ztMuh1kkb4QgAvqwcTy3D4opgoOyKcvJ7z5/V2ww5ECiZTCVWleVgwfgSLLYIHA7Yey728sqImDJSWUN5Gas6MdIhNKm4Sum3v/uNLWSTYuFXZv2ZX7vllx/51Idh/YZNtGLiLerZi3r2vJY5q6Yv6tnrVuGWSbBl4G5oaBuq2pSmftvESln4KybeqVFyapbu6virCsaajL4upm2KaAdy9rKKMS9rWFLS13WsdQ1zU8/ctfB2LbxtI+/YJd/UM1MOyYJXIyjD5eTehxHxyIysjZXl8eX572XdJ1BKasrKiHBoBQn95JMXXK3qZl4eAAosJSKUYvqLj559/JOfVNPLxDjgrKj61C9LeSSHfv2pV7vvEh/a5XtOyXVSdx6UHvmUfSqult94fHXsSwTghCIEEamyaMYXJ5d3ViU6Gb6MSOM0yLSysfmppa01m9saDLl6OqJWreDjh3sfHm+stPinbOpZvXjXoT1yajfV/G23fD1o7LApz/c3RyaHKVWUjPz7jcyax6/e1zgseQgImkJAUwjp69OJpalyWmVnd9vwUO8nH75YnJng8phsobCGyavliKgsCZUjL+fKyTQWmUqpwUH7bMJPV3ueLI88Xxv//GStxSqtwYNdZmV3T7tEpXj58Ue1RJwYBtj36tN+1WFAcRrVnoW06aDxYZP9Mmp43Gzbc0l3vao5o3BYxf7qKvVhavKoM5huds3reYd+7Vfz3V9Mtz5u8z1qdV+0e1Y7QhG/e+s47W+JWjz6zqmRnfS2RMpVmrTbV+evv/i0HlbQSS993OI6jztP466jgOHIp7zscHdYFEm/d2ZtliVh+6K+/dN9i8vGlwj20vuff/mGicgcUbBTDlUqpDlMWq6aXfsRW4Bf0dfb6fV7WDzuSiq1nz6SK2WHe6nn753XgP5kWMPYdyv3nKoOCV1Dq5SyOdxGntYVOnj+4f6TF2ePnsgN2p7xToeKay3GPewMb/uNKa92z687DOtPY6Z0WL8fUJ545edNppOkZS+gPnSrToOmVNAw5pLMTQ7X1Ff0jA/aQj6X3/GDDx6KybBhk+CqJ3GcdKZCulRnqK85qtCohydH5Vrx9aNDJ7eumVV+2eE+jBnTCVeqMxHymRxOY1NbsqOr83B9UUQErwU1WxFTKubcGWy1SVh+jzUYCwX8LqOgUV+GfD4cO2t2Pmx3P+50PWyxnUb1h2H9cdJ51hnc622uJ2M7BzpcHmOHU+koR1x0h1PNnp3uZNxj0zsd4UTEJeMmWOXHTe6Tdr+uhlxfUizTGSNdvYurK3uplYO1pd2lpXAyNDLUNt7iFePzNyPGSZNg3qn5dH36l9f7S37bTnfys+uz3/+XX/zF3/7mr//bb7/7z//1P/7it7HGxlpgRnEJvLq2Ck0ohhIwVQ1lApFQIhPKVWKNXmKyqmxOk9vrCIZDVhlfp+J5AkaLVRp36kYirsnmwGR7sNtvafYa/E6132sIh+0hnzXmNLd5XCpWOYOMKINnsUvgwnJM2CDsCBjawsaOgHK6x98Xt3QnbP1tXrWkoYKM4DSWyZVsq02hUnPFwjoOs4zTSFZLGlTieqdN2tvmHmixjbZaJlstY0ljb1g9EDNMtOpHm3T9YXWnR97tVYzE9FOtpolm3XybYbpFO9tlmmg3jrcZegLS0ah6NKzq8htDJpHDyPO4xGYjK+QSDzRZAurG3qSqNyHrDPOGm8STzbLZZtVURBGWlg9HtfPdjtGkJqCv9+saIiaekV3Fo+AaastKK0jkGurw3NjRg+Oj9PZ75/tPT7Z2hpqCcoZbxWr266MeddAtbY1pvDaW2yJxmkQBhzTuUbSFNE1uYdBId6lqzFpawMmPO/lJJz9ioEfN3MYSsEXSYG8s0degrUyStBJah82oLwbWk2H0chyfTORQCfRSPKOKqJM2WKU0K6/Gwa5UNhD4lUWiaqy4BieswUvqSZKGYjmdeuOtvDsZgKy8/Ky8/KxCYB4gL5tYCBTgyE/T6Vdvvjj+3Z/RY5ZGFGCQXbUd1GwHDRs6waaev2ngbBnZW0b2rom/ZxIfmOWbNtmmTbFukS3phbNK3rScM6vkL2hEHR5zuC3gHWwN9/cmunuTQ4Ox3janz94zMPj026+VnTFnV0vHyFB0oMfT3epqisViMYNOv7K/vf/mQ3bY4Wlvjbe0B5LN0Y6W5qB/OB57/eb1i7/8eXRxuBIDGGgs21QxtvX8VRVzScGYUzDn1NxFvXhayR1X8qeUvFmtYNYgGNPze9XsVg23VS9h1hFh8EK+UlVeU48AF8Jz7lUQcD/78TdMv+V2XlZlZTlfJYJT0CRSUVHevfHelo1P3/8+KA+OKeKwG+toVfGWmEQmNml03/7213qnjgXO25cKU0b+vJm9bGQvW/gbRv6yhrWgpC8o6Utq5oqWvW7gbZoEyzr2qoaxoqpbUVava+t3rJxNu3DVItj1KveDmk2vfNEumLNwZ7SMOQ1j3cDbMQjWlMyUir1v5B+YBEcm/rFFeGjkbWpZZx75jpGzaeFPmsU8KqqwIBuIQYFu3lpfml8/2suAAojkkroyagkSRkHDXnz2QYNYcKegAEfAUnAQGa/28zevP/v2W5GCY60u3tayr8OalEOy61Ae2uU7FsGWjn/kkj1pNz9tN30x3boRsUPuvgWAFvaP9S9uLLJFbBQRVVpTGmoKrW6v2rw2voRL49DI1WWOoGc1tbK+sTDQk7Bo+H0h5/uHqa8eH79IzSwELMsuzWnUnvYZF23izaQ7oBTymLSnH7xs6umoYtSw+IxIR8uzT1+ZfC6BWmr02Exe67PXL3rH+8cmhtlchsNrf/PjNw18dgWDUcZgc9SGSi63nMWv5SsaBaqaGgYGDBKU4YKShiaHodVjUbCqbRpBfTXJ5TbvpHca+OzHL56VF8HlSEjaZzzyKg4C0ouY5kHcsONSXURNR17FVUx/4JHveBTrLpWTWtQkabBVoK1k2ISavWjgH/jVz3p9L/oD52HLoVd1GDMOu3UNFaUPnj8rb6yiVuGTw7176Z26urJGbuPq8eEnX3zaiCxsqSs+CxsP/OajmOMopN9ziw8TxpCIFrboR+fHSGVEoUKQOkgFon62gLO4vPD6048F6IIVh/pBs/cgadsMa44j5nSTIyGtHR8bNFv0DpdzP33UOzhQXkFZmp/44MklE3V3wSm9iJrTQWO3kq1n1yl4fCFHHOzoXbq42rx69Ojlh1yZcGCiO25X6dDQ44RrJ2A6jFpPYtbzpO2q2X4Q0Gx7pKdh9Xmz+bDZuBNUHwV0Z3FbKmoacomX5ybqG6oGp0Zd8YA/4v38xaWYDBsx8s7bI0cx21ZYv90d6WsKa3Ta2eV5o0X93pNjN7++jVt10eZIJ0xX7cHDgbZYwOLxWtu627t6uneXZwV44E7CvBu3roQsB6PtTjnX6zBFYsHmZNQp59rr8Jcd7nTcep60XiUt53F9OqQ5DOvSTY6z9kCqIyaoL+/ob/cHbQmj8I/T6FrcsdOd7Ij63dFIrDnuErOTnMrTpCfd7BlwiYzCBrvNotZqEkH3/tzIwezQ5li/1WXuaQsNha0KYuFh3HIUsw0qWD0S1o8O114vjG3GvINeY9irN9rVw1PDf/3Xf/3df//HtlqGGA0vKUGRiyllZXXocmpxMRpHKsaRiFgSBoUvQmBgMBQUhiyCIVEYNAKOhUPwsEJQNq+6zMlmujnMJq1SWFoiqi0j4WBIDARTjEagIFgkvASNKYcDquDAakg+G4uQlRKkZQQOGcWvwNYQoTpBvYJTJWFUGKVMKbuaVk5oKMNzmVUBl86kEUg4tVJ2NbuaRC9FN5CLGLWlYlatmF7Kr8Y1UiA0KrSSCGDW4DjlcHYZkkZB1lIwjJoSIatMKarWK2ut2katssZm4Wp0jQpVg0JWazNyXUZBzCLTCKtra1AqQ2PXgGdluf1guXO61TYfN02G1d0O9qBPMOgTjAQli83mHqugVcdstbIDxgadguqzs5NelYVLE5YQyWQsqgSDrKQcffT8Z3/z+9/8+mdfvvfgfGxgqT/mUDCU3GqViKaSNPrscpuObZTVecwiOa/SpWd3RvVNLnHQSI/ZWT5trVtPD5gYVmmFW1nLq4JXEQBoUIZVI7YxarS1ZBO7kk6GIfJuQgvvQoA5RQgIBgTIzbh9+84NECxLJK43yBk6RrmyHE9CgvPvvZNz963cezez793Mz7qTm3EHkJt54x4sB4ICoxBgJBSIhIOwYCATjffVc54eHn7+oz89+f1P6TFLLSx3gFU5bxfOmoRrZvG6RbRp4a+b2at6xpKGvqBkLClYEy7phEs6ahcNmPg9Ona3ht1v4I9YJXGnppZfBaWRcQ3VpMoqUlVZSUUJmYDqGxp+8KefAxrLwWXFRSWkHEwRtKwETiIQUChadfXKQWr+5cUNTGE+Hg2GwBBoDAIJZ5CLEzrtlz/87Pmf/yQy00sEvhsjQpcsnO2AYsMnn7ULRg3sYRNvyqMcd8jnjOIlkzjllB0EtAchXSpo2AiZ16N2Kb8aiYE0CoSU8ioSClECLmwsLv7FVz+usMrz0dC6+iqhVgzCAsqLkaWwwqEmf+qDZ9/PzoCDQRaFglNXY1IppI3MhNn127/6S6PbwARm74q5ezbRdlC27ZKsWAXHLuWhXbZnEe9ZxEcO+bFLeeSQH9ikm3bxtl20Z+ft2zgHTt6eU7Bm48/pWZsK5p5esGMSpvS8TR13U8naVrDSOuGujr8uo28q6Ic6XtrIOzUJToz8Qw1j3yI8sYt3Tdxtu2jBperzmdpb4qGW5rZYeHp1dv+Da3tXU7Svo7kj2d3TEom5r15c989Nu+Pxlram3tZQW8z50euXH339NZNTq6dgUkrWdUC1YRZs6oUbas6SvGFF0njiVT5uNZ7HFKdR/Wl3rNVjcfmdyc7k2OzYcmq5e6jbYDe4gq6W7pad9M747HAwEYg0R6LN8XAitLm5eHyw6rerOkyGfrd9vb/1q/fSz7emFiOmWZts3aVacqu79eLJtvjc7GTn0ODe5fnQ9FiyM2kP+/3N8b3LU5lRrTBrtQ6D3mlc2l7p7u0QKoTIEgyYiMJUlJIbaSQavUYsZ4iYdAGXxhPXMSQ1dXwMkoCDQ8HZtzFQEBEFBRdmXF3taw1SoZI3u7HAlotfvPqwFA6VIyEP4q4Xna4n7daziGrLxDkK6N5rdZ0GNc87nC+6vJdJ21HMIgHfkyFyVci8Dnblcdh66NceBjS7PvleUPm0zf8gYb1sdw041EJWw8HFeaOQiS2GJYe7N3bWamtLRUpR6uL00zefiMiobkbZcUC37dIdhO3psGHHLd6L6oL8+la3fWZ5GkVEyrTSo4sjh9fOlwiOjg8//uRVfeG703rJadS+HTWu+ORHIWO6yREWVAz1dzUnY2araW5psaevt7KqNLU6//z6tLLwxrRFcBmznMds/Vq+kdsgYXPYjdxQz8D20+eph9eP3/9IpJb1jnbY5SwpOO+s2XsYtafj9oOgIR01XjXbz+Lmy2bLSUSTTup34tqtsOYkanrQ6tlpto4HlYtTQ7V1Ff0Tw4HWWDQZ/vD6iIsHdMrqLztjp0lXusl2MtQy0BxVazULq4smq+bRwwNjPTXZSH3Y5XnQ6X7cEzsd7e5s9odD3v7Bgf6Boa2FGQEefNzhTbf5loPWg9F2t5Lrc5qTLfFkU8QuZcZFNeetjos251Wr40Gz9UGT8SxmOE2YT1ucZ+2Bne4ms4yXaI+Ho664QeCvw511BlPNnu2upoHWeKKrs7mjxSlitfJrrtqDJ62+FjXVK6/piHnqKIRiwP0Rv/5gKDGdsCeaI5dHG0MBo7+B9KDDdxZznCQ8DhKqS8572NfSwqlp1XCXxtp6h1vX9lL/8r+/++4Pf9NXw+KAgUQikowjY9EUXFU5tQRLJJeSKGQStZhIweNLsPgSApFcQiSXYkgkRDEeSsaSy0uiVquXK2gAgNhFSG19nUUkKC3GQ9GQomI0GA3HEwklpGI9rUFeWhrg8eNisbaMSgMDaQhQFTivCJSHBOcjgLlIYB68IBMJzCEWgRCFWUhwPhpaWATIJsAAqIIMWPa7ZShIMSy/BIMCZ91DFWQUw3IReTfx8CwY4A4cmlUMuV8My0WD8+BgAKIIAkPkg2D3EagMSlEBouAOEZmPguei4Ll4eAEVCyVB8ouBt4uL7oNA31OZGy4eL3z4cvPF2fRnZ7O/fbD75e7M2Vj0YCy41u9Y6LXvzzQv9no7dSwLp1gnpuh11Q4HJ+iQm9g0LgaLKALnIgpvIcGpD5/+9O/+8O1PfzQTi1S9/RYBm19GLaqsJOBw0Pr68sHelq6Erz1sNyroDgPXZ+bHXJJWvzRu53o1NRZxiU9H82kaTAJqxMRhlMJQhXdRkLygz+ngMFW1FVpWfV0JGlqQAYUUQmBQGAqLRIHv5dz+3t0bOfD7IiXdpGUZedWG+pKSkpL79++/9dZbb731zltv33zn5p0bb938k5vv3ngLeD8XVgCDg6AQAKYIhgYBa8CIAI3/MpX+4ue/Ov+Ln3FDxhLQu8lS6JlDtO3grXuEx82mvYRuM6o6aLetJrSTXvFiXLMaMfxf6zFTqsm62+o86PD0dHkRZZDb8EwgGgaCQQuhQFDufUpWxnz/UPqHH9yhFmVDCsBoOAQGBgELc9EQKCBHUlya2t6ceH11A1VQAAGAYYUIBKAKh5YQCcNmyzdffvHR737ZsjpThoG211Vu2tU7LtWOW7rn4h17hdcxxZOE9r245jSqPY3qLxKmy2bLZdJ21mQ5TVjOk7aAkolA5IkkYhKFiiUgiVmZQiLlzS/+rMaoKIBDGmpqhXIxqgRDxBTB798dak4sf/byVnYWBAaWyYWN1JKZmRGtU2/Xar753e/NAZsIDjgWsw80jA0TM6VjL6qY+xr+npq3p+Yd6oQnJumZRX5qlh0bJVsW6ZpZvGAWzlr5czb+kpm3ometahjTstpFDX1FR98w0NcMzBU9a17HnlazljT0JQNr2cpdcggnNI0zqsY9iySl4qza+RMW9oxdsGKXj9lUZjVP79abfQ6HVrm0vrj56KRGLdJ4rUaH0ebU9Q21pF99ZmhrocpYfKNQqxdaDNIv3nzy4rMPqBQijwjvUTKWYrr5iGHdZ9iwyza8ovWg6qTF+rDDsRNUzjhl42G7U6cwm42GiJutElc21j58cj06NSLVy20xN1MrHJhsOzhPJTubYs3xtvbOUCw+s7qUfnwxtzgxOtgxP9J3vLuWaI7QBWyhSObUu1R6k9nhdvqCdo/f4vTYPX5vKBqIJlxJf6A1MrE8P7m4PL+51T87lxgZErpsdSodoYFdxhATyth4MgdP5ZMqFRUMU4NQXsHkV7AF9SI5pY5BraYDgais+4DsrAx4EaKezRPrLPVceT1XLlCaqlmClpaechxBgEMeJFyPOpzX7ZbjNsOUk7nvM+y4VCd+3Qfdoes275Ph1hYFh5pzi0kECEhgMQqYYFTt+20ph+ogoD0MqXcj2qtW50HU0WtWChorH714VNFIK4QgIt2B9Ok2q5HGV8g3rs+ffP6yCg3qFfG2Q+qdkPw4qd6OSY/63KmBuEHM9rtdM8vDAESuSCdZPdyyRQN8lWR1b/3jL15xoAWrAddR1L3r0qdDlq2QccqrsrPJo4NDPpe7nEKemxqfGh0sKyGszE8+vT7nIG7PusVHCfNeyNQuZpnpDXKeuLKWExoaOXjy4vjJ89MXz2sFzKWVcY+MKYTln0Y8+z7znk+745anHKKToOYyZt5zKa5D5n23Yj+iOYpqz2KmRx3+g3b/dMySWltNtLROrq7G+/v6J4ZfXKcbkXn9Rt75SNN5f9NS0J2eGJ2fGnNGPIu7666w78FVykSjdIvqD5rMJ+3urYhrva+zq7etrb2ne7B/anZkebxTQUGct/ovWr1nrZ7UbI+IX2P1mjxNoZbOpEFEj/CrH3UH98K6o4jhJGq6anI+aHFfNnsu2n1nnf61joTfqOvs7Yk0hZwGYVzReNYR2fE5T3cPLi/Pzx+evv7oScSgFBNRczH3/kjb9tTE1uLSyf6+uLGmCnh3p9l71JH84d7RVx+8+vH7L4d9DjetbCPiPGwKHSXiFmIJLi+rrhjFrad0tfuGRpOtPaHD692//9e/++7v/qqPzidBgBgilkwkoUuIxcXFGDIBX0zCEPBEcgmJQsYSCVgiAUciIrEYamkxFAXHlJYgivH1tLqwxSjEYbn5+ZVZt/0yPr+CXIZAYHFIAAVTVFk8NTb65czYScjVx6rpZlWrYLlCaB4LDqwsyC2GZVOR+VRkYTEoi1iYRYYDSlAgFLwAi4UgYfkYUF4JrJAAyiUiCyGg+yhMIRECJkEhmMICFKAAAwJAcrIgOVlYCAhTBEBDc0kYIBGZjwRlYqEFhCIYDgYnFRaQQUAqFEiBAIjgAhw0D4cowKIBGEghEpEHgt7mCElPHk9/8nji1W7yq/2W37yc/fNHUz/Z7Xq9Gn+91/Fsu/nlRvLVanLRp2uW1wbFlIi+ptXD82hoOk5VIwldC8jMzrmXWUcde37x+9//8m+fPOsU8sswEDGngcGsbayvoleWs3m0zpnOsfme4WbPSFzhkJcGbayQV9CZ1LWGZHYJWUdHmNUNbg3TxK5s1kuEpTgKrAAOzmpuD9oFdYq6Eh2nrq4EjQDmAgF5SHQRtAiBgRSB8gpu33oHhYbJxCythO1U8BrxUBwcmvHuzTvv/Mm9W2/fvfX23Vtv33zn+zff+f6NG6B770JzskA5d/LuZYFyQJDCEjhcXVX/MpX+wc9/fvG7nytaPYwSyAi79HnMcBxWn/vUT5K2B3HTeUR/2WTd9avmzbxlu2hXKzkwyA+NigODfE8n3dNJj0zKE6umL2ajliMBaAAcDgUBgBAICA3MrynIX+jsf/zN53eI0OyCHHgRDAoEIIGgHGghNC+TD8edpY9WfvD0BjSnqAiOxyCoBBQZVyQoJvSYjG8+e/38N9+2bMzVFqMHWbR1m3rVLF0x89dt7G0HZ9/NP/ZKzgLyLbdkwyHcdIp2/PK9gHrTK19zSVedEj2DCoFkyRTyYioFgYHhM+6LSNQf/OKbaoM8DwqqrawSyERFxWg8Cg67d2esvWXh9bO3M+4DQIViCY9GKZ6eHlbbtXat5uu//YMiaq6BZKwI6lYMDYtu5rqTP2vlLTmEKy7xule24ZNv+OTrXtmaR7rmkW6bJDt2xZZHse6WrbkkKad0xyHds0lO7OI9A2ddzUjpebtm0R/tWcQpv+iq23rSZT3oMu+1mVaDig2vYj+oPQprtqLanbj+IGiasqlZtcQiEgKMhmPzcianRid3V9+C5QOJSCgSQiaj21oCex9+XG/QvAXNAWMB5RSUhF338ev3H716zuXQVVWkER1vIaSe9qm3/KZtt2o3onzU5rqIGi6juoOgYtEjj6pZhdnv3Hjrxtu59xxh7423bhShYFMz40cXRzvne1uX+6v7Cy8/f3bx+GJrf/v88uL4NJ3a21xcmz/ZXX6wvXK2Mr27MG4yKcpryurqGtgNnOr6xrpGZj2dVdfIrGmg19IY9XRWA4MtFPJlMsnHrz/9h3/8529+9edvfvqLX/23v3/x1Vdsk6OEKaDQeHBCGQxHhWApYDwZVlIGwhByEKhCHA5MIoKwWDSRCAABszOz8rLu4/H4yjpaFZ1HqmEW17KqGMKSKlpdIx8NRghIuK2w/SJuPY1qj5P6nYT6KGg+jVied/oft7j2A8ajVp+tjlyc9Y6smiAtQdRl3tQiAHte03WL7yJuPQypV1zidMT8/mjHkEPXUIbfP90jVZWV1tZH+mI7h1usRppMpdx/fP704yeVRQUtrPp02LBlE+46+Ade6Xmn+3ikNWk3diRicytjKpM81BpdP9prGx1wRnw7p3vvf/xCiAKMmaSHIeuhR7thFi5aBamEaTqg2tndHxoZbmpObG1tjo4N6nXKVGrpxYtrGTGnR1W3E9I+7gkNqgTGhhoFX1RH4yQmpnaun6Tfe3by/BlNwp2ZG3RLGXI0+EFL+DzhvW73Pe7wnCWM502m61bnecxyFTSeRo0nSdNRVHsc1p9ELdtNzt3B+MzEuFKrGZyd9bY09Y0MPL06IGV+f73JdjXWvBq0rEd8e8MDqdXFvsnBtaPU4PTwJx9f6+qKWzmVp+3OkzbXmt96vTb/7OXji8tHzz/64PM3r9amerjo/HGdYEzJXnTI03MDi6Odq2tzy5urW9trZhEjyKlIN1lOm23HMdNxxHjV5LxMOI7CpqOE/bTD9zw1f5paOTk7vn7v3KpgmGswD3pi54ng5lBPk8Pg1oq6vQZTZTGz8K6jntRjl453JtpjQaNGUYYFCcng4/7IatQ9HfD5rIYWv92r5HHwEHs9Je+9wLcAACAASURBVMCoMlEIJd+/QSnIZhejm+xqk4zBqCtubw1u7a7++3f/9t3vf9NZTitDwMjlFHJxCYZMKiEV40oIKBz2j5BYTBEGjSUSCCXFGAKegMfiiTgspRiCK4JAC/UCZrNKHKivbJWzxoLmlbYYG40sgUPgpCKpXn6yvfNxevXF4siO33rgMA3Q65P0elt9ZTUCREbmESHZJZC8EkgeOj+jqCALBSmAQ/KhoFwkOBcHKSiGAnCAbDIajIJmo5H58LwcaE4WIOMeODsTXpgHyskEZN2HAfPh4BwSGoSF5eJhOVQ0gAAvwEEAWAi4BA4phoFJMAARWkiAFOCgeRhYHgaWh4MASGgQDHGXKyA9vBh9edL3eMH7bML2ejv51U7HRzOB1SAnPWK9WAxcTHmez4W3kpZeIz2urIwZ66IWhk1aaxI0NBBQ9XBwVn5mAbMm9cNXb958vO71yIpgvFpqJZVYU1/BZDQ0VJSh8EX2FvfkyvDx+tRqrzNsagxa2VY9LewVN/ulAX29X16uV9YbxDUGbnVUK+ZQcZV4BA4Nbu2OO4U0PbvGwKeVYaCg3PsIOJhSSsYQ8CQMDlOEgMFBFCpRrRarxGxOJbUcAcIikBl37r77zs27t27fuf3u7Zu33n777bt3794ITnZ1Lo6Mrk73L4z1Lo8PLI4PDvfNDw+/2D7+/Gc/O//9z9XtQRYFNsggPw5oj8Paq4D2UdT0KGp6EDFdRE27buWSnjurYS4bxWsW2YZNsW6Vr5gky0bxqlm6YVOMBaz1pRgkEoRFIFAgKAIORQPzS3OyppMdT//sB7exoKycTBgUDMrLw4AhmYBcRGFOQy74KLW19NHDG4BMHAqJgoGKQHlFaDCnlNTndX79oy8/+qvftG7OF0MLgnh0ymNadajWbNKUR7LlFq3ZuKtm7rpVuOmVLtl4SzZeKqDcCWuW3dIZC2/GwlM2kKDwHLlaVUylwNFQYlammFz2+c9/Um2QZ4MKq8sreHIRnIhEwUCQO7cnu9oXXj976/69AkC+SMz9YyPUOHQug/6nv/uNM2bVEaHPjJJHbuF5SPwopHwY1W9YONsOwb5HsucWbzsEGxbOhoWzaeUe2uXHbvW+W7liFsyoGTNK+oKasaRmXpl5h1p2SiNI6WUpkzKlE6+IG+Y5pecW1qsm/Yu47lFEex3VH9jEuzr+uV2175Zt+hVLNsGKTjiulzLLsSgCnEQtJufl726uzR+lbhRmwKl4HAFdScaO97ZcfvnDBr3qFiADi4UwyggmMe/HP/nq5Vefs5gNYgp6QMmccojGrOKUx7Bhl617Rede1ZFFcO4W7Tr4q15ZUs8qyPrezXs3CuAgd9Cbk5edlXkXCMijUElt3S2R5jC1oQxNQpdXljU00txeVyQe4PEaSDhIUMyY8lqWo57phFcnY9Iaq/h8vpQnZTF5TAaXyeD+MTTSWHW1jbU1NFZ5nYDG3t86uH7vxemjZwcPn6afvDx8/JJl8pTx5BQGPwda9HZG5vfu3nor69ZdcFY2BJkNQeSj0O/kZX//3s1bGTfzCzLAgExsEZTDoPO4ogaGsIotruJIa7jSKrqAXM8pK63W0upTYfd5zHHs05xEDJctjh2P+sCne9bhu4ia9/yGJZ+RgwaWFWYIyRg7rcJdTW6qoey5DYcebcopOwzr5u3iy7bAaWtovS0adhtefPqyY7Qv0dUZH+56+fEHnc3NvT1dH3zy/OH1QRkoo5nTcNXkPrAr03b5pU9/ErHttIaH4sHR3q613WWpXu5pCm2cpv3NTRK9+uz67KsffVEPy+o1CA6bXCdRy1nUfNbs3IiaOjXMkblZe8jHEPOnV+aHJofECuHa9tLZ5aGKAhw2si/aXa8m2ibNMgu9VsXj0RmcnsWV/fee715db52fS8ya+cURu7DBUUF60Bk7bfY96PI/6vEdxfX7IVU6ajgI6Q7t8nRItxtSbbhE+z7VUch42O7/cHvqV99+88WXP/j0T79+84tvv/7p149PdyWUohmX6sF4ciVgPu1p+yx9+JMvP33x6fvf/Pm3n/7w0/c/uFBWEtq4Vdf9wYd9ocOk78P9zetHZ5dXjza2t04vDgbaAwIsaNmtT/mMB03u9+aGzuYndpbmZqbH93c2HDJOmFdxGDedJC0HIe1xyHCZsJ1FrXt+3X7UdNkVnGv3+ywqh9sSb/KpmKUhTmk65rpuiT0Y7Q4LaV1G0bBeYifAtfBcLQkspoDUjFKXRqgRMUTVeCsNez0e2+vwj3tsyZA1aFXq+XXEvFvlhXc1FQR3Y6WuFK+uKRWXkWbawkGjpIaETIa9h7s7//Fv//u7v/lDO6m6FArBFuMxGAyhglpCKsbiMUUYNI5ExJGIaDwOjcf9sRTii0kUAolMJmOJBDyZSKXiZYzKiIy9FLbM+lXdOvYXmzOTGkVdYS4GVmDUKTdGJ+cWe843J//uo8e/Wl5oo5KdxXgWBkqA5BLguVhAJrEwmwTMRxbmgvKzC/Kz8/Ny8CgoGVdUgoQRoYWYguxyLIyAKERBcgoz72XdvZV552Z+1j1QYU5hXmZ21t38vEwkvICABKAK7xKA9yjQbBIgmwTML8rJhIPyEOB8JCwfCy/EQgswkFwcNA8PyyeCAWV4OApxXygovj4dfnnY/XzR/2zEfDVpf7UYeTHqSnDgCwnh1ULgeNT+ciG60aTpMdaH5KVBTaVDUW0S1ga0Mja1GJObnQsBw/jsD//rb//hH/4wYdBV3L1VV4qnN9YxuHShWMBhMMFFUHt7cPVo6dWT883+QMzE8hhYenldyCPriOqjZrZfWauR1qn51U4lx6MSVGNhFCy8CAlq6ozpGTUGTr1JyKKioODcLCIWVVtbjScSEEXgQkAOCoOoqimXy0RahVRIo4nq6ilEanZm3ru37t19N+P2rXtvv3X77XfezcktvOHuTUT7WtqHuhK9LcHeZKS3OZGM9jYnn6UOPvv5zy/+8hfyVl8NrjBOhR+ahQc+zbZHuuWV7vpVuyHNdlCz4VXM28WTRu6wnT9s5484BP/XmEs07haPeIyVJHhe/n1wYQEIAATAQBBIHjE/a7Kj7/JHn94tRWeDCnMABTk5OXAw5B64ICv73XowYmc7tfjp4xvwPACoEAjJx5OQcBKcXlncZDO8/8n77/3Ft23bi9QiUJiI3Q+798K2o5jtrMV+3mo/jBlTXvWaU3ncbNoJq/aiutN2x2m7cyuqW/Eq1wMau6gWjQUqNGpSKQWJQ5Tk50qpFZ///CdVJkUmqKCyvIKvEEPxCCgov+DW29O9XYufPL+ZlQkAFUqkfGY5dW5uTOcy+K2WX/76F+Go3U1BfmZVPrVx0+b6MwPzxMzb0zMPjOwjM/fQxNk3sHa09G1N446Wvq3nbxn4KSN/Tc9b1LDmlPR5FWNJy97T07dMgnWbekKv6pcJx+SCWTljSd5w6GQe+/gHHv62m7fp5K3bBesO8ZZHvm8X7/iUC0bOgoIzbVRwy3EoNIRCKSHdz1ybmZ7f33gbll9EJaBR8DJc0Whb/OTzT+s1ihxYXjUVK6ygmAScr/70zeM3n1JLSfXQ3E5u9ZSZv+BSPWwNXbd4HvY4r8L6q5Dq/TbLkyb90z7PatKCK7h5950b+aCC5tYkEFgIBORl3r39JzduJOOhlcUZpoSTmZeFRqIYDEa8JdY/1KmWMuuI0FEN9zBqP4g6NpJet5pDbyhnsxhCNp/LFvA4QgFPLBbKhHwJm8lrbGA21NEVjSIpU3x5cf3049f777138Pz9448+O/7oBzSDs0KkLWWJ7gGLbty+f+PdOzezMjPBhUX4OiShFlVSfSun4K379966/XZBQQa4MAMLLWDXVvNoLBqNW82TlnLEpXRBeQOXzJKWVdOElVWzDvNJyH7i0R15tAc+3VnccujXHgd0Bz7dQdTepeBQcm9XQPM1VWRjGSnRWD2t5F3F3Ps+w6ZPe9TmfjDcuhv3rgRdXXady6Y+uj5Wu8xCjSI5Orx7eKSTiHUC7snu8uPjdTEV0ybjbYYcGx7jRcL7tCOxFXSM+GwD7YmB0b6JxRmtw9I5Opx+773p9fWlrdSHn3w0PNKHLrgrLMf7OHVDOulWxLUWdq21Rj7YW3v97U+ef/XFxYfPPvz689dff/ajX/74v/ztX548PGLAM0Zt0sMmx27Y1Mqv09eVydhMNpvdv7K+f/109/zB1QcfzG+vfvLZM7eYbihGrXtNsxbZvF286pYs2LjLTsGWX7nhkV8EDBdN1qMmw7ZPdhLUnUWt+0n3g5nuq+O97p72+Y3V/unxwbGBtclBHh666NMd9wRW/YZJi26rr2u0p10g5yd7Wlh85ubmrKKCMKBgXXa4D2LGvZhjb7DTqJNazA6VXm136aMerZNZ8Wpu5M3a1C/Ot887msZdlv5IwGUyDLQnTbx6D71kN2Y4TZjTYf1ZzHQRNR8FdHs+7V7IcN7pnWn3mFTcts5EMGh3SBsTwprL9tDDlkSrlDtkUW81Byd08gWtcsGoaRI3ttglCSV9PGqbbPK2atiuKuhVl/OkIzDhMg4knEp6aTk4k4kBxaScSb910KLWleJ1nDo1q6Yv4a0gIhi1pSMDven0yb/9+3ff/fSnQSihAgHHUohIJBJfTikhEIlEPLwIgSPgCSQinkjA4LAgCDi/sAAKh8EAIBgEjkSjEEgol1Wb8OhcgupeizA94IvwSx50BL6ZGVFCAFVwYCOVIiuv0xkFTV79g+nBFZdZkJtJL8giFtzHIvJIsHwmGcfAoYgF+QhAAQwGAUHAAAAIg4Dg4BAUsBADKsAU5lXikRQkBAPIycm8c+/dt3Oy7wEBuQBgbkFhdk7u/bz8zKKiQkjBnVoCRFiOZWBAPBKSQ0KjMm9nZd3Oy7sHBGchEAVIRB4GkkuE5lMQQDK4sAIDQ0PvSnjFj9ND7+93fLwSeT3tfjDl+GAu+MlcONQInAqwnqzHLyc9Hy3Gd9q0wy5mTF3pV9douWQ5nerTSusJmGIkAkki3ibhDr748H//+39fCbo5MLBGwXc6LHqr0Wi16LUGQhklPt65erL29OpgZyAWN/DcarZB3tgcMQ20uoMGjoVfppbUynmVDg1PL2ysKkbVV5MpVHzfcI+JRzfy6FoenYqBwwqzUXAIlUJCIhEwNOCPv3xZbBqT0SDicJQ8kYzNp5LLM+/n3Ll9//697Jvv3Hnn5p2MzFwwBHHjVuH9uzl38/KzsnMz7hdm5oHzCEVwfnnlk9Tu57/8+dVf/UrVEawngOMU1KFJchQybnrl627pll+5F9btR/T7UdNexJjya47Cpl2fNuVSplzKXZ/2IGjYD+h3fdoer57DKieU4wkUEopMRFWTyXXk+jLCYHfv1pcvEQpGGZdOZdbXchgckaBWLeJp+CYef2x+avnrFzSfwdMU8raG4oPNHSMdQx3xxb6O129eP/ndz3qPNmhUfB+tdt2p3/Ia90Kmw5gx3WRJN9l2QsZVp2Y3ok0FlLsRbbrFtp8wLbnlc3bxqk/lkjei8SCFTkOpLEeTUCX5uRJK+Q9+9dNqszIbAqiurBKopWA8HJCflfv29/94CG9lZwHBAKlMwK4sm50d1Th0AZv1R3/1a21Yx0FlHanoO+b6JUvVqqF+3kjbMDHXDPQVHW1FR1sz0NcM9FV944qOtq5hLskbVtTMHYto1y5bMQrnddwFg/C43THllDdrRSZmg7C0RFtDjYvrpx3StF98HJAceoV7TsGRX3oS0aQj6nRMs6ygrdlFyybetkm26bHIGqhIFBiPw5Rk5azNzawcbWegINhSEqYIVopFDLZEHv7wC5ZRnQHKouJgHApRL+B+/c2fvv/Nj8rKS2pAWUkaZVzDnDWKL2KeB0nXWaf1MGE8bdK/HvK97vd8NpG4HoiZa0t0jRUIJHxoZLCwMD8j887b37tx79bbI10dyYCvqr4SUwQrwxNYjbREa7ytJ1FfjiUX3JuS1p94NHtO1WbMFtTxeew6gYDHZwkYjWwOiy/giYV8CY8jZDN5LAaXzeQx6jj0Rs7R+fnHP/7hy2++evD1D/c+/Xzhyfs1WmupUE1hSjPBhKxCHABGzgeTsgF4GJIGQdSCkZUZBSgIigSDozEINCg7rwQF4pRRxfWNAq6kQayiCKTlPGktXUzhK0sqGrhlFYs+x2Xce+43n/kMO3bVSdSUDuqXdZxVi3jDb9SXYnH33ikrAnkZNSJYfqgCv2PXnMccA3JmiFPtEzU0m5V+AdvDZamZNL6A1TTQyVSI6QK+I9Y0OTkdthgN9JqITtju1AhLcV4Bp9lh9EkFXh4zwGcZ6HV2jWxyYWLnYXr/4nwjnd65vFo/Pts+PV/e3vL43Pl5WWAwsASDYpYUa2trfAKBSyiJWB1bS6uzB3vz6b2Z7c2L95+ePXmwfrC5uDavNakrgRlRMXParlr1GjtlXBefoREJxFLJ/OHJ/vXTjaPTlf19VzyQSs1JKwlKDOSoyZcKmrfC+r2oLhWQ70U1Zy22dMKc9muPY8aTdutBVJv2a45DpjWfYcqnG2hPAIHZ7b2dUoNGKhdtz47VAjOWPPrdFttGwDRt0a13tIZd5vKa0qHJwQZ6zczcsLaudMokOW9zbvlV6YT7aKiTR6+0mm0tna02p667yTvqt/z9q6e/e3jym4fHT3paj9pbtgYHmtyu0a42u7CxRVb/oNtz3el80Gp73OJM+zXbdumOR7kT0J00Oybb3SYVt6U1Ho+4VfRSP7v8sr/FU0HF3nnXJeTuDvQdd/ecJFvWPN4Bu2G2O/7R4sCjqf7DnubDFv+YtO40anzU3zTrsfX6LT4hs0srnTBrB5TiEaO6SSww11XqVEK3Uzs/P1xdW7y0MXf98snYwuK/fPfdv/3ip5YCBDo/B0FAY9EYQhkFU4TE47E4Ah6Dw6IwaAKJSCARC4GA+5kZBYBCYG4+CACuqKggEvEQcIGQWRWzSg9mOr84Xz4dT3ww3vYvjy88JfgqaEE5ClVWiKjGFMnrK3gkZA0oqxqcVYXIx4EzK8noRiqq32PtMujrEEXg3Ox8MDCroCA/D1gEBf1RMQ6FhYFL0PBiGBgHyM/MePfd228BAblwGBAAzC0E5OQVZgEh+UVF+fDCe6rGcjuzSkVG+pg1TkY1j1AEAeYUFGTkFdwFQbKLivJxiIJieGEZHEiFAqlFIAzkrphLutrrfbaZfH/W92rC8WTO83zC8/Vqc4cIO+JqeG8t9mDa92TCt9GiGPWwE/par7JGQSeJ6kguJb8WD8NCCwgkbGExbu/F+T/97Z+P2nV8ItZk1em0SoVWabKYjVpdTWNd9/Jo6mzz2eXBTNTs4FWqmKU8WrHDyA86ZTp+mawBqxZXiRlkKbO0rhRJxUPp9dTqWvLgSLeeQ1PQqxWsWlYNpbGawmqsNBuUNpvOFTLbPDqRhGk2KPmsRlZdjVLIl3N5eDTm7q3bmXfv5Wbn3H33TkZGBhAIhMPhN97Jun0v411AXja4MA8IygcV5FKhcFMt49n2/he/+dXlX/9a1R1mUIuSFYQdvXjLqd2xSbat4l27bN+pOHCpD92aI4/20KXbdag3TNIlDX9RzVvVi9aNklW9aEnDH2pydvZGxtYmVw5S87ubc8dbS/vL89MDizMLz//mV5b5gZHNlcntjfmtzbH5ubbFqe6FwaFkcmlrbf9XPzD0NbUMdrnbw5ZmdyDmafXZp5KxV5999Owvf9FzuF5BLGqqoKxblRs2xZpdvGzhrzrFmz71mkszZ5KuOsUrDtGGR74d1Kx7lFMm3pSJt+iQG7gVcFS+Uq+l1lZhitHEnCwRtfzNb35WaVbkwEB1dXVCjQyIheblZuS8/f2p/u65V09uZWeBIECZXMiqKJ2YGJCZFD6L+ce//7XOr+XBs86V7FMHZ9/LPfNJTsPqh371pUdx5pSeu2RXXuVDv/qhX33lVV5GdXtO0ZaJt2+XHnhUGw75ok0671AMhE2sMgyi4H5+1p28zLvgnLvI/HuVGMAwszyl5x+ZxHtq9pVd+tAtOzAyT52CATppUFo9KqtdUHBmzSpZA5VARGKxaGJB/tLc9MpBKgMKwJUQ8OiiUiKyJeG9/uIzgVV3F3gPiSxgV5ENUvGbH339/rffVNeV04sKO+nla1bJqlWR9lqOQ6ZUWL4a0a365WcJ/UlAnrIKRlVMUxm+z6rLK8gdmxjNLsjJycvML8i+f/sdYWNDfUkxEQutxmMqi1CchrrO4e6Bqf5iFKgckL2ioz9J2i6i5u0mR0An4PPpXJ6gmFROIZdXVdbV1TbWVDdUVdbV1tAa6hm0BmZFPZNSUW1yWGwhR8/s8Pazx6dvfjj73kuCSF0mNTTIbQgSDU2gUUoFpBIOhshAY2kYXAMUWQmAFaPx5Rh0MQ6Bh+VByjEgNokgraiRsMQVXAmGxSvlymoaJcUsKYFaxaRQZpymbZduTS/Yd6l3XKodj+JRm2vXrTwKGbcjNh4aRMrLKEMhHFV4azFsXsd91Z84jFpleCgRkEFE/R+W27K7EQNRsHSSSrnMAouZyZYssi3ZQksWMzNLZmYsY9llZmaXy8UY6g5zupMOdzqVTrofzuy+3Z2zM7tnz3548/bD22/3/oJ7LppKwpazGBwCgcNgkEuZJdUirkTC5ldwBJVKkdgtqQxUsCJVpT1+S8ZptcoVWqNBKpfJJNIambxcIKSwGEyRAMsvYYskJWJJabWiRKSQaI1EGjM7OxtUmEelMdQKZVMo2h6KhLQmo1wlqpSSWdyyGgW1XIhh0DqG++OZRE7eVRwWWSHgqLilGhYtUsmfDXt6bDq/UqpXKxUazc2Dk52L++cPnm6enkq0ypmZIa+EF+ezHvS33GpP3ulJ3O+LHzc5DzKW00b3SYP7KGnfr7OfdweOGh0HUdNlQ+CoJTqf8SxOD+LQ4P6RvkAy4nRZNyaHFTjoTb/1uDO8U+c7aas/GOpNB1wypWhueVYkFiws31AzSe0K4UGDZydlPW2O3JsedhplmVRdb39XPOXvaggna6tfPLr83z/8/Xs7yx/NT319fni5NNdTl5kf7fdUc8d9mmdDmacDicc90Wc9sdOEbTekP6tznzf7Hgykhus8mZBjaLivt6vVWVvVF7TWa2WkKy+Bs/NICKTPbLzZ1j5gtY/abAt10Znm+OVI252JgbsTI9+c7DzpbxjXV63VRVa7OjIuR6NZ/9bizE2XSZCV5S1hRRQ13dHU8enJ/snB1Pyk2qKa317snRz0pGO3Xnv+x3eeWhFYGhZBZlIZJAqVySDh8NxyHo/HIxKJCASCRCIxmUwCgQCHw9FoNB6HQaPRcASKzeEyGDQKEcNj4GuryyY60+crE49mR969cd1BJxRfzaKiUaVwAvrqtUoS0Sric1AgOjS3jAghIwF2g6KKjlhqTq5l0joaFQcrhuKQEBSKgCaiMEg0FoUmYEo5TDwBTcahSol4HpFYDMzPzX4Zi4IS8CgoBACDgxDIYjwBhUQXiXmUtFkZqyoLcYj1El64vCRQwRKXMKgYOBScC0MUEskIJhVVioezUZAyNKoUD2cQAQY16/bBwOv7vW8upt+9GX9tOf3ajcRX2z2zgYphv+DRasOzpcZ7I6HxsLTHI86YBCEt36HiWmt4SY+qVkSVlOFU1VyRjN8/2bk+2+vlMy1ioTMS8NiNNqfJ53Waa1VytXR0fWLtcOHOwVKmlm8ow6kFRAELqVOWuUyVJgXLrmS4ajlmZYlBXiIsRdIJQC4bp5Tzpyf7nLUio5RrU1c49VK3WWE2VKcTztbm6NT80NHZejLuqou4Qw69Xl5hqhFbaiVlDAIJXUzDw6lEBBELoRARFCKCTIBnZWOAQHQxAgWFI4qRaBgSCuagMNGqmtcPjr/47ecH//LC0tdQxcI2c8ib1tpVn3nNr9kI6jb82jWvdtOr2/Bo1926Ta9hIWiY8+tmPLU33OobbvWMp/Y/ucGn0xrEfBmfLSijljCJXCZbwKyg4hZGps6+eBcmEyCpZASRgCEQcTgClEHJg+XJKPTlpYWN954UMQkIFBxORODZBDIBqS5ldHtc773/+/f+y28jF3scKqaxjHme9hwnbDsR3WZYs5Mw7GXsuynXZtx5mLIfJG2HKftRxn2Qcm5EzZsx227K5a7h4UgQq9tZIuQRWMRSOMQsqPj0lx/4PnMxHi2VSo0eG5yOhUIAkOwr82PDi+88yy0GY/EYm91YI+RNT48YPKZ0MPD9X34JJXwWLOy5w/gkor8d09wLGy9itvOA8cxvOPMbzgPGW0HTRch8O2y5HbbsJ7RbgZplu2TRIllyKpeChpmQcTyoU8lEwMKcnKsvAQH5CAQMjUYWFRUUAfIqYPkpGW8+bFn0adYCqp1Y7Vq4eiej3A7ULgbVcx7ForVmwqEzy/nCKm4pjy0qY80vzh7dv8WTiNTqGrVcYjAoeodb7737u/RgR4VRYnZrUglPOhH++Ksv3/3+B7fPHpNXrHtNrw003G9L3c6EL+p8S3H1fMx2w63eCutPU9a9uGUuYKrXSKab03UNmZWtNY3V0D7Yqdar4MVAOgbFQqEqGFgViyojEWsqyxu6mxcOVtkMUlkx+IZFcLfFfdbg2WgJxe1qvUFtsrrYpVUkGrOUK+CVi7jCSkFllUgir6yWlQkqSKUcQDG4lEmi4aFELMTudR4/f23l4VOK2l7pjCpdCSixLKcIlQ9A5RRAcwqLX7qSlwcozrqW92puwdXcvIK8fDiomAhHlFMRJi7bXSGxKA0VOhNNZ+DpbFUKS1mNXlgp0QjKFuK+47T3IGq61xF+0J+81xF+f7rj9aG6N6+3nnZlJGgwAwrg0SjpcuKMTXKnyfP2eMvtvjqLgEWjEkvEYqakqkRQoVLrBRXV7GpZuVbPFStkMl2tSm2UiJMqUURA9rMJjfqahmBQq7FUm+18lYErlDWRKwAAIABJREFU17AlKoFCx5WqpDqTqEatMDtlZle13iHRO2R6KwJNyMvJhYGKSsgEjah8IBVf6u6qdzpUYpFEJhXI5QKZQqLRqvUmhVLFYjBxCAQVjfKbzb11zQ6JXM9ktWg1qdoap1Ku1+s1dufK2e29y4f7t+6uHh5KtMrjw9WoWhwoIT/qaT5KBy5aQq8N1d3vCh3X2c4b3HdbQ096krc6gxd94ZNm13HC+qA1eqe7brczOdbbiIDkDo8PRtKRRDy0PzcpgQPmg/a9Ju9WwnWrs2m/v7sx7FVppBOzo2QK5uB4R1fGaJEKTloC582+i5bY/elBn6WmMVMXjgZ6B1p7m2NKKmq9MfXba4++ON//497KO9vLy4M9rcno8sSwT8qfD5ufDyTvd4UuW7xPuiK3651nSfvdtuBle+jJSP1YYyjpc/T19Q309e8uzZ4uT3PxcOi1V3Oyr7FKmSwWiU9BV0ELupQV42b5gKkyoBBkrNrRdHy3v+NssNUvoImISI/FND4+qROJ7kwOXXbV29DFPQ5bS6yus3f8nbc//vyzr1wet0DE94TdoUw4mA4rTRpf3KIlEtxus1JTU0KgEIlECoEolIqIRCIIBMrLywMCgXA4HIVCodFoJBKZX5hDopPReAKByqCx2HQGC4fDYdBwcBGAQcZLmSQtFVNSnJufn4VAwTEFMDQa6bOZ2wJeJYXALy4SYCA8CjoVc6cM4sWEf0Rbq0TCyQgwmoqFo1GYYgSGRMDRKXR+qdqqVxlUJrMu6LRHbFYKBgnIyyag4QQ0HAzIQ0CB//8dYopa0r6d0Y61THApYB7WVSeE9KCALqfSSuAwFCgPhQJSKCgGBcnCQkuRxSUYJBMPY1DBkmr8zkrzGycDb6zWvbuQfDoXf2s29dlq21pC1mll3ltMv7XRfjnoHw0oBvw1LQ55xFgVd8ijTmlDWOW3cBNmfsYuc1uqvV65S83W0JABo04XCIScBr/fGvE7VSKhyaKa2pxY3Z26vTndoOGHFCUBnVAixJu0vHhQlfBJG0PKeld1wiFKeSR+i0hZTa2pZiTD5tX5IZe2wq4R+szVQafC75Dr1VyXQ+p2ylL1ge2dubBbVx8wt0VtcbvSVsszqctMCq5TW2lQcqVCskbONqr50gqKopqRlYXKzyNAIHg4FAPFUrBEAkZIJKeUuid7B3/424uH//qLoSvNI0LSNOyGRbMVdqw3OXbavVvNrrV6x0adYzVlX45Z1lOO7YRjN+Xaz3j20u6dpPM/9aDOO5LxVYuYIHghBo0kEYhYPIaEhrKK8pd7xp59+SmYy4DBECQCmYYlMdAkNJGIwULlKOLJxtbp+68DcEgWkVTColIZeDYFb+WVjQQDn3743vv/8uvA6Rabhmmv5B5HTJvemjWPbCtcc5AyHmbs+xnXYX1gN2LaDhk2A7rNkHEzZNwImdeDpo2QOWgQkelIk8NGLmXiGHg+FuUUSz7++bsyt6EYj5bL5QavDU7HwmEgWM7VxYnR5fdeK4TDSBSiy22trRTeuDFq8JgyoeBHv75QRaxc8LVdo/w0rtup029FtAt+9Uy4di6mW0waF5PG+bh+LqZbSBiWUqbNqGo/qTtKGPYjxv2E/aApsNzgGYuaCgsBV65cQcChKBgUUFhUXAwtAkPBcCwlK8tXwjhOx+/XR4+9ugcZ8++63b/v97w5UnfaEdhMWzYCppW4t7cxNDTZPzJ5vaOjYWF94fbzB/WtzbMz00s3b0xMDw7PDZw8eTi2udA40TkyPzg5M9DQmPrdxx+9/e13Hr8jKiufs6iedCbPMsF9n+047pgNypb89hWvaT9s2Y+YVoL6lYbAXGfm8enO4dnRyu5Gz9jgw7eeyGplQEA+A4epoNGkLIyVxwyKRUoBX2FWr17sVVXyMVlXJm2CyzbP3Z7Y7cn2pqhTZ6hV6+w4QhkYjsJT6EwOr4Qr4JaLyqukJVwBCk8CIlAkIl7KYWq5DCWbRkbCHd5g78wyXecVuRLV1kAeHJt1LTe7MDun6JVcwMuFxbkIHOQa4FUAvCAXcBUIzIED88gICBtbZOVzgiKZVa4XG61Mo5mrtYrl5hKJqlIkUZexZiOO86bAcdp61uo5anNftgbud4TPG9x32qPLcRftahYm9yqfQWsSE+60ex+1ey+a3IedcaO4DE2lkCUKbLWUrdAIpJpyua5SZy2VqhV6h0yir5VIY2btaMDUVcPrVArqtTUhu9dgC/HVtgqDu9oeqTD5ZbaQROfSm30mo1Np82rdkQq1tcbmt/kTCDQh91oOHAygF+fVsAgRqbBRJ/fLyjWVXIVSzJeWCyXyGq2BzeFjUFh4EQhVBOQRSY1e/2D7QMoZNLB53vKKkELu1mpVao3EYB6YXz6892T/1t2lnV2ZXnVxvu2V8GI85rO+ts2gbSdqedqXfNQdOUlaTpK2ey3Bh93x4xbPQavrqNFxq871sDV62hLbbAoPd6WYVOTIWJ875M6kY7s3xuQo8FrMe9DiP2oM7dXHt7ra2hIBda10Zm4cg4Esrtw08Ep7aqvP2kJHdc7zhuCj2ZGos7a1scnutPQPtXc2hkOK8ha17NH09W8fXr45PzoadvUkQm2Z+MrkSEhRft0mu9PkudPuvdXoeq03/qQz/LA19KAzctbkfdCfHEkH6wPe8esTg4PD85NjUi4jOysLASnOvvbKjYWJdz54uj7b6+UTzhs9z7sCC1Y+hworLngFCwGgrr080xzvS3nyc7IwDNr83nFRYX6H2/Dp9myMT9VzSwPh1NT+3R+/+PX7P75g09gMCjkc8k5Pj3i8dr6ATZVSXdUVfYMdGqO2FEtil5SS8QQIHgkEAvPz8/Pz8wsKCvLz86FQKA6HQ6PRKCIyuyAHSSIyuAIMuYTJEeLIdCKFWcqtzi0EwgEFrOJCeH5WPiznlfzs7KyriqDj21++n2pviwqEHUqlsChfxqY6ndoHK0NrKW+YhOO8kkWBA2hsKoGERxaBCxEQKBFLq+TZE4FIU6qhtb6lPh11OoUsBgpYRMEgCQgoMP8aohiAgoNxaFhFVem9s80//+7hT3f2/7Rx86IldtNvHDAreEVgWkEhobiQhIdRqWgqEcbEQDhYWCkOzSTAaVQQk1k4Mex7tN/1ZDH55mzk7oT/dzfT781mVmKSOjXuYjb2+63Oy0H/fJ19ts41nHA2+w39DZ7eRsdAq6WroXYkWTOa1PXXW3taHZ1xbVJVkQn6ram6mMfUkPZ3NCZqRXyHTT2y0De33H9rdexmxnY9ae5OmLRyhsNS3t5o622xDbXY5nv9Q3Wm/nrLYLs7EVD57ZLe1uBYf7qv2TfYFhzqivS3+3vavPUpY0+Hr7XZ2dVTf3q81hB1didcI43+ya5Qf7Ojq9Gc8MgGWtyZQI1FXVIfqW2tM4fc1Q0JXVbn+tzU/ubq4f7y/u7y8cHOnYv909O1xdWz0+MPvv3m2W8/RWf7RWW4PgHtkdd8FrY8CBruhgx3UtY7za6TjGU3XHsU1t6ts182+o5j1ltx+72051bUdhqxnCUdJ0n7TGdcLKJhqSgqmULEEPB4PBWJ5BSBrg8Nv/Xlp8UcKoZOphJJaDSaxqAzyVQ6ElHNZq9ubuy/87yAS4MQMGQSjlPGFHDQ2kpGb9j3h/c/ePeXnwcu93DkwjouZsEhm3dWrYVlG8matbR6rcG82uTZbI+dpZ2bcdNiWLsSNmyHTFshy3LCOlNnM0kZBCbC5LWWVpbRBKRSVJGnpvqjX77i+rVQKqpaUmHyGCF4UCkZxQDlb472b77x+BoCTKUQIl6rpIozO3fd57Y0xaNf/v0ffEmngwk9D9beaXZdZFz34o6DlH4/Ylxw1mzEnJvp4ErMsxl3bYaMG171uUd9N268jOsug+oHEd1JRLeesaYMZdcKc6kELB0AUGGw7Tr9SDQ83NpUVcmXgPJtOOh2yHKZtB27JZdhxdNm87163UW98yxq2ncp1uzyxYjl4ObQzZXZwfXFua2tozefv/7Xb08/+t3Y+uLg9aH1tZXPP/voq5/+8uTTDx5++eGb333x7leff/7dt1//+tuzz79QqSVGCnbJJHs2kN5udO83eS87vGctxjtNnrsNtttJzWW9fq/Jfrk0+Omnbz//5L2P//jR23/8eOPe5d2P3heqVdeuXeWg4XIC2sOlTrkcz1aWx+KZsEQ1f2NCXisuzcuZM4tup527AeNGytfiNVmMGqXGQKRy0Tg6WyBni7VUvopTpauoUoGBxXBAYRkktxJfrGNT4rIqD7dMw2LisIgKg0xmjVaZAhKDF4ChZF3Nu5KTDyoGw5GwIiAADIMicBgMiUCk0yksFonGxOEp9CKQglVqra5yqlS1cmW1Ql2htfC0jjKZvbJSZeDztzKB05jpftp0Elbdb3R9cD36rDdy2dfU5nGU0mhFQAAMCiIj4Up4/qBVft6bvBysG/XVSjAADhxQQSEI6DxRpbxcreXotHyjTqbTauVSk6jSJeb3OPUXg40LYeNM2DwU89aFQwajVeFwKW1OtdlRa7DVaM1KjUmmNUm0xmq1mVelLFeo9S6PRKPNLQBBwWhoIaoMDheg0SZBhUFYUSsQcEgkKhZdQqcQWVReVWVldRUAAEBCIRQUgooA6qu5DaGkr9ZoKBM6BRWuSrFbpapVyow20/Lpxd7F/fXtk829k2ql8vLWcURT4+WUvj7RcdkWOW/03G5wnaasZw3uO+3Rk5bQveH0g8HkeYvzXofn+VDssNF6fyS53WQb7w2U0THjY9Nuf6Kjq3NupKcaAV6LRZ83xB61po5aU6Nxv1OjMOt1o9cnoQj80eaCvpSy4rU8ivvvhjxbId/p1FjQYa5rG6xU1oxP9ndGLX0WyQ2v1kiDjWW8YwadCo1kQAGlDHzCb/NUlS0FzM+aY+dh+7O2yONW3+NOz3md8Xaz515b9E5r4q1nZ++9dufLd15/fnraHksaFDoSkZ4HgMpsrg/eeO2nNy8+2O2/6DA9bbI/aAy4KbC8gnwcFIbEQLMKshqawndnpvlAAKTwSjTYyGILCTh8XzqtrqiA4YiZwcmt8zf+23//j39+8Y8lcFgZBiERCNUGnTlgH50frBTwrU4HlkqHwXClJDYTS4dBkIUwKAlYwKcTFeIyZSVHgMehruXnZxfkgiAQWDEIXAiFAeEoEIlJpPOYKCoRQ6PTWUQcEZUPLMjOy72Wm/PqlZcLr74Cyc/W2oPeTAOZSe2LBt8an4rQ6MyCbJ1O8nyiw0FCSKCwEjyxGI/FcmgoFBj6clYW4GUCFFRNxmtUwua2yOOjrZ2x4b7WhsGmVGUpDVaUDwYVFhbmQ2EgNApaVJjjSwR+/OYPf3py7/vTvX8633veXjdrkHeJ2UgkCIUCI2GFRBSYTUGzCQgaHFiKLiYhgeV0TCUdzqHmjA44Hxx1vLmW+XAu/u7NwNs3Au/djN/ptjZJ0fenkq+td+4Oh+b7PGvXI6Pt5vE+5/x4eGrQszAanB/y3+yzr14PLo/4F0f8032u0XbzeLdjoNkw0moda7KNZixmKbm/xzMy4p+fDK2O+G72WpZ7bLtDfpcUG3QLRkZDo0Oh6aHY1FDg5mhkqs87OxBqDiva0/r2BtNgj3d8KDja75sZj9+cTA71uAe7XVOjkRtjsdXJhuXxTMojHu2wzw75Z4d8c6O+pYlQS0o70xXoSRksBnZvn6+/1d2UMtS32bKs7elod0tdZ2u8sS6QSfiS0XA4nPKFzg8PP/3hh9f/9nNoukfEw/UKabccmh2PZidQuxFQr0e1G2njSkK3EFYtBWq2ItqVpGklYdyImzbjpo2YcTNh3shYV5Kmnpi1tAQJwxXjsTgUAk0gEel4LDO/8PrQ8NtffwEsIcGIWAIOT6XTcAQ8lUji4hEiCnl7a/Xux2/l0FB0Do3LJLNL8AImVlteMhALff3RZx/9+teh8x0ODTlWxX3c5HvY5HzS7nre73s6GHzYF77dFTnvjN9vDZ21+g+aPcfN/rM671HatdXgWW7zhbViDpdsdTrYAh6tlFCBRwblso9++EOJSw3EwgTCMkvARuKQmFQMEwFaud5/+O5bWUX5LBbDbTPxBSXT8+Mury0ZDf3xb393x2xmCvDQLb9osF9mXHdj1r2EdtNXO2OSLHj1i0HbrMe45DeuuGtXnIqbHtVcqHYtZdqts+0mLDMB7UDMoFWxCnOzKRCIEAK1k6l1lZV1SkVPOGhRSE1kvIOMvWGuWXepdtw1ZzHDedqyGVQdRA3nceNl0nISNd/qSf/wwbPf/umvf/zHv/74D//wzb/+09ydE4XXSmJQ8Ci4WMiLhH1P33z9sz9//d4Pf3zj8/ff+fSD37/37usfvv/7r7/yGuXtkrKHEetb7YG7bcHXelJvd8fe7PbebQ+dpcynEdVlxnBQb5uo82SSAWvQ6/Da1g63vY31pTWKrMJCKAjIQcIUWKSFgV6O+N9aWz4bG281WDxmDZdPkcIhC9aqh82B45h9M+1vcOrMhlqVzkSi8SoqZNVyg1BmKKvWixTmyiolHFRMRkA8JRQXhzrgNR/2t18PuBKamlIGHsXCym0xsdFfrfeA0JSs7IKcQiAYUgwEAwoBRUBgEQYB5TKoYm4Jn0FjU8kcJo0OBTFhYG+N3FIlVpZX1mqM7Gp1qdrCk9jE5SoFjX7QGL1d7zyL1l6kTYdx/a2M9dn15kRNJQVUCMnJQ4HAWCgYDQNyYOASQH5CLen1GAXQfDY4362QOmpqArWmam4Fh1/OrpaQeTxFjXK4tWW5pzcoq5iIOE46kzfc6mGLfLou3JVO2a0OgUpF5vExNAaaQEETKCR6Ca9aqnW4KhXasiqF3GAyeDx0Hj/rSjaoCAoDIcqoZBysmErAoBHFUAgACMgDFOXmXHulID+bTMLx+VwSiZR/LZuKgbtUElR2Fp9EtYolVp7AJxJ7qyQ2hUKrURucjpmD04P7zzb2z2+ubmhMhnuXJz65KCniPbveers1fNbgvqh3nqVtF82+hz2p212J0/boRXfyojd12BbdbYuOx+yDEdvNztT4ZAsGDxu9MetPprp623ZXxhUU5GTQv98UH7BrY2qxiEVk0vDiapHZ6cQQKeurE7py2mzAeLvOdxJzbdUHD2+OJmKukaGxpsbM9vJEnVnSKOfEuCQjFeEQlYTKmBXQIh4BwSDCabhiLjL/sDN+uyXwrD32uDV0nrA8bPPdbfMf1nuWIo61TPjexs3HG4tvbG8ej033ROrj3oSs1ioxu0/v31sY7F1pCu53e0+6PHc7EnFhGSgrq6AgDw0AyYV8CCiPjYaPu7w+oRAJzA16M4FoWlRRWYbFwrKzq+WyleNbW0f3j5f3tgZGes3GNo1aSiBxcERkUUEFkyAScBks+ivX8nLzADQMHQ1AggBgAAJaRkDLhZyYxzzf39kTDPAxeHABMBcEIUBgIhbLqZQrOCwiGECGw5lkagmztIxHI9Pw+cC87LzcvIJ8ELCAScTJyjlwOLl7+Pr+yUF/JtGl1SS4vLJiQCxi34261EgwEwaEgoDgYiiRSAQW5sCL82BYqJxOj0kkGZdhd37sD3fOT7v71lrbR5rqTLJqIhIGh4EBoAJQcREGh4RAgc1dTZ+8+/oHF0dfHe/+eLh12ZpuEXMUwGw0uhgOKSRgiksomBICikNE8skYDhZWRkVLOEQVn1BVVnxj1P/4pOeNjbp3ZqJv3PC9MR14Zz7x+Lq/SY65NRZ5stZ+ciO9M5U8nGu4OeS7MexbuhG/eT24MBpcGA6sjof35jJrU9G1qejadGJ5Iro0FZ8fj6xNRHbG4zfbXA4ldWIkPDudWJ6Or44E1sZ8W8P+/dGIV0VKRarmFxrnZurnJ9KzY6EbQ8Gl8fjCSKQjUTvW4+3vcI0PR6ZGI5Mj4cWZuqXZ+usD/qEe9/T16OxEYnOmeX26sS2uvjkcWp1KrE0nVqfiy5PhgXb7xlhdT8rgtPGuj8Wv9wQGOn2j05msLHRBIRGGIWOINAKJSaLQiOUlLKdUcefg6Kuf/vL8lz9b++u5JfDuCvqxs3Y7YlwP6VbDuqWIbjmqX4kZ1qOGjaBuy6+dCdeuJE3rSfNG3LSbsR+1+o46Avsd/uX+xqpKBoIApVKpJCINR6FQiTgWGDwyMPjJi++LSklADIJMJjPZpTgKiUIil6KLhUT0we7aw0/fvEoAUVgEJgnBLsHxGGRZGavV7/vk7Q8++dvfJy6OxDT8LJ/3ep3zWcb6OG160mB+2Gi9SJvOUtZbaeftBs9Jg2u/yX3U6D5MODZDxrmwbjJpsovLeDym3eEpF0uIZJwAiQhJaz7/6TumWQUn4YRCodZlhtIw13JewUIAc5MjR++8kw2Dkclks15TJRf1jPWb3LZgNPLxX352hcwGYuGeteoopj+Jmu+ETPtJ3XHCuuat3Qxb1sLWBa9+2atbcatWnIrrmupJi2I1ZNoP2w78tq2geyLkFBKgcHABHVGsohCjAm5dVWVYxG9yWWJ2g7uUlhCUrAQsRzHnecp5nHLsxm0rYdNBRH8rYbqTsu6HDJsZz+5k78Ly7NDS3OjcXMNwP0nALiwG0DBoHh4vpJGxSGB1Vbkn7JabVFXKKrVKadJpW7rannz4O5WI4sAX7Fuq7qYt522B86bIadJ1Vm9bi1q2Q4Ytl2zHJT1K29usCjwCCCNiEQhgNBOlCnlZhYWFUDgFg2KDihwltKCQOmapvRHx3IxHu7Q6j04a9Gl1eOSKU/a4NXS7znfcluwI2uwWvc5sLymrkkqUYomKJ6oplxrkKkuVSEqCwcR08ohCOmnX7bbFn84NnQ22d9i0bDyMwcLLrFGRzlut94Ax1JeuFRaBoVA4LC8vpxBQgIYVs9FwGRHt4DGiKpGvplJbUYoCX2WgAKpSmq60pD+VOd47ZZTLWDUmXoWhskyiLynZrQ+cJMxHkdr7bd573aGn/W09Tj0OlAPMfhWfBxDjyAIKEYMqQsFxCDCMicVXUqlsBLyGxfLVqG929W73DTe5feVlZfyKcl65kEbCu2oUA+HQVCbyaHbkyfX27YRtMWR+MDfWEvQyydRsMPjl/IICEAQERSCQWAyBTGKVilVquc4s05tVdofK7qDz+IBiCAgEImCw1RUCAhZRDCm6mpNVVJSNhhSUYOBcNIIMLEDkXSOg4exSBiA/R8rnnMxOeasq3AppfyQcklZHJNXRGrVDra6t1arM1u3nb25dPj6+83hpa9dgMz26PKwzyptlvIf99cd1noOE5Txjv1XnuGzxX7ZFjhr8B3X+887UsEPjq+RoeKVcKplOJpnN5mBDSFAjnV5fjzWkro+07s71qdn44ai/FAtDFF2FF+cVQwogSDAUBSEzKFqj4Q/vPfBKS7try2/X+3eDptOO5M/vPf3124/++sVHP7z/xmePjxeb/RkRQwa8YqRiDGyqiYEycSmtIVtPfdShFrNh2VNR02a9/Xlv8m6j726j725rZFAjttAwlSiIkklNq6tHfe71hpbJYKbBHPLaYiKdNzgw9eLFd41WzZBZNu6SDlolU1474Vpe1suvIgBABhSu5Qnx+QWM3KJBs6vNaCWCC62msC9aV1bGA7/0EgsBM1v0wXhcIlZoStl1CvF63LOZDHSbDF1ur7+6uqTgGhYMhMPAeUWAV6/mwoEILBgFAgDzgAUUZDEVBTFVC5c6WoZcXk5RMehaTgEUwsJgPGr1Yk/XRCqhIJFYIAgdi8PhcPwyGp2OLyjKzSvIzc65+uqVLAQon0PFldOFHW3dre0tOCiQ+OpLtXhcFRnb15Fe99jpV7NAea+AisEIMIxNoMPAoDxIfkFhjl4oaLWaO8Kuo4WxBzcmp+3uXnltvcsZMhvIaASgKLeouKCguACGhSGwSK1BfuN6z97UwPFgx2Lc1yCrNFKwXEAODlmMhgHpBASPQeRQ0FwyWkDFcAjwKh6ptpxql5fUVqJmrgfuHrQ/Xs48Hfc/mwk9vRF6/WbiyVQ0UQXf7nVeLjZfLDWfLbWcrLSuTsXnxkKrN1OrM8nliejaVHxhMrQxn1qajixNxTbn69ZvZlZuJJem4usT3lsL9av9fl8tfXYisXAzszIZ3xgJr04Ed8ZCh2OxgIaailQtrTStLDavTDcsTMWmh3xbNxvmh8M9Gf3iRGq41zN1PT43lZibSqwvNm0ut8xOxKZGQws3Uss365anMstTmb5my+JEYuVGcv1mZuVGYmbEPzEQOFnoaA0rva7y2ZsNkwORsYHw/FpH1itEMIKJJzNITBa1lMNkMijVbHZIqbm7e/DdTy9+99sLx1BThRA/rOKf+g27adt2yLQXte6HLXtB00HAdBayXYTttwLWjbDuIGk9iJp2A7rjmOU4Yd2Lm/dT1pttCSGPlAvMQSDRKByxCIWAIYrZaHR7U9uDD9+BCkvhNDKHL6By2OzKipIyrljI1Uiql9ZWt19/yLVq9W67021LtaabW5s6WhuWpiY+/OiT9/7xt7E7xyI6YbqMezuguuWv2XdW7bur933SLVfVYVh9O2M+iVt3E+bttGW/znGUtO/HbKsJy0ydxa2u4ov5SoNV53RX1cplpaUxvfX9P3+vTASVRpPX6091tXoa48FEMBENbG6t7L75u2hrx+DQ9b2d3ZWttbOn95YOd87u3/vox5/8cYebBT92yQ8i2oOg/n7UervFcbfZf5qyH6cc+zHLmrd22VWz7JDPW6rndFWLFul+yHjqN57YDed+z6LPIQDlgAHZRHgRG1IoRYP9whKrgGGVCjymGisRXCegrnlr9/zaA79m1aFYdClXgvp1h2zLJdt0Srf8moWIRcUmAIpysUw6mk7NhRa/fO0qGYmoxhH84qqb3W1Twx1mdTWLRcgpzCZTCRwGo5xd0t3X/tWLbwTlBDHklWW3ci1taXQqLSK2lI4SkgF1Ut6Cz3AUMm2sMcAyAAAgAElEQVQ55Of1vhG/uZSEtHkcMFB+R2eLVKt5ubCwEAQmQCBCaLGJgA0ISK1V7CGresikbpeKBzK+hekuKTB/yS65zLhOE85b3fW9MbfNrKs1WFgcsbiySlwlF1QqJAqjUmmsEooYCISSRekRcmdd2qW0/aQv+WS6e9xjlmARSg5DYgpVaj1SvReMoWZlFwCKYQgUMj8/FwgsYuHRdkFJR41oLWJ/MtF1Ntra6dNSaTA06KqYhHFVCJMGyy/f/twxegNVLquqtqoqVf0+/3lbYtOn2guptqOa+wOJrXQ9Ljc7t+AqEYsRwnAaLNVVJfa5dBqjnUJloWEoBgolxOMCMmlMKV9raxkJ+oeSUZmQT6LgK6XiMm6JiFNaQaecjI/++fHt7882no82n7TF3ttbslSX52a9VAQGQWBQIpGIRWNwGCyJRMISCQweR2WxWQORGptTaXVo7E5hVRUEAiYT0KUYPLKwMP/KS1ezsqgIoK6U0anXroajY0G3jIRD5L5KwSMJaHgFgzrV2DDo8bR6rYNRn4NXGhRVJLUaV61OKqvRu3ybT19fPbt7/7W3N3YPnB7r3tp0okYwqK96Ptp62uA7Stnut/qfdEXud4TPmwJ7afettOtOe1yDBhNzriAK87NfvfbqtQIwHIuhUTOdnZ99+813X3/682fP7i0NmMqIZeCiV3KyiyDAQnARnoij0ohQUBESVKQSVz5ZGV+rD5w2hB40Rg6D1tstiYcTA2fj/ecTXc+Xrz+Y6X4w2ZaopKlRReYSUlAm0lJAiZry5c7GnZHelZ5WHQNrZcG3mj0XTe6DhOVxd+YgE1JAAZCsrKKXXirMzeOgACYea8ATGI811dvjUomFU+teev7xR+88cZezOqRlQ1r+kK580qlHZ2XlF+YwILBSJLoEgy8l06C5hV6F5sn6toJGd1hj1TUmTplAzGQZxZV0ChYKA5ZRKUFdVb2+vFPHnfTVLjUnzqbHVztb+p1GJhwKLsy9VpADAkNA+QB4Abgg5xqVRanms6E5r7CKCxtUNe01ahUGjyooyC7IYTNIWoXoemfj+nCvjc/F5WYjEcWMSq6IxyylE/NyrxYVFRQVFRTkXEVCirh0QgkIU4InAwCFV17KKsUilAyKiIKNOvTzIY8QCgRdeakoJwcJhFIxRDAQlFOUB0CChGUlFrko7tavTHVvjnQtxiNNwkq7VFbv95SQ0IWFV1BYMIaEwBDRaAKGTIFJyxmmqlITl6IiI+RkhISMqSChaVgIh4rh0nEVpSR1JUddUSLjUpUCRrUAp60gBbVlWhFyrN95vN5wuZR+eCP6fK3h+Ur90/nMvRuJcDVipct+a7Hp9nrnve3ey+2evcXG5ZnEzkrTwUbbznz94XLz9nL9/nrz3lrL7mrz/nrb/mrr1nzTynR6bdx9d715bSDg0zJvTiaXF5q25xqPZxu2ZpPH8/UXc80ZJ78+IVtZa9nZ6DhY7dpcbNiYqztYbpkbCl1vt2/cbBobDMxOJtcXm1bnG3bXOw63ezaXW9YWGrdWWrdX2w43uk62e7cWm2/tD57u9lwcDpzv9+2ttW7MNz45vN4SkmWSNQeHQ6uzTfNTdet7/VlZ2CIIFU2g4ik0IquMyeYwK9mltirp2frWZ19/++bfXvgmO8WVpEEld9OmmHUr5p01qz7thke7ZqtZNSu2bOp9t/7Qrd+Jm/bi5t2QfjegO4qa98KGjaB2P2Wdb0uN9DX1DHdPzswubGxPb67d3Fg63lx/47U33//p24WHt44fP3j65psXTx+/9cWnb3/y8buffv7+R59/+PWPr//61/s/fP/RL7/+4cWLP/zT3778+29fv/jh+z9//fkP3zz/25+7bm8zKMghHud2xniRNuyFVOdp0/0290Wz9V6H80mf/3FH6KLFc9ziudXiu98aumwOHLT4Nzr9+9vzb3750Wd//fWtP339zg9f/vrjd3/6+JM3Xnz/zm8/ff7d9998891H3331zreff/fzd++/8+Yfv/z0vd/+fvTk2dNnbzx69Oj08vz3n39w8uDO+d2773/3gz9qd7PgR3bpnl+159XcDZnOG60nSdtx3HQUMx6GNFtu+bJdsmSrnjFUTlu4U1buok+04qxcNJYvOhRjfl05oZCKANewGdUYuBRS1KSqDlZwxBiYlEZI8zCjas5RSH3ikZ575Ts20Z5Hfp4wHYX1BwH1jld5nLbvt0fldDS4MJcvEgll0qtF+QX5uVwMVo0lDNrs753u/vjJ65sTQzXVAjgGqrOY7FabXCweHOr5/JuPysvZehph3mVOqypZZCQECiwoyi2A57IKr7pZxEWn9lbMeZL29tpqS4gIV8BDRIHPzw4jdamX8wuu5eQh8vIMDFqPTuXkYq04YKe6PMmjBciY4bR7fqxVVpS34a152By4lfacdqQ7Q/b/DCGRykWhMDQmp6RMVC5Wi8WqKl4FF4OtYVKsCFCMT45XU2Ii3LhdOm3XNCukqRpVpdYr1njkRn8xhpr1al4RoBiJRBaDgZBiEA0CdJfRJszyo6Tz9bH2e5Od4ymXWCnMu5ZFBOQbefwGp+f/+Of/7eOvfyRWybk8lapSudLR9nSk/TRlPU9b9hLGe30JH1eUm5UFQ0OpBKy/QhLlCCfjsfWZoeHBIa1SSUEhaRBwDY2UqhGH+cwptzGmFietGoWYR2YQudIKgUyk1CmFlVyXpGp/uO+Lo7U/7Nx87Ubf/fkxBgx8NSsLCQGRUAgujVrOZApZTAaZAIeBcXgUX6rUuYPVBnuN1etN1EuUaggMhEKBkYUgUE5uYc7VomtZ5RRMk0F1t7fz4xuT355sLTfE2LAieEF2KRXPQMEtQkFUKtMKGFZhiYFJajFomi0mR42qSlSdbGq9//4HO+eXK+s7SyvLt24dfPHOo2QNr11a+nSg8aTOc5qyP2oPPu4IXdS7j9Ku4zrfs1b/XtTMz8tigvPKWbRSOoWIQOa//Mq1l66JKiXDg0NPjrff2Z6+O9g47jHTr76aXQREYPDQYhgDTwqYTL2JpE0kohcWJGrKD3qbNhsiI8aaOZ91ORlorpU1G9Wbzb7d1uBOk282bJIhcyvheToWKVWrcDKRMRFnNh5qN+hn4rGoiMfPyVpOOS9bvOeN3pPGSL9Rw8rPRefkIeGofGDxtbwsYMFLWomoI1GX8CUrq/RSZ/zd3/7t//7v/8uduYmD+uBpo/tOq+c4YVXDX2UUZylIFHxxcVl5udLpdNZlXnvv3f/2T/+SURnk1QaJyjgwPD49MFJbWVlYcA2Fhjq0taN13nabuKmGlhQTvQLqVlfbYia+FPUb+BwSvBgMAeAphKK8fAIcAQEUlPFLGuMhAY1gruC2atQZYbkKiQa/lFUIzJVyWXhYoYRLmWmt67KZBNBiCCCXKebYNNIqQUn2y1lXX30pN+fVovxsHApUwaY4hBIWCouAQ+GIYj6LbqiuENMIVHB+p9c0FHArcFhgVhYMCEThsPn5+VAACAgF5eZc4eARlKIrHER+UF0xHnD2S+UaPi/pMot5FCKukEqDVFQy2SwyFFhIJUM4DISMR5CXovVCsk3KUZUzqjgkCZekENIkXJJCSHHUlvuMVV6DOGSVaSREu5JR7xTpK2ADbcbNheT5SubRUv3lUubuYubWjcTh9XCoBj/XZd+bq99baLjc6D7f6Nqcr5+fjG4sNR5stG8tNOwvNe9ttm2tNu2tteysNG8tNBytdhyvde7NN1/udj7eH1zs8QeNvMW5pp3t/uOtvrPljt3lptOllluLLa0RaUudanm5YXu99XitfXOxfn+1ZWMmPd3rnun3r0ynR/s9N6dSx7s9exvtB1udZwf9p/t9x7s9h9tdexvth5sdZ3u9JzvdFwdDx1s953sD53sDZ7v9tw7637qYbgpWdbaZ7tybPt7q21nr3D0dzlJG3a66eLyxrq69pev60OCNiakb0+uzC6/df/DR118//eVHx0gzi1HcXk7dsSmXfeq5mG4tZd5MmFfDumWfejmoWY3oV2KGjXrzWsqwHtftpEwH9ba9eutes+O0J/Bsa/4v33369//y92///PNn3/3wxd/++v0///XXFz/+9OOL17/84qN//vXH//qv37z45Q8vfv7i11+++uWXb/7+92//8tvbX/3w6Mc/P/3rLx/+8rcP//zT46//8Pafv//ouz9+8YcP7712/+kvX9343e3SMly/hH9aZz1tsG2F9Xfagm9db3rYF77T5bpot9xrcB9lrJtJw27CfJywHsWtm2nrQqO1pyvla01Y6lKqcEAdcdrMmvb6zMEnb3NdBp5EJJVKq7QKIp9RxmXxGOThnrbRsxMAlcwoLSkXcsv4Jc1dzWaHxev2fPrjXwIxh4sOObRJDkOao6DhTtC4n9DuhvSnMdNpVHse05yEVYdB1WFIt+mrPfSJT2OK44hszy26HdG93pu6c70lohPQ8wqcPL67pDTF593t7bno6ZqNRFcaGlvl7JWQ9nlP5I1Wz5tN9nsR9e1I7WVcd5my30qYzhOmnahxOePScEh8Bk2pVElqarLzcnOuvMQAAh0M5pTLsd6aXhtqWu7t8Nn1NVZdsre7obtXLJX19HV+/qcPayXytEg6rdXVS8S6ioqKEh4Zha0SC4VUArMgO8qmHMc9ezFXY60EXnQVQUJhYUXPX3vkT0Sz8nNROCwOCFAR8cuJ8Gp3asgoP2iNzvmN19WS1b76qf56O5k8peVfpByHEetq3J0wKW1mncHqJFDKEBg8my/iVCoEYm1FRU0VV8THESQEvAEJGXVpRvxKDxvUKWdNO3UTAd9wNF5e667W+ZQGPxhNeelqfn4BEAaDIeBQDAxWgoBYmIS2avaYrnI5ZltrT43Xx/VOFwAIzs7K0lZW/fmzL//jf/7Hf/0f/8/kzn4pX0HGkBO1yp06/5a3dtOlOIiatqMWah4AdOUVBhlfXcpMyBR2Mm0s4E8ZNT3JaIPXycEgsDlXompprJqvgFwbNks7XfrhTDDuszJLaAwhl14hENTIlWZ9CZ6oF/I67brNlvhOd6Y75Ch45aWCggIGpFhEIQc1tTOdHYsD/WGLsYxCoOGRaAa3Wuus0nqVlojWHobjKGAICA4vzAeBXsnJzim8BgRml5HhGZP8fLjlsq/hfl/D6zeHAxIeOudlBhrKwiD15UINp1TJpSmYRI+IO5uOdjisLoVcKa5saWsdn5n0+XxapdJns6zOTTw93eix106alacNgcOU8yztuNPoPktZd0P6/YT9dmv0sjmQqWAw81+qoOKsakW939VoNzl4LMyVa8CXs1lEUqPHequ/6VF/84BBjcrKKigEFeYX0dF4Cb10trXj87v317u6DSXMUgKkgoUjw/OxwGs0JJCFhXKISJdW3u+o7tQKr9uVNiZKjCliw/PM5SVtDlNbbaWVSehz2byVooxGm1YphUVXJwKW2w2eux2xPp2shojB5+ViiyFwKKwACCiAXM0peqWUTa9Ryss4AhSODsLRTZH69Z2Nncmx5VT4oC10rzt0kTS2CzFiYJYADgMW5MLpNJJEGpuY/OH/+j//33//nzP17UqxRqE2d/QO65T6q1lXArHYG+/8/pO331vtbBnzG6Zcio2ko14iOOvuvmhriRPxxlImFQbA4mBwDCwv9xq0ML/g2ssEAkzCY6MAuWGDaijgTFQIpNDi4qwsLpuy3tFureBJmbi5hthCKOCgUMrgUK1WnvHarGoZMOcqID8HAiyEQwA4FIhDx4opZFRB/tWXs5BIOJ1MsGtqBuviHGhRNRO91tawHI9LEIiCl7Ny87NBwCIMEFL4SjYTiz2dnhgy6vUY2FxjeLUhPiAWa8rZfqPMaazQq5g1ElLEqVQKWPArr0DAVzglKJep0mPgp9yylog26VVGXYrWqCHpkscd0phLkvDI2lOmoTZ3b6OtIabsTtZON9msVej+Nt3qXGxvIX17qX53Jnk0V3c8m9mdiHUGxcvDwb3Fxo25zMFC09Fy6/J0YnYisrXSfLjddbzZebLesbvavDaX3pyv356rP1hsvb3Zd2u162iubWexY2Wsrj2i8xjL5+ZaN3YH9rd6N6ZTBxvte3MNBzP1Aw263k7z8kr96kJmd75+Y6Fue7FhbToxNxRYm0yszdSND/lXFhoujoeOd3uOdrrPDwcujofODvoPt7t219sOdzpPD3rPDvpP9noPt3tO94dO94funE3cPx997XSszlve32u7fWf89uHw2cHgwa2RrPf/9vPnf33xpxcvvnzx4vPffvn4158//8tPX//w02effvzed988/dtfgjO97BLYoIT9JOG+3xq61Ru63Re+2xO+2xG4aPOetLr3Wp0bLbbNjGkjptuIaLbD2q2QZidhOKi37Tc79oa7n90/ff+z9z/44o9vfPLpwy8+fvLpew8f33v9+Vsf/uXHjTefrN2+tXJwsHXvzuTBztj6av/kUP9g387pycM/furt73Cl4oGGhLcjJbaaDTZTc9SfCrrOfv9g9e0LEgXQwKMcRA3HCduaS3uS8D5sSxzFLQcxzWFCfRjSbYRqV8O1m2HNbkC3G9Jvpq3rbW5VVQm2BFdeqybyuKgSIhkG9Gg0v//5a5KxGoiFkSn4ihoRioYiYiEEQM7+3OT6O69lgfIZbKbTZiwro9fXx5wWQ299/de//UOiPhAqw1z41Bcpy2XC8TBmO0ro9sKG22nrnYT+YVL3IKG9jOsuM7bjhPXCJb8b1ZwFak49ykcJ11nKPxP3mKpKkbl5HBS6BFAkhIIjUpGNx9GwmAYuT0FGx6r5E3bVkk15EtKfBbWnYd2WS7bnUR0Ga08SxtVA7WLKUcvCc6nkcq4QhyfmFeTDwAAWFKxEwt00gptNTNUKfOJKn82cHOzu2FzvXFkpqa5u6+n4+rsvXC5Hs6a2XcBtEPESKkVGZ4hKJfOtmeamOimLpkKA5m263aS306YhY8DFBHhBTtaDx3diTemXAAVgBIyKQnAABYEypoyONOBhI3b1iEnWKihZ6Exe72lQFMMOooZ3hhpe76277Gtq8ZqsJq3e4iDReDS2oFKhF8oMlQqrTGE1qixaYZW+jOunUR+MdH26P73TaDto9swlXR0hbzDgEdV65MagQu8rRlGu5gDy8gEgABAFgzJxJAmTaufR6mWcIZt82GcaScUWB4dD9b0lPGkJU9ja0PbXn3751//13/7Hf/zHv/37v3ePz6EQ2NpS+mLIsulRH/o1T1ojF3UBfGE+HQqySyrbXTYXr6wGheq1WC10RkxbE9XWVpCIhKIik6hSQSeZ2aTpuLNZLZlKhgbTCSICiSdQBNUyXrW0Uqmy29x8BpNeXKBh4d1VZQwUKOfaVRAaI0ajTaXsFqPpcmb22cZGu89TzaDQ4OAiFE1hDmsc9WZ/h96VyXqlAAACwhFAEBKdnZd/LfsVFChPREHqStDNWuGQQ+YgFWw2+keCVjrgKq4wW0gj66oqFfyyGjFfyWX6ZZVrHY1tFr1fUa2rLjdpVVwmkYoAC4h4HglfRsHpKkpHfLb356YOEv8fSWf90PhhMO4cFtdP5BN3d0ggSIAEQoAAARISCCEECRDc/Q64g8Pd3eXceu3V21WutnaVSddZu3Xd2r5dv9s66buV7w/vn/H88DxPwUld8a1G780692lV/nGV86yh5EZLRV1aohyLpKAQMqk4Xq/vrCh9tDi5GfRnSkQiCpFKIsQphb2uzNHCnBwpH4RAKGQig0gwSKRGgbjcYh2srOgo9qTIxQAOjkJD8WQcmU1Dk/EASGSxGAyQVBgr6HGaO2xJkQRorAiUMbC5CdrGvAxfolZPw+clGpJ0kebo6LQYXSSd1OXN2y62rfkdqQwiNQRCw6IFbEaUWmE1J0rYNBw0hE4mCDhMDAZDAWloDCEMhoSEQiVMrkUuu1Tp3u6uetDTcBz0+TQcDh5FZ4JQPAAyJKA0KiVQ9crPPtqcnMlNzcnIcuQXlfE5cjyW8ewb7353fv7Si4+f2tkPpptKosVHFxs3upuuXRl8vLLQazSk8dksZBiNhqMwSE6HnQOS2CDO73emGfSYUIiCTbaqhVkybrqQrQYJmSbDsKe4MsPszowbb63szbP5tKpic2Jfd5PXlpKdGIsMgaBh4QAWBZIwTCpOwiNrBSw+jQQLuyASCMV8XrxGtTEy2F1cwA2HlBgjjy91DZcWaUl4GiyMDuDoJBIFg4+P0j63s3PW0FQfE3Uy0b/S39CRavTmmttqnAPdxX2tef1N9okOf6aCp0LC2RxCmiWqu62kq9k53FO8Mh5cn6pfn2xcG2tcuFK1cKVqZrBirK94drhyY65hZSo4O1qxMVq9O1xVaOJe7sxdmQ+uzdbsz9ZtLTQerbSdrXWeLLbOD5VuTAWPNjr3NjuOFjtubF1cnapfnK7b3+493R+4dXD5+vbFw/XO483u043ua2u9Tx6O3FruuVrv6Cg2x0Vx45WceDnLGC2obXb1jVTs7PWd7vbubnZvTjUczjTNDpaOj/iXVxoXZ2p25ho2F+tnhv07843bs/V78807Sy2jQ6VrSy276x3bq23bq217G53/R4Tbq21bK63bGy2bqy2bqy0rCw2bq+17m30by12nB8M3Dvvv7vQ2lMSPXPEeHl862+s/2etf3++F3Hrn8a1XXr770kt3f/Sjk1de3Hvp2aMXnr3+3HMPHt6/9uJzdz79RcPWRJJRctVqeKqm+Hqd506L53aD+3Ztwd1gwa2g87DavlxunShJXnOnrDpNm07zRl7ymj3x0Jt5vdp5XJk72RDw5KUbU41We57BmsmI1XENGr6MX1Lsf/K9twXWZCSXRZdKFeYkMEoFZ9I5PCKIh3Z2Nj73k1eJMiYSgElUnNQCMygSR6nkgfTUsvSUW4+u7754xuei6iMFZ4GC27Ul24V5h76ikzLPiiPlwJ95pzH/mZ6Kh32Bu/2Vd7r81+uKjmsK9luK9y9W+LOT1JHi/MJCgUzGl3Pi+ezy9IxXf/EewxJFFFBVaml0sp7IxmslbDEOsT8xPPXMHQiIFcj5xe4chYRZ6XdXFOT3Vde8/tNflAXcXjXjyGXe86XvejJPCzPWvOZ1b8ZJZc6Jz3LNZzr1Ju0VJu2XZqx6rCslGdPF5ilf2laje8pnT2ABZFxYBAUKJ2LQRDRARMmlzPgYBZdJoNMBAoDmEkgiHCESi0wjonuMUXt+592W8r1yx1ll3r2movvtJWftvjtX2+06qYxBj9HquWweEgknEdB6ATNPIfIqhb5IYXWq1sRmZadbqq4M1G+sdWxvy8zmnssDv/zkp7xYqdOsqzcqm636EqOm0ZociFYN5qeUBioy4g1xJHSfJX6z2tuSl8am46hSNoOG2T/d7rk6IIqOwlCICh4nlkHOl/FMcpZLJWpOM5RpeA4a/mRq4Mnbh+ks3pLbfLuh+G5L+d3B9lZvnsVsTEpNF8n06rhkgyVHEWdVx2XFJ9ptlrz0mKR0dVQRg38ly3r7Yv1GTd5okbnFmRoIFMfmWBMyPOYcX1K6m0gXItBENAqPQaGpJKJeqtQyGUp8RIYI8CcoUkQsk1LdVdvurxsqC/aXVXcMDU/OLa0+99qrP/nVL/9y/sOHf/harlDlxenm/PlzduNWQcpOUeZGYRafjImkk5xRqrp0s4lDLzJEXSxw1cQm1dlzgnl5JlUkDUPQSRRKJrOxyPnkzlJfmjmbw6wwmeOECjFTJJNESRV6rT5RF58i4AklNIpNp7DFKOAQCEAhoxlsM52RK5V5dfrpqurtnp6azHSTVKigAjCiIM/X4qq8FGiequ+ahoQRYCg0AUATsWR8BAoHgSRyWB051vJoaVd69N3B+g6r+qi38uZol4EO0CMuGGRihZAdH62JiVSZ9WqfJXnnYmd7nq001ZgRreaQ0UoGQcMg6RmgkkbWCTlqOrE4WrPk866X5l1r9N1tKb0eLLhR67rX6r/R7N+pdMkodMSFCASaSBfI8QRyboLxje3VBbfdKqRLGQCdRRHyqAYmIUtEt8j4QhqZCGBiIxU2Y5w1UpuhVZsU0tLsDDGNiAmPALA4BAZ7AYnGgDQSyKSR6CCWaItk3Z+/PBHw6ihYKR0j5uBipYwkPighRQgpKK1KzBXzBTIRh8ug4uCudOPNmuJpZ4YoDIKFQARsujkprqOxZndpps1RKEbjqFComMlAwcKJODSdRCJiMFASCx6BxYZCk/Vqs0pcJJd3p6blyyRIKASKiuAzxWKsWKcwkdU6VozO7XB6sl1ZdmdscjqTIZMpE177+acff/23s5uPPvjx++nxegE+RC8guK1xvdX+06sXV2pLrRx6rJClkvNgmLDZmXGFkA0PgWTbkhypJiI8lIoPixFSndEKT6xGxyRp+LRMqSBGzuQKsPoolpwYkcynl+RaW3vrhhqr60tcdBwKBwtHwkIBDIwBomUCUKPgUggoHApOxOHxSDQZBiswxo5UlTkVPDU2JGhPXu9pXKyubM7IlNFBLBmLIRJwFFyJzdqcaIyCQixGkddjanSmNFU7F6dad1c6FicqjhebtgZr9NgwPRTKF1LKy+xnR5O76z0zw2Vj/a6r3Y7B5qzlkcqDhZaDxdbt2fq9xead5cad5cbjrY7t5eaz5faTyYYiM2/8ont/p2NvreVopWV3tW1/tf1ss+dwqW1zqm5pNLC72naw031jo//+8cjqTMPSTP3ORtfOWufhRs/GbNP+UuutvUs3t/qur/Y8tXtltsNr5MKZEAgRB2XgkXIWWSIAdYkio03WO+jZWm9eW2pZGQ8eL7RvTtXNTgbmF2pnxsv2FhpWZqq7m9K35xr2Fpo2p+o25xv7O/Onx6uWZoMr83XrS43ba607621bqy3ba637W53bGy2rS3WLs8GZicDWWsfeZt/KfNvx3pXd1eajhcaGktjREd/aRuvOShIKDf4AACAASURBVOvmcsvYXDUk3mOz+d0ZBXk2jzvDVxSTnpxkjvc6ssrtyZPB2k/+8Gnj5qhOy7mUajipdB1UF52V2U/K7adV+dv+7O3K3I3q/LFC84g7ebzAOOFKnChMGitKmixJWarKWqvPW6m1DzUUqPhYDCE0JTdNFReNJeK4FJIIwDZk5r7+p5/zbLEAiSAWC9OyMhUKBZcnkEoEMix5sK71+Y/eRWj4BCZFpRK5yhxiPkcvE9RVesvcrifuPNx66i5fDI7FGc7K7NeqHAdl2Sc1jsNA7nph6o1q5yv9ta/3Fb/eV/y4v+SJOtux33QUSNurzjjtcJZkxUUb5MW1FQKZKErEiWSRCvOsjz96m5uaSFGIlZGKGJ1cJACVUqaAhDmenFi9dxuCx8piNFn2dKWMvzQ9Giguaq4K/PjLPzkL3Sap8EqpY6O9bLm+cL3GvVNRsF6bM+tP3W3I3wrmHNU7TmsLbtS6HjSXvtBctFudM9HomrzcVlToDAnDqeOyiKIECDSMgEFK6aBeJhCJ2eGocDqNTUHRWCQcHsDACXgaSJeiMAGV9KQ8+9RrXPGn3ayz3wvm3q73nl3sSpBI6WSAy6VKaFQiCUfBIdxayWJh2nYgZygr4Vp9cKyu2F3o8M2u5B/fqDq9ITOntvd2/vi3HyabEnKUookC67DDPOBIH3bmF2kU1dnJlXmZxXHaXA6hSsk4bfV35pvlTIJQxKJhQm7c2O8c6JdIlTISw6PRdZqMM4VZvR7bcm3FveGhOntWVpb5iadu3t1etVBps+mRd6sL79ZXXO/paPMVJyUZTRk2rlQRFRljSc1MNFoMMUZbpj3NkmIyxaoUHB2dXGrQLpcWHLVV1toTg8GS3okJaVJmsqUw2pidnOmiC9WQCCwaRw0PQzEorAQmWKRTBY06lwhcLHfstZZf9WcfD7e0VtfV1tZnu4q7Bsc3N86efuq1P3/7/e/+8vcv/nt+//5zmZrY04uXFiqKpn1Za5X2zbJsHZWgYpIjxXwNi6XFEws1mqZMU56Wt1Rd3+Vwx/P5YiqYqIvUi8U5sYmNDo8zWleWnmrVa0VsKgGPpjGoBDIJRwQMMQkGlSKSDZZkptqTksgRETI8ymNQVKdH5avp3ihuSRQ/R8aqy7eZY7REACOIMtx48EJn93Rj+1T/+BZNoMGhiRw8mUgl4BEQOQB3SJk3uupbjXqXmLveUDuen/j2eM/bl3s64yLV6DAph8Lm0NkcXrLBkpqUMjk6/O3X/9PX0ms1WoQcGhmAyKgEBY2coJSU2W3O5NgELpjCJzdmxh3U527V5C8Wpt+ozL9Vmn7qtdxsr6g1GyBQGJYKIsk4JAmNAdBcDisp1hij0HHIFCoOzyRSmBQqlURm0OgCHl8kEom49MxofXu+I0+tqrRnpcXHRMokNBwegkcSmBQ2jy4TcwRcGpGEJdLIRDYdBUL6a739eZmJJCyfAGPyKQgsHINAEkgYFhdkcUgcHoXJInN4bIACkkCmx+mM02tpOGg8h1KdEF0fGz3gyN0d6unyucUENBkGxYRHoBBoHB7A4ggoDJoC4FCwcAwCzqbToBFheBwGhUIhEAgUDIpFInAoNAaFFgmEWq2WxWJRqKC9pCo906IV0wsy09OtRW+99/Vv//iPZ154/oMn7ysoREoYpDhVlyElxFIhjUXpe8uzw0lmAw6vEAsofGpeYbqAS6DgEEyQwVHIwhFhMj61o9w51VDclZfoFBM9cmq6QCUhkpkgCaQS6VQaFWQRmaK6i6OP3ns8NXiZBYGhQ0PC8VAMHiamkhUUsoRFknNBHojNSIo2a2UKIi5oyxgq9Q1Z45MwUC2J4Pd4GlqaP3zvnYtlfjEEAqLIaCRKSKdmquQiNEyl4sVY4zI9ubUD3bMb4wdb/fc2Wl7e7+33JPHCIQqA7EtVjtQXDtUXl+eZ4pRMg5KuEuG1UoI/M6F3NDix272/3nE617i13ji/Gjw77Dmd6T1d7bi52VRu413tca/t9O9t999b6zne7bt98+rto8Gnjq5c2++fW23Y2Wi/v9x1sj90fDAwPh5YWWo82ug6nm+eqMsZ8ZkuepyTV4P7h33Pbg+9PDGSyeThIBAQxHFJcDoA4+ARahpFo+DzDUJLYerURN/OZO/heufORu3qcvnyTOXaZN3pUvudze6x7rJGn2V9vOl0rW9run5rpm56wLM2UbE533Btt+/6Xv/BWvv+atveSuvOUvPucsvGbNPyRO36TOPWQtP6bP32YtPxZtfBWvvOSuvSVM1Al2Pism97uWVjoXFlpnZ5OgiB0JAwKh5DJcmidVGpiSQencEgZhpj8s36kaq6n332u8rFIbmU1hqrWnXbtsqdk8Wp82WZS1U5c1U5S/WOxSb3ZDB3Mph7WJp1Wpl3o6bgWo3zpMZxWltw2uA+qXeNtpYYlHQyiExzZGoSDESQImUzhXhcR37Rc7/5CcsaA5AIDAYjNskok8iZLA6DTpFiSFdbul/95KdIrQBggXq9sqTGE6NT56UlD/a0VHqKHt598uD5J4RS2oBWvVVo2SnJWHabV7xpa7701aLU48rcB03eg/b83cbs3frspbLUWX/qUp19vjF3pb2wKDMmJlbhCvi5YmGUiKPn0YudWY8/eIubaiRJeJE6dVJClJBP4TIJXALyeHpy68kHECxCoddk2dKi1dKF8eFKT2F1acn733xpc+YJyUBulNwVK8+N4pcnaHuyU2fdafPulNm8uIX82BtBx7Ua13GVe7fMteTKWGkpO9me2TnbZUvlYSiKKbMoIcMDo9BCIuB4JJJFJVEZJCwRg4GjOQBDAuA4ZCKVDjIpFDESkQnip2yxR2Vpu9W5xxUZd2vsRwHHQrU/lstm4zE8EDs+NDA6PS6W8A1UYk96bLtFW6hkXnXkB1MM7nx7x8mNqueez19bESQkDA5e+vAX76dZktvyM+p1wsPmkpXakq36mr2OppYCq5AMZCilDjGrTM6eK81rc6RrhGyBiC9g4K/fOvJUlcvUUdFiVaE+tjklsTM9frgkZyXgG7BnD1ZXPHr2/hs/e3NlcSozUrPQ4FgI5PfaTDWWpPR4faROHZ0QJ5BI6TQ2lyPSaOIM8amR+sRMW25jY7PBEJ3I4bSlpax6Cipk3Dpb8sLsWP2lQWFyRnx6UUJGUUK6i8SWwnEgnSWkkOkEHClJwis1JwwU5dYmag/bAs8vXB4uyZoOFhVkZBsMcRX1LR2XRu/ce+HRU6+98Np7r3308af/+qG/Z1CLJ4668nfqy9ot+ov2pOUqV7pWLgYBAZWiZXGmGlrfPDgcr/KniOk5HE5FfGyKhBvFoZp18lStvK/cd3N6cqim0mNJVrCpVDyGgEczmXQAANBorKvIvzY757KaS3NtU4OXrcZEPg5Vk2Xa6W0sjZEPOdJGCmydmabmbKsrMQ4fAsnyFv/7/Pza6f293VvPvf6Tp159C4UnEbEARyogAyg5iHfpZPXJMXYO2JAcv9XWNOwwdxnVx1Ulkx5Hjl6VlKAn0kAynZWamnPt+u3vv//X+Q/nn//2z8d7pzGRKjwGIqESEpQSt8U029WxM3ipOjk+jYQbtKUc1ecd1rq2fPZr5bnXii23AvYpd4YWA4MiMQgcBoFDEakEIgVHBPBsOoOCo6AiIsg4HAWPB4kAmYAnAngWk85mMTRKkY7HSZNIxEiElEZx5GQqxIIICASPxYEEQrxSUeN0BJ2OZJWKSwHpJAoMBSm1JTdbknRIqIoJECmocEQomYCXcJjRcrEt0ZBnNmr4TDaJSCYAbBZfxKCBWJiSTR6uKRktzO9OMfZmW2szkjtL3WIiBgGBoKFQHI4AR6AwOCwKhUAgIyIiwggEHBQajkajIyIiMBhcWFgEEhqBRSJQSDgcCWPx2RKtgsimIsk4ncmabIqPjeTVlHq6Ooc//u13Lz/+8NKVi5eqKqPYnDgxf7mvcf9idRoPoaPChtvqHg72xhHxLBQKBNBKOUssJAM4JBaNg1yAEDDIKnfukztLTdkmb6Rou7GyPztFgAaICCQai0ABSBKFwOTy0CBNYUp9/MuPlkYmBBEYTERYKDYcgY7gkPBikCTn0dUSDpdGiFaKdFJ+gkzUU+obDQbb7ElFKokGheFQaMbcrD/87ZvXn7gfBQkDYBgCgaCRi73W1Eg+iyagm4vsmaWe9dunL77x1N56/63V1huztVmRVDocImHSA5kxjgSZkoFi4kMZhAgOMYJLDI0WAkYuKTvPUNPlWl1ovbbRs7PVsbBce7LdebDYvzJfd7gSbC/RDTTm3jybfOJkctBr7ijLmOgtG+/wTrd5tubb1g77ljZbDxZbT/YGt9c756drl2cbDhZbl/pKmrI0PfbopkxzoDh5c63pydW+cWeOOgJBRSLEEo4pVlHusTd5XVa5REIHGDKqPEFa11hysjO5sdS+Nh/YWqranKk7Xem/ud43219c7oyb6C8/2xjYW2zbnKlfm6yZG/ZtzwdXpmoO1toP1to35xs25uo35urXZmrXZmpXJuuWJ2qXxoOr07Wb842b8w1bC417K63byy2bi02zoxWLk9Wrs3ULE1Wrs3UbC42QCAYWRcWRadS45MQUu43Kp7NpxCJriteeNt3a8/Gf/1y9ManTizuS9JPZycNZSVez45aK09f99s2K/O2Aa70sf9mfu+jLXc5J2Cq0HPhs+z7bXqlttyxrryLnsCpvsr3SqOWTKVhrfo4qzkAkk6RsFhMOq7M6nv/1ByK7iUIFORyOMSVFKVdxuHyhkClEYHsDtT/6+H1ctJTEocVEa4sDHqVM6LFnjA11lRY47964d/jCQ7Gc1q+SHVfmntQ4Nstsa+WZW1U5u9W5p7UFZ7UFRy2u4yb39WbPSX3hSV3R9day0/aK485KpzU6LkHr8Hl4IqFWxNPx6R5X9uvvvcVNNgACVpROZTEZxEIqk44V0Un7U5NrD+9BAKw2OjLHarIYIqcvXwqW+Sr9JS9+/DNjhhUedoEYHoIPgRBDISwkNIpObTNErhfZd93pO47EG+X2NVf6QrFzxue9Mz314ZuPf/3tN63ziwSlDkkVsASaQk+V1GTDciRQDJEIUkNhYQhkBIdMEuABu1hysaJ8fnQk6POahDwd9EJ3iv6kwXNa7z0qzzosSdmvtC/XlZqEXAURF8env/jyS3/8x3em7Gw+ADi0YleMME8va7LZfLGa+orK3v2TkmvXrCODuvS04cGB1197RaeVNWWnNOgF/Rm61aDnUnb6Xkfj7uXWWKmsxJRoZZDqYlXXepqOhy/68+0cDkfABTeOtnLK/fHpORK+TIojZkj4xXHyEU/mWo2vJdV0Z2P53+ffv/jztyZWZzIzLHo1VUFHijBhTHgIGQsF6UQ6E+RyWCKBVK3SKbUJUrVRF2/LL6xq7bxcUlpnkauy2LzuhITOhLi6TMvTD+8X1jUJTBmazCJJYlZ0moMtjYKhSKERSDyBCIXDZGy6WS1NEbEMBGi1UTsbKKowRpbEKht8FTlZ9tTsfJc/2Ng+eHh8/60Pf/XkG+90T01KOVyfPmokPeX5K11dGXEl8epLflecSBgrl6mFAjlIM/MlPfkFvYUuHYOQzgGLYzUV6cYkBcsSJTSKabFMQrM9ra4wL0rAJCLDqEQckwFyWGwWlakSq/ovz1weHFmZmpy7OnKyf/zaS6/7CxwaBsnMZiYQCR3pKRezrGddrXeuDPqNsTQIpKG7+U9f/P7B8dHdg/0fvfz8v8/PW3r6IBDoBSSCJ+BaEwxpSokvXp/CoNwcGXz7+GCmunCm3D0XKC2Mjbanmu8+8eD+Cy+kOd2/+Oyrf56f/+f8/Ju//O2HH85/+M95Q7CGgILIWeRkrcKZnDTa0Hh7aro/J9cGEIataXe7S7crcxedlkOP7Vqx9V69tyZGQ4ZA0EgMlQIKBZxYQ5Rep+ZyGCAIIpFoFAJJJgEoJBwNh+FQSDQ8ggLgmFQymwHwiPgkmVTP5aHCLoBUAIdFMogEDgVkEQiRLGa+ISaQke6Ij9dx+QKQhseEFyYn9DvyVBFhYjIGICFIIJ4I4I1SicecPNfStN3b7Usyahl0MgoJ4Ak8AMPAhGcaFPNNFe3mmIm89Lp4bQobcKXGgfAQNhlPJRFRKBQAAFQqBY9DASABjkFgibgIBBxPIEZA4Sg0PiwcDg0NCw8LCQsLgcIjKAyQzqOjyBg4EUVksPkChpCNzUwzVpTXrqyfNbR2Rxm0eqFIL5LqeLxmZ8bNK02dGZGReIhJxrs+2dVfnG+kM2LZLDYAZVARbA6NQqYT4AidVDzR1dZTUhRNwl10O9daW2IJAD4CBYdDw7FQOABDoMOoNCKeQUZxaU6/v8lXRYaEwUND4UQUAguTcOkAKoyARuDRiAsQCDQUAg+7QMNg0qL0mboYt83Y6S5I40ojICHanMxf/ffvf/vmq3yOFBkOBUgEtUpmS0oyJSdixFx1ftbS7Ttf/eObf/3jz2drQ3fmOzb6SiUECBUfplCKa7OTopg4fCiEgLzAo+MFFEwkHTBywEQqTisipuforl6tPd4fXlvvWl5our7Ze7h7eXunc2nKtz1SejzXcaW73GPRBGLE+Wp5jlY6UOZuzEysciYu7fRPrLVvbvYcrHfvLLevTtUfLLbfWutb6vTOVuVuNBTWmOLyTeLV8cqHc51+tYQbAmGScRIZ25IUdeViy7vPPFhpblLi0QAJytOyUjLj5tauzM40by7UbY3XDNbmD9W7R9s8Ppu8OF+/tdh5sN67NFm7sdC4MhNcmgosTlburbQebXTuLDUvjgcWxiqXJ6tXpmpWp4MzVyqWxoOL41Wr07W7yy0bc/VLE1Xrc8GVmdr1+YaNhcaNhcbFyerFyeq9tfbDzS5IOAWJpeJBkBwbH2eyppDpJAGdXO/M9bntI42d7332x7LVcbVW0J6sn8w1X7QYRjPiVosyVwozVt225YKM2ayUxVzrgj1tKj9xvjB10ZP2fxeI1UDOanXuZp3zcl1JlJCGREWk5GQqovUoDJoPkukRoVXJ9tf+8CtZrgWJRPK5vBRrmpAvAEFQJGLw4YiOsorHv/kZKV6FpgFRkUpvVbFMzCtz58yOXaryeh7efeL0R09rdPyJBMNRhX2/0r5Rblspz1yryt6stm9X27cqs9dLLHvlths1Bafl+duezB1vzl65Y7+q0JEVZzLHObzFGp3eqI+M10oq/EU//vA9bVaKMFJuNiU4c60mk95kismxmk6WlhZunQl0WnNqUr41JdeU0F0XCPg9niJnfk0ASaOEwCLwWBwRh6WRKQQMFodAJWGxIzbr3Ub/7eqC48r8+VLn4fDQMydnn37yxZf/On/vXz9IC/0QloSljqXT+W0t7Y7mwezqTlChhyAxZBoVBQ3l49EmicDDE46XlR1Nj052t1RlpCRSCG22lKHinOnC3P0q544vZT+Yu9NemSpiKbBwl17x68+/eOajn4YxOAQ8OUbIVbIJcUphfkJSrJRR7vW2Xp1u3NwpGRpITku9fOniJ5/+NjnZkMKlTDrMRy3eh6Pdl7LTl4L+a1O9DY78/mJniZq3HXA9O9pzZ/Ti5bqAzZhAY5I3rh3tPHpq/ux2THwqLgwmJWJtBllLrnG+oTRfK+uuC/zmi8+efvfxzM4mk8/HYsOpqLB4HtOikmQk6S3mWD6fzgSJkQqVRhWVkGxLy/dnuKrd5Z3Blqv+QE9edma2IaZQpa40xEy2NX399Ze+lg6i2sBPydHlemNsrjA8LQyJR+EAFA4LQ8PxBHRybJSGSTFywMqkmLEKT4cjM0PCnb80fO/m3dLaRleg3lfT2to9vH/jiSffeCc+05KoUU55C++3Bh9PD602VaSrJVo2PUEqTzUYEnVRChotW6lZa2l36CIjWZQ4LsOfkZIVr9WJ6PFKnoZNShSzkyWsVIOCT8XSACSXReVx2SBAEdD43lxP/9jK8Ojcwc7urbObL73y1lff/uPq5StcMi6ayU9g8ytSzQVqhV0mmK2vckdrOaGQ4kL7a/dvHF3u2elvfeH67q9+/v4Xf/pycmY10phUVFr64zffaCj1pWtUqWJ+RXLCbk/ng8Wxle7m2vwct83W3tE1trI6vrndPjr58I13fvvVV8+8+Oybb737+hsf/e2782vHJyRkCJ+I1XBZCQqFPT6hPr+gKtVSoJD127MeDtWdNZfuV7iu+fOeqC548WKTUy4lX0BQcQCPSjPqI/s7mtoaa9QKMY0G0hh0NBqNxaJRSDgejeCzaEImDcQjqTgklw3I2FSdQCBhMQESAQKFYLAIOh6LxsBBACug4I0ygc9mKUgzyblsJkjCIqDZMbGT1UGLSCAkYykUNINJAYl4HZfpjjfM19UedHbUWcwmCZ8BoGDIMGuU4kpTVa3DstMTHLGnbJW7Z0rsNhFZziQAERCdUsykkrEYFJmAhYdBAFQEDBmGI6DxAIZEIYdHwAAKDYbEhYQjkEgkEgkn4LECNkMrFUlYDBaA5YNEIomCwUSEXoDA4RAcjsAXKQUSKV/EFLK5TApdxeF0uO03B+rn/Jk5UiofdiExhr4+1DFS4mvPys7QSCUcgELBYjA4RFhYoi7SrNOSQyEABJIolcQLJQRIGDoUSSAQhDJ+kilaxgVZAJpOBwAmUROb2BFojudr0EjUBVQECo/gc6ggiCHg8HA4PCQsFIaAh4eHQ0PDQDSegSYopRwegUCJQOmj44ramu311R5vsYEpoAA4voTHZDPSUi1CrRaukQ+cnnz6/fn5f/7xu7deXGwq22jyjZVmK/AQNgBNSNCVmwx8VBiICWfSALVCWJSVNt/dPtdQV6qRyfFhCjEQbHRvHo2v7wzubvQ/OLh6sn9lY7Xx2lbzk+tdXb70/LToNL2wLiWmQBXV4XZP19Ve9RTlacQ+r2Xt8Mru0fD13YHr2xfnByuvLfXcW+wb9Kad9gefHO06vtQ10+k7nAxevxTI5pJZ8DA2gyQW0LMzjM213pGGCr9GEYOBsclQIgeljZPWDVRNzbYeLrQv95RV2eLcpqjaQnNpjqa33bky1zg7Xj09WjE/WT07UbkwHRgZLNxZat5ebFqZqpm+Ujox6J267Ju67JscKrnaXzR3tWJ+tHJ2pGx+tGJ+rGz2aunCePnSRNXSRNX/seP8aMXKVM3+atvmfAMESkEQ6QCTQUtOTrRmpVMZJBWfOdZUV1flH27q/snnf/KvjLE4hPpo2Xpx1kxB6nSFbaOhcCGQO1uePVOaPVGcsVjuWK4sOKx1HTUU7tcW7NQ6D5qLthtcy9X2lZrcS9VFGh4FhQqz5GZq4mNQaBibiOGgwmtTHS/86gN+RkJICIRGJcUmGnhsGomMo4AIEQrZWV7xo4/fQ0UKQ7AwhVzsKHEa46JqfAVTV3urS4qfvPdw77m7MhVzwhiz6UlbLUpd8VlXyjOXq7JWA1krlbbVCttMWfJKdcZuvX2zJnu2OGXGZ12pd641uwPleekZKWm2HJU6Ki46yhQXGaypeO3NN5JcWfqkGIs53ppiSEqKMlvizElxVR5PenERTcgVCDkKPiNKxEnUypNjo/SRSjSDAgmHhGHQSBwAg6IAPBkEaSw2lxMWmiXlT5fkLZfnrQY925d7nnv01C8///Mvv/z3J/8+/9n5+dRTL8S7Skdmlrc2dt9+/PraU2862i4HhqZCSHTIhRAaCi7FwbPVwsHU1Et5WZfL3QMV7rLkmAwJ/9bS3ONHD6ZrazbqS293+290lW63l9uUfBEMctHr+O78fPnBQwhTQBeqpHw+nQ4wGRQumYalwakgWSRQ5xSU5OY5slPM42NX77/+qjHREEvHlykYp11lr61PHbU3rzXXHIx1xVFxiWREU4L0jZnOl8dbT7urpmr9e6OXa5vqrq6tzd25P3p005zjiY6KEzIocj45UkgwaXkaHjUxOqr7Uv/Dl198/b13cXiACkfoKdTKuPiBQsfWUPfW3LAnL51HAeQM9rXD01/+5ou3P/7D0MKBwerJ8zb3Da36WqsTjDFSCiDAIrYWZ/7xn+9/8ptPt288EeP00qLioqw5oFgVisIjsAAcjQuPgGFBSkJivEbMSxDz8qLVba7cQIZFgkVGs8V//frb33/zV29TR//E4u7p/SdeePz2rz9t7WqxRKlXgpWzLvtylbcsJVbFJEfLpfFylScnp8iW6UpMbM/OfXVr2xWjj2JR1xcXk+PiQCKeTgZ4TCoXBJRshorNMGqFWilLwKHQaSQmnUFAA2px5GDHlbru8YWV/aefeu5nP/3lbz7/n4ObDzU6PY9JFbKEYhY3RiFLUEokFKwzJT47QcfFwUc7Wl472t1tqLrWVb/ZVbc2cumX73/0/7767o/f/vWVt999/PY7VwYu8UGyM8HgMmjGKoqHq3y9Af+Pnnn03MuvHt15+PDVt9/45Ldv/+azkeXllY313Y3VxZmFnf3rf/r6uysXBxjIMCGAjRRw9XIZn0bn06lSNlPNY5gi5W0ZsUtVRbfagzerC5+qK35hsC2Nx6NACQACKWWzYuWSBl9RtcepELKZDBBHwMKRCCwWzeOyFWJ+VkpiaX5WjITLwcJoAFwjZMfI5XQqLRSNovAYHC49SiKgg0B2alKyWsJFhCVJeLnGGDWXBWJQcCgqz5Ix3dWbE2tgYOEUAEGj4BRifoyEn66VN9vTVxqqBzz5hcnRYjYBCodkaRTzPU0bl5rfO159eqh9u8xVEyNtzTaycOESOmDUqY36yKxUkyUhRifmarg0OYdGJyBR4RAkNAwaHkGmUCFhUDSBjMZiiEQCm0qNEYsztNpMmTyNzUmh0tFQeGgoJBwKgSIuREREhIdDcTgMlQHQmQw6nakRiHKjlNWxsuYkVYFWKETDsQCkosh+b2ltt2+g3JKUqOBQcDAiAbgQESJXSrAYOBoWEqtV0UmkUEgIT2AkcgAAIABJREFUHkeiI0lCBtuSnFDnK8zWaxVEAp9EYDIosqiE1qr21vImNkcACYOQyDgygMIBMDgceSEkLCQCCsNgwuEICCQkFBKCuBCBDQ0PgVyARISHEQhMuRwCQ2BxBAAAcFgEmU6CIhFUJgcnFJVOjb70py9+/9d///3t15YCJfUGZUeCtskYmcIkcGAQU5TMF6+X4VEcAE0l49UKcVOl/5Ub13584/pEYXYSEclEQNKzYxcOxnaPJw82B07X+k7X+lYnA09sty+3OrXkcL2a68pJGWuorM+y31ldfrS+etLe4dOqjApGa7v3+q2Fs91LN3cHpnt8W4M1D+b6Lxemj3gyx4tzHiyO3V8buDFWs1VfkERBEqEQGgVDRFwQMoBsi6GzOLffaspnUthwCEhHKCIFntbCmZn26Y6SVntCQYzSqpdWOI09tRkzV8unR8omLvsmr5SODRaPXCwcHfAM97sXr1YsjwVWJ6pXxqv+L+E2eal4uMs50u2aGSpdGCkf7XVfas0a63ctXPXPXikeHygevVi0MFa5OB6YHCpZmqhan62bHSmDIGhogEagMygWS0pWfg5AxkqYlNnu1qa68os1Te9+9vva3WmlinElI/6pzvKbjUWH9e4b7aVnLd7jRs9Rc/FeXdFO0L1VXXAjWHSrrvi0xn0SdF9r9O5WOebcqdMuc7vHphNQyGSUNS89zmLkCxh6KTNBSu/MKXrmF++kBgsNMZEGvSo715JtS7LnmnPzTEXJ8aNtrY9/+4EkJ0kTr8/OSi8sLzInGfyu7L6OYHF+9q1r15fvHXOE+D6V5Fog/6jCflLv+j+XY7/JtVWbt1ltXy63blRm7QbzDupcq5X2+eq8xaaisZq8BKOSzaGTKQwYHEME8CCIUygl/rIKvk7GFbFlIqaITRJJ6BKVgMthCOgMHBXEk4gAEcMAsVIORcQkRsn4ahEXT8aFICNgBDwGIGPgWDISy6KSRUJOpFQgIWELYlU9RTkbl7vv3zh+/u13XvrV7175zeefnZ9/fn7+4ocfVQaCTltuU119ZVWguGO4ZXZj4sZ9ti4WhcZyUMh4JimNR25JjGswRfe50vpcaV6drM2Z99Wnn/37/PyN51+eaqndafPfvFS91VHpiFFIcBHXF66+9OYbA9u7rOQMFE0IhaFAJgVkUsl4CkVBp5CJNASJgQVBGLyhqPCn739w55VXVTpNfoymxRRVY1QsN1Xud3cuNtevX+nI0Yi0KMiUz/rzo/HXF7ufme49vdJ1/off/PM/5/2zi7GesmR/XWFtdyDYKpdJaDQMg40ByQiJkMNjMQGAlJ2TOzY2xqJRlTiSQ6rsMCbOe133JgefOVgZ7242ysV8BPrzn338w/n5d+fnP/3zX3smV9OdfrEyHglicHg4AXqBCA8VCtjWXNvOydk/vz9/55e/dlcFFYnJBJE4nEgls0U4gAGSuRnOQmWkXiYSavk8g5BrM+j0Ij6XTFABjE9/8evvzs9Xb96r6Ly4eXbv4z9+8+itdzNSk80q5VZ3d0++I0ujkFBwWh47WiDwZmS3lpfXFRVMN9c2pZirY2MzRIKGgryff/IbkMoEABKLRmeBoFooICFgYiqoZBMiRTSFkMmgk8lkMhGgpltyp6+unD18fWvvxptv/PjLr/7y6JU3U3ILQxAoJoMC0jksNh9HwFJpRJGIodVKr17pH7l88elr1y5XlN3s735/b73FbnGnGhsqytuCLfvXblrt+Uc3b1+/fQeLgGpZlEQOOZNH9sZHP3N29M///f6dT373/mdf/vrLv33+1399+f337370QX9r81hbszcr+/aN+/85Px/u69cxKRoWzSATK4V8MpFEpdNAJpXJobJ5VBkeURirWwiUntWW3K0v2ixzqLBoGo5OwmMkLIacQUnRyDJjtNFinozHJhOwRCKRTAKUEqFWJLAlxDR5ClxGg45KYOFhcgZFxuGi0HiAy92/dc2ZlyUDiQoaeDFQ0VVY4NaqGqypzTlZFqmEj0RCoNgrw+OP7j/hyLDS8CiFkClkgWIW1SDmaKiATcZdaQ5sdtU1O9NMai4TH2qP0jzaXbs5N/zTW/ufHK8f1JRU6CWJTBQLHa5kUWRMijXBUO8rnunvfvp4Z7DaX56aUJIcV5aZykBEoEIgGDQSCkOgAQCLx4EUEg2HFQKAic/3RcfUxib4FSoGjoiCQUNhFyBQSEREGA6FpNPINCaZxKaQ6RSdQtbisu+0BvrsZj2I4wIAhYnlS3j7uwe/eOPtgXJfFAktI+EYBDyUgKEwqRg8QihiFTjtkVEqBAqJJ5GFZKaYyYpVq3IS4pL5QiVApiDRFCqYZHPXVnV0NvZV1DWKNcowCAQGgcCRkPDw8LCI8DAYNBQOvQAND4dGwCKgKBgcHwIPCQ2H4NAQaBgMAUdD4SAIAiwaDosIgV4gkcFwGJqu1x1/8Pan5//73/89f2tuuEbF84sZ5Sp+IFpREqPQkxC5Ook3RpvEY8ipJA6FIBVwMk0JY52tT2yv3h9oDKiFklCIUsWY2Bo+u710tj+8t9q5P9d+c7vzyY22FqtKhQ+lEhAABmaP07c7sma7Gl7cWT2qrysVChI4RF0Ua2Vz+Hj34rWdS4sDlc15CSdDTa+sT075Czoykk/nrzzcvvJgon6jMkuLghAQkPgYVSQTpERAIkW0Tm/2VpW3XMxWY0O0ciaTiXfX5oxdrqlJj0qmIxNFDHOsLOAzT14qnr1cOj1YMnHRM9rrnh4smRrwXu7IH+11L4yUL4yUr05Ub0zXrk3WrE5UL41Wzgz5xvoKF0bKN2fqFq76R/sK5oa9q5MVU4OFY/2u0b6CpbHyhav+sX7X9FDx7JWSsX4XBEqF42hYMggkpiTZCrKJVIKISZzobGpvqLhU3fDup79tO5qNjxWM2Qz36vIP/GnXfLZb5fabgbyzyrwbta7TGtdacfq8O2W3PPegumAv4DgIuk6bvZvV+VNFqTPFaYNVBYXphhSTzhNwF/jz3UW2quKMhkLLZU/5y7/7iW+4obTU4Sm0VdW5a6udjc3FNUF3jT19sCH44s/f0rrT4yxJ9pysfK9TreC7ssz9nbWlrrw7N25uP31DoWX2q6VP1Hlu17rvt5deby0+ai48bSveqsldLLGs+wuWvY6ZwpzJotyLeektdkt9XporOYpAjIAjwrEYMhZDJhIJeAIKDodiMQAoYXIFdKWIJeWBYimLyiUTiFgcAkXEAlSQTKbg6UwCl0viMwgKNjWSw1LLBHQmGIZGIBAIJh6IE4jyTbFOW0JWehKHhNXzGF2lJU8eHb3x+puPf/bJg3d/+taf/rj39IO2gY44jTiaRvEkm1594aXHH364d+/ZyZNb197+cZw9P/RCWByPk8IF69Ki/XHqDAGxUE23czB2DvnW7PT3/3v+0bd//+N3/zncXLtc7thp8292VuUaVHox42Rj5rM/fPrGZ7+fuvVkjNWJwYMAgwJQSSKuGE/HxWm0zmRbcnQMOgxiVss/eef9778/r21vS1XLjvuaai36NCGjPDGxJsOalxxtiVLr2cThgOO5tctPzPXenhm6t7F0/v333//3fOfOk3kt/eaK1tL2kbScIjQehyEi6AyyRqvQqjUqqVItU3GZDAadwmCS5CCxQK2ojlRMOzPmq1wjNZ7J1oby9Aw2BHJnc+sff/3bP87Pvz0//5/z87nNbUg4TMOklqdboxl0NYeOxULpPDqXy26urt1ZW/vZL35+89lHqZ5Cjt5gsOQYYm0dDZeDbf14MgOLxvFAqozN5FMpSGgYGo3MlOn/57M//e38/Ivz8/LOixUtvY8ev2srKcOHhmiZ7ItVja/cfybdnEonA1o2M5nHqXMXXl9dHG2ucWklw46svYZgf0Fue7ErJycHhUCSUGgmAcdEwnVcpseSXG6zmJS8KB6oEbNEPDYag6OzhFU17QNDc8+/+fHrb334zKNnv/nL/3vmtbcxTB6FwyYASBKRhsOTSFSQRCNiADRfwju9dvbt//vbt9/8ZXnk6kR9/VB5SZyUTQFgNCqRRCQQyBQMQGZJpMpoPZdDZyAvuKLF477s0TLfx49f+ef5+buffvH+Z1+///EffvfF/zx88YW7pwfT7U2zwaorgeqXnnru39//8Oozj7ymOBGFwAfJZDQGh8TSqQwmnaEUi4VMupDB1HK5bfnZZ22BB62+S2l6ATSUQWJyeQwQQKs5VJtOVWw2ZhuiVGyGVixkUmkkLJZPBaO4bD2Tmq1R+IzROVIuBxMWzWerBZKQcIQyIenLf/y9utRLD4FIyER3UnxhfExLTvpcXaAuw5rIY0uJAASKu7K0+eXfv9vZ266q8KYnGTRCNgOD7Cp2O3TqPAV/u616r736kjO9yWrMlXG9yUlv3Ln+/pO3DvpbfnW2/cW90zZrAj8UwsfBjTIBGw1X0MDSTOtUW9MHD26/uL00mp85U+J6Y3e9OjMVC4EASBgA4ENgETQajctk0Ag4BgapZpAztQp/SnyxMQoMQ6NhqDA0KhyDxGAwJCwWJAIgjULg4GlcKpdBThSyLrmyWnPMIgDLpHPIZDCERK0YuvKv8/OfPPmwSCFVo2DE8BAahyMQCRHwcI2U73VkSXkMPApGxKFBLI4CEJhUMptIEBGIEgo7LByB5Qp9rReD9X31jb13nnnu1oMHqQYDLgSCRYUiIsLhcGg4NAwSEQKJCAmDh8PhUDgsAhYKDw+HQsJCIRcgFyAQFCwchYRj8RgqCISEXSARqQKhLJxFN9eWfv3f77795a9Gs/U+GbFQDrp13MJ4eUmyxhUrrrRElRq0FgFThIYJSDgelcilEVITI8eH2q/3V15OjUklImRCwtjG4L2HG0/enTu7NnSy3X/rqO+Zw15vJE0WDklQKRvKyi4HgvUmTWN23BVv9nx+dpVIoCMjWSJM40jw3u3J6/uD11f6qqxRXfnmtw9Xzwa711uCp1tjdzYGnpltWixOVcIhEg6pLejvKypUA7hSu3kw6J4tzh5IMdiEoISGVgjpNW0FC8PB8kSJDgsxaQW+koyrI1U7C7WLwyUrV8vnh0rmh0o2JmpWRwOzA775If/KWGBhuGzpasXyaOX8Ff/S1Yr1yZq1ieqlqxUbU8G9habd+frt2dqdueDGVGD+indtqmpxtGxrrnZ1MjA16JkeKp64VDjW74KQ5TRRpEgoE5itKbnFDr6co5Vxxjub2ur8Vxtafvr5Z50nc/ExrEtG8WGx+bAkZbc8bcNnXi1NnfUmrVTbNpvyJypSR8sti1X2tUbXSmPBekvhdrdvqdk1GcxZbHGNN3uby3JcBSk5RRmmrPgcuzHfqrXH84c8pY9++rKxIjPGILGm6Qo8KeZkaWw8PzZelK1TdgfKXvjZG1yrgcCkaDWqfK+TiIfZLfEjA221Zd6H9+6fvvIwNlE2pFPcq3TeqnTcayw+DDr26xw3Okq2q+3jjvj+0qKG3MyChJhUrVzOoTGZJJqAHgrAMIRQLBZNItBxWAoGh6UySCCNAhAoaBqOwSRpxBytjKNQ8fEgDovHkAkAHUcmYbFYAhJPQZKoSDYdJyTj9UymmseQSQUASMTjMAqQmq1WVmQkFKSos9KNLAAtBPDtvrKnz+6+9Pzrb33062ff+8W9914z2k2pJlVRrCyXS30wN/PFb347vbu/vHcycXAkz8xSmlPEPJEYifDGqDY7qyaafG3OpOV61yWboSFW9d69e3/99/krf/r2g2+///SLz+c6gzsdFXv9jbkJUdmWuIGLzUeHu1+en//5/NzXeDEUhoHhMQSQyKGzZTx2NFdUkJo1PTMeCHrQEMilyobzf57/6suvXKnmkZKCYb9TjoElMNhxTLZZr9RrIzUigZyGM4qpsTyihkn25Ttvn955/Pi9z//xw423f1HQOWr1NpGYMkh4OEAjKEQSHpMr4UtVYhWXzpYKBQq1iCulaeXsXIOiWMmZ9mR0ZcVaRZRmR3ZTnkMDR1yfmz//4X9ff//Hd159/qsf/jU0dZVAwZcro1qNKZUxcY5YA5tO0ETJOAwqFwDipeKPP/rJv87/u3TrmsRksRSU+8s6e5sn1w5uavWJGBQeD0PSCDgiDk2iEKFopD8p89/f/P2D3/3+9/8533vq+cgU2+mTzz947c0kucIglP/uw1+3NPWGwLF0JiNGwMkWC7rKKm6uLpRbEzQwyLgjYyvgf2JypMQcjwi/ACDCuQS0ioI3C9nOaMXOpbY/vv50p89plHPlXJDHol8Ij5CpYsZmNi5emd85ffT0c6898+jpr77+5vk33oFg8CgSgUCEk5AAnUwjAUQ8gCPRyBgCHqQyb1y//935+Usv/UgAgphQCJmMAlg4IodIoOIJBAKNxabyBQK1nM2h5SZHTdYW3b3SuN5c//Tp4T/Pzz/68zfv//bLX3/69ad/+PNzP3rpYHZ8oaH6xZmJH5+cvvXCS3/845/WZyY6CnNJsBAyEs4ikmRsoUaoNEXGNheXV2TliyVKFgksSU3eaSi91156KVOvIWHIeAqBgmPRiSk6pZKITeQy/daUaB5XyWZxaAwyGiOl0x1JiakSoZFGDprj603x2dEqORkAoEg4Csgtrbz11KNIiUiJRSuknFxrYrSEmSBhlmYketITE7VSLAwCobCt/sDn//7Xv87/+/j1l9OM0Voe06iSHvT2tqSnepTilSrvdFFWf0rcjCO7Wa+2SGSHk6Nv3j49Hep+f3dtoaRAFgLREGGxPEZnmdcWHfX/WTjL76YPx22HusTdXWtJ0zT1ppI2baRJ3SX1pu6u1N3dvTgMhgwYMmBjyJgA+27ImMKwbXiBz/Pi97y5/4XrnOuc63Zjs1oNOXkaZZ7C96ulqR/H+xMZhOls/f7OZiEeiTTfYWoGwhDRdDKFSaVQCVgmBccgwmkEayEfK7EnIUEWKDAKjMUjyRQ0Go20tCKgUGKJE46LQFHhAg7Z346d6iXxZxIw5uY+co23a6AFx54dHXft74fA69eHGxrcodYefKZY5MykMKhoFA0OGWioHGupI1qYYM1NYAgoBAmGoiBmRiCsNYxB5YAgaIZPQGR+taG0JbugJjm/6PQXX1w5ecqdzzUBgazMTM3NTEBGIBNLU3OwhbGpkYmJkekOEMjYFG4NswKBUBZmFpbGxlZGO0AgDoHgYC/A4/EEHNnGVkQU2YNYmD2Ht7Y62nQkULIYoxBAfIU4LwecmwAZ7c2P9WDVRWmUPAZ1B0iAhlER1ggrEIkMjYgOHM1WjYb5ZQg5Untyz0zzngNj+3Z1LG3ULqw0LCyWnT/QXhhg72hlLBPYjTW0j+SWVfvY5foKDB68UiG32lWscmQaY0D5w8X7D/YuzVRfPj433ZATbk9vidMNGvQrDRXTY42rI+VfzdYvZGilSCMi2kzuIpRhsB4EYkyge2GsvEnrPRanrtH5yUUcuYvj4EjF3qmGcrWrPw0WrnCpbTIsLDZMDqbOdKUt9GUt9OVsjpcs9edPtKYt9RcsDxTODeRNdmdN9+bM9BnGOtInujJn+3Nn+gwLQwXzg/njnWkTXemLw7nzgzkTXalTvakTPRlDbclTfVnT/dnT/dlLY4Xzw3kLI/mg4BiPsAhZRIwiOC7IP8QnWimPlnllxYSnqvzbUnN+uHe3dnPUyYHYIHPYnxW6O123lh25lhmxlhW2mRW+xxCxPzfqUG70QUPEbGn4RJ56PCt4Plu9mh2ykaHZSlXvTtPMJqqmyuN31scX5avbyqIGy6M7SkNy06W1mZG3rn7R3lGdlqnISvVLDpPVlMTn5gcY0iUhvoyxzqorlz+LyghhujI4zvxEfQoWBor3lYx2VBryU/cdP7L74ilXV7tyW5vJZPlsdthoum42M2RXvm49VzOXHzVbmVVdm+8ktYUhrZE4FAqDJpPJUCgUArayQMHAliaORGS0E68w2LssQWdIixdKHKA4NJmEs2XRpWIBk08GmYPAaEs0GsyHgzl4uFDExLNQCAoMioLQiVQejulIxXnYcSQClg2LwmPRmWQyCYmjYUlkKolPp3CQ0BCJ03RLy5kjx3+8/8eJr789tWfVECyfMWQuFBma9VFxQe4uArITAydgwtFYSwsMVCKXk9gsOxpBySY0B7tnOovCqIi2MN+2WHV9fFxcgHLP8spfv9777bfHd978c/LamcaUxPWSiiOLCxd//GHs2OGkssaa0RVD8xCGYY9F4yAmphQiA0vg09lYVyol3MYhW61aGuhjWFqqHMTA83/efHi9sPeAKjmb7+JuYW3E5yBpDDCGDichcVg4GoVAolAIFBJKxCFtWBRXe54/n9JdX/7ov3/vvHwbaigAWVogkRb2DFSEPTnByzYmQJqVGOruJODTsEI6yYGE8SURG8K08QLmtD7qYGVOo9J1qSRpZ0yAGw/10/Wz//73JCpF3zo8dvnmzZPnThcUZqU5U8uCpWlu9r5YeKrUKcNdEmnPKlHLSnQh/925934b+BcADM0DbtrEwAh9U+fYyOhkTGyiVhfhIfPDkylmYLA1AiGVeRfWtxfWtQTpwoPUGpHYkcni+AYE5RWXB/v471rb+vge4HFsiAgsD40XY3AqHq8o2K/A31PvyNOS4JuFmdPJ0T/OTlzq7VQ5OZGsrRlYtAuToWFxyjy9BiJ0S9nJJRGeEV62Yg4FhUCaW6P1OWXNncOjkysnj546cfz0oSMn3gJA9/DoDlMzJBKOgoGtYUgqnQaFgrEYBJGEJdAocDJ5/sCB7Y9A285OMgRNs4DTza1tsDg+hRDo5xahU7BIeAqByOTzqTymn4fjdFnOybqS6fK8quS4p3/89tvjp2e/v33uf3cv/O/OV3fuNhTvPDg+8+P+lbODjecnO4/0tfXq4yazk9hWKPgOEzoWI6EzFCyO3kk6WVBYHRPub+uBg5HDEzJ+fvjPhS+v71lZV3i60nFQFpUod7Sfr60s1wUly900Mkl2fGR9YYEj1toOD5GyiaudrROFhfVa7WRxXq5WbgjPErM9qEwPrlQbm9tc1jTo76d0YHKz/ZUZqpAgLw8niYOX3NNQmB0dE0an4AVe8pTymrPf/XDi4hczsxMaP88ARxuFHSfR17lUK8uQMgs9uK1ar9YYTaTUyQaBtuWxS9L1ewd7L6/MjxjSRTALLxuWsx3LCYWO9HTx5hNzlK5b9UUGV6E/HlGkUVw/vXp+ZqA7MvTScPd6fqqLEYhgagaCobA4GJmCIZPRDvZ8DAJqYWTEolBcHJ0IKFM8BozFIclUCgqFIWOxBGurYBenQDrNjkKncPhoIp5LRglJSPAOkKePb3RBWURCjkOgru/UqZcAcKRlxBFkHBHiHSzzphEoVhA0XSj57tdfn/39V5SDnRcIhIAh4RiENdIaDDFHQSBoJM4aQ43Iq8grrU7PKwiLiWCwSTwBVa32cxIJ0DBLa3MTSwszI5MdZlaWICNjExMzU2MLaxNrIzNzCwsrU2MTCyMjKxOzHSATCzOEnYO7g0ug0NlfJHL38fDjkelIc1OpgOUl4ilsyHI+2ZOBlVLRMjYp0IYa4kCLdmJVKuUhPCbD2BhvZCqhMz24HBuEVa5WPlES3ZEor9G4NiYr98237d8aWJ/deWi5Z89o0a65oiPzZaPpIQ6mO2wY5FCNPE3hmS8XlStccySiKCY7Ruyo83OBU4wL+3LntzqW56uP72k8d6h5pDzUG2XsSiaFR8SM9Zes7e3cWmzcqkiLJyG98HCZo4MDk80lgqQcVLraLzXAN0Ppm6CUKmSk1p2RIwvFnw4U9ek8JETjihr90GDZ4pBhcShuabh0pjd3oit9ujdjfjBnps8w0Z490W6Y7kyZ7U6d6dJPtqfM9WSsDuetDOXP9WTN9ufO9OSM70wdrIsfakgc7Ugf68se6MmY7kkf79QP7UzqrovuqI0cbkud6MsZ6kgDaaLFddVxjU363Kq4FEOo1t9JZk+rK00tSoroyi68/uPtytVBDymzNUCyqVctJwVPZ+rmDRFrBbFbxXG7iuK2CqN3F0bvLYxZywqZT1HMxPrOR/suR/utRPquR/ptRvqPR/qutWTOj5e0NCaMtaUfGqvcP1s22BlXqtf8eP3C7j3Tcws1PTuTKjPVu2Ybd29Urk7ntJaF757uvPnducV9o5F5OqqQEqAOoKBN04M8FwebS8pydn96aPPiSW8/p2qpaClOvpEZsZgavpQSspkatJWpWi2Kny5N9/FzwWPAKLAJC49kk7AsKsnKygKORqGtwVwkIoBOLPJ2aQtXtiZGdRTmxoaoBTZsBhnvwGYJuAwKnWANNqEhwVIiIZTPzgqUVaRHJcUEeckcaUwCCoWAQeD2VJyERxMwiRQiikohEAk4HApNxhIRGDSJiOcQsbYEjBObkRAWuri4PLu0VhylPdi988bizPmJ3s9mevtr81y5eJoFyIdDzIjQoFEIE0sIGIJAmpm5k9GdCaGFgT5jaTGp9rQIO2Z1VkaaPl0idd61vvL2LfDLuxcP/v1zqbN1rrDk71u3XwDA6hdnow1FxV0j+R2jIBTRxMqCTiPCkQgkiU5mol3YdAkaI2FSq0vyOFiUUiJ9/PPP/wLA4Ss3wwrqaI5eO0wtcEgolYCBQcEIMBJiDYVA4TAEHImEE7EoOzbDSyxSCdn2RGxJfvFPDx5Vt3SZmlnYschODFS2kD2YFH6ou+Hs6nhtRkyQi70jkyQgYrw59GylXwAFk+cu7AwLHNNHnB1qq1T56LW+K+P9o4MDLK5tQJB2emr+80+PVhmyMhwIc4bYvsTQBEebNHdJidJvvsLw5Xx/W2L8t8eObr969xIA5o587iDXRmYW9E0sxiamhEfH1Ta2NLV2KLVhBCqDa+uQW1QaHJVk5+yJwOCJRCKFgKcSCUw6g8vlsxjMxeWlx/+8YPJs4AgUl0J1pFHc6bRQkSDSyUbvIQ4DyAxUAAAgAElEQVQgIvzR4LYIzZ09ax+uXLq0f6+IRUGBzUQsiheDkuQiMshd8lSulWGyLKWnG59hDDKyE7nlljYUV7Vs7Pt0956DG7v2f3Hl+lc3vhc4OoF2GFlampNJOB6V5mJvlxyqy0uMc7bhC9gMEzPT8pr6y199EeTtuW96aqi0uChE3WXISJC7l+rD50d7FK5OPDwGD4cQsBBbFr6/KHOxOKcmMXq2qw14//7vl6+v3H3w+bc3z373w7W7d9ends03t91Ynrw03DKXm1Ic6JPqIWlLjMSDoQQUikzC8SkkbyYjQiTqyEgrjNJGewZQkMSY5Ix/PwBv3wH//PWkp6nBhkYQsKkSBqUzMz0nyD8x2C8+THXu1InXT/9xY5JFNJwNATZQll+oCEgQCTsz07N0yoLEQkNaeWxSWVRGnTwyx0MRqVCG2nJtfHj2vo4SiUgokoqzSvJ+/v3+308eTU6MJabnKXSR4YnJmqhIlU6dEB8V7OMmZJI1Ql5FRFBRsGuJQloT7lcTp/Xj89y4fLnM04nDTArwmago9GfgRRhojMLHxUEgo1DDXZycSDC1HWWl0lDi4xKIQ4QIGBcOTj364viVmfF7+9eAr061aoKYJmYoPNVBaEMi41BoGAIONjYC4VBwkZ0gMjREwqNiwKZ4NAKDQuMweKiFBcrSPMjDOcLTVRmsmNu9e3ptqTgzJTtURYFA8CicNiU7MaVQHBhaubj8x39vj/XPckFGdCrCzVlqZyty9pSXtPU+B4CPALDW0SYFgVgIBNLKHIGCwjEIMBhKJDKdZcG5jd3VFfU6lZbHYJDQUD4FJ2JReHgUF43EWFuioNamZjuMLExAZibG5hY7QCYmIBNjE7MdO4zNTI3hYGtLcwsjY3MshSMLCvUJDHN28ff1CfJwdmPj8Twi2olDduaRvdkYLy5eSsc4UtCuTJw3jxBoSwwV0yMdWRohh4sAk6EQX6lE4S4R4CBqqaBU61am8RwpSDqza+zQ3sGJqbLjn/btW6rcP141PZJ1cLVyd2uWjk1gWpsKmQR3Jj7KjZfk65Tq6ylj0DhwCBlpKRQzxhe6lzcGd620H1iqObmr7uR0eZ4bV2AM4pGxnX3563u69602n51orPR0UFNQWqlQyCTzCWbBXvYhgR6aYJ+ESFVjWeryUOVcV/bwdPGujtx2rYeUbp1dnFBdlzXembsymDnekd1TH9dSpm2t1PQ1RU31ZC4MFYy1Z831pM106ac6kifbU8Z2Jg41xg82xA01xreU6DrKwrvKI3oqowbrEya6MmeG8qdGC2b7s6Z6Msc70/pbErrr44Y7//+lHKiw2G/3cvXaXEVzV0pVU2ykWugigNXXpVQa9ENl1d/cvVuy1Ocmoe8MlKwkK+cSAruTAgbTVZOGsOnc0KmskPF01VSmai5LM2fQTGYEjafIx1PkkykBE8nyiST/iST/rSzt/s6c5cmyztbk8ebUPX0Fu4bzRrsSGvKirn5xZHGhe2mhYnBndG26/JO5ikNrBbumc5rygtcG669dOrxxeDyrMVHgwfLwl1KRZhkKr/XR9rIyw9qBPWsXjrn6OlS4i1cSAjezIpfTI+eTNYtJ8qVs1WhuZFGUAgwxx0HNHYlIGRUXbMfWervgCWgTOJgCgbgzKFo+ozLAsz1CtTMmdKAkr96QrvKSODIpAhqVQqGg8TjLHSAxChHH4tZ5uXaEBEwX6De6a6pzYp0c2TCMNYKMtmEQbdlkMgEJR1ijMHA0GomEI/BoDJpIRGIxDCaFwySRMTABnaSUecmcnMJ49CtzY98sjn7SVX10unNyZ5GICBairUcM6XWJ8TQY0tIMhsNS4VZQBgziz2PlhQR+3t+xmJWSrfApqSz9+vcH+rISBoO2e9/Rw5cufPbl2SMrK1+u7QbebL8EgPN37t55+PAxAFz747m9T6CxpamXh5DNwOPwSBoFoXKV+DvYYhAWIkcBAWqVptUB2+8u/vIot2da3zRq4xsOssBgkCSkBQJthQFDEJYQuBUMCUWj0VgMHovjUqjOAlsvDsnblsclUkMUWqW/igCBOVLxnmx8oQ1nWKvYzE/eXZVVqZPF+0o8bJgsPNqJQ/YS0CVYcEtc2FB6UjiPrXdz0bt7OPHZTCKehCWj4AQkGMsjMgxRMSUx0VtZ0ZuG+OPNZZOGxJny7PFifUOEfCYvoTcx+uBgD7D97vGrN2d/vBNZUFLa3h2eluYgdeUJHfn2jmyBva2Dk5unr1obVVBQYePoZmYJB1tBCAgYj0x04rDFbDYTiyeQsEqtqqSuForHwfA4IgHHJRPtqYQAe0GYm0TnIhbj4CKUtdKO/eXG/B8XTr767kZbXhYFam5LRLqSMN5kpN5P5CtAKGmwLD83Dy7HytgqPFJfu7O/tW988+CxGz8/2H/s1De3f6pt2gkyNqHQqEQygUDA+drbpSqD9gz2nV6cz9Np3HgcPBTW39uXkxELNwF1l+VcXJ25tDC2Uls4Xqzf319/Zs/a0dmxja7mqbqyGLmbNQg039d+4cDe2pycs0ePAQDwEgAevn737f1fLty4cearL784cWGiunZfTeF8SnhXmCrawU7OpJdHheKwaBKFiCOgeUyyr4ONG4UQ6+3SbEhND5SLmIyistLHL14//vu/Z789nh8cJECtyBiIlw07xt1V4yT2dBTu2rP71Tbw6i1QkJREhJhLuKQMjW+Ryt8Ti0oJDKgryK8sa6ysaM0vaUvKqU801MZlloTFp0Qn67NSM8PDIysaG87duPb7y39fA8A2ALx9u33v9r3uzp64+MSwmKhgrUapU8sD/aVSSahQVB0XXRypzFB558Yo44J9O6qrYjWhXi4uTny2mIbPDVdISfBIX9fq3OzJwX4lX5Do6+XNpwTbUWcK0zsi1QY3cQAF8/3ne17d+PL2/q3PRrp+2jX79JO9Kior2E3u7e2DwWBgMBgUCoaALeAwawoZ19RYkx8XgQCBSDAYi0hi0xkQSwu4tYUNhxEoc4vRJxw4//kvTx4C7978fOlikKuHLds2NDojODBa6hfiFp+45+ipr7aOcc0hCBxEKHGNiE8ra+6e3H/0f6/evQSA7SdP+jJzXGEQNtgKjYKBjE13WMBpLKFcHZuQX9lR2RLs7kuyBvNQSHcOPczNOVutSpD5OtMpdCTM0sLY2MoYZAYytbY0N7UwA5mAwVAjkLG5mQkMCt5hagIyNcOwBY5ypZurd111U15WLg2HoSCh7nYsCRPvwSNL6UgJA2VPgQtIcBENI2VhvHm4YCE11ovvIyBwMdZkFJiCR3IpWCrSjIUy9mPi4t2dKpNi68ty5zYG9p2cXF6rWJ5MOzjeNjZWPLNceGK1dnd9poKMIhiBJFyKLkSWlhyRlRK3a3Hh8K7dSRGRtcVFU0P97V0tCxO9S2P1G9NVX6y1d0XK7EEgId4spz5ua3/f5kz1ubWOkTS1GmnmR4R72NM9HDm2tjSvYFn9UPsPD27fuHpuemf54f7mzt7cvQOVvXqdHQ0WlRk7ND969tjWQmvhaGtaX318a3lIe2XIzrLgztrQye6MkbbU/sao9sqQnWWajqrQtvLQ5mJNd03UVFfWdEfmXFf2Qmf2XHvmTGv6ZGfmTH/u7GjhbH/O7KBhbjB/qjdntDtrbqRoba56dbYKVJLvv3emfHO6dGd7fFV9ZE6Kv1bu0LgzLzcrfmdh8fUH9wvnewVsRI2n/VqaZk4fPF8Uu1gSv1wSv1QYM58XvpAbvloQtVkSs14evVIWtVIWtVIRvVQRNVcSNp6vGc4JXk4JXGtInBnO7WhOHKiJX+8wbA3lzw9nN5fGfn/1s+XV3tWVyrmBlI78oAMTBYcW0g8uFbUUqJZ6K298fWR6s6O8L8dd4+itkJIQ5qlyz33TA7VVhVuH9m5ePsl1omU5cgaiPUdTVYN67ZBeNZQqH8rXlKQH2zoQQCAQHQEOZFFiBIxKlV9zTrKDAxcEsxSQ0d52TI0jxxDoWhnmVxEVXBirzo0PyQx0Uzva+LtKg0LUznJfC0sTZzxaL+A3eIraFa7dOr9dtbn9hYmRQa4UGtIcYcZjkhkMAhoHt4ZbwdBQBAoOg0GQcAQKjYUiEVAcEkfFMphEJgEppuA1Qvvh2LAz3U1fz/Qd6K7cM1g7UZ/nZ0sJd7VvTI2zwcDhZuYYNBGGJCHgWAIKQ0UihThIgcytLzz0xrHDfevL3oU5YcV5OBwGjSaLXD3ITLrUzr4oNvnCp5+9B4C/3r3/5/2LFwDwHAB6xiZ8XZ1a81I68/RhLiI7EjpAwNe5SulkFJGIpFhbhrt53vn667rReV1eVWpjX0Zzn1afj6FyoBAUCoq2AMMsIHBzGAKKwmIIRAKOSMWT+RQWj4IS81h2TBYbRxUx+F62th48qicXny5gNcndRqMDJlOCm8M9c9Xu7nwqCQnhE5BUS5MQscOhod6BonxHDNqeQBLRWWwuh0SmEsgMPl9EJzHxYLgNFudCIW/oI7cyYp4eWPlxc+q7fTOXN0Z6UjRjKbr+mJDW+Ejgn8dvPn787c3r2cOHS9pbiTY8CAoFx2KhSAwKRyRTmAQCg8t1CPAPIdO41lYwFpEkIOLc2Ayl2EGvCEzw8/eWOuFQcCqdhsTi4EiEtbkZE4dhI+FYC1M+EUdDI3FgC4W7pDglpio9dqi24Ie1lbmqEn8uvTElfiAtRe9gM5oe05GgnjakzJYXuVAZLvbS4tLGVEN5S+/YvuOfn7z+w+Gzl46dOisWiwkYpFQs9PP1cpIIJXRCrLdLRWRIR3pSjjJARMLn6JNevPg3JkZtsQMEA4GC7NltaXH92ckZMkmkkJmtDpqvLT83PfjHyX1rbVUU6x2NNZWv37xbX1y9d+fBm/fAL38/+eOf//7Zfv/Xk+c3fri5PLlYmxjfE6YotGN1aFQThUXl8UkpahUOh6EzyCw6iY5BBDraBdsLeBbGMe7iuoRQVxtGW0fLOwAAPgDbz96uT8zaM+lcGkbtLs0ND/exF6pUmgvffP/3G+Dun68unT7PJhNlYkGuLqAlMTLUwS4mQBEbHVfT3PH9T79u7D2elV9fXNVZUNuaV9tQ3tGxuHvvkfNfXLl79+fnz/549/YlALwFgNfvAODDBwD48Ovvv43PTueVlMjkiojIWKmze6jYNcpTFh3kHyhzDgrw/Pryhe2379qa2t2cnAVUsh0JUZcTp5Bwo4N98lL1VaWVvixOoKOD1lvqziYYArw2K4tawlWpLg6NOfE3Dux+88ONW0f3XJkf+HV1biguJVggDVKoWUweAoGysrICQ60trEwdHG2++e7KQlu7DRprRyDZUKlkLBaPw2AwKDwRk5eVlpqdXtnevL5/z7UvL88Ojvp5+vjKg8N1eoWPLlgbbyOTRyVnlqUWYM2hUl+vqLRcX1WkIjI1qaLp2K2f77959/bdx2c/P4hjMrAgEBoKxdLYPKGni5dGF5WZnFNell7gKhDR4QgnOjnETTJQWXp6dWWtqzPNV+ZMIZCQ1hC4OcgEBDICWZhZWhuZm5mYG+8wMTM1trQ0BxmBQBCIUK6ILioLDVItT02nxcfCzY3YOJgzmygkQ13oSCcW2o6KYOGsGTiIgIZxZGFdeTh/B1IQHxXtaetlS6PArYRcRoC7RMIi2OKtJCRclJevE1codfMrbts5tD62uW/4yN6u0+ur+w/PrZ7oPXa47ZuV9kQOngoCyTyduUrP7tWpi99cB94BwDvg7OHT3U1dmfrshPTKvILasory5raKo+ujuxoL/TFmNjBQcHbg1p6BPQuNn663brRk5dpTgwkQXymTyCUL3MW7zn7254d3LwEAAD6c27d3ubWlraO4qySlJTUyOznq4Jfnfn3/9t2rl5+MjQzVJQ/XJ/XWRAzvjOlvjNhZoRxoiRlqS+xvjGmr0LaUqtsrde0VYa1luv6GhLm+3I2Rks3R0s2h4tWevNm2jMm29Ok+w+J4yUh72v8lE5P9uaO92dNDRUsz1Usz1aAsvWx1qPTgfEN/T3ZNbXx1QUJpbsrS1mxdS1lNbsHVX3+p3jVhw0PX+oh258es5EYs5kUvZEfMZoTOpIbMpWmX0rVrWWEbOREHcsL350YcyIvclxexaQhdzlRPpQSMxvtMxnitt6SuzlZ27EzpLIvdO1B+aKZuZaq8pSr5x5uXFtf6R8cLVibyJ5v1+6fKjqwVH1yv7q1NHN1Z+r8fzi0dGOmcq/NUi+VB7nQyIt7HbXmwvbwkZ3Pfrq2vTjBFBIMLdyFPs1qWuFSSslqcMJsfOlISnpEkt8TsgMFgDCTMh4JLdbTpigvryksX2bFAYFMXGsqFAvdloAOZSCUHk+hpG2xHjnC1SXZkFAR5Xfxkz6Nnf5385oIyJphHggQysTkiSqk7T0cwLfa2H8yJK4kLcbZjUWkEKoVAJGHhGBgUA0Xi0WgsCoWEYxBwLASKw6KtkdbmKEscBcXAwyQUXE6g3+d1FZ81V/y4a/rcbNfn8z2nV4ZX+pp6qwqF9nRTU5A1HGwNR0OQeASagEJhyHgC39o4kk1bNGQ/vn3r/sf3fhUlRjQSjYRn0zh0EoNCIvPZHBIc7S2UHD1w9LvbPz16+eTpu3dvAeB/17+bqig50lC5Kz+70d8/2IbvicGr7O2dbdh2DArL1NwBilrtH/zhwV/HLl2Z/+TTs3fu/gkAmsw0kAnIGm5paW5hZQU2sbA0sbKCozEEAomCJ7PILJ49A4kBs1k0Lp0uoFDcbbnOLJwrBxvERmd52xX721YrRR1x/rUJSj8Rl4qBi4hkVzrdh80qiYpsyMl2s7eHwWAkOssKjcIxmCQWh8xg0xksewGfhkEzsEgtwmw8LPi3xbFvJjsuLnZ998n0oY6yBrl0Z7B3U4Tqw6PfXr5+8eDlfz89exKTnQGCmJHxGDadRiVTGDQmg8bGYkg4LJVO40GgKLg1jIZGOhDQOif7fHXAdGXpUkNNmLurK5sj5vJtmRwiAu3I4RUlJNWkpsrcpRgE1MLc1F5g09pYl5ccy0NZkExAYoipA8LSkYjMDVEW+vpmCR3m01Mm0mI26yvWWpqcqKyokNiahu7sovrGruHFrQP7z19+9u7j+vq6gEr2sGHZkzHuQgGPTnSzpUbLpWFS2wQPcUG4OkDq+PWViy+BdwKxEIyAYBBQpLkpzdrKlUZS2gui3aUeFJI7ARlIR2X7isdKs9RuYhqD/vuLt//88/Y9AGwDwNNXb94CwDYAXL767ezCekF6RnqAT7mP2GDHGE9L2d071Fpe01hR3VRX7S4WCQgEOxw6U6kYKymIdrBpiwyviQ9WuNisbay++gA8uP90fmRJJnHHwyFOQraHvU18kNLf1Tsrr+TwhStLh07euPM38AHoaN4pIGJSfD3LVMHJXt4a34CIhOSvf7j1BgDuPvi7o2e8rXe8d2Kue3Z+37nzp7/97o932/devNz47OTsvgNXf7r733vg6cvt56+fv3r/5i3w4Q0A3PjhdlR4nLO9a4hfiNbdX8zis+k0Fy+3q7e/fQsA7wHgr4dPpkcntf7+VLBRTXpUTniA1sdNpwxxcfEN9/Rzd3BgUghxWlVyoF+CsyjR2X6sML2pIL01M/2zuZn7F068uHzinyN7W9XaQLqtl6evrY0QhcSBITBrGHSHmRHICOQXJA92kvKRGBscgY3FoqDWOBzG2NLcydNtqm9geX5ucHggLCLcReLh6iLz8AsKS8+MUCVFqhP9/EL8NOFiqYyAoDKoAnV0YmxWiToqNTQxVxwYWjM1f/XR00evP3z8ANxcX3UhEYlorKOzd0BQtFqTHBKaoolM0SekOvBtmEScgE7wcOCUpMcvDXZtjA4OZ6TESkWOFCwFDUHArc3NTXeAQJYmFiZGppbmVmBrSzDYCmQEMkEiI3Lylk6cLs3IUHp742FWJDRYyCOL2Th3HsGTgZXySTZUJBFpTkJbCeg4MZfowsN72RFjxDQ/BtKfz3AgEmgwmMJJnBjg68OhChl0EhSHR/F0ceXZzRMFbSNt/WMVRWU1OdWG0oKqscrNA13XdvflO/FYJiBLNNSxOO2b7RfP3n0EXgCn104YonPj4wzKqHRVXLMyulqtr9DmFja1t2/292ntuLgdILtg+46ekvmJ2q3FxnMbvftq8qOFHDgEZObAWTl38l8AeAsA77eBW9//dPnylcdPnzz754/vLp5aHewoys3aOHvmiz8fPv5v+87nXy13Fq/1lU63Z8z3Zq6M5sz0p493pwy3J4136kfaksY6Uqd7s2b6sie7sya7s2b6DDOd2TOd2YtdhsUuw1RrxsjO1Ik+w9JU+USfYXowf3GybHmqam6ifGmmdm2xaXWhEZSdo1wYqtg109DblV1fl9Jek9fX1nL+yldrnyzXlpReuPtT8+EVZzGj1s9xNStsMl09nqQZS1CNxgdNJChnk9ULKSFLKSGLyaqF5MDF1OClNOViunI+QzmfoZxJC5pMCZiI9+/L1dZXR2WkB2RF+/QWJ3RXJDZUxtVXpF388lTPeHtJXVxLY1JDYUJbdVpfZ2p7pz43Q1tXarh8+UxDX1VWbaqPyj1EE+TkZq8PUcz0tbQ1V+0/fGD93Ce2LrRsJ8ZCmmI9L2YlI2Y1NWIqJrA3Vp6q8jA3BcHhcAYOK6UQQgSs3ECfyqRoD5ENBGoRRICFswjFvi4GV/sYLqk1PKBV579ekrG/JrvE3+nA4M7jB5aOnN5dVJ3OplhJaZASf+F8YXyGlK2XcsdKs2rTk5z4XDQcgUEjUSgEHINA4dFYEo5AwJFwWBoWJ4BBXQVcexsOnoJF4+AULJSLtPZjURvdnfeV5fywNnFyuOXEWNvnS+PHN+fTEsJMEcbmKMsdVqbGlpZQJAqJROOwaBIR6wI2rvD1uDI7+eTOnSNXr0rj4kBmZmwsikUgiiiMIE9vmcxL4uRIsYJG+gV+f+3a6S+/evkB+PabH1a7uw7Ulh7KS291d1tLyYgQO/qRqIE2Ajc7rgOZyAKZaEXO31668OPdB7fu39l1/FD1aN/0qePytCSQOQiCMqUhEAwcFgm1NjExsrS2QmHQeDyRQqIiqUiGLRNHxuBxSEc+y41Pd2di/QVEKcksX+Ma70yVYUCJLuyyaIXS1YGBhbvz7LkIrBebV5qUWJqulzjamUItQTAwBoPC4TACAU8sFvEFbDaHTiRhHcX2rmDjRrnnL3OjdxaGr632f39o6mB7eVOgx8mWyt6U6NvnTwPAh9cAcOG779BUCseG6ye0TQvVlGakJ0WEu4olLAabSmFicWQIFEnG4zg4tJiE0tix9B6ihnBlS7QuztVF6WAvoTMFRAoZjnagMlLV2saMbImTg6WlOYFA4vNtgn18oSCQJxUdakeWsvE2dDTEEmRLxboQcDIsulQpLwsJ8GMQk+T+QZ4+FWWNFXXdM2sHj5/7+uCxM7tOnb376x9higBXEqYiQtmSGp2tCxTRcEysmacNOdRZoLFjRXlIEkJVL969Glpd3GEFA5lZIrEEPlfgJnLCWlgkqlQ7C4vydRGl8dEBQqYNyrQmNaowJd7KGnL44uXX74G3H4HnL99sA8CLt+/PXbpaUtFiyK+LVSkNar/B5JD6YI+8QP/R5o6lmbW9e4/+8/xxdmK8PR7nRiFHuTl3Zuhj+NwyT49clXdahGZr74FDJy719C5G61Ig5tY0Ms7Ghi51sJXw7ZwcnFv7Rv9+D+z57Nz12/devdzubGlnw5E6gUOGk2eonSQnJePy7R/fAcCzF6/fA8CZ818Ojs209Y8094+e//bWD38+vHrvl2t37h/4/Fz/7MLkysZ3dx+8+T+j++a/h2/+ewMA7z8Ap49+HiHXRnirbNm2JCItSKP75uefXwLA4zev/t1+9x4AgA/A0d27hVhYnlo2WVMYKvNwFrt5B4arfINtbEUckfiLy5fvfPd9fngY39IkSyX7dGvl7NZWQUR4Z1H69/vn/j643hyi8WfbOApFZDLZzNzSEgI1MrcyhcBAltYgY1OksYUdhc7GYkhwKBYBsQJbQrCYpf37N6cW06Jj/T3csHA0jy2MicvRxKUpEpKjQ/RaVZxUIpPJFB4eAa6ucm2YPiQySxWdFqiOS9IXKcKTQ7Lyxj85+sNfz15+BICXbzZm5jIyslxdZDKXwGh1YlBghFeALkQT5uzszGHTyHgIgwRzE3KSQoP7mqoON1Y3aZUKJtmZgNH6eEkd7Ex3GJmbWlhZga0srM3NTKAQa5CJsTkCGabPHNvclx4WhjE3g5rvoJKQDApSzCe7cEjuTLyrDU1ARuFhZgSklYCOE3JIzhy8u4Cg5mHCnbhBQhtnJpuNItjgSApHJ1cqBWxl7eYkS0ooyyweiszrD0pu9lHlhqryNcoMiZdaFhM2vNp76/zuUrk7yczYlETov3j+DgA8ev7+1K5TuWHZOfEl6rDsgIQCdWJncPxO/9RGSXKRLrtsoKVXLXYmWRnZufGa2ooX5zsmB6v3T3cMleY6s2h4Gr7p0NYDAPh3G3j254vPD58rKqrpW1y99vTJrXu/vHn74s631xqqquY/PXHs979+ff3xn5/+OjCy89BE6+6R6sXe3MUhw+p44cJI/kR/1kxf5tyAYWEob3m0cHW8dG2ibGW0dGm4eLwra6w9Y7Iza7YrZ6wtvbcxsadNPzaUN9iROdSZNT5YMDteMTtRuTTbsLbYsjTfCJLrbAoMirqSkIxM7xS9rLYoqaW2fG5zdev03vLSss9u36zeMyOyJ5e5240nBPUnBPQnqwZT1EN6zahePaZXT6SoJpNVk8mqicyg2VzNQoFuqShstTRyoyJmszJ2vTx6NTe6zaAtKQ7LyAnJjFc05sRXZkeWFsfUVGYfOvrJ5OZ891Rra1d5ZVlhdVVpc1dZ00BRbUvJ7Oz0Nze/n961MLV75tDxQ+dOnjl744vb1y48vFWDDxsAACAASURBVPfDTze/+emnH3efP6IOdc9xoI4myqb1mrFo9UK8biFOOaXXVSeG8hmEHcZGJByWRyLZEfGuLHpCcECIzJ1HRIdTEMUewllD8lByRKojayBOPRqn3l+Wvrc2vVnjeqK7Yk9X+fJgTXlmqK8dIULC6UvWTuQllKq9+gv0C51Nbg525qYWRAobhUAjEAgkGoXF4/B4LBGLoWMxHAIhX+49WlrQXloYo9PwuEwyDsXGwTx49AgUbFdx9pX5oeN9TZv1ZYMlhtTYMAQejkBBsRgEAYOmYXFkJIJHI3MZJBYdFwwxrfF1fXHtwqOffyyqbmA7uiAgUCEeKaKSY91laRqdWCL09HaTCezsIMiLhw9du/nLNgAc3Nw7WV12caj5eG3eQGToWJbBkYp3oZBdOAwbFomBhHnRmevj4/99ePHjg4eP/vv3t/8ePwGAr588dQmPguKwDhyqjMNWOotdBFw0zNrK2gyMgMAxCAwBT2OSGGwKFodg0wgiBlFhx6rQKSpVfgYvm9MDjfsaitqilSO5+tbsxBBPsQ0di0MS2CQ6n0B24/ECXcRsEtbEFIQjY905TIXYPiHYP0mrVHi7OYlsuVw2k8uxRYNjBKzr3W0P16ZvbYx8vTF0uKv609ryYy0VK7Wlt8+fef9u+y0ALO/aC4bAJCLHNB/3TIVfU1ZqvSEzyMuDjMfBkQgYCm1mZY3FIBwYJF8BTWvPyJE5FvtLq4O9cpQKpaO9PYViy2AKWBwaFscjEKQsDhoNBkMsGAwWi8pGmZhrHYX5vq7Vcmlrbnp9YaY9lwo2BrnS6W0ZmQdHB6uSY3zsODnxMTnp2RU1bYaypu7RxXNffXf52q0b9x4szi/YoqGZ7o77awvuH1g+0NugD3Cjw3e4UVHt+tim6PBSrXaup+fp82fqhARLK5i5mTWDwRLw+BIHBwIM4mbLz4uL8REIK3JzKiryUlMielqquxrrfXz8Cqvq/329vQ0Abz+8fw8Ah45+VlrTmppT2ze2JzrAtzUz/vx0+3xVhkJkszK78tOdR3sOnTl8+kh1RbEtAWeHQ3oJmA1pCYWBfvEcVqynJD0qsqisPiK5NDWzsSC/nkKhoXFgNA5qw2W5CiUO9s4nL119AQBPXr95+Pejr7++KpN6OGJpMXzXfImiUhN/aGvfvwAAAMD29vZHAHj94cPvT57d+/PR7Xt/nvnq22/v3Lvz58MX74HHL17f+f2vO38+fP7u/ePXb/8DgGfb23cePnz074v/49zc4JTWIxBFoapjYj6/eu3p+w9P326/+Pjh8b/Pv/jy0i8P/vz8k088yLjSINliVVGqUimVyNwVMb4BOpG3IqW64cCFy9sfgdtXrgU5C7loi7qy4j++/f7+pctuDFxjXNDF4dYsT6ktAcdiUogkLBwJQ+MJICNTMxiW7eDCdnS3MLMkYnEcCpFOQJEJSFMrMwqPP7W5e3NpKzpEW1OY39vYnp9aGhWWo9AkBuiiQpUJAQGh/r5qb1e/QP+QpNSCpLTK8MgCbWRaWGhyZGhyoDJSEZO8ceaL24//+/L7+/cfPn0JAD/f+22ibyxFGaXzUHq5+Dt5BTqLJHw2i4CGk1FWWLAR0gTkacsqS0v4tLZ0JC4831USa2tbqNWp3Twg5pZm5pbGJmYmJmY7/q+vMDUjkmgB6oiQ6BQOEk0EWzMpBDjCEoYwEwloUg7Fm8dw4hB5RAQRZklGQfkUnB0NK6QhXTk4dwYkyJkX6OYUpg5xEbt6u3jXFZfbkmkZ+YXTc+taXbrEIzo4oSYouSE0qVkXVuWrKnTxSmY7BUYZsrvaK91IKIylpSIjK7u2Oya9JFgVkxKbE6XVa3Xp/iHprkGpodGVwVEVngnlusaB5rmtueFFNyqLZLaDS8MVVWTvPbg41ddYmhIbqdPo4hKahiZLRkfmP/n08LGzMyPzBbkVqXnlnRu7Pvnll8Pnrl785tuzn31WkJbTMjYzd+P6rVdv3j5++dn0yEZH3XpP1XSbob8hcaone2Yof2GsZHm8aGWieHm8aHGkaG4wf6Y/b26wYH6ocKw3d6A1vb9ZP7gzracppbk2trU5qW/AMDaQP9STO9pfMDVaNjdZs7LYvLHSvrLQAlInO5aVB/d3x9c2agqKA0e6iga7G5p7WycOzFVWVp69d6d816TQjlTnJ1nOiZwviB4viZsuS5wrS5ouiR3LDR/L0U0awmbyIxeTAjcyNPsM4ftzIz7JizqcF3XIELE/XbtaFL/eW7r3wMjm3vH1ud6vj+75+vS+ry8fuXblzM+//3b9wf2fnv9y7+97D35//ODhs5/+/uXW0+//evn3nQd/XP/xpyt3bp3//vK3N3/47qvvP7l84sjB9dXZoY3l2ZXlxfbp/qKShNFI+XiReqIwsidBPaMPX8mOWixObinUO0pswVBrPJFAJBJJODwWDJFyuX5CW3ssXE0DJzkxy7RemX5iKQKU4+NQoXBqVLuUBdo1KkSfN+dd6K06N9bQlqKJc2L7oyxjeeSuOF1luELjLBBxKRYWZhgqywRBxCGxKAQag8HgcDgMGomFw6lIJA+HzxLbzJXkjVSW5SYmeLk600l4PMzKgUEIwyBbNAHd8aE1IQF6iVBlJ0BBLVBsoj2V4czhh3v7R/vKM0J1ndVloSqZRMyKhVvuLs74bKpvY3aysKAMYo5ypNK96ES1izhXrtjs6RsZH/AJ8PazsXGCIQ7PTj54uL1n36n81MzPZga/nmn7tL3w1MyQ1sMTZg0SsqkSew6diYOYgcJ9ZX/9+eB34N/fXwE//vnof4/+vPzgwemf/0guacJjqK40VqRYlK1SRPp5CugEJNIKigLDsDA0EUvHY1kkPJOEYRNQtmhoqB271Nc9hUVt8hYdry7cXZBzsK7q8vxMU1qiLRGOg+yAEmgoPBmHQlNgUD4WKSCi2AQUn0EIolEyPF1rI8MaUxP0aoUjl83n8rg8AQFu7oaEVIiFBwypV6Y6Ly31f9pdX+PjWewlbk2M+u7MyY/vP2wDQFllHdwaIebZ61iUZKmoPSOpJDbClooHmxtDYGArOBRLJmJxSDsmwZ2J9SJD9C68BDtqpjMvK0Sh9ZS6Cm2oFBKRTOLz+bY8LgWDAoONsDgkBAIjoUkcOCbMzrYjRDGolu2rb6qLickMCRFiCQIreEdqzlxjY16EbmdF/sNf7m7t2pdX3tAxstQ9unjw2LlTZ7669cuvKTFRMgZhp9ZvPCb4eFPhWmV2qdbXh0/1JKD69UltoeH1uvAza7suX/jaT6WjYwgwM0syCu3n7sIiYgRUvNJD0pSf6S90DQpUrBzYuPq/b/579Qz48OHCmS/6hkZ/fvDg7Yf328D7x8+ftXT05JY21bbP1nWsZIZrDo11fLXWd3a5b36g8/iJzzcPnDpw9NKZm1+dOHvc2Y7HwcNFLGKKzr8sXKl3tE/yk3XVNw9MrJY1TTa2LzY2DTO5HAQBzOTRBXyuVCjt7Rl5AwCP3rz59eHvH969fPr4ye7F9Ri3IINEfbRq5L+L/3v+5+Nbj3//+sKlK19+dff+nZ8f3H/88sVbAHjyz7t//gOev3j94s32h4/Am7cf3n0EHv/z4umbt68A4MVb4NUH4NrNH09duPT7w8fv3my/fPyss765Y2ZqeG2lf37+l2fP3wDAz7//9tX1q0dPfnrm/OULnx73xKJSRbyx9OTapBQfb5WbMkHio9ZX7zT0jpUOTe09cW7Pxu6OuioyzCw4wG99ZOLc1h4xEZ7ozjvZUydnEqyMQTgchERGI9EwCoNJ59lLfZTBkWmK8DQ4Br/D2IjNomJRYBjMnMFlKsLDQ1PSZuZXLl384tTh/VU5RQmaVF1AWkhwsio4Su4b5uahEIvddYHa+Eh9SERqeGxhmLYgLEIfqU0MD4oKC40Nioptm14Y33Vw/fDn3z5/c/PJf/+8fQ+8fD/f0BXq7Ovl7MO0c3YXOpPhSDLUOkTmGuRiLyKj8iK1Kz0dy2lxEzGh03Ex1b5+SRKpEEswA4GMLS1BRsZQKBwGBVuampjuMLIVOCiVETSGPcbIhAiFouDWYIQVHGVFwsPs6UQxBS+kYrk4OAVuRUXBuCQcD4+wJcCcmWiZmObuxPLwcDp07NjF698PT8wd+uRoeGjExe9v7ewYFDp48hx83NSJoVl1kRmNipBcp8Aif0WF2D3JVR0pC5ThzEAUAtEvIyvILcrDSakOSQzQxihj9KqY7EBNVpAmPzQkTR2a5ROf17j70y/u/713aTfHzJoHNrUnEIN0/luHV/fOT8QFBelz83o29zVNrNX2jjT3DldUNxUXV+eV1oZm5qZ39x3+7Y9T39z77PKN65ev1eaVppVXNx87cgt4D7wFfj93ZrOjab2rer2/YrQ5bbwjc6zbMDNcvDCSvzxetD5VsTFduThSNNmTM9VrWBguWpipGu419LToe5pSOhoSm+piW9v1g6OFs+MVI335A92G4b7CkcHiydHKqbGq4aFSUG6Cx0hrxvJodYUhIi7UJ1orj9YFVZXmT64eKKpuOXz1q9bdk1I3brvSb1MVuBYmn4rxW0wOnksI/L8dj5TNxgdMxfgtRHouJ/htZKl2F4XtKQ7fk6fbnaHalaKYNkRdPLL20/3//Xzn3u2bt27c+u7697dufH3r0pkTJ4/sP3P0wPEDW5/uWTmyubA2ObA1O7Kvr269o3xhZ8Fic/5Co2G+KmO1InN3Tc5sVcpaY/ZsScJmbeZKhX6tKm1fa8GBjuIFQ8yMXjUbL5uL95hOks+UpJSmxNJIRBgaSqcRBXSCmEEUEjEiCoGNRvPJZB8aNlDAUjrZu7Dp/g62yT7elcHBNX7+uTJuh8ZtIzVsKTV0ozpnsDRNLqDyLEwLNfL1sZ66lgorHNQMbAWFwhEIBAKFJMCgeCQSj8YgECgUBo0n4vAENImMDZTyGtQBNYFu2d4OkUJ2Wlr05MlDNFdPNgkp51LVDKLOzclQUQLCoaFotJhAlhBZcp5duKO4PSVxuji3Shuc4iZRMMktIuL92bYv5ntaa8tyK+qs4GQxQxDMZOXYuxUrVP2Vxb0N5bFBPnJHWz4BuzQxPrvrCMbcJAhvcnu4+o+Fvh8Xxz7pbHHFwEQ4Yx8uLoBPl7GYdCtIsi78f9/fPH369NYnp/58/uz3f/688fj3zx782b55mC4Q2ZHJCjqr2Me/3M83xU1sR0WYWYIQOAwSQ6Tg0XQSnkWhcGgMNp4oZbOVYgcpEetPIFYoZFUa9zhvQVa8Vuhgg4BD8XCoORaGxKGwGBQcDoXgYHAKGk/BcegUBVOQ5OmVHSivCFGXKgIjHIVSHp3KwOOtrDhEuohlo3F2rgpT1Gk966L8C7U+dWq/Pn3S1sDwx/fASwBw9pVBzYyD7AQaFxsa1EzE5ZAIVHNzmLU1ysocCrWECFAYCR6n5LEy3J0CibAefXhJiI8fExXNo0RIHTRyGYFAoOCpbAKNRSCiYdYoJN7E1ByHRwnpJCkKEs2nVqg8GuMDKiLcRvLjWhK0fhwK0XJHaqiyUZ9cqdTc/u4q8BGYnl7Nzq1bWT++tff44tL6tWtXNseHuRDLBDenOFvWQLxuMU8/mBTZqAvU2XLkVFJRsDpS4qEQej7+5Vlnz3RUapHEyxOBw+FwOHsOi4tGerAYu3q7v9m3R+XpHxsevbSxcfTSF9/99esLAPjl0cMfbt5++vLpNgC8BYDLN27VNbaPj82tza8Hewc2RIXsb8hfNoSfHqg/v7GanZIbpEoKUCYFq1JDdSmuDlIRk+Ztz5E7O2j8fJQ+vu7ywOjk1D0Hjzx5/vLH23fHhqdyM/OFfFFhWU3f8OTuA5++2gbeAcB/bz7+dP+PNx+AV8DH9wBw/eo3a/Nrly9cuXf3t7u/Przxv3tffXnt1s2f793//dHfz+/c/fW/V9sv33x4DwBv3n54/vLNK+Dj03dv/vj36T/vXm8DwJt3rz8CH7YBYNfRUw0DU8Mre59vA+8B4Pr1q31Dc42Dk/nd/bPHPrt+99dvb947d+nq6t5Du4+dPrb/QDCfoWFhahOUWzODBXmFzi7ygMTk9pGZvsGlgdGNkpbh2v7Z0dWDWcX1rhRkR0psdXCABGaerPLbmBvtr6vDgkBmFuZcWyHbwUXgIvePyIzMrJGFpEWmlvsHqpBIoqkpwsIKZwkjCd38Vo4cXTn6aWlte1JmcWR8llwZ5RugU+vig1XRQcooF+9Ad99geVCoPCg0WB2u08VoNJGhupjQ8NQQXbKfPFweGBmbnL9y8GTv4tbO2ZUTv/70v8eP79+8++j7+9VZ5WGqeH/fKGdnjYBrzyDRmDiMzIGrlNo74lEhEqeB/8fCWTa1nbhtlG23uLs7BHcPhKBRkhAjISFCBALBgru7u7tUqbHVrWy77VJ3d6MCxV1/z4v/M3O9uL/BmblnzknNqGGim2mYTG93gYeLkeSfslJ//il+QEJSWlxcXFVVVVVVVUxMTEZGxsfHx9TUVFJSUklBWUVBUUlOVllOWltFzlhHxVxPFWSgaq6jYaCmqigro6aiqqamoqerqaupYKavirLU83QAhTKZh85eGOkfLU3LRQWFegXg41NamJwyDD4DjUsj0wpJjHw8K5uZVJlZ0kZC8TG+DB+/8OAwgYW9n7OrP9gf7YWgI8lCOFEYFBqLoSShyEJ/ZEQAmuaPZ0JxzFB2IpWfxhdmhcAImhIKNipadmo6WlbGmIyYJ7PfY+KTqqrrOwaGS2sbKltbyxtas/OrEpOLKMwEHDu2feLc+Tdvr9168OLt54mL//AzskpGBgdv/PNhbW1pFwB+rV1qbh/JFTaVsEuL6Z31sR1ljM7aiJqC8MrcsM4aQW9zQndjfFuNoKqI0VId092W1tEkaquOayjitZQJWquEpfnMgmxaXVXU/9ZYG9PRktTbmdbWlFBdzhXLKk9tHqgfOj7QPNDWPNDZc/RQ//j4iatX7z5/+feNf1/MfW65OAgOskkOchsgozrJQY3MwHYespkd3MqBNzIDa2nQlkhYSyRsIAoxIED2ClHdCeiexJD++JCROMyoEHM+Cn+5Jvt4Y+VIadFIcVZXaUp7cUZXTlZ3fkxXdtRgUdxYuehIVeqhiqShfMFwQcxQjmAgO3o4XzBWJBwriD2SGz2eKziVE3O8MOZ0Sdx4fvTpkrijufzjhTFjOdyRHM6RVF43O6SHGdDD9O8WYCpjKDAfF3FJCWNVFXczE5i9NcnbPTzAh4WFB3i7WYCM3bTVIcb6cGsQ1EiX4uoY7eeVERJcRMJ2xJJHhLQTiexOZmizkFYUSwtwBFlpKBWHEY801mRkJMqpK0kryssrKsgoykopyykrK8vLy8vJK6qpa6upayspq6qqqqqrqnnb6FEtjMIt9NBm6gUM4tbWwtmXD9Rs7e1AejAbEy8V2fOjg6f+uSymIAeytbVSVXfSNXDQ0YbZWVLAzhG+LnRvR7wDiOBglehs2BtHrUhiHjlx6K/bD4ycvPQ1taGmhnRb1zBXt1Aft+woRgqFSPHygoKsuESSprm9hJhYiIXmneb8dwc7/2muHc5JZYGdD5dn1wkjRaFouI01zMWtqqTswYtXVx8+OP/P3W+zS/dfv/62vjp+/V//UKKFhYWzham/tjbVEpQK9c7GwVCuIAMdBT19LSUlFQNtDT1NNT0tTUsTM0sDQyttbV8rM28TfYaHayY+IBXrhbTXdgTpKchIK8vKGyqpmqmpuRkaI+ydYM4ujjYWBobaBroa1kYGcBtrsIFuIMgoAR6Qjw3herjD7a1dbcysdDT1VdWs9c3stXSCTbUpjoZ5EZjjbVUplJDsyIhH16/vAMCFyUkza0snE8N8enhLQbq9oZamvJystJyklPwBcekDByTUVJXtDA3djAxj0bA4GCTC0eJ4SUZTDKOYSaiIIMaEIjGIAFMLy/37JFVkVTSUVBTkpcUlZOWV1bR1tVzMDHG2oPRgX74rqJIREgWxqGHjqllhdIibg5460t2BBvFKhsHzUkR9HV2V5U25+XX9o2cOnbgwOHb4+/SvM51tCRhEFMSD5WBeToazHIy5HtYldBzS0jA+BJ4RTmEGI8gIXHNzNy8lO7u+jSmIcYNAtXX0bC2tzLW1XQyNhioqX1y8EMuIShKKGts6L965/eLXj9872xsAMLu4sg3sLm6tL2xsHzpxpry65eDY8eaaZmcr+8HMhPt9NUfT2ccKEwcqymKjUhm8DEQoHxbCgyFpeCwZ7OzoaGEEg3gGQ6Ew/+CBo+OfZmY3AGBjF1jfAjY39j69/8aLFIweOXn5+q3hQ8fvPX65sQs8fvHu9oNnm3vABgBs7O0Be8Dcr/nbN+5evnT97afvz95/+fjh29cvP2emF1ZWt549f/P919wOAGzvAatrW9sAsLi1+W1hbm5rbWV3a3lzfQ8Atnd3vvyYbugdrR84klvXcf/Nl9Wt3XsP7pdXtzcNH2mfODtx79Hki7dX/7136uyl/kPjR87/ff7ESW89zQAdBVaAc2tF/uTkbUtbz/iyiqb+gzX1fWXVfYWNg8llLdk1bdfvPE/lUK0UJP0MdVw0VQkI6JnTRzdXl+I43P0SklgiRZRVyovPD+fn0GOLaDH5WFZKYnKOJxhuaOJiYQv19CP6YRjs5FxcVFxoRByNm4oicnyC8M6eQf7B+HCGAI4ku3v52jm6+UCDYDBscDAGicQHB+MQCEIokRMEI8MQFFIYH0/hZ5c3R2eVxJXUjN2/9eL79ye3Hh1tHSQF4akENgpJd3KGO9i6gYzNNeRkTdUUQapymmJiRhLi/haWaSHgTLhXRSiaZGkOUpCxNjdWUFD444/9UlJSqqqqCgoKBw4cUFFRsba2VlFRkZaWVlJQVFJQVJaXU1WQ0VVTMNNVM9dTNdNRMtFU1VNRlpEQV5RXUFJSUFNVVFWSNNVTCbIzNDbWZqYmLwDAm/ff2mvbhLxUDi8rmBUHZyaQY/MEec28rPqsxsGrb6ZmAOD9p8Xy1HpaMA+B4vqg2UEhLBJFQKBFY8ITUWEJCFICmiQKCRPBsQI/BMMPSfNF0wMInEAiFxkWRaQLUAiijbGV4h/iVhp6f6jK+8Uyn8z+LKuur6pvLW/qKG9oL69vKiitTkkrikvIY3BFOIYgsaImqbaOI0xOTM8n0jjhcUl/PXvaceliz9lzP9d3gHXg2/V/T1Zn91bFVJWwytLJGXz/lCivPBG6IptSWxDRUBbZViPobIxrqxXWFEc2VMfWVwrqS/gVWRE1eey6Yl5JHqO0gNVQI2hpiGtrSmiuFzbWxjTVxTbXC5vqYsVe/P704venlzNfHk+9e/L1/YupT08+v7v39tWje9ceP7x+6c5E5UgpDOcoQLoOxFI7+aHDiaSDKdRRUdhIEnkogTgYTziaEXEih306O+J0LuN4bsTRXPqhLOpoCnE4HjsYg/6bCT+XGXkoO/pUXtzl8riJCv6pKsHZiqSjuZyjuZwjuaxTRfyJkuhTRfwzZTETJdFnSpNOFcWfLBaOFwjGMlhHMyNPpnOOJtFOZfCOprAOp7IG46kd0fjhVEYDB13HRXdwSA1hwYeFYWOJ5J40ZhILo6+jKqOk5K2mjTI250MgVVx2a4aosSAjiktz93F2Apk5G+p6aKmSLIw72OEd3LA8QoAQ4ZYS7NYYgb1YlHqtoehYTW48O9TOysDVyRqlrUeHQDyc7f8Q36ekpqqioqKgJCunKicjJS0vKycrLaOkoCgvq6CsqGKob6Shpmmk9GeErSXL0dJBfh/Nx/XuvRuF/e0yegYejpZuBhoeOmov7905e+eumLaesrauq5Gxi4GuvbYaxMog0NE40FYPYWsQYmtMcbaujIoYqy/8+8zhJWD3xtfv6vYuBibGzsbacAtLb0M9KhRczmeXUsOjIf5Ia4cgVw8iOyo3J2OsqfzR6UN3jx+5NNB7c2zw1kjHscKsG92t7QkJTL+A00Oj03OLT3/++vvtm4a2oZTcGnJkYqQggRZGDPC0d7Ey0lOXd5OTotuCSnHwhkhCAg7iYqqmrSRpoq+tr6UOMjE2MzE1NTSyMjV1MDMJcrbHQ9wZ3k55VFgGyZfka+VsZSQrLaMgLmOhpoXSNxJ6Qjq5MQfzCwoFUWhfT3tjXQs1JQcNZYqfJ9RUy1NJKtrVMQ7sFebqHORia2egqaUgD3ZwsdPR8zHUpoEdhAT0cEvjmdOHT44f+vp1am0POHT2rIaupqe5cTYhNIVDt9TR1FFRUlZUUtfUUFJTlZASl1OQtre28rSzwXu5BRrp+CjLZIYEFpAw8cGQ1sToyFCEk4u9MCPDOwCxb5/0nwekpBXllTX0NAyMXT09bIz0cLbW0c72AgfQ5cqcvBBIMTawO4YThwzU2C9mpaHI9PfOxKEpCHQUPbIov6qiqrOl61Dv2HjXyOjLT+9rYvmdorgsTFB9BP5KVW4GEpyI8ErB+dO8HDGOlrH4kHAUvDA3JzErG8fjJzc2osMjUORwkL2Tk7O7q4MLxNk9LoIVTQpDBaIKC0oLK6tbh4fvv3/3aW5uemllcxfYBIC5tY35jd2ho6fb+8ZOnbrQ094LcfVqTeB+PDV4qSbtVHVed3VNSlopN6GUJSxixBSQmYlxKTmhJLIZyNjFzTkhOeXf/+6evHL1nwcPp1fX1/8nNuwAP2cWHj97/eLtx8l7j4rKq7v6h6fnl+8+evb6w5dPU782AGBxc3t7DwD2gOWljXfvv3yZmv7w9cfUl1/fp2a+fvm5vLTx9Nnrl6/eb+0Ca5t7u3vA+g4wt7axuLu9DOxuAsAmsLu8urKyuj41PVdY117bfzSxqO7SnafrAPBj5vfdh6/uvf1068vXe5+/3X/14eLl/1p7RvIq65sGhrtbW32N9f30lELcLKIYpHfvP5KovIzahr5Dpzp7jpZW9RY09Bc09VW2RbNCHQAAIABJREFU9X//uXLm0ICO1AEjeWlXM7NgiHdVVcU2sPtt+mdNS1tOYXl2fnVadj03pogpKIrLaeZn1CWllFIZScFobhA2OoSWigxP8iML0GwRmhIPI0bB8FwHT6SNcwA0GO8NRbl5BUG9ffR1DextHQL84XA4DokkQv0xwXBiKJHjF4BHomlUWow/nBzGjiPyEqJzSodu/Pv087dbVyaLE7JRPkgijuHnT3Ryhnl6QB1sXTSUVMx0tOyNdV2M9R10NN0NDMhOprEBnmmoIA7UG6SqaA8y1dXRkhSXkJSU1NLSUlFRUVBQ0NDQUFdXl5CQkJOTU1BQUFSQU5aXUVOU1ddQstBXs9BXNVGXM1JX1ldVkTrwp6y0jLy8rLyclJz0HyBDdaSHna6RDjExaQoA/r7zuKigurSoNTOzmZyS0nH2/Plnr+5N/X4xu/p6bvn71vaHpQVgC7jYd4aD4DrYBVt7YWn8HBJVFEqNx4SLAnExwVghJiwNRUwKREVB4UxfWLgfmhESHheA46AoAiSZH84SZmblkwhkdSllMYkDPnzGmYcPKps6yxo682pa6zqGaurbsnLL4uOyedwUFkcUxo5lxqdiOdzwqMTImFSuMN0rhFhx5NiTjc2zz19df/F+bw/Y+vT5SFlGf3lsS2l0ZQo1T4DMTgiqyKbUFzGrCyPaa2Pa6mKqi9itNbFNNTF1lYLG6tiWytjqXFZ1Lqu2iFtRFFlXKagoYddW8pvqYtubEztbRe3NiU11sbWVfLHxQ60jvdX97SX9LUUd1Rldlal9NRmtxXEduTEHG3Paa0W9Pbl1FdFt2ayDuVEtfOz/nqIDTEQ/A94XARtkIY/FkiZE9PFYwvF40qkkyukU2kkRdTyOOMpDDzJhY3xkTyqlOhbfn0j+K4d6LBc7XhQ2Ucg4lsM7nhc1JKKNpTH7k8I7YgjDqYye+LDDIsZQPLVHSG7jYxuZ8FY2oo0eXIl2byEF1oT6tjKQFSRoIcG7PYZQRIJU0AJrqagyNGQgiljPRubxsBi4h9g+MS0DA6SuAQVklewHbeAwulLj2vJSMoUceKCnuTXIyszATU+dYqHfhkcc5VEnG3KutOVebyk/V5ZxpjT9RlfNnZPDDWVZPgGeli42ZHsXLNjb1tZaUl5WUVFRQVxCTUZKRVbcRVPNQUMF7+nSkJNaKIr1dbM3NtBWVpE3VZeJBntkE7EoB1AWmz4w3FM7NpCYlWNnZWRnqGGvqz45OXnt1QcwhaGsrWempu6tp42wMfcyVPG30MA4GmHtDFgedhEOVpPnzm/M/toDtpYA4PnShoGbt6Gpia2Bur2iPNXLHWcFgsjLJ3pCkvyRhbHx9+7cndvcXVpb/fb53dOH9x7ce/j8zoMLA90jOYllbGp7Ymw2CR8NRzQWFtU2tMYUlSGEIhKVh6HGMQT5UK9ghIN1PNYH7mahpizjqSofC/WspWMqKYhskj/Zy8ZSU95UR9nC1EhfT8fe3t7W1t7V2cXV1srdxhwfCCY7gFieFkKEKyvEW1tD8c8DEroaOg7GxmhdTYGzcyc78mRRUW2iMBwGhVia2irIkV3tRstzMyghHA/7NnZENgpB9wUjvN3MdZXN9LQTYxNICJSbkT7U0oSFD737353FrfUdAJhfXlveBW69eq5vYainKod2sLE21NdSkDPR11FVUVJRU5aSlz4ge8DEygQeijMzNTZRVbKWlw7S14r2cc9EI8LtrOm+nkREUDiPLcwvxkbwbd18D8irGDs4eELhSTkFXSPDDhbmEWAvjq21yNXpcDy/l0v9uyjzn9pKhoerhZp8qD9YSMJmUgi5wpSC5NzywtrjJy89ffPtw6/Ze69eDRw9GAgy4Ad6oY3VE30dB4SM/njWtdaK0dwkirM1ysqEEQTF+XnnZKS+/fZVVFqcWFl2+satk1dvnL587cX7rw8ePuvu7EsSitjh7Pg4UV19c/fwaPPg4OjExLX79x+9evPt1+/fa+vzG7vTq9vX7z2fuHjj3MVrfT2D7o6uFC/745WZZ+pzznU3VBeVJ+fUJhW05lQPCLJqIuJyGMLU+JzcjJKS4vr65r6BtsHRzMrKmKysoobG0Ym/phaWNgBgaWfv58LyJgBsAMDU7ML3ucVn7z6e/+ffN1+mLly78WtlYw0AljaB+ZWNHQCYnl16/e7zp68/v33++ev77JPHL398//3q9Yeb/92dX1jd3AL2AGB2aW12dX0dAGbWV/9neszM/n7w4NGj52+FmUUZVR3ZdT3jV/5b2gU2AeD5q493X7+7++nz3fcfb9x9OnroVFZhpTC7oL5vsKyo2M/SzFJuH8TG0NPFrqtv8MLlW4UtHeWNXXWNA+19x/Pre5qGj05cvP7u9ZfG3BxnQ2O1A5L2OqbeIIdIQvjQ0Mj81to2AEycv5KZXVFR2ZeSVi9MrmUnljOTyqPjirmxpaHh6ThGNp6dFxZVCCMl4Nlp2PBEBDEaQxa4Q3Age28bJ4iDux+WwHBzcFCVVzTQ1ndxcvf3RwYG4928gqGBOAwxEo4Kx4ayQgmRYEgIIpQRyozhpRc2nTw9ceVGX1NPFIlNRBKCA7EubkHe4BAwOMjfH2liDNLW1NJWVnAFmYItTMHmRt6GahSwc3o4URAaEujqNNDWamNufuCPfeLif+rqamtqqqupqaioKElLS0pJSSgoyMnLy8rJySjLy6gryRlqKNoYaNjoqxkqS5hoqhppqEuLH/gfCGWkxWWlxOwt9GEOFsZGBjA6+/HC6sMfM3eff5hfAV6+X598/XYWAL6t7r76Pj81v/l1eunjp6nXr97Pv546UdkXDYs0Nfaw9yVzEirD6Jl4ejqMEIskJoSQk0PIqajQpCB0NDSY4e1P8UPQ4YQoPzSLwBAhSLwwdmxDd39JXb2dtYuVv39qT+fw31fzK5uLG3vyG7trOw/W13akpxbFCNIj6EIGK4HGjouMFUVEx4RHJ0fwRFRmHJLGgzK5mYPDt2bm328AK7vAj+dP21L53YXRHSWx3UXCzkJeayWnoSyypohRkUdrrOTVl/GKs6gVRaz6SkFXW/JAV8ZIZ2ZHdWxDMaemkF2aH1FTwctOJRRmU6tLOe2NCb3tqd2tyS11woaqaLHeDF6biN6ZTB9MZ/aJqIPJ1GO57GNZzLPF8WeqkwdyIg8WC8ZKBAeLBYPJ9DYaop3k20GGdlH8O8jQdpJvT3jgMBt1VEAYT6AcjSMfjSEeERCOCAiHokKHeZhBDroxiZKfFMYheOdgPXpZfr1834GY4F5mcBPdv5WNqKX6NbEQVRS/fKxnNR1eEOrTwsQ2MkLqWZg6Nro+MqSVh62nBecEORbBPIuQ4EYWtpyOKKIGdSTQyqjB9SxMDRVeDPdqpsDziX7JkRhYkNsfYmKG2roYM5MYCLiMhOvgMweSBANZSS3pCYnUUAews7K2gprcPqqrZR8NX+FlNxaJvVGX8n588H5/06Wmkr/qCi8Pt50/OiQURaua6QS6uLu5uGqZmYgrKijIyOpISLlo6/gY6cc6WSe62zUzQx8MN13uq0piYbw9LdS0pA2VpcIdHCv4XBE7vCEvp7SqRFRe1NHZ29/TemKs//a1K+9//Pr34/SVdz/oPCFIRyfKD5JHJQiDfbLwwS0xjCoaoZ5O6eRwPj7/8PLB06WFxTUAePN7zQseikCgoPYWKBOTej63hh6eGwRvp0eO5hR9e/vu+c9vN+8/evTixcefP+69eXvn9acHD58VxfDj/Fxqk/idGQkZ5BCKm0skGhPFiyFwhUGceBonMSGrDkMQgK096J6uqVh/JspfU1PdS08r1AHE9XbguoES/Z0joS62OkrKUmI21pbBwcFDw6O1jU1sTiSJiPN0sTPUkEcZalPtTageIDraR0tbTVZNVUtT3c5ED2VnGO5inYYKKmFSOcgAmIttkK2li5pKCsz/eFleBYtSSsW18yOjoZCcGH5GtkhZfr+Dg11P/8hw39B4f9+ja1fuT95eXgO+/Z7f2gZ2toFNAJjZ2wqP52kaaMADfEDGBmqKclpqyspKcsqqSmLif9q6u/UePlzb3WNgZmaipemgrsb09iqihiXBg/EWlhwU4sSRg/0nTlCS0qhxGWG8RF8MCc+PYnATR0+fP/PvDQ93VzrUl2hswrWyaA0n93KphxKiO6O5GBvrkrTkZw/vThwaS2NFpvGTy7LKsjOK/7v95Mfc2u+1jeXdHX6C0NFABelsFglxKA1Dpvi7J0Jc+xKiWqLYKGNDqLYWDxEcAva8eu7MHgA8fv324/TvBQD4ub4zs7H34vPU559z2wDwe35tbW1v5PB4cUXNtbv357d2Jp88+/u/W7efPr9881ZWaXXrwFjL4JHGvoOFlS0VNa0RdLa2mpabiS7CzqQomvbi5pWBwbHcqq6S1tHSpqG04mYyPzmzqum/V+8ef526cv/Rg/efvi6uzGxuXX/0uK6n98q9+/O7e+9/Tq8DwCoArO0Bv1fW/icpTj58/PLj57dfp0bHT5y/fvfB648/lzenlzfm17empud+Tc/Nzy3PTi/O/Jx/cPfJj++/X7/6cOavi7Nzy3sAsLC4Nre8vry9tw4A/7/d3fWNrdOnzrZ0DFL4SYnFTQVtI42jxz/MLi3u7i4urT3/+PnRp0+P3n68duNue/ugMDUvoaiipKWlurra387WSPpPL1tTRyebKGHCrYevW0cOlzd01jUOlDf2JhZWnr1579bdRydGjqGtnSwV1fUOKNvLG2H03fLxUcXClJbmxsXlpaXl9byCmvyCJl5MQYyokhNfwoorECRURsVXUbkFrPhKNEUUFMJ180Q72Ps62EKQcLIvBO0HxZhbuJhbucYmZKRmFklJyCopqBobgUxMrO3tPb284c7uAdAAPBrPwhEiQwmRIViGfyDBD0YKwNJwDEFBe+/osbNFaUU4KAoLx3l6B3l4wXy80WAfJBJDtXf21jUy09TUtDE1stbVMFeRdTfWg7nZR+CQDAK2Mi/ny4sXID1dcTExGRkpZWVFRUV5VVVlRUV5cfE/FRTkZGWl5RRkZeUklRWktZRljdQV7Y00HQzUjBXFjTVUjDTUZSTEZaSkZWWlpaUOyMvsc7E1ITpZeoJAjm7eVd1D1f0DxU2tx87fGL94f/T03/W9hw6dn3z0aeHHMjC7DMzPbu2sAW+v3SumJwgQbGcXhDuajWdlR0QWkOiZGGpCpLA0IqoohJiEwMUhsAJIYLiHL94vJCIAxYBhI2mcNCwlKjCUSo2KDmUz0jILclvbzzx/NvzX37mlDXkNXTUDR3sPnyspqBPGZETx0yIYiRGshDAan86O4kTHUqMSCVQelsCkRScFRfL9BIKMvv5LHz6tA8C9i2ebReyuIn5DPq+/LLGjOLqmiNFaHV1fGtlQwa0v43U2JIz05XW1pDTXxjXVxfa2px7syelvEnXVxrVVxzZWCzpbRbnppKKc8OpSTkNVdG05r6oksrFa0N2aLHY4M3YsPepIduyx7JjxrKhjmfxjGZyTOVHjyREn83in8/inUpjj6cxzdaJjGaxTPFIjza+R5tfGCm5hBDZHBLSzYR2R8N6okEYOooENa2IEt7HgXVx0ryC0J47QHUeoT+UWpvJ4WP88BLif6NsXBh5gwLsJsCaSW2u4Vy3RrYEKLsO5FGFdmtnwKopfdwK3M4FTF00r5xAqeaQqHiEvLDgp2C0P459LCCqgo1PJgTEozzS8vxDqnBLoUUmCVmO8O8JRVUyMiB3i72unKS3hoKYdYKgdamlEtTIWethmBHpGezomIKCpeDQC6u4f6KmiJaMrv7+Vz6qF+VYFOL7pyn851vHiUOez8Z7rvbWnG0ouHx5oqC0xsjMLD6d7BgVJ6uuIq6tpa2rpH5B0VVFGWZimOIBKA1yrUJ7VJJ8Csk88GYIKdFRRP6AtIx5qZRvm5Z2ZEFdfXFxeU5FYmF2SVzQ62nv16rn7Tx7MA0D5oXOB3OQwdoyPiysT4klxto1wsi7Awjs4EXFe7nwX14mi0q0VYHdtF9gDtnaBFQAgRcba2TsjfcF+muq5oZh8bAjdFJQThLrePwoAwJP56d/zazMLy3NbW89n579sA8/efuWikYlQt1w2qUXET4D5IEy0C3mRd29OFjd2UVMLEWHcrMLGID+sn61buI8vzRfCwOK9wQHuZmY+VuZQEx2ijbEQ6g430TNTlkWjA9PTU7Nysj98+frh6/erN2/euTd55MgQg45zVVcJdbZMZeDqy3Msrc21dLTNtFVddBVdjZU89RRQlgZ4V1sHAzUTLUWwpZmjhmawqkoBCZsQDE1DBaWj4CF2NocH+1aBbXeIWyAOV97U0dTac+bY+M9375bnlpbWgKX17TOnL8x8n90DgBUAGLowIamjoQsyMTE2VFKU11RVUlNVVlJWFftDwiMI88+j94y4RFVdfSMdHTstzTAPtxwKJYdCQYAseiurgD2g48hx33AOJT4nJCKOyEvwCaVEx+dUtPUP/XU2MS3F3czMUUoqwsaiLzbqZE58CRaWhoSVChN+TP3cBICr12/H8URCdlJ5YX1ledOr919fvf/8/M37HQCg0Rne1kYMuM+59pqFW1eOF2XSHa3YXq7xKISvni7ezRXnDWaTSJP/3lhYWNrdA378nJ3Z2n3w7uOr779GT/41+eTF/MbuoVNne0eOxGdkxaVntg0MfV9Y2gCAf+7c6xoZGzl+Mr2wqqSxq6ylv7S5r7i2vblryBcaqKmuZaKnh4J6C5lhZ06Odw4dzqrpGjh+4cjExYyCakFy7ql/JhcBYAEAlgBgBQDmt3amV9fXAODXytrc5vbM2sbTD59WAGBxZ29j9/89xfUd4Nb9Rz9nF+48fHLj9r2xiUsXJx+9m1n6vrq1vAfMr2zMzS8vzC1OT/3+9PbLg7tPZqcXnz97c3x8Ym11e2cXmJlZfvnu0+dfv7/OLcxubi5ubm8DwB4A/Hv9VlpWKScpL7miM7mqq2Hs1CwArADAHgB8mZl+9e3b49fvzp+7WlxYQ+fF8zILEgoLu3q6g9zd9GUlDbVUnNyd4zMy2/vG6roHm3tGuwaOCdLyY3KLX33/NT5+IoHB9VbVNfhTzk7d1EvWPMkK3Y1LaOOnJLPZZ06Oz878jokTVTX19h08O3D44sDBC90DE0xuIZ1fGCEopEdlO7vBLIztnI2tvE1A7kamEEs7F1OQq5WDi60LDkviCxJtnTzE9is4uPkHocKs7cGGpg7Wtl6OzlCwDxKOi4Bj6MHwMDgsLDCY5AFGevph/EKonNT8Q8fONZW14IOwELC/i6evjx/a1cXf2xcThKJ6B+PAQRgnLx91NRWFP8WMFMUtdbTtrcwDgn2p4aS7/167NjGhLikpu+8PRSVZcYl9B8T/UFSS/d+toCgjJX1AXlFOVk5SSVFGW0XOSEPexUTH3UTbUkVSX0VBT0VZ6sCfUhKSEhIHpCT/VFYQd7E1QZipwaxBDkbmJByZFEbGEvBxorSi0haWKI+RUljUd6znwuTFF9/eLQFf57cX14HX1x6UMlN4KK6VY6Anng+nJBGpafiwFHxEgiCpjBmVFxwSFYzmw0I4Pv4kdx8UGEH0x9AJ4TEMtogczkfhKTBCaCABzeYLYwsKRy9fHT1+pralL7ehvW7oaO/BifTUYi4nmRmZHM5OiuCJCOGRVEYkm8dnxiRSaNwoXiIMQ0ZxePSCPFx6SvuF8+vbW+eGu7qyOB2l3Kp8ZldlQmsRt6owvLaYVZJDaSjnt1THdLemDvfmtjYktjel9LSnj/bnHx8uHevIHmhK7WlMbqmL72pNbaqMrivl1pZw6kq5lQXM4ixqZQGztSZWrJVL6hBQe+Ii2qIpvQnMXhG7RUAZSue3cUOqOYiu6NB2ol8Fyq05Bl1B8moJcGhnw9pYwf0CbL8AOxgbOhJP7IvGDMaGtsRiW6NC2jmoLi66h4/pjsK2RoXU85E1iZF58cxIODgv0KMv1Ked6NUTielikJvZwY3M4AqKXzEJkoxwTkZ6FNNRuZTgZBw6AYdiBHiHuNuEuNugnEGBlvoBIN1AU60AkI67kYqrqaq9loy7ljxYRcZfSbYxIqiHgeiloSrpiFBfawP1AzaKclg98wA9VZyZbqiRmsDVIh8FIVvoIEw0CY6gGC+3490tg+ODmsZaEGtQAsQ90dnoUCz25XDr84PtT451vjsz8v3SyU9Xzx7uacGEwhOT0uJy8kF+0H3qarr6epYaGmADnTBPxxgP+/QAt1IcpCrMPxfvyw52DXC1sTAxMFNX4kIDhWRqbWVFflqmICEuq7Kko6ahvqHi/N9//VxZuvllGpNcpuIUbOYE9nByQvm4eBpq+emqx3i5ZQYHYAwNo6B+by9f/jm7vLyytre3swEA3zeBmoGD1p5eIEtTOMiQ6GSZS8aSTU1C9U0udw0Ae8CP3e29HWAHANYB4OP6+qfNvb8uXEU7Obeywtvj2CVkRGqgW2kYsr8wc29zbfz6ZFBsClWYlZpT4uvqEuDoGAbHUnBMLJIBD6LYWdrbgiztDfWgRvpoEyNvTU0yHH5w/Ojnz59PnDp5+frNvy5d6RgcqGqo+eviyUdPJq9fvjDQXvfk3j9bWws+PmBTbS2al7PA1YLsZQM310WZ64c4WBmpyqooiDtZgWwNDIIN9RKxyFRiSBoGLYIjkVb23Q0tmwDwa2ej/diJxJLa4prWtsbWxvKysZGDE+f+ufviVVd3/72b91aXNzYA4NvGZjCFLqdhqKKmrKAgp6mhJicjKy+vLqVoaOkawk1t1LZ0kFJUN9TWdzMxC3F2Yfn7Z9IZaHvH1oLS9dWtY1f/g7HjYYzE2Jw6enyOP5kZHZtTUNd5+cnzkdOnnawsvHS1mR7O6Rh4NQNVREbEo2CDTa3zG0Dj6MmotEqOoDA5sbAgv7aipvXe4+efv//6PTs/OzPnB/aFmhjQwW79WSn3Rvv6MpPpvp5ZUeyWsmIWPjQtXtjUWN/R13N58lZaXuGla5Mzc+vTa2svv359PTWVnFdwaOLMl9nFrtHDDd39KcVlBXWNGcXlw8dObQDArYfP0wtKj0yc7xw9Vd46VNo6lF/bVVzf3dI9DA2EHTggEcEVPnj4uKK8NDu/qGXoaOvBU98XV3eBvadP3/aPHBkZ/+v+u8/vf89/nJ2bXd/YAoCNXWBueX0dAH7ML7359v3t1I+ZtY3lPWBzD/ifqr8FAF9/zmwDwPXJOw+evhg+8fe1h2/eza+9m19eAoDVXWB5eXV3Y2fm++y7lx9u/Xvn/ZvPjx88P3Xy7PYWsLG+u7q6e+v+09uPn527fuO/x0/vPXuxBQBb28CL5+9zC2tE+fUplV28/LrKkRO33n/5sb2zubk5v7r8bW724ZOXw70HBfwkJDGCEJOYXFZSUVNLgMGMVJRVVeS9AqDZZRUVjR3NvWO9I8cHD06I8iuSSiruvXlbUVLqa23rKK+sKyFroqTnq2RbYI3v8GLUh7KqRfF1+VlDXe3R8cKhU39Nvvl06faTgZGTRXm19MgcOjebFZ3tE4A11DFyMdDFWBrx3K2Sgn2i/T3ZUE8fMyOok2MIDKGppSf2xwE7KJnEz6JFZ3vDqKbWYCNTZztbsKszFAonQQLxvn64AH881Bfr4hYUgAiD4yJ8UJTMjLLshFwiHO/j7e8C9vPwDnJxgXqA0f6o8IBQRhCZReELnF1d9NXkjZT+lJeUtrCxLmyoLKmvfPvy2cTwiMr+P6XExGTlJGXlJBWVZOXkpeQVpCUk9ysoysjKScqryMkryqiqyOuqyZlqKHiY6UMtjRw05XUUZbUU5KUO/CkpLrF//x8y0uIaqjKudqZ+VjIYFzM/kHkYxI+HCxGQ8ayQUEowPiGjcOTM1ftT8/9+nrn7a3FqD5ha3/42v/z02sPGlCoajGXqGOhFjSVF5RIpyTRmBp4eHcZKwFFi4RguMpSLwLAhgTh3CNzONxiCIpDp0XR6NIlIJ5EpVAaFFcNk8KMZosSStra6xo6yyqbsmuahM5dOn78RJ8xhc5PDOSJyZCItKplA5zA4fC6fR+dH02nsSBqHx40h8HhgGjlnsOsdsPno1s2hsqy+fE5TGaO+lt9Vn9BRGd1Rz2+tFTRWRP2vlNbXkdFcF99SnzTUm9/flTXSl3e4r2CoJX2wOW2wLaOrJWWgO3ugPa2tVthYEdVcJagv45Xm0IoyKeV5EWK5CMfiUI9SEiQD6VRAhpTQgtJDvRpiSNU8TEKoaz7Jpx4NLoE51QoQ5RSvTrhzOwHSToAMM5FjkSFH+KHjAuIoGz0WGdLNxXYyUZ2U4E5iYCcxsJ0cWE/yqyb6ZjBRbKKfv7VWlJNhNcI+Cw5KDHHk+NqTXC1wzmZoB9NAS0N7TWVrdSUXY31bHS1LOVkHTXVTJTlNqX16ipK6cuI60vtMlaRt1GUcDVTMtWW9HI39XUChbraRnq48Z6cmOnSAiegKC66hIWGOuuriYjAjQ6G9ezYG3sINz0dBs4Lce4URDXxKRRSlJCaixhvclZqwAqyl1Ja7uDglk0JKiNAClE0LE3u+OuNMfdY/7aUvD3bf7G0da6pubiivr2n9OrfScfKkkburjpGBi6WZp7mBh5kGWF8TY2PM9LCkORgiTNQ9ddUd9Q3dbVx87G2CjC1yo+Nys3OKcwtFGRnJ+dk91Y2DQz13n9x9+OUTu6jal5eFiS92DwzxcnO1sTMK9HIItjSJ9vZMhcH4UN/R2trd+bk7r15vArurOysrwN4sAPz7ZcrQy1NOXz3YwSSOhEgho8OsLYgmoJaE9OnP31cBYG8bWFvd+vjr59vF+a/bu0MHj7poaBUig4ZjmJcKUrsjcK1sQiGb/P7dy9OPHgWn5xDjs4UikYu5HgMNj4kSkelpuNAEREAEKoTq7OLp7+nlB7JwlpbPoTLfPnz6Y3GaoVVnAAAgAElEQVRpbWN9fnnl/dSPL79n1wHg1uN71279c/PW5ent1d7D/bmlGWcuToSgkb6W1nxn++PcsExMENvJJtLJISoowN3KVE9f083dycYCBDEzJPt6CnAIvINdfBBioqEdmNvY2wM+rq93/vV3dEFNeUtvX09/XUnxcN9QfVP3yRvXNwFgb3MX2AWW1rdXAaCxe1RKwUDPWF9JRVFZSUFKQtrW1p1ES2IKa/DcKgiKKC6toq+p66Bn4GMKgpqDkE5O1ICgLJ4Q2AVmAeDgtUfk2AKKIDeEER9I4SSJyhLzKrsnzuU3NQT4Q/xtrbAO1gK4b0GYX14YPDLIr6W64eLd58SEAlHVUFJBf2pGZVZuTWFFw8ixEx++fN1c37p87m99FS2CuWWMDzQLE1JMo6aHE7OFvMePb3+Y+vDt19T08sKtV8/P3J6cfP+29eDh7Iq6119mNgDg0ZvXd58/Y8fF5VdXV7W2pxeVPP387dDFS6LCktqOnmMTF15++Hbz3hNhalZZfUtJQ19GWXN195GSluG8qrbukaPjp/7Kzc2/dO/19PIWKTwir7zm0+Lm+duPl7Z2NjcXt9d2Pn741j0wNn7+0supn5+mf28BwPbuzg4AbO4A2wCwsQu8+TI1+fDJzOr68i6wuL6+ur29vru7sbc3NTOzBQA379797969g2euX7r/8u3c6uPvMx/nFtcBAAAAYGsP2AHmpxevXrx27crNu7cenj9zaXsL2N4CFhY2vv2af/f114mLl249fX7i3IUnL98sLa/3941RIwShjPjo/MaY0rbcjuHiroFXv2cBYPfH7MzVW5M9vYN5aYVMehSGEhnCj+VlpFHoEaJoATYoEE/AsIXRkXEJOaU1ybllPcPjvcMn4rNLIlMzX379eu7UKZido7mUjJ6KqqK4AtrIO98S1wNmZHkElwgiK1LiopmUvPKivJbGkp6+sTOX+vsPZyfm0diZSZl1uaVNLu7eOoryUGMNqqVapjeoEudzKi+uK57N8HHxt7dUlZYSE9tn7+SOiS7GRhUGUpKgWK4zGGNpA/b2hgf6od2gaLAfNggeFhxEgviEeHghQsN4KAILDCNBfbEwMAIbhEGH4CHBCFtHL1dXP1cwKgjD9AmhhzBjL9199OjZ04rCTEPlA3KSsrhw6tVn978s/r5ze1JADVfbv19V/MAf+8S0ddTNzI1k5SSlpA9ISR9QUpZTUpZTUldUVJHV0FDQ11Aw01QEWxoE2pm46qn8D4QyEuLSklL79/8hLyelp63kZm8GdpIKdtIOMjdCm5kjjAxQZsYwEzO8jaefOzScym4fODj55tOzX3M/1jbX9oDvP3+8vvumSJCP9ia7w8MdQlkYThqOFEsgxZBZMUgiC4FnE2lx5IgEDDESCgt19fa3Dwj0ReOpEXw2MyacRA8jEMNpJBqbRI1kM0XxmeXluTlFcXGpzPjkwqbO7NzKSG4yOyqdFpVK4CSSoxIwNHZEJI/JZkVGxXCZvOgIHpfJC+PxwOHExOaaow8me+sq6xNY/QXsxkpaW09ie2NcawWvo5HXUR8/0J7W1hDfWp/QWB1bWxHT2ZLW0Zza057e15HR35LWXinsqIrraUxub0zq7cgY7EjvbkrqakzsakysL+MVZoQVZVJqSzhiGXCvmoiQMlJgDsKjhY2ppAaUkCENXFRjmG99GLSVgSzFQSoIfj0cXBMJWoV2LUV71oX519Gg1eHeDRGQxnDvOrxHHc6zjuRXRYZU0yHVTO8yiltNmHsbxbed5FseiS2OJjgaK6gqiRkaqSjIiWmrihuoSBjJSxorSIFU5UAqsiYK4vaait7mOhALvSAdhVCQDs5cG2moSrTS53jaRkOc+N4OCQgnYYBtIsy5mBLUyie288MaWaENdEwFFdYY5teA96xlwqJwEDtdZS8V+UQHu1y8Xw+bkOtoWultM8wK6WAhbtZl/V2UVIUJ6E2Knnv7fGtrY+LS3/nFRXEcdlYUOys35t+xIxcOTgxe/CsyM4rm45QJ9Zy7dXlrC5j/OrsJAO03L1qEYcE+3hhLE5ajAZvgyXEyLQmCpBACKQRfdwd9w/1iKShEDYuZwWJlpGXGJGflFdWmJedUl5Y31Fb89dfZj1+/33jwqHH4YGpdc3x9GywuzZUl8LR3D/HzwwV4MVDeSf7eqU6eT4+c3Nne/F90cW1rdwkA7i/N5I4N+EbQ9G0dIp2cov3846jhKYlJExcu3HvxcvL+/R0AWN3b/j63+Obb7KuZpd8AwOazvE10Oc6W2T52E0nsDjK8IBgcE+Qz/+Pbg6/fMOmZ1LQkUjgDbOuVIshkxaTh+Mmh1Hh6aEI4O5kVEe/v5GskoRzmEzzz6ef3mcXPS5vv3n9cWlvfAYDN3b2Nvb313d01YG8dAOa3pt/Pfrn+8snAX2dE2QVQdy+Mkz3bwwVloE6wMCikE1EOlhwc0sZIz8vV0cYaBDXSZfpDaAF+yWz245u3gR1gewPY2QKuPnoTk1ZU3djb1NRXVdHc2tSdkZ7f1T0wP/Ud2NkFdna3tnY2doENAOg6dFRCXUtXV1deSX2ftJqpvV90ehWJm55W1hqXXRaW3qBk4yOupq2vqmynKAlWlYvw96QgfYtyizfWtvcAYAMA5nZ2T/83mdPS4kcLp6blRRfX8NIL+QkZViA7HztHsh8kEgaN9/YJd3PLiImZW1kp7+wsamu/9eLlk3cfclu6eOmFDT2HKut7r/xzb2pqlslkKykpOJmphvu6lDLpQiQiEo8fP3H8+oMHt54+f/j27bX79+++fPltYWEdABZ2dl5PTf3e2Hj+9dvbX9MnLl85euHi3ddvHrx7X9vd88+Dh6sAcPL8xUMnT9+8//DClWv/3rpLZ3Hyi8tSEpIT4kQFxVXFVQ2i7IIYUcrEhXM7wG5zajILhfR1dXvx5u2zj58fvv8wv729tLO9tLMyvbZ07r/bDYOHHr7//mtpc3Zh9ff07KOnd27+98/Fv8/W1dVl5uZ1DY2+/fV7CQAWAWB2e3sDAN5/e/9z9se3X1PTC3M37t87/feNB68+P/44/W569cvC/0e0twFgAwD2NoELBycujJ66cWlycvLh3OLWzhYwv7R5/f7jX+sbL999vHdtcvHDt/aK2vHDhxKiGRAvTy9vRGxyVXxOe17DWHZjz9iV6ztb2zsbm1UlFUXZxbG8hDBSJApLo7Bi2bGpFF5sCI0WnS6q72nFUYlpWZk5ufnCmNTC0rrylq7EorLUoorMnNLijDK0F9JCXEJPTs5AUS1E17HAOHjIhZps6hkNgWaGUej4cEF26d/3X374/HNzYXl3e2dpb+/h21/Lcyuv/rkCMdA13LfPWUcrxNU6Cg0uyRZODnacEQlL/MB4WzMVRRllI3PvkAgMlRmIoXgHEX2DaIHISGhghLs33tEN6euHQ6DCfaF4D08U2BsXFBweiuejQ9hwGDbAHwnxCfLxDvSFBPtB4b6QYG9wgJ6HPYrIQ+Hjrfyw7Pyq+x+WdjeBQDe3CJbg0p3ntYNH6prbM6N4BvvF1MUlJKXkpST/tLQwtQCZyMtJSYjvk5OVlJeTUlSQ0VKTVVeXVVKVUdeUszLV9AJpwU3VCRaariBtJQkxyf1iEuJ/iu8TU5M9YKWlALHQRphphTkYkax1wNpK+vLyGkpKeprKhhqS1rpqHtZmEDfn6Cje+StXvs0v/lzfmgWA39OrA8WtgSAwEsX0w8XRqHn4kFhChAATkYgKj0NRBCiKAE2JhhE4EBjZzRfj5OkXAMOH0bh4ChGOA4czgjJEkRVZ6UwmkxfFFSbFMXkcSiSHLRQxY9MZsdnsxFIyJy2MkRTBSGQx4yiUSCw+jM7mMnhxkUy+gMWhhRHDuVQUHR2dJsgoSG2qETZUxVQURTZUxfR1ZHQ0idoaEg8NFR0fKB7rzu1rTWtrSGxrFvX2Znf353T2ZrV0pPd05wx0ZQ00pfbUJ3Q2J7W1iZraE3qaEg735wy0JXfUxTZX8utLI1uqohrLuWLpBFgOGZEZGiRCeZcyQvKpwSk4r1i4UxwaLIB7xsLAfKg73QEU72FXiw2sD/FtpAS1s1AtLHgd3a+B6dfC8G+PCOpjIU5Fkk5wCCdiiccS8MPRyEEufCQSORgBb40mNAmpRFcTXwtthLM52EwbZmOEcwJRPSyZYNvoQLdYmHtssJsoBJxDCswhBabBPfNwflloH1GgazrCq5AQWEZBVNLQtSxUNR1ez0J3Rof1xYZ3comtEbjWCFw7I6SV6N9Fh6XhfFqq8jr7WwO8XSAggyhfZ4GrBUVdOtnBsBLjneZn30xDt1Mx5SRkZ3r84e6Om3dvz21trQF7C79/bf3+tQDMATu729vAO2CHW5pip6uIM9OvTeI/vvd0a2VjfmP59cZS4ehwEBbHhAXkkmENsZRUN9vjsbyJ6vy24hQe0tdB5oAACqkVxNbm5hWUlMekZmfnV+RnFdRXlbc3V13++9K/N/77PrfwaW6x59TZxuOnK4+cwqXmoolhEKgPDOaD8nVMggcmOHm2C1PXFpaWt3e//Zz5Obsws7ub09PuTAmNyMrwJ5KR5uYVsXEz7z5ubGwtbu58+Dn99tPXHQCY39zYAIBP8ysLAHDk6j82jrZEsJvQ0zXfzyndw7IGDe1iU/oykx7e/HcBAHL6+oP57BAKHRdEyBQVxaSVMJIK8JR4Pi1TmFQSHZUO0gHZ6Jhdn7gIbABPX324/eLd4tLK1h7wPxCu7+5uAcAGACzvbK8AG3PAZvuxcVFpNYnBgbh6BIDMA3Q1UFZmBDenUG93ByN9WxNjBysrDCJET1PfQUvF396yJFU09+ULsAusr+3sAMDUr6W6noMZpXUVdV1tbUPVlS2pKTnVVQ0fP00Be8Dq6vrG5u4OANx/9qa1bzSUwRWTU1PX0PKHoZiCZDI/NTRS5IWilbeP3Hr9NbakCx2ZIK+lY6aj5WuoJ8KiEsPwDaX5U99+7QHAz9/z1+/cv/vi1cf5+V+7ex9XVjtPnhcWV6MioqJScoxMLZ0trfxsrNH21lgTUxjI4mh//7M3b15NT0/v7Lyc+v5jcfnVzPzQxMWKtv4TF67fuPX4y+fviIAgc31dWx0JL225EFNDto9PMocztzD/Y3Hp5/Lqy69ff62uLgPAj+Xl70tL89vbP1dWPs7MfJqbf/7128zm1vzu3peFxXfTM00Dg9cfPd4AgDvPnt+49+D156//3LzV0tmDJ1OFicnJSSnhNCYnWhifmi3KzO8fOfj46ZMTJ8bxbs7+drZhGOyrd+//ffDozc9fvzc2VvZ2V7ZXFjbXlnaBI+euXp58tAkA169NpiamgGzMTcwMzc1NNbW19I3N9ECWnKSUH5u78wCwBABLu5vvvnx49f7ljds333359PTd2xPnr919/uHh+5+vfyy9m17+tbK1sLG1srW1sLW9s7473n3wZM+h8yf/vn378ezC5toKAOwBtx88OX/9xh4APP3vfhKLb2tiamCgZ2qkbWBgYGJu7+yFRobFFLeMlXUezG3s2twDfv1ejotNo1O5eFwEGhMejKZQIoU5Vc2+aCKZzZm4fCkAjdDU10/OyE7JzOFxEvkxqbGpeRxRJismGYmmENE0L0uwobSsirSMipxSgJZtqoH/4YDofEdEoJoB1tvDHw4PESYNX7v9eW7lzesP4yfPtA4dOXXlwfSPuYtjo7ZK8pZKSi6GBgRfj5xIUkt53tmOui5eRCbEjWZn4aCva2PvYgUO8gxEevijwP54KCzcHxYBhpKdPdCOLjB3z+DAYAIEinX3hIO9MUhURCieD/ElBPgjob4wb3CApwfUzdXHxRns7OTl5Oip62TvFEBIzm/Fs+JcEfjwuLxzF+8eHxrr6B4RFVTjuHFJaVl1OVmuWuqqfx4Ql5CVlNivpCirIC8tIb5PWuqAnKykgry0upqSlpqsmrKUopKUrq6yg5U+2EI7yFQND9JwMNFWkvxD8s8/Dhw4sH//fmU5KZC2kidIC2mlQ3Y0INjpg/XVdeUUpSXllORktZUk1eUk9VSU9DTVnJ2dccQwDInGTUgdGD8ztwL0Vnf7WIDB/iQoISmMXgRHC3yxjAAsMwDLhIey0CQuNoyLIrCgcIK7L9LVCwr2R2JINAozjMHHVtWK+trLs4QCIimMGk6PYEdiKWEYSjiNF0+PTmPE5oTxs8OjsiK4abT/o+utouLKvrXvAkqggKrC3T0J7pDg7i6Fu1sCBAgEdygKd417Op2kIx3pJB13D05wp9xrvRf8zznf977jrLEu9thXa+81xv7tZ81nzhmdExmdERWbFhIRF4CN8ktKj0vNzsvISk+ISk7FJudE9gw3t+LLe9vz8E3pzbVJ+/w7O1YxNlByZrT8TG/JcEd+X1tuFy67qz23u/tYb19h31BxT+/xns787racvtacflx2X0duX09ub//Rib6CfRD2tqZ3N6d2NCS11cY3lkdC7HRU7LSU3Q21nHVV3A013PRUnA7IGcsgNWTF1SRENUQwZvJyB2FQe5RgW4D3qejQkST/01lh4zlhgxlBfan+/UnegwleI4k+1yL8r8b4XU8NuJLhP57sNhDt0IO1wwcdxkc7dyf51oc4N0f4dsSHVfu7Vfg4Vvk7VvlY1Aceacc6d0Y5d2AdO7D2neH2rYHWdYF2+CiPjhgvfJRHZ6x3T4Jff3LgSEbYudzIs1nYc9kRF7Kjx5ND+rDeHUGu3cHuOLfDQ0EujZ6Hu/Mzfs78WgKc5rOjwioSzloKfhqK0ToqhXYmDWEeJ30cTthZFRsbn6srYyzPfv/8AT80NHD56vOv3/bIJAA4y4BIAGCeAa4uz+uFeRw2PYg9Yp4W4luYlXvm7Hh9e+PIxfPTu5RTf92xOWKRE+iWZKIRpyE3lh5bmxQSam/scUjVXEZEXw4TeNihqrSivKklq7Ty6PGy0qLi9qaasxM9Tx7ev3fvztrWJh2ADSbzN425wOTe/vo9s642s7TYJ9zfzOxQgJlxe0zq3tvvDDJzdXv73KXLT168JgPwemmhoKstubw0r7rWUkNzoqcPcMHs4vrk4sb8+s7yxs7uHmWVsDe1svZ1ZePp3Lx9RJiShkqApWmqkVGBte7xI4bDCWH3GipvdeBunj2zsrszT6GWjo1klFYXHa89WdaaVlCbVtISEVd8NK0uK7cyK6dUWVGnobqJRWXPTC/cvv9oenGdwwVsANgAMLmAymYzAWAAwACAAMCTH5N+KVlJxRWJWfmuNo72Wtr+egeygoO7Kyv6cC2ykhKysrJWljZWpodFBMQPqMjXV5RwGFQAAJXJYQDw94t3wfHpmSW1bf2nGlp6OztHW5t7TpRU3b33iA0AHQA6AK++Tta0dcekHY1JOxYal2HvGXz3n6cre8T5XerLyaXbr7/FF1b6xWf2X7wxt8W+9+JjSmaOnanx8Qhsjq9fVXYOeWeHBsAWhTy1uHzp1u3TV69/nJpZI1FoABC44PStB8Fpua7Y2EOmVqaGRoe1dRw1NIIMDOI9PJ7eu9/W2z967dqv9fVv878ZAFAA+L1HGLly/fH7T9NLq6QdYoibm6uxibeRQtzhQx1JMd052fnxsVs721Qu2KayvszNbVCpJAC2GYxNGo0CABmAqdXVT3Pz8zu7FAAWdve+/l5co9LO3br975evJA73w6/JT7+mGAB8n5rNOloQHB4Zl5SKjY7x8g9y9w+KTEgrKa/u7hkoP1FqrHfQ+ZC2vb6uj5vb439f/v3i1SqFukwgLO/ube7usACgcsH9Jy/ffvy1tLTl6x0gCBMQkRITk5LU0NRWVtE4qGcsJqsspqyZV1G7DcAuh0sFYHF9+ffq4os3r2/eu3f3n6fn/7j37P2P1z8XvyxsTa0TVwi06aWVl+/fUwEAHHB95OJYS9+fl27/+DFHIHMIu0wmhT35a+7+vUcvnzzH+gSI8sElMMJqGsoSUuLyigpySqricmrqehbhSceO13Qdq+7ED19pG7zk4B4eGJISFpHu5hNpae8VHJPmG5seGJt6/sqfd+4+kJKU0z6kn5iRl3K0KCEuJyAozj88EZuYHZWUa+/o52rja3HwiJQwSkxMTBQjYS6pEydp3m8d22UXF6FgYmd4yMLezioyOqujb+DG7bK61uCodG9sFjatdGWF+PDqNQ0MWgWF0ZGT87Q0DbEzTfD3PtVWh8uOS7fSyzY38tXQ1FPVlNU+KK9xQO2QqaGly2H7oCMOwdY2/uZWnmaWblo6puaWzkdsPS2sXC2t3bx8ogKCEiys3K0sba0sbc3NDhsbWegeMjqgo39AR//gAQMRZQ0DL+zFRx+7ukZcPAL9UwuzyloSw+I9PYMbu8evPn798OmLvy+e1xFGYnh5BYRERDBCwkL8SAGYkCACjUKihAXQKKSYKEpRVkRGUlhMTFBeBmOkrWivp+ysIemsKKylII5GQOFQGA+MH8IHRaOQ6nLiJtry7npy3nqy/gZKrno6+poHZWQ0hFFiKKSAGBqFEhbkhyPkZJUOHjIUk1QSk1K1d/Y/VtEYHZJgom2ib+Zi6Z3sGVbkEZLrGJyAjc0MikjyDop29w5z8Qh0dPE9YudqYe2ga2BqaGFjbu8QHBtQVZc12FtaWZQW7efr4x8WGBIVjI32DAzxDonCJuZGJBdFp5WHp56ISi+LTimKTsyPiMsKj8/AJmWEJafZpqQkl5y4/9ftic6WupL0qpNJrS25EyPVI32FPfjs9ua03vacsYGi8cHioZ78vo7c0a7CflxuR2N6Z2tWT3teJz6noyO3u/tYR/tRXGNGS11yd1PmQFtOb3tOb2d2b2/eRF/Bqf7Cka687ubU3tb0/rbM1urYxvJIiKIQvzgMooQRkBHiUxZF6MljLNRlDOVQevLyevLyxgpKXnp6dtKSPvISPaE+5xNDR5J9R1MDh9KCelMCOxP9cNEezaEOzUG27UEOneHOfbGufQlO7TE2zWGW9UGWtf6WFf7GVX6mLYF2g1E+E/Ehw1H+AxEew7HeveFOg1EuY/Gep+K9JuLdx2NchyPse4Otm/ysOsIcuiOc92dHmENnuONArMdEnO9IlOdguPtguHt/qGuXn2O7t12Hj32H25E+X5eWQK/Hp859nlwevv9vYf+goq2FmYq8jZJ8wEHNYF2NRBvT1CNmidoH6m1ct2Z+Ag6TwqCvUKmfV1avPn5y/8WLnwvzn/eWns8v3JtfTxuf0PZzc7I/7GVilB4WkhIVcePetQcv/v704TORCZ7MLfonRgc6HfHXlHSTR/sYqqTGesaGu6qJwQ+qSGgZK6XHpra0dRXUN2aVVx49XlJxoqiltmx0qPXJo3s/f3yhUAlUNpPIZj18+3bk+vW+y5f6b92+8eTJ+JULF29ebqooHyitAXQwtbyyRSQS6XQ6ADtMJhGANS774sMHg9eujg6PPP7nKZUFPk4tLG5Tp5a2f80ura3vTK2ufpiZndzZrRod5lOWN7A29T9snWpunWiinWNrWhngcTI0oCQ6qqGk5Oq1P6gAXPjwMf1kbVl1e3Vdb15Jc24ZLiq+qDC3pbah9/zlO0cLy5c2CQQqs71n4OyFqwwmYDDZdDZnH4QEGm19d3eNsMcAYBuA3it3POIzk0uqY9KOOto42erqBpiZ1iYlPz5/vrO2RkFG0sbuSEZWpr2tQ0dr++ziHJXNXNhY36LSdhicwYt/JOSXHq1uPtHQ3jV0rgU/2Ns73tkxMHHq/PLaNo0NdgC4+s/Lo7UtMVlFWcW1RVW4iYt/TS3urRJIFAC2AVhlgxky88n3Gfypi8nHy2/fe7pOILMBqC4uygmPPBoe88/N+2wO+DD169vCHA0AKgDbFBoDACYALADYAKyTmadu/+2AjXQODVdWUdNXVguyOmKtpvLgyhXABRQOePXr128icXptjQq4FBaDDsCHudnbz/9d3N4BXHBlcDA/NLwyye9qY/GVqhMFgf5tlSeJZBINACKNs7C9TQaAyOUSudxdFmudQlklkT5OT0+trC3tEpb3iHMbW1/nFr7OLZy7cfPBy9c0ABY2t6YWl2kATJy7aOvkGoKNCgzFBkaGe4cER6emZ+Yfj4hOsLd1UJKUUhQVtT2g5WppYWVpfv3OvWefv6xS6HMbW7Nr6z+mZueXVvdI9O0dUumJSgsza2F+IXGUqJyKCkZcQl5BBYMWl5SS1zxoKKeuo6B96NStu3tcQAdgbWdrj0xaXt/4+59nY+cvnb125+XnqU9zax8XNn+t7q0QaN9m5q7duvV9foFN4zz940Hd0ZMXxi9/+TK1ukHa3qQCFthc2nz35OXx1CwhCEROBCMhjkGi+YUwIvxCgmgxUSk5WQVVTXVdM++w9NzSjqic2sSCRlO7IAf3SDffGHv3EGM798DYVEuPoMrmrlu3Hng4esIhCAtz26CoxOjMgtjozOCg+ICQ+ICwxCBssotzoIdjoLWRo4SQiLyUgoywlJW4TpiIcZmi25h9Rr99Wpi+8WFtQyMLJ+fQuICEdLeASJ/wLL+Y0vreq/+++laQni0MgUgJogUgvCbq6lZqcqoCQloyGD9b/Rw3yxJrs1h1zSPqWko62nKq2ooautp6VibmLmaWbmYWzsam9roGllJSSlpa+ubm9iYmNvr61nZ2Xh4eIeZmTmam1mam1ibGlkaG5oYGZgb6pgb6poYGZgpq+rKH3YbuPJv/tZAckxycW5zX0ltdXBMTldoxdP707cd//f34Un+vhhA/BgqFCggL8EMF+KGCSLiwEP9+Y2FREWERjJC8NFpFQVxOEiOF4T+oKOFurOltoGyvKCgvIiwE5eXjg0FgAhCYAAqDVlWQMtBWcNKXddIR99JX8LYwdnfyPGLnr3nATFZGSVJWTkFRWVJKTkxcRllZ++BBczMTexenAC19Q29XVz9nRzMTc0NLF2uXMDf/WAfPADkxdPsAACAASURBVAdnL0srW20dPRlZJQxaXBCJRvILCiCQQsIiQuKSekfMko9Gd3UXDuALUrHesQEBPgHRgdjEQGy8d0hUYGQSNuFoWEJBWEJxaMrx8OTjobF52Li8qJRj2NS88MyjwelZtoXHJh49ABzOzcGu9pLUsfb8xvLIxvKI7paMfYdLd0tGZ1NaPz5nrLdwtKdgpPPYYEdeR2NqR0t6X0dud3t2Jz4L35qOa8xorUtra0zrac3ux+d0t2V1tqa1t6b24TJ6WtJ6W9PxdQk9LWnDnbkdDUmdjckQXytTKy0VU3V5LRmUuZash4lOsKVesOmBBHOTFGuLY24OlUE+RW6Hj9vqNfmYtXkbtwZaN/gfrgt0aAz3bIsL6koM6UkK6o73bohwwcW6dSe4DSS5DCW4DMW6DMe4jcZ5jR71x8c59sa5Dyf4jsT4jMR4D0a5DMe49IS69GPd+8Jde0OcekOcekMcuvxt2n2s69wMGz1N6t2Nalz069wM69wMm73NesMdRiPcegJs8Z7WXf52w1j3U7F+EzG+Y1HeE5EBAxEBrXGxt09fL6noyyjve7ew5RUZqYBGaQgLBxjoH/X1rE2MyXJ2TDxo9Ly8FQAWB3D3+8Lse8r3uGCNTH47/ev96talbwvKAeE6rq4udnZeZhb+Nnb45npcf/Ozt/8wSUwGAC/Xd7zSEu3szDw1ZOvjQobrik6P42yP6MkI8Z0a7arva6goq2lo604vLc2vqS6vrupsbhzqbr1949zXL+/nZieZLCobcFgArJP3dlkMCgCvp2fffPz68dvPpb2d1+/f/XX1j51dwhYAFAadBQAVcKkA0AEgcDj7fXd/Lf5+8OLVDgPMrhGmlndef5n8Mf177vfq9Mbm5Nr659+/h27dcIyNUDikpaeu5m9oFmikE2ZllBPolx0eVpicVpJXODo88fiffydprNq+0aqm3pr6nuIK/PGK9vDovKLC5nefpnep4NbDF/9++Pno5Yeso4WP//kXcAGdwaIyWfsg3KVQfs3Nvf/xfYtCXmGC+KLqjMqW9jNXj5bX6xuZayupOpubJ9vYprq7Jvl5K0ugT57Inzg1/Gv6G4m6u8fl3nr67N7LNwt7lDM378fkFuXXttX1nOoZudDcMdTVOzY+funUxMUXL99RWVwKB3zeIFf3nz5W31FQ31lQja/BDfz16O2LD9Nvf8zsssEak73EYM6SyBscsMECL7/N1NTWj509u0Mmvvr3ma+NU9vJuuXZlZnfawTAWqeTqAAQWMxdGoMFAI0JGExAJTNYAMzsEir6BkpwbdaOLkY6ek6GpqYHdaa+faNQ6RQAvv5eXtja+TQ1zQKAC1g0DoMGwI/l5Q0yCXDB5Nu3Ndm5Q3VFDemxdUmxTy6eJ+1sEFn0Ry9eDU+c/ePBg1USicDh7LHZO0zmOoWyRadPr619nVt4+eXb5PLqzNrGo9dvH71+O3Lh0ujFyyt7hCdv33UMDLX3D4ZFxZaUV71+/+nKHzcT0lLM7WyzCo6XVNXqGpjKyypIozF6aio2h7StDPTMzMz6Jk7/9fzVwh7p+8Li5+lZChNMzy2tLG/s7RBCAgL5oTBpcQlxjIi4tAwKhZEUl5IRlxVDiSspqmlpH1JS19K3c53fJpE44Pfa2u+V1c1d4oevP3HdgyPnrj969fnDzMqH+Y0fyzurRPo2hTa1sLC4vcMgMz88eBXvgz07cmF6emltk7y2QtjbIwI6h7q43pxfoiyMlhRCimEEhVFwJAoN54fxI/jERIWlZKSFxGT0rD1jcmsyStpisyrMbQP0TF1NrNzs3YMsnL3dw6J8IxNjkrPdnL3gECiaHy0ro+IbFheZfiwkKC48PCkMm+ztG+HiFuTo6OvnE+HjESaFFJMTlFCAibrI6SfIHz4mZXfJNu+mY/GEd/xRQ/cIA88IZ6y/e4iPDzY0vtAzsqSgduhYYa2FkZmUsJCClAyCBxbt51udmawDR+rKiaRGuBUG2tU525YfsfU4pKdloKuuo6ugqq2kdkhLx0xX39rU1NbYxFJbR1cYJSomLq2ucUBLW1dN7aCRkdWRI85mZnbGRuYG+iZ6ukYG+ibGRuamJpbGRuaGBqYHDpjJ23gc7RyiEenxYbHYo6X9Nx+dP3M1OzXfJyQBP37pxduPeTFRsrwQQR4IP0ZMVERYWIhfSBCxHxoUE0VJiGMkxDGyYoLqChLqcpJyGKSmhLDDISV/Mw1vPVlpJEKIl4cXwscDR0IFhFEYtKqStL6OgqOhnLuBrJ+puouxrr2Nq6t31BFHXwsLu0OGJta2DnaObmZmNnp6ZpbmDlbmDgc0TXQ0FaJDXfNiffwOG5rrHtI8oKt54KCshIggEs3Pj4RC4bwQPl4ID5yXTwAGRcJhwoIoCD8iPCOm70xzJy67ozIl0c811i/QOygxKDLNLyzBKzg6IDI5NDYnLPZYWGxBTGZZfE5FVFoxNjk/NvtEzLHSsPyioLyCtpdPVgAAdNrdwc5zDfnnOo6dHzjWdDKoqyW1szmlty2jB5eOq4vvbE4Z6sod7MzpbskY7Snobsloa0zpwmV24TJ78Nn4ptTWmpTOpqwuXHZHSya+KRXflIpvSMTVxTecjGgsj8TVxDWcjGirje9tTe9oSBrAZ0HqY8MLAt0Lw7zTfeyOBjjme9vkO5kVO5pX2hqX25vUe9rhQ9y6I927wuxavQ2bPQ50Ym2bg2wbQt1ao4PaErD4xPC2OP+mCNeGMKf2KLeBKLexSOfzUS4XI90uRXpfjwuayPFrj7bvinPpjfXswDp2hdnh/E1bvQ3bA526gl1wvjYN7hZN7ubNHhbNbuYt7mYD4Y7DkS6DWKeBcMexGPdT8V7nkv2u54RfTA0Yi3brC3YYCHc+lRhwIT3sXHro6ZTg0+kxJT7OxUnJqWknkvI7fSJOmFq462rpGOkccDikVxQSeqb85I221vrYuFJPf+7jd3Qul8RgMACgAu4ug0lkc3ZZLBoALDaYpXHT+iaM49P13NzNzUyMNDX9nV1Hxgav3bp0+dp5LgCP3v2MKDrpFhehY6Lprqmc5+jYmpR0YaDTxlzfQlv7zf2/cY11uEZ8U1tHfk11WWN9Q0NDe2N9Hx53/96t129fvfvwdm1jlcqiMQCHATgMAAhMGh0ALhtw2YAGAIHFJFNodMBdBLR9/wsNcFkAMJhsDhfQAJglE4bOn7/1+AkNgIVN8vz63uoeZYNInltb3eEAAouzvL23SqN+2VjKrT1pbGkuLigUF+Bdd6I4yMcvKz0vN7coKSkrO7swLTUbP36+Btdb19RdVYPv7j9z6/6LmpbegrKGTz/nX3+aau0eq6zvLDnZiMP1bKxtAi7Y2t5d29qmMJj/aQ9LJs+vrzEAeDe7UtzSeevl+7dzi29m5m49ftaM7woKxgZYWbkZG3lYmCmLiliZGpZXlNx+cPufN0+XqRwiAD+Wd6rw/cn55fWd443dZ6rbRntHznf0jA+OnBsbPXfn7sP17T0GADQALj/5kFfTUdTUU4EfLqprL6xuuf349duvc1duP9pigGUKZYFM3Abc2Z2dpV0SDYD13e3RSxeu/H13aWOjr73vw7O3NCqb8p/kbi6JyyRz2PtakAUAgwO4bA6Dw91hsNaY3FUGZ5vKunTxWlxYVE1N1ffJX0Qme35zd3p1c5fBevf9GwNwAGCR6GQSm0UCgAYAmc6YnpxanpliU7bP9nb119cDBv371I8Ps79+Lf6emvt94+HDVRKJyOXusdl7bPY+CFeIxKnl1Y+T02tE8ufp2afvPrz8/LUGh28fHH7z7fvC5lZNC+5kXcOjZy+2iZSF5bXX7z8lJMUbmZmmZuWm5xwTk5JVVlaWkxSTxaCM1FUOaKh6+/sVVdc2Dg5/mF188u7T389ffp9bW9kkvP/wJSsjEy3ID+flQQkLioqKIvkFdDQ07S2s40KwOQlJge4e2qqqakqKcCml87cekDlgm0iZX1plA3Dz7qPKBvzVvx7//fzDqx+/P81t/FjemVzeXNramf79++Pk1N4mYfPX8rGYjPH+0x8//lxc2d3aoDAAB1AZOz9mMn2DNNAiahKismLCkqICYqIYCRGUiABcQhiJRgnxCAprmNsX4ofrmnpc3IIPHbKwsHCyPOxsaedmbO/kGx3XiOvw8w+WkpAW4IPx8yHgCKFDxtZ+UclenoGuLj42R5z1dE3V1Q4qK2lpaxscOmQiKygqxSuoyS/qqaIfqWyZo+B4x6vi7pHifzxyL9ikdh1ObvZIj7Pw8LR28fZL8IostPdO8guIcTxiqyAhJizAjxYQbC4tfnP9QsiBg9VJEefbTuR7mrcFuvdGRnsYGGvrGmgd1JNTVJORV1NQ1lFXP6SrZ6Svr6+mpiIoKAiDIURExOTkFNRUtYwMzawsbQ9b25uZWhkZmunrGRvom5gYW5iZWhkbmevrGWtr6GnbeQXmnZhb2aquahi7/uDrGuHNp0+4uk5LW++ojMI377+khAUrwnnFBAX4RcVVlOXFxdCCSDhKWEBCHCMuhpYQx8jJSipKoTXkJXRVFQ8pSGuJCxvJopwPygaYq6phkBIIOIyHF44Q5BcSRmEEVZUk9XXk7A/J+ZmqBlpoHZQWFeRHC4kqCmFkMCJi4tJyaIy4qJjUviiUlVFSVtKQlVEy1VdJT/RqLokuiXB31tNEY5AwOAQJgfDyQvn4YHx8MBgfFMYHFYBBBRFwIX6EIIIfAoNE5cdevNs33p/fdjwi1MY8KzLRLzw1NC7LOzTWPQjrH5EYEpsekXgsOrk4JrM0JrM0PvtkXPbJ6KNlAVmF2BNVtRevzwBABIC7s/Pm4qlr+NL+mqTTPXkXhgu6mlLwdQmdjck9LWldTSl9uIwBfFZXU0pjdcJw7/HulqzWmqS2upS2upSe1uyOxvTW8sSO+gx8U3pjTWJtZXRjdRyuJq6tKraiMLCmJLS+DFtTEtpwMqK1OhZXE9fTkgZpD/Zo8LMfzY4ayYsczgrtjXLv87cdD3DsC3bAeVs3eVt3h7mMxPmMRLkOhB7pDzJvDTKv87OoD3Frjgypw4ZWhfpVBLmW+R2p8T3SFuLYG+IwFGQzEWw/GmA3GGA/EuI6GGbT5mOBC7LBhTrgQmz7Ip1Gox3GI23HojxOxXmORrj0B9uNhjmcinQ5E+NyKcHzbJL/+ZTA0wm+E3He55IDzqcEnk3yP5ccMJHoORrnMRDt0hPp1B3l0hPt2hPj0RnjXh/mUxgdFJeS5Jp4NKSoS88xVlxaTVtJVk9b21pDO0jXIMnCOtPJKc7Kusg7CHyaZgBA43BYgMtmMwHgsAFgAkADgEVlrgIQiu91OF6mYG2tZ21iZm2Smp7yY2Xx0qULd+/cntve6fvjzsTtB6NXL4SlhQQ6HZkoLvu7rWcMhzO3NBMWFDJWP+hqZjfSPdDf31/T2lBadbIL39bX2o5vwt26fefJy5e/5uaWNzf3qNR9swmFxWIBQAZcDosL2IABAJnLodPpXMDZARTuf2GSwWEDDgAcQGCwNgDnz0cP3nz7TuGA+dXt5S3iKoE4tbq4RtmZ2t5lAAC4gMJgkgFYAYyW8SE5HZ2+gf4dEjUx73hQUk5SQVVCzokQbFJQUHR2XlFzc2djA765qeP8+esMLvi1tDZ44XLP6OmWzsET5c3FRQ252aXPn76lEamAxaTSGBs7u/thwn2K7NCoBCZjZm3j9rN/H7x7d+avvyq7u4paWoeu3rj579vgpCQJJRU4QkhVQf3S2Stv332+8/jpu6npd1MrD978LKzCpxfWVDUPVTcN4TrP1TQOdw+dPXvhxqlTVy5dvPH9xzSTC+gA7DDpbUOXC2vai+u78soaj5Y3HC2vv/fi3bf5lZqmnnff50gArNNJGwwygcVkAbBDYJIAmCMRPq0uvf75a25+GTABF4AdJp1Ip+7/f9C5bDqXS2WzKRxAYnFYbBoXAAoHfJqeb+wZevji/dzK1sY28cvs5PLuDg2AqZWN6dXNPSb75+wsC3A5XAYXAAbnP8HLHwuL/WfOvPr25eXnr5NT858/fqNzwMf5mQ1AJwMuG4AtOp0GwP7p6A6Tubi7u0wgLBMIr79+f/z67aepmfc/J7/P/77x98OYtIyR8xcXt3e+zc2/+PBp8vfS8sb2Dom6Q6QMj5+OxWId7R3i4hNjE1PQYpKS0lIYtKCMpIisiJCttUXRyZPJ+QXJRaUTf9wev3z98s2/nn+Znl/f29ghuLk68kEgUpIiaBEUhJdHGoOyMTEO9/QsSk4ebGzEV550MjNWlRJDymk09ozSAWAB8PbjFzYAV2/cb++buHTzwa1HL598nHrza+nb4tbXueWv07OPnz//8Gty8tvUu/svipPy2uo7Xr/+vLS6t/R7e51OoJNJYG07wspeT1zK3kjf3kTPydQgJTo80t/b8qC2ioQEFMID4UfahEZ8pjDW5xcj/IK0FdQMtXWVFdXQ4lLC0rIGdnYGevoYFBoO40HAeSEQCBKFhgqgVXUM5eQUMCgRBIyfF8LHxwPl5YXy8EIhUJgkRlROEKWNFjOVlD8ipe4voX/K5dhVi/w/TGKvm6VctEq/4JkTKq1jICKjo2Fs5Rzu5BXn5hZkZ2EmJ45SlJUSRfIH2Fo3pMef9HQN0pbL9zTPdzY84WqVZW/nZGKuftDwkIGhuvZBDc2DKio6UpLyMjJysnKSGDSSnx8OgUAQCAQKhZKWllZX19TS0tHTMzigo6ejraulefC/p4a6jqqKppiIqJiSrh025carDxPX/ho+fbtv4vLTjy/+uvZ3QtpxK7fA0YlzcQG+GAhEgAcCRYtg0IL7ThkYFLIvCkUwQjLS4iqyomqyYgaqSlZaaiYKUkayqCOa4u4GsubKsuqiKCFeHkEBpBBKWFgIoaIgYqAjZaMl42esFmJ5UFtcmA/Cy4sQ5oUjBAX5kPyCUCgcCoXDEQK8fDAIDy8PDI4Rlwjwdck5GlVVFFUc7mGmKAuB8UBgvBgoFI4QgCMEEAgBGAwG44PCoTABfjgKKcDPywuBQqyCrLvPVFw9c7KrEOttcCDJH+sZnhgcn+EeEukSFOoXEeMfGR8WmxGdfCw2qywu+2TyseqIjJLIo+Uh+SejappHX39cBIDCYAMa4+/+zoGyjL76DFxt4nB33kRfQX9bZldTyn6L+QF8VndzKq4mDt+UPtpfjGtIbaqMb6tLaa1K7KhPa61KrCuMrC2JriqNrCiLrDwZUVse1VwZ3VYRU10c0lgeWVcaXl+Gba6MbqqIaq2Oba9PhPT72VfbHhqMdh9P8Z1I9BwLszvlZXHBw2Ig1q058HC1h3lHuFtPhCfex6bL2xrvbNQSaFrra14T6Fwd4l/q51vk614e7FoV6lIX7NQe5dYb5ToQ6TgY5dQRZlcffLg+3P5soP1IoN1QhGtftEcX1mkkyvVcjMv5CPsLMU6X413PRNiNBFiMBVucCrE6HWp5IdJmNNpjLMazL9SxM8BmINx5LMZzNNpjNNqjB2s3EOcylOjZG+faFuHYgrXHxTh3JnhVRfpnxAUHZqaGNHRG4s+LmXkJiEvLSiI1lZWtVTXC9Y2P2joVuHuk2jucCAolvnhPB4DCYrDZTMBlATaDzWJwAaBz2YALZgCoev7CrabWNDJc2Uo3syL/++rM01/fu9s73r9+M0naK584XdU5UNVc9+jLvQevHvVUVFXHpjgctoFgkGhVZRivwEGFA8cSU3BNjb1DPfWNNaP9/UPtvbhG/IPHLxa3dzYp1MnfSwvrm7t0GguAfWFKBBwWh81lAwqXwwAAcDhsMpEDGFQ6hQHALovGAlwuhUnZIjAAWGEzLv/154Ubf8wtrW0RKDskGh2AHRZ5i02Y3SOyAABMALhgnULYBmADgLNPH3lhI+YIFPz5G4fDEuNONPnF5/qHJ3t6h3e1dve097U2tF08c/n61T+ZXLBMILRNjDV0dp++9Of9ey8Lj1b3408tTq0Rt/YAm7G7R1xYXtkPqhFotP1j2w0ScXVvmw7Ab8LWFmAt0Mgv5hbuf/119dXn2jv3Vd39+OV0so/V9XZduHrl0cN/v52+8aiqbTQxtyImtTivqKmitr+habQNf6an6+LIxJU/bj44d+6P168+EUn0LQJ5m0bdolO7hi9nFdYWVeFO1LblVzYW1Ta/nZz5NPc7Kjbn+l//rJJIb358efH57eNXz799n2LQwBbgbAIww6R/XFpmAcBkcBkcNgWw6Ewak8thA0DnsvdfNRUAIpvDYFNYHCYLgJVt0p1/Xt56/PzR648/F1eff/u4x+VOrW98WVhaI9F2qIxvU1NsADiATWPQuQCQqBwGAHtccO3pk4tPH71b2FgiMDfJnD0uWAXsHQB2uTQKk7pMIOwwmQQOh8jlblCpC9vb02tr7ycn//3w6f3Pycmlla+z8/+8edczNpFZWHTqyrUPvyaff/z0dXr2x9zCj+m5Nx+/LK9v4bt6kyIijXX17WzsU1IzNXQOySoqiEuKSMuIWJvoFeTnVjc2ekZEhKZllTbja/FdnQNjuNELNx++2CGTvX3ceXggCH5eJFpQSllBQ07GWvdQtJdHenBQdUbaUH1VmLOtMpofghQfv/oXHYDNPXJtQ+ud+4+fPP8wMH5p+Oy1249fvfrx+8W3+beTi5+mf3+enL557961u/fWlzYAGXx++LoH13/9+p1vPxeWF3fmKVssJh1sE9OcPG1V1a201MJcHGK8XCJ8XOICvN3NTU01dTCCaH5JKduoqAUAAHEn2N4ODYGgIBAEDw9SUBgiJISQkkTB4HAeCA8EIiAE40XwQHggUIQQBIKAQ2FwKAwJRyDhCGEBJBKJ5EPAefnhElLiKjJSimghKRifGlrkIK/4MS2fds3o4QPB3fK+/WrBf3rmhggp6ED4ReEYESkthJCylqaeoY4mPw9EWU4Kww/TlRZLd7cbT43xl0dhNcSyrTTiDNU0EVBZtISSpoG2zkFtHd1DukYa6gcwaHFBQUE0SgCBgMARvDy8EBiMj4cHwsfHh0AgoFC4sDAaDudHIAQQCAE4nJ+PD8bDw8fDw8fLC+WDQOSV9Izdwo2DIoraeq/98fxEWSN+ouvCyOWJMzeb+09XVDcYqipJ8UKE+WG8wmg4jEdOVlJKUhQB5xXgh6KEBfbjhbJiggqiQgflZaw0VG20VBwOKDrpytnqiLrpqhvISYrAoWhBJBqFFEbyqMgJGx2Qcj2k4quv6megpoHiR/DwCKJF+ZEwQSEIRkhYDI2BQ2EQCAQmwM+D4IPAIHA00tHVxc77sKW5qq2qrDQUBhFGQYTQCAg/hAfGy4fYbxfMxweDQqH8cISgABINR0BgEDU79aqOjHODeWfrMxKd7VyNbRz8InyiEp38Qx38/D1DwtwCQ71DYvzDE91DkmOzylILagMSjxa09g/cf9b595Pr80tEAAAH0GZmrzTVnG050d96DN+Y2dWWc3aoaKgju6cldbA961R/wdmhotMDhacHCscGSk4Nl9VXxjWUx3Y3ZbbVJLdVJtYXR57MCizO8CvM9SsrCa+uiKotj2osxbaWRTZVRLXXJ+6fjnY2JuNq4trrE/F1CZAKf/PaQKvWcHsc1qEhwKre16LZ37rJz6rJ36TGw6jaw6zB/0hDoH2t/+G6oCONWLve4CPtgVa4YKv2cJuOcJuuIOt+f+uxQNs/Qn2uhflciPA5FekxFu46GuJ4KsjxXJBTf4hzf4hzb4hTZ5ADPtCuPci+M9y5N8odF2XbHmHfHW7fF2LXG2jXE2zfHebcHenWGGXRGmbWE2I1hrU7G+t6JsljMNkVF+fQEebQ6WtxNdr1rI/FlTCnHj+nKm/XUyVFd6788eXHzxvvnj/YnP8CmCWnhiEojJiypoSsuIqynJGyvIO0bIzqgWyjw+3JOWBta4fLoe7X3aczuVzAYjABF7DZbMAG64B9f2MpFd9WVN34/NFzLmB9Xv05dOl8VUvz0xcvOVywuL7+fmby39mfHX9c6Lp6reHihQM+HhBpSQEpaXEZBUlFZS1zMyNTVUd7oxPHM04NtF85PTrU2zk6ODAzMzW9trLHZPxYmP+9tbm0vcUAgECjMQGgstn7AovO5e4rlf07ADCZgEXksvcAmKVS28+ee/b5y9/Png8Pj9ZUVbe3tvz15/W7d27/df/vyzf/unbv8cbyJuACFhsQaUwaABtMxsPPH8f/unn13LUbd/+ZpbHz+oYtYuOdY2J9AkOyEpMmzl2pb+lobR8YGrtw8erdj1/nHvzztqahs761f3GDfPHq3cLiqpaWruWljdmZ38Q9yh6DPLv6m8hhkDhsGgCLO3sbFNoWjfV1cX6ZsMsAgMZisgGgsZgMwCFx6bMEyqnbfxc2tWfXtubUdqSWt8UebwzNq8Jm4bIrx2PzWwOTiovqOmuauzs6+wa6B69evjY+dubd+88ECp0BwMoe8en7z3Pbe90XrkdmFWQdr6ysxVdXtzY0dPz777tf04tRqZmj56+8ePv5yb9vf80uLW7szW3vTW1srxMJu3TaLp22urdL5rAZABCYjH31RuJwaf9lQ91lMOkAUAHY2NujcsEem00AYHJt/dP07BaJsbS+u06mrxGo6yTK5+lZKhfMrqyt7xBY+2U5AZfO5bLYXCaLQ+Nw9g04LABobLDft4jM5pK5gALADp2xwWHtArBKo+4C7hqVOrm29m1x8fX37x9mZj/Ozj37/OXmo3/e/fhVUlNXh2u/9eDxr7XFj3OTn2cnp5aXvs/NTs79nv293NTcFhOfZmBopqmpbWxk4Ohob213uKyuNikvLyQ+u7axKykmLTE8LtjLPyM9J6OwCJudk56RlXe08NXrD/0DoxAeKEpURACFkFIQk1OVU9NUUleSOayvkxIYkBYc6mtlryOhCIGIHiuuZwPAYnPrGxuKSsvuPn7e2tVibQAAIABJREFUP3Ghqmd47K8HTyfnX80uvvwx/W12eXWDcPfOY0kEr8UBLU97u8zUtOKS8raekTff5n4tEyYpe3Que+PnT19DfTMFaVtdNV8bM08LI8tDcjoohImktLKULERcpPnGlVkSFXDA14uX3LU0xSAQFSkJKAQihBTkgcAwaAk4HA6Hw2EwGPS/BgwGg8Fg/Pz8CAQCgUDsX8DhcCQSicFg1OUUNVRUFRUVMSi0GL+QKr/IETGVVGPnkyp2FXJHmlWcW419/aV1pCF8oiLCSBEkWkBAgB+OEOKHo5HCokKSKCEjRaUkN69MpwNhB0SjNEXzrfS85aX0RNFQGAQiwg+RwUCEBZEoKX5ejCAEJcyPgvBAIEgILxwGgfLtMw4KhcKhMBgflI+HF/q/DDgUhhaXNjziqWXpnVyEw/Vf6uo7faKosqAMX9U0fPX6owvD47oyoqJwiKCgAAQphhaCaCiJaSqIiyCh/HwQfn5+Pn5BiIAgRBAGEYAiUAgxCYysjLiCtLiKjKSmgvRBNRUxNArOj+BDwAWF+SXFhFSlUWaaMl6aIlhrHUtNaQkhPpSwgDAahUJhRDFiIiIioqKigoKC+8vj5eXl4+NDIpGSUjKyikpScrKyyop8/FAILwTBz8cP5fnvjYD/19jfDoggHxoCFRISSilJ7usuPHvmeGdbfAvWPsrS0lxTycD4wCELvQMGh4yNjQ0MjIzNrQ6aHTZ08fTPLyw5e+72/NxPMu3tj6mPH74uAA4LANbK8q2OltHy3NsjdRO4Y8MNGZ11CZ11CU1l2M7GpJGu3O7W1MHO7IsTZad68i8OnxjGZ+PrEporo6tPhFYUBZUc9SnI9CzM9SkvDW9sTKoow5YdD8bXJnXWJePq4gY6shoqIprrYjtxqfiW5IGe3C58OqQjyBYfcKQz2K4jyLbV16rN/3BvuFN/hEsn1rY91L4T69ob49cV44sLd8VFuHTEe/aEOfZinbujXPBYB1yIbUeQbV+Q/XCQ40i4+1CEez/WrSfcqSPMoS34SFugdZu/VUukcxPWsT7Urj7UriHMviHMvi7EtjbYpj3GqT/BfTTBcyzGczza81S833hK4FhKYH+y60Cc01iU4+lwp/EQ+4EQ+/ZQ21asbXu4w0CYA95Rv9fJaNTfuc7D4WZzI2NmGnABhwsILOY6h7UMuK+21g4G+EKU5VUVFTQUZBVgPM4ykkm6eoX2ri/OXwEMJh0AEpdJZtK/T079mpkl0ehsAEg0JpvGogDwcW/7+dLSOpn+9cvP52/+/bL4/eytGy093U+ev2CyOBQWa9+xMknfuz83137/bmDFiSMx0bqHbQ87uodEx/nHxNq5WZtbGZqa6vp6uPThW29fvXzh9PiXD2/ntzZW9nbffPs6t742vbxE5rBZAJCZzP1UBCYAdC6XAcB+rjqNwwGAs00iUAAgAPB9cy+nqi42Oy8p+9jA4Cge34FrbR4Z6C06XnAsv3D8wuXnH75ubuxSqMz9KmtENmeDTn8/O/Pk86cXT169/zb1fZv0iUyPqapxjYmztHesray6cPUmrrO/rXNo/MzV7v6Jhpbe/KLq8mrc2Nkbv+Y3mnD9ZRWNIyNnN9Z3f/2coZDoOzTiwsbqPkWoACztEnYYHAoA01ubL7582WPQmVxApFKYgEtk0amAtcUFewAskGh/Pn/XMHC6smui79K9iw/eJha0xx9rzSrvdg1LzzrRUNXUXVOD6+seGR4effb05fYOkQUADYBNCu3xmw/vpmbvf/gelJSZkFtUWt3a2NrT3jU8MHqmf+xsYGTclZv33nz8/vLN59Ut4haJsf+uKFzOfoLjDo26n+BBYrPoABBYbAoA2zT6GpE0u7b+cXJqnUT+tbi0vLlJYnH22GwyAAu7ez8Xl5e3iE9fvl/cIW5RmEs7e19n50kszq+Fxf3CY2TApQLufv1MNgfsBzLJgEtjAxr7P2WmKRxAAYDMBbsM5hqLQQZgF3BXqJQNOn2VQvm9szO3uTm7tf19YfHT9Ozs+iaBxfnj/oP80vJHL16vUPa+Lcx8nP75bW722+zM0vrW5i5x7PQ5d58gb79gNTUNEQxKVlZaSES4uauTyOZMzy+cLC3zdXS82NPbUFgY6O4WFRMZm54WGRuXlJZ5vKT84qXrHp6+vFA+NAaJxvBrKUseUBC311eLdrQylcb4GeuHHLY2V1KCiyqXN3YSqGwuAMPDw9k5eY+fvjx/5c/egVO37j75/GthfnV7fYe8vUMibpPfPHurJS8tJ4IWQkClJWVCsTHlDW1PP/76MLM2Q97hAvD02nUjcdEDKKS+vISDvvZhLVVfB0sdcRE5GD8GJaLjaPeDRt7lAPIGqdjf31JWysvcJNTLA8EH4eXlFUSieSCw/w2E+3dgMNh/41BYWFhcXFxeWkZVVVVVXU1CSlIchZFHoA4ixLwUdJMxujmihsckTTNVLKyFZTEQHlERYWE0UhyFQgkL8gsLQAWhQigBKVG0mbp6spdvVYJvjKlWtIZi9iHdODVNP1VVOy1VfggEzgsRgPNAIBBBIQyMXxjCAxUUFoJAILxQvv25v6p9EEJ5+f43EPJAIHBBtL61q75dQNzRulr8RGNrf1J8FjYsyzshr+/Cn10VjRIQiLAABIERFBaURMIhavKi+ppKmnJSciJoKbQwGiWERPILCSME+PlgUAgCChGCQTAIiLggVFoYoSgpLoiA80L5eGBQIZSArBRKS0HM+qCi30HpUCttYxUJCRQcIyKEwqBFRMREMWKioqKioqJIJJKPj28fhLy8vAgEQlJKTklNXVpeQUJGFibAD0PA4XAoHy/k/9qL/wEhAiIOQ0KhUGsvq8wMr5Nl/sM9mfeajtkqyItBIQgkD0QAAuGFwOFwXl4oLwKJQItCkEIK1tanXr9aAODd8vLKHoFAIKxzGQCwJv99fKm1qr8ifbAp+3RnQWdFbPPJiLrikPqSUFxNbFNFZN3J8H0WDuIyRztyO+sSG05G1JSEVhYHN1VFdzQlN1XG1pyMrKuObcdl1FXHlheHNpXHNJVFNVZG4eri605i6yujmmvj2pqT+7pyWhoSIGfC3ceDncdCXYZDnHoCbPuCHYYj3Uai3Pui3QZivIcTgkdTsL1xwbhwz+Yw19Yo92oP86ZA25Ywx4Yg2wb/I7hA+65gp94gp+YAm+YAm/Yg+16s80ic13iK73ia32ia7+mUoNF436Eoz5Eoz7Eor1Gsx0CAY5fXkbZw255o5+FYz6Fo98Eot+FY7+EE3+FEv/44t4Fol6Ew55Fgp6FApx5/++4w54E4n0pPw7aAI3g3yx4vx0Y3l/qIyIfnLz35+/HF61cfP34COACwAZnB2QLg9urCgbRoCRFRNRmpwxoKJwI9W7EhrYnx679+sQCYXph89/ktgUaiAc7/FMgHgM0ETA7YpXPuPnu5TWd+npr8Nvtrj01co5Fffv70Y2aGzmDRWGwS4KyyaQtsym8ALv78ltjdHlVTnVRSnphXHJd7PCgt2ycy0tU/wNHVzc7GNjM5eby/99rFc29fPP21vLhOIn6enppaXvo6M/17c2PfckKk00kMxn7UkPH/0YUAAAYAayxQOzRR0NiRfqI2NDELm5hVWVV/7tyFgb7+h/fuzs5MrW2s09iACsDk76Wv07MkFocGwB6dud9GjsTiUIgMGhd8Xt24+u4DtviEqtVhBy+fifGzF67e7OgdbsL1Xrhy+9ylm7WNXYmpx4bGLt17/Pb5ux8lJxtLyxsuXryxsrz55J/nxD3KNpW0uLVOB4ACuGtE0uTy6hqJRuKCDSbj9pMn77//ZAFAotGZAGxTSSQuc5vFovyXNXeVzPxNoG8yABmA28+/R+WUHW/sLajvTDpWUVTReqKsqa/n9M2btwlEKpMLWAAQmRwKANcePL797MUfz1/Z+gf7RyfmFJW39YycuXrrRF1LUFxKQmbezfv/TM2vfPs5t7pBWN+j7jK5WywuBXCpAOzQaUQ2a5/ZBBaTyGYR2Rw6AMu7e2tE0hqRNLW8skmhPnr1emVri8oFBA5nl8OZ296ZWllb2Sb9eefhsw9f6AB8m1v4+XuJBsC7bz9Wt3aZAOyxmfs/MVwAWGzuPggJHBaFydmXm/sCkQLAvkFmk8UkALDH5c5tb++yWEQud5vBILDYdADIXEBgsclcsEGmXL1zt7Sufnl3b4tOnlz5/W1++tPU5Pe5WSqLu1/2MzAs2jcg1MXVXUVFSUQEDeGBiMnIhMbE9fS0mOmqG6tIPTw11JyToYYRUpOTVlVRUNZRV1BTUdfWyTtaGB+fqCAnrygnaXhIMyXQzU1XNc7W9ELl8Xwvh+7clLwgLz0JlFdUyjYTMADgcMGlC5ftrG1v/XknLTkrLyr1REZBXnJmanxyakJKWECIr4unha7xQXVFdSU5RQU5YRTGKyg0v7z2/utPHxfWP85NAy5ntL5eix9uLidlpCRtpCSjI4JWQKMV0eKacmoQXlh4Xt4smUimMO6dvWYiIuyoruJ8SNtITRnGA4Eh4PwCgrw88P8XhP/9/f0PcuDwfRCi0WhJSUk5OTlVdTVFdVW0mKgQUlAchpTnFTQWVYiR0EuSMgxDaTmhFFXgwoJwPjFRFFqQH4NECgkKwJBwCAKCFEJIiqAOysn5WloXxYRFm5jl6dnWGro1Wbg0OblMZMbGm6gfkUTIQiBoXgiEFwJB8EGFUBAIlI8HzsPDs4+Q/1kbHxT2v3IQysfHB0UIGVg5Gdr4uAUnJ2SWZeeW+XqHedmFabv4X3r58fLgGQUIREqCH4KEygjLCAnwKsuIGWurm2qqHJSR0JRAaUiiVSWEVcVQauJoNXFhdQmUjpyorrKUnqqkroqEDBolBIcLCCAEUEhxSRFVJUkDdWlbfdUQY+UAM20tSSERIbiICFoIJSwqKo5BiYiKimIwGAEBgf2n4OPj4+XlhcFggmhROSVVKWl5jIjY/gEvFArn/f8L3f/WhQgEAgKDoKFICIRX1/Lg0YKQ7BzntqqYoaxwSzkFUSgPFAGB8EN4oTxIfgEYDAFFInn54TAREYgAwsjXe/Tu7cdfPt28d/vsmfHLf1y89+eF9pO5NTnYhpKoxsqosc7crsrY9pq4pjJsZb5/RWHAyXy/yuKgzubkgY4sXGVM88nI8qN+lceD6krDK4uDGyoi8Q2J3S0ZDVWx9dWxXe3ZrU0pVaXYuhMRNQUhRbleJ4751pSG1ZZH1FVEduDSRgYK+rtzIUO+tj0eVh2elngvy2YPs2Yfy7Zg29Zgm0Zf6yZfW1yQGz7UpznYs8rH/qTH4TIv6wrvw/VBji3hbm1Yj/ZIr55In95In95wr75oj36s22io25lw94vRPufjvE/FeQ7GuI5He4+Euw8Hu4wEOI0HOE/4OU142o+4HmkPtd3PEewKdWgNtG3yO9zkb9MSbN8c7tAYcKTWw6LJ06rNz741wAEX4toV59cd79od6d4W6N7q73+6oOz3y0+AAzYorA0KYWpu/tnDJ6R1AuCCXQC+cZkPKFu5BcVh2NDkyMDalKhzpYX3e3sXf/z6Oj338OHtl2+eEVlU2n42whbx8efpi3+/xLV19XUPcWng3yev3n//ucGg0gCHCpgkAL4tzL368GFtfZPGYhNYzG3A3gCcHxTaDABnPn/I7OqKK6tMPFEZd7IqvLwi9ni5f3x6aHxqdFxyWkp68bFjvR1t3z+9++fdm6Wd7YXNjcmlxamlxZmVZRqHwwJgi0LeIBH3GPT9hnBkDpvC5dAAoNE5JACezfyOKqqMy6/KK2uNSDwWmpCDjUocGBzF4/HjYyPv370hk8kMDndudf3nysrbycnfOzskDpfM5u4H87gAAC6gssAKnfl+bfX5/IJLRKSzX9D42csTF671DJ+qbek6fenPO49eDJ++mnmsbPj01fNX742cuVZR01ZcWnv//tPfC6v37j7ksAAdcLeppP20k9n1zR+/V5Z2SXssQAbg5fcffROn6RzAAoDCYpG5HBLg0AHYodPWiAQSh0sHYINIWdokEBmAAsCzLz/n9mgrNFCFHzxR247vOTs2fuv8hUs7u6RtApnMYBNYHBoAA+cvPXz38cn3H44BwSYOztnHS/tPX+w7cym9tMI3Pjk0LqG6Gffq7acvX/8PY28ZFFfWrn9v2l2AFlzjIZlk4gkJEDy4u7uEEAIEggR3d0IgRmwkPpGZ2EQmLiQEd/emabf1fuh5cubMef5V7yqqq6u7q9l7d9X67eta132vnr7Bsakl9jxfuCCWyFE9y1lZkUoEACyLRStSCVsilvNpmr3CEonlNqkAgD/fvR8YG+PJAFsmmxUIBucX+qdmlgWypy/fXbh2SwDA07fvR+YWhAA8f/eBI5QIAZgX8FYkYoFMJgOALxDJ48dsmYQr/bvDAA8AHgArAMjXBbkALMnEHCCbF/CWxMLxxYXPfb13Hj+6+/jpn2/e3fr9YWXzqePZOZ7BIa2XrwgAmGDN94wPfxsZePHxw5PXrwYmpkZn5x/8+dzVL9jexSP28JEDBwyxOCSBhIcUYGgCGYuHsHBIDQfFuti6Ge6iKUBYCEIhkEgyCoJDSCwGhyOoMFQ1GAw6Cf/j+lUHN63brc601NNIsbPw27GpKNzviKej+XaD3KaWKZ6YJZLIAOj89HWd9ioHC+sNumu89x/0N7fevmq1prKSnpamCpOuwqSrqjA0VOirV+msXb8GgcOt2rzFIyzy8t0/PgxNDk2MAT4vOzR8AwFnumH1vg36BmqMjQw6A6ekp64PwbBrt+99/PnLIk+wMDppum7TKgws1u6Q/ZbNDDgMj4LD0HBIAYZFE/4vBeUDg8HI35I/yneppdFoTHU1NR0thoYaioBDIBBENJaGwq+mMv1W7fLW3mZM0lqNJivj8CQKnsFUYlJIBAwah0VjcGgUBk6m4JXIBDoeu0FNbb+GvpvWjtKdAVdMY84ddG+xtbx3zL/Fx7jG1yzJaqvZakUGGsKhIAiCIAiBJ1AVIAgBg6MQSDTyfw5Y3tXlvw4kEonCETdtP7B1n+X2/bYHzJxt7X0OGttYm3lutnBOa76Qk1NCgxSIEIRDwRVxNAIezVAkb9LW2r1ad5sGY5ua8i5t+g5tpX3a6ob6Gob6Grt1VXfqMbfrMTZpktcwMGQkHKUAoVAIHAGrRCfratIMdGh716l57FpnuUVPBQ8jYBEkChGDxVMoigQckUwmEwgEFAolPzw5C+FwOIZEotLoNBpDkULDoPBwBRQchkYisP+D83+AEIVCwTEwDBytAME2/Lg2v/RIQUFge/WxunAPHQweDUEQAlJAw5FIOB6NQSKRMDwOgVKgqzNVV+sjaco4Vcb67ZtNrUyCgr2PxvjFBjjEepvFB5ufzHAvLgkszvatyw5sLotqKo3MPGqfFGOZk+Kan+FZkuNXUxJWWxCan+KeFGlxMsm5NNs/M9k5MdYqPtKspjCiIMM396RvbdXhqrKo3BNeucnuJ+Od4iPNooMPHI0yTzpik53mUVkaXlMR1VgbB1XY7C6y3FZovb3Qble+w64i9/3l/malfqb1PpZ1XtYNvo6nQ7zbIv1bo3xPhXs2hruV+9uWeFmVeFhUeVrXeNtUe1hXullWullWuJlUOhvV2h9ocjjQ6mRy2sW4wfVAlfO+PNf9Ba77C5wNC+33FtnsrrDbV+dk3Oxqdi7EvsXfusHXos7HsszNOPvQzpNW2wsc9h2z+THOzCDKcO3Rg5tzXEwKvS3zvCwK/W1rAywbQ13yXR3PpWRNvO2W8QBLBFgAcICYK5POsliXf7k+MDUzJ5LOAzAkFI1LQElba2xyXHZyQtOJ9JKYo1eaLoyOLoqEfLFUIgCADcDvHd3hmUWecelhacVRh5MTjqS8fvhX17uOa9duTLEWPvV3902NzUgEnSND9x49+vL1G48vnFxa5AAwC0QcAIY4/B6xqEcsufu1u7D9SnhltWVaqn9q3pH8qpjUnLDYxJNZecePHz8SF33+QuuDl8+fvX/3bXioo79vcGryU0/34Pj4Mp/PFoumWEvTyyx5goMjlbCEghWJWCYDCzJQf+eBT3p+dFpp2OEsj8Cjtr5Rrj4hyamZtbX1jQ11OdkZP/10paevt6uvv3tupn9+rnd6elEgFAIglAKJFIhFQCoDiyu8ieVleT/Js3d+8z+c0Nj+y9nLv56+cLWkuvn81Zt3H72sajwXFptc1Xiupqm9qLI5K6/yREbB5889r/56/+D+I7FQxpWJ57kcHgAcGegem+gemxqZZ0+xBXNSMDC3eCK36PXnr3JRywdgUSRalgg4QLws4i/wuCtCIVcokpchCgHgAtmcULgCwG8v3iXnVDS0/lpRe+n8hYvj03MLbO4iT7Aslo6zV9JKyp987Jjh8yMSEn/Ys6+que3pm48F9ac8Y446RsZaOboEhkW1nbv04uXb3r7h4YmZWQ5vTihiS6SzHO7o/MKiQLgslsxxeWyJlCUSsyXSJaGIJRIvCoTzPP4CXyAAoHt07P2XLyti6bJUOi8STXF5XaPjc2zB6w9ff73/8ENX/92nzxb4Qp4M/PXxsxgAvlQ6y+PwgIwvlcpBKA8Ncf+hBeUZ0SWxeF4kWgZgBUjn+NxFAZ8jky4JBQs87vtvndklxZ6+AUcSj0fEHnH09D5oaxcYHfOuu3ucxZpdYfWNj/SNj3zs7vrjxfPnHz6+7fz2/MNHr9BIz8CQqMNxQUEBKkxlGAwiUxQVkBg4CbVmvd4aTZX969c57Tf8QVcXDsEwWCKaqEAgo5SUyQoQhEOh1Wg0HRW6JoOqTVNRxxLtt/xYffhwiqurob62ybYtmalJL3t7ZgVCrhSIRWB6ZHq1mhYNT1ivreV70CTMyXHrGj0qCavIoJJoJBJDkamjrqOjpa+vq6WjTVJWJjFVbD286i9cetMzODM9/uDnn+y2bjGgknat0ty+VnuTlvqPWtrrNNZQKMw9loeu3n8kAEDMFaZFRitD0GYVUqKbY/jBg+spZCIGASEVYBgUCoH+LrC+T83y5/J1wX9ac3JrlMqgKTLpZJoSDIVUgMMwKDQRgabjyUaqa/YzV63H0ehoHJFMwNOIKkxlXTqdpqxIpZCIRDyegKYqEikELAkF16Yre63fU2wUesXo+K/7D7caOfwa6vIoM+BrY9LZBKfmaNuz8V7JNnsdt6zewFTEIhQgBQgFwTAwBBaJQiNRKMTfahWJRv2/QKgAQ8BQWC399T/uMTUydzI2czxgbGtoaLXP3OmApWdIauHjvsEnjx+munvrofAQhESj0Xg0SktJaZuu9h5dTUN9DaO16oarmUZ6GkZ6avt0mDs0lXdoK+1ezdyzhrldX1kRjURCEAIOoTBwChWvqUo20FI03KDhvnez4TpNRbQCFoPAk0lILI5MphJweDwej0aj/3mR5ZcdQyUQqEQGjU6nKBJQOCSEQsAx8H+AUH4X8v2+BI6A4AgUDEJSqHivcNvsnOD2kmOpDqZ0OBoFQUgcCkXAYNBIDAKJQCHhJJwijaSiRqerquisWaOpr0umk7fsNAgI8wr1tfS22X4k0DQl3ja3wKe4MiQjxbkuO+hMTfyZmvjyLP/CDO+qgpDKwpCKguCyvMDqvOCiNK+MePuSLL+6koj8DK/0RMcTCfblOcEFGb4FWf6NtfH11XH56T65ye45R11OHHWMCTYJ9zOMDTcrzg2qqzpcnB/cUHMEqvYwqfYwaQq0bot0bIlwaIlybI52rAuzafK3qve2qvexaw5ybY3wORPtezrKszHCpdz/UJ6rcbb17lyr3QVWe3Isd+XZ7C10OFDgaVzgblTsZlTmur/cZX+ly75yl31lznsbfK2a/A81+1rXu5vVOBnVORm3elpdDHT8OdLtXLBjS5BdY4hdpa9lnpNhtu3eQocDeb6m2V7Gxx12Hrffne9rUeh/6KT7wQxX4zIX48oAl+KwiL9uPVpZko1Oc/pml1gA8ICUD8CciP+6p/vsrVvPOjrHl/mzXPGtzz0V1++YBYZorN2094f9R/zjm8rOXjh/58vnfq4QzIvAo2/DpZdvBaaXHClois9piEnMSErNSTqWcr6x5eOLl0AGPvf1/vb25efx4VddX3+9ffvBgz+Wl1e6BwcXRYJpARfIwKJINAWkoxLxhBTMAfB8du7ohbOex9LD0wuj03KPZea1XLh0//Hjuw/vP3nz5/NPH5rOn/vtyeMXHz+Mzc996unuGxkZmZqSG6Tjs7PzbLYYACEAS1zuwsoKTwh6l9iH6xu9TxYezqyIissJjkk3cQmwdfO3snOJO3KsproyKz01MyO1qqrixq2bHaMjswJB7+Tk+OKSEACBFEgAkMqA3GwUAsAF0iWZmAVA+71HqaX15y//eurMxaKy+nMXr/3x5HVOQXXMkRPNrVcq688VVTZHx6UeSz7Z2Tlw4/pvL1+8EQmkQgDYYpFcEX7uHfrUN/K5f7Sjf6JnbmmMzS+obqxuauvsHxUCwAFgTihaEgs5QMaRSVckYhGQSQCQyKQ8Hk8sFYmBVADAMgAdI+Mh8Smn2q9VNrY/f/HXxMz8HGtlboXLB+DjwKCVh3dI0nF3X1/Dgwf3HjC5/8dTIQCfBsYKT509FBTh6OEXE59cWFh5+9bvAwMTXf2jE4srU2zevEAwsbw8zeFwAGBJJPIOn8Pz8wt8wRyXxwVgSSia5XAXBUIBAH0Tk++/fBECIAfhrED48NWbd196/vzr/ae+ocazFx+/fssHYHKR9bGrRygDbIFgks2SO9gyAERiqRgAllDAATIeAHNc3qJAyAWAJZFMcjjTPN68SMQS89lSIVsqFADZkoArArIbd++YWJqbmVtaWdts371nn4mJrZtr+7VfJ9msnukJrlg4Oj05PDk+Nj/37lvn07fvXn392jc1VXP2QmRCYm1jU0ND3SaDDQrpjOxAAAAgAElEQVQQhMMRIAiBpFLXbNi4Zd2a7Xp6dnt2b9XXQ0AQBoMiESAUHCIT0Co0ZS01VW11NRU6VYmCpVDpOkwNTxPLFE+fCHOLTXS6jYlRyvGEspamr4NDEgCABEwPTq7V0sXDIU0G1W73Nt9DFhv01QlEJIlGIqkoUTToqqt11VXVNDU1NbV01LV1IBhy/dbtueWVQ7OLY8N9RwL9NiiSflSn6zPIWmqKazTU1jJV6EQKnkr96dEfXABkQvDqzu80BTgOgrbpMyKsTKNMTDYQiQQ0HMLCUQTcP0H4HSH/dBflE/E/FaEyk0FSpBJIRAU4DJJrYjgCh8HSkXh1LFkdS6bgcCgCBkFCUch4LSpVXV1VUZFCwGPl3cswaLgylbBz2+bwTcZXXNLvmp28fiDqooPzjUTP6qB9rbG259O8ywKMX9ck30wNPhvjVR8XYL9tHQ0B4WFIPAyJhSMx8tVBBAKORCBQ/0XLygcMjoQgBAZLWrtuk5WVo4ODl6mpg7GxreEhl937Hb3is85+/CgA4Gv7NV1IAUtVQmJxSCSShMFoKStuUmdu19fYs05n73ptw9Wahqs1965S3aXL2KlD37uKuW+dmuF6dV2GEgWDxKDhWDyKqojTZBDXq5MPbNSw32mwVYtJxSHweCyeTMESSWQylUIgotHo75cXBoMhEAgUCoVAIBSICjQ16hp9LRoeh1eAYeFIFAoDwf9HDqLRaCwWi8Vi5RyFKUAQEo1SwMAhaI/1D2XlcSVR3j8SkCQYCoVAIvFYFA6LQSAxMAQWjyEwqGRlkooaU11dXV1Vw8Bgs95afZ0Nuj4RXukpfieOumYnuJTk+BUWBaZnumcdd684EdBcFl2ZE1idF1xXElF80reiILitIaGmJLyhOOJ05eHTlYfP1Ce0VMcVnvTJOeGel+5ZnO6bf8K7IMu/qe5oS/2xivzQyqygiowA+b5L6cec05NdywvDSgpCTqZ51lfHQVXuxjWeB08FHjoT5tAWZNsaaNPib13vaVrva1LrZVrlYVbpYVXhZV3hZVnicTDf7UCRt2mhq1G+7Z58ix0FZtsLrXaVOh6o8jCr8jKr8rWo8rWo8j5Y4W5U7ba/0d34tKfpZR+7q34OV/0cLnhYtzqZtjiYnHOzvOhr1+ppddrHusHPuibgUIW/VZmvVam7WbGTcZW/ZXOUc22YXUWgdV24Q0OES02wfWOo0/lQj8bI4Nun2ibGWKOLkq5pdt/M7AJveRmI+QAsCQVLYjEXgGdd3T+9eFl48eLJhvbWR++z2+95J5fZehw7ntKQX3g2Jas2J68lu7gtveJ8Us35I5VtQemVh3Mao1IqQw4fj07NdA8NjYkIf3//d7C0wpNI7nz98PPTP+6+fHb7wYNLl66srHA7vnWNzM0uSIRcEY8NRCwAxvjcBbGELQULAPQKREXnLkakZ5ecPvtxYHhRJOICwAbSIfb8NId97f69B8+fPXnzenaF3Tk4MDYz87W3V56XmVpYGJ2eXhEKRQAs8/mLHI4EgEfdXe452SEllUeyK6MPZ4XEpFj5hh1y9tt38JCVtV3K8aSSgtxjCXHx8XE3bl3/NjzClkj7J6c6+geW+EIBAFwpEMqAQAq4YrEESAUykQCAFQA+T8xHZZcWldeWVTempOcXldXf++NFRnZZSnphY8ulS7/cP3/1dmJK7omMgi9f+p79+er1q/ccNp8jlSzxhfJlvw9d/T3js0Mz7PFF/ihXvCABv9x7dCK7+Mr134ZnFuWhlQWpdF4kWgFAAIAIAKFUJgMAACCTikUSoRAAlkQ0KxL99uLVzccvsivqPn3t/PjlW1f/0PjiEh+Am0+ertu1F8VUpZIpW3/YYmNt21Df8vL1p3ddAxVnLlkHhju4evsFRqSmZldVNr548X5odGZsljW9wh+eW+gaHR9bZM3zhTMc3oJAxBJLl0QSefMEjgzI/+RhlgfPX7z68EEIwAoAC2LxDF/QeuWnn2/df/n285fB0ZLapo7+QQEAg5PTH7t6eGLZLIvVPz0pL0WVrxGKABidm53msBcFwt7xiZGFhRUAZvj8wfn5kaWlcTZ7dG56WcTnSEViAAQyiRiAuISjcDSKyVRVVqYjUZhte/aU1de97fzaPT76pucbTyScZy1NzM3McVa6Rob/+vLlZUfHh/7+jpHxR6/figG4f//u5k0bkQiYggIciyGi8KTVujoHfjA4uH6V03YDD5PtQS4WIb624d72xjsNtOhUTbqyrqaGlqYqgYhWZlCIdCVlCtl444YIs4P+O7cb62qciApoqilISEksr66ampgFEjDWM7JWVx8OQZs26Trt2eFlcXCdpiqVhCWRCCRFKpVGZ6prqDPU1FU11NQ0GHQ1OAKjoqEdn5T65uOXq+1n7Y32rqdRNmvSGUoYJRpOQ4WuQqas1lGj6zKjMpPmuWwgBGGWDngIIpHR+mqEUIsDmc4u2xSVqAQUhIdBcAiD+i8g/Oci1ncQIpFIPB6vqKjIVFWhUqlUMoWAw+OxODwWh0D8DSQ8Eq2EIZCxWCQOhSFjFEl4Jg5HpysTiXgSEa9IwpPxGBwWuXqNTlCwr63a6nrTiGtGCVf3+13ydTp9xKos3KQm0rEwwLzAz6TE70CRx67WSOufEn1vpkbG7FxHQWBIcDQehkQrwOUZGTgSofD/5CACjsbB4GgIglEptPXrNu83NNu712LPPqsf95juNnfzzizLvXG7o7f/RfP5NRAajyWgyCQkFoOEI3AIBI2IV1OiaDNpeprMzavUtq3R3L1Be7+B3gEDvf3rtfav1zpooKvLUCKh4Bg0nELFM5kUTSZhNRO/ezXDcJ2uNpVAwaPxRAKWTCZQqAQCiYwnIJFIOf+QSKSCggIMBpPbpCglBQu7/T4etlrKJAwE4eEKKBQC+o/ji0QisVgsgUCQC0oYDIZByCOtOBQE/WC64cz5wkxPu9UKEB6GRqEwMAwGjcUQUBgyCk1RJCtqMTXX6MLRKH3dVas0V6nS1HRW6ev9sMbK2zYjL6QwL6w007++NLKmIqowL6ihPP5M6bG6wojcZPeiNJ/KvNCTia4FGb5t9YnVRRFVuUEtFbHNZdHNlbFNFTEVBcHl+UFleYE5SW4nE10zU9wriyMaq4/UFEbU5IZWZgZmJrmX5YZWFUYW5QTnnwxITXRNPOKQnxUIVTjuK7PZVX5oV5n1zlLL7TU2e067HGx1Na3zOVDvY1rnY1nlZV7qblbkalTguj/XdW+e+4FyL9Nad9NK231llrsq7PbVupvW+Vi2uVnIg6MNbiZVdnvrrHeett5z0fZAtatJjadZnbdFtadZubtJibtxmbdplb9lhcWuWmfjak+zMi+z8gCr+jCn2kC7UpeDte4mlw97XIn3ag13Oh3m2BbmfDbM5ec435+iAxujI94+eDI2JxhYAVNi8O5b5+LS1DKQsWUSGQBiEVgRSGZk4NTzJ1FtDdnlFzKbric03gor/tk1rja7+nZK0fnEglM5+ZeSstpOVF2JLm4LyqkPPVmXXHT22MnGyMQs74RE3+MJIWHBMY5u16qa+oaG3yxNX35479H7N+86Oi5evCwSiD9+6nj79cv4CmuOvzAuWFgAkjmZgCuSCgUyiTxOKZF0zy9Mi0RcAFgy2TIAs0D0cXp0UST40N31/MP76w/ujy/Mf+7tmZyf/9jZOTk/LxeF/aOjc8vLApmMKxbzJBIJAHe/fvKvLA2vrI5OL0o9URadcNLMJ8jGLWCvifWe/cbRkVHZGSfSjicW5Gc/evTHt8HheQ6va2jk6eu3I3Pz8iwGD/y94SpPzBUBIQ+IFmWyRQAym9v9giOz8kvjEzOOHEu/fvthXlFtaeWpptOXf7rx8NpvT2obz1fXtQ4NTYmE4EtHl1QMhACsiKUcGVgUiJ6++fipb2RgijW1LJoQyFYA+DIw2XDmUvvPt5+9+8wSg1HWyoxYOisSscHf5QRyEArFIiCTymSSFSFfvkY7zlmpOX/+7LXrAyOjrz98/tzTNzw7N8vll7a0/GhmQdTS0VVX37xug4eTW3lRRVVVU0ntKY/IeJuAcBdPf1MLu7S03LjDSU2NZ/oGJ15/+tYxMDLHE3QOj3YOj77v7n3+8XPHwNDQ7PwUmyPPp7AlUrlHOrXMHl9cqjndeuv+fbmZyQFgUSKtPHX67OVfO3uHf3/5pu3yLyNzC3wAhqdn//r4WSgDYzMznwf6+ACsCIXy8gmOSPR1oL9vamKStfy+q7t7fHxZKp3kcHqmpvpnZ/vn51hCnhAAtljAk4jkC7eH7O3gaBRNiU4gkCAIZnHIZp7LmeNy5kT88RWWSCI3kKVCAFgi4YJQOLy4+GVk5FVXL0ssHZuZ8fBwIxJwGDQSjcQgEVgKAb9OU91i0zqPHRujzXfkhzv92niypfTolYaSqpNJm3TUNJSo2upqdIYiWZmIJqHIdJKmKtVojXaE4Q7vjbrOBtrlx0LrC45VVJXmZue0n7koXBKMdA0pkUlEInKdgab77p3uhvvWM+kqRCKNQFQmKdJINBVFVSWSIhFDIOJJNCXm9m2712/YvHvPfkMjsw2rtXVpZF0yVksRq6pKoqsrKtMoOATiwN7Nzz8/eTvacevezZ9rmmJtXM127oATYeo0uMPW9ZmOzjuVlEhYOJZORJCxMEjhX77ov4w7uSkqf/dvUaikTCGR1RhMXXVNHQ1NBo2ORCIhBQhJIWAwGAoaR0Ch8EQcQ52upcZUIxIJJDwej2XQlXU11dSZNGUl8t59O/KLsl03/tBgE/Wb7fHLJh5nfKzy/LfeqIj6dLE+29n4ckbYjbLoorD9VaH7W4MP3gpzOmtlqITGUxAYnAICBcH+/4AQUkCgMTgYDIGEo1AIrJqq7urVW9dt2LVvl7neXgstR6/bA2Mdn7s8tu/ThBAkCKVAwKAIOAQKCYMU5DIXgkEwNByHgUg4SIWK0mEQ9el4fUXMGiXcJiZRlYBFQxARh9TUUlm/XtdgjdpWXSWTzdqbVJQVkRAJi8IR8Cg8iUBRwmBwBAxWDkL59fx75ROBgMFgahuoBRWpLU3FO9frEiAID4fgCAhCweQ/hLxqhUgkEggEOQiREASh0WS0IhqC8Dq45JRA+zVa2hCEhmEQSCyEQqExOBIGR8VgyVQSUVWJpELT1NVj0FRXaa7euMZATUtb02C1zu4NKQUh2TnB1QXhjSWR1aVRlSXRdUVxZ0qOX2hIriuMqM4LbSyLrcwLrcgPbaqMK8sNrskPqc4LzjrmlJ7gUHzSt6ootKYkvDQ3ICfJLSPBOeWIfW6GT3lhWGlWYEmab36Ca1yYxclkj5Ls4JK80LKC8NKC8OK80MKcYKjCy7rOz7rK06TW26jKZVelw/b2QOtr0W5XI+wuh9mcCTrUGmjTGupUF2BX5mVV5mNb62xcbm9YYrOnxGZvse3eEtv9ZU4mVW7mZb5WRZ5mxV7mRZ5muS5GRZ5mNcH2daGOdYE2Fd7mVV7mLaEOF6LdT4c4VHsdrHI3LnbZV+tj1uBl1uxr3ehtWeF2sMrXsibgUFOkU1O4w5lIlzMRjs0BljWexnU+xq1hh9rCj55Ky/7w4VP/7ELv+AJXCN5/HewdX2DxpWy+SCiVySsHvs0ttjz4M/3sL003X9Vef3G07rJbenl09fnU09dji1oTyy/E5jcfyak9mlmZmlOdX3u24OyvRxvPu+dVe6fnhx5Oj4g5HnAs0SkgICkmtigzo+HK6fbfrl++fPlzf3d1Y+PK4BRviXfz/avXkyPjbDZLJhuen5/j8oQAyPMpIhmQZ+VnJAIekAEpkEkARybtXpqZW5hfBtKnXZ03nr149ubT5NT8647PX6dG3vZ1z4sFXABGFuZedXzm/yc7ugwkAyvLx6rqQgsqwwtqwzNKj54s8/SPNnX132VyyGDTj5GhYVnHU0oK8uvr6y///NOn91+HZuYGVpZf9HS/eP9JKgMiAFgyIJX93aqUJwNABoAMsCSSj9PjGSWtl+48meRwbzy6E5d69EROXmFp4+nWm2eu3m5tv9baejnvZMHp+tOsxSWhWLAi5AKZhCsTrwAwvrT8+6O/Bvpnvw0s9C2IR+Y4PABWpODJ+857L96/7OzvmV4aYwsnViQTbPGSBCwKpRwZ4AGZnARcmXRFIuYBKRsIWEA0srSUVVl37/Wnrp5vz1/91dk7MDg1zxKBkKPpuyxdlVb9uGHdpj17TNz9IvIrW4rqzgbHJrv5R4REJ1hZOhw0skpPzTkad7yysrGzd3hwZuH2s5dd/UNskWRiYWmew/vtydObfzx829X16uvXvz5+fvTy1fD0rBCARZ5ggcv/3NNXUlN35dq1rqERPgDzItHYMrvxfPuFn2586R5sv3r98fM3fBngScHg1PynnkEeAEOzi33jY1yZlAf+btQnBqCzp7fjW9f49PLozNLI9OKyCIwtLI3ML3aNjc3w+QIAOFKREAC+VCwQCQEA/v7+CBicSCZgcGgcDrNmzap7d+88+/PJrZvXr7Rf+OnShdvXf/nr2ZPB3q7lhVkee2lhZnJsqL+/r6vlVIO1lQUMBkEwBYoiFVKAITBYPAWnr6e1UU9z71rdCFuTupSQy8WH27KD2jKjLhclFsT67F2ruladoqqEpysRVFSVVbBKulTGKiWlLRr0SHuTQ+sZv5Uln0nwuVZ//Jea480nQ3+qOXGlMjU93MlwtfIuHbLX/q3uB/cxiXgcBo8jKuJIVAwGg8UgMDgkBFPQVNHYuWpVcUxQTUKE04Fd63W1NbVUKVQCg6lEo1OVaRSqIlGZRsHikJs36jXVl92+3v7no5tHonyKchLOnCoMD7BTxULextvOZSdvV6GrkWhUqgqBQoVg0D+VCgRBCgoKCAQCgiB5uF+uWuTWKA6HU1RUVFRWUqIpM1SYampqGhoaOlraTDoDg0JDEEzOTiwGRaOS6FSimjJp0xodC8MtelSk47aNx31dtuur7lyrZ7NjV9nhpFRdl+Jt7lc8Aq8EOLZ47y123dAQZXwh1SXbdUPzYddzJ2LS3U1u5Yf/nhneauNxxyWzcb39JoQiBIcgNAIBgyugkRAKgYf+V7HH/7JGYTAYDCbXXvJTwGAwWCxWU1NTX1/fwMDAzMzswIEDysrK309WPr5fkL9jRHAIhVTAYhDqTJoqXUlDha5MJmDgEAJBwmNJykS0Lh2zjonapkE0W6dprKdGJBJJJBKZTCaTyUQiEYvFIv5TNfivmwz57QVRGRadHXohN3EHQxEBVyBAOAUkBkJDcgrKj/l7KScKhcKgkXAYpABBCLgCmUSwt7NRYdLhMAiBQiJQSAwOi8XjMDgsiUKmMejKdBqNRlNVVdXS0tLW0dPTX71q3cbV6w30127wDHQ5nhacl+VdWeBXfMInM8HzZIpPc8Ox5rLoxpLI8iz/usIwuU1alRvUVBqVl+VXWRxRUxZdmh9SnBVQnhdSlR9WnhOcecylsiCsKC+oKD+4qjy6ujy6rjS6PCc4N9k19YjtiUTHlESH1CTH3AyvgnSvwhOeUHOQc2OgbY23aXOgaWug2Slvo0uhtr9EulyKsrsYYd8aZN3ga1HjZVHkaJRlsy/X3jjTcXea3Y50+5257kbFvubFvpaFfpbFAdY1AbZVfofqguwbQ53qguwbQhybwpzrguybQh1qfa1qfCwbA22aA20b/C3rfczrfcyLXfZVeZpUuhnVuptWOhsVORiWeZqWe5vXh9nXBdvUBlg3BFo1BVqfCrZuCbNpi7Q/E53Yll3Q3z84uSLsn1meWBC8eN/dMzY/OseZXuLyxDIRACyRuHNq5n5H129f+8/deV7Y9svl559+ed99vPF8ZF5VQnFjdEZZXkP7lbvPO3on5tgSPgALAPzeM5L38y37pPToE8Uxx7J84pNcQkKSjhyrLi2tPdvYeOnc+fPnX3x6V1ZfN/qhC0jAX6MDj3s7BxbmZwWCqZWVqZUVjgxwJDK+BIgBYElE0wLuhIDDkUlFIolYKOEB0L+yMDI2ygega2Huaee33x4/7+4b/tzXO8ZZfNv5dUkoWBTwl4SCFx8/dI0MCwBYkUqWxHw2AHc+f01vbQ/JrwjPKY/OLAw5emKfrfteM7uNm7c52dmnJCQU5eWWlJT88eTx50/f+ienpyXijsmJP16+mpheEAKwIJbwJfLG4jKBvKGcFPAAGFpZfvZpuHd84cbdu6ZmhkaGO7y9PPJyS1tO/dTS/mv7ldstze0JhxNLC8revn4nkUlFQCKVinlAwgHgTWfX1V9++9Y51jkw2znBnuPKWCLAEoHX3wbPXbv79FPX17HZF1/7+mbYfdPLMzzZ+NLKihRwZVI5CHlAxpFKuEC0AoTLQDzD59dduHLtyV9Pnj+7fvvWm48dvWPTLz93OfiG7bN2X7PT1MzUevdu48CIo3kVp+JOFHgGx3kERvmExhyydlqlv/FIbFJcTGJ9fWvf8GTf5Gzn+NRvj572TUzJoysj84t3nvz5uqt7eHHp2/Do6y+dDWfPP/zr9ZJQvCyW3nr4+OL1mzfv3Xv6+u3AzEz/7Owoa/nUxcu/3H7w5mPntdsPXn/4ypWARa54aHrhc++QAICu0cmBqUm2WLQk4MuLKEQATM7O9Q0Nz68Iu0cmvw2NCwBgiaUjCwv9s7NcAJYEXCEAPImII+BLZFIZADY2NkpURaYqA0/E4Yk4GAwyMNigpamuraXBZNCoRJwSmaDOpG1av8bMeL+Hi2OQn3dooN+B/Xs2GaxTU2ViMCgkEonGYlAYNA5P1NHT1FJnqBBQO/VUEz0Ptecd+aUkruWE1895EWfTAs9kBNckBx5xP+iwd73VznU/aCtpE4gkCNqzSjvC1jTO3sRls8aL5oKfM6Oa0/1vNqSezg5tTA+6Wpn8c/WJ2hOhacG2oRb79q3S0FCkKFGV8SQlGAqLRCJRSAUUBk6gkLds3upjY1MUGwTYU8dD/XZuNthosHbHzq2bf9igpEzW0dVgMJWwOKSOrsb2rQZwCNq2ZX1tZUGQn3NaUlR6cuTuH1et01EOtDtQEO1vsk6fBENRKUwChUokYeQrT/I4xnc7Ts6Pf4JQLk2UlJQoilSqkiKNQVdVVdXQ0NDV1lFlquAwWDgCJf8wFoOiK5LpVCKDglulyUyK8Hba88NOOjHGwUyPitysqxpoa3fE1SdWw/Ssc/QZV88mV5PWIKNSjy11kab5fntz3DYet9mS4W6eaL+rwGtvtavRGTuv5p3B57Z57sGpQgoQhEIgEAgFNFIBicDD/gsF/+Xuysd3dQuHw3E4nBztWCxWrtLkZ/qvfBAajSYQ/t6biUjArNLRXKOnbbButQaThkUoIJFkCllZU42+YRVj6xra7jUqe/RVNimS5EOu4bBYrFxPw/5TDwH/3xUgMBiMTEelVCZcLjyxWZGgAEF4CAtHYyAk9M+86D/PEY1CoJBwDBqJRMBgCtCa1fpIBEwBguQrplg8DovHobGY7yBUVlZWUVHR0NDQ0tbV01+9er2BHIT27jYZ2ZGlxcFNleF1+eHFGSHlBVEXzqWdKo9pKI4oTvcuzfQtz/LPT3Evz/JvLosuzQ9prD7S1pR8qjq+pjiyuiC8tiiyviS6qfxwU2VceXF4eUlEbdXh2srYmuLI8pzg7ETnk0nOJ1Pdjh05dOzIoYIs3/LcwOJ0b6jRz6HKw6zIfneV6+5G7wMN7vtavExafcxrvI1qvI2qPI2q3I1rPM0qXQ9Wupo1+Ni1+FvXe5o3eFm0hTq2R3mcCXdpDXVpC3NtCLCp87NuCLBpDrZvDLRtDLRtCLCp9rao9z9U6WlW5WVW6X4w325nge3OMmfDUqc95R5GtT5mNZ4H6z3Nqz1Ma7wsToU7NUY4tcd7t8d7nznseu6I+9k4t4vHvC8n+V5J9qsMjG5Oyx0fnRpf5ndNs7onFp++7ewZm5/lgZE57sQid4kv4gOwDMCkQLAIwOfByVkheD882fDzjZYbvz392vt1bHZkkcf6T7EUlyfiiaR8AGZk4OPcomdhuduR9Pis8qiMvMCE5MPxSdlZ+fVn2rJKC8+3nXn5+X1hbfWTG/eEHFEfh/Xka8eHwYFpHm9OKOyfnpaLQjZfJAZggc8bZS+NcFgsiYgvEAmFYj4Ao3x2//AQH4AZqaRviXXn2cu3X769+9b5cbDn/YdPc/OLQ2PjIgAGJieevHndOzm+DKRCIGVJJCwAvi5zq2/dC84tisgp9jyafNA9YJ+V4w/bd1uYmackJOSezMzNzX3/+dPnjq6ukbElAEZWVv746/XbT1+FALDE0mWxhAXAIgACAOQztxgAFgAPP3zrHh47eTzJ0XBHvIdjkP2hSL+gpvrTp9ou1zacycstzUzL+fnqtT/+eMTl8/hiEZ/PZ0vEHAB+fvCw9ezVL5+HeoYWuiZYC3wwzRYvCUH/zHJV68XnX3p7Z1gPXn/6Nr7wdWR2iiPpm5zlgv8B4YpEzJFKOEDIBWI2kLBksp8ePK5t/7m0suLC1atd/UN9Y5PFdaeMbF0tXQJ2mTtamNvs2G0UFHHseHa5d3iiS0CMT1icT2iMkbG5lqZ+ZFhsVPjhutrm3oHRvompnqnpzsGx31++GZie5wMwJ5S86x04c+3m8BKbC0DP+PTYIvvpu0/vu/uXJeBz//DlW3efvX797O37r8PDfTMz4+yVlktXbv/+9MHjF9fv/P7q/ReuBMyweEPTC18HRgUAfO4fnmQtLfB5M+xluRwUAsAVi8enZ/omp3snprpGxzkAzItEixLJkkw8K+SJ5S39AJDHhWrqajU0NLS1tbV1tWgMZTqThsdjCQQcAq5ApZAoZCJDicJQoqjSlbTUmPI5brWulp6WuraWhp6utra2Jo2mBEEQEgnX1FRXUWHo6ampKRNW0/AuewyOuRpXxTpfzg25khd8Ntn+6kmv1iTnW5rEGZoAACAASURBVKWxban+eYFWJRFOqe4HE32dnXZuPOpileHjUB7hHbx7w4uGwrsFKVkBxnfrk29UJDSf8Gs7GXIqPfC3xoxrVcmlMb47tZRU8RgKgYjBEiEFBAaDwWGRkALEVFczN7f848Y1h10bT/g7+x0y3aivu9Fg7abN6y0sD65dp6+uwVRRpZEpeC1tNcO9+4wOGP6wcV2Aj6enm+P+3T9aHNxjabp3916DY9Fe985XRzkfIkAwOk2NRKaSyDj5TC3HwPeAqBwh8le+gxCPx9NoNBKFTCSTFJWVmEymmpqarraOuqoaHov73uOFTCJoqjLU6IoMCk6dRk6L9A6zNLTUZRx1MNcjQoabVwc52/lYWqXvsi23dj3l5fJrvE+1975TUVbvL+TnB5pXBu9+Upuc42We63Pwcop3md2+s9Ze1Qbu1/YF25L1cRBcPuMroJFwJAKH+C+1H99x/p2Fcq7LZRkEQXA4XEFBQS4EUSiUXLTJyfcd+fILQqPRmAwlEhFLImJ1NdX0tNQ3rl2lqULHIWEQhEVjCHQVRR092g8G6nu3rDLQZDDgMDkCcTic/Nv+7/H8C4RwNHQ4L7r0cLAaBEEQhIUwMBRaAQX984z+V7IXBsEUIDkIFSAIhYTLH2EIOBKNwhMJOAL+XyBkMBhqamoamtp6+qvXbNi0ZsMm/bUbTO0O5hUnVFfHnG9OaG9Maq5IaKw+eu5MaktFbENxREmGT9lJv9JM3/wU96rcoLbqI0018afqEpqrjlQWhOWleecc9yhM9y3PCS7LDspL8y7ICSgrDq8ojSwrCivI8M1Ods+Id8w57lFWEFqYG1iQE1BTFl1TGFGa6Q+VOJhUuh6sdjVq9D7QFmR+PtjyfLB1e7Btc7jNqdBD9QGWjQFWrSEOrYH2rf52F0LdLgbZt3pZtHiYnfG1OedvJ98g8Ky/fb23VY2HeYWLSYnD/gKbPYW2e0sdD5Q7G1d5mVV6mjYH2jYHHapwPVDnbXYuwuFChENbtPO5GJez4Y6tIQ4NvlaNgbZnYj0awh1Ph9tfOOJxIdH754yQM8e8m+LcTsd7XDjuXxIU1ZZbsji/PLjA7phceDc4ff+vT18Hp0eXwMCcYGZFypECgXxikonlvYNHZmfuPX3y5M1rud+4JOCLAJD8J7IhE/ElUoEIiDky6bxE3PqpK6K4NiylIC6rJCYz38E/JDAqLjUzJ+l48sUz5zoGe7Oqyq9duDo1Or0MQN/MzLMvHZ0T44sSycTyctfI6DyPLwSALwE8IJsXC8YEKwsSofx/CQBYApKhsdF5AW+Uw5kUS37/+OnRu/fPP7y//+fjt3+9mpuaHhoaGpuaZPE4X4f6Hrx+zgGy+fl5MQCzIuECAF08QWxFlUdqWnh+kYVfyA/GlqsMfjhguD8xLi41KbG0tHRgaPD1u89fB4eXpLJ5ieRtT+/9Zy8WuAIBACyZbAHI5oCUD4BUAmRCIAaADcDLvsEvPT3BDjYZ7g6l/p7hpvtNNhkUZGU1NZ6pqW5OOX6yvKT6yePnr1+953D58r3pl6XSZQAK65sqa1revOrsGZgZmueOL/InlgQLfDAnAHXnrr7uHuqaXHj+pbdrYvHb2PwUR9I9NiX4DwhFQPa3rygTcIBoGYg5ALzq6s+rP52SmXn+ypVP3b1vOjoDo+KMbZwOufrtMrH5YfN2UwsHn5C4oMNp7qFHXQNjfcKOeAZFbzTYoqe/NtA/5HBMfG11w7Pnrzp6+191fBmeW37T2fdlcJwLwLwQLErB7Wevbjx5MbbI5gDwoWdgis3rHptakYHP/cPJ2fmPnj9/9amjc2SkZ2pqZInV3H7pt4fP7j96fvmXG3cePOJIwMwyp29iqm9iiiMDH3r62BLx1DJrjsuRVxDKawdnWayBuflRFmtgbk5eRDG1sjzNYc3y2JOzM0KphC8UTE5PNTY3aWhp0hh0DS1NFQ11FQ11qpIimUphMpkMBoNCoSgrKsmr9NTVVDQ11LS1NHS0NXV1tHS0NXV1tdetW6Ovr0uhkGAKkKoKbZPBOjqNqqvBUKNidujTE70s0ryM0z32tiS6/JoX2pLi2J7pURC473pRxJXs0MoIu7PJ/hdSQ77dPX8lP+FKdvzdkoy2+JCGcN/Rm5fvF5886bPvWkn0ncqE9uyQ9uyQ/FDzq0VRPxVH36xIC7bYS4UgJAShUXg4AoPH4/E4DAKloK2vt3ajQWlu1rdnd6x/0LPd86OjhfmqVXpqaipOTg67d+9UVKQoKVHxeCwCAcNiiFu37Nhs8AMRT6AQ8EgFCA5Bm9ev9o/ySk8Nn+t5kR7uhYcgurKKkiKDRlP67iLKOfHdEpRbc99BiEQiCQQCk8kkUyl4IoGiSKXT6SoqKjpa2uqqalg0BlKAy3UPlULSUmNqqtA06BQ9dXqCp3WM5R4nPZUoo22blZDrVAg2B3Z6W5mFb9lS4HCoztemNcKuyGNXrvue1iTf3ADrMwnWT+oS01z2Nh5xe1KeWG13sN7Q/vKBqDv7w/wUNzIgJFwBJpeDCAQCg/gvWvC/gvD7+G6cys3Sf3JULo4xGAyJRJLbkurq6upqDEUqkaZM0dFW11RlrNLRZCiSMXAIjSYjURgMHoEnQmrqhI1rNbRoSjgIkjuZ3xdW/28K959gg8PhODw84kRokoedEgShCRgshIEgGBwFIf93r5/vglXO8u8/mfw5BoOBIeAoDJpAIv4ThEo0ZSUlJTqdzmQy1dQ19fRXr924ee3GzfprN2w9sP1EXmxOnl9NSUhb9ZGW8oTGisN11ZEXmpNP1xypKQqrK4mozA/OSXHLT/MszfbPy/TNT/fJT/cpyPAtSPPJTfHMTXbPSXJLjbNPjDmUe9K3MC8oL9u/ICcgO8UjO9k9Ld4x/ZhzWVFYbdXhqvLosqKw/HSf7GR3qMBi7ymfQ5ciXdojbK5E2l2Nsm8PtWkPsTsb63o63L7W17LW26I5wKbJx6rW9WCdm1m5t1Ghm2Ghm2GJp1GBu1GO8748d6PyAKsaD3M5CIvtDYvs9lW4mJwKsLsY7Xk5zrs9xuPqUe9Lse6NfpanA62uxLpeiXU9E+NyNtr5TIRja4hDrZd5U5DduTivqmCbClfDU6G2bfHut0uPnssMroxxqoh0On3MLz846lxh1coid4wt/LLIfdw7cuPPd6Oz3IEZYd8Uf3RRNLUsWuRLBDIZT8wViDnLPLYESGVAKhQLOLwVoVggAVIJkEokMpn07+6eAAhkQCwCYj4AnwBo/uNFZHphck5FwalzAWmZOfXNv966Hxcdc7a++cvoQEJhzpXzlz6+72ADsCKWvhsa+OPd297ZGS4AnSMjXwYG5SV0IhlgAcngyuIAa14esmfxeAsS4YqQvyKVzAiFiwA87PrWcv3a7UcP7z24f+fna8O9/fPTM52dnRMz0ywh76+OD72To8sLizIAxuZnuqcnhoW8qmvXgrJyHOKOmgWG7rZxWrt1244dO+KjoxNiYxvq6kdGRu4/fd45MMwSSdgADC0t3XzytKN/UJ7fWQCyGamYB4BUBiQiwAdgSiTIbjvd2NrsZbwv09a8ws22zM/NafdWJwvjktzSxprm1OSMstLq1rbzN2/d7fzWK5WBFYFkeHGpY3LCN/pwbkHln4/fvPvQ2zk0PTTDnmaLJ5YE80Lwy4M/3/WNvuzsf9c32jk23zvFGlnkdQ6PC+TFdmKhQCaRk4Mt5bOkPBYQcQCY4AgLGtuST2aeyMnLK6sorq475ORh5eBmauuyda/J2rU/+AfH+Icf9Qg56hac4BQQ6xkWZ2rnvmbDRv1Va0KDw04kpdbV1P/00y8PHj1+/OLF+28DXcNTH7oGp9gCPgADs6zJFeHtp3/VnG770N07s8KdZnO4AMxx+fM8QU5Zxc83bz56+ep9T0/fzMw0j3/h2o2rN+7ee/js+p37F678Ms1amVhgfRsenWSx57j89929PAAGZ6dZIiFHJmWLRfIWbst8/sjS0vD87JtvX8cW5ldkIrZYsCLkLnJYAIDl5eXa2tqikmIdPV0imaSuqUFnMhTpNA0dbWUmQ0VNVUtHW1NTk0AgUCgUmrIinabEoCszGTRVFYaWprq+ns6a1fpqGuqamppaWhpUCoHJUNq+1WCtngYCgpgUor4q1XiTVvFhj5ojLuluO8tCTG8Vx7RlB6T6GkbbGPzWcOJmZXJNnOfp46FNCQHP2gpetRVdTA59UppZ6GJ182Ty8p8PWM8e5vgcaE32ulUa91N+5E8F4dn+B04d92jPDrpRktSaEaeGhlAQhMcT8QQSBoNBoxB4ApqoRN24desPBmtbStOPeNmsoZN2bTKIjAz38vIICPBbu3Y1FotGoRAQBJFIBAJBGYenqDA18DgyiUDGYbBkEmHzhvX+0b7xh73HPz44k5+sTcJpqmjQGWoMFSaBQJCbovIFwu8ztRyE30UMAoEgEolqampUJUU8kUCmUmg0Go1G01TXUFNRRSGQMDhS/kkiAcdQoqjSqNoqSuv1NK5UpjUnBJnT0LYaZI+dq9fR0Y5GO2z3bXNcTa8MdriRFdUUZVfub5zrYRhptD7JwbDEd2+2+07f7WrxFpvLPS0qzS0K1pn+bpt2a3dQvPKPayAMElKA0Ag48t9tZeD/bXxfKfwuCr9nVeTY/v4i4j/1DFgslkwmy71iDQ0NeSduLU3V9etWrVulu2GNvjKZgIZBWBwBT0ATsBAeCVGxEIOCoRKwWAQG8X9iR/Lr+a8I7veP4dCwwKP+MfYWZAjCkAgYBSwEQTA49K81xX+2G5V/m4KCAhqNlu/IAYPBYAg4GoshkklyEJKpFBqDTlVSVFRUlItCVTUNXb1VazZskoNw3Z6tKXlxJ3P9C3O86wrDmkoOn6qJa6qNOlOf0FQRU1MU1lwZ21AWVZTpU5DulZ/mebo2oaXmaGvdsXMNyecbj5+pSWgui60visxOdj9x1DEr3SstxS35mGN2hndBhm9Rhl9hun9OqndpQXhFaXRJYXhxXmhemm9uijdUbLmvzdf2aqTrmQCzMwFm54Mt2/zN20Ps6nwsqzxMS5z2l7sY1ftY1nqZV7gaV7geqPUyqfM+2Ohn3hhgVe9nUe1pVu1tXu9vXeNl3uBnXettUel+sNL9YK23RWuo49V436vxvueinM+GO7YE2dS4H6jzNG4NsjwTZNUUbtcYYnM61O50sH21p1lLhPOl5MCaULsWP4vzsc4Xjvs+O5t3syH11MnQ2mO+LSnB6QGhrQUV81OLMwLQyRFe+9RVd+Vm//jy8CRnaIozzZbNcgBLDIQAyIBUJOYKgVQMpEKxQL7dklgq4or5QiAVieWREalQzOOJuRIgldtW4wBU/Horrbimuv5cx8Tc/dHBiMK8surGmMDQUxU1vTPjqTVl58+337l9/+voqAyAMR7nZU/X3b9eDs7PcwHoGhn9NjwiAEAska0A6QBn8cv02ByXIxCKZ1mseQGPLRZwZNIFsWRUJGr54/5uZwe3oIDY6JjEuLiasrLfbt74/cG9x48fTk5PsLjL/SMD85PTgwN907NTU6w5FhD1LMyXnG8/6BO4z9PfyMNn0+69q9euiY2MOBoTU19b19XVdeX2b597+tl8MQ+AOan0/tu3D56/FIqAGIBlAObEIg4Af2+rK5V2sRdMgvzdg3yinG2jdm0uOGTcGOF3wt9lvbpSclRCTkpW6vH0+w8e3/v9yZnzl69cvcZZEQoBmBNJn3Z+22N5KC0t/+mj18+evX/1uXt4dmWOKxuaYU9xJF+Gp7unFp9+6vo2Mf+2Z7R/hv11ZObr0BjvPyDkSUTyvjkcIFyW8dlAsiSVTvMlGRX18SknAiOjXXz8nLx8TaxtnT18TCwOrdu0bcuW3UeTssIOn3AJjLfzi3X0j/GJOLZlrxlNTYXOZERHRx89HFecX3D54qVLVy7f++P3rz0Dnzp7Hv758tvgyNQSe3yRNcflT7LYrz9+rGlquvvw4eT8vLxShSeR9I2MfOzs7Ojt/9jXNzA3NysQ3nr05NS5y/cePnvzsfPiTzc+dw8OTc53j0yyhLLhmcWOgZFlqbh3cpwtkywJBctikRAAllDAB+Db8ND44sIUa0Egk0iAVPi3KyEeHx0ryMtfrb9q8+bNcgpSlJWUmQxFJpOhocFU19DU1VPX0NLQ1KYqKhMIJBKJRKVS5XMEk8lkMpkqKiqqqqp6q/Q1tDS1tTV1tNW3bdloYrhzna4qHgGRsdgN2qq71zILD7teyg8vDDHN9ze5W5HYkOYfZfOD74FV1ce8LhcfPZsVcyo1vCEpuCUp8OO5ipfVudeTY/JtzQvd7B/Xlg3du/FLXkxNtNMvhbF3KhNvVsRn+e3P8tt/pTD8fErg45aigwa6eAjCoNA4PBGBQGAwKAQSoqmpeIeG/H90nXVUVmnX/w93d3cn3DTYha0gICAiSHeHCiICIt3dnaJi5+jMOOOMHWOMrSgGIN3d5/fHmYefz7zvey0Xa3nrYp1z1rmvz/Xd+7v33mNrtc5AEuG1Z8sSLSoatXTp0uXLl69du1YoFLLZbDKZjEAgSCQShy+TyFVSmQZfIKHRGHg8XkNdoalS9whwPVaR3vzH6d+qM6kAgEeiGUwui8fncDh0Oh3Kli3CA/GfUu5/gVAkEtGZDBwBT6KQ6XQ6nU4X8Pg8DhcBgwPAP1szjUrmMmlsGonPIEl5jMrk4AsZEfEWRhvxgNdaTWMd/iZtkT6HErRdP9PT9F750cvJfhWBlj9nhFbs3xttvf5srEea0yaHJZwku82RG1fG6K+rWuXyh3niTyvcU/kb1gE0DKAGoOEwBBwNR6jBYf8rBWH/94KQv8inxfq8RT7hcDhIEaLRaA6Hw+exeFymSMjVVMp0NdUNdbUYZAIJi+LyGCsNVDtW6Vmt0lmr5HGwMCwSBkdjfgzD/hjYhMPhkOEIipr+f4EIAPYBDgdsLEgAAKARWBgWBoOh4MAiOH+8OyQSqQZDQIOc1GAI6CcKjQXU4HAkAoPDQiDE4LBUOo3FYZOplMWXnMsTSKRypaYOFBpVX700LjuyrCaqoji4LNO/Iju4Mj+4vNivNDcwP907L82rpiS0piS0ONu/NDewNDewrvTQsbLDx8oO1xWH1xWG1eQfqMndX52zLzfJK/Woc3yMQ/ThPTFRdunJHnmpPvkpPulH3RJjnNOTvJKSPFJTvYvz9hflhOQm+QCJRkuzdqwutDLKMV9SuHtVie3aHKuV5Y5bq1121rhaVLqYV7rvrPWxLvc0K3Q1LvEwPeZg3Oho0uhocszJ9JiTaZ2jWZWdcdnuLUXOJiWupgWO27NtN+XYbc623ZRtu6nAcXux8/bcPRty92wodd5W772zKcj68kHH65FuJw46NoTYHt9nV+9nU+RoXBOw53SUV76neb27yYmQPTXh9n8eS75cHVeXub/kiHd5lE9S4L5zZbUDHcNd0+DL8emGR8/8jqafvPBbfm5F0+lrL959bx+Y6Ria6RufGZ+eWgBnxkFwdH5uYmYWMktOzs5NgWD/3PTk3D+tsMbA2dGFmUkQnFgAx2fAr9PzJ/+4NTA+Pz4yPwKCTxbG1S2NDVat9drjUJiQ9qbja+6543X1xy5d/OnyzZsz47P9INg+OX7j2ZPfnz4ZnJ/vGhv7683bzuEREAQnQbAHnG0e7m0fGpicnZucnZsEwfGF2WkQHAHBrzPTDfdvY1Vytlyqq6GpkEtlUvGypYbbtm7esnmjm5NjwtGYI4cj6iur6yoq6qrL6uorT184VVpfZ+cVYLzXbW/EESNbB/Vlyyk0qrP93hA/v9LCotcvX9WeO3/r0ZPuvuGxBXAQBF91dlz5/Y/Wb53gAjixAPbPzo4tgDMgOAWCPeD806Fulbmp1upl/nutgjYuP7J9TYKNcbKvs5JBWK+7PMjdPzku5fWbDxOz4LvmL8+evR0anOwZnhwDwcsPHjJkSldX3xs//XHn9uOHz9+0dA51jcx+6x1rG5oamAW/DIzfe/3xU+/IvVefvvZPPHzT8uZr++g8OAkZRmamRmZnJsCFCXB2BJwaB8GuiYnuqfmEworw2Di//aGuvv7Glru2m1mY7LRascZIJFMuW7nxUFSy74EYK+fgnc5Bu9z327gFKQzXkJl0joAfFBQU5OcfHx1TWVqWn59fWV11/fovd+/e/+XX316+evP42fPx6ZmRicmhiYkFcL6j6/tvN29U1VS+ePX373/8Njs/MzQy+P7z588dXc0dHZ96elp6+x68fF3dePqPu4+/fu+98ef93+8+/tY10N4/MjYPvvv6/XN3f8f4yNe+npGFuf7pybGF+bGF+cGpyWkQfPXhXUxivKuXW1FRwZnTTbkZqeHBgSE+XubbTaRCEYNCJeDwPB6Pw+PSWEwIhBQWi87lcoUinkgsEkvZHB4WR6DT6QwGg8FgQMqGw+EIBAKRSCRRKMVSiVgs1NJUrjDUXWWoqRKzMADAoLEFDKqSiTria16b4JUfYpUbYHUqMagszPbw7hVRe9aEW6/I8DOvOeJeHuFUfdSjNNj5QvzB1rMNj3PTs6wtSn3cbxRnXchJbrnekOO3+0RCwPXCyBvlMYWhu4PNdesS3I6FO/9SFB/jbc/AIpFqMDQai0AgCAQcEgEYrlzuEuAXEhb08NaFptLUfS62eABgs9k8Hk+hUEilUqFQSKFQaDQaFosVSpRsnnjN+k1SmQKGgMsUUnUNGZVGTEyM/vzkZtvNM/drc7TIGA6ZwhGIqTwun89ns9l4PH5x24Xih9BffzSekEgkqVRKZzIwOCyBRKTRaFQqFQIhXA0GgyNhMBgWi2WzGGI+R8Cm8+hEHp1oZ6LdmBT4tj7XT1/kaiByXqe9lI1dI6IH7tCL2WtUGGBR4mtWGWR1NTmwKsQ2ee+mj2fL4m2MfI00bmQfPbRm3UHZ6t+sE+6Ypf+2xqdW3dIKISIACAClBoPBsHAkAFP7nyD8kXn/80NIEUIWWQAAFlutLtqCcDgcHo+HUoZkMhmioEjIlYn4mkqZnpYGlYBl08gbNy8L8bDJCvGsCQsINd2swKNQagCA/DeSf4y7Eon/PDQcDof4j5UUA8D2eNoecrClqwEACoaBY5EIGBYJQMlLKN24KCgRCAQAwBBINKAGhyNQAACDI1BIFAaOQEGWUQKJCPll6EwGi8MmkklUKhV6vbk8gUgslWtoKTV1FCptjq7qUPL+mhPxtVVhBWneRam++ameeemO5fnBpbmBFQUhJ2qi6svDS3ICqosP1JSE1hSG1Zccqi85VJ23vzwrqDTNPy/eIy3SIT/FJy/VJzXRLSPVKzfLPzfTrygzoCQzMCXG7WiEQ/xR17hYt9QU39Ki8JLc0LzUAOCUp/0ZH7vzgXsvhthcj3A6H7K71H5jtatJg8uuk142x332HPfbU+9nU+Jhmu+6tdjHtNh5c5HTllz7Ddl2RgVOW4vdd+Q7G6fZrM+025RtvyXTblOu47YKH6uaAJtq/911QbaNATZVHublrsYnA3dfiXD9KcLlSrjTtcOupw+7Hj9gf/KAfWOgXYnzjmP7HC7GBRT5WhVZr6n0NC0MsLhSFtVUHFGTsa88LqA8xi899PDvpy4Pd491TIKvphbOvH5vE3ToSFJ+QWZBdVXj7fsvP34fbh+aG5wCJ+bmFsD5nrm5cRAcmZkfnZidnAFHZxdGQLB7drZ/Auwem+mdnhkFwXEQHF0AR+fAKRD80Nv/58vX03MgOAt+n5x8Ck6ZRoUAWJzlus1hHn5X7t7MPX+iqKz8p2u/FtXUfmv+1g+CfeB81+z0b0/+uvHoUd/UVNfI6PMPzfOzC0NzMz3g/Iehnndt3wZHx6AZs6MLMyOzM/1TM23zc/f6OkWb1sr0dHQVGuoqpbq6QkNdIRTwlFKJSiYTMVkqsUQplmoqpDIhW09TzuXQ9Qz0g8Iiz1y5ef756z0hoQbrNxDJJAvTHQFeXlVl5R/eva8+c/by9Rtfvn4fnJ4dAsE+ELx+686zv16C0+DMAgjVkk8sgJMg2A2Cj8d6uBuNMHz29tWGgVtWBq7ROWiyNt7bwUDM1KALKrKLLpy+eO7S1bauvsk5cGBg4uK5aym5JTeevsisOwYg0Fu3ml88ffXGr7dv3vvrfWtvW/9Ex9D0l76xERB83zlw5+WHdx3991596hybv/viw4f2rtF5cAoEJ+ZmoPLBaRCcAGcH58bHQbB3enoMBOsv/3IgOsbGxc3GyXWzsenWHeZ6S5ZLlSqxRLF0xYaD0cm+B2J22Prscj9g7XFgk6WDSHsZioDBknCbNm2wNDO1sbAwWr1q6RKD5cuXbtxg5OLs6ObqnJ+fm5ycGBYeeufe7ctXL9349aePzW8qK4qtLE1jj0butbPevy8gMMA7Mz//5z9vf+nt7Z2ebh8ZbRsYajh14eovf3T0Dj979eHqjVvdQxND0wujc+Drltae8enW4YHOiVEIhJMgODA1OTA1OQWCcyAYGBwgEPD0dLXXLF9iqKFuoJQv11It0zPQUqhzmSwum8NkMik0KplOo7AYFBaLyeezBAImlweJQgaTTSRRII/7/w8c8XgQCNl8gVgi43LZGuoyA23lSgPVhuU6HBICj6PgUXBtISUhZE+02+aIPatLwxzPpISV+5ns2yQ5ftiuyN84xmZZQaBp1WHb2hiH2ojgi/GRp8NCzoftC1pi8OF049Om2tc/n7tfnxvnaHImLfR02r7GZP/Sw47e2zWq49xORbufiAs8V5giZ1EwCDgEQjQaicehxEq594F9iRkJVy9UFSUddDLbIqLRKBSKQCCA+K2hocHhcORyuVQqFUgVmnqGCpUmXyyi0MhkKoFCI+LwyLS4mDOFqdkeu/ZtMlSgAR6FyuAKaAIhi8Wi0+kYDEZNTe1HEP4rrQWBUCaT0Rh0NBaDJxKoVCqFQhHwGGBOqQAAIABJREFU+HwuD64GI1NoGAwGg8Ew6FQRjy0VcGR8pozPNDESZgbv/jl5f/galfdyqYeR9ioWbh2fZqVHd10jdl7Ki7VakWm/Pt5y2VHL5ZlOmyuDnALXa+/bahhruWUvV1pl7HN2U8S9ndl3NgZdMHB0JagoaigACaipqWHhSACu9n9R8F+3sBggXVSEkCxDoVCLxRKLIMRisRAasVgsk0GRy0SaKoVKIdVRKbXU5QQ0gs+ib9u+LMxzd56f05lQ/6M7tijgAAoAAMx/ii5+6EgAPUA8Hk+n07lcLovFIhKJ0HOGwWBoADAyW++9YxsRAAAEgIZhEHA1Ek6NSCRSqVQ6nQ616obuBYVCAWpwSAIiUZhFKMLgSCQahcXj8EQCFo/DEfBMNovN5eCJBAqFsghCoUgiVaogENI05X6RPiU1kSWFARlxziXp/iXZPmX5nlCBYFXR/qa6I1BPmaqi/XVlB8uyg4szArITPNKPOOUmeFRkBpWlB+TGuWfEuuYkeyXHu2Sl+2Rn+MZG700+4piT6FldFJEW75UY556a4pudFVyUH1qQGVKQHgT8fND52kGnqwcdr4Q6nd9vfzJgT6W7WZHD1nLHrWVOW4sdt+TYGpX7mBV7muS5b0t32lDlYlzsuCXfZUuhl0m5r3m17846L/NGz50nfPdUOJsWOW1rCLI5e9DxeODuRh/LC8F7Th+wqfQwLnLceDrE5kKY/THfnU0Bu5oCdhUGmmT7Gxcd2J13wCbaaUOat/GpZM+TsU4VYbYNR10qI/ZcyAp6cTH/Vn3a8ZQDx1MO5u+Pfnnr0fDY9MA8+Hlw4ml7X/rZy1vCImpKjl08/8uzF81/PXr9/UNn39eB0dH5zpGpvsnpoZm5zsGRsen59r7BsQVwFAS7ZmZaR2e/Dkw2t/d/Hxh/97n9U3vn0MzcJAh+GOx/1dY2ODU/MLnwuX+sAwSTTjQBVIZYS33HDuOSrMzMlIScwqwHr59ml5b8/er9m28tXwZ6B0CwfXrm95ev7r5/1zk58am3o29+tB+c6QPnu+Zm33T3vOz43gvODoEL4yD4ZWSofWx0cHr2+8LspgAPhFwkV+mINVVilYZUqa5QqCvl6urqKoVKU6GlJRUrlFp6Grq6OnKBDgUZ42E/PDTwcXTyed/IjshoiflOFImyXC7d7+NcVF32x4s3py//9PpDy2+/3/7c0jYHgn0TU61jY3W/XBsZGZmdn5uYmR2dnh6dnxsDwVEQ7JubNXJyB5CYzZpKn3V60VZGvpv1c4Pdt4kFbASuqarur0dPTp2/1Py989aTv09d/uWvl58u3nl8/ckLv6gjaAzRUKHXWFR/7eqtczfuvnzd3dE39617rG1oom8afP6h9cO3vr/ftj9729beM/XwWfPjZx8GhmdmZ8H5OXB2BpwEF0Zmp2ZBcGpufhYEx+dBaLLVpdu/SXRUK43Wbt66RU9HVyaR8rk8Ho+3evWmIwk5Vs7BO132b7fzt/MONdq+k80TLw4fwGKxuB8WFFpkMplcLlcgEMhkMi0tLQMDA31dvXVr1mqpNJl0Bp/LgxSDSl3j8OGo8xeufGnr+NzWMTw7PzA9m1ledePRk4+dnU/eviurrvvc+n0OBMem5x69ej08P9/S2dU9OjY0NTM2tzC9APYNj3X2DU7OLkyD4NfuAY0lywzXrdcwXKJtsFRXb8nK5at09HR19HTFUgmFRqXQqHQmA6p4Y7CYdCYDKn0TiIQCkZDN5VDpNAqFQiKR6HQ65KDh8/lisVgoFArFIqGQLxJyVVL+EpXYSEe2UVe8SVvEZxOkTHR8oG3hAdsju1f6rBYU++78KXXfEfvVftuU5Yf2NiX7n0kNLg1zLD5gX3HIrXx/0POG2t6bN+JdHMKd9uQeDq2Jjpx7/LT98qnDO5afS/I5l+J/Ni30bHq433at6hjbqmiHs0mBvxQkLuNSsAgAQ8LB4GginMCjMuhUGp/NWa2la6qzzFzTQIfKkpIoGDhaQyRXF8rYbC5XLmNLJXKpYolci8ViGRoaMhgMDodDIpEoFApkslhrqLHRUEuHw14hkfExBC6JIRLKmDwRl8slk8mLmuNH5bSYoIL+iU6nK5VKPIuEw6LpGBKLwKBQaCwBh8NnYOAAlYSl04gMJplGJ9JpRB6TquBx9KUSwxWswhSfc2mB8du0g1T0gyuVVhLaRgFlk4xou1pjozp7lZSe5OdQsM8petfqXLetp+23WlABz7VLV5I5pmTtovWBP1sl3zRL+snqyMltIV7MJTwAgGNgAA4A0AgMAPsXAtX+j7XIJMgFA73DP7paYP+pdofGLhKJRBwORyaTOQy6VChQl0k1lQoDfW0Bn41EAEIBe5mWaLOePMRiyxEbc1OlmAkAaDgCjidBFFx04UKUhbQdVMZApVIhCv5z2YCaUq5YvXLVP6oUiVCDw/BEApGOZbIoUiFPJhCIWWwxj83n0Ekk1I8X/C+XE5FIpNPpUNKXyWQKhUIGg4Ej4MlUCoPF5HD5IrFUodTUUOmoa2hTNfk23taVtSnZKf458e7FGQFZyX4Z6cFxMS5HIh0qSw4X5xxIiHTKTvBJi3KNCd5dlheUFuuSFO2QFuuSn+afm+KbGOWcneQbH2GTEGGXesQp/pBt4mGH5CinuHD79KMeiVHORZkhuWmBaYnexQVhefkHyiuisvP3Ayd9LZr8LI/7WtR5mZe7Ghc4bMm125htt6HUeVuVh2mdj0W5u8nxYJtjwbtP7LdtPGB70seq1tOs2tu8YZ/N8VC7Y4HWtZ5m9W6mNc5mVc5mle476wN3N4bYVnqaVrrvaAqyKXfcmme9NttyVdFuo3yrNYW71lbabym321TmtLHa2/T4Afvj4S7FvpaVwbuvp/j9kuZ3JSPkQpp/3RGn89lB90+l3zyW1pQbWZsSWhqR0PqqeWB0cnAB/Dw82Tw8ffNbp3dxeVVJw/lLv165/md5+bELJ68+vffy0ZM3r9u67rx4/ffHLz2jUx39o219wz3j0z3Tc11z853j4IfOkQdvPv/218ufbj9sbusaGJ/93j/0qa/vfdv39v6RruGpLwPjvSB4+ulzQKVJFwq0tbW9HOzjIw+VV5a8+fqp8dTZ+roTHz+/ae9t7x4bGpyf75iYeNvR8bmnp2NocAKcGp6b6Bwd7p+eHpqb6xgZ6hzpG54dnQAXPg/0N/d0d4yMDIBgUHE2QiFV6S8XqTTEKg2JQimXKxUypUKhLlPXkGpo6OsaaOjoS7U09ZSStWLGtfL8ob7eJ986nnT3WxyNk1lZEVgcJZXibmNeXVt14+6jY01nu/uGHz569sfNu2OTc1Mg2NLff+3J4/uP/5oFwbH5ua6R0cH5+d7Z2X4QbJuccElMB3CEdRqKPbryOHuTkF2bvMw3r1eXkQHE8Yq69tbv127c/OXu/T//ev61e2hsFnzS1v2so2enqzuJyhKQudGBh/+69+rKjfsPHre8+tD9pXOka3R6YBr8PjjVPjD1/F37u66RF1967rxofvG540vPUPfI5DTU9Q0E/xnmN7ewAM2zBcG+qSm3A4EEDkNTX1fPQF8hk0vFEjabTSAQNLSWhkenWjgGWrgeMHUMtvMONVi5AUeiLqbo/8VCSEuxWCwoxwZVlUkkEpFAqK5QKmRyiUiskMnVFUqxUCTg8c3NLTKz8l69a54Bwc8d3f1TM6XHm27//erW06f3/35RUFrx+627cyDYPzL+9uu3ztHRz13d3aNjg9Mzo7Pzo7Pz33v6P31r7+gdGJ8DxxfA1IIiIoenu3KVjuEyPf2lWiptHT1dPQN9qVxGpdNIFDKNQafSaVQ6jcag0xh0BovJ5nL4QgFfKGBx2FQ6Dap3hlgO4VwoFPL5fIFIKBDwREKuUsLTU/CXqQuXyViGIoqBBsdqo0FhlFdlpEuCvZG/kazhkPPV1P3BZvreWzRqY9wbE3xrYzxqYzxygnaVRzidjI14VlMBfnjzW3HOX+dPXCnJqTt8qPlE05fTDUXeu07FeZxK8r2QGX48IcRvu1ZphFVNtOOJo97nUw/tXKKBAgAMDo1EYbAwHBwOF0jEKAKORiJKKHQNOlPB4VDIeBqJyKfSRDSGVCjAkfE6hrph/gG2G7axWCypVCoWi+l0ulAohMKVeDyez6JIOXQxmWy5bv1ypYqFJ7NYHAaPB/Hyf4IQDodD/FhME9JoNJlMhiahcVg0i0jj0tlUGoPOpHEZFC4OTcOgaDg0g0rgsGkcNo3HpArpVAGVvHQFvzQ95EFDWoOPRYCK4q4g22ow9y6V+i/XsJYxdojp6wUU65Xqh9xMfG2WFSe6PssJ814pcVq/1IDCtGLpl28OvmOTft8y9XfjyF+3HszRslgC4NAAAGDUAAySjML/Ty34L/79KMsgRP1fIISovwhCPB5PoVD4bJZcLNKQy7TU5Ya6WgIOE40AxAK2roSzSl1gs9rAbrWhAYNCBgAkgAAQmH/FkyG+Qr+Ky+Xy+Xwom7t4VWoAwGVzdLS0//kEiUBh0CQKmUDG0BhkkUgglYiEAp5IyBcKOEwG+Ue5+ePdoVAo6GCHx+MxGAyDwRAIBEwm80cQCkWSRRASFCwTe+O8opj0BO+MOOeCVN+cNL+ivLCi/NCMZN/KksM1pVFluaElmfuyY70KkwPy0ryOHrKOCNkZHborI94jO8k7Mco5Pc4zK8E1N9kjN8krKdI+Jdo5M84j/pBD7MG9h/dZx0c556UHJcd5pCX75ObsK6+IKi07DFS5ba/13FHvt/NYoPXxfXuOH7BvOujUdMj5eLDN8WCbhoBdpc7bajxMy523VbuaVLkYVztuK9+7ucJle72/VWPQ7lrvnRUu2yudt1c77KiwN86x2Zi5xyjHaUuey7ZiD+OGIOsye5MSu+21bhbVTqZFuzfVOJo0ulvUOu2od9120t/qTJjTmUiPulCH6gO2J484nYyyv5wSeDreuybK4Vxu8J8n026eyT5fk1yWfrAsJmWgrbu1p799Yqq5f/TT+FzzPOhZWJqVWXj20vXMovKgAxHVpfXvX346fen6z4+fPHj78Zf7T1r7R9997WwbGBucA0dA8NvE9N+fep586r799sv9lra33YM3Hj7Lzq9oPHbm9oO/nr398Pl7b+fQ5Ofe0a/TC/cHBihbN5O5HA2lupHh0gA314yMtAdP/3rz4dOHt1/+fnKnp7u9f3ioe3S8f3ahfwbsGZ9uGxj58rV1cHSiZ3jyW9dA/9jM4OjEp0+fmt++mp2dH5qb+djd/fJTSy8IVt69CVNKpQbLhRrqQnWlWK6QSuVSsUwqlYtkcpFCIRdLJEqVVEtTWy5Zwib9db6pp/Xrw+bPf/cNOufmiC13kXkiCgBYrlt1qenUg9uPCksr7tx9ePP322fPXHzx8i1kYf0yOHDt5p+D0zOTIPh9dKxrZqYXBDvn5ltnZuIvXQGQWAOJdItEsHelnvkq3RW66gbaqvSjSa2fvk5OzP795v2njq7eiZnRBfD5+5Y3AyPn7z8kS6VYIoVLYllvNP/53I2rl/948rz1zcfe5q99X7oG+yZnJ0Hw+8jss+aOv9t73/WO3P/w5e67j+97+jonpgfnF76Pjo5Njy+A4MLcPDg7Nz+7MDk5Pb0A3nv6nCrhAxgEVygQCARCvoDP5VEoFACmtmGLRVJWubXr/h2O+0wdg3e7BovVdTBY4iIIf2QhHo+H4jaQMxv6hgsEAqFQCNkIxUKRTCKViMRKuUImkdIo1OXLVzo6uJ5sOjsLgt3DYxMg+PvDJ1du3b36x607T58XlVfXNpycmQe7+odb+wa+9Q186xvonZgamVuAupW29Q68/fztY1tHz/DkJAh+7OgyXLeeK1coNHU0tfT0dQ20dXUMlhgqNdTpTAaRTILqvqGfiyDkCfhcPo/FYdOZDGgsDhQdpVKp0KQ9Ho/HFwr4fK5QwFFKBNoyvq6Eo8mnqTPx+kKst+WanFCHktC9R23XeawSN0Z5NMX5emzQ3i4nVkW5Nyb4VkW5FB/cUxRmkx1k9mte0u/ZibP3/7yWGtv+x7VbtcUXEo48yM15kJde7r+nbN+u08l+l3IOn0oJjbJbmx9iUn/EtfGI54X0QzHuu3EAgEQAWCwejcAjsRg1AgbDoNA4DCGXw6KSMET00i2rfT33CmhY09VLlmmI167UWWmgbmW0UqIGIBAIOp0ukUgIBAKPx4PCfQAA4Mh4Bp3KpZJdrKyMV6+mYzEsJpXNZTCZTAKBsLg1/6gwFmOMi4KDw+Gg8EgMGknCEIh4EhZHIOCxGkzmJqlCgMHSYDA2ASflsiR8toTPlvHYAhpFKMD42G2ujnCr9jaPWiNO2K6TYmcUunNppPO2VL/dh6w3B25fsYmH32MgdDVSpHrvqPPb6bdeZbdazxBL9dfYfHFn5GPL5PtbIs/re91aH/rL1hBbjIQGAGooGAADMHD0/xoX/ZdUWnSsLNbRQ907FwveIeov2mfIZDJUFE+j0YQCnlwmUSnkOiqlgY4mn80goOEyIVfFY+uJectkIm0uk4lG4dRgaCQOiSQuPrdFFkK/E9LoTCZzcUj9P89cDUYhkSUi8T/HDhQSi8eRKGQajcbisPlikVAq4YmEAoGAx+EyqbT/FYSQ6ITyxBDgGQwGn89nMpmQxZfBYrI5PIFQLFeoIBBS1HkWTmZl1Sl52SFZSW5lOYGVxeHH6xLqK6PzMwPLCkLPNCRePZVZX3I4O9ajOje0PD+4JCegKDMgL9UnP80/O8k79ah7TrJfZX5IZrxLQoRd4uG96UfdUqKdEyIcc5P8Eo44RYfvSU/0jDm8N/aIY25WYF5eSE5OEFDuvr3cfXul9476kN1NhxxPR7ufiHCuD7M/E+F6Yv/een/rEqft9Z4W9W7mx9x21jgY55qvzrNcW2CzodB2U77dpjzbjQV7Nxc7bqt1Mm/wtK5w31ngtqPYx7zEz6LM37Ix1K46wD7XwbTYzSLHYVvSztX5DtuqPC3r/HZV+5iUeZtUhOxuiPWsjvOoiHOtTXYrit59+qj3mQSfhljXiyXhdy7m3r1W/vOl4vrKxLr0/JnhiW+9fS3DI59Hp5pHZx70DG06EO7lFXTs7KXEnIL9ETHVVY1fv3TWn75QefHS286BK7cf/fXm88MXzY9efWobmR4AwWdtXQ9ffL16+/n9lu/PegZ+e/2+6tSl7OzSXy//8fDekw+fvrX3Dn8fGG/rn2gZm2kGwbWHQjE0ukqlpSWS2VtaRUVGJKdn5OeV1JefuHvn1s0/bt1+9Pz2s+amnx/k1V/KrD6TWnoiJrHwwOGM0Jjc0Ni84MhUb//wfUHh5QXln168GZuZah8d+uvN22/jY0/HBllGa6iaukINdYFSIZLJxWKpWCgRiSQCiZQvlarLpBJ1dZ5CKRfxdanEX6tL+9ta7/398nl3T9jxRvEua6ZCEw8AS4S8srT0EyV1x080nTp15tq1n69cvXb1p+sfWj5D8yJefPz0rLl5HAS7p6dbBod7QPDd4ODXqZmg2joATxTR2TokitWK5fFRB89fvXjz8eOzJ8+1fesYHZsanZqdAkFo6/86MNgNgl6RUQACgcMTuRTmCnWD0vSSS8ev3Hn48f3Hnhdvvn5p7xmZBofnwI89w687BzomF55//v7k49cv/UO9E1NTINjeN1BSU1dcXFiQn5ubnpmbnpmVknb18k+DQyMXr/4EINUANIJMpbCZLB6HSyVTUBg0oAZY2XocSS7aYe9vbB9s5X7AzM6TzOAgEKjF3k7/AiHUSopCoUDf8EUQSqVSiItCoZDL5YrFYqlUSqPRFDLlDpOdhyKi7z9+Og2CYwvgw1fvGi5e+fXho9/uP6xoOJ5bUNre2dc3NtnaN/Cpp/frwGDn+MTgzNzoAjg6D7YPDL392vruS2vP8OTwDDg0O197+iyVL9BbukJbx0BbU0dTW0vf0EClpcnmcohkEplKWQQhlU6DvAMcHpfL53H5PA6PS6FQCAQCkUiEdj1o4+DxeDwBn8tl83kcmZinkvJVYo6KT1fnUvVZgI/58mRfyww/ywM7l/ps0jgR73ss2sN1rbYhCThgseZiTnhxmF1WoHnePvNYl7W3yzJ+z4x7VZFfF+Tef+f6g9rCKwnRPRfOfDtR13jApShw59n0wBMp+85nRpQcsC09YF550K42wvlKbuTxtEOGYjoKAHAYPAZLIuDwamgkRypi8dlysUhDLiHQCYbb1rx8ftN119bM8AAnE6PLjaVPbl5y2rpmA4+BQiGYTDqbzaRQSDAYgMWiMRgUlUrGMehsPo9Boe7csnWNnh4ZjRALmHwBA9o6f8ylQXvrorPxR2VDIBBweBQOhUSpIWEwaCCQmiaFbqu9REWicmAILhYrZtL5LJqIy1SI+VIua90qHXerjRne1vWBu/J2r6j1MakIMvNeL0w97HiqKDJ456oMd8tI0zVWUrLHKlnAJu0Dy8TWcuoyMloLQOVs87jtmHJtTVCjdPfpNQEPreJeuKTuF64UATA4DFBDInAYPPy/1790EuK/h/kh/9MrjkgkQsFPCISLsUoEAgGNIIYaxDAYDJGQL5OKlQqZrqa6oY6mmMfmUIjacgkFgaBjMVQsGotEIOEIJBKNROAQcPyiIlyMjkIyFJpQD/lRF/EMg8GQcAQGhWbSGdCHKAwaenuZDC6DyaazWTQOg8FjsbkcOpVBRBF/zH0unlSQSOSiEwcaVcFgMHg8HovFgkBIZzJYbC5fIIJAqKHSoUi5ZvamlXUZebn7k446FGb6VheF1VVENZQfzkn2Sot1Kc8JOV4RVZIZmH7UpSQzMCvJrSjLrygzICvRI/mIc1zE3rgIh4x4r7KcwOTovZEhFrEHbVKinePC7eLC7fOS/UvzD6QneaUneaXEu2em+ORlBmal+mal+wFVXjsqvEwqvXfUBFo17N9Td8CuMnh3iZ9FqadZofO2YuftebYbK5xNKh22VzsYF1oZ1TjvaPS0rPPYWWy3Odtqba7dxnJPs2r/XXm7N9V6WdcE7Cny2pnrviPNYWOu2/ZjBx0Kgh2ibbckOptkeltkeZkVBllWhNmePOrWFG5b5m9WFb73VEZwXapfXbrvqcKgsgT7U/G+l3PDjqX4nC0O+/Vs+rWLeVcuFDU0ZBzLK5kcmfg2OPj3945PY1N/dw/V3Hqg6+Dq4uqVUVQSdjQuKiG5pLjyy+f2a3/ePlpUcPvF218fPL31+MWjlx8u37h97+X759++//nq3b2nza++9X0emf7tzYfjP98srjmen1P6y7lfur51f+/q/9zd/+Zrx9fukW8jM19AcP+5JoBCkSg0FHyJ0bKVW7du1dDW43GlmlKDtZvNDdcab7b2sPKOMnY+uMM90jU8y+dIvv/h0j1+abbBWbsCU2wDEkJj8uPjCuKj05/8/OvU1ETv5OjTd+9fd3R8A8G13p4IdZVAXSlQKoRSmUgkEQnEQqGYJxLzJBKlRCBRV2fLFBIBX4OEO+rq1Nvy6c97Dz/09xXduy2ysWVqGqABQEzEH/LxSQ8/+vuN3+7cuv3HH3/ce3D/3oP7t+/eaWlpmZub6+jru//82cDU9CgIfhse7pqZaRke6ZiZPdvSbLh9BwqArZFq3Dx/YWFhYRwEX3f3PP37Td/g2PQcOL0Ajs+DncMjUFrx0qNHVLkcwKBZLBaVSJJyhBlRyU0ljVd/ffzq7fe/X35u/d43PDHXPzXXOj774HP72+a2dx/bHz159eLlu7dvPtbXNlpZ7BJxhRKxUMBhc+l0CZvHZ7K3btyUmpq+226vGhqJwmGxWCyDRmdSaVg0BlADYChkQGhsYETqJmuv7XuDbLzD15tYI9AEJAL2Y2j0RxBCC2IJdBSFfJhMJpPF+qf/lkgkkkqlUqlUIBBwWFzLndYuzh6HomI+t3VOg+AfD58W1jTcefH6/PXfqhtPp6Tn/XH70TQItvePvO/obukb/DY0+n10omdqtm9ytrV/+M3X9pcfv7Z2D47MggPTs9+HRpZv2MiXyLW09XW19dRVGtq6OpraWnyhgEylkChkCIGLAdJFUcgXCgQiIQRCAoEAnf3pdDofWkIBh8Nis5lCLkvMY0k4TBmXoRSw9VmwPetUgVZGThu1d2gxA0z0G2I8CwKsnNbqWOoJt8jIdXH+BWF26QFm0c5ro51XX8yM/C3r6G/xkb/ERUw9vHkxKTLV2vRbY2336eNVvntKgi3PZQXXJQRcyDpcG+FcHmJWvs+2OtzxUnbYxfwjAVZbyACARqKQOAoFiWXTGXQ6XcLjLVVo6EulMhEfS8efOlGYdNA7yMZkvTrvaJDL0z8vrlGwV3LJcLgaFoum06kSiQiNRuJwGCQSjsNh0FQKk8uhEkmr9PS1RCIKBqmQ8nh8OolEWmyutmgqgUAI7ek/7rlIJBKLQ+LRKDQMhUSi4WgMHAD4MORmtkhFovKRaCGRKGExmBQCi0oUsOk8GnnDKj0X8/U5/rYXjriXu6yv8dlWv9/y6G5D1+XiEn+bI+YrYnauPGCsv12B99+1MjrAImyj/mYBWQAAGijyofV2cXrW+8jLgzB6Sfq2Z0zDfrU/sl/dSI7AqQEAgIDDgf+yhv5r/agFF1mIRqPxeDzUCxSPxy+CcNFfAxXUQ/+BxWIJBDypVKyQS/W0NJboamlJxCqRYKlKHQMAGBgMAYMjkGgklgBDYdUAJFwNBXXHRvyPZj1QrPWfmr//0AvKEaoBAA6D/cezg0ETySQShcxmCbg8AYfHZnKoPD5TIOAx6Sz8/wFCFAoFHUkpFAoGg4F6AEEClEAikqkUGoPOZHF4fKFMrgGBkCEXrTVem5p7ODsnJDneKTvNoyjLrzgjoCTdNy/RPSfJvSTLvyjDNzvRLSfJPTfZIy/NqzQ3sCDdLyvRIzPBMzPBMyfZrygzJO2oY26yR/pRSBSIQiDBAAAgAElEQVQ6JETYR4ZY7/fekZ7skZvpl5roVpgbVFEUmpXilZbgVpAVAJS5bq3wMK7y2lHpbVbmbVrqbV7mb1kVvDvPaXuRs0mdv02tj/XxoL3H/PecCNpb7WlZ5WHR4G1d425RsGdzmuXabPstpf67ag46pttszncxy3Y1yXI1yfMyS3fckudifCrcuSrGLzPQpjDMoSk9+EpB2IWc4AvZfteL999M9T9z2PFikv+NkuimlIBjCZ7nswNqY+2PpwZeLo1szA48VR5+6WRS07HEkycyKioSanKLenv728bHbzc3vx0YefC1M+nkudU+gZkZedFxSQEHD8WnZGSn5b75+92blq+JxcVNV67fevz8/l8vmlvaHzx5+ejluzsvXj96//F9a+/X/vEbj59Xnj536uq1jMy8I6FRF+ubml99fPel9U1n98sv3799H2rtm3g/O1/26jlGKOIp1PV0DA11DJSaWlJNnZVrtuze6bjbNdgxMNo7ItNhX5KZ++GNewK0jXYJdNY5Bhdudji6KyQnKPNkYHKVvU/khvUWujKDp+cug7NTg7OT71vbnrV8bV5Y8MzPBeTKRRAuKkK+WMKTSHh0Ik8iYknlUrFMRaHs0NL4+uzJnTv32kdGrn9vU7i4knWWwGAIFgFns8M42Nmtpqzi/OkzZ8+evfH7b3/evvXTlat/PXjY2/p9empiZHhwZGRkcnamd3j4W29P7+R439TUdxBcZ2pGRuCq0nPBOXBkcqalb/DPVx9+u/f45Pmrf9x93NU7NDG7AA0gfN76WX/DBgCGIJFIeByGQiFRyZQAV9/TJQ0lVWdv3n726lXLp49tXb1D4yDYOQfuy86NjUnbvy/Cy91vp4mlhkSDS2crBWKlQMwXsMUinlQoUJdI5EIxh8XW1tUh0GhwNApHwKORKBIOj0djUCgUoAawhfyk7Co7r/BN1j7G9sG7vQ5qLVsPg6OxSNj/ZZaBEAgdnMlkMhQpZTAYVDqNzeVw+Ty+UCCSiMVSiUQmlSnkPCZ3g9Hm8IORsXFJhWVVkyD4/H1LXmXt7acvmi5dO3HmUl5hxYlTF2dAcHgG/NIz8G10/NvoePvoROfEdM/UbNvwWPP37pct3962tH0fGO2dmBoHwWPnzjO4AqlMXV/XQF2loaGp0tTWksplUHSUTKX8GCCF/DJQdJTD45JIJIjoEA4hEAoEAgiELBaDzWIwqRQqEccgE/gsuqGIss1Q3WKdgQ4Xr0uHHXU1PZsenOdv6rZBJ3LvNtsVUu9teo1JgUddt4TZrIxz35q736U2zOenI2Hvqko+nKxpijxQG+D1vCjvWXZ6gunqfD/Tk2n+jWn7L2ZHVoc55Htuqg93OpsUcC5z36nUkIpofzkZg1SDASg8AUBQcAQCBsvEE7ToXC0GW1csZjIouyw2hLrbbddWrJML/B2tbC026UqZa1QimVyEJ6CJJCyZgkdj4BQqgcdnAWoAhUkVCnhKIX+trq6WQMAhEYUCDpNNg2AA+6GIcFEb/YiTRaiooQAUEo5WQ6IQaDQGh0TA6GpqmlgCH43hYrEyNlMp5Ak5DD6LJmLRuWSijoxlulJ1eM+G2v3WZR4bS903VPiblAeZua9VhGzXrT3kEGe31laXulkId1oly/C12aziMrEABgkwcbRlDM2VMMk2hMwEJdsA8AKZaxK0zSwpcj4MpQYHkFgMWg0J++8yCcR/r3/pQuhNJhD+sbz+CEL4f6pH0Gg09FZTKBQ2m80X8uRyqbpSbqCtWqGns0ylWqWluVpbC49GoFEIJBKNQuMRaAIaQ6BQKAI+l8FgQLUosB8anP7YbubHgC0CgUBA4haO+CerCYehMGgUBg3A0Gw2WykRyLgUEZMgYFDpZAoOTVq8ncUYLCRzoTwFBEJociSLxWIwGAQSkUKj0hh0BpPN5QkgEKo0deX6ulrLtPcf9szI3Zed7VuY41Oc6VuU6p0aaVuY7FGZE1iTH5IZ75wcbZef7pUe75Qa61iSE1CRv7+qMLQiP7QoM6gi/2BdaVRVwb4TVZG1RQfLsoPLsvcVpgWkH/WICbVNiHXKy/JPOOpYkhfSWHOkJDsoI94tJ9ETaAqyPrvf9mzY3qb9dg1B1rWBuxtCbI+HOTQG760P2NN0wKkuyLYuyLbS37o22LbIa2e6tVGa5do0izXplmvTdq1Ltd+U5WtecnBvWcjeosA9eb676g67XksPPR3l2Ri896do3yvZh08nBdcf8Tid6HMx3e9MomtTvMPpRIdrOYGnEtzPZwbfqIo9nx92PM3vfF7QyVT3S1Ux144lnK44/FNT8tWzaWdOpF29WFpfm1ZbWNre1d0LLtxp+fRhZOJRe29sQ5Pxwcj8rILQQ5HxKenFJRVVxVXPHjybngffd3UWllVW1jZcvnL96ZMXzR8+f279/v5ra3NHx8O3H1LyCy3tHbeb7ly9eu0SHb0j+0N/Ot70/MmrN19bmweHvgyMdnSMdHZPtMws/DzYR9c3IAkl6lq62jp6Uk1tma7h8tVb16421l+9Ram/Vqa3TmZgJNVdzeArUVgSk8ENi6uLyj7jdChX39yFb7heINeVcUUKCq3iQORod+fwwmTfxPj7zp5Xk5P5d24DKi0oRyiSySUSmUQkFYulAolUIJOpi9k8iYgkEIpF8mV80XaF/Mn1a3f++PNzZ8ezqYkVoWG0lUZqeAIGCxfy6FoSMYdMEXI5KpX6shVLlywzXLVsqenGTbs2bzsU6F+em33p1InmNy/7uzs6O78Pjw61tn+7/vg+jy/cumrdp6evwXmwtW+gpWeodwr81D349P3n8z/dqG04+eLthykQPH/zhuH2DQAaR6PQ6TgiHABwZCwaj1u9dOWx/OqUrIri0sa7t5++fvG+u2dwDARbJqdsDkUAcCyByiRRWSQyncPhiQRCoYCnIZeJFSKpXCQR8wUctlQiYnHYXLGQIeQhUEgsFotBILFwJAoGRyKRABxmvNMsPrt6rYn9VtsAc5dQa49QjlQLBkMgAWAxrbLIDDweD4FwsfwAEoJsNpvL5S6Shsvn8QR8oVgkkUmlchmXwZFJlCnJGXfvPcrMKbz9+Glb33Bt07lrtx6cuXrj0k83z174ue7Y2b+evx+dA7vHZtonZlrHplrHprom53pnwK7JuS99I29auz62djW3dXWPTYyD4Oj8wtYd5nyBRC5VqLQ0lRrqKi1NDU0Vm8shkIgEEpFEIZOpFIiIDBaTw+NyeFw6k0Gm/rMJQr4JaNIej8fj8/k8AZfLZXO5bDabSSETUUg4FomgEglCGknJY8k5DJIaoMFEp4fYn4j3SndZ57FVK9bdOMXPwkyXWXDQKcppa6TjlnhPs/QQ57rDQZeiwh/lZNxISzofG3k3P/vXuNjmooKoTQb5fqbHUnzqk4PPZ0Ycj3SL2qHKdjW5mB5UH+daGel8Pj1inZSHAAAAQ4IDAAqDxuJxTDJZnyfWprG0+QKVXCLkkqy3rNuipb5dT+vmT2fXrTf09XcKD/N1cXXQ1FISiBgujwmoAXQGeclSPaW6VF3KX66jYbJqlZGWjozGFNHZPJ6AxuFgMJj/8m78p8bgf+UKEokEkAACroYBEEgADkegUBgkCYvk4tBUNJJDIQp5TJGQIxJyFGK+uoAnZTGWqThW61X+xjrxNsuLXI2qfYyz7Nfle2y/fTIj1G51bqjVxdygFNeNQevUbUXUXUyikIpEIwAsjsAm8NbxlrsotyescU01cqk2DjlnHn7aPMSGqWKrIeAYBABTQwH/PyH3v1IQ9sMAikUQQlFEGo1GIBAgOP3Y8AUq+FsEoVgq0tTU0NLUMNTRXKWnu1Zff5Oh4RqVCo4AUGgYHk/EY8hIOAaLxnG4DA2VhE6n43C4RUQtytBFafivNgUoBBKDQiPhCKizD9QpDUfAi+TqVpZmIe72DtvXrpZzhCQ0AY2AIzCLfP0RhFBSEGofCOU4WSwWk8mk0+mL+XI6g8Xh8qUy9X9AqKsn1pS6+dvEJHkmp7oW5PqU5vjmJbjmHHUqTHTPOGKfGmUXEbzjUJBJbqpHRrLroRDTrCS30pzgmuKDlQVhBekBVYWHTtbEXziecKr2SFl2cHlOSF1xRHXBwdqiwzWFEfm5/sWFwamJLrnp3jUloQ1l4XkpnlmxzkCtu0mDl9kx350NflZ1fpZVPhaV3jvLvMwb/PeUuJoWuu7IctiS725a5GdZsd+uwM8yy2FLktWajF1GZa5m1f67SwJ2FYfZVcV7nkgIqIxwLQixbYjxvJ4R1nTItd539y9Rfmdj/K8kBh8Lc2oIszsdad940KrhwI4K/02nS4Prc33rCoIvNcZfaow/WX7wVOm+xnzf21cKfj6TfrI68sqp5HPH408fS7n5c93pY3mVeUUt31q75+duff70YWTiQWv3ofLatX7BwT7BO0x2Wu623bRx29bVmzYsW2e1a89ud/ctxtuFYtG6NWs3r9+ww9jExHTHNrMdS9etFuho08ViCoPJYbFJSJS2WHymurrz3bue7sG20dFX/X3N3QOfmjs7v49+nwPvT01yV6/CicQSlba2wVKZnh6BJySyxGSSCE+ik+hsrkjB4oq4XL5CLJAwyVI6JjgsMzS2QG+rNcAR02VKmUyizaGt5tMDjLZ2tXwcAacGp6fefe96MjR0radLbdn/N8tIJDKpWCaRyEQyuVAu1xAxRQoJW6kSieVKMnU5nXYqP//Orzeav35uBsEtsXH0dZsBIhGOgyHQAB4F55JJPCZNIORw+SyxVKCplGkKhQYSqQ6PpS/kLlVI1xrobFq53GzLRhtLM3OTbUptDS6dfrn+5ET3UHtb19gC2No/OjAOfhuZHgPBjv7Rz986egaGS+vr+DrqCC6NTGFQ0AQSDMEgExB4BJqCZ9JZCaFHzl+9HZ+Yd/7MtVfP3vQPjH7u6+8HwbtdXYYbNlPFEgKHw5HJeXKZQCYRyEQCqZAn5fHEXKW6lMNm8vlcgVTIkYqIHAYWi8WiMWg4AodAoeEIOBwOR6PCoyPLj/+0fqfbbu9IC7eDpg4BOLoAhcLgkGr/SqssugwgIxyEQAaDAYVGmUwmT8CHgpACkZAvFIilEplCLhAJFWI5ncRwcnBt+dz65n3LybMXv3UNlNYdb7ryy7lrv//8270795/XNpzJKajsHJocmAY/D49/HBhpGRxtG5/umV7onpr/MjD6prXrU1t3x+DY0Oz8l56+3x88tNhty+YI9HT0tXS0FepKlZamlo42T8DHEfBYPA5iIYlCXgQhi8MmUchoLAYCAHRah4wGXGjxOTweRyAQ8Pl8CoWCgMHhajA8Fsem0lk0OhlPoOMxmwzUS6J9aqOck+1XuG1RHrRdUx7tGmSxzGm9enaIfaTD9gRPy6rk8Jdn62+mJ9/NSOv/9fqrY7Uv62r/Kiz6Ul7qbyDO8tx2It2/OjHgbHr4mVgfG5maxzJhXaRTTrB5TuDO00kHTLSVCAAAiHQ0EQ8QMAAK5uvrnRUTJydTmVgsj0XX0pBlRkfH+vivUijv/nFjhdFyBx+n8NhDe2x3aajkPD5r3/5AHp9FIGKYLKrhEt0lKtG2FfoO27cZ8oUUQE3M4AkFUrZAAk1OX4TfIggXN/F/NTcBUAAahSDCMBgAAYMh4FgkBo/AIQE6Bc9mUZksCoWKZzLIUgFHyecqWMz1S8X+e4z2WS0N2iBKtNApdFkfvlnj8Hb940H26XuMkp3WPT+X1pThczYjpClxv42WiI2BU9EoCorMAuibcfp+zC0Vq3wfeOT8tiv2d/Ooy6b7jGFsMgCg8GgABuAQmP8VhIvXDDXXhhqqQW8yFPmk0+n/AiF0sz+CkEwms9lsuVKmq6+jq6O1RFdrlZ7uxiVLti1fvlKppLBwQglXR0tbJVXR8DQUDI7BwnEkgEgkQgob8sgsnjMQ/zGsQtJw8YLVAACNRMEANai6H0fA0xh0Lp8n1dL09/MsT4k96mFroiUW4eBYBID4TwT1XyDEYrFQLBQCIWT+gr6ViyCk0ZmLINTU0hMqVVJtuUfg3rAo+8NR1gW5PrWFwbmxzrXZ/uWpnnH7zRMOWsaG7YwKNctP98hOc4sKtUiIso05uDv+sF38Yfvo0N0pMW65Kf75qV65yR6HAs32eW2NCbXJjPMoSg/OTvDJyfLJyfJJS3I9csj66CHrkiz/zKNO6UccgCznHRmOxoVeVhmOxtkupmX+e9Idtifbbq70sMjduyXHYWu5r1X9AYeTke7HIlzKgnZXeW6v8zJp8DEvcdhY4LCpxNPkdIxbTbh99WHn6sMu+UHW2f6W2f678vfZ1h/1q4vxLYt1b8wMrkj0KjziXBTrVpsReKoovDojoKks4tqJ5CuNiWdrY842xJ6oiaqrOHTqeNzFk0d/upTV1Bh/6WTir00J15tSr16uzirJriqo/trWMwaCz751Pmvt/jgD5t2+JXZ3RusoADqVSKDSsCQcEovBYTEYDI1EhrIvLA4b+sNks1gcNhSD4omEApmEI+CLBMJlSq2q+Iye+y9fPnj65K8XLR39X7pHvw/Oto0tfFkAn8xMcs23ATSaVCARiQRUFoVFI7NoVCqbyWQy+UIei8/kSrhcMV8kljKoHAlP3S08z9r3iN5GC666DlcmFUiFCqVEKRO6rDTo+fsFOA+OLYC9k6N9c9NvxyeVts54nlCkoyvSUBdLRXK5VCIRSSQysUTBFHGlcpmAJ1TIVUKRRMhme5qZtVy53vK189scGH7iHHb1WoBEQCHVmBQijUKFjCESiUQulyuVSqVSqa6urqGhIdVRqFTqWmLlUk1DlYauUktXJpMpxWI2jurl6Hb/1r1PzR9bWlrev303OTwMTk1Pz8yNzcyMg2Df3HRubZVMT4fMZPL4QjyRgMZi0FgMDAbD4XAEHJ5KpmzZtLmyrL6+/kxFzenrt572TIF98+Dn4fHO2bmEC00AjSaTq2R8mVQqZwl4QrFIxONyeFyegM8T8BfFGef/Mfae0VFc2fr36a7cOVdX55yUSSIKEUUGISSEJJSRhAKSkIRyzjnnnANCIkdjG+cZezzjGXs84/F1wsbZ44yxjfv9ULgv9941//WeVR+0erGWSl3F+Z2997OfraAkMikLJ9gEi8NiM5lMjMBxFsFA4PCoyCdvvRqfVpLbOpjd1LPjcDiLL0VZbIA+mtNGC+3oWiCdVvpfEeEjY1+l0uVV9qjiplbT35VWZ1Jo9NsC9tx+5oXrTz977ennn/nTa1PLl4YX55du3xxbXFy4eKV7YCw7t+zq1WecD53//O77t3+8/+79Bx/++tuHD3699+DhV07nZw+ddz947/KlC6UlRWHHjtptFqNB5+nh5u3lYbNY7Vabw2a32+06nU4kET+iII9Hx7J05ZLL5dLBAfR7Sxm9A9KSSJ1Op5SpKEopUyilGjUu5AGEycQgCGFCXD5XKBLx2EoOEu6/uud07FRufGXQppM7bWcOr+1ID+/IjPXXCcti9pfF76tLD5ypy3ixv/5OReEfKsv/3tH6fEXRm001b9dX/iG/4KSHsTZu70BF9FRN7HJt/EROSISX4Phac93J/T35x9rSDp6tPnXQx4oDALF5TCaMISgGMRtrKl559onooD0huzacig5KTIpuqq8I3r9nn7//7UuXV3n7BB4+kpiaHnT4kF6n0mukg/1NW/y8RHzAZwMpD7YgIGLL+mM7/XkQ4KCoXmtQKfVyUgujCIPBYDAAgaMIzIQAE2VgCMBRQgShXAChAIaYMANGIQRDAfwINhCDyQAAZTJ4BMpnYQTMkHFxHSmyqOUWtUxHClRStobkKsTEJjd1TlBAZ1xwqFlQcWxTe/Le0kOrUnyoQxZFqKcmY5tn/l6f5nD/pbyIG+VJYwmHDqspLgYACjx55kzT4ebVSf0bMu6EtLy/O2/ZPyZE5SZhIDDEQFEUgWAGHUX9rnelEU4fblyocHltu85z9GvM5/Np0xaXtgV+rLmCy+XS+imrwWY32TxtDm+LeYO35yZvR8Ban41uRrWCbVLxD21ee3zXDjmKchEI5xKIkMvhsLhcNgQxEARCEIjH46AoTBAYn41z2ARbwMG5BGAAH4dptUmlxoCIAGoAJAAwABOw2SiLLeXzPcwGi69HWvTR4bS49qCdwSaZlAEAhAJcBEEMCGIABmDCEIoRAIIBjHCFEpIkSZKk6S4QCGjlF4/H4/J5dNFRLJVQSoXOoKcTJ96eXlKdfGdEwJnaxJbWtN76hL6a2KWhvJq8oNbyiIrsg00lx1rLIwpSA6rOBPbWx/c3xJWmBRQkbS86uTs/eW9u6qGi3LDOjjOdzSndrWkD7RllOcHVeaEjrRntFXH1eWGVxcc6mpLqKiIrikLrKiKba+Maq2MKsg+B2iC/uiObu2P3t8fs7U48NJoZ1h6/vy1uX8exHZ0RAd0xeweSg2YKYs7XnZqrTOrKDO6J29UdG9AbE9AWtrUtckfvycCZkviuzOC+M2ETZSd6csM7so725EWOlCWc7yi4NVo725E135Uz2ZI+25V9bqDg/Fjpk0vNdy603V5qvnOx/Ynl5pvnGm8sN52dLB0fzF2YKhvvS1+cqxwbyh/pyrg8UXRzoX5upr1nrHeqb+qttz745lfnX+9+9sq799791fn011+XPHWLcDczJCIeVyTlCAU8oUgiFgqFpFhCU5BOOskVFEnJ6Z1XpVGr9TqFTqPSaW0Wq0mq2GzySNt39Mb5Ky+8+PJ/ffLVO59/f/fLBx9++/Cu0/naLw8MwQcAmysVSAQCHspGREKukpSLKVImkynVqsdBKBUpTRpHVG7nzogsy7pdppXrBSqVQqcxmg06ncZPJS6NjX/lzot01e3Tn374zOkMrm1hUarHQajVqrVavVZnkutVaq1Go9JqNUaNVq8myR0eHs8Njn7w/sefOJ3jf/k7tsoX8DkwBAxqhV6vfzSPVK83Go2m35fZbFbbdAaDzl1vXWn3MRqs7t4+Hu4Og0K+ZdWm8zNLf371b8/94ZUbd56dX7pQXlHz5htvOZ3OX53OP/z1tdhTqTyFHOXzjFYbRSnpcWIsDptuP+JxuASGm42m6rLas3MXhkYWFs4/cffL+z84nV87nd84nbc/u6tas5pU6dRKnZxS8iQinkioVivpB+F6IgqVkqTkIomYAQCdjSEIAoIgwAACkTA3P++lP/6zqmt89Oazs8+8fCKrCMZ4ADARFvqfQEirCehPHnfs/E8gNFrc5Gr95u275pavvP3RZxeeePrZv/x9+Ylnqtraqtvbx86eW75+u290Nqugqr65/+9v3bvvdH7+48+ffPPjNz8/mnbyxlvv1TZ1JCWe2BWww8vT3cPdodWorBaTm8NmMRttFqvNYnWzO2w2m8FgoLOjXD6P1kS4jskcDgf6XRKJPDbsjSAIkUikVCopUkFRSimlkKkUHAEfwWAely1ks0UiiUJGqsVCk5B1YveGgdy48dyo+vBt6fs8M/at6Mo83p0dt90kDd1obUw/2pARPFKVdq2t9EZF4ZOVpU/XV/11uPtvvc3/7G56+vTpELWoPGrndHPKbP2J2ZLI5ugtcb6KCF9T8l6v4mj//jOhT/aVB/t6YAAABGcyYTbBggDwtJt3bV5r00i2rnHsWOd2PCigLCs5fM/Wnas9807Guxs14aFBOXmZCdHRaqlo56Y1jeW5R3ZtXGtV67ior0mTuW971JZ1e1Z6yAgIYwKJSKxRG6QSCsFQnIUhGIwgEAQxYCaEISwC4wAGCgDMYMIYgSMYzICYCIYC5qPyIYZhKAJhKMxn41wC5eCIiIWppSItKdHKRUaN3GpUGLUyjULoEENZBzf3JYbEeEg74nYsFEf0xu84lxmct2f9YbMgYa0uzI1/YqU8yl0YbZcUbPPapdFK2KiEL93Idy/zjLxwpP7y/ooXDta+sSd7YVvMdoGaAwCOIQiCEBiOwsjjzRIumQ9NOBcI6SiKVpG4QCgQCB4HIf3v6TQjDUK6J91qsNhMZg+r1dtiXu/lscnbsdPXe51Nr1UL7HrZ3o2rg7f6kRjGQ2GCjcN8NofDIggMQSAMQzAM4XLZGIZwOCwhl8Ni4RgHZ6CAzYFDD+/MiD6UHhZwdO/KkLWeXkIhBsGAYEEwLubz3ByWtQH++aeSRrJSK/ds8ZcQfAAYTBhAHASBUBSGIAYDYjJhCEAwymLLFEr6P6BIJKKlQAqFgrZK4PJ59ImQDjRpEFrtNqvZRuqpPdF7W0crxsZLR9rTuyujBhsT+xsTBpuTavOP1BeGNJUcq8g+2FB0tK3i+GBLfEPhkbJTe/ITduQmBeQk7ys8E9rflz/Rm9tRm9hYFt1QGtVaFT/UnjnYltFWfaKsIKSpJramLKI0P7imLKKlLr6pJraiKBSMxx8ciN4zejKwL35fd+L+vtTAphO7GhN21wVubArd2hq1qyc1aKY8Ybkta6YxrbckaqIgeig7rDftSHdSYG96yHjxibONp7vyI7uLjk82pA5UxveURo/Xp023ZV0YKr+z2P7U+dYbC/WXpiqvLdTdPNd47VzD01c7n7vZe/Nc4+XZ6uWJskvzNZcX66aH8we6MiaG8sb70qdHCwd7sztr4ibbUy5OlA8P1gxMDZ6fWH7j9be/+9X53pc/vPLW3b9/+d2/nM6bP3wn8HFwVEqJWE6JSZKkZApKIpPKRGKagnTwQdeHaGEeXS4SklKZgrJZrO4602azZ3dO2bmp+ef/8Mq/Pvnq7c++e++zH9///Ie7Pz184/6P61ITAc7i4jwcRwECREK+RqEUyeUymVyhUpIq+e8gNEpFSjfzyqiCvi3h2V47Q7aHRAu1BqXZpLdaNTqtr1KQfyzin8+/+o/3PvjK+eCrn3+653TG9AyxKJXazV1tMWt0aoNBp9WqNRqdRmtUGDVKtcqgMyoVWq3RpFUqbGLRRF0cH1wAACAASURBVGHJt59/++mvzpsffcHf4AdwlMcltArSaDRrNBqdTmcwGIxGo9FopH8wmUwqi8ZkMtl1ZjeTm1pj0BoNWqXcKJVUZhW/dOelt9//6PUPP/zS6fzwux/rO/ozsoqefvJOYWGx1c2dJRDwpVKt0WS12nkc/qNJsBw2TBvhc3kwEyIwfOOatVWllc0N7aMjM6+9/q+7n3zx6Xff/uh8+LbTuS7oMC6WqvUmMUXJtCqJWiFVyFwBupSUyRWUUq2iHVUIDCcwHABAJ20AAA6Ho7u7+8KN57rnz0/ceWHp5deOJaUzERaCIBjx3yCkdxChUEiDkN5K6AwSXainszH/CYQ6s5tCb80vq8nIL7v3zf1X/3X3zXtf3vrja/llNT3D08Mz5xavPDk4vVRY117a1J1T3vzJ3U+dD53Oh85vv/zuD8/8obWuNSkmKTQw9EhQ4MYN69zd7F6e7u5udk8PN6vFpNOq7VabzWJ1d7hZLBaLxaLRaf8vCEmS5PF49MHflZ5ybYW01o6ilHJKScoVcgUl4PGFOKETSowCiUEmt5Jyu0zkIWWfCtw8XBg7kBPanBCQsd8reZdHV2b4YEHisfU2TxEojNnTmR9dn3msI+34X8d6P1g+254Q9URP/ce3lm43Fd/Kyt5LcvJCtwxXnRgrjTxXldAQuaUoaHVXekRrxpGWzMCh/PBr7QXBvh4iHGOyuATBZhMsLoFL+By9QrLex5F1MqqpIi87JigjbL9FgCQG7drkbti00h54cOvOXet3+m3kwqAiJy0t4nB5SvRateSgt1v4Ot+T/uvD13l3F2SF79shYiN8Hksg4KlUKsAEDJQJ4xgDgQEDIBgKITBgAMAEEBPAEAOGGPQnOIuAfu9KhCAIAIAiEI9LEDjM5eAcNibgswV8tljAlksFlIyv15CrvR0rVZy9DqrwwIb41crSQyuWyqMXckMvFER0xu3L3uHWdHxLur8heYM2YY022CT2YwETwlWhorVyr6My/1bf5Ofiep46UHHTN+3K5tjuzaErcBEOAIvAGABADCYT/O7P8hjwHgehq62etoyhRcKut9cllvm/IOTxeCRJ6nQ6m8lsM5ndLRY6IvTz9tixxmelXk2RbItWusHb4e/jKcVQHoFiBApxCBYLh2EmTUEMQ9hsAsdRHo/DY7FZLBbOJQAMKDXvRNy+zIQ9BYkBxWm7K2L3b7doWEzAxFgITPBYbEojX7t9a2V+3khhfurm9Q4ccADAcRwgbBhi0EcWWlnDhBCUxeaLH6VkaGcZOqlLkqRQKKRByOXzhGKRXEFp9TqTxWy128w6k0wn9zuyuWe+cWyqcrw3u78+cajl5FTf6fHu9Oby8MbSY521Mf3NiePd6d31cT2NkT31US2loeWZ+0sy9mcnB2Sk7m6ojR9rP91UHFmccag0+0hxdlB16fGBnqzezozG6piuluTO5pPVpeFVJWFNNbHNtXHtjYlgNGZPb/i2/phdPfG7e1MO9GYFNafubTq1bzgtpD8lqDc9eLL8xPnu3PNDhfP9uXMDuUvduTONGWMVSWNliZPVaec6Cy6P1Iy2ZF+cKLs+V3tpqvLiZMWNhcYnlltvL3c8daHr9qW2q0sN5+eqlmcrz81WLs1VLc5VTo4WnB0vmRrInejLWZgoOT9XNTdWNN6fMzmYOzOcPdid2dGU3FEd210eMdWVNTZYOzE/fn3h2t/+8s/vf3F+9v3DP//z7l8+/PxfTufyRx8J3a0inY6Sq1WkUk4pZSqFlJSRYokr4FCqVS4cKtUqnU6n1euUeq1Sr1Wr1Ua5aoPF42rfxDPXbv39zX/9496n73z5/Uf/fvDhF/c//sn54W/O422NgM3l4jwOhwPhsEjIV5JynkRCg1CupiitUq5RqTUGmVi1ynNjbOloQGyx/7G00NRctlqvMFtVJovWZLWTRFNSqvOT71//59ufPbz/k9N57zfn0ZbO/wFCo0ajUWk0OrXGoDJoVCqVUW9Sq/R6s8Vo0BkEvMJjYd9/8sW7X3z7/BffrY+NBwSm1SgkAr5SpXGB0LXoHKnSpHU4HGat0W5ymO0OSqOQclmbPexvv/jqR2+99+7de6+8885b3377ldM5fPYyJlQaNFohX8BhsdVqtVarlUmkSkqhphQ4i4BRhE6NIgjC43AxBEUgWMDGo8PCWmsaFyYX/v7am59++vln//78h19/+NjpjMzLBUKhymLly0mpRqkw6rgyIU1BiUwqJWWUUqHWaiilQiyVQL9P6EYQBGZCKIysX7vu2pWrHcPj4zdunf/r356/+9HagH0AIDATQjHm48kiFwhpjahQKHw8LqTHEdCFNoVCQbNQpVJptVqDwaA2OYRyTWVT560XXrnz6uv3vvvl3a9+ePOTf9fWd1fUtA9PLc0s3ZhYvj589nJOTUv4qZyjB4KWZ85eXrqYkXzqwK59YUdCE2NOxERE+/v7+/j4uLm5ubm52Ww2u91uMpmsVqvdarOaLe4ON7PZbLVaTRYzXyjg8Li0bJ1OjapUKpFI5NJEuEos9IEARVGhUCilFBI6ty+npByuHGe7i0lPocxTSnnLSC8x30dKZAdv6S+I7Dx9sC1jT1bg6uRd7i2ngnvyolMOrtfC4MBKXXdR0mhZamdi2J2G6r8O94/lnHp+vPv9JxZ7UsKX09O3S9nZwf5dhccH8sMu1qec3u0R56eviTnQlhncnRc6WhR5qfnMPk8TCwDARJhMmAkYLAKTCnmURKCQ8ld5mA/v3ZZweG/MgQB3pST5eDAfBzqdxOGp23Voi91mPB4WZFAJGksz33jm8iYD6W9Q7DLrd2vk2zTytMN7h5uqkuPCMRgABsBwCGVjAAIAYgIYAQwmzuNgPExECfkihpriUgI2DADBZgEEwgk2DBg0CBEEgWEmwcbZXJwJAw6PEIj4bC7O4RE8Pksi5smlArGAkIrYJjHHW8HfqBVukCPRG021sbvKj/kP50Q81ZHVmRDQc3LXSObh6mN+XYmHW6KD1rGYYsDeTK1Icj9cZAsb2pB5/VDlZb9Ti9aQHOXq4xovHYRjDAaBoxAAEIPpOsS4gkL6ydKpUVfJkw4HaQq6QCgUCl2tDtBjze+uY59cLjcYDA6L2W42edotK+22TSu8t6z03um7ykutZLGYlIRnUlEWlYKPwFwCxzAEIXCCwGCYSRAYkwlQFMZxFMdRLpdNYCwWi8UR8VAew2+bR1VlfFnuoYbCQ815e/vPhO51U+EAwBCDjRBcnMOViyzeK5Jj4mvTMqL8/cxCFg4ABAAMAJMBICZd9wSuiRMCoZh2R5JIJDQIab8kukZIX7ScW6PTmixmi81qM1pJPeXY7N4yXtndnzfUlTHUmjrSlTE7nD89mNvbfLKtJranKWl6MHd+tLC1OqanOXa8O2W0I6mnNrq9MrKq8EjhmUNVFeEdpTH1eWGlGYHZJ3efTt1TVR7Z03O6py+rpS6+py11oCujtvx4cW5QRVFodWl4T1sq6Ivd0xW9ayAlcDwvYr4mab4pdbAypqs4fLQwZiDv+HBp3NmO7GtTVbcWG2+eb759pf3GYtPl6ZpLYxVPzDbdnGl8aqnr2SsDl+ebL85VnZ+pvHK27sq5+ovzdVeWmy8vtSzO1MyMFQ33Zo3250yM5E+NFU5PFg8P5rS1JPW0pXa3pvR1nKL5NzFwpr89rbU2bqAlobMxsbI4vLs2vrcycqQxZXKkYenKuasLV195+W/3/v3jx9/8/Po7n7z15fd3nc66W0+gKkqkUlNyNUUqJAqFUEGSlFwlk9PurnQ6lM7F0T3LCjklJWUKjVpt1CvVKqNCbRFTZyJO/P35l99/94M/v/XOG/e+vPv1g3c//fbeDz9/6nSWnD8HuEIuzhMIBBgHF/D4cjEpkMplUgWlUFFqlVyj+B2EGj/fgITKyS0Ruf7H0gLCE4BQKtUZSK1eb7GbNZxwb99f/vrB19/fv/vTN9/8/OBrpzOqf9hVI3SBUK3WqjUGlV6t0+mMGoNWZ1LodAaDzq4gg1ev+fDPr7/38ZfvO53HyyogsUirUcglYplC/WhGgU6n1+tpEJpMJovForOYHA53s9ZoNtqMVotYKmADsM1hudrX9+kbr3/9+Sc/OX+7++P3H/3067HkTIALYSYk5AsoqYy+dCq1TqMV8PgsDpu2WaKzdnQAx8IJCABPu+V0YspE99Bbf37D+dDpdP7yi/PBx05n09QUrlIKNBqpRs0VC8UqSqCUkpTcFREqVEqtXkfbbEIITG8WOIoRdB+YlBzpG/jz62/efOWVkSduXnzlZdJsI3Auh03ACKBByGaz6R2EpiC9j9DwEwqFtI6GHvjiighdLHz0dVkcKr15xbrN155+/vZLr7zz+Tf/+uSrj75/0No+UlLWXN/cX17X0Tk88+Lrb//l3XsvvPnOqlVrVq5cvW37zqAjITv37N26a9fewEC/7dvXrVvn4eHh4+Pj5eVFs9BkMtntdofNbjVb3OyOR4Vbm1UmJzk8Lq1xpXWhFEUJBAJXjzO9S9JnAgaDgaIon8+XyEkxKSMpuVIhl7DYCozwFss9uZKVEmqVTO4t5KwiiTNHt3bnhbVmHejI2V8QujFpt3tDysHGtKD0oA2+KszCARkhAZeaitujQm4UFV4tKLhcVfbHiYG/zAwsl2YtZmet4cHxu1d15kdOlp9YrEw8vloZ5qscyIkdLIpuywrqPxO6XH96i5HCACCEEhTG2ASLTbAEfC6BwygT4AhAIcCHcS6M8bhsBINZAg5fITF42RKz09xWO9KyEuubCp99+tzccOPe9Y6NFirx4I7gFZ7RWzb66hTbfb1OxobZLVomAzAZADAADDMRFGeiBGAwARMY3XTtQ02NLemttadjDu0kAIAQGEBMCEYJ8MiBhcvlEmwcJhCEBQtIgdcaL79tm/y2bdzkv06rU2AY4LFhEQ8RsSEJX6wmSYqHG4WYl5y1Ss7aoBdFBqwbK4ooP76h+eTuJ3sLek4FL1fntJ2IdAPAjW04tTq00Tepf03a1LrMEfeoIWtgt3HHDlxuA4QIhlEURmAmSo8g+p8+APDv3Xv0xF2XCIjuHXR1B7peYB6PRyOT+ZiBDv3C0yA0mUzuNrOb1bTCw7HG3bF51Yptq1cF+Pq6URRgAB6XEPM5Uj6fg6IsAsMwBMURuksCx1EAAIfDQhDoEQvZPIzAmQQToGDP4fXNLalVxYFdNcHjjRHT1VFhm01aCTCrxGouj8WAWRIxTHBJoXSFwexQKIQspkbF97RQegFK4DCOQRjKpIuFOI7TaU+6g14qlfJ4PJFIREtGxWIxT8CnQSgQCWkQGs0mi83qZnJT6tXGNcaG4fKO3ty+joyepqTu5qTh7oyRnsy+tpTW2ti2urjx/uzp4bzm6ujutoSBzpMDLUndtbFtFcdbqiOb66Iba2P6qhM7K+JbK2ILMw6V5h9tqk8oKgotLA5tqYvvbD7Z35lOJ0hryiKqSsI6m0+C7oyQ7syj/QWRk9UnF7vPXBwuOTtYMNWdfXm07PJo2Y2ZmluLjbfPtzx3s/fFpwafutF9br5qdrx4fqTk5rnmS9N1i+OVZycqx4dKpofzJgbOLM9Xn1+omR4vWZyrXl5snJuumh0v7u9MHx/MPTdfdXa2YmqiaKDvdFdHan93xshAzvR40fRo4Xh/znh/zkBbWm1xWENJSFdTUumZ4M7q2PHGhJHGlMGu8itPXH7miRfe+Me773/1/Uff//L6+5+9/sm/X/3+/rrUNFgilqg0lFwtlcm5pIwlE4lJGSWW0r7GtEDGJZkhKblerVEqlXKVUiSXUUqF3Wi2kKqNZo/Xrz75zb0v3nz3g398/MU7X37/j4++fOebH97/5eeWp28DNp+FcDgcHsoieByuTCiVUCqphCLlCkqtItVKUq1WqvQysWbn5oMnqybcdkSuD4xZsf0AIpYpTEZKq9UbDXY32U5S+6+F2z89ePj3rz/+7Ouvv3U6j/X0c5QaV43QYNDRIFSp9Sq92qDT61U6vcEiVFAandpDq1qjoN649eT3P/x81+ncFBGFy2QCPlujUnOEjzymacMUFwjNZrPJZjUbLWadRa83Ckkph4txAVirlB5xNzQlxzy/OP3Jf73pdP7yxPPPseQUYAsopZwkpaRYJBeJKLFYJSdVKgWllBNsFoKhGIHTnoEojKAwwsIJFGOgTMaWNesbCqqev/LUt59+8fDXn391/nzf6Xzn6293RYRDYpFCp5PJSSklF2vkdHWQfhwKlVJn0Gv1OqVaxRPw6eE1KIzgMAIDYFSoL59d+vWn+w+czrv3f5h74hbACACYOIaw2KhrHAwNQlfwR2dEH506uVy6MuEqFtJxocuDVKvVWqx2vcFktju6+ofuff7Vfafzy/sP3r73SWZWaUlZU2FJbX5xTXNH39Mv/um/Pvrk+jPPbfDftnLthjV+/ruDjuwJCdkWGBhwNMQ/KHD9hk0Wq93D09vucLc73G12N5PZarbYHDa7zWJ12OxWq1Wv1xtMRq1ex+XzaMcpOuXF5XLp5nH6kOGKCJHf59ByOByZnJSSErmCVFCkkMAoFPcQy+ws/gqpYg2l9BLx1mtEueE723JCO3KC2rL3nzm6PiHA0ZxxuCZlf3rw+sht3iYWWK0WX2gsGU9P+q/x8Scrqq5VV93qaBrKSLxWXbRQkGeDwCFfY8uZiIW6tL6MkONrNcWRW9tTjw0WRbeePtybHXK5JXePu4EFAEAJiMGkLzabDUEMHo+jUMh5PA6HLZSQKqXR7L52rWX1CoAAvYfdf2+ARMVf6+c9OtF68cLQ+YWuD//5fE9NbkfZ6bzoiCD/jYe2bfKw6Nytxq2b1wds3bwvYPvOLZt8V64Q8iUIzMIJLmACngybONszPVe8NFZZlRYlZgCMwAGLBcEoGyAMAGAYBkwGYAKAMAQK0c7A3VWttbefvXbt9oWrN5aam8sD92+16UmSD5sUApGQwgk2wUIcermXUmThwe5yrk3F2+0jXatlBK6hCiK2hvkas/ZvPWgxeDKhg+o1jZvihzekLm7Jv+KfO2IKrlVvSdet9uCIOQCgGJOJQQwG4KA4DBiPz2p3UZBe8GOGOLR9Nv32ukD4uF7mcRDSlWM2m02D0MNhdreb1vh4rPf29F+9cvuaNQG+a21SksFg0K89j8fjsNgEjuIYgmMIhiH0nGQcR/V6LQ1CBIFYLA6CoQycgQiYscmHu3uy68qP9jYcH2mMOdua1FEQUlN0rL0iJWLLegFgMAi2RE5xWFwNpZbJJAaHuqg8baSzOGK7OwQABACKMAgcpmU4QiFfIpO6PNXocFAmk9F/pkAkdAmnZXKSjgitdpub3q7QqTTeurLO3M6B/P7u0z0tyR0tJ3takvvaUl1TCYe6MiYGzvS0JHe1pXS1JLfVxLWURzUUhzVVRHY0nKitPN5eFd9eFd/XnNZUGdveeLKjJaUoP6S5IbGv41Rve1pve1p3a0p3a0pLXXx1aXh9ZRS4MlV3fbbx8nTdhYnqC5M1l+cbr55rubTQOD9ZPjVSdHa6cnm+9uxE+ZXFxmdu9D15pWthsWp0+MxQb+als7ULY8VjvWdG+s4M9eX0d50a6MqYnyydmyqdGCmcmSidGC0ZHsg/O1k63p+zNFd1ZblxYaZ8ZqJ4fDhvdDh3sD9reDBnaqxwtD+ns/lkf3vaUEd6S1VMS9mx/tbU+rKojqqY4drYqdaMvvaSW0/fuHnjzsuv//NvH31698df37j31V8+/vLl734Q7dqFicUKjZ6UKUViKUcuw2RCoVQi4Qloj39aLErHH/TPSlKuVqsptYonEckUlF6tcWgMVolisar154+++Pq7n+5+e//tL79/6/Nv7/7y8N2Hv7Q8fRvgfA7GIwg2yiIEPKFUIBPLlRKxXEYqKbVGplJIlUqFUicT6fbtCE6tGhNa/TYejLSv3SxQqTQmg1qr0mrVCgN7n8L4XMPYg59/e/v+V9//9OCrh86gzm6uSqv18NTarLRYxpUa1ejUWrVGr9IZjFahgtKadA6t0s7nXe7qdT50Xv3z65jZypJJ+DyWklKw+GJaG+nyTHEVC/Vmi15rMBtteoOJLeFzuIiOj0VtXHNmm/eZHasaow43p8QsD3ZFHT0CIAYk4nNlQhEpJmUSUixSkjK1SiFTklyZkJaMovijHnYEgiEGE4URtogNAFCKyJTwhMWh2ffefNvpdP748McHD5yf//hzXkMDg8+nFCqNQklRlEgpIym5KyiUKyiNTqs3GrR6HcHlMCAmgiAIBMMAsBjw9nWbXnn6OedXXzl/e/jdbz/HZWYCBswmWDiGwNh/z0VzbSU0CAUCAd1BT28otFeZSCSiixO0aobuLKQrhW5Wk0Qs3BWw429/e+2Lr7781el84HS+d+/eqcyCuIT0mpqWyqr69FNZERGRnu4eFCl381y9Y88h/4D9W/ceOhQZs+dYxNYjITvDwjf5+esNJncPL5vdzWZ3c3P3dLh5WG0Oh81ut9rsVpvdblcqlWqtxuawc/k8HMfpDgGXWJTJZLq8rx5vu6ZhSXfTUxSpoKRcHBHjqF0qM7F5DjG1WqXzEIs2m5R5x/c0ZYa054bUpezODd2QeXhlW1ZQeeLOrGN+qUGbd7rpHEJOZWrE9c6GP/b1zuacudrS9NrSXOOJiIWSnPLQEDUAh9abm7LDZquTayJ3xG02t50O7T0dNVuXOlYZN1oUea42I8Cu5SMwYD5qMqNn40EIDCEwRuBSSu7tszLoaEhiRtqtl+5UttQcCN4/MTl46/qFxqqixJjgwa6q6+f6b5zrbS5Jef3ZS3GHtjp0mrjw0I1rV1vM+pNJCcX5eVWFRXVFZTWF+U0VleW5pUnRKTu27rZYDTIFO7/85JXrlddmK0fKM1UYzIQhgOMIyhIyCZgJ0RorESle7bcuKDKkobflxh+euvP81SeevvDKn26//tozzz91ob4s08/b6KYWWDV6h8WoUYrWumvORBw8E7I7Yd+m5PBdpbnRMcGbTkUGVJ46lrB3vZ9K5IFAgSZr2ZqDQ35xyzuyru0tvrOj8JJ3bIF6vR+pEiIIYAAAA4AyIIjBQ3A2hkMI7FKN0o+PftyulCkEQXS/BE0+urztAiFdJvxfIKQXQRAkSZpMJne7wd1uWLvSa4OP1+aVK7etXr1zja9ZJGNCGIvNJVgcvkDEE/BRFMUxhIUiKAqzWDgEMSiK9Pf3I+hIEYURBGJiEGAxeRQ7JTuqoeFUwekDtfmH+xtODlRFNRUebK48PFyfkLxzrQwAgVAmFotJklRqdbiU59jo3j5YNt6VHbRCyCFgmoUYymQRCJ/PpV9XGoQ0/yiKonsKhUKhUCxyGS25UqNWu83D6K7Uaig35amyhNaenN6urN72tN7u9K6W5K6W5N72tJ621K6WZBpjXS3Jw0PFU6Plgx1ZvfWp3XVJHbWJ3U0prfUnOptT+joyJocLxwfzh3tzulpSW+oSJoYKRvro0ltSZ/PJzuaTdRWRVSVhteXHwdxk9YXFlguLLQvTtdNjFfNTNRcWW86fbR6bKG5pS+ntzZocKx7szZ4cLnziUsez1/vmliq6e1Jbm+LOTpZMDeWO9WWPD+fNTJWM9GSO9GXPTZTMjhfPT1fMTZV3tWe0NCb3NJ3sb09bnq1cnCob6cueHS9emCmfmyqdnCweGyuYniweGcjpaEoa68s+P1O5NF460HSip+lkV2NyV1VsW0HwYm/e5FD9My8+/cRTL/zpH2+/8v6HHz747Y1P/v3KR5/9+aefuTu2I3wBqdSIRSRPJOYp5BylTErJZYJHRo4uBNJFKZmclInESqVSpqD4UjGlVgn5Artab5Mq0zfv/+TVN3/84Zf3v/7hr3c/e/Ozrz5y/vbWw/v1t24CQiDiSthsLsHlSERSqUDGE5MSMSWVKSi1RqqkaBBKhdpDu8Mza8aB1LFh/zGdx0oeKZNQYo1WYdKrtG5if65sJqnU+Zvzv3769xdff/PNb86T82e5Kq3O00trs+oMWlo16gKhklIY1HqjySbRqI12s02rcBMLK2NinQ+d9ePTQCwTaVRajUIsFEnVOnp2nQuE/70MJpPBatRbFBotJmADBtCw4aqoo6fXa0dPHGwJ3l5zZHf8Zl+rjM/mYQK1TKQm+VKhQMCTCPgKmVSppCQKmVAlQzAUZxFMGKIr/CiMwEwIZkKABaMYgQLYz3NDY2HdW3/5h9PpvPPH5xuqWtKyCwLj4iCh0GAwGSiVQk7JNQoahFJSRttsqrUavdGgNxr4YhGMIgAAAsMxBkQAiGTzd230zwmP6KipmT+3KNWomRDCJlgMABDWIzE6zbnHQejaTVz7C73oeRSuRQeFKpXKrFM5zHqrSVtTUfqnV1569tk7X3395b1PPko7nZecdjosPHqz3za5REpAkI6Um5UKH6/169ZtW7th+7aAQweORu47FrU3LCogJHzd+o0ard5nxSpPLx83d08ahCbzo94Jm8XqcDhIkqSUCk9vL56AT1d9XIbLtJLw8aHkj+ssYBhWUCS9s8gpCQuFhARqpeR6Pt8kJFeoDXaJeLNNl3t8X01qUFvO0bK4beWxO8rjt7dkHswO880K23hi39qkQ9v3r/I+sNPn0nDrk4PdM2XFZ44efnp66OZQ++WWymAPNwUAUXt8G06HTVWcbIrfW358x0xjxkRx8lx92lxjylJj2mRxgjsPxgCAOXyIwSQwHMMwGEZhBCO4PK5QFLB338L8VGHRmfjk6I6B5svXF25cW3jq0uyF8a62wjM6DrJzpTk9Ym9DTuxoQ25eTJAnSaSlpWzbtkUml+7dv6+trS0jOfXYgcOBW3cf3OJ3bM/+4oyC7saevvb+qcnRk6nhUSf2XrtVdmWy8HxribtEwIQhgKIwQogYBAojKIriLGJf4P6OwZ7J87PLU1+h3gAAIABJREFUT125+Mz167fn7zx34blnL7xwZ+mdN5576uJE5AE/by1/g93sbpC7m8XuCjh4hSZps9vpwxtyYwPO5J44kxVdlB1TcPJoXmTgAQ9Txq5dtWHHp/bET26IvLw769zWjEsrki55RMUKrAK6z47FBBgAOBOCGCgAGASD30dNuLomHvfRpsFGT5OQSCT0S+sCIX2Yo/UyrlnEroMRjuMymcxoNLrZ9O52w7pVnhtXePutWLFl5crtq3yNAglgICjGhnE2RyTiCgUIgtAgRBCIIDAGA9jt1tDQEC6XTUeHLBYOEwjAACbG4lKPFRbG5aQfbCwKr8qLrD8TXJO3u6Z4+0Dl0cxdaygAOIRAKOQrFAoBJcNV4q3hOxv7CrpqYiqifPfu2mYz6zgEDEMAgQGbhfN4HA6H5QIhLX6Wy+V07Es7K9HWuy4Q2hx2H6u3Wq+TOxQxOWH1HVkdrafamhI72pIrSo5VloY118f3dp4a6Mnsbk9ta0rsbk+dGK9eWmge7S7oaUwfbD7d3ZDa35Y51JNdVxff0Zo60Js9PV4yPpjf35Y+2JYx0Jo+Ppg7PphLY7WtIaG6NLy1/sRgdyZYnCq9cq7u8nL9+YWa+cnSxbnqa5fazi/W9w1kjY0VTI4XLkyVzY8Xzw8VXJurvXOh7exsxexkycxE8cRI/thQ7tnZikvLDUsL1b2daf3d6RMjeXNTJTMTRVNjBRMjeYO9mX2dWbMTFUvz9ZeWWhZna+cmKy8ttVw813x+qe761baz85UjA9k9HandbUkTwzlL8+XD7Sl9jScHmlMGWhJmRjPHxgqm53qfeeHFC7eee/39T99774s3P/n6X198/9r3P7W/9ZrI7iNTKaRKSiInRTIpPeztP12PhsCJxbTbCL0ParVaWlSyVaDsP5Xn/O7Hz3++/9bXX33yzU8f/fvB+z87627eACwhG+VyuVy2gMNns8R8AUckEJNyoVQmkZMyJUkqFZRaJ5Zpt+0ITCvpA7hy9ebdaoNZSkqUagWlVCi1Op1V6ymQtyfl/fL5T/fvO7/9xvme01n0ylOESal0mE0Ws06nUxv1CrNerlJSpFytVtO5O9fSaDQajebQus3Onx+WFBcCJmCJBSIZKReTWolCIadUCqVWrTFqdSad3mIw2o1mh8liNTuUKo3aqCf4bDYHZQHgq5THrN9wwChuiQ466etdsHuHv1wWsd1fyGKKZVyXzPLR0U+ppF/fx3ftxxtvIZxB8HAEg7lcblZa2kxfb+Lh/VHbNk8P9N24eiE6MVqglUvMarlJRylUKlJJZybp30KPb6VbPiiKxCAmzkQhCAEIhBGwGAUeQl6Em6X46BF/T3cmA0AEwUQRGAJciEFrB1w9yLTcwCWNoe+fnuRAm665+Ef9vujo0KDT2+1WAZ/lUMrid/gXHznQnXmiOO7wWqPNqlRLOVw5R6BlS8xSrdFk13n6GD08V27yW7t1m++WrftCjh6JjAoIPLw3OMTTd43BYvXy8lnts2K1zwq7zeLmZre72SwWi91uN5vNtK+xRCLx8vKiKOpx05D/ZZLyeJ+4q9taoVAp1Sq5giJJKY9LCDHEIBZYREITV+pNKmx81r4Vxsyj/o0ZwY1pgUXHtySHrC5L3N2QcvBMoG9RyOaE7W7HNpmrUg/H++vOliROnIq5VlP+t9mp0TOn/zYysJiavEsqWidgFR4/XBV/tOtUTPxmr7idq6qzwqeqUqaa4/vy916tPrFQkqnhsBgMiMAfdWezWCxKLmOzcCGXtW/XjoIzWZHHQrzdbEEH9lYU5NaWFjVVljRWFLfXVfYNNEfHhcIY2LV368z8WElJto+HPjPl+O6dWw7t3ha43S/u0J7ChJgjW/197XY3ncnb23Pf/l0pyQlFhbljw31P3Lh889r5scHumZmWS/PVL1yo8bNzcAAYgMPmSWEUAhhD5WbKLs/rHe87d2n+6vWzd566+OKz1159Yfn5pxdf/sPNP//pzh+fu/7KkxfmOssKovbs9/f2sVFrfayrfGyenpb9+7eFhuyJDN8XGxiwe63nicN7967yXCHl5h3Z1RIX1BkbNJub0h94eHbjgUnLzjH3g9m2rUrABjDyuP/L488OhpkAABaLAwCMYxw2m0unuhkAxpg4AeMEjHM4PDEpFypIllQoEpISkVStVJFigVjEk0gFTAwCEHhkFwAABEF0Cp3FYmk0GoNevcrbY+1K700rV21fvdbfe+XuVet0bAEgAMBgDGVjEKxRSlhsCGWxAZPHh3GAIIANme3K/IRgLyEqYjIxlpDFwZgYBGEowsZCIw9n5RxPTt5ZUXqkMi+0/ExYaV54dWn4dGNy0QE/CgBCICOVKplUISOVqJC95/iejsnK1rakltIjQzVRZfH7VADwARMleIDFYaBMCYfACVgoFvAkErZALJIqJFKKy+UTBBvi4TAXJ3i4WCqSU0qV1mKwrdJaV7kb3KwGi9mmD4rYW1CZUF4b19GW2NNxoq8zra3xxPjQmeG+022NJ4Z6MydH8oZ6M2eGi0Z7crqbUtobT/a0nerpSO9sTe1qSysrDO9sOTXUmzs2WDjUmzvQnTM+VDQxXDzSmNZbldBaEl2VE1KdF9pSGddSHd9RnwRmRwuWZsoXp0rPzVZeOFt7+XzzjSsdl5abxsYKpqZKxkfzJ4byxvtzpgZyr8zVPLnccuVC08xE8ejgmYmR/OnxooWZ8oWZ8qmxwu721IGezNnJkuWzNUsL1efmq5YWqhdmyhemq5fm65cXGi4vt9IIvHqh/exMzfmluls3Oi9daFycq5idLJ4azZ2fKlqcLZ3uz5rpz50bzF8cy7u0WHJhuX7h7OBLf3j5+jMv/+29T95774t/ffH9O/++/9r3P7W8+SqmsUgUcjFFikmZSCYVSiUiiZiegEqfOFzXfw+B+31e3ePD6oxGowPhHF+56YWzF+999vnd+z/e++7BB/++/6nT2fzUk4Ar4bOEHA4H5xI8LlsmEgtkEomcEslIsVwilksotUqpNcgow5GQ2ITcdsDRrti4k9LoRRKhQkWqNGqNwag1k3Y2uyoi/t5b7zy4/6vzZ+cXTmfLq0+zLWqVm8VkMWu1WqVeKzdqaRA+Gh70u/7FtXavWjc3NLJ1y2aMy2ZLhFyhSClTqITkfwKhm8lNrzVojQaMS+AExEcZ60z6ALvVV4gm+a8JdbPk7N61RiIO2bZZq5CRKilJki4Q0jOA/t8gZGIMgACMQFEUteh0PkaDJyVJDTowXF9xZW4sOzNJb9OxZTyuTEzKFTql/v+CkP7+XSBkMmGAQDgLkRHQakqWHbC1ITFu15pVKAIxcRRlERjKJBiABiFd/6OZR6dAXS7bdGqU8/uiD0D0L3UlSEmSNBgMeqOOlAntCmmM38YUv3UtCZFp+/2lfCGAmICLAwLhC0QSEUlReqnGbPbyXrnJz3fL1pWb/HYcPLQv5OjWfft3Bx3xXLVKqdXZbA5vd4/VPivc3ezu7g6LzexwOBwOh06no2MCLper0+kkEsn/TxC6KkxCoZg+50kkIi4HF+CIXsQ3CwVmnsxdJjdxsV0++oyQzU2ZIZ05x5rSDp0KXlN7cn/tiT05h9bUxe/LOOQbtcO9JjMkc9/6mdy0sbTk8xVVz46O9hfkvjg2eKmiZAWKrCeFKYcCTofsTd6x8bBDd2SVOSnIvyIucLgmob84+FLNyYaoECGDgeEsAJi0moMgCEouUyrkerXCy81mNxsUMvGubf7lRfkN1eWNlWVdTfVttRU9zXV9rQ0L40MnjoeZdaqV7pYA/7V+q91DD+xQysVrfdx2b1xzYNOagxvXeOnUdrXay2Tz9HTfuMH3SNDB6amxhdmJW9cvvXDn1o3LS+fOdV9fanjpUt3RrWYOA6CwkIlwAAOwKEluVfHY2cnFS2cvXJ5/6aUnnr1z+Zmnzr/2h8vPP3n2yVuL167M/eONF156aun158+PNmaF71nvv9J4LHB7SmLE6Yz4lMSI6LB9uRnRY63VJ47sCd3ht1IrP7LOuyzySGNM0NnitPHTSWMJsc0796XpPQN5WgvARAwCQbD/NwhxnIUgGAQhMIwSBMFkApiJoDCCQTAOIwQCwxADRRh8AZvLEwmEUplMTlGUVCrmctkIhjLRR9lR2ueMLiGzWCyKovQ6lYe7baWn2/oV3ltWr/b39tmzZq2WzQU4YOIohy3gsQi7RS0S4TjBZiACHoQxcRzgjK0717YUp+zzNvABQGACxZhsLgshcACBFWvdc3JjcnKCigsCuxuS+1syRnoLpkcLn5quaji+RwsBQijhicQSiUypVHNl4vX7Ntb2FrS2nuxrjBpuSewpifdViAQAcHEeRBBsAYfAITYHw3EUwVCUxebxxTy+mCDYEIRoHKr1O1Z7+1rtDoWbu8ZmU3l62b183D3tFqNOaXGoQiIDckuiyqtj+3szhvtOtTcm1pYf72hK6m5N6WhKogWYfR2nWqrj68uiOuqT+joyetpO9XZm9HSk11XFVBQf727LGB8qGh8q6m7LaGtMGe7LGx8q6qiMbymNbig+XpIZWJhxqKY4orr0eGVxOBjtSZ8ezpsezjs3XbY8X704UzE/XTE5WjQ5WTw1UdTfm9nTkdbXljrafXppqvzqfO3Nq+1zU6VjQ7lzU6ULM+XT40VjQ7kjAzkTI/kzE8VLC9XLZ2voQuDkaMH4cN7iXPXZ2aqzs1UXzjVcXGq8erH16sXW2cmyuZmy61fbrl1quXCudnG2fHaiYGG6eG4sf7wvc2G44OxQ4fmpoosLRTeutM3OdL300ks3nn3lj2+++8EHX7379U8f/vDwX785m954BVGZRHKZSC5zgdCVeqa9HOl6rMvXUSAS0iCkg8LHRRN2ShHivuZO98QvX//48c8/ffzrw48fPPz8N2fbM3cASyjkiDkcDsbBBXyuTCQWyWUyhVJMykWkmCvikUoFqdTwRcrI6NR9x3MBIrd4r5cq1GKpSKEilWqVUquzWMlVUlHHqVNvvfbKvY8/+PHLr7/+9eepf7zMsWq0blaz2azRaBQ6DWnQkEqFSv6o442+N1fNz2Qy2SjVCpudAQCbz+OIBDy+UEOpdaRKIafUSpVOozVqdWa9wQVCL5PDYbLpdDqEhcIoQ8xjrbaazELBJp18j5vFT6UI37BRwWT6r1ih1aq5Yj5NCBokUqmUvg25XE4rO1yeT/8drxAwgsG0DJLHIngQQ81Cg/3WntiyujIxPDv+qJ+vh5wSy+VyrdqgUxrojlractA1gd1gMKhUCjaGEhDGYEAAgVAckrMRf5P+mLd7zNbN3noVAgPABDCBcNgExgSumd20lZqridAVFNLqO5f7Gp2QcZ2BaN5LpVKz1UKq5BIxz06KT2z2O6BSNoQHpwVsDA0NSS3OCS87JV5vBWIUwIDNE6vVZoun94r1G1dv2uzlu27j9p3b9u7ftCMg4GDgqvXrlVqdxWLzdLit9vLx8XB3d3eYLEa6oUKpVNLYoOeU0hWg/zcIXR5d9IcYRrA4bDaXw+dzWQTCx2CdkGfk88wimU0iNfCQ/WtMWce2NmUe6cuP6MkNq0vY054WVBG5PX2vT0nEtuR9K1KC1nWVxvedTi8NDOqOPfmXyYXnpqZLE2I7sk41nYi2IrAKAnYZf/8qjyBP2/FVnql7tpyJOBiy1jvuwLrZlozrzQXBnnYug8GAmBw2Qd8Vh8Oh5DIFRarkUkoqwiCgVSoO7NldkHO6tCC3ubpiqKu9u7mhv61xuL5xeWhktKll74YNEhQxkxIPg8auURg1yi2+q/dv3bh1pftKk9YgEdq1Oh+bm91m0aipvXt2TowM9nW3jQ70XFicubQ0NzRQPT9UcH0iP/XoehwAHBUymBiLjXpvWF1cV9bW2zo2MzS3MHrj5uKfXn7ixeeuXJrrun1l4qVnLj59e+mZp5ZefGbphafnXrw9lRd3aL2dPB1/tLuxtLOxrK4sqyI/uSQrpiIjPmz35o1uRpOQlXhoV3ncsdaU4z3p0aVH908UZyft3SYGAAeAi0AsFIMA8z+BkJbD0JGcSxpDA5LLZctEfBUp1pNSBZ8tgoCQCTA2DyE4DAQnWDw2h8dicdhsLorij1uN0+8D7bGg1aqtFpOXm2PjqhVb16zZ4rNi15o1FIICGAAUxtg8Ngv3dtfLZSwYZkIonwtjME4AjBkacWCsvST3+D4tB+ETBIZDQiEf57AZKFOmEuUWnBgcKhoayKotDmsojWmsPtFSHzffeipn12opAChPKJCI5XKFVq2TqRSm1ebc2tTaxoSe5vihrrTprrycY/s9JWIhBBEYzhZwWHyCx2fhMAMFAIchgiDYXA6LxUEg1MvPXtqY1d5bWFWdUFUeW5wXVpQbdub00aQTR6Kj9iYlHy6tTDpTFJaVc6ijLXlkILu3Pa29MbG/M32kL3u4N2u4N6u/M723Pa29LrG9LrG7KaWrJbW98WR3+6nezozm+oT6qvi2xpTOllOtDcllheFFuUfp6UvtNQlVhWEV+aH5WYFnMg4U54cU5QXnZgeC4a60oc7UkZ702dGCscGcwe7MiaG80f6cc2erZ6dLhwayRwZy6Lzq+bmqq0sNF5fqF+cqF+cqzy/WLs5Vjg/njQzkjA/n0Qi8uFR/br5qfDhvdPDMzARdDiyfn65YWqhdPlt3drbq/GL9peWm2cmyqbHCS8sNF5fqF6ZLx4fOjPefnhnJnRjI6mtNmOrNnuw+PdOfPjOYdm25YWyg4eUXX3rihT8/8+c3P/vsx3e//unjn5x3nc7iF26jarOYIh+PCF2p5/97PfJ4FYtdE8wfF02YjNrdRs8blZ3Or3/+9P79T53OL53OL375rf3ZpwHK5eJ8DodD8FgCPlfI5QlkEplCKaUUYrmEK+JRapVMoSY40ujYUzuPZgK2Rmn2EpEKKSmhlDKSklNqjU1P+fAF87V13333+U/OX35zOr9yOrtffZ5lUqrtZrPZrNNoVTqtXK+Rq5QuED7eFEGLX9wNRo1cjiAQTyTkCgV8vlDEFVJiUkkpaBAadHoahDaDyWGyeBnsPjY3JaVAURjFEQ4bM2oULCZwkOK1Rt1WD/fgLVtZAMhFEomc5JGPIEGDRCKR0N+PC4R0gII8bnuBAIKNs7kcDCMIBOXBTK2Avc3bnrV9Vf7hbUVRgSHb11s1lJai9CoDJVEqlUoXCGUyGUVRdF1Tq1ULOGw2gjEYEICZMMqgOOgeT7ctGsUGrdLLoLJatRgHZaBMFguHwP8AIa3JfryVkC60uEDo0peKRCLXo6fvQSKnTDarjBSZRILM3bs3/3+UvWd0W/l17v3H6RUd5wAHvQPsTeykSEoiqS5RoiiRFHuvYu+9F7CBvZPqZYo843F5HSe249iJnXGc7jhlYt/7OtdxchM7vnmdsc374WhgZTzz4cXC4sJaAkGKwDm/s/d+9vMw9NSt6zUpMfkXz37jT373f5z80863Hub03jZFGmFCYjTqbUEhoafiohKTQ0/FxaamJZ/NTEg/c+7y1YTTp40mi8flDfUGxYRFxESER0aEBQd7PR5PcHCwIAgQBL2eKvBpIAxMgwKyw49OrAiCoSiOURSBYxCLQmY5a5dJbUqNS610qam8jPCe0qy5ezfWOu+st9/evHdruvx8942EvryUqeorjTlx926nDtVdXWyo26xr+NLYzB/5139vdfndxamF8sLTUtyrVmlJTC+nMsK9l4I81z2u+nMZdZfPXQwNd6mx6baiz/kn4jRqKYLCKESRr073UqlUp+UUcimNIyoZI3Aqj8OeFBdbV1W5MDPpX5hb882u+WZX52cOFzfWRqff3NnbmpqKslu8JkOExxUdFpwaE50edyo5OizCafaYtV6zMcTucFvtLqdd0GlqKkrb7zX2drTMToxsrMzf3133Lw3cX+98d699suUmBQBNqBCUtNoMIdEh13KvTM6PbmwtPH9+sLk+9d47x1//6sv3v/L2w62Z4Z7q917uf/69o8++s/uH33j7xbPl9z97lJcRXp9/oaX8Vn3x9bbqO931+XnZp06HWjNPBYebeJuCirUbchIjFtuqJ6vu9JXnffuLL772pWd3Ci8CDAAcAAkgSfrTQCgBEEWQEgBgCMAQkLI0hqAERkIIUKpYm9UQ6jIlhDiyY0JT7QabBBAEASOYBCUAQAFAcYzBUQoBrz4G4hRArMJFmbHRqLfZLKFez+m4U+cS49Ojo87HnRIIDIEBgCGIIDACjot2O41yFAI4JZMSBIwTAIPOnE/yT7fOdxYnewU1CigMpiiCoEiMIgEEouNcnT2FLS2Xe+9dHmzLHeq5MzqQdzBRVp8arAGAUmo0Oq2g1Zt0Rl4vyE2Kut6SsZnKxdmyjbWmTV/j1lhT6dlknQRwNIlhCMspGJYwqJUmuUyOSigcksppuVwuo6RACvLKr/qWu5d8TcszlatzFYtjd0c7r91rvtbbVzA7V7u8cq+/P7+t7eryQv3xft/SbJXfV7u73nqw1bGx3Dg/WTYzVrwyX7O11Hy02bU6Vzc2UDAzVrowW704V7O+0ryx3CyicWG6arQ/f6TvzuJMtW+qcsN/b2KkaHq8dG66cnqibGayfHqibHaqAmwtVfvG7y5Pl+6tNW0s1u2t3Xv72eQbj8feemPq8cOhw92upw+Hnz0aOd7veXp/6O1nk08eDL31fPLdt+feeWv2xZOxR8cDDw77Ht8ffOPp5JvPpl6+MfvG08n7B/33D/pfPJl4+cbsG0/HXzwZe/ftubdfTImt1Deejt8/6H141P/88ejjo4HDnY4df9OOv+Fg497WUu26r+JoteV4teVopfZotfozT8Y3Fwe/8wff+Pp3/vqr3/mrn//85Ps/+Y8f/OzDD05Oyl/cBxpjYEao4jnFazNCsRf68b6o+lV/7PWJ0StzMrvFi8o2StpOfvyz/3Ny8pOTk5+c/OrfTk5Wfv8rgJBRKEPTNC1nGJqUUrScU2t0AifoNQKn4JQGi1lntFAsl3enMr9+gnPGa20hCk6n4dVqTqHhOaPV5jFYMgTnt5++/atf/+JfT37x01+dfHBy0vqFz6JmTnDZXA6n1WwxWi2C3aI3Gkxa4fXVb7EutFgsFovFbrOYTQaVSiHaN3OcViNXW/Vmg6A3GYxWs+VjIAyxuyKCQrRqDYYhNE2KF6QSAEJtlhiPJyUy8mxiEgYglmVVvFZl0IvKLpEr4h66IAg8z38iCDEMw3EUx3EJhCAoThEkBoASkaSEOBuSQkqjHZXpp24kRQYbeAuvdVocJr1NxKpYxonLtiIILRaTgmUoBAMAAhiCYBK9lMhNiD2l4xwyKinSc+NallavBBKA4zgsQcRLbFFuELC0fx2EomRUZGFg9V6hUASaASIL9QaT0+uhGTw9Kvy4rz+JpgeuXZyvupusZuoLz+2+Ofn0/Z23vnO4/9ac1kIq1ZjJ7vKGRUbFJUacio9LPp2cfjbxdEbmxSuJqacFvdHt9AQ73eHe4NiIiFMxUVFRER6PJzQ01GQySSQSiqLEojDgoPaJIPzYLnZgXPhKnImjCAwYRGKWszYpa1QorCq5V8cUXzg1UHlxvvn6WnvuasuNzXu3fJWXum4kjJVm+ppzm6/HjVVfPRxv+NL20psDnS9bG78xPvij50f/+t7TJ3XF7RHuIEHQ0KSBV8S4rZfDQzMM+vz42JsJUWFqniNAbmb0ZzcWEy12BABGwcIAiPUNTdM8p1bIpRQGyxnSrNfqeK3T7si/lbvsmz/c2Tza3Xp4uLu9srizvLU8Oftke2t/cdakIEMd5ogQb3CwN8YTFGI1Ow28w6hxWoQwrzPME+S1u816ITE2uqWx7saVi0V3cufHR+bGB7dW5uemuw6W2t7d7dweraEBoHA5gTMREa7YuMiISG9pad7YWNeXv/TWyzf3Vhb7Hx4v/ukfvPeXf/TF442JuuKLX3p379vffOsLnzt84421L+zPFZ6Lbim6OtBY0t9UWnz97PkE7ymHMiPCkRHpDjZonFolh0NXU2MnW6vHG0reffPw619+82+++3tf/cKTCI9eKcNwEpGg2KeBEJZgGILKZbTRqJFIAMsQKIyQOIPhEEWjOp3CalRH2IX89MSazJSLFoGGAAYATTIYzgCYIgkpChAaxREEkUgkNE2LB464VkFRlE4vmM1mj9uZEBOZER+bcSr8ekZKhFnLwhIURSU0hbHo5ayElEg7jQCakcoZGsUICUUabFxHc950V0FhZrgGAAZHcAxhWJlUqUIpRKHBBkZqxicq50bu+kbL5ibKZyfuPpqvrU/1CgBIOa2SV2k53sjreZ6HpEh5a8HEYqPPV72x1TozVurrL/N3VsRwjIFESRTCFXKKxhKCgzKCPFYGZzHAynGFQqaRqQCFOYLt9Q2FM2ONs0Ply+Nls/13Bluu9PbfnJktW/RVz89WTI4Wjw4WzEyUzU5VTQ4XzU9WLM/V+n3185MVw723J4eL1pealqerd1Za/LO144OF06Mlvpmqhdnq1aXGnbW2LX/L2mLj2mKjGDq4OFM9N1E+N1c9O1u1udm+u9W5ttK8utzkX2rcWG0BC6P5w+2Xxnqvr/uqNpdqj7c73nk++eio7/njUVER8+LJ2LMno/u7nUcHPQ/vDzw86n/r+eTLN6bFulDcDnz6cFgE4Ttvzb98Y/bx/eEHhwNPH44+fTj69OHwg8O+F0/GHt8f3Ntqf/Jg6OnD4Z2N1vt7PYfbnRvLjVvLDRuLdWu+qnVf1exI/tp86d5y/YPVezuzxXuLZU+2OxZGWt7/6u9/6y/+/ne//ec/+9nJ937807//3//5/V+fFD7cBUpBazLwRr1GpxWLQvVH948JZ0SljJrTfGxQFAChy2aNlOsfd0+f/PQXH56c/OfJyc9OfvVvJycTn3sPSDU0xpIkScloAkdlNKMZp1HfAAAgAElEQVTS8RqdwOsNKq1awSl5vaDRGQhanZp2Ka9m1BmTxVuDlbzAaTVKtUylUevNFi2tbDufe/IP/3Tyq//vPz78j1+enPz45OTuwR4sKHUOi8vhdFisFpvVYLPojQazTv/6LTAvNJlMFptZMOhUGqXYeFHKVZxCY9QaxAGh1WxxWm2vg9DtcoQEezUqteheHxjyqViWhGFE9IWSSBQqJSfolJzmYxWh+CfiOC4gexMP+AAISQIjSRKCUQynFQoVhUJSGES7TDku3QWbNifCfSMuOtpqNqqURp2g5Q0iVsXBnvj6IghNJoOCZQgIAwCCCEwE4d30VDOFKwCI8lpu5mRqeAZIAIKhJMEGQBgY/okNUrH1rVKpAm4dARCKrqQB3zXxxtByrcEok7G1BflfvX+UruNvxQS3518+q6QTzdTY2N3dZz1f+ub2H37nOa9HWDWit9hdwWGRsQnR8UkJqekpGeeS089mXbp6+sxZvd7odXg8NkeI3RUVEhIVFhoWGhwaGhoSEuJwOMRRn5iPEfDQ+W0Qwp9yQ1EcwVAIgTEMQWBAw8AkY6wso1fITSrWI7AlV+IHqy4stNzY6Mxba705VZY1XXGh7mJ4T8FpX3PuvWtx/uY7n1vu//HvfeZ7h2t/tzr3DyvTf+Yb+eH9jd/pbXlcUpgUGqKSEjqdItJjvZkcH6NRJll0WdFBegwmALDqsJ6yfLdCLQEIQqIUCsQLI5qmpSzNMpScIeUMqVUrDILeIOijIiLbmpuO9/fefv7k8++8/d7LN/d3D452dh5vr64MdwoYCBaUIVZzkMPh5gWXIATZjcEeq91h8LjtLoczzBtq1gtF+XkFt25cvZB18UzawuTYSG/74uTI3ETX1kzzWxst26M1KgSQCI2iuNdrPBUVnBgXcTH7dN6NrLrq23/yx1/82pefvfl07eWTra989uH/+1e/X3Ax5lp60O+83Hr5dHV/Y/zdrelzYaaMMHvB5YzbF9Ljg8zRdi7Bo00PtaWE2BJCHB6jzqHneptrxzoa5vtaHr158PKtw6+98+CHf/jFsqxkFgAShSDsU2eEFMrAADhtxhvXzxEYQCFAohiJ0AxBQhJAM5haQZjU1KWYoI5r2W2ZafFGTg4AAQAswVCMpkgpBknElBURhBaLxeFwKBQKBEFIklRreJPJ5LBbI0M8ydFhqTHBRdeybmQkygBAIBgwFKEkywov5WXFsTBAUZihcZygCKmUkiONDddm+/KHq89HqYCcwCgMZRgpSlIES6I0GJ1qOXgwuT5fszZbtzRbszhb9mKlsS7FowWAVKgUWoVeJzj0Fl6lBhgobrozt945t1i3s9Oztd420Xf7C0cTpRkROgDUFIkzMorGzkZF5MfHntLKFQQgGMBKSTUtl6l5mmUunU8b7Krubb7T05Qz0X93bb5xc7t1/6Bre73FP1e9Nl+/5W/ZXm/bWG0R67mZsVLfVKVvqnJ6tGRptmZ7tXV7+d6rDKa1toXpqtWlxv3trtWlxqPNnr3VjnVf08F61+P9oeOt3u3lVt945fh4yfp669NHY4d7vWvLTWvLTSvzdX5fPZjouT7WdXW8+9rydOmuv+Fgo/X+Tuf2SuPTh8Mvnow9ezTyxvOJ50/HHj0YfPZs/Pnzicf3B994Ov704fD9g17x8YsnY88fj771bFZUxLz71uKbT2dePJ568+nM80eT9w96dzZaHxz27W93bPibHh71PzzqX19p3N9s3/I3ry7UbS03rM5XL04W+2fL50YL/LPFq9NlB4v1c71X18ZvbU5XTHZWffcrv/+d7/3gd/7oT//X//r5B//+ix/87MO/Ozlp/513YcHGG/WcQeAEnchCEYG/fX9FQZ57vS8qVgavKkKp+mZ06l++95WT//r1Lz78r5OTkw9PTn588ovCBR+gFCwhIwiCktE4hqhkco1exwl6TtDL1HIFp1Rrea3BrOYtEVGpadfrgxMvC44wlVav4dUiCLUGo0WnqEhMendkcL236c3dpb/96tf+9Sf/e//rX0X0KsFpdTmcdvMr7zeD4VNBaDabjS6r0W7mtBpxmU9Oy3glZ9SbjHrDb4PQa3faPA53iEcr8DiOMxStUqhVCjXDSGEAJABgGIKTGM1SCpVcMOgE4ZWERJwRiqASC7jXQYh8FBSHYRgEJBRFMaxCAmEQhOAwpCDgKLf1SrDzZnTY9ZiI6wlxicEeM68xGgTR65XjOFHqqVKpRBDabDar1ayWy0QQwiQOIYCnkMK0FJtKblGx0cGWjLRoVgYBGEggBCdY8SwciN4Vi0IRhGJ1KIJQtFsL5PeKfmwig8WblFF4vMGcVhNis5Sfz45Wy2JN6iin5ozZGmvjq8vONTRkv3g89WB/mmVhmMGNVocrKDQ6LjEuKTU57Uz6uey0s1kXrlw/l5mt0+k9drfXYg91uE+Fh0eFhQZ53RERER6PJyQkRHTWFg0nA8qj3wbhp+fYYSIIxYqQhoGBpcw0JSjlRjUbZJKW30gerbuy3H5zqzvP33x1uurCYMnZivMhI1Xn17ru9uWd9pVc7r+Y+KC5+uW9um90t32tvXE6O7UrI/GMUhoBJDqaoDCg08liQu030xMvRgWnhVjLbmVfSY7Qc8CoA9dSY5QQShIskAAKBeIngWVZcWVbRhNyhuRVco7jDILe5XAW3y1amp/bWlt98fjBF959+dbT5+89efzMPzdckhtKAhMANgQJkqkdCo1bp3PbTA6n0WjRWe0mQRCcFldqYkJTbdW1i9lXzmeeTU7wz00PdbbMDPftrM1sz957slDva8sXaIxEaAiCeA2ZEhsW7DBkpcX2d9ZFBAnVZVefP1r5iz/54td+5633v/7uH3/pSU/l5RgDMlyX6x9uLrue/ifvPb2WGGpm4SCjxm1Ue/SqSLs23KwM1UmTgixZiVHBNqPXaqq4m9dWV7q5MD7jn374aPPdx+vfenl4PNkdzEuVBIbCyKeBkIApGACP0zQ20h7sNcAAEAhKIjSNkqgEwnGUYXFOhsbZhaqzScO5V7ovpWc5TGoAMABBEgzHcSlLIACIF504juv1erfbzfO82B2lZXKTxWy3WUK8jrgIT1KkpzzvYm3BFdUrEJK4Cm+tv9OYf16FAwkEcAwiKQYlKTnHdHUVLI7dXe3NK062sLCERlG5VEEwMkLKQATIzc+c8bXPjxb5xkrmJ8uW5yve3e5ozgg2QoBUKjgjZzHoXXqrgpZJCElle+nq0dj0Ur1/4d7xQf/CXNnnn4yvd5e4KMBhOMsoGZaIs5kLosIuuoyCDGAUYKWEmpQxUpYgEY9Dl38jrSQ/raQgZXykbG93YGuve2+v53i392C1fWehaXe5ZW+rc2+7a2m2bm6icmKoeGG6ZnmufnGmdnWhaWm27miza22+/mC942CryzdVubJQf7DT7V9smBosnhkuHe8rXJ6uPd7q3Vvt8M/W+8YrfbPV6/57Oxvtfl+931e/OlfnGy3zT9eAuaFc/1Tx7OCt+bH8raXa7eW63dXmw822493u549Hnz0aefxw6NGDwSdPRt95x/fynfknD4aePx59cNi3t9UuCmSePBh689nEyxfzbzyZfvPpzBtPph8fjz48HH50NHJ/f/DRcf/BTsezR8NHe11ry/XH+933D3rWlusPtjr2N9sPN9uPtzvW5qrnxwo3F2v2lutXZooWRgu3Z6sGGzMW+q8sDOZPtFf8zTf+8K9/8M+/98d/8YMf/OuPPzz5p1+c/OPJyfxffJswuzV6nUavE0Go1vJqTiP2RT+RhRqeC8wIA8JFcY/Cw3KNl2///IMfnfz65MMPPzz58Je//PWHP/jlv0dXVgCEFkFIyxkCR3mVWqXj1VqdRidIVTKNwAkmoyckPDQiISnlfPLl6rjMO7aQWJVWL1fKFCopp+X1ZovFTKfr2Nb4kMYzoXOVOfdSEvru3u2ZGMGMGr3L5nE4bSaz0WwSLCa9Xm/V6sXkudcpKE4KVSatzePgdRyOYhSGEzDOUKyg1YsgFPuir4PQHOSwh7j1FgOO4yROWQ0Wi8kul6pIFIIkAMEkAAI4g7EyymDUGvR8QDUqEkUEoVqt/kQQ4jjOECQsQXCCQVCSICiWJBhE4hTUoQpputOWZLWkej2nnE6DWsnzGgWnFCWj4pKfCEJxg8XlcmjVKholRRACCVCiIC8pPtJuSQjzxEe5oiKsFAMIGgESCECk6LIRcGh8HYTi7x9YqBBBKLLw9W8RScwpeJ7XsTJGhiNBvMrJ4Hoa8EpglGrCXPakeHd2RtDz3ZmK3CswgFi1yWx3uYPDYuKT4pNPp2acy8g8n34u++LVnLT0M0ql2m6yBVkdMcFhZxKTkuJiI8JDw8PDbTZbdHS02+1Wq9ViU1R0xfxEEAYWsT82ShRboyIIUQQwiETPkAYC55VSEy8Lt6tqbp+ebMrxd97a7Mj11Z7vKUxtuB5TfS1y5l7ObEPOQuXVb21Ovd1Z8729vd/vH6jTCtkAlHudPTeuRah4D6u2KlmvTSsIUrUcSfSa6/MuZSUGXbsYP3KvqLoqu7Hh2o5vONrhBgAlWSkmASLLWZZlGUqsCCkMVrCUWs3ZbDav23PtytXO1pbp8bGdjVX/wtyLw+N3D/Z3e9qq48PKwx2FXucNmysKkdqlGotSySlYFcdqjZwn1G0wmMxG2+2cnOL8vJtXL52OO5UWf2ptbmaos2W8r3N9cWKmq3ip80ZLXqoGkxAwBUsgKQNCHcbYUNeF9PielorIYH2YV1NZcqE4/+yDo5UvvXP8D+9/cablTqKJKD4TttBe6ZEjt1KjYiwaHgM8hRgUrI1XOLXycCt3JtyRHGyN9VrD3NbIEE+I25pz8cxAZ8PGnn91beqdF1sP10eebo5HWtUcgTOST12fgAFOIKhRUG1vzly/mkagAAESFlcwEE1jDIZhMAaklCRIJ7txKrT76vmZG1ltmWlRarUKp1EYY1k6ONguZUDgiFOpVE6nUxAEsbWOUbTFane5HKFBzrgIT1yovezWhXtluSYJxhAkkDEERw50VgzW3jbKEJwAKAZYVgYkiM6s6R0omRnOW+q83pMTrcBREoYZiqVlSpSmYRqExth6h2pGuq/3tVxpbchubz63N1ZUGmM0SICU53gTb9DyFpXAwAQtp9pGm4/e9k+vNA91FyzO1y4tlu8t135hf+Sc26AEEhmpYqWkk6Vvuh23o9wOHiEYoFSxPKMU9JqQEEtEqKGk8MxQ/92hobvr2x2r252L/tYFX9P97YEX+yO7vqaFsfKxofyeruszY+VTI6XTo2Ubyy07ax0byy2bK61zE5W+8fLpoaL5sbL5yYrxwcKJkaL56crZyfKR7jurcw3+2Xr/bP3ydO1I952x3oLl6drpibKejpyGmnNtjRdnh4rnBotGO3LXJqvB4nThzOit8aHc+ani6fGi7Y32Jw9H33g2s7nafLTX/fj+4NFe995W+4PDvuePR58/Hn12PPD8/uDWcsPWcsOj/Z6nR/1vPBx+djzw5qOR5/cHHx/0Prk/8ObTsScPBg93Ow93O483ul7cH32037u9em91pWF3r+Pxk+G1jea9rba15frdzdaHR32bq02Lc5X+xdql+Sp/X95I46XFoaKJrmvjXRemum50l938qy995Ycf/Psf/Nn3/+fP/s/Pf3Xyk1/95/dPfvHob9+HolwqntPotGI5KD5Wa3m5WvWJdWGgNAzs1//Gj1StKLl44WtHB9977zP/83e//JM//tO//eCH3/g//+aNiYBoAmAwztKir4pUKtXrBKNZ4LQalUatUnNuT6jTGarRWGNi0kKSc2PO5WrdIYxWLdPJpSqZVmfUctZwJX/e5Wg5l9iWEblec7v79uWctGS70czrtGarxWKzmixms9UimlDr9B+fEYrloNlstjsdVrvNYDKqNGqCImEUIWlKpVFbjSaXzS5S0ONwumx2h8XqcTi9HpfH7bTbrSqVAicxXseZrSZazgQOWpEooveKIAiCoFWrlTIZq1DItFpOr9fpdLxarZTJZAEQBmT9gZEh8tHab8AvQ5DLTGqVUy8EWy1es8mm5c0atYXTiPWlCEJRjCOqRu12u06nCwzGxJ+i0Whqbqe3V17bWuhfnOo16qQSAHAChhBJoGZCP/IjFq07WZqRS2WiSRVG4ARFkjSFUSRJYCSB0RTBMpRcRsvkNM1gDIurKJpXKFAEApAEwVAggVEYI2CcJDCKxDVqZXCQJyP9tMmoRxFIytIWl8vqdkcnJJxKTElOP3sm+2JKRubVm7fPnE5VEUi8VVeREb9UV/x0qm+pvbb6SlaU0WDTcgaT3uJwcmodAWEwLAEICHAuMDL8xI7o688RQQhBAIchKQLrSMomlevUUrNaGu8S2m5nzVRdO+wuut+bP3E3sS4zouN6UnfOaV9V3lJV/mFb43cfHLy/v/33b3/xy/7tL69vvJybnS4pGc8vOmzpybWHe82mKI9br5Bbea7kVu6ef+XtRw+PNtZfdNXuNpU+Hmj5nG+g+0Y6BwCJEwCWi+d9hmHEwacozZXL5QaOM+sFs0mIiwlvrqvoba49XJ7tqymbb25768n+9trQUWvJv/R3n4xOfz/3Vp0ERGl0BhgzsqxVx7tdDr1RYGXSiKjIopLckrycsmtXPAJ//cr5yZnR1sa6mc7u3emRBI/VY9RrZDKKIGFYgmMQDAGdTRF9yn06Ibih6Hqix5AWZslOCqq4k5UQpGquufKlN1cH714KpUGcU5ceF2amKQrD1XKZRiHVKFk5izhsnI4noiNtsWH2+DBbQqg5LtgYG2o6FW4PDraWlBcubk7NznS9dTj3md2pb708Tg11IgDAGB1ItQ0cF+JlIoowAKBaM7+y3D/WXagjAAUAAfMwjuEEhaI4jhJSguBlTJhDfyEtpulM8tDljKootwsFGABWt7uussxCvgohEc3YxBGA6HHI0DinUdjtVq/HFRUalBjuvZERP9lWGURgLIIDHBdCTAODhYsjRSEGhoRREgVSGQURGMVRrX2FLc2Z/Y2ZgxVnImwEBYCSwiGASWVqGAVRcfaWjvy++ustNVklhbH1RcmLnSWZEU4pisk4g6BRmtwOrVKNAKAMFaZ3h9eW7k1NFPrmWpdW246P+4/Wmt9aae+6fVYGgEZB0Axu0CmDjerbCTHnLSYzAGoWlhmZZK/9ckRQeXpcf+mlmcGSsYmSvoHbwwP5fl/t5krTwVbH/mbn6kLD3ETl9GjZxFDx7GTpyED+3FTF2nLTiq9xfqp6aa7x0dHY0kLN+Gjh/HT50nz14kzl7HjJaP/tuYnS5fGy++vtB2utvonS+cmygZ6b95qyfb7q3aXOpfG68YHSwZ7C0ZHy4ZGy/qGS1a0eMDt5Z8VXPjdZuLJYtb1+78Fh3+Fe77PH4w+P+h8dD9w/6N3f7tjbat/f7tjf7jjY6fzsG9MHG63TwwW+iZKDjdbHB70vHgy9+WjkwW7X/Z3Oo632+/vdT+4PHOx0rC3X+xdrnx8OH291byw37m20He52HR10P3g4sLPbvuFv9C/W7m623j/oWV2qm5sqXZyrXJitmO283l+bPd2dN9CcPdhybqzlcmfh1W8+ffOXPz/5zl9+8D/+5acnvz75+cmvf3jyq7f+4c/omJAACJWcRslpAqoZ9Wvzwk+8B0zXREvuIEEfRsvyQ8JKI8M7M87O5ZdU3MwLPpsq13EAhSQ4ilGk6K4ilUp1vFYraDitRs1pZHKlwWgzGBw8b01NveCIuRiWepl3ehitWqqVs0oprzVoeXOomr8VE9V3KaM0xDB6PWO4KOdmRqqCZbSCzmKzijZjovHmq6CMj8rB10FosVhMFrPJYtYbDSIIIQTGSUKhUn4aCD1up8ftdDntHKdmGEqn1xrNBkZKBy5dRStLURej1+u1Wk6plLMsLZUyarVSq+V4XqNWK2maDjw/IBn9SC+Di3NH8eQoLoArKYKTMmZe4zIZXCaDTdBatJxNeNVoFbcdRBCKM0K73W4wGMQ17QAIlUrlQFNBTcGF5vLcpqoCk04FQwBFUQTFXxueoYEkCoZhVAqljJXSJCVm26I49gqHJE5ThEzK8Cq5Ra91m41us8FtNngtVpvBwNCkKEUBEhhHCRzCaIrAUBiSAASWKBUyUfunUSvNTqfN44lJTIxNSk3JOHcm+2LqmayrN2+fzTjDs3Sa1950KWO9qeyzC0PPJrtnqgu8ahUBAILBrEJJYCQKYASBJITkY5BD//v64G+DUPxXAEkAAAgAIggtjJRXSo1K5nSotb/02mjx+eWG6/tdt7uvhueEcQ3ZUYMFWYMF2b6Gu08me99dmf7C5uJ7Q+NfX1j+0bvv/NHG+jc2NrJ0hurE9Ed9E9/cWHlzoHurpvzdscE/Pdr99s76+3ub33ty/4N3n7+cHZutLZupLpipybPTAAZAwurEilBMkhJ71KIWSQSh1WIID3GX3c2rKsgdbK5pLrxVf/3mG8e7n3/ncLWtbP50wsapmB6HNR4AA0GqEYRnGV4l57UqlUapNwpnzqQXFuaU59+4nJRgVkiryovGJ4bKC+74x8b7qksMNMIzlJQiKYJEURgnYBgCtAoJCbO4raq6wutVt86nR9qyk4LOJrgzkh06g6S59npJ5qkUOxcfYZdIAC0BCJDQOMYQKIEChgTJiWGR4Ta7VR0TbEuMcCWFW5PCrfHhlqgQS1CQ5U5+TmtP7dBgw+xA3VhD/sbwvfToIApDYYx+3RVWPBzENwuS4BIUU+nljQ15tUVpHh6WwTAqkaMkQVAkhhEYgtMoKidQCy+ND7PdinK1n43vTItN1alwAGJiT430d1pZSDRyCvhxKxSKV+0NApHLpRaLKTjIExUWHB/qzkmPm2ipCpHRFIIAlonMiPIvNW9PVWVHWygApBQgSARAQKaX9Y1XDw3cWhy+czhVcyvDq0YAz1AKRilXcAAFcWmhfePVw123+zqut9SeHbt31ddSEG9UK3BMIxhtRkHvMCsZKSoBwinb4v2pnfVO31zZ/vbQ/sHQoyfDx1ut7+70b3RXxOrlCgBompSyhFlD34gPr0yNC6ZQk4JWCrJIi+58mPtuSlTb7TOTA0UjY0Wj48XbG+2H252bK037m+2H291+X71vqnJ2vGKw+3Zv5/X+7hvT46Xz05Uz4xXjQ8WTI+Vbq50ba83TkyWTo3eX5qsPdjof7PdurjQtzVZtztWuzlYvTpRNDNwZH8wf7M1tb700Plo4P1I52lPY2ZzT2nh1cKBocqp6bKpqbasbLMwUb6zUrS5W7221PTjsffJgaHez7WCn+8mDoQeHfdvrLZurzQc7nbubbesrjdvrLfd3On0TJTMjhRuLdcfbHQ92uw4328Sx4u5q897avaPdzkdHffvb7SsLNYtzlQ93+/bX2kXf7cPdrv3t9qOD7r2d9q215tWlup2Nlt3N1sW5ysnRwtHB2/3dOROdl3vqs8c7bvU2XuhrONNXndl68/xnV9b/42cn73//hx/887/84r9+/bNf/fJHJydv/eNfSkKcai0v9kXF9QmxLlS8Zq72afffmK5peV6ntfN6N87cCQ27qOeLvM7NsrKm3OtSvQLAEoBAKEnAOCaWXzKZTKvVctpXIJTKFLzWwPEGjcYYH59mDTsdHHdG5/DIBE7OyxkFq+G0PGdwcoozLkv96ZhSr2H0Stpw4bXshCiZnBYNZ8Va0GQxG80mEcxiRRgIDwrg0Gq32Rx2i82qFXQUQ4vBpKxMajEYxY6oCEK33fHqgcshFoUGg6BSKQwGQW8USJqAP1pLEkU0Ypfy9YpQJmPVaqVOx+t0PM9rVCpVQPEoskpEYMBW//W5F47jLIkppbROozTrtRaDziTwJoG3GHTiAFK0PRPpK3Z97Xa71WplGCbw4jAMMwxz8XR0Qqg1xC54bQYYABRGMIwAEvRjqAikm+p4rUImp8lXczgIgsTQDJImGIZSKmQ2QRtutycFh5yNiDwTGh4THGLV60kCgxBYAkMIiksZGYPTGAqLRSGKQCSBwRAgcFSpkJkcDmdwcGxycnxKWuqZzIysC6fPZl+5kXc6JY2BJNF6vjQ5ZuLOpef9De+Mt27X38mMjGAgAKMQLZPDEgQFMAxLAAb+/4IQQ1Acx0UXOkgCZDgqMIyJZvUquV5OnYmwTdbfHi46N1d1cb3l1t14/UWv/G6KqzUnZbD44v5Iy/Fk9/2Z/j988/5fH+3+2e7aX+1vfHd77Z//n89ddDoMEHwtOXW9MH8482xncuLstSvzOdc6khLuxcb0nE65Ghme7HBEGIxXTkU8Xxy7cyYWAwBAr64zRBCK9Yro8qNVKg1a3mwSrCZdXs6l4ptXKm9dbSvJv3323PP9zc250QS33gCACQAlADQAGAAIADgGYQQsVbGcVmO1mrOzzlWW3bl783KUw2rjVYM9HUP9XbeuXNrx+VqLb8sAUOColCLFdRQMQ2AIyDkqNNwWGWqtK7nZUZ1/ITF4uq8u/3JikFeTkO59/mytvfzGxYTQgoKrMAUhsIREMQKBKQzGYMBScNbZpJSkcE5NhHssSVHehHB7Urg1NtQU4tJGhNlycy+XVdzq7qgYuFecmxae4NIa5QQCAISRyEeOB+LbJLqpiccFgABEgYqKS8MdeZdTXGoSxREZQeEBEBIISiISNYs6TMqsYHNtSkR/ZuJNr50FICU5bmG636WBAQAURYkSM/FqQ7zuJHCYpklBENxud0SINzbUczU9fqC+2MoiBA4DORV5Osw3XbM7Ud5VkKkFQM2iGApLcNwUZJld61pdazzyN33x/thSe6FbDhgApLiUIKUAAREp3ubhkuXF2hVf9cJwwdFkzVTFNQ8j4QiU12ntJr3KwJMwCgOgj7XP7o9u+tuWF6s2ltrX/a1bO23+harjxabn8121WUkWABRyKUNjgv5pBN0AACAASURBVJrIPuXqK7gUr2VNNM7J5U5Olu6x3ozxVl+JnxosHpsomZqpePJg5Gi3c3G2wu+r3VlrEVPmN5abp0fLBntzJ0fvzk1VTIwUjfQXDvbc6eu8PT1Wub3RvrXetuyrW5itXvbVid+yPFe7PFk11V84M1w8PVoyNVI8NVYyNVYyN1XR33ZrqPPOYFf+YE/B3HTt8lLLwmLz5lYP2FpvXPfXba01Pzzq29tqe3DQs7vRsuKrvr/f/eCgZ9Pf6F+o2dts3Vm/51+o2fQ3Lk2Xz40V7a42H2937K42by03+OeqVuert5Ybdlebd1eb97fajve6djdbRRAuz9Xub3Y+Pho42OpY8VX7F2q21+9t+Bv9CzVzkyVLc5X+hZoVX/WKr3pypKCn/UpHXUpb1ZnxnoKZocKJrpyOkvTGq2cP+oZ+8M8//ft/++m//vKX//XLD//z5Fc/Ojl59Dfvg1Anp+XFoCVRJvNqEPjpFWGAgr9dF3IYdjc95VqUO9OkbjmbmncuQWGTAQnAKFKsvV6BUCHXGw06vVbDc0q1Sq5QCXqjVmeUKzirzW0JivVEJRlcHpVBJ+eUUjmrUnOcRjBy0qwIT8flM1URrtErZyYr8tPjwiAcaAVdgG3iV4PJaDAZTSaT6LL2sRmh+DSbwy4Y9IyUhRAYwVCaZQIgdNnsXqdLBKHX6fI6HcFuV5DXbbOaBUFrMhl0Oh4j0AAIxYrwtWVzTq1WyuVSmYxVKuVqtVKtFn2A5eL5WrSKFnOCsNdugROB2BpVq5WiN6ZerxMErU7HC4JWr9eJKZ2iEczHQOh0OlUq1W9kOBCEYZhDr3YaNAa1Qi1jYAAogiYJKYYzyGsrxgiCiIk2LMsadYJBq9Oo1AxFwx/l3SAYitE4zVJKKWvT8jFW+5mgsJzo+Cth0VHeII1MBkkAgCRAAjCclEsVDE6Lrym2/sTTnKi10TvszrDQ2NOpCRnpKeeyTmedTzmXfSEnNz3jLAKAVUpluy01yZFrZddf9lYd193ITTtNAQAgQLJSCYBwCQrDEoB+HISfyMLXn0BguEwmkynkGIEiCCSjcJ1MapLLLVrOrGQywq2zzfkztdeWG2/M11zJMGEZLunVaGNhWvBE1c3nMwOPR3u+9Wj/5Ht//gfr039+f/Uvj9e+e7T2o698/lpCtFpG60yCUy24OYNXa/LwRodKJz42S9VurdGhs+qUOqtKNd1eP1BbxMBAAr1qA4jLbaICiKZplUqlU6mMOq3RoFUrmJzLWfUl+XevZHVXFudfOj/W0pwdG0MAgMAAIhAAA5ihAQQABCACARRkD7JHxYTbbaarF7Iaq4oupCeaOUVsqGd+fKSloSbnQvbW4sJoc40aBUoCY0kKx0kIgWFYAiOAlqIOl95qVuVcSttZGTsb5+qqyztcHhzuqa2qzv3cZw7mOuq8GmlkpFfBq15f8sNQCQIDt8tqNvMIAlxWfVyEKybIFBtkiPTovFZ1YmzQ7VsXrudkVJdeXx5vv5oSrgCAhQBFkBj1Gxl2oEv/qmWCAAADQIDenoqn+6NlOQkqEmAwhZPixhFJ4hSBkSSKyCiEV1Epwca7cUGdGXEVcZFqABJjQ6dHW8+dMkASIGVpm9VsMRs5jUqllDM0SeAoSeI0Tao5jdVqDfV64sODLp+Orbl1QY0DkkJgFRmTHj49VrXYmbfUmOdFAYsBWAJJMJKzaXun6lfXm9fna15sdP/e/sT5EIMMADnO4LQUkCA0Lah9vmFmtmR5pmxvpupotKrxQpyLAhYVa7WYvA6r2qhlMAIBQBdj7Vtsm5usmp8t9U/XLc7VrK03rfnrdleaPr8/tnGvOF1JqGhSwVKClkkMN/aXX74V69ZDwECrrGom0a6/GGoryo6cHSmbX6idna3aXm9bX6idHb27OFW2vdK0428+WO843Ohc9zWIZdjmasvcVMXMeMXkSOlw392Z8aolX93OZodvpmpkIH+o7/bUSPHaYqPfVz/RXzDUmTsxdHdptkako7hWuL/WfX936MHe8N5m76a/Y3mheXmp5fBgGNx/0L+/27Gz1Xq017W+XL+zfm9ruW5ltvxgu/3J/YGD7fYVX/XaUt3qYq1vumxxtsI/V+WfqzrYaF3z1fgmSjYW6zYW61bnq3f8TfvrLTv+po2Vhu215vWVhletzvGy7dXW493u5bnq0YG8+fHiNV+Nf65qYaZ8dqJ4eb5qeb5qfbl+b7N1YaZ8pP9WR2NqW33mcE/h1Ehpb+uVkutRVdcyljvaP/jeB3/3D3//V9/97p9/+Svvf/l3n3/+ZdV4P9C9CjrX6YUA/zSfrh0Vbbg/EY0qjZoj8KKs9EtRzlRB2nA64cbpGFYgEAQRxe4SGMJJ4jUQCmpOI1cqlGqV0WQR9EapTKFQqnUWj9kdpLfY1YJWrlGIoVwcp9XpZLEec3FqXGG4tzEjqebiOa9FB+FArAjFGeHrrVGxKfrb6xN6o8FgMhrNJl6npVlGBCEjZc16gwhCt90R5HKL3VGv0+Vx2IPdrlCvx+W0Wy0ms9mo0agQBHodhGLy9Uf21FKWpWmapChC/Coa1eM4Lvo8ieOQgLJRPFOLUzoRqK/8Yqwms9Vkshj1RkGn1+r0Wr1RMJj0r4NQzCoTu752u10UxQU8+8UHKimlltEKluKUCoZiUYQEAEUxGv1vdlZIYDNB4Hi33eG2O1QKJQLBgS4rTCAEhUsp0qxShQmGDGfQreiEa8FRkR6vjCQlAEAIDCAJihEUQSMAFv2vxT+OSCmx+6qzWT2REfHpaUlnz6Scy0rNzE7NPJ997Uba2XMSANQYGs2rsm26jnNxD5vyHzbeupaUiAMAJACjaAjAJIwjCPQxEL7eWEb+u79aAIQkiqkUSp7nWRmDojBDoLyM1SvkFo63c/JzUXZfW/5aV8F6V8Fo8fkoBYgwEcluZW6i925KVG1GUtf584/au74yu/hHm75/fOP4g2eH3/T7fv7tb2aFBVk4jYbTasxehd7JWYI4S5BccGjMXp09VGP2mrVmk8GtN3p5JXfj7OmNiT6LRkYgMIqiJEkqFAqKokSBD4qiCoXCrNPZzSaTUSelsUtZ6e215bmZp0uvZNfczcuMiWIBwACAcAogKCBYAHCEwAEsgRkcICDsVFj62RSTnrt761pR7pXoEIdGTmWeTliaHC+/k3cpI31zaWGut00BAxqWoDACJDAAEIAkGIbIFYzewNls2oS4oLeebuVfTUkJ0w823nl5sLazMvbOw82xyrscADQEMBQmAEJThBh8SOAoAksYGkcRIAFAxylCPOZwtyHKK0S7daEOzbnTkfm3LlzKjC+8mbU03n3KbaIAUJCYTCZDCFL8lEIQJEYvoR/FKQMJwGgUYKCxIX9zvj0j0kgCgCEkhkMoCmMYQeAMjhLiyIVl8GArfy3KU5cUXZ4Yo0WBVsNUlV6uvp2EoTDLUDar2eW0W8xGk1GvUsoJHCUIjGYZpUpjNJuCgzwpsRHZSdHZcaFyUoJTMCTDIpNDxodqJ1tubXeVZlmlLCyhUBImGIhFC2uvLvqb5saK18arvrw1WHEuWkCBimAoWgZoxJvsGd3uXVqo3PJVP19pX2m9mxVkMDGQQSU1mwSP3SLXqWkURyXAlOAaXOlc8TWu+ev2VlrXfLXrq43rG43rKw2fOR75zEJnS1q4BgJKAtMo2RAX11B4Zqjiqh2HbYTKwktjHcLFSEdhZvjsSJnf37y83Lg4U70yW+6fq/DPVa0v1O74m3dX720uNq37GlaX6jf8TVtrrUvztXOTVSII5yZrttY7Dvf6fdM140PF/oWmo52+493+xZnawe7bQz13hnrujA8WzY5XTI+WjXTf6bl3XVTZrC40LUzXDPXmtzVdGei+7V9oAo+ejD17Nr6z1ba+0rA8X7Xmq1qaKtpertlYrHm413m83bbmq1qZLV+aLp0fvzs3Vjg/Xjw/Xrw0Xb4wWbq+UPtov+d4u2PNV7O90ri3dm9ruWF1sXZrtWlrrXltuX5tuX5lod43U+WbKh/tvz3UdWNu5O7SZNniROnyTMXqfPXhZtvmUv3WcsPRVvvqfPXcWNFY36XhvtyJ4fKx0Yq6uuzMM7a8q4ltVUUV5y4Unj1bnJLakZY5mVuQd+asyajHUSzQ0+N5Xhwmv1qv/hQQfqKUVMNzglQZwekaLmRfDXVctRlGrlwuOp2C4RIISDAElQAAwzBJUyRNsQq5RqfltYJKzYkgFJuZ4gsqOf6V6YxGLVPIxQhmjUYjGDmdkgnWKhONujNuR6TZiEOAYEkNzwWaomarxWQx//aMMDApNBgMFptVpKZW0DFSFkYRFMdoljEJetFi1G13BLs9XqdLBGGQwxHicoV6PUEup8NuNZsMSoUMgkDgVIt9lGckmrCwLM0wVACBYp4ngkCCIFAUJT5frLREaUygGhOtPkWhqSAIDofD4XBYrVaxtA0YAohx1QEQitFRARDqdLqA477YI1UqWLVKplSwnEbF87xWK7CsDEXIgN4y8L8QdaGcXBni8kSEhAocj8IIAsE4ikEQBFAJQWA0jullMo+GT7a6bsUl54SfCnO6GAyDIYAROIpjGE5iCI4AGCcoBMURFGelcopmCZJGMYIgaa3JFBwZmZSefvpsVtq57NQzmWnnzmdfvn4qNQFAgEQkRintZcnLbtNEXtZK2ZUzYaEyFEYwmGSlOErQKCmKZT4GwgALPyYi/Q0pIVjGStVqNc1SMAphqETBkDqFzCBXu3jl5UTvQmf+Zt/d9e6ijlsZEXI4xCrzaMnrKVFhKkYPQDhBp6mEbJ29NDR8Of/ucV39046uL84vpuqtwQrBzVnsNg/PGQx6q8Xs1AsWQWfWaU16wWI32XjBqreFmIz2cIdlZ3Y0PtiJAgDDMEEQSqWSoigxl1wikUilUr1GYzUa9AInpbGMlLi2mrKcM8lZMWGtFQVp0aEEACSMYzgDAE4SUhigEIRIIASlSQABb5gnJTVex8nKinLTY8KcJo5Xsxcz03yjw7lZmWmxp7bWVtYnBhUwICUAhTEJhAEYkcAQRqBSlpbKqKBgu9Op292a3VwaOHvKkncuvKc0b+BeyVxPfeOFs3oA1CRKkbgg0xAEJsYiveo0EoT4jtAUZjXx4R5TTLAhPsRwKkR/OTM2/2ZmVmp4TVFOe3URCwAOAIWhMIqAj+TTgQEhTdM0TeM4LoGA6JpdWZ63OtUZamAIAHCUwlCAwBIURTGUgiEcQTAcR3EC1qpkZ0Pdd2JCzoe4GBgACNy5mTbZcYclMYZAzXptkMvuddrcdotOo2QIFMUxiqGlSpXeYPJ6XKmx0efiIyItHEOgCk4p1akMHkNt3e2Z3vLd4ZorQUoKACkpI6VqgIMrhWdWtzsnRopm+oqeT9c1X0vSIoCRoATJAgJSO5Xt0w3rsxUrA0XrvRXNN884NYRWTfNapcViCnbZ5Tq12Bq1JnvHN/u3Vts31hrG+/N8Y8WbS/Uba02+hYr9rZbPHQw8HCyNURI8AuQMbTKpb146tTpcfUpQ6AFuFeRxLsOlU+78zLDpoZKVlaat9bbt5Xu7/oajzZaNher50aLlqfL1+drNhfo9/73p8eLFuaqdjfb1leb5qeqp0bKR/qLJkfLpiYrdre715ZbZicoVX+POWsfKfMNwb35fd97CTO38VPXUSOnUSOnUYPFUf9FEb+Fg9+3h3vyJoWK/r3Fptm6kr2C0v3B2vALcfzj8+On4xkbLsq96eqxgfqJgfix/b7naN1G0sViz429YX6henilbmCyeGyucHS2YHLwzPVwwO3p3a7nhyWHfw73u3dVm/1zVxmKd2CldXazd9De+DsLp8dKZseLR3ltDHTkz/XdmB/LnBwvmx4v9c1VHW+3rC7Ubi3X3dzrXF2oXp8omBi4tzJT7VzpX1nrb++5kXw3NuZ2aczMzhlcl2w05oe7WuIS53NyCjFS1jNTIWTFhRxCEgJXzqwWAT2mN/vaWvdgatWs0Tpq5HBZ81m0+ZzZcMjtC1QJCUQgABILCACAQTBAEQZFytUrJaThep9bwCqVaqVapOQ2v47QCz+s4Da/mtBpep1VreDESTK6UqTRKnUmwmPVGjYqjSb1MZtXqMAQFEvj1itBqtwVao4H0CZEfYvqE0WgUI911ekGlUYup8eIhEQChx+H8bRCGuFxBLqfbbjMZ9TIpA0lAoJ4LNBXFm1TKiPdAXSjePR6PUqnEPkqOFS2ARTSKLURxJ0GMwNXpdOIv47TabCazzWR2WKwOi9VmMguCEAChRqMRA0ACGSBarVZcLQhsESiUDK9V8VqVQskqFDK9XqdUKgEAr5dQr1dOSkbqttrDPEF6XkuiGAojGILCEghCJASBURiqlbJWhTLGYruZlHr1VLzXYqUQRAQhThIESaMwRqEkhpM4QUkgBMUI0TcHglGakXIGQ2h0dHJGRtq57LRz2SkZ506fzc68eDUp+7SEQlEcU0ulAkWFc4rCxIjqjCi7lKUlAEgAhOEERpIwDsMSgP8GhIHI1oDO4hNBSEAIjRMkSaI4AqMQhkNyhuQUUr1MZVfLbqSFz7ffXmy/tdpZ2HgtLVSGeq2ciaPPJEYKMpqRAJ6mtYzUrtaFSLWxWouLlCaYbeGc4FEJQZzVwznMOp2gVpt1OgPH6TUak1YrqNV6jcbEqZUqXqmzGow2C6eeG2i/kZmGASBOl2UyGUmSEolEBCFN0xqZzKDleU6plFGnIoIaSgsKL2dmRofeykgItmolEAASCEMpBqdhAIAE4ACnUJIgCAkMomLC0zMSrVb++uWzIUatWSt3OI03rp0f62g/HxeXGBG+ueF/sLLAESgJwyiKwwghQQkAQxiBaxRKhqE0WoVCTU5OdX3hMwcXk923MyOOl0Yriy5eOB1alp1kZyG5FJJxUqmUAQBAEBA756IpNoJgkAQjCEwvaKKCraeCzUnh5tQo240LSYW559JiXG3VBeeTY3AA5DhBkxSMYBBBBNYbxBJZXNqhKApFYSCBYJLMz8tZGe+JNKsYCUAkBI5JUATgKIZjNAwRCEpSDE3SBE1S0VZzutPm4ZQ0SygNiprKnOH6awqWIhCJTqP0OKweh9VlM+s0SpbECIrEaYZgWLWGt1gssZGh5+IjIi1aGSu3OJzuyIj/y9p7PsW1Zumeb277bu9N5k7vE+8FAiQBQoCQhDASEsIJAcJIAiGDDJIQ3nsjLx2dc6rqVFfVvXWr57ab6Jk71dM990Z03IiZmIiZb/OnzIdXykOpqnu+TEYGkUCyc5N75/vb61nPWsuXDF+61rQ8d3f72UBdSoAA0BhDQAUQoO7Sif13T2ZedC5O9f56efBJb52bBixwsYyIMyTvhqOPe1/P3HjSfaajMrM6L2oYjDvmeGPBcDRSc6I8mZ/lGBYOgPdYdGrr/ubKyPJi9+2hU6sz195ujB7s3No6GHn74e7vfnzyN58mh49nBDGgsIpuaqXHwrMPOi6UJW0AfI5UFHfq8yOXqlJLM33r68P7O2M/vnv6Znvk0+H4m+2R9bmujbneN1u3Pu5PvN8dR0OXfvj07POHp+8OJ797N/Vmf3J9aWT6WffbV48/v3+xtXp7e+3Ou/1Hh1v3dtfG3hw++u2vV3/5ee7N7sP9tbGD1bHDtfGN6YGnk21IQX27f+/z60e7K8MrL3tnJtvBh88v3r5/tL9/d3tzaGqyaX6qdWuu42Cld3W2c2OhZ3998HBzaHu5b2Xm2tL01cUXVw42hvfXh7aWbnz3+v6P7x9tLFxHamcahNtrgzvrNzdW+hdnu+amOxbnrq8u9h9s3VqZ6X527+Lsw9a5h60Ljy7trAwcbAx/PJzYWrqxszLw8XBiba7n5eO2ldmmw51bh4dPd15NPZjtbes/OXC//epgm8WBzKhSleXUebW+isKm2jLWIAmZQOsp8pWky+RN89/0yKB2a6jjWnqKvWlbuib6JL4yK5ofc2e51RDNkoAEDMfgpMzykCDR5E+agZplKpZhux3dsGRFU3XNsHS3Y3u8lm4qPr/teC2fz+d2O5pmyLIsKaKiiYbb1gydoihJEC3DdFsemuJYTmZ5DqEUfUVyq6wq6QF7qJcmKuxTFEWQRJbnIMuQNPVFzfvTiDAZjWUlUxnxBNJIM2OxrHg8MxZLxaLJaMTn9Qg8iwJcBML0VD/kd+B59mhEyDA0y0KeZ23bpigKEYg6Mn0iXb2ASvRQGYbjOGGvPxYIxYPhqD8Y9QfRg4DbOQpC0zSPgjAajaZBiIQmgiBkjRdkxnSrbsdUNFHVREUVSMqVzqt9c5NZPujxJkIRt2GyFE1gOJohTBAYy9AcSZoi7xXFPF/gYkVlY/GxjFAYRYTIX0pS0AUwlmRcGMELEmQ4huVxgqIhixMUx4uG42QXFlbW1FSdaTh5uq6i6vTJ0/W1Zy/UtNaTKgMonONFjRV8HFPiM4+5RQ0AHgPABQBBQoqhXSSGARf8MmjwKAjTqaajFEyDkKcgJEgMwzDChUOC4ShF5i1N9imGX2Jbq7KXJ1qXxy5sPegYOX8yxVNhR0vFvPk5CZLGXCxJyCLrcVNuy/REPIGIOxRRvY4Z8Bsen2H4LCNoe31IzFBNSzFM1bR4WdEs26cLbsuWdI+impbEPxsbvN3bwRMY2jGe55EqgEJzhmHcmub3uG1Lsw05Mx4c6GgbutrSfKJ04GyVRAMAgYuHAGAMjgMXACyAgOBcDA4wmibLTxyrqz8VjXqyMwMpS/PaUtGxnJ7OS5PDQ6dycioK8vf2t371ek9naAoAlwsHGAlwCmA4zUBbs1wAKJqoW/y17vP/+7/+3eORS6cyzWcPev/lv/5+7PblyixPUMN1Hw89PGAxgsAwDKDznyAoFyBpiqNIlhc5x2MU50SLMvzHc/zVJfHL5yu62+suVhffH+q0eIoGgKcgQVAYRWMQormDKCZGGglKb9M0CTASYJSpKo0VxSYORAzDAQNpjCQAQ0MGCgTJMqwoabqkqTTFRw072zZ4HNAqH8qJdl87WxkTNIknXcBQxFjIHwv5w37H0mSRpUVZolgOoxhWlEzTzM2InykvPp4V8XnDHn8oo6AoXpB34Wrz7Nz93fnRu1eOqxRkMBajJECA2rbKw++eL833v96Y+Lxw/cXN834e4zGcIhhAAMmCky+HDye7b5zKijMgO2gl8pPHm86cbr1Y23D2YmP98ZoT2YkUR1PeY9EnGxO7G3c21/uX5jvebg6vTXVMTpybXek++Dj+/eeJ//D5wVZ7TdQFNEYXFD2a0Id6qgdaTwYZ3HELeVH7ZMq5UBFdWxhcXh5YWx78xfup9blrrzaHvnt19/3e7Tdbt3548/C7w/vrs707G8Pb60Mf3kx+eDP5/Yfnf/uH3f/4V+u7G+NL84PbG2Nri8OP7l1anOn/9Hpqf+Pu5tLo7s69N4ePNlZvrc0Pvdm+/9OHmV+8erbwqGtuumv2RefzR5cXX/ZsLgxszPdvLwwuPesC++/uLSxdX5rrXpvpnp68+PJxy8pSz8p678pM18vHbQcbwzsrNw42bu6t31ibv7Y617G7Ofzjd09/9+u5d6/uLc31rMz17qyNbK8Or68OrK/2b64OHOzcWlu8vrMygMLEvbWhjYW+19u3Z55cfvn40tJ059pc797a0MHi4JudOz/84sXum/H1vaH11b7J0Zq58cYfXo3/8uPT7Y3bT15eufWovmP41PTa/fLaSoIjFJn3KYpDM9U5eRdOnbJUSZRYlJcyTRONe1UMXTUN7U8TgUdBmI4F04Ya9Nhy26quoWkVnMCTNIV6HJM4QeIEpL7kwFmeS6chLbetaKogiYZluh0PKklE4ZrtcVtuG6mjkiKruqZ7bNnUBU2RNFWzTMtty6oCWQaoHCtxPAAOwyT9PsvUaZohXFCDosDxkCFUgfYKMNPrzkpEAen6pnQ3bZh0fN5QIJgViRfEM4piGYXRVE4omRGIZcYjOfFobiKWnUjEYxGP16FlAVCYiwIEhdMUITJUxJSPxZzjES3PwJIcHVNFU+QAgQMC5ySZpWiRINPztdM5PLQPGMXQkKUhy/EiavJp6Krf5wQCvnA4mJWVlUgkIqFoNBxz3F6P7TMMA7U9Q21f0J+oqorW07TQlE47pYvf0ZNRpTwy7HxTy5zWGEVRNE3T7/ejgBUFrwSkaQYSBMGznCEpMW+gIq+oLDs/HAxxDPvlORQJMJcLxwCBIywhwKO0KLKESJLk9fuycrLrGs+drK09Xn26vPbMqbONTZcvKIZN4jLPGgwHOZH0+EyKgkeHzqOdTJedHD2CyHLy7+QI09ZctDOodY6maarpDthqz9mytaELB7ebDyeuDNSXxEUs7JYTQVvXJIzAKZbjeJHjGK/j9voCttsxLbfb4/U4PiRsGKZtGBbSRkzTNgxL101NM1RV1wxZM1RFU2VZlln23kDf/MQtjwuguULowLlcAMeR1QhTFcm2TVnhdUPKzIz0XLnYcb52sP1iZioDXZGgqxwXjuEkAbAvcT8AgGHo4uLCispSx2u5PYbleB3HaW2sH+vvbT97uiQ3VViQvbWz/pvv3/gtiQKAhwxF0ABgAAOQpU1ex10UDjkA6dLq4//0z//w97//fLYsda468btX0//33//YkOM+lmFFw6Yk8hBncZxkGA75TnmeBQCQlIvj6aBfrShIVmYGTuQHj5dGTlZl9lxt6GtrGGhtyAm5ecIFaZIgaYATOA0J6i/3TCf+VDJFIj9CZvqDgxRUlmWDwWA8HicxwDKkJCkMK+FQ9EUzApmZNU1NhUWlAJBQUJxgNBxPRSKhgEdXOZyVOJKlGA5CSPEck0rGqyoryoqLCvwZWeHMvOLS4tOVdW3VU1O9Gy+uHE41l+gQAgAIQLJC5ZmqV79Y3z8cO5hu3nt+9fDpjWMelQcAUARgAe8ml9YevLx0L+cCLgAAIABJREFU1g+A1xDccV+0vLB16PrLjfmN/fWukd6evmst5xtUFeYUR1YOn03PDyzNXV9/1rk81TH/4trLmY7xB+dWd4Y+//Tix1+//N3jjgIRsACwumlEU3XnG+8Nd2XoIGTQeUH5TJ5zuSKy+ejqwdLAo4fnp2Yuv10f+m73zvut2xtz1zfm+z+/m/rph4VXe5Of3j7/4f30Tx+mf/nmyafd8ddbN3c3+9ZXut7tjS0+u/piomlzuuf12sjaXO/KYv/b94+2VoZW5vpmn13dXLyxOtvz7F7Ty8nW+aftY8O1D8fPzc10Li31zc11ryz1rcz1Pr7XBH78zezewdjKQu/qbPfGfPfmSt/+7sir12PPHzY/e3Bxb+3m2lzX9nLfwebA9krv6lzHx7cPPr598MOnJ58/PD7cvbO3NYpmIW6uDx7u33m1d+fdq4m1xevICPPh4O78i2uP7zW9eHzp3u2G6SeXF6Y7Z6auzL+4tvKs6/XW2OfPU0ubgzPLPS+eXR7uLHs6XLu31Le9dPPFk4474w19w5U37px58Hw4mAgyMqOpol/XHMgWhSJnSkvDPo+iCqh66d8H4TfS6F/MFCJuockVnMBTkP4GhGj9QiA0bQv5bmRV4UUBcRSVYXi8DtoT3TQQJr/4Zbwew3ErlqEYum5btsctqwoFacDikCG8PH8sEi5MRlVFoAiSIViD4jyq7LHkjJCnMiPaeqqi9WxtJOo/+mE76hOx3LbX48QCoaxQLDeazIklM2OJVCyeioVzUvHCnMy8rMxYNGyaJsUyAKWpIMGy0JKEDMeuyYg058dbcwNtxXnni/MLUwmWZ1wsw4oSCxmZ/poqPDIb6GvYQlM0Q9EMy7KKoqiKpKmy13FnpBKxaDgWDXs9jqHpqqyxkOMYHlVep9f99EqBrjPS1gOkWdE0jSZ3p6csaZqGHORHuYJ2JA1CQRBQ9hHBFUEORwEfSXIMq3BCwHQXJDLzY6mAz48MhMTXQj1kD/7i1fyKKPQYZYBM20pmpOoaz9U0NJTX1B4/XXuivqGy7gQBGZ41dMkgAQh6lbqa4xGfLw289B4inv1FEKYP65+D8KgpiaZpXddRHA95wdH5jtqi5Zvndu80799tv9lYEoAg4lFiflNVBBeOYRRNkDRBYIosOl6/ZXtMy227HY/js1A9rGmbf3ZHaNR1XTN0RdVlWeZpYqCjbfvFAxMAHKMhZEVRhpBFxw4AwLJQVSTT1GWFt2w1lQp1Xb7Q29o42H7RMkwXACROQAhRTQtOEi4cA1/feYoiQqFAPBHWDdnxWobbE49F+jrax/o6GypKsmKBnOzkxu76f/rpU1bESwEACZImIcNwoiwIqihRHKQ4ihMBjqle/fd/+NV/++MfdmYmyvPNkbaKg8m+5pJQdXHU1KEocDQGkb0FAOB2uxOJmCQJtlt3e4xYxCrLjR3P8JXn+IoKfNWnc0cHLo1cbbpQWRgxRRYDkCZJCrpIiqQpnPzZrnX0U/kNAo/2T0cntsvlSh9uZBkTGEoSeY4TICMgnGcU577+xfuOtjaR5SBkPU4gEo0Hg/6gz/ZaiiQJJInjuIskcQgpn88pKSk6depE7YkzyVROKDv7VFvjtVtXn77oX3nW8XbuWndZHoNKUF2EEw3cmxmdmGxafFi//qBp535nvs7zALhwDDCYHTFmF+61HC9JeG1P0KsmY9GqyovDA31377R2tje2n2+/0nKltam4INOfMB8v3p5dGZ6dvb61Mri3Nbq20r+7PXq4P/Zmb/z91p0//DD7N8t3yzxQgbg7nLATOcWVJ+8MdFdmOAYPMnxCTb6v5UR8+VHHq43Rhbmu9d2bb9ZubrzsXp66uvisY+FZ5+by8Mc3U7/6fv7T22eHW/d2l0YOV4bebozurfYvz3UszrW/3x/fWepfnrq6/rxrd6F/c/HGxurQ67cPt1aG1hb6Xz5tR6HXwtSVxWdXF6auzE1dWZru3FjqX57vffnsyspc7/bywPyzq+CHn16+fz95sHP71e7t717f//D67pvDO+/fTjy+e27qftPh5sjuav/h5tDB5sDGYtfCi0vff3iEfJ6/+Pzsl98///zh8dvD++srN9+9mvjF5ylUer801/Ps8eW56a6NlZuDvRVd7YWDvRWDvRVPHzRP3j0/fOPkrcHqp7cvLr68vrIyNH6/efx+853Rs5fOZQ62l97qqbx1vXaws6qvq7Kzq/j+o0uDo+0EQ+IQY1jSEDiVIHyCWBCPJ6MhTZd+nq3jtg3LRGX16pEo8GjY900giDRShDTb40beUUQvmoEERRIUiUBIk18wwAk8Ah76quqapMgoIkSBINoO2j7CJPLLqLZpej2G20Y1jm7Ho+oaTdOAATztyvXaF8tLKvIzRY6gMKAyfEzRMrxOyFZillgasK9UlHbUn44G3N9y6OtaierkdFlyDCPo2CGfJxjyBsO+ZDSUnYrn5WZmZ2UEAz5ZlEiccAEASFcahCnLOBXytucmhstyxxtrbtRX1ZTk0RCneJZiGZ7lVIZNgzCdvfu6WlMkBWmaQRKrKHCyJFimHvQ6jmXauibyAgsZSDE4TlIURJlFNBopTdZvVhD0KgRBoNG7X+2sX4iIOnYe9Zik3weEGUEQVFVFWi56CYqiUDUhRVEMDXnIoKAw7gv6vT6e5VwA/LxcEThO/ixaHiUiQrikyIFQsKau/igITzacYCRBlnRTED2Mq7E0Y7DtbNRQjwZ51NfCf+RETe822nj6J38RhOnwF/056lzKcRzJUpYGG4/HJ69WzvbVLA2fv9VS7qdBxKOEHU2WOIIiCcigkD4NQgMVDHm8KDo0/hR+R++qYmqqpem2adoiS3c0n/1xf8kmgQtQPCeLgkrgEMdJHCcBADRNK7KoaYokc26PHov5Oi+dH+5s620+ixxnFEGiqxPUJQcnCQRCkiQJApMkwTAVTZf8AY9hmaVFhfeGbw5ebS3PSSZDTlZ28uDt4R9++lSRn0kDwJE0CzmCpAHponiocBKkGAIygIEAB9u7S//6L3/3T//w66djl+ryPZePx+rzAyeKo4pCSiIrMRwSFQAAHo+dTMYNU4knwqGwLxr1FGeHK7ICZdm+/FzPucZjj+5e72+pzw3ZOoPTGKBpmqIZnIYUpHH85354R3UadErjfzpCBD0H/b/pKYPIhv2lZStFu1w4SUHF0AEO7IgxMN7TfLoCAkAA4HXcqVQqGPQH/J5wwGPKssBAliIZSOEkRnF0LCNed76h63rvyfqa3JPFl4eu3JkamJ7uX5/ufjvfO3mxQXQByNLARaiO2f+wd2ji/LO7da+eX30z1Vdg8RIALoABHFdM+ezZ6pLSY1klxfm1p5tujTTfudU6fPN8++UzZxuGx4fGx0bHbvZ3Xm1x4sbEzM1Pv1v98PnF+zeTh3t3tzdGD7bufNy+/z98mv/rg+c/TI88ba9LKBRHU04sx59VnMgpam9pOpmXskUiFdBOFUYaT2TOPep+vXt3c31wZ39kf/Xm8otrK9NdOyuD63M3Zp91rcwPvNq9d7hz/2BrfHthcGf+xuHKza3F3pX5azub/UvT1zbmerfnrm/PXN9bHNha6l9Z7F9eHdxeHX67f+9w+/bBxsj28sDC1JWXk63TD1t2lwcP10febt/ZXuyfe9K+/KJza+HGynQXeP/xycePT3/4PPXjd1OoHczWev/2xsD6Ut/iTOf+1sjmSt/mSt/aYtfmSu/W6vU3O7fX5nq21wY/vX3w6d3kpw+PPr1/srs79sOnJ7/4PLW/fetgZ+zl82sTYxcmxi7eG29uuZDZciGz80rxtfaiof6qa+1FbRez+3srH91qeXr/yvRUz737l+7dax/or68qD50s9rbUZV45V9J+9tjVpqIrbfkPH1y+0HQSuADAAUURHElyLkwkSK+mh3xeXVN+nidgW0dBiL49WkqRFkXT9RIoG6cZOloWvqBU1wRJhCxDUCROEhRBfjFc4DiGYbwoIAkUsVDVNbQFVMKBfpV+abQpXhQkRUZeU9PjRrlAx3FM02RZlhdIW6AL/e6LFcXl+QmeAZQLuAUpz/IUhf0RU/BxrjyNay3KvVxdHrKldPLs6KJJEAQUUPMUSuagzNEiR/ACKcikzDOKwKqKoKoyz7MUQVIAo124i8JcJEFRlMJxUVkqNfW2iH+sJPde/cmB05WnC7NwACiOJiAtcLzwlTffgBDDMBf2M4FYhmYZWmRpVeQ4ClcFVhMEjqYgRTMMAyFkWR5lZRAJjl5NH10v0NU6+bWt9tEbciKglzsaWqVByDGsJIiqrJi6QREkRZAEhlMEmttA0TQNKRpStMhybs3w256wP6BJMlLtft4HikT7mRZF0Wshey3Lc4ZlVpyqOnXmTHlNbVnN6cq6+qKKXEEXOI6xGaIm4Txoq7l1oSbMUt8sjmm5NS2EIhDCr/bcfweE6FcIpZZloRpHkiUsgzlVGLzZVPzoWuXc4NmnNxrzHSrm1aI+Q5F5moEEZNDYCp5jEAh1w9INC8WFttuxbE9aDk3fkZFMVzyKbMuSoSomS5EN1aW//W47orsIFzQ1j6m7CYx2AYzEKQIjCYyURF5VZVFiLVsNBu3OS+fvDXY3V5fjLix9QYnjOEbgqPKH/NqZjCRxloWqJtpu3R/wOB678UzNg5HB1tMnS1KRvGQsJyfr3edP//j7n85XV3AuwOAkx/AYgeMMeaKuOh4OERgOAEbxLMBA/83u//I//ad/+sff/cvffbx4PFbq44sDSmF2IBp3Ox7DlkWSJEWR5zhG11XL1jyOGY0FBBH6AnpeKnAyP348x19U4Gu/XP38/lDjsTyTI3kc0DgGIUtAhqQgSRNH3dffVL8cPe7pbMLX9CGNTnLkO8MwDEIIKZogCAhZjMBJGoMidvr88duTPf3NNT4e4wAwFTEWDUcioVg0GAp6M0Nhj6IyOE6ROEkTGCQMv7u0pnJ88mbv8OW65rLum+eGRxof3jm78/za56UbY2dP67SLJHGcoARNah1sebo8NPvs6seZvu0HXTEJ4wFgCCgKquP4IuFgtDg3WV5c29H6aH1h+MlE/2j/2bPVp8oKT9WePHum5syJiuLibBcPTjQXr797unFw9/s3j7979fjz6ycftx++Xrrzw/L9rVud3ceSAQbIOKAoqPoi0cLjOcXl5xvPnSwuVDk86tOOFSYazhTPzo6+ezu1uTm8uNS9vz68u3rzcHP03cHE2/17+5u3D7buvN2/92b/wXdvHx+u3Vqe6lh4fHn6Ycv009aN1b7Nxb69lcG9xf6dues78zc2lvq3N0ZfvXnwZm/i+/dPP7y6v78+vDbXM/Oo7eVk69pM99RE0+zDto0X3RvPu2Ymml+MNy08bl96fg18/jj18d3jH36Y/vTpycba4MJM5+pC78p8z3fvHr5/NfHDx8f7W0O7G4N7mwNv9kcPd4Z2lwd2lvpfb996tXt7d3Pk/dsHv/zl7Mfvpt4d3j3cubWycH1jdWjy/qXBgbrrvac7O0+1NOW1NRe0txU31qeazmXXVkcuns+5NXz23lDLzZ760YHzvd11rS2VjQ1FJ8qTNScyT5aFGqvzz1ZmN55MXazLGLh+urAoTtIUSRMsCyFNcjQlQigxjKHIhq6mhw/8OQjRT76ZynS0cBAJoaqupZuOIrbxooDcKDhJ0OQXdRSd34IkomemtyDKkqwqaFVBRERPQDX+KOPIi4KoKqbH7fE6mqEj4c7tdiuSbKhc1FJyPcap7HhRTpjnMQIAk+UzVaMoFkw6alSFxbbcUpx7sbLErcKjIDz6MYMsDRlCYilLZNwitCXKo0OfW/BpqspCAgcuHGCEC8Mw2oVzGIkaqbhwTGBgWFWPGVpr2H+vpHD6Qs14/akLx3JpAGiGIhnI8zz8miNMgzB9S9dRoCkEHE2ILC1xUKGpkGX6TV2EkKYImqZpBtIM5DjuaDiI3lX0T6URix4jEKKBgiiniGa7I20QtfA4yg8Ub4m8oCmqrmqmbqArmC8gxDC0n4iFHMOqsuK4PclozGu7BYYlMJzAfiYQQRCoiyb9dV4E8bWTKmQZSZGPlVecOnOm4vSZ0uqa0uqaaCrMSpwscTGN6TyWmG491XeiIMJT6aRgOvZF+/kXQYh/nUX+5yBMV62gP0c9J1mWBQRQVVic5bTX5t6+VP6w+/TzwQunMgyPAoNuhWMpjMAxinbhGE2TCIS22zFMW9UMTTcRC90er2W509lBdP9ip9YdRTQEXpUlXeDZ6spjv/l8UFUUJXGoq5auGgzNEhiJTEkUQYoCp6qyIDKGKXu9ekdr45PbA9WFWV/yC/iX9rYkTaE0fFrlhpBiWSgrvMcxPY6ZEY90tTaPdLVXZMSL4pHSvOysnOzdd2//+Ne/7W5u5DEX7cJZlgcuIJjKzPpibmaSwF3ABVwkAUhXaXnR3/79b//z3/zy//jjrx9dbzrmk3N9SmbKm50Xy8tL2hJLEJhlGalUIpmKZuekKk+UJlMR4AKqwWfHvacKEscynePHooM3WmYnR4t8lkhgDOFiaAgZDqdZkoIkiePYX+gZmz4byT8tdUXXYehSBhERPRMFhRBCAADL8iRNARcgaNB2pe7Ji+GBltM5Pk0iAI0Bt20mErHMjLjHbUTcnpDttlVVkUXI0gADpMiEsxODg2cfPmi/PVT/7EHz1J2GmVt125Mt+5OtlX5HpjHgApKkUBwdPxZ7vHBr4WX/j4tjTwcuWhTgMSDQnCbqjidg2R4z7s4uz6o+X9nRfb7jat3TiRvnKnL9PIAqm5GRrDhWlIiHzIiaPB6c3R7fefXw4+LtHzcnP6zfO1i4vfyo/0ptUVLBPQDwLmDIvKKpgmV7ovHMvMLamtMl2TkCJExDjiRDxZV5448H9948f/fh8ZtXY7/9aeEXn1+8P3ywv3l7Z21ke/Xm1srg9urN7fWh7dWbC1NXn99tejZ+4cFo3cO7jUtz3evzveuzPZszPXsLN7Zmr08/uTz9rGN9c+Tdwf1XO+M7a0ObizdWZrqe37/4YLTuyfi58ZEzD0brZ++3rj2+OjPW9HikYfbx5e3Vm+DjmycHu+OvXz84fH1/cfH60kLv7sbQzlI/6gL6048v9raHNlb7NlZ7N1Z7nz46/2p16HDl5sHa0P7m6Ls393/5y5ffff98ffvW+nzv/HTH6mL/+srw0M2Gy5ePn2sqOnuuqLYmq/5Mbl1tTmlJoLwsXFoSqKvN6bhSVVngryqLd16q7mw/XXUit6ggVlgUP348J5HSjxXFyvMTFbn+08cD9aczdZMBOI6kLfQpEjieoSHPco5lp6dJfMHbVxamQXi0gv5o4aD2dZx9mo4oyJNVheU5moHog4o+vRTx5fxGIEQZlvRGUCmhx+uk9VhEVs3QkcmTE3jdNByf1/F5Uctpy7Lclq2rmkeVMr3ubI+ZH/VmJgO8RLkAEHE6KEgZQX/Io/oVmG2K1ZmxyrwMgcX/IggxDMMIAGncLQlZHrM46FTEfHW5sebynLMlpbmhkCqwJE3gkCAoksBw2oUTGI5hBHBhNE17ZDFbEesdczQ/e63lzHRzXXfNcZMjScpFspQoijRJHTXLpHH1hVgEhmJBhsQEhjJk3lSEiG3mx6NRj1tiaUjgBIGRNIHTX3RRlChCECUIAgCAfzXIHAUhaubC83y6zBGR6RsQootxRCxdVjym5bXdjmXTOAEJksJwGhlHsS9rEISQ53lJkhzHyUlmxAIhTZIpDEerOYF9IRACIUoNIg4hHlOQ5gS+qLSsqq7uVP3Z0uqagorKgvxcimVURSjwKn1F0Yc1eS05QZMEaG/JIyM7yK/NUakj7UiOdm3+d0CIhDWKonRdRyCkeWiYcm7KV1MSb6/N764vHO+oPV8Sdct0RsSRJc6FYzgNMZxErgqEPdvtaLqJsgKW7bHdjsfj9Xi8brdj2x7LcqfvHtPSFF1VTE23dV3Py0pN3rlZkPTjAMi8wNGUxLGOpYssjQMASSDwrK6rvABNS3G7lZbGmud3h0/lZ6B6XALDUbkOKsklqKPdGFgIKZajLFuz3frxgtwbV9qunq3N8phFsXBlcWFObv7s6vr/8vtf3+3rElwuBicZhgMY5o76dz+9tkyFIl0sC0mSpCBp+8xf/ObTX//DX/2vf3j7y63nJ+KeorgvkfDFs4KNjVV5cR+OuyRJiMVD+QXZVdUVrW0XMrPiBAlEnU3FvGVZkfyYVVedOzHWPffwdlLiOArnaIpleZoTCciRNEWSOE0A6t+4pY/7N1YpFAgePf9RRIiTmAvHMIxA6QOcALZH8njFqCXpDM7TuAsAnueDQX9uTkY05KVdLl2WAo4nFPS7HZtkKUAARuIutxxbnRvanh1ce3z15cjZ2VvnJzpO1eVaKgAcxAkWhkIRQRAwEeu52fLycf/E5bNVuREKAJ6jFUGUOck0bV8kkl8ar64taKgr6GwuH7p6+l7fxeKw7jAAsHhWQU7dmdOpjGhmacKbpU487d4/ePju2dDcSOtw28mWmpya8mTcx9sS8KuUrrCiSCk6p5iSYkrBkJOblXBMlaMpWVWsSCByLOfKSMfM5oPvPk//5qfp7z+9eP/m8cH23f3tO6927uxtjOysDOyt3Vxb6ttYvrGz1H+wfHPtRdfEUO3oQNWLp5dfb9/anL++8PjywuTlxSdXZp+2b64N/+rX8ztrI1srQ2/3735+8/DDwcT+6s3Vl10bc70rS33Lsz3bM9d3XvTMjDXdHzg99bBle3MYvN69t7c5trM3trl7Z3V9aGtj6PX27Tfro/vbo3tbI/vbo/MzV6eftT2ZPPfsSdPYraq36yO7Czc25nr3N0c/f3ry/uOjhZWB+0/ankycHx+tXVm4sbY80nG18kxDzvETieMnErk53uKi8LGSaEbKysl2crKdYyXR4qJwbkKvLIq0NBxvqCrKSwUSUSeVEc7JzwjE9WTSm5fw50XNk8Xe8rKgarAYL6CkHcorQJZBcwY8poUGnRvGl+vXvwjCv9hoFMWI6cn1SCA1LFOUJcgyFKSRXwZSNFLY0E2UJfS0NAjRRpBNBhU/IKeorCqCJDIcC1mG5TlFU9HrSpLEcZwsSrqqGZru041Mny/b58uJBQNhN8YTAHMxGGOwYsCxDVM0VSZqiMXxUEl+pmrJR3OERzMQNMRVgU3YRmU0eDYVbcmM9xbn3K4uby+pLA6EVUhjhAtAHEASEDiO4wwgaRICnAAELrK0l8FLNaEzM7rceGKpvWGsuS47aBM4IFmKFwVI0emF+6guimEYjgEEQh6SDInpEhd0rIjfk+P350fCjixKNCkwFEniJE2QLIWuiCGEadM5EkLTumt640icRAIgiiORopheOtOBFPm1uxvHcbZuBL2+kM/v9ziQIL8FIUWjzaIw3fF5c1OZqUjMlFUKw0kXhkBI4l80TIQonufRG26apqIoKLTNysuvrKmpaTxfcaausPLEiWMnSIIReLbQp94oio5VpM7E3TwO0ipuOkRIW2aoP21TjgLuf0caxb/2MUCuUZQsBDjBMHTQMXJjTkNZ1oXy7NvtDUPNNRGPUlmS4/PaOEkQkAEuHMMAReK6YXkcHxJINd3UdNMwbdNyfwPCdHRoqaIksrIs84LE8yLHsH7bpgFAU2cNVXBs5XTV8fycBEsDDgJR4BAIHa/pdiu1J0peTIycqyzBgAspK+g4oosJlLX9Or+CZRia5SjbrTteq7Iot7Op4XxFcZbbKElET5dXnDhZNb2y9k+//6vNZ48ll4slKIqCGIS5x4smXj4hSABpXBJ5lmUZDtI89Xzh8d/+8Q//5TeHvztcrIz7C5PhcMwbzghUVRVX5MYxHOAEICmXxzHyC7JOnjoejjgcT+heJTMZKEr482NWe3PVs8nhl+NDEZrgIc1ChmFFmpUoVqAgTVMYB/H0wU3f4JHbNz2D0ElOEIQgCBRFIf2fIAiapnEScAJLkDRFsjTF8axAUwSOAQIAlqIlSXFhFElBXVfzc1LFeRkQUsgpY1lGMhmPxSKaptA06fbwdVWFZ8qSZUmzKCRX5UezIh4SAJl0MSJkdNm2PZIgAhKUHs8euFRf5HEbNAFcgJN5gWcVSWYlTvaZzW01LU0nLtYXD1yuuVpfWhi2IQAsBoBEhnOTx0+WZ2Yn8ytygllmR1f188lrF4+Hq/Psijw7J6nmZNoFeaHslI+HQFJpTnK5vVxGprusNF5WkkgETUuGkKIF1TCTyXhVRdud648Wx/dePfjw+u7e7v1Xh4/evpr8+PbRjx+ffv/h0adX9z6/nlia695Zv/npYOL7g/t7iwPP7zc/mrg48/zawcbw3srg+nTX/MNLMw9aX0y2Tj/rWF4d3Nu4tbE0+Hp37HBzdG2ud2Oud2Oud3P++tL6wNbG0P7q0NZ0z7Pb5+70V9272zg93wU+v37y8c2T/YP7q5sji6uDq8s3dlYG327c2t0cXprr3lwd2N8Z3t8ZnnnRNvfy8syLtoOF/p256xtzvTtrQ9ubw0+mLt0ab3zw9NLw9Yruy/kvn3Uszg20tJTU1GYXlYYKjoWScXdudjA/NxwOatGwkYjZOVmBcFBLBaXS3OCpkoz8lD8RtONxfzDsc/ttO6Lajhz0alGHP1UaOneu6Hh1ccGJEx6PR1JkXpYoliEgLUiiLEqm+qXM7hsQpptuIxwevX8TICKMobgQ/YoXhS9NRiBN0hRDQ4ogafLLaivKUpp/KP/HCTzDsShTKEgi+pbhWFTth8q0OYFneY4XBWT0QDKRJIiWpvttT9Lrz49EclIx3dEBDVwkxZK8JqqOz6u6VdOSwm41JxLIyU7JjvENCH8eX0cCmaMzbLM6EmqKR68kIjfzMh+dON5VfOK4L6xDiBEuADEACUBgGIEzgOBpDqchoHDIEAYEhYbQkZtcOlO63XVxpq/9dHEOTbk183TVAAAgAElEQVQgS7M8l6YC8WemOJLAKBJnGZqjCZbC3bqcigazk9G8YDDD68gkLlKELgs0TboojGQpnucNw0AprvRyn86XIC7+nPiEEIEQxZHpbmff5AjRoUHPcSw7GgzFQuGQz8+QVBqEBIbjLgzlqCDL8KIAec72OrmpzIxo3FI00oV9A0IEJxQRIseNz+ezLIvhWJwkIolkSUVFTeP5qsZzpdU1NWXVAq8qsljk1/qLY4OFwWI3x1CA/joiKu0+TVP8KAjTyvO/BcKjgTJJkqilC8uynKSqqh72O1HHzAu7IwpdGjbKI5YlkmUFGbalARdAESHKESqq7vZ4/YGQx/HphoVYqOlmOgQ0TRslCxVFkyRFZAFNAIoiMJxkWJEiGAJgHEZKPHm27lRedjQ7IzQ63NV1rSngUzSFkERe0xRegIGgx+1WyouyXkyMXGmoRrIKRZBfGIC5WJ5juC8jnCiKYlkoCJys8IGgEwr7ynKSTdUVZ4pzCgLusoxEY21t86UrS9sH//jTD5+31gya1jmRJGlAEJG8VLQwi+VwlNbnGBZCCmCgrbv1f/xv//DPv3/3bv5BZdyfHw8Gwo4nbEEINBoIIiNKLHABReVj8WBuXjIS9ZqW5Ik6OZnh/ISvJMM70NP08untJ8PX/RhgIQMhS0Oe4iTISzQDIY0LLHn0yKYPLvohOsr0kZ5B6U+uqqqovzw69BBCisFIGgMuXOBVwsWytMiSnC4ZBMmQUGBEFaM5VlR0Xc2MB3OTQUEVMRoHGGBZaJp6KOjPTiWL8/M8fp/HY0sQ8wi0xUOJY0koMJpXFqCLJxhDYRjOVDVWYngGxBQ2QLEiSXGKQIoMQeG2pdEiDVRK1emAI4XdbG5A9fA4C4AgSCQrA402U5FjlWX15+va+9qaO2oH+xsfjly81JDbd+3k5ZayyopE26Want6Wyy11NRVFsUxfUWniZFXmxQvF98YuX++oi/lFr87Yplu2HSka85WXnR3qvPNydHv//rv90b39hx8+vnjz5tHW+sju5sjHw4nv397/5YfJ/Z3htwd33m7fXp/umn3YNvf46vSTKw8nmtbnew/WhrZme2futcw8aF2a7lya75tbuP7u4P7m8s2DrVs7K4Orsz2H68O7ywMLU1dGJhqeT1/dWurfftk7/6Bt6v7FZy+uzK3dAAd7d14f3n29P364e2djqX91/vrGUv/Lp+17S90b852fX4//9hdTb/Zvb28MbK4PzkxfXVzuW17t39weWVq58Xz66sT98wMDJ0dHa7t6jl/rPD423tzdW192PJmbG8nMisbiwVDUF00EI/FAIOz4gm5/yOMN2JZHy8xOJjNikVjQF/A4QY8v7PWEPIbXsLyG6ZbdjhyPWoV5gVNl8fO1OVcuFB+vTBaWhMpPZEdiNk4AhiVVVRYEwTA0XVc1TdE0BXWI1jRFVWXT1FVVNgzNtk1NUxRF+vrbLy3Z0DAgpKyir2gCLQo7kO5EHpmAQ5E4ReKQcLEULrK0ZPG2Laa8emHQnes3vYZACSRgMRcOGJbQFVbhKZoAJIlTrIBDEScxjMZxGrpICsdxAZKOzCZsxfFJhsXH4sHM7CyG4VyAdAGMIkhVYIOmnh30RHQhYoqpoLswJyMU9KaNJOmFEi2OgCIVGpaY1rlY8GzcU5/pvlQS7SpLNZeUFwRCEAeAAIAjAe4iCIJ24TROcCTDkgxOUy4OF1hXniG2JyL3q3K2u8/vDV69ef5U2CsDEoiiqDFKmkNH1VGCIAgcYjhNMDzJCoIia7pkyTA74slORg1dxigSY3koyAzDyRRtMYzXFvKyIhWlxaLAAQAoFKp+7XTzJ2j/s3rzo7ejhXfkkaL+oG1GHHdmPOJYJk19aQiHkz/bU9MDm2RZNgwjGfRlhIM+3WAJinbhDEnQOMABIL/23EkvVWgIgKZpSNrVTaOgqLDh/LmTNdUVp04WNZzVbCXEgnpLHs4vupJd5PAMRgEasgzLI8gJPGvoKkkAgaGApAOaZSHDYy6VJnnC5XIBDEIWAIkEEAAeJyBBugDAMABcANKkJPIkATiWFEVKVWEoZOgGrVoKzcN4VobmdocSCcgyksiSGEBviSQpkOYxF00SPIFzNCWiznZIn09bkHieZxgaiZMc9yU4Qw2GKJrBeC5WlAtwoImsiAOOACQJeJ4tK87Kj2ptJ6OLt8/tP7o8P1rfUxfxO7xlMIrMqars97nzsiID3RcejXc5QTfAgKiYDG9QjMpLOslAgiMEWhEZWWQkgeY0QQrZ7rjfmwj4Mhwz4fWkQoGA220ociIcKC/KKc6KVGRkpHwBXTIglBlekxVDFiWJpXFIyIbCSpxkKBTPAgoPZyb/49/953/+17/6zdaj5rB6JjMYj0VIiqNxgsIBQ3ASqwhQlHlBFYXMRDQW9kk8mfJ7Y3G/L+XLLInfHet7vznX3lChUoDmIcXRFMvRnEhCCScVgjIYzsMSBEsQHE0JPCsIHCewUGAYgWc5UhAhzeIE5aI4kmBIF4URDEkpAmBITGBEt8GZKmBIwFK8pam2TvHQReOG49bclmJZjCTRgoDjOKq41XUduYXD4XBGRobGMQJDKSrPiLRs8h6P6rekyryM+vLiolTClGVTtwiSlVSLZiUCcjRDcAIrKaIoC4LECxLPCSxJEzwFRchKDCdClqegxHC2qgc9XsdwG5KmiSqELCfJFM8DBjKaysSkgtr82vOlV9qrXzztu//g8vjkpbvTV0cGau/fvTj9smd1fWhxuX99dWB79ebzhy09Y9UPJpseDtVOD9Q/uHy6taKovDDf4/hiJXnJ0mOeZGYir7joeGl794XtV49Xd4b39m+/f31va6HvcHnww9btw/XhD2/uv313f2t36Mf3D7/bvr0ydXX66aX5l50Lj9tnb51/8axte3Pw4/uH715NLEx3/vjx6ec3Dw83bn/aHX+1Mfr0QfOLp5dXF/s3lgZ3l0ZmH1yZmbw6+6jj6UTr5J3zI/3VTx80z01fW57vBbvboztbI5urgxsrA0tzPWsLfa93xw63b3/36u7++uDrvVvfvXv4en/szauJ9+8nDw/vbu/eWlkbWNu4OTvf/WTq0v2HTf2DJ69eK7ozdn7wZl1Hx4nyylgsrmdkBTKzosGQE475wzF/MOL1Bd2O33L8lsdn2o4eiQXD0YA/6Ng+y/ZZnoDbDti6o1te07BUy5aDQT0r5SnJC54sjZ05kVlcGimrSDWeP1lemWdaEstRkiQYhpGGHxp3YFmGZRnogaYpaACCYWiaphiGZhiabduoB026V4ssy6IoSpKkKAqqUUMBEFr3f/ZikDhF4jQOEAg9lhy2lGMB50J+9qWykqrcTJ/HcNE4z9GOrSUjvojXVAVGYCDPiwTNExSOQwKjaAwnCYKQORg2pFy/lRG2Qh45GQsmYnEIWYqCJEkzNFR4JmQZOQFPXsDO9hoFiVB1ZZltaQgV6EqT+Nr5kyRJTGA0BuYq0mmfXROyquN2fVbwXFboXOGxbJ//CwgZAhAYSZI0TlAEyVI0Q0CMIgHjYmmQobBNYd/t4vjChardnpbJ9rMlWUGadUGWERnp3wKhy4WTJM1yAstzgsAZqhB0K3kJf9CxRIEBOAYoioAMCxmPLGU6TkkyUFtaUHeyQpNEl8tFQRonMYD9/wZCn6GFPXZGLOw2dIrEv1yMU1+ym2kQIj+qrutBx06Gw0GvjyEpArgIDCdwFwMJVNKAmJdmoWmaqqqic0PVtayc7Ooztafr68oqK443XXR7jZgImvzWYG5BUzLbK3KqCXEakgwrKLJuGuFoxHHcLAslSSBYSNIE5gIsRbIEwUCKZiiAA5qnSJYCOEGQDEmxOEEhwVAUOFHg/D53QX5WRkbY41EdRwmFLK9jRaPhaDTqOE44HDZ1ozg3N+J3BJERRV6SBJomCQJDGV5B4HieR/6j9FCtrxdVqBk0wbIQ/aEsizRNAgAa25r3f/hICBBHbTZpDAoUhkOZ53gMVOUEXgxefNJbd7+z+m5nVf/V2vKiKEuBkM8TDvkSUV9jbdm9Wx3na0t1AecJl0AzAuQpgmQgIYgUCxkWMgykGJLgaEKVWFsTHFP2a4rJcyKEFEFyLHQ8hmOJFAAqBVQGiBzFiwIjiAwHBR5KLMHyHAVphmNJlkJEdEHX1uHWH//rb//7X38cKMtKqSzP8wTB8zQn8LQsKpBiSJzSFFXkBYFnORYqMh/3ez1ey5v01jSeeDQxuD87eaX2WKbDZeY4pptieMAJQJAwhgMYDoALiLLAcJDiaE4ROF2iFI6QGFLlaIZgeYblGZKlgAsADOAM449G6+oqi4szCwtT1dWlFRUFoZAVCBjHjmWXl+Ymoo7XrWalwslYMBzw6Aov8wxNk+jK3jA0SRI0TbFtM5VK2KrKsTAU8afyUpFkKBYPJiOB0tyMU8X5BamoqYiWqfM8q2gyZGlZlURdF3WdV1XEVyiKnKKIus6wJC9AQWQYlpRkzvFaXp/t9hiWWycoFxRoTuUABXCZlgKGmfAVnszsudHy6G7Pw5ttj4fahq9VjQzUPn7c/uJJx8yL7vn56/OLfY+eXHo+dXl79ebO0sDGxtDybM/K0+6H1881HEuVFSRLT5YG8jLiJVk3xkaHJu6dqj978szJaz0X7ty7NDXb8er13Y9vH2wsXN942b0507P8snN/e/Tw1fj7txO/evfww9rQytTV1YXevZ1b28sDK5PtC3PXpp+3722NvNq7c7h7583e+P7m7ZW5vvlHl6Ymmm4NVr98duXV3t3D7bGlZz03LpV2Xiob6K66PdgwNnLualtR15XS2yN1s9Nd4NXB+M7WyNrSjZ2N4f3tWwdbt94f3nu9O/bh9b3D7duv98c/fXj03XfPvv9x+rvP06/ePT54dXdja3h79870TNfw7frx+033JtsGR+qGR8729FbVnMnMzLZDUS0adxLJoD/kCUcDgZDX63c7PlSzpFtu3fYYbsf0eC23Y+puTXdrpmMYXkN1q8i3qemSx61HQ3Yq5slJevMyvMlMTzLDe6wsq6w8L5EMm5Yqy6Ku6+gsUVUZsRDRDqFRlkVdVxERZVlUVVlRJDQMD1kQBUFgWRatdKjdSXp1QOvgUXcfReIkgVEYYClc4mBIUaKSWGzqFzJT18pKG3LzYpZFu1wyy4Y9dl4inBn0Bg0laJt+j6MqJkkTJP0FhDRJmSKfdIySmP90duxY1F+QiEV8PpKkSQoi7UvnmajbyAvY5YlgadRXU5TdfPa0wNMor4a0F5RR+2Ja4TCdowo0pS7gO5sKN+alzhflthYXVmXnxm2bwgAggIvGAYFTFAUJkqIojoYMAQmKBBRGkiAkUDVeazAjMFVRsNnasNjVfKEiT5YpnCQETk4PJCL+tNSBImiRFwxFNmRBFRifKeelQsU5cYmlKRJ34RigKJygeEjHLLMimbhYmH31VMXFExUGL2DARdIUQeEYAfA/rT7Gj8y1+P8EIfG1LIFlWY8qhz12MhK0dY0i8S/pN/rb6nVkw9E0zXF7vR5f0B9gWRbHcZKmcILCCerPQUjTtGEYqK8Nz/OiLMUS8eKy0jNnG8oqK062tgSDdq5GX0mF+vKLGlI5GQFfYUlmw/mKmrqSptbq5svVPX1NVadz8wv9BUWBrLgZC5kuAGjI0pyIUTQggW7JmMYBngE8DyALcBonIEEQKD5D80BIysWwhNujhyNOKiNcnJ9TVlwQDwfCfsfSVI+ux4NBjqRpiEOGEESoqLzPb/oCuiiTvOhKm2/T/9fXaymcogjkyRVFXlEkQeBIEncBcKrh9P/83/83zW9jGKYIImQZXGRJqPCcIlKEzeE1+ZHSmH4q23upJnf6Vuu1syUyARxdlDhYlJ/V09n67OmdhQc3mipzoxqjUUChSYkmVImFJCBpjII4BXGGJSCDM4xLFAlVhTonShxP0wxOUBRHG7YUjdvZOd4TpeGMmMqzgGExSeUkmVMVnmcIkVcYmtcUnWEYWeE5kQYYGL838n/+X3/8f/75b0ZrK9zQBVwkiYscxTMQxwmgKJKmKbIsMwzDcQJFQYKgIr5QKBYNZUYuttY/G7/5fv7xaHN1R23B5Zbiyy3F3R2VHZfLqk8GS4vNcw0ZN3qrcrKCQb/qdgvRmJWR5U9meJNZvtzCcGVRZm7clxl2F+fES3ITqag/NyN6pqq84VT+5fMnRvtaXz4ann0yOtrXevViVWfr6cHu5q5L9Vcu1na01J0syc4I2ZZIGjyp66rP5/j9Xsdxo2t9XVc9HltVVQrSpsftjwaDsVBmdjIrM1GYk1lelFOYFY8FPYW58YK8aCzm1gzaF1AiqUBucSr/WGYk5bP9qhPSkjnBgtIMT0RlVBdvELqP98b0UIY7luMrrcpzhxVOx+2IGsrxEhrIKE/WX6ur66qvO1dyqb26s+1kY0WisTzccjp1/dr/S9l79ca16Fl+u6p2zrFyZs5ZJEWKUYGUqMCcYzHnnHPlHFnMko5OuOf2bdg9PTP2DOwXG/bLwF/Chl8Nj+0Hw4aN9sPWYcu33Q24sFEobhSoElncv/qHtVbd3nbn2uLb+ZmWpaU3u/vdi4svHZN1+1vv/WfDG1OtOzPv5gZedbRWtrTUVLfW1nW+mnZunwaOh2dGRqdH296/efmmfnisvW/wuWO+6WDvU8AzEXKNR92Tocsx13F/JDAdj87//vXgt/Tm1cWYa7sr4Jm4vd9+uNm6Dsw7zwY3V9vcF8Oey9Hr5GrE93066DsacB32nx/2xUJzN6mNdGw15p7bnH7jOp3eWumec7StL3+cdryan2tb3+i8dDqAq+RKPLoQDc7eXq3fpTeS4YWr6FIqsnh/vX17tXlztXl3t//l6+mXr+e3j8epu/1YbDEQmI7Gl4/ORsYdTYvrH/ZOhqcW2to7ylpeFta9yGl+WVZRlWOyiBa7wWo3We0mo1mnN2pkEIpqTlRzaq3Ai4yk4dVagddwvIYTtDyv41kNywsalhNYnlOrRZNRa7XobWaN1aQ2mFhJg+sMrD3DkJ1jM5kMgiCnNjMM849W0U9u0U/tHZ5nZcGQbKEpX9rksgDDsKdhtVqtlh2E5Uvn0y7GP5YdoBJUKWAlQCAgR+GZopjFsRUa9avszHdFBbWZGWaeJ2GURVAjy2ZpxAyRyVQLxRm2wuxsk06PIBCEgCAMqUAYhRENQ+UZ1dXZls7i/Dd5OXV5ORa1RqlUqkAYhCEIUqkZLNcgVVv1zZnm1lxbT/Pzj68bERCQjZrkdpbyD79KlUoFY4BNJFttlr7iwqGaZ711z7ufv+ivb67MzjZwLKwEFCpA1g4iCILCCISAmAxCCFEgEAgBBgx6rlU7Mk3bJbmBVw2BvnejzVUmNamClDQj/HMgxGFEL/G5JkOZ3VRo0pZlW+urivIyzRAAqJQACEMQhiMIwmFItkZ8kWUbKSsYr695X1XBw7ACAEBY/rGo/gqET+OxfwGE8gzvR+0EhmE6jrHrtTl2i04S5dYohmGyFdaPIHwKjTLoLRqNzmKz4iSmgpQgiihhRAGhT3PHp+fLFaE826MoiqBIW4Y9Oz+vsbWlsbWl6dPH3AxTjZYaLc4dKC59VVhaUZDX0Pz87KRnc/3N4f7Hg913sfDU0W7H4W774W57+GR6buw9y+BKnMJEPcxyjEgvLo+XP88oqrSXVOVJGh5QAEoVpFSCOI6zPEXSGKAEEAwUNaygZjKyLa2vG+sbnxUWZRUU2MrKcgSBMJm1FEMCSgWOk/JPSa3hS0rzy8rzBQkHYUD+/Pe0iEvJfy0YhiAQisI0TSIIxHGMzF2SxFFExaiZf/ff/peF1WUwDJM4AWE4QGIKCEUxgucoHAbqyjNqi40VOVxVNnc+82Zvst3GKfQcbjPpMzItDY21B4ebR4tDA2215Zk6DQWyKMRROMcxOElgFInTFEaRNEvhJKYEFTAMYhhCIgSGUjBOYTzHaAXJxBdVZn7saWh7U1FcZCApgKQghiUgSIWjGAKhHCkQMEkiBElgPEexLIriQF6B+e//zZ+uz/dLBQIBABVMoDCHg6hCCTAczLAohoMUjQmCwDAcDOEoQikBSGcy51UUbG0tpN1Hyb2l1wX6pgJ1cbbQWG0f729Zn++cm3g9Pdq8ufThZHdwpqdl4E3VUHvV2njb+fqgc2vIezAWu5w7nOlyfKgbevNsebBtY+LT8NvnreX2FwWm0lzDs2JbZaGlJEdfnK3LsfAZBjrfLln1tN3AZZlFu4GjYIBGAAoG1AymlrgMu7m0pCDDbqZIlGNJjZrXaUWNwWiwWPVmk6jV5Bbl1b14XlJSlJubXVyQWV1Z8LKhvPv9i7HBV9Pj7wYHWru7XgwN1x8ejQRDy5dOx+HR4NHJwNHJwP5h9+RMx/vOmv7hlsmZjr6h5oaWvKpaa2dvfWdv/bPntopay8feutcfKzePJ7dOpiZXuz6NNnYOvRgZbxkeqp+bfrWz072x82l9/+P+5qfdzY8HB72h0OzV1Vo6sZwKzTkPet832NpfZLW3Vrxpb3j58c3Hib6ly03PT5HrB19dY/Gb9rr+wXefOhsXF7vWNzr3Dnq21996L0fCvqmYz+E9GzrZ7/Jejvjd43eR+bRrwr/56XS1w3U5nLzbePi8d3+1EfRM+Jyj8eBcwDOZiq2kYiuPt7v36d3PqfW7xGoqthSPLrguxtwXY6ngsv90wnmxeHw4eXYyHY3ueDyLbveCN7CUvj0EAr6pUGA66J2Kh+dDPofzZDDkmUrHlmOB+av46l166+F2/+Hh8Ob2IJbaiiQ24tEFv98RT65GEmtnboc7tHLimeseaXxWYy8pM9Y3Fvb0tdU3VOhN30Fothr0Ro0MQtmWmhcZ+V4GoaDlZRByWo5RM4KoFUStIKpFSaPVauVUCVFiJTWt1XEaLa83SEaTVqfTqNWiRqOhaVImnHw85efJS44EgbEsTRAYisJy8Io8/JMbRPIUEEEQiqIkSforEP7Vgj4MqWQQUhgsspRe4k0Cl2dU1+baavIysww6miJAGBJQUk/TVp4zM7hdoIvs5ny7VcNxMAzCMAjCEAQhJIppaSpXJ1ZY9R0ZlrbszPrcHA3HAQoAAFUIBpMEZuCJYpP6hd3QYJDe5tkn3jS1VBXBKkC+4su+1U8SNBRFRR6qsKi7C3Nmap8ttb0caWluK698WVCWbTayBAqqAJVKoVABEPJ9q02FKjEUxiAYQTAVhoCwQsLhUo0wYNav5Gc6X1R53jbONJflm3kYUZKsIFfP/xSEiAqwqsW6XPv7yqKOisK26pK6ymKGxkAAUCmUEIwiKE5guIYi8jVCncUwmp89UV3xuiiPUimUMimR/5fS7h9rzX+egv8UhE/dUS1LyyA06bQE/l0OrwRVT6sKyB+LNgRBsCyr05rt9kyz1QShCl6iMRoHVCBGcj+CUF5LQRBEFEUQBGWIYgRusVlNNmtpZcXLtjdNHz6UZVsbdOxocW5nSfGrqpqivPzMLGtHk/5Ti2l+qGpnrunGP+XZ+3S53rY5UbM42PihpTwj05JV+qy47mVu2TO1VtjfXbgJOBLOKffBZOvzAhJRwJBKpYJwgmpsqml9WU8zCAQDag1DM0hRcW5ff+ez5tLcMnPz6/KpmU+1Dfm2PL2KhQEaBlWYUoEgMKHR6MrLK2tra00mE4Z9H37LeSM0TcuKFBiGIUiFIBCGITAMarVqGYQsS/McqUCB/+S/+Pt3ve8VAIBDSoYlEJ5ECSWgBDgBpRlFdaWtqkRTUci01OrbCqi+huxCPYkAAKhS6Az6F431FTXluRa1SKlIFEAQgCBhkqOUKEqKapzmCIZHCJphRYrmIRgncJYkOIqgERRXoQSn12WVFmYWZxkzJWuOlJ1nFSUKAgGWISSRx1GCwjmW0fAURyIES1IkgVEkguNKnFSQtCo3x15q0jAAQOAQKWpABY4qQUlDtr+tb2wqt9vVKApgqIoicQLDURjBcZKTxKr6qnQycOM+Xe58bYIBEw2YeV7PUAaWNvG0RaSzjUKOSTDyaIGOyeTRAh3VVGz92FDc2VDU1VTY97L4dW1eaYZgl6AMDZalI8wiauAgk4BwHEbTME3DkkRptSzDIAyDmEySpKZZDiMpBMVUMKI0GDW8QGMYAqoAUaCLCnNe1Fd3d73v6f7Q0lzf2FBbWF767HltzfPa8sqypqaGV69aS0oLLDZjWWVeQ2PZp3c1bU15rbXmT+0lo/2N799VtjdmjvfVbsy3n2x3h1wT6cjCXWLp683GTWQrHdr49f78z19cd7Ed58HYwVqP79Sxv9l1sNV9cTR8d7XjczoS4ZWIf+GXL2fffvfcfT758vX07m7/5mb727fjh897t593E6HFh5udVGI5HJ67u9n47dtxzDc52lkwPFC7vNg5PPbufe/rTyOfpten9p2bi1tjQ0NN3d11ayt9u9ujx4eTseiG2+04Puj7nN68S62HPFMnBz3b6+/2Nt5fHg+4TwbDrtHAfo9r5d3ZxoeLy6FQcjGRWokGZz2nQ4nAbMgzlYosJ6PLv/x0/tvPl7//7vn5duc6uhQJzETDc5Hg/F166/cv54+Jbdflktu56HEthUKbl5ez0ejW558u/+5fp4BIaDYUmPZcjga9UzIIXadDvssx51Ff1Ou4Saw+pDdvrzavEmvx+Fo8vhYNz8Ui81fXm9f3h97I2qFzdmatp/Z1Ye3z/KJSy/P64ldvnheWZBstWmuWxWDVmyxGg0kvH3qjTq2VBIkXJF5Uc3KbVNDycmtU0AushtVo9fLxXeSgUbOiQHEsx1M6vaTRChqNpNWqtVq1Xq/VaDRPUQlyzfdjcgKCQBRFyBXh0xl5Ef9JlPZ0vZNrLPna+tRn+6cgRFQAQ6BakdOoeYmn9BKTadVk2rSCSKtQEABVLILrGDZDEjPUbKaGybPq7CYNS6EIDAOH40wAACAASURBVMKwLBJCKQzX0lSWmis2SG/M+tZse3VuBkPjgEoBKAEIUjEEalEzFVZdq93UpOE+5dimXjVW5ZgJBJCF3izLIgjyFN0Hw7CFx+otur68zLWG5xdDvZt9XR+eVdZnZuq0ohxToVIp5OwIDMMQDFViSgSBcBDGEBwiCBUK8jiSKwqvdeJElu3wWdFFS8VyS/mzbA2GqlCSkUsH5IfFURk/DA5nafmXefbeirz+qoKuuoqqwhylCkAUClCpUihBJagiUcTKM5UmTXOGYaTQPlZT0liQSagAEFaBcn9OBf5YDqr+yIf6sS35L4Dwx+drGMqqVWdZTZlWC8fSMlAVKuWPIJRvMgglQZubk6XVsiStaGyuzC/KhBBQflkyLOV3AoqiIAgyDCNr6kmSRHFMbzRYMuz27KyGluamt+11hTmvzerx8sL3ZaVvGppzcvMJgrBQKjOptLNwBgPWZumr7GJdlrZIg5tYQCCAvPzCyhevK168qXjeJEps28va05n6k5nmPcfbugKjrFJQqVQQhq8uj14lXf29bbnZOpOBYShFZVluf8+7/vE33f31Y6ONQd/C6kpndp5IG3BUT6MoDILfQ4lZlrda7VqtniTYHz8IyrMA+Tly9qQcuaXXa0kS5zgGwxCWIwEQcMY8++c7VcXZTRUFxdkGUUJ4HlZBgCChFKPIzBJqq62jfbWug8HZD5UtpcZ8M6/maBTFIYwsKCnOLsiR1DQnoAwHsiKUnW+sqiliJRrCYYYjOYFGcYRhKIZhEAjFUUKlAFFERZI4ShKUWrIV5OeVF1mzzGodqzUbeY0gSoxew+oljqNwHMUInCFwCAIBjZonSITlSJolWJ7KyLKWlRa21z+zaxkAAgAIVgKQUeSaXlb097xaXRpZnBtoqi/Nz9Zn2zV2s8DTEEkhAAQUlOUc7a/N9HS8Ls8zsyqaAPScmGkwZxrMOlYQCVrHCkZBrWM5nlMzDEcRJEtiHI1xFMiSCo5SsBxGczgnUoKaoQWKFihaZAmOYiWaFkiCxXAGJTmcUzMao6S3aPVWkVXjBAfBpJISsILSPKNNT3I4S8Fmg1hckPn+bavPfXq0v/Gx49VA74eljZWp6clpx/jk6NDHt6+bG2prayrKKwqKanJqG/JXFj6dbQ9M99bU5LOlWVyujbFKjE1DZ+rZkmxNXbmtuTaz70P1wcbQ4VLHweI7z97A5+j6T4mtpGsm7Z3/Nb13E1z4HF9LuB3Ry4nIxfiX2FrCOXUbWLjxz1/75j5HV3+52r4PL96FF1Pe6ZR3Ohmc+3K78/lh9+Fu6+Fu69vjzm+Puzeh2VBs7be/BH2RzVPn8tXt5eevgT/9Gvl67/58s//17jAWXDrZH7g8GY2Hlq9i64nIUsQ16Tzq315/t7HWfnTQHQnM3CfXrsOLPvfIxc7H0+W2861Pbs9Y7Grl5mbzNr6S9M+mQwsn290B11TAPfNwu59Obz9+Pv3lbjcRmve5xj2eiWBwLp1Yu4queY/HnCeO88OJva2Bk4ORi/Opx4eTP/3u+9PvPiAeXZBnhLHQXCKy4Dodkh1B3XtdwbPBhGci6p4MOsei/pmb1NrDzdbDzdbvv53/+c/ex5/Ojy4d/ZOvWz9WlzZk1TwvKiy2lZRl5xdlGi1ag1VnzjDJIDRbTSaLUW/UyYxTayVRLai1gkYnyhWh2iDpzFq1Sc3reFnYrtFpOUlkBJ6RBEYSqD+GfDRNCgKn0Ug6ncZkMvA8+xQk+1cglMnHMJQkCSxLy+dRFP5xrfmpBQpBkGxh/ORjKdsrP20/wzAszwgxSMnThFErZVlNJq1oULM2k2g2iCyDIxgMYTgJ4wJOmAQuUyfkmqXCLIPdoqYZBEUgBIFgGEUglMJwHUVli2yxTnxlNzZmW0qyLXKeNaAEVEqAQaAMHfs829Jq1b81aXtzM0brq6oyjSypUKlUMsh/FOHBMJzJYi0mzVCWbaehNj476pwZGmh61ppr40UGUAIgBIAqhQIAEOS7w4uCUCKoSgYhQpBKFCZRyMqyzzT8J5turSTrsC5/7WVZQ4GRRBQ48b2H9qT7fgKhhicL9EJ7rqW3wNJfktVTW1qcZQVAQNbsKxQqhUJBY3CWmquzG95kmwYKLYO1hbW5ZggCQByGMBRDcFwB//8FoQynH7fSv9fKJG6ShEyLMT87S6uR5BepBL+3XuUPDT+CUMur7SadXkvk5YoT4+/etD2324wKQPlXIJStcGQXU3n3HcUxXhTyi4v0ZlNhaUn9q5evK4p6cmzj5YW1Nkt5aYUlIxuCEAohOJQiVTCuAGkVQiiUPIziAEAiCpLASiuel1Q1ZxVUFxSWsSSmF4hnmXR1tthQmpWh5WEFgCIQhiEQAmZZsI3F/rP9md210cGuluJsXVtT1d7a9OnesO9wNHI09HNo8bfkVvebkg/v6xZXpt5+qK5vzC8sMZI0ACgBkkJYloZh8EcQfhfzQBAMf18WlUdQLEvjOFpQkCeKPC9yAAoML4z823//l42Z/uOFobm+lvet+YVZFoElWI5EMJBh8fxsfX2l7U2N7VNj0UBHQ0VhNktzOMWTnMQIYnZBTmGxreP9i3fvqzs6SmemX58dTcyMt394XdHcWvS6rby+Ia+lueRFXWFBntFm4nEYQGEAx5UojkAEgfOi2mC2Z2QVFBRkluW+et+yuDw2OdHR8baqtamovMJWWplVWGoTNBjDIwSHZOZllD0rb2lrq21snBwdGvrYnmERABhQUBhPMxoWNdkJDQ3YtFhzTU5nW/XHN5U1pabaMmNjtZ3nYYJRFJRlTIx1DbxrHWhvaW6s0GdJeYWGqpqc4lK70cxJGpIXCEGkdXqR02sMNpM5y2zK0GXk6CqeZTW3lL5uqxjoe9Pb/bKru/VdR0PLy2ctL6sbmirKqnLyiy0FJda8IrM1U8rK07e8ru4ZaO/41Fxba3tRn/O+o7qrs/59R01Pd2NFudViJnkG1mtos4FXC3h5SXZullGvoV88Lzu7PFrfWFiZn1ocH+583dRcU9b2sraz81X7QGtHT/3FycRtYOlorqPSTufpyAKr3mQxG80GvVFjyzRk5RnMdi63SPf6XdXceN3kYNXMaK33bDjimdpbe3e4+cF51B8PTX9Or90nl51HPSfb75MBx0Ns8Wtq9dY9FT8b9ux2xS5H/Ud9nv1u916X77A3HVm8v9r4+rD7p19P727WfM7hZMDxS3rjy+ezWHQ9EV1+uNkK+6fD/tmfP58+XB98u9m+j69E3GPes4GLg56Lo/5keOnzzb57f+Biv995NuLxTEWjS5/v9r5e76b9CxeuwbO9T+69rtDlWCwyd327+cvXo788HN1HluOe2e2lt7vrH3xORySyHI2tJ1PbP91u36XWk/GlcHhODju8jm9chVbukntXkQ3XycT+Vu/GcoffNR0LL4YDc4DbOZpKLF/Fl5PRRZ9rfHe9Y3v17cHWx9O1166dD5HzwahzOHAxFPVO3MSW0vGlkG/qpy8H376dJ9N7q9sDze/Ky5tyShtzi0uzMrL0Gdkmo0WtM0oGq15r0pjsZovNbMuwmq0mnUGr0allwa6kEdVaQa0VJA0vaHmNUW2w6uWtUZanRLUgaURGZEmeZiSO0QqM9ntYD03TcjifIAgGg04QuL+KkH0KVZcfPIFQfgKKwvKlTUabvC7BsiyKonKEhaxTluVr8mXiCYQIDEKgEodVIkuZ9ZpCqz1br882aHItWqtOoDEYUYE4SrAEw2CYROFWDZufqS0psNrtWpIBZQcyGYQ0iusoKkfiSvRSk137LFOfadMCmAIgQABRIrBSwNAsA9+Qb3tp0fVmWgbzM/sri2tzzTytwnFcFEWO4568zWTHk2Ke7rCaJnOyDhpqEtP95xOd3bX59XaJ4klAAUCwAgKVCgBAYQTBUBhFAPI7CHEIg3EKgGEEBvU0XawX3lg003mG7aqM9dbi5kIDhSoZhvtnQcjihTq+szBjpNg2XpHb/7w816IHlAAIKEAlpFJBKpWKwZE8jdCQYWzPMXcV6Lur88qydAoQUBIwhOEkQlAA8lcDQviH5Id/GYRPL0YmHI+jep61m/TF+Xkmo16+ysvyCXkf9a9AaBIlvUAVZEkvWwqGB1va3lS1NtWSKPKjuYwMDxiGZTMaOfkBxTGCIitrqrVGg9FqqWlu6qitGC3OHSzM1sMQx6spXq1SIoBSCeK4EoUxipSFXxCiVEEACMIwQmr12SipxUkty0iIQkFDAAYpQQAgcQpDSACQG7kwoABICPj4pnSsr/FlfU6+jdUygFmC861iUy493V6Q2vwYXXj1m9PR/yKz91XVQ8ofu15xB2cOzkZ7Bl5U1WRUVmdn55pwQvUkxHwqc+V3EQSpSBK32SxGox6CVASBdXS8LS4uRAhcRcMvP738T//Vz0UmqkStfJFF1ORg+ZYMHmU5WlJLJgyleApXYwoJAswSbOCx8uKi1286EJKX9OaMnNz8koL6uryDvQnn+aTPOeo/742cD145xx/985eu0Wh8MRRZSKe3U8nt08Px+en21y15VhNNEYACBGCcwBkBp3iB11pNmeWtFWOLfYn0ScC/6L4cD4cXtvZ6HIvtW0ezHd3N5ixJMvE5xTmvPryP3z4sbx001dfWlOQWFVtza/Pya8urykobagpftOa8b67IMzFGDrBKiqp8saFS9/5lTkdrdmNDYXaBxpwl1NUWfnr9YqT7Q2f/++cfWj4Mlk0tv5ldfz+x8HZk5m1Hz4u61uIXL8vfvK0aHm+bX+yam3u3vNRxdjwY9E6GfRPR4+HQwYD/YMC13X223unc7nVu9+4tdCwv90xNvZ2e7lhY6FxZ6b28XEwmjyKRXefJ8MFW58le//Fu3956t+dsam+9e2+9Z6j/w7u2xsb6Co1IiByqEQmJx0x6zpapKy6wV+Rn1BVmNZXlPy/NftlQ3t/b1j7cPLvWlYpvRs8nzxY/dtYXNJXkFlks6lyjqcRmq8ioaqscWO6eP55YPBvb8DpikflkfMnrHk8lltOp1aDfkU6tJmKLD49bwdBU6mopEZvzuoZdFwPRwFQqOncVcgScg9sbry/Oe45Puk/PekOBybvr1dv4yk/3e799O/77v/P/Z/868Ld/Ovvlfvs+PHuX3H1Mbf3pfuen9MJVYDTkHo4EZh4eDn+6WvvP/+L8y5edmHck6htLBmcjvtlEaPnat3AfW//5y/HXr8f393vfPh/9cnvwOboeiM/EIzM/X2/8/vnw9no9HJ5LBGZv3DMJ90zobHx/5f3cZLPzfPz4aOTicmrnYCAVmkvHllOJ5VBoNhSaT8VX71LbP98d/Xp3/KeH08fUznVkxe+cjAVmz4/7l+dbgXBw6vik+9Q1sHfSubf/YWWmYXOq4XKpfXXq+dFae/Bs0HPSFzgfifkcvvORoHM8GJpOJJad7on5pY6+ocbWtrLCSostX2PP0hstosmq0RpEnVHS6EReZDKy7EaDRq+TLBZTRoZNbzSotRqt0aQ1muQCUaNTy3SUManWSpxACxIrqjlBYjmB5gSaFxlBYmVrRIHjOYYVeFatFiUNz4g0zLMwy4EkgxIsTjAkSZMkDiNKlMIwCDSoBYGntXY9wqEUiWgwVE3imRquyMiXWbjWqtzW+nKTWQdgaEZGRkZGhk6ne0pd/34RRFAUxlQgqlQhEIQwBG4UuUyd0GpWPzdJFXZDhllP0RgIKxBUhcAKAoFFEjcxZLZAlVo0z/JsGRY1ggIkiqAoqkJgFQLjOKrnyAItV2vW1Ft0ldkmSU2rUBBSgaQKZjACRaAMrbo1296uYYcytUOl1oHmirJsKwoAOI7n5eUJgvCkPQdBkCCIcg39xq4bybddvm5ID3effXrdU1NYbGRhpYKjSBRUQQoAViogBUAgIAYpEZiEIQJSoRiC4ygmL69TOFQoMa/MGke+5fBZwV5dWW9pLotCIEtTJEeS9Hd1B4bJvmgQpDLwmhqLvq9AO1qi7anIfPe8giUxFQgoYQhUQjiIEgiKYYhJzT636d/bjV2F0ruKnPKifABQEjiKqgCKRAHF90wc+T/1o2pCnuM+yR7QP8yvBYpCQRWiUsr2lSCEKGFECSMUhhs0WpNObzGZDTq9vAsqe7LIS7YyCOUWMUVRaonTsPCr2gzPzuDZatezAunNq1qUQmSxM/pH9JIMZoqirFk2QSsSLIlRpAqBs/MLWl6/YQTRXvD8ecvH3sGZ3NxyUIFCgIqGUEKhJGGcIUgMQTEMk/fsYRIFIABBMHlNUY5uAOVhKYz+f05GYRhGEKisrKSqqkKn09A0ybI0w1A8zxIEgaFwdWVR57tGqw4pysA/vsyNXk4lj4cCe+8fokMJ/yfXRcfJUc/qyoAkEYASUEFKEFYhGExQOIoj8pcYzlhtWXqDyWg2AErAbFO3vqnNKzKrM7CcSmtbT5s/Feoa6e4ZaJ+aauv+VNL54UXHu9pXryuf1ebaskTRgLE6lBBVUoaYU5Vd0Vw+vTmZUWbNeZbR0tkwtTG2ON54uPbxcq/fczzoOx0OXY7FvQ7vyWDscjzlcVz7Zx+jy1fe6YRr8jG6fO2fdV9Ozky/amzMstgIjQEX9TTB45SaK2vMnVjoSKVWb+OOhKv/zj927Z259i0lw0tB98z60ruWF5bSQm6gp25rrW9s5FVff83cfPvG5qeTk8HTs/793ffOy76r1GwqMOs5HthdbtuYa91efL3iaFwYr1ufbVmZb+v79Ky+KqMo0/C8LH+4693iVP/EYPvldqfvsN+91+Pa7U64Jh8iS2nfTPRi7ME/HzsZcW18cm92Ro+Hw4eD3u1u305P4nAstDfg2fwYOOrx7Hd6j3pPtzvPtnuCpyO+o8GL7a7zrc6L7a6T9Q8n6x/c+32X2x89+93OnQ8XWx3OnQ/O3Q7X3vvASffN+djZ4rvBtsJiO2nWojodg9EozpJqq0ZBKFUEwGoxQY9nFKjffKxxzHcubLz1+qe/3u2HTicvNnsvtga2Ft+fHgwfHA6cX4w7z0eP93vD7snH5Pp9ZPkxuuw77I87J76lNu5CC3ehhS/x1ZvA3G83O+nYqvt42Hs4FHM64q7pVHAxFVvxexwRv+M6sRz0TAQ9EzfJlZ8edn962E2E5x4Sq7exhZvo/C/323//5/O/+Wn/Lj6bDk/dJVbTkcWfbndSofmo1yFn03692f52tfXz7W46tvx4u/3L16NUZDHhm/kcX/t8tZ3wzwfdDp/TcXO1fZveS8Q3nZeOVNjxcLWU8E88plYeYotx12T4fPRzfPXuevs6tREJzAU8jpBnOuSZDrod3ovxWGDz8+1RPDzvvBiIRWZub7eu03vJ+P7X2+NfP198uz/9enucCK5eHI6e7Q+f7g0B8dB0JORIXS0dn/XMzTcMdBfMDVedrLR7Dns25pt9ZwP3iaWgc+xsr+vyeCDqn4nHl84uRhaX3vUPvXjVXl5cYTFnSdZsbXae1WTV6YySqGG1ekmrlwSJN1mMNqvRYNQYjXqz2Shn9WkMer3ZJNs5yfCT7+UoULkclA9B4lmeYXmGFzmaZRiOZVmWpRmeYyRJENUcJ9AoCtMkJTCsQDEMRlAYyjKEJDIkRzE0adJKLEPoMw2YgHM0linx70qKe2sqR+rKh+uKp9rqulue2006GIblLHiO45A/jHHl2hFDUARBnkDIkoRJZLL0YoNRqDGpS6w6s07CCFgFAQiqQhElSxI6jrHxVI5Il1m1ZTlmk56DEYUMQhBFQBTBcVTHEvkattooNdgMVTlmGYSgUoUrQBJGERi0qLlak65Nx3XZhJHqrO6W8gy9AAIAhmEWi4XjOLleAf9IBi8SqZcWzWCO+bjpWbT37d67pvdl2ZlqQqkAUARSAIBSASAQDCpVGIJiCIpjDEVyBM7gKIFAMKQAUFBB40iuSL20aBz5tsOawsOGyoGKAg4HQZZkWZ6iGBhG5b6lSqVQKgEMQ4ycVGfV9RVox0oMfc9yGkvzaBwBIQCAQZUCJCCMxgmKIixavtaqe2fV9xfqOirzU7Ho264elCQUAIDAIE4wMqh+7Is+zQJ/bFM/dbYBEFCQMC7QCgRSQKAKhAFAiWIEjRMGjdasN9gsVoNOL5s6PikUZRDKVZEMNrUo6Xi8qcLu3hn50/Vpe3OxSc/JAv8noYUMQgRBGIbRGLWZeVkGq5GTRBUCawzGV+1vm16+MmQU1za9HZlYyM4rVSpgBaBUAQCFIDiKyTNrkiRl3z6CoSEMBUFYPmT+IQiGojiGEU8dCFlF8+RXAgAARRHy3E7OTBAEjqIIlmVxDFELdEGOWc8jFjXUWGkNXywldnqvjnu+BgYeA12h47aT1VeHi590GCCb6CIYKjsfyXFIEALrzPqMLGtRaU5PX1tTS9HgYPPR0fja6qfzi3Gnc25mrnNza9Lr2Qy6lx6T6w+RueD5tO94KhVY++nu9Caxf3nq2FrrW1r4tLTUvbrat7DwMZU6PDoav7ycvXROn55NxD2zSd986GIy6p5KhxZuo0uPybXb6NKX+OpjdDntm7kJzKV9M0n3VNo3EzkfTQZnrxPLyejy+cnY7u7Qylr/p54X9c0FwxNv3e6Fh/Sm5+D93uzz0+WXZ2vvvfuD98m1rzfbD8nNgGv6eGfgeG/IdTrtdy6cbA0EzhxR1+x1aDntn/Ue9QaOexPu4aTHEb0c9x0N+I8HIxdjgZMh116P56DPd9F/svNpa/H92vSH7YX+i90p9+H08Wa/c6fLtdt9uv7+bOND+GzkyjsdvRjzHfZfuxxfQkv3vrnYyUhwv9+/2+vf7Q0dDNy65pKn44H9ntjFkP+ox7XftT33amWqJXw+FndNxZyTobNR//GQc7fHudsTPB2JXY5HL8b8RwOe/W7fYe/l9vvd+eYNR33sZORkpWO6t6a11lpbbnlek1dZmVtVXfisvri+teJTT+vETOfCSt/BybTLt3J6Mb112Ol2TybDS5GLyfjlTOxy5nir73hv8OR0xOmc9LmnTg76Lg/7kv7ZpGc6fDYig/CX9Nbn2MptcP7aP+s/Goicj0Z8s/7z8eDpWOhsPOZ03Cc20om1s+PBgHs87Js6P+p1nQ2mogufb7d+/rz/eLP5mFz7m6/Hvz7spILTqeDUt9v13x63v6SXrsILIdfEVXgh7J6MeKYinqlUaP46upTyzkRck57zEb97Iuidcp0O+U6H466pqHsq7pvzOyd31z9cHI8kY2tfPp+lr3aT4aVEaP7yeCDun7kKz6dD8zeRxd8e9h/v9m6uNsP+WTl63nc5IbPQ71yIBpZd58Onx73R8OzdzWb6avcqte+/nIl4F2P+5Zv49k18O+ZfjvqWQu55wHs24D4fCPjG1zfeTDlqhwdL5x11BxtvL/Y7t5dfec8Got6po91Px7tdQe9UIrIQjK7OLb771P3s3cea2vo8S4aoNfO2HJPOoFZrBbVW4kVO5hkvcnqjTl4WVWsFSSNqdN/tzbR6nTwslIEn2zwJEs8JrGyNL6dm84JEUgxOUBTNkjT1hw8GxXGMWuLUEieJrAlD89VStd1Wm5lRZjHYNZyax3gepXhSo+atBi3PkZZsM6OmBRotMRm6s7LGivPna4oXXpQutz3vqi+ziCysVMgrM/Il77sdpQxCFEYQRAXCShUCwyhHYhaRzTUIdXrumUldZNZpRAaEVSpIiWIggaoklrJppEyJzVOzFXZ9oc0gcrgKBn4EIUFgOpbIUzPPDOILq74s08CJhAJRgUoVBqhIGEVR2MBTpRr2fYamO1cz3VbxtqFY4gn5gi7zT37BciORJMksDm8wqfuyjTu1JZ6O5rXWmqZcs4ZSKUFABSkBBQCjCEWzGE4TJMtyakChkimDoiiJEwSOypbZGTzRbNWNF1gPqgtOmqtHq4tFAoQZkmE4imJQFJebaSqVAgSVOI6aefGFXddfaBguNfXVFBVZjBgKgrBCicJyRUjjBE2TJjVbY9F+yDBNltpac23/4T/8d4uHhwCoJDkKhlGlAnlyn4L+uME/uPU/xfnKG5sMw9B23fL5XvjhqrqlAYBBEEIUgJJCSRLFdJLaYjBm2OwyCH+0B5Ip+6SZIUlSI+nNOnWWgSvPEsc6mwozdQoAUMIY9Edc1FNqEoIggiDkFuXllxTUN78w2ayAAqA4Pq+ouOnlq+b2jsLK6tqGZpSmAQVA0gRGwAgGQrACRWEMQyiKwhAUUsE4SoBKRKbgEwJ/OP461P6PwhSTl1koipCJyHEMisI0TfMsR5G4VuQkCtdzZFmuzTHQ9fl07mfXzFfn8N/GJv4SnfhyMXx3OJkDAzL8ZAt7EIYApQJGEV4U8sqyLVmauoaCcHgnGlrxXo5EPcOeow/ug4830fmjzc7tpQ9/+5Mzejb64B//PT5z4xpPX45fuydvvY5r78x9cOHGPx85G/sSX/39bu8xuvj73c5daOYxOv8ttfLtaunvfnX/+fNp0j8bcU2mArNxr+MqOHefWIpcjMVdk5GLsSvfzEN0+S68eB2YizknboKTKc943D0auBiIeMbjoemQbyoRmQ9crnxLHz9Elk6XXx4tNrp2Oly73f7jEe9hf9o/m/bPhS7HI06H72zMdTQSds2kzqbv3It37vlfwqu/RlZvLyduL0bvneOhs5HIxVjobCR8Ppr2z95Hlu7Ci7ehhbvY+FVgJOWbSHoc4fOxwMmw/3jQe9Tr2u32Hw0ET4bCZyMJ1+SVd/raP/sQWYqcjiSdk7HzsdDxUOx8LH4xHjoe8u33hQ9HEmfjSef4l9hCyjMeuRzxHg5ELib3Fttk8kUvJ1LemZR3Jno5Eb2c+PVm/2ty68o3G7kYj15OBE6GLne6zrc++Y+HvCdDoYtJ9/H48c7gyd746YHDeTrvC2yGo3up1GE8vhOPbd7dHqaTm6dHA/H40k16/Saxng4uXfuXFs/0ZQAAIABJREFUI84Zz8lYyD3vdE6GAwuPt7vp2GrMN30fX70OzLv3e4/XOk43PngO+vYW32zNtl5sd55ufDjd+OA5H4t6Zq4Di5GLSe/hUMQ9HQnMnZ8MyRVhLDgT8TvS8aX79PrD9cZVbPE2uvztZvuXu93b6FLMO3ETnf92u/7tdv3L9VYyOHcbX0kEZkOuCffJ4OVh38VBb9w15T8bifim04mV26v1+6uN2+hy2j8X9057z4bDLsddavNP3y4f7w7knvnt1XEisnV5MhH0zAa909HAdCo693izfne9fXe9fZfeSsVWktHl2+TG/dXWTWI9Hd18SO/eXq2nE8v3t5tfP+///PXsz7/7H6/3bhKbUf9CMrySjq0nwytX0bV4cAnwngweb3882P4wO/1iZrZhdq5xbb1t/6BzfKh8e+2N93LEdT50eToYDc8lYys+99T+yXjfUOObd5Wv3j4rqcjUGlhJy2n1kuzAKW+EqrWS3PbUGdSSXjDa9BqjmpWYJ+CptZqnx08HL3K8yAmimmF5huXlszTDMSwviGoZgbI5EMuRksga1LxZLby0WfrLimeb62Za6idf1nc2VhXlGCQJIwVSqxEyzHqthrdmGzkNpWawEoO+y6QbyjLNlGUu1hfOv6x8XZElUhCgAOQC66nykDfmZUNdBEFACFGBMALBIonbRa5AL9Sa+GqrNt+k4ShcoQJUkBLHIBKFtCyVqZNyNWyBlqvMMGYZJQKHAAggUQTDMAhDIQyVQZgr0ZU6vsakLjBLJAMDsBKCIByEGYKkadIs0RUmvqvQMlGXu9TfWFFsgFBABcIwDD+5VIN/xK/TNG1nyVqjui/buF6Zd/qyZu5FWZVNSyMACCtAWKUEVSiOkRQDwTgEEzQjYgSOYPIqEMgwlChwBI6iCGRksOcmaTDHvFWRd9xUNfG8TE8hCIVRFPOkoIBhEIJUMKLECThDEJqz9IOl5qFSa1d1sY6hIEgFIUqIwGAQQZUwDiMEgekFotqs6c61L1fkdpaX/Pf/w/+45fUBMAjRBI6ToAIH/0n23tP67lNVJJ+RJCk7O/vw/Ph//d//t//rH/7vpZVlAABAJaRSgBiI4jCi5gWz3pCVkWnUG+TyEfsj9lb1Q1DcdxCKBrPOpOUIFABoCCBgQKWCEJz50VRBflegKKrT6TRGrcaoPTo/ft/5CVAqGEEEUcxsz3jX+bHhZVNNw3OtRWuyG7RmEcQBhFIYLaLRJNEMRpGoxPE8xQmkwGLcj23Pp/oP+iMEEfnBuxL9ngn8Xer+NPCmKIJhKBSFOY5haYahaAyCDZKmKCcvy2Kry9ANv6zcn3idPBq8PhxK7Qze7U03mxhAAShUSgiBKYbmRUEuENVaTf/kQPnzotwC/cLcB9fRkO+wO+0cePQNOrfb/Uc9e4tvPEfD/9W/SXyOLP+WXPpLavExOPMQmL7zTSUvhlOXY18ji98S69femRvX+NfQ3NXlUPJ84M47euMefvCPP/jHbqPLn1MbMY8j6p68Cs5F3GNh12gy4Ej7Z68Dc5GLseDpcMw5Eb0cj1yMJT2OO8/M1cXYtXvy3u/4HJ29CU5GLnrT/tE718qdezF2POzd+hA+6k66RuPOiZhzMnI6dBeYvfJORc5HY86JwMnQxXana68neT6VOJuMHAylLyfvvbN3zslHz/Sjdyrtn70LL94E55Mex5VvRgZhyjv9OeZ4jDgeIzO3AUficix0PBA6HoicDoVOh6MXYwnXZMrjiF2Oh06HI+ejad/MtXfmLjD/EFr8Glv9GltNe6ZlNAaPRyNnY5Hz4aR7zHfY7T/qi1yMf45v3IYW0v5Z//HgxXZn4GQo7poMnY249nr8R2Oxy5mEay7umo45HaGz0eDpSMw5GXBNnB/2uc9GQ84p9/HwxX6/52Qk5Jz2e2aCvplYaCHonfKcj0QD049Xq1+u16PB2VhgNugc952NuQ+HDje6LvYHk4El9/lEyDt3m9xIhBZDrolUYC7pn405J8LOcd/p0MVe94qjcW2m2Xc6FLoc8xwPeC/GY97ZtH8hcDJ6utF5ttvrd09FQwtf73f+8tv5Tw+7Eb8j6JlIhOeuYouJ8FwqNC9XezexpZBr/OKg53y/8+KgSz5/E1u+ji5FvQ7/xajndChwOXYXXop5HBHfdDQ4m06s3F9tJHwzobPR891u/9lI3D8T9c/FQgvJ2Nrd9e79/cHvvyZ+/Tlykz77fHeWjK0lIgvp5OJteikZW7m52vz2+ejz3d7Dzc4vn49/uj+4v9q6iq5dx9fSsdWAZ9LnGo+GFtLJ9a+Px1/vDu+vdhKh5XRs/Tq+EfUvBN0zzpNR4Hiv82j3U9g3FfJNhYPTJ6d9O3sftw8+7Wy8uzjp97hGPa4xt3vc759xuyf3Dnq6hhua35Y0tBZV1+Xbs7U6o6A3agSJ1+p1vCjQLCWqOZNFn5ljLSjOKSzJVls11nybwa5nRJqVGLVW0uk0BoPuqRaUESi3QFmeESUNywkMy7OcwHICzXA0w3G8yNAkSeIohWE0SjG4WqAtkpCj03ZYTRNlBSsvKmaq82dbKsfb6ysLLaKI0lpGlBi7SWcwCHqrmpdIPYOVaKTuTONggdlRlTXbVDTxqvxFmY1kQABTPjlv/dVCKYqBMAqBMASCMA4japLIlNgivVBn1VRnGDMNagKHAaVCBYE4htAYrKGxLC2fp+WK9EK5TW+WWAhWKFGYwlAMw2Acg3GMJHE9R+apmSq9UGNSZxt5jFQBqArDMArBOIpmONrEIuV6uiNXu9RRvTH5NiuTx2gEpzlRFJ/Ko6dNBxzHjRxTaVD3ZBlWK7IOGssmagoLDQIMAXIfDMUxjMAJipSjMCSN2mDSMhyJk5jsqsVxDIbCCAyKFFKq47oydKulWfv1ZdP15VYOxylY3rYnCAJFYQhSIaiKpFCawfM1wutc00i5vb/c/qo4FwflVhsI4igMIpgKIVGMJHENi1bohZ68jIWijIkXtf/z//Qf/+6//m+EDCugAkiSxmDmxzXRJ+O0Jxfj75FDctCSKJrN5v6XbaGDk7tgpKmyBgYARAlDKpimWQJBJY436w3ZmVlGveHpt/njt/2xItRrrJKgZUkCAwEcUYIqBQhhgBJ7+qflFWK5NLTZbJJerTPr/ZHA6OQERpFao0kJIzQvZORlvep4Vdfy/OXbhqOz9fHpTy2vSofG3szOdI8MtxcVmEUONWhEDSewGMvh/I9mzT92QeU+MPnDTT6DYYhcC5IkLt+TJM6yNMMSHE9xHCPvsnKckJeTbzJYGRhRU2iuma8vs3S1ls52v3S8b8kiEUHirXaL2WrKyLKXlpcYzQaSJqx2S0dv16uOV2UVuR/ba3cWOuOnYzfnI4mDzrhr0n82srbwxn0+8eXuOBVcvg0t34eWou6p4MVYKjD39Wrnc3LrJrx2G1y9Da5e++aufXORszHfYf9NYC7uHEu4xpPuibhr6i68FD4fDZwMXfkdKd/Uld9xE5q+Cc7LVaBcEX6Orz5El79dbd67V74GNn8KbaQvpm+c0z9Fl36KLv2WWv09vHl7PnV1MfY5NHvjn4o7x+TiLOWaSlxOJC4nEq7x8NmQe6/Lf9J/HZyJ+6fD7gnvyWDwYjTmGos6R9M+R9I9kfI4bgJz9+HF2+D8TWDuNjgvz/xuPbOPgcUvoaXHwMK9b/7WM5t2zlxdTt+HF1MeR9I9dRucf4gsyc9PeRzegz7vQV/gePDaP/tLeutrYi3tm0n7Zh6ia2n/XOB0IHQ+4D3qTrjG097ZL7GNL4m168Ccc7f7aPVd8HT4Ibr8EF1O+2cj546bwMpdaC3tX4g5HYGT4eDpSNIznU6snB/2He10huTwhNOh4Olw+Hw06JlIx5e+3W09pFb854POw+6oZ/wxvuDc7XYe9LpPBiOeqYhv1ns6GriYSIdX0+HVZGAp4p6+PBi4OOj1n40k/bN//nL00+1OOrIY802HXBNRryMZnAu5JjynQ2HvTDq8fBtaTrhn4q7puG8uHl5MRJf/5pfzv/x68e1hPx1bvo6v3F9tPF5vfXvYT4eXg5eTIedUzDftPRs+3++5OOi5OOgJOsfdJ4PyNw+5JmK+6bh/5jq6FDobjXkcAdeE3z2Rii2lIovBi7Hg6ch1YC4VmA07J3znI77LiVRs5eF29+vj8dfH0E+fg9dXp4+3p/HIWiw0FwvNRkOOeGQpEV2+v96OBud9rsl0bPU6vhYPLqRC8yHXhPdi/Hi35+Jk6Dq5fnu9cZNef7zeeUhvp2Ort8mNq+hK0O3wOyedJ8OA0z22v991dtR3vNvlOR9xXY4EgzPJm/VkfDEQdHg8E07n6OFx/+n58JlzbHH13dve6tYPpS9eFRVUmHUmxmhRZ2RaNBrJbDWZLHqDSWswawQ1IemI0srs1jc1hhyDMdcsWdS0RDEiLWl4WQIoSyk0OrWoFjiBld1gaZZieebpsXzI/rAcJYMQwViM5HC1QGdIYrFe12EzTFUUrDeWOcozpl8UTrXVVRXZNVpWNEuCSJt1gkHLafScqCYsPFmmUXdkajvzDYMV1uG67L7GoqoiK0YjAIk8LSnAf6QZfN9a/EcQggQCaykiR2TL9OLzTF2FXW9SszAMKlRKEIYIBGYwTM9gmRJdoOVKjVKBUVIzGISACMvQOIbj+BMIDTxVoOWqjdKLTFOuWUQolQKHSJqiMJzECYLCsyWi3ip2l1hOxtpXJtszMkVRJ/CClmEYHMdll6ynvQ8YhjUcV6jhP2Xqlstsuy8KByuy7RKlgJWQCkVhDIFgBQCgiFIUca2WtNvVvIZVIgBBoTiJyM4DiJxYi0NZPNFh0y4WZ+zUFi80VuTrOJIEWZaVt3MRBIJgBUEivEAJIl1ukN4XWceqs3vKs8vMehBQKVUQCKsAUAmpYBolRZYTBE7D4iVqpjvXvlRkXX3T8n/+x//l//iHf5hcnAOUAIJAEIj9ePtRNSE3fmVjsycVoFKp1AJKCVAWqA12QcuhBE0yGE5KOj2NExLHWwzG3Owco97wxD/kj3C4p1+x3HHViAadxkhRlFxyAUqFQgkrQOzJfgiCoD9QhGVnZzMiqzPr2963V1Q/Y0XBZLNn5eVXVNdkFReU1VUUVeT1DbxN31wmE7vJyOpVfPXicOxga/BlQ65Zi1oMvF4tcAzLMfyPglcMQ2QbF5omZdtbhmFYlmVZVn5M0zTHMbKqAcMQuS/6/bFI8RJNMihOwbL1TEVN+cbuOk5TOIlIapogAAwBRBaSaBgDAKNFXVCclZNvKyzJrmuoyswxo4SSEwmNydD0qrG9vbHnQ9PhytBjaPPRM+dd/eg7Gb1PbIS8c4noqs8967mYPt0bDl3OeV0O7+VULLh0l9q+jm2lgqvp0MZNaDMdXr+Jbt5ENxP+xavQStjlSAYW7hMbt6GF29CC/3jQd9wnIzAdmIq7RxO+6avg3ENi9Wt685e73W8326nAbMwzlbxYuPGuPIY27zxLN+65tHMmfjp25537c3wtut/n3ulMuidC50OXu5+8B32u7S7v7oBrp8ez1+c96HPv90adozfR+dvYXCgwGQpMhvwTiehsIjzz/9D1HrGN7muaHxWYcyZF5ZxzqCpVqUpVKpVUUikHijnnIIpUYs7p+5gzKVGxVOGcc8+5d/pe9NgeGwM49IyBWc3G8MKbHq/G9sAwYKANo73g6cLFNPyB0IIgCIGb5/+8/+f5vSlQVszo83F17U4uE5AUIop8WF6IKGppkUrIeB05LofUBb+sGJDnffK0U5p2yjMBSczFS3qFhYiiBKhKgKoMqotRZTGqzAaloJMbc/GuE7rbtDHu5tsNaw7LbsjBibiP0kEB6Gbnw9J8SFGJ6mIebtzLC1zuOk/Wg9a9VECYDoqSfkEyIM9G1JmIIh2W50F1Ma6ppPT3RUslY0iEJIBPUEpoCzEN4BHE/eJsVJkMi4tJdSWjywHKRECc8otrV55+y07cza9mj7/cOR5urIWUMR6QpUPKuE8OuCVhB99zduA+27WZN13nu+W0/jpnSoZlgE+Yj2uussepiDzqFeTjmlxCf1+6qMQNISsnZOXE/FIwLAfC8rvKeTauSQHKcvb4sWq9q5xXcqanW3u1eBEPq8CgIpfQpwB1yMNPROT3VxellB70i0IubsjF9dvZiZA06hVEPPyUX3KbNxfThkLGcFU0JyLyqJsf9wgrcW3gYv9EteQ82wm4uGG/2Ovkel28m7L/4SZYSJ1fFazFjLmUMWXjmkRUloprkzFNOW8GQjK/m19IGWuuNx4URr38LKCJ+KQhjziXMiQAecjPreTMlZw5nzTkk4YUoA57RUBACgSkkNztmR+QuN2cs+N198Wex3bocR25XEfhsCSR0iTT2mRaH0vp4ml9EFSpjWvq8z2eZnV199nwdAuzBcdqJbe1N9GoxO6+9oHhnuGx3oGRNjIdgSVCZl50s/kfOse7KJ1UQjOpqYPZ0slqaqbTGWQalVjLyNRiMrXbQSKZQKIQ0Tg4kYKlMoj0JjKrlV7bWUFvIjczqDQ6icggEpqIZAaRSSF0U0ljdPqbVur+SJfqxZBwvFX0oo+9MNHXSsUTMaRWCpWBb6LimTR8azu1uZnUQUI/a2JsD7QdjnRwJzqOpjt35wZme1owCDgEioT+1QbUH0KIQqFgaGgjsqER1gCFQjEwWBMGPUDBTzVRZzuZwy00Kg7R0FBXA3ii4QgyCt1JxfbRcKMsymQrvYeGJyCgcDQKz2Tg0agfQojFopvJuJEm8os2xtJQ91AHHYFrbMQiCCQiDoVGIZAwBPR5Z9POZN/x2nNAd3jwcZJGh6MwSBgUW4tr/hj31eQBiUQS8YRuIvpjO0U92nzyvHd3pJ2Jh0Gg9VAIAtWAxsAQaFh9fzdze2NeIlrVaja6Btrg2AYiDU+mEqDwxtoYGA5HwpGNLAx0pZ2mm+y1PBvRv5ubaqNhkPU/wHVoDByFhhGIaBqdSCJj59vpu5NdkvnB3an+Fiy2DgKtgyIaYQ2QhjoEDEnGEll0BoNBqwnhwVCP/fWIdXPl7/7yl//x3/xbiZiPgkNgUAgS+zvu6587IQKB8GMT0w+0TV1dHaERhoLU0XF4CoGIRCIbEUgoGo2lUbFIFBGLa2Yw+3v7WljNiH9ao/jjxPCDnFdLjRLxlLa2DjqTgcKj6xGNcDSqEYHEkag/+nY/hBAOh/f392OIWBqLzmpvZrW14khEOBrT3T+w+mljbH5+cGbi+esZHn/NYxPH/eL7nDbnZwfO90JWtpg9PzfB6u4gNbeSma0MMpNaA+TWJI1IxNdguWQy8f/vwWJ/N4W1j9Ug8jQahUBGtLRTW9qpZCa6s7+JxEJtsj/88peHth46vRXX3E5s6yINj7eNjncyWTgSBUlhIDt6aIOjbS/fTGzuLr1ZmunqY7DaCEQ68vW7aaFow3LCB/yaatJ8HdPFbRzwkl0CFIW4Mgsq42FZFtAEbcK0X5NNqHNJzVXWWM2arhL6auL4Jmm6AvQxlyRqF6b9yhKoq8QNVwl9CdQkfeKa8ETtR7mQpJrU5sNi0HnoMn2MuLhhJycbVeQAZTosS4dlERc3aGdH3Ty/9QDw8K8Sui/l8/usqRhVPmTNtzF52scJ2PdjAVEqIssEpfmgDDjfA53SXEhXBo3pkDIdll9ljVdZfSwgiAa4SUCcSyquc4ZCQpUHVTc503XG+DlnLkdVpYiyGtcVQvKEi5/1S8pR1W38rBI1ZHzitI+T8XPjLjZo52R98jKoLgGqalJfTepzIVk2KK3ENNcJXSYoLcc0ubAccHKDlwe+s12nacNuXDfr10C/qJBQFeLyiGM/6eVn/dJyRJsOivJRWczDdVs2bMZV+/FHl/mT/2LHe7EXtLPDTk7Mz8+B8kxUHPWwQ879lI+XDUtibj7oFYIecdQjqaTNX6qex6r18eriKnucBTTFmL6aOS1G9VG7ELDsgHZOOakrZg3ZtC4VU/0e/vTKUz5FOaYvgLq4X+y53LdbtsJubiwkz8S0iYgyGVUVUsZkVJWN6749eG7LFw/ly5hbdCJ/fyJ/f2HcsF/s+z2CRETpc3B9Dm7YK0qDmmxcl4yqqsWzb/eBUvo0BWjzyeM0qPM7eRGf+KZ0XkrpUxF5LCCOBcRRr6CY1CVC0pCLm/SJSwld0M0DQpIEoAh5+HlQXQI1wYvdhFfoP98zq9/rZG/8Tk4CUCVBdS5uuqvY8snjq4ylkjaVE8aEXwZ6xJmkPpsyPN468mljElQ/3Tofq/ZSxhR07Ydc7GrOUk5ZYkF1PmnIJJWZpNzv5ER8wqhflAKUiYg85OGHvYKQhw9J3p3GS8Zi2ZwGVTe5k4fK+V3lvFw8yRdN337y3zza758833+L5irndq/g5GLvLCgRH2++35kenm1p7iK2dVA6OptaWxhNLZTmNkpXH3NipndwjDUy2XwkfG91KwZfjJDayZR2ysjc6MyLqb6BblYTjUohkChECo1MY1B/RGZqN4sd3ayB4a6R8b6h0Z6R8b6xyYH+oc7mNtpQb1d3T3tbbxurr4XZzmimE3vIxFEK9W1Py8Zwu2immz/Okr4aPHg90ddKp9DIWCaW3kRsouKb6IS+gdberqZOIuo5i7nd3XrQ18IZbjsaad8f75vvaKdAUci63wGkf21H/kkIG/+5EM6yKNPt9D4GEYeEQiCQOigMBkOg4QgKGtPPJA0wCOPN5Kk2RjsRhYbVo3BYakcHHo1Co9F/LYSjLMrLjqblkd7BTjoC1wjDo8hUCgGDRSGQDYjGcSpme6zLxf4A6A5fjtCQKAgEAqmHIGoBQvg/UadrxOTa9WkrBrHcTFAMMY2zXRuDzRR0I6SxAQ0hYBtw6Hoosh4yMcTSKjfcDkHAK+SI9vpHO7sG2lit9EZYHRyJQCAQMBiiAVFPR9WvdDKNMwOnz0dPluefdbOwSMgPFiWRhCWSsDQ6kUYnYnGIha6mw6ke2avh3ckBYkN9Qz28DopogNZDYI1oJIaKJzczmAwGjYZHjtMJ3PHB0McZ4VT/8sT4YHtHXyuznYknkVBoIpZIJNasDw6H+2GGsFgskUiEwWAEAmFoaGhsbIxOp9eOKRAYBIKor8fC69GIejQCisM2YND1aBQSCsMgkAwKtbe7p7W5paZnP/BAf507rXG3GTQmjUYj0agoAqYOBSXQKEgshtnSWuubY7HYmhDWrGF/f3/vUB+agIFA65BYDIaAhyJRTa1tHzc2Vw85+0IBm38gEq7F/Mp8SJSyf0pZl+O23bxf4DrZ2l0fHx1hDo62zbyaHHk23tTEaGpiMJl0JpPOYNBoNMo/weLJP5aiEAgEIpFIIpHI5N858j09XaOjwywWk0ol9/Z2j4+Ptncx3i4/Yws393kfdaeiTe67A+mqNaQ1mo70pgOtce/0UuQPmy6dKqWOrT8RLH98/n712frWa4li3+rUByIXbr/50qGTG3YVup3TC240oo0G5EEnJwvIbrOG+4i4EuA95dSVuLgckxaj0qxHfBszPpZ0mTA3G+LfpdW3cVXBJ7gKip/iunxQnnQLMz5x2isKne8m3bykm+c/3bhJGfJhedzNzYelaT/ff7bpPF690C56zneDdnY1e3xXMBdi6hygTAYlyaDk8fa4kJGCYTYYOKzmNE/XliIoS/oFgYu1XESYBMQJQJ5NaqrZ46fscdknBt2KVECbCeviAUXAznVe7AXcnCQgz0WEV0nFbVZ3l9FlAqK4k1cMKwoh+WP2JBeQFsOKu5QxF5D6LTs+83bUys6HVEkvH3TtpoN7ucgh4NqMOnaLUXk+LE/7xZmAJOUT/bCGuZAsH1HkwvKUX5zyizNBadInygSlN2mj43wfDEoiHo7d/NEgeeE8Xotaj9IeacLHL4KKIqhIBYSgmxOy7Qete4DrKObnxwMC0MeJ+bmpsBD0sb2XG66ztahtJ+3j+c+23ebtkF0Q8crjIX3Yq0oB6kLKWEyf5EB9PKCKOKRBqyhoFVV84vDZjt96YL/YiYYlt1fn+bgmG1IWI7qMX1mJG/IRtfdi32betJk33Re7J4a1fNpYzJrCfnHYLw75RGG/OB3X3pYvKmlTzC0CnIIioI0HZPaLfev5nv1sL+QRZmLaeFhR+x9qf7/e+X96DF3lLiI+acQnrSlrGtTEAuJURF5K6a9zpmJS91S1VjLGVESeDckzEYXjfDcWkaXjajAoqWZNmaAMcLBzEWkuLM9E5EEnBwiIk6CynDcnw9Kvt/bPlYtvN/aniu0ua8mFNPmwtpg7KWRNXx89xawpFdN8vXc/Vu2FlPGuqE+ERKWkMRFUO86OfA6u13UQDrCjfhEQEIc8fCAgjvpFNV2M+ISQz0/+Yum8XL6oVu1PT/5fvke+fwn++U+pP/+Wfrj1fP8W/fm3xP3XYKpy4QZVDkBpDUo2Oc+2+K+Xdp4PPu+m9tJovUxCJ41GoVOJhJGB9rEB5sRY07v3I2rjLle2+o6/xOqntXWQ2byND/vL2DYipglLasITmSg8FU5mols7aB3dzInJwb6+tv7+9pZWZkdnM7OJhCfBiRT0wHAPHAlDYLAYIppIxJOJJDKVgmeQ6U3kHgZhgkp83Uo/6OtQDnWpRruUbyfXX460NxMZdBKGAsdRUEwmcaS/c260b2F2aLCL3NuG+djfzBnqkgx0KiYG9id6RpsJFFQdAgL5z9LqPx4sHAmvhzXWQxEwOA6FpBNQ3U24yR7qSG8rk0JAoxC1EhgCBsfAYE0kwgCN0EshjHd29Le2YeFIPB7f3tnGaKHDYI14IqEeBkVjMXg0opOMGyai3rRSJ4fbW5hYHAbS3EwikdFdvW3dA11oAqofUyd8Nxcxio4561uvZzD1ECgEBoEgEQhEPQRaD0GhGylYGA1Vj8c2oIkINBpDbMXhXtFR3D6S7nn36kAzGlYPQWHhsDq+9ds0AAAgAElEQVQYvL5GG8AgoGQMrJuOmx9sHx5uHx/vHxrspVAoMBgMhoDCEA1QRB0EjiJhMHM0vGS4/WJhnDve/qqPiWyAEGBwTD2KimfOTs90dFDHRptfzA4xCLi1Lrp8cYb/dm6muxkNgcDr6tAwFBQCq8PXk1pJLd3NVDoJTyTQ6EwSmf5iYXF1e3llY6OpY6B9cJjW0cLqboMhcSgknUQi0Wg0EolAIuPIFBwODydTMG0dNGoTBUvCQOGNfX09L549b2E0o6BIKKShAQmHopENSHgdHArHopF4fB0cDoHBoNAGHA5HItI6Ons7OrtZLU1IDBSNg0IR+AYYGobC4khkKBKBJmDqGyFUOqmlq4PVSmU2IYb6cHLh+83VqdH+pq42WgOinkCj4JisRhK1AUeCYTAN9ZDZiaEzG//D2nT/cCsCBcWTSZB6CK2taV94eLjN31xaeT85LFya+kvReedXlN3CxPk+6BFHnIJUWJmOa0N+sdPJMZ9u8UTzAt6Hnc2XY+Ot8wsjy+sLQ1O9zK4mYguZ1kIlMYmsLsbE3MjE3FBzG6Wti7rwdvrF/Mjyyou3q8+HprtaeqnPXo8p1Vyb3eAPSHNpYzIoLYcUN4Aicr7pNL0POzZTYXEtkJKPyq6SmnxUlgtJruJqICB2nu1EPPxURJYHVTd5433++Evl9LeHy9uMuppSVuKyckx6k1ZdJeQlUJLziq8iquuo+gbUZT3i25j+PmGqAvp0QBp1cOMeYTYkB138hFfkP9/PBGW/3nru0uYKqL+OGwthddIjibtEcZco5ROlfZJCVHWdNKQD8jyg/VZ1VzOn2aA25VMUoppKXHebOf6br94/f/NcJVXJoCQXlheiyhKovk7orhO6YliR8gjjTl7k8jDhEZRBdTmmqaYMjwXLfdFylzq+S5vKgCYbkuVBVRaUxyPiFCjLxxTZsKQcV93ljLdp/XVCUwzLEi5u1H4Yc3EyARHo5IYuDwA7N+EWFiOqfFiaC0lyIUkuJMsEJAm3MObkx5x80MUDnNyIjZ0NSlM+kd+yA9o5GZ+4HJOWANk/vRQlQHEV196mjTeA5jFlAm1Cl3HfZWE7zg+DXn48KisltNmoIuYTek93fGe7gYv9wPleLiSLuThR+2EqIEz4+KCbkwqLkyFRPCAIOSR+m8B+duC6PAy4uOm46rpsyiSVoEcc80qC9iPf5QHgEQAeftDODjmO8j55wHJgM2xYtOsW7XrILioBx/mgDvAJs6Aq6OSU04ZiUue+2MvHNbdFSx5UZ6PK68zxQ+msnNQng9JsVFlO6otJrdd6APiEKUCZBjWVgqWYMScBrTcqzRbNmYyxlDtJACqfmx+LqUMR2VXBmksYC3H9Tc4EOLlRGy/jVVRBSyV5HA9KEoCimD9+enTcXp2lo9LPV6d3WdNt5rgS19ZOPxEPL+TipCIywM5N+yRxlwB08JzGDZtuLebkhy4OAzZ2bW58ldBfJw2/v3m2H/KLrWfbttPtS9Mnp2Ur6RMVIrJqUltNKSsJeSzISwDyTEIX8koCdmHYLgHs8tuUtRQzp8LaYvokHlU67QehgBDy8y/A7Z3r8dH7+Oh9evB+ewp8/xL8m18T/+K31B//kPjjb6n7p0D51nn14EmUzvxJnUjz4VDyRmbc3pesfGQvjr4cInWRMc34ZhazpYk6O9m3tfZse/MZh/PGcsGX6bfWpR/erM8uLk3IVIcH8p2u2S5KJ5nShGO2kVu66H0jHdNzo+NTg+MTQ6xmGquZhsGgyBQ8FgdrgEGGRntGp0aQWAwKh8cQ0QQCjkQgkihkHJ1EZRC7aLhxCuF1C+Wgp1U13K0e75G9GV+e7WPRMVQKgdVKptIxfQOt3d1Nk6Ndm6vzfa34bgbiQz/tcKRNPNIpnR78ON7VRkchEJCGRsgPQMlfPw0NDfCGRlgdFNoAQ8DgBBSKRcAMNRFmOimDXSwaEY1EwBobG6FQeE0ImUTcGIsy1d403tE80M7CIaF0BunZwnRzN5NAxCBQ0HpEI5FGopBxPQzSTDN1uad5ZXGus5XcCIEM9bd1djIW3swYT5Tdfc0TrEar7FPAwlEevd5dm2VQYWgMjM5qwhNQGCwCiUQjoBgEFIOBozEIKBrRUA9FNWHQiyyCbJhlfNG/1E2H1UEgUBgSBUUgYEg0CoXGotFoLAJKgEIoUAgW24BBw7AYFAaDQaOxCBQSCm9shNWhMQQMAs7AozrJmHYytoVBHR6bRlNa4EgYmUQnEWkEPKp/iNE3RBkZ68QRsMqJCfXL57K3bwZoJFQ9BIlGQKD19Rg0o4lKo5PGxkZGR4c7OzslMmn+6urXP//5L//qz3/37/7dh409AqOprbd1Zn6svbOFSKAym4ltnfSuXlb/UPvQaFfvQGtXL6urlzUxPfD85QSDRYKjGlAoRF1dXWMjDIXCQBvrEXDo751IBBKFQCPhKDQSg0IhGhsb4XDk6Oj43Nzzzq5WGBwChUMwOCyZSmmANqIwyFr2uL6xrrmV9WZ5eXisf2CwaXaCJRUuKyUb258W+7pbqFTswGB333A/rbkZQ8CjkFBEHeTlZH/GJ4zaeGreKouMYFJJBAIBhkIOTI4NDE+1t7Z1s0ijbZjYpeBz2pT1i0qAIhuSXyX0X6u2r1VbOW0opw3FtAEIiDMxLRBUWEw71kuuwy3VGPZV+gO16eiQ9/6Q916i2rh0yHwh3dml4NjMtjnFmYQlnTr1+JUy9doB95VKuxEMqLPJ05sr2/dHbyWuS7sEcfuB6/iD9/xjCuCmI5J8TAH6eEm/4LF4cpcz5kKSSkxVq3OVUvpKxpAKSSPuI8B1lA1LblIa0HkIOA6SXm4uJCoBskxAkPRyMz5xMazI+iVJtzBwupdwCbI+eSGoSvkl6YA0ZGUHLw/txk9u83bIyk54RXdpcz6kygWVxYgmH1LlQ6oyoCsDuoRHkAvKsyF5Ja6rpkzVjPnLlfOxZLvPnhej+phbFLYdxdz8mmJdp9S1VAjo4iV9otpMshxVpTzCmIML2jk1T5bwCjNB6XVSf5s/SfklJVBTjmmvErrHguWxYikl1amwOBEUxjzcTEhcSaiv4upqUvuUP/lePitG5YCDHbzYdZ9s+k53kh5RMaK6S5uyQXHczY25OCmfKOUTxZz8hFuYC8qzIVnSJwIcnExAkvaKgmd7ofP96PlB3MVO+3gpLzd8sec+XvdbdlIeYTWuq0TkT5mTckSbD2uvUuZS0ljM6Et5/c/3znJSlwOUmaAUdPF8Z7tey3baL054eFH7Yc0jBi53E0FhDpQXE6pkQB2yizxnbMArTkcVKVCRBORex77teMtzdhCwsYP2o6D9KOQ4ivmEhZg66eA79ZtO03bIyQ/Y+SGnMBvUliLGiIefj2uyoOo6Z6pkjGE3LxYQFxLaZFBau3SspAw5QJUKydJheSaiiAfFIRc36hW4LvedFwepmKaSPytlLTdXlz9/Dfz6FPjtwXeXtSS8EtAnCboFqajBfnbgPj+I+0U2w9qFds2q3bDI1kyK5cvjTY+DnU3r7m4uillDBlAUE6paRCjm5oednKibF3QehVycREiSCcp8Z3sW5ftT1bJetMD5NMTdGJazZ4+Vy6e6NatpK+oSxrwSx/HWqWrFqv8k4j0/N2/ZTre10tdG+aLbvOU2b3ktm4GLjajzIOg8jEdlxawxBepAnyJoE8ZdqjPNlk60fHm8G/KIgZAsEVPmswbIt5+CDw+u79+DX774rsvnN1eXP33x/+VPiV9/Bv72b/P/8l8WPj/5r24dV48uIGO49AnOnEdWv/jExuPKPx7JPz17P9Ex3jL0vH9qenRiou/5bJ9UsKKUrmg1Gy6v3OqR7Ck/SLQbAtGKSLX1Sfh+cmVi5EX/xEzv7PPx6bnRodGevsEuViudxiCjMHA6g0ynUZgMCoWKx2ChHz4uTj2bxJKJeAqdSCNQqWQGjU5j0EksGrOZ2s8izzCpS61Udm+LeqRLNdXDfzn0YqSFRkbRqEQaHtrCwo9P9rR1Udq7SG9fjw+04IdYuI+DVO54m3iiS/Rs+O14J4mChMDqIDDEP5fA3yvYdfWNjTA4FIGGIygodDeJMMkkzbeQ+9oZRBwcAW/4vZ6MQOJQcBaZMEBAz7UzBujYvhYimVDX009nCz+Nv+ynMrDNnYyB8f6e4R46g8TAwqfaaJuTg9sfl1rpxNYm4sxEb1cHaen9lMdn+LA6tfqCeab+YD3ZONaura+Pj06ypl4M9o52YfCNjXBIXQOkRgaBIRqgCAgKU4fBU5owmOcktLCXZXg2/KGHRUJDoUQ8HAlrRMDrYcg6GLIRgcZhsBQ8hoyCIhAQGLQO1ghFIXFYDBGFxiJQSAQKjoRA6iAQekfn4Ou3w6vbS2KTyl18zzmFoJF1cDiJRJiZ6t7amn71pmtstpfayno7OMhb+bD6Zn5kuK+jvx0CgyDI6AYcgkagDHb3s3cPxULRp7V1n8/33//d//C//R//+//zj//wf/3DP2zuHHb1dC4uTe0cvOIJVo846/vcxX3u4s7hm3crk2PT7W1dJBINjsZDlt6NHnGXZ5/3E6lwOLYBAodA0UgkCY9FQJGNdYgGCBYOxyFQWDgaA0OhG9EYDIpCIfX09Hz69GnxzcJAf9fISMfbd1Pzr8baO6lEMgKJqm9pZSJQcAKJSCARh8cnJqcnZqb6mDRofxfh3ZuJna2l0ZH+vm7Ws5nR6anR9o5mHBYBr4cgIJDZwdbc6XpUvxY9YS+OdbSQMCwqFYXCoHDE7tGxgbGh16+nOpoR3O3Zb1VnJaVPR+WZgOgKVH3OmapxTcbDL/rF1agy5xHcZZXVjDwWOIyHuElAnEkqPz/Yv3/1XlXPsjl9FJBGAXE6qcykFfmM6qpkSPp55ZTqqqDPJOWxqDAa4AYde/6LrZus5Q93rqfCWQVQZwOCkG0b8LNLBeVd0XSTN6bC4oSPf53SPhZPbtP6u4yhnDbcFi3XOVMxrgE8fO/ZVszDvU5pr+LaiI0dsbGTXmHaL661xQEHp5bCCFkPow5uzC3IhuRJnzThlVwnDZW4Lnh5CLr4UQc3bDuKOrgeyw7oEIQujiJWLmDngw5ByistRjTFiAZ0crMBWc1EXiePywljOWG6L1x+KVsLUY3//NB7uht1cKIOTtC6F7YfxP2iuEcQc/NTfnElprlJGUoRZcLFzwdlpcjv1fukTwS6eMHLA+/FXtDNS0XkiZA05DiKewSVmKoa11Qi8nREkgoIC4D8OqUtRuUpnyAflFTjmofccT4sLYPKMqjOhWSlqPo6rn/MWa7i6kxAlPYLa1mYmjXJBmQh62HExg5bD+NuftzJC18cgJds8JIdMH+K2w8yHn7azct6BeWQ4gbU3oDarJdTikqTXmHSJ84BqlREBgR50eBR2MkJ2A7TYVkuLK91GZNeYdzNj9gOwtb9mIcbcRyGbPugj1cblhbC2oiV7zEfJH3SbEgetB+5TrfPdCtBGzfqEmajylJClwhIarWHTESecgq85p2wg58DtcmoBvBKkwFlPqwHfMJkWJYISdNRRW1KGfUKYgFxIabJRpXFuLaSMhRimppBjPvFoF8I+kVZUJUClFG/JOARRAPySv7s+537t8+Bn6+djylzNaIrBpSgQ+A0bYMBddgryYHax6vzbFThPd0/kX3QCZbOdevu84NT04btctfjOvI62emoPBWS1g4x+YgiD6oKMXUWVObj6mrelI4qkmFZPCgJu3l2y5aUO7e71iflzqmk79SyJZX0nUywoFMsXx5vW7TrRsWHva0Rneq9XvneoHhr1n6QsKePNodUghcu00e3Zf3cuOK43I0GxWBYDvpkAavgVL3JXp/cXhkSHb1UiBeV0jc69bJRtwr55ZfI16/+n38OP94544AqAajurq3fn3yfP/t+/TX262/xb9/DX34K33z2JHKmcFyTv7rIls8sNo5MvyHV77zdnNngvRcb2eOTPa/fjL9ZGLAc73sdQped7/FKnB6J0bZ/ZueYLfsK49YK99XC/vP51cnZ570Dg52jY33dfe0d3S21Db0EEpbZ2tREo7LolI4O5uBwx9r2h/G5cRyFhGfQ8RQchUKiUagUGhXPINOYpF4mcYpOXutiCofaNePdipnu3dnukW4ymYxkNTG66fi5iZ6ZZz1DMy0dA6TJibbJ3qZhBnGrhyQcZklHOgSzg69HuvAEFKQRBoHj/zOi1Y/FQHUN9TA4EolEY+HIJjRuiEZ+2cJ4385oYxGwqAYEshGBgiNQSAwGRcZjWpnUaSbp7WD7TDdlYart2TRrZW38wiOTGbcnZroXV56t7i2PzA03t9FYFMx0F2tjbuz9qxdtDNLkUMfi/MjMePPCyy6nQ+j1SNhbw0BAenHOdnhlmhPOq+UpZgepHgVBYeANiHpII6QOVg9FwRoQjfXIegQegcQRyXD4GBbNH+w9WXzxabiHgUfAici6Bggaj8NRKAgCqQGBRqGxrCZGK5OKgNdjMQgMCl3jy8ARGDQWg8aiCDAoiUB+t76vtEaU3pzCW1S6CuPLAggCDqmrx6MafWfyUvzYZjkUS/b84Ujhj18//zd/qfz5+7ujTwsbS7Nv5ppYZHg9hEakD/eNHO6zZRL5wov5o93dn+8f/tPf//1/+I//4b/7N/92a2tnafEFj7NoPd/L5088bkkAlIbjqkhCazo72D18ubQyMb8w8PzlAJf9XCx6+/Hj+MzzzoHxVnIrAUFBwMjIgaF2MhUFqYM0QiEoNAyFQqDRaBgMQaYSGExKW1vL7MzUUH/X4uspi0kERk9zGatauaWQb3O4a8+ejdLoJAqNjCPg6azmN28WFhfmyPjG7nbKh/fPtraWZ2ZH37x9NTM3OTjc197ZgsbA4Y0QRAOkv4Op3Z3jvh9RH757N9lPRjRScDg6tQmLIbV0dYxPjhwdbb59Obz0qquSPPmbL4G7zPFTVveY1jym1HeA7NoneAxLv0YVD15hKcy5AvilMK8ECEqg6Caj/lIxleOKp/vTu+vjQkaRjHBjQXYqwi0mxbdF9W1M+pBV3+fUuZgwA/BzYV7Ke1gJC8oh5VPm5ClvecgdV9O6NCBOxcVXFf3T9VkxoSol1eWUJheRVtO671fnj3lTKiIvpw05QFVO6q4SuqRfkPYL82Hpbeo45uRHbRzQwYvaOBHrUdwluEub7grmUkIb94uSQUkpobvNm2+ylrv82dfK5fdr233OfJc9yYbkNTuYCyuqieOrmKEM6LIBRcwpjLtECbc4YuVmg9JiRBV1cENWdsIvizgFASsvE9ZcJw3ZkDzpE+cjyhKoyQSlMTcfdPGyUUWtWXGd1D/mzU/F09ukoRCSfy9ffCmclkF1NiitdfIAJ9d3uV9bLZ4My6JuXiGi+F60PKWNeRc/6uGAbk4uIr3J6CsxVcLDS7i4hZA06eUDDvZtWv+HW8fX8nk1YciHFPmQogQo0n5hyieopUlBB6/2U/hOd0AnNxuUFkLyjE+c9YjKIUUV0HxO6b7lTr7nzU9p41Pa9CVzUo1okjZe1LYVse8EznfCNnYyKEkEhRHvQcS75zBvuk63c4Cymj2u7W3IBqXBi/2IjQ06ubmwPBOUxv2imE/otx64z3ZyfkXMLohccIoRzU3SWAI110nDbcb02+fATdZSjGuzUWXYyfFbD2pC6NCvX6hX7CebHtuRz8GNuMXJgDLlU1yaPjnPdmzmTa/1IBdTZwCl38722Q6jbn7cL84BqmJcmwfVpYSuGNcmg1LQL6wND4CA2Gvn6NXLx9o1MKQEw/IvVcev9958SBU+PwLs/KiDH7RxjxVr3ktOxC1MR+X5uNp9uq+XLNmPD8IOYdDBO9atalXvz083gZDkrmS5K5hrIaO7rOm+aLnJmYpJbRZU5mKqTExdTBseri/L2eNq0XJTOnVbD0zaDz632HZxZDJsCjkv5aK37kuezXKok6+cGjdPdB+l/Hmzfu3iZONgY3DzQ6dS+CJiO3BbNkzqpbOTda/zyO/mh5x89+mh1bh7olyTHL083J7Y3RhdW+l7967j7dt2yNev3ruby+rVWSFnjAbF6bj66db+5c7x9av/p59Cj0+exyfPt5+CT19990+ez9/8hcpZ5cbqDcsCoMbml/MVq5c+leGCPzrVsrU3v7M943Xwi1lTOq4NBKQet/jSfWA0fby4OLA4eauCV8v8N8/fj7S0Yjo7GWNjPcMjPeNTg0Ojff0jvcxWOoVF6W5j9XawXr2a2D/8uPjh+djcMIaGQ1HxJDqRTqc2MZh0JoPYRGWwKP0s8hyLvtvDUIx3H8/2a14Nbs119HbgyBRMUxOjk4h8OdX9YXXq9cpISy+6tQXZx8IP0okHHWTVcIduYkAyO/Kqtx2LgEIgUCSU/M93ENZ8YV1DPRSGQCLRWCSqCUcYZzHe9rStDbQzKEg0AoLBwtFYFAwBRaORVBK2nUV93t78ZrDtzVjL1vuBw91xPv/5hf0oCGp4kpW361PTiyOsfjqaDKNSkcNttBf9rZKjvQ8Lcy+nB8ScFd7BwvNpmtvKLmUNUt6bfO4yDJ76Y9YNzjq1g44gYrBkPAFPZTBbyBRGIwJZB4XVw1H1KAwUS0Dh8GQUuh+HX+vpPhgfedbG6GDge/pbOroYzGYyDA2tg0MbkHAijdTewaKS0Hg8nEhAE/BYBqOJRmOgMTgShUhjkPE4JBaJ6m0dmhp6M9z3qrNjort/CkGkIZBoWB0UD4FcSPZ+zlpdhr0Ljfjv/6f/5f/8x3/8T//4//7Hf/y/w8X4meNUIuEMtDOpiPqO3s72no7F5bdbO5vd7W0f5udLvuB/WX0QKgRLy+9bGU0rC9Pec261oP/2+aJatmTLmurj2U9/DNw82uNpYyiqdXnl3oAmFpG5HZzz8/0LG09zfPBpf2Hu3cjgbKfihLO09aJ1kEbvJFLbSWgqBk3FwgloPAnd0dnybG7qw9Lr4f6251M9q+9GZsaop8dbfPaLw91neu3B3s675eWXTSxqd29H30D/5uan7Y3VydGeNy8ntraWtvdWVzbe7okEw3NTbf1dg+PDFCYZi0chUFAUBkkiNHZ30vq6We0tNCwKioQ24lE4LALX0cycGh3c31hW8re33k2axavfsuffkqZyWJRxs3MudsXHr3r5FcdRxXpYOt/LuDgJ20HWK3hI6b/mT36pnP/p3v29fHGdMd4VzF+vzr5XLx7zxpuU5jat/ZzXf0sf38e1+aAkcL4TvNiNOzkpB+ceUH/LWT6nTQ8Z40PBdFs0VfKG66Lh68Pln38OVHOGckpTiCuD1r2gdS8bFKf9wkJMU82ainHtY8Hyy63jIXdcBpVpv7ACahNuYcItTHnFSY8o5uSDDl4Z0NRiLI/ls5ucqZTQJYPSVFCRjaiTPnEJ1Hy7st7nzJW4rgRq8hHlVUKf9slyQWVtHFqKam+SpvuMpQLqMwFJPqSosVTygDYbUeeiuvvCZRFQ1RqE10lDwisCXfyUX5Lwigox9W3m+HPx9HPx9DFvvsscV+O6UkSZD8ryQVmt215NGe6ypnJMkwdVIZ+gkjN9vbU/Fiz36eOvWdNTQl/2iqIeTm32+1AwfS2f3qb1NwntU/7kOqEBnUcpn6AWB80GZLUpaMLDi7u5CQ8v7RenfKKI9chzsu0wfIq5ePmgrBrXlaOqgl+a84qLfulVWHmX0D6k9FVQlXELkw5e1iPOesQJOy/s2ArZtgHXUT6iuMuaKmltPMABfPuFmNp7sRd2cq4zxiKgCtvYgfM9j3kr7uYnvcJcWJ4OSJJBSS09G3ZyShFVxicJnR/UTHbw8ijq4Ecd/IhTYDvesp9s+q2HAdthyHEEegUxnzAXkIJOrs926Lrct57t2k537eYdu2HberIR8fD9dnbtJFQTuXRUAXqF2aiymjVdZ45zgCobVWajyphPFHQeVTLG65wpn9TlEvqAR+C4YIe8EndQlCucVIqnsZA85BGGfCK3g+NwHHkv+GGXyHW2bzNvhFwc58WB/ewgEdYFrDyHZf/MtH1m3gIjitur83LakIkoQBc/bDsK247CTm7YyQ04jny2Q6/1oJbhvC6Yy9nj64L5+6O7mDbEw7J8xuJ2CJw2nvX08My0a7McWvRbJs0nk3bNpF0zqFbcVnbII7QYPpr0K6emddDJtRnWDIpF+8VurVMf8fD91sOAne88PdArP/AO53iHc0rZe4N+49i4Bbm5Ps9nDWBUFovIUjHVw/Xl3/wh+uu3wMNn99NX3/WNtXx1fnfn+PLF9/PP4W/fAum07ubOXiyflqu2RM7sDEjTV1bVydbW0UvT2YHR+Cng4RUz+mxcE4sowgFZKCxw2w9AUOWKKN5xn7/nvX65MjnYzxwZap2e7Bkebp+c7hscbR+e7O0f7+oabZ8Z7Z6fGThiL4tl27MLA8/eTTJ76IRWIqOF3tLCamtpbW5tobYym9sYI+2Ml+3Ne10U3XTP2cKIYWl040VnVzueQsXS6fTRduqr6S6peGWf/Xx4gjw70z7QQetj0niDHacvZy4WX8pfzs51tyAb6xogjdgGHPyv9vHWhLDmCCH1dQ2NMCgMgUaiGHjCUDPzVW/rh+EOKhlGIMCYzVQijdSAaESgoCQipolOmGxvneluXpppF+5Nn+pXLMZV1+X+bfmiULULNR8/cRcXPj1D0WFEMmx8oG3z7XM5f+fVTP/G+2mbmWdSrh98GvZe7N0VTdd5659+K/3pv/j8+Nv9+/01LIPCaG2mMxkUPI1Fa25hNXd0tHV2dxAo5EYkBo4nwWAwDAJJgsE6CYQ+KrGPQVxdnDUfiw/337xbmuzqY9CaCWQmvqObOT3d39fDGBnp6OpiUsg4FotJp1MRKCiNSersaWa20mkkYgeJ2YdvGaF2dZOZ/e0tHR10ComKbIBToYjZTqZVtvl+nHXw7uXPpZt/fXfezPYAACAASURBVP/1f/7X/+3/+u//fTEW4e6t93ezKAQonYygMtGt3bS2web2/hYcHjne27M9v/CuZ2Rwsq+1ramdRt1ZnHvKnf/li72aUfz0YL+/OfnyeP7bL94vj7bHW+vDjTWfNl6Xzq4KpiSozGcN9/fO6o0jV7pIZs2+sCpxbXUAKqFu40ixvs5+OzjT3T7EahtsHhzpfv5ievHN/PyzsbGBFvb2gvX40GHZNymXeLuTWx8Hlxa6/V49l7PS29/U3cvsH+h6Njf5YenV4qvpyfHunj7m1IvB5Z2Fde7ewOzI9MsxrnB7c/vd+9X56RejHb1txCYqpZVGZhFGpvroTXgoDILFoIhYXH9b09L87OqbeRlnm/3x1e7iUPR4P3PGDlnWg+a1lG2vGhZfB4Rp617idCtr3Y9YuXb9hud4J+WWJF1i0MbPB5T3KXMurCqBui/F8z/ee/5QtX/OmW8S+mtAWQmqS0FVNXFcjumvk8c3SVPKKUpY+TmfMOHi5qOyq6z+7sryVD2/L508FEx/+ub9dnv5UDZ/Lpnv88dFUFGIyG5Suq9V29PV5U36+C5r+lo+/1KyfC6cPGaPaxTpXEiWC8lqNfOo/ShsPcyF5ddJ/S+3jm9X1nJMG7w8dBxvncjfmxVLbvN2rRpRBNQPeUs2JA/bjiJWLugQ1OQwH1JVQP1VzJALKqP2o7hLkA3JM0FZyi+LeSVRlzgVVBUAedzLqw1gfWd7wcsj0CX0nu6DXkEhqrxJG6+T+lrn/QrUVOO64Nle5PKwRnW5SuhqRJirtCETUdwXT3978HwtnxdC8qxXkPMIUg6Oz7obth/8Ph/Om8qgMu0VZHzC27Q+H5YWo/ISoMoEJBHrkde8Azp4+bAUdB55zBvO40/Bi/1cUP45f/rrrasQkv8+lfVJMm5hxiWIXbJjl+y7lP4moS9HVVm/JOuXFkKKrE8edwiTIV7EfZgMSq6ThqfS+W3mOB0UJP2cclIXsB1aNMuuk81a3cJ/tusxb/lP9wJn+xE7J2w7SnhFtflk3C8uAapsUOo93XWdbPnODpzmfatx+0S5mgzI/ZdHrtMd99mu+2zXd7kfcXHjflEuIAWc3LCbG4/KUzFVClDnY7rr9EnYzYsHJV7rQW0i6rez40FJMiyLuHjpsLwmhD9ajNmoEvAJsqAq7OYFXNx4WBENSuMR9XXxonh7mcgZPT5ByC8uZE25tDEQkjg8vKBV5Dlj+6xH1pNPx9r3Ru2K/fzQfs6JOCWus0O3jRsOyB5uHT998WcAZTosT3hFNc5cOiyP+8WAT5iOKsppA+ATus53y2nD5+vLGpgtAyi/3Tkebx3ZpL6YNRVSRp+DazVtWU1btpPtE/X6qe6T6/IoBWiToDoalAIRaTQsSfskF9pVGe+Z2fjR6zwK+fgZQJEHVaBP4j4/cF4cnJm2RfwFifjtiXnPcnoAuSpbrsqWVEwVj8qzcc1t+ezXb4FfPnvKV6dX1fN80VQuW25uLh8fnT99891cn2fTuuvr87s7W6FkKVcvq4/u268+V0hyYj/yRxVRUA5GRBlQEg8KU4Ay4BGEvJx8XF3MnRxb2ROrAzOfpganOgd7WYsLIwuvhl7MD3z4+Hz21dDEi76ZN2Oz7yYGu8jzs10S0era5vSr5aEDyceZpTHWMJNII9BoFAaNTqXTsDQihU7oYRBmmFR2D8X0vP9icUT7dnh5tqW1DUtjkhgMRncTrq8Ns/K2f/ld9/xck5i3/HHpGZOIW+1tFz6bkMxPb86NDPY2wdCNdQ318HrEXxOWfwTuayCSRigcCkMg0SgCHttMxQ+0EKe6KK3N+M5O2sT0SFd/JwqPRmMRJBKKRkY1EYitZOzsEF20P+M5/RQ43wLtnMfM6dMfI4GM0R7T613K5iEGilDfxiII9ta4e4uTwzSF4IP3gi87mj+WvnOfbF4ndP/132b/1X91XbwLXoQsK+y11sF2ViuVxSK206itdGJHC+nFs4Gd/aWllRdtPSwcFUfGE8hEEgaDIZCIRBKWQcUsvRw7lu3plB8Mmk9C4fuNnfmJ2fbBEcbSu9G3bwbmXw7Ozg20tJBJZDQS1QhH1XX2NI1MdA2OdHd0NjczqEQ0mkkmM6mkzo7m/qHO7oEeJAqHwxBpRKxcsPFshDXd17bybH4Gj9udnvBqFPMT/dAGCJWJZrYRp18Mz0817+++XN6Ym1kcobQRCWRMC4XahCbgmMjunrb58dFXfc0XoqXvBeNTwfD92vpYsTyUzfelk3xMUc0Z7kvHpaTyl0fb072jUji5KpiuiyflnP6qoL8pH1fyunhGk6+YYyldJn/uDWg+rs9OTnVMz/RMzgy/X15YWJidHO3a/vgC9GhBjxxw8qpJfSYoi/uk/IPnmYRlc3Puzdvh1g5MVw+jvZ02PdG/svxi4fXExEz3q+WJTf4SW7y+uftSrVovpU+LieNszBTyaSxmgVCyufRhcvZF19rmbHsXDo6EwBEQOByKxzT09jYPDHa+fDn56eP8wdpc8PQo5xRcheXXEcV9XHuf1GX9Iu/Jht2w6jFvnKhXTnVrnrODkIPjP9+3G9et+o8O47rrZDNiP6om9b/cWH+5vvxWNt+ltaWQ+D5zcpsx/fTgeri+vCmdPl5d5CPKpEdk0y+7LetpQFzM6W7KJ1+r1gqgBs4PQB+vlFQ/Viw/31q/XZ/no7LQ5V7Yul9NGUugphLX1dTuOqG5jqmrcc11QlUCZGk/P2rfz4VEdxldISJJ+/m5gDQXkD7lLQ+Zk2JYmfKI0h6p27gt3Bk3K5YAJy94eRixc+Ie4XXS8JC3pH2ypEeS8cuzAUXaJ0v7ZAm3OHRxFLGxa0KY8kvyEXUB1CUDygJoyISEgOsIdHOSPlHCK0oH5JmACnSKXafbNRw26OLVZpL36eOfKpdXoCbrl9TY3OmAJOkTFQHVbf7kW+niNmm8julqpi0XksRcHI9548K44rZshGz7Sb8gF5KAziOfedNn3nQYP0bth5WY6iZlqMQ0URvHYfgE2LlpvxB0HkXthymfqASormK6u7SpdgWbC0jLIUXBL817xTmPKG49Stu4tUEu4OTWaNrpgDzuEYdtXM/FtkWzfKH/5DtlAw5RxM5zn2z6z7ZTIWkxrvFe7J2pf9dCwMGJ2Nh2/brD8Km2kiLuEeYAVcwnivvF6YgkFZL6rQd+Oxv0SYJukcfKt5oPIk5B2MH3Ww99lwd+66H7bMdm+mQ9Xs8GxZmgNB2Vp+OqREwZi8gyUXU5YSwktMmwLOoV1IQwC6qKSV3NESYCklpMJmBje873at8ZdB5FvQKv9SAWklZy5gSgSkQ15dzp/aPr82dPNqnPgdqrlKm2laKQNcU8yqhLXEoaU6Ai4OYAIdl1+TIBGO7y1kLcFPJKYlH1XdWWTxvDLkEhpol7xMHLo5hblAe06ZAy6hElgvJCXF8CNb6zvYidk48o8xFl1MH1ne1lQ/K7kiUDKIpJ7X3RkgpJASe3lhnORvQhpxgIyNOgDgjJAl5hNKoolcwP2dPg5ZFevmg2fnRa9/1uTioiS4dl58Y1s37Vcb5vPz+US96xD59zea+43NeQbFp7d31ezh9nEuoUqCikdT89OH/94v32h+DDZ2fl+uz+3n5zc3lVtlSvztJx9c312f2t9ft3f6F08uVn/6//Il6sXgAZnS+m8gGSdE4TDfFC7oOg87CY0Uf9opCL/f3W8XjjsriEn2Qf9vW7U/PDE4Ody0tj7xaHP67PKdR7e7z3nw4Wj+SbYiO7i4VYWug3nxwsrQ7w5MvnQfXq0evmURqOjCWTiTQKlUQho8g4IgXbScVO0kj8fsbZq+HzN8Oy1z0L4zRWM4rZTG1ubu1pIbx+1rP9cXT9Xff4AGbn09zu5hIKXt+FR8w0U2daacOdNFY3GU5H1eMRddDGGtcK909PbX89AoHAojEIBAqOQCEwaDQWhUM30gj1bTRofy9zaqrv/crrybkJMoNCIGGpVCyVhGSQaO1M8twESy16nfBwSiHxQ8LwU+b87mfPzR9CyTuXr2Bf+PSitZeOw0D21t7Khe8PNme0shX3OedobVQveB1z8tNe8dc789W1ufzocSUsb3Zedo83z70YGOilTg+2z092jA2Rns0xNfoNT0CzubeAp8FoBAIWi4VAG+uJOGwTmcrATgw2rT4f0MlecQ8n3y52vnnX+/J198Ji78bG5Mv5lrEJ1tt3E2PjnTQGFoWpa2olvFmaWVqZ6+5g9A60do11YdvImA4Gqadt5Pnc69WVuaX55v5+SD0cSyOf2vQ7u4t0MqKFTBrqJXd24CdmO/fFn9bYyy8+zLxen19cf2niv426pA9PQPV7evbDNAQOwZLxVBqD2U1uaiK9n5t+1k571YE85c89ZQ1/8yXwpXj+uWC5TRsTHl4+LC5ERXHP/k/Vk5+++J/uHV8fHN/vbV9vLLc5ZTbMTvh28wnpl9uz26L585Ut5lMtz/d0MWBddDirlfpu6eXLl5MjA60a6fbP95H/j6n3enLjQLM9qW611JLoJJGU6L33pCSSove2imUBFLz33ntkIr33SHhXhXK0EuWme3pm1szeiBt7d+++7N+zD+h7YyPypd4KEQic/L5zvt9hQRuQmOqyob4QlXBvR83AoD2TXUhlDRe/33X67P4zZ/ff+PHc7PRDs2XaHdDm0KA0RCgyQOOOBuP6qZ9cVfwrSmhYi3akqEx6mmKoWtJm01ML+h/vPjj/za4tW7dv+Xzrnz7euGH7we2nfjj15OVto/EBh3rWWtkW5u6Svi7lr5MermpBSjq4skAillzqJU+72/W4yLgE0loXPDxmLKeeleNPiNJsk3UOZH9PdC8p/pHq7/KONu/vKOEPb9H11Uqvk1we5Lq1SEcINBhHVw2trxQXB9lBO/luWOnTATw0BWanOdSy2EystFIybifLuvHve4P2j2lnNdzFVy0q5lAQm4LYRMTQoO11ysYAGgU390QvDy0g2cmM83458KxNeLtUQKnaVdi5IqcbqLcce4nmtCxoUXC3ANvzoecMYK5TPgl2jX1BoergABtbsVJFE5zSwOlZsqAninowOcOCNpnwUYBdJgISZmkwrjbvr1NermpFcwtEwaxgQQ6xiYidBc1Idh5KzVAlfZP0LsnxJumlCgtkcUGEbQxgwgs6rmoRcWefCtYhpwo7FcRBFHRwdoaDTArt4lBLjXSOnwblVjC7DFubpJssasfpUDyvZSpGsqDHsto2E2zSHqaix3JzTMXIAiYsq8WyWqZsUhCHBFgaqEup2oSSkSvo6dS8XDKh5QUcMBCgES3rq3kNWjLKlH/YyNZYH1JawEsWGnTxVQ9dsoLxaSQzh5UWekpMwBxoTjMmjmI5TQ13jY8BwORMJT7FAOYa7eNRh4i7ZNpV530c6VS4QEtJyFxEYqMyF1fpYI0KUKAZLS7QVQsDWbDSAlrUsYChxfnqUohALOWiBizpsIoBKxrHbJemGB4bhINGanzqziF2FraNgXlAerYYfzkeMXHAUOeDAuESKE+7lmzWEgofZQlft57+7RW1pKSbmK+BegXAXsO8LGgTYf/YDszEX1QK8wIb6PVKPBfDSza0ZA15nxVzOob0peMv87EplQ5KqDsfmsj4n5EVS4MN17mwQgcE3INmNEBsKut7ErXdSTjvx+x3ffprcce95U4Syk8DmcmBEhJRc8Z3D8lMCZCRBl1Y2SbgAYEOCmxIkiKiHOn2C+/6YIsNk6CVJV087SZRK1rWpoIPF+bOOUzXHJYbHvu9RHQ6EZ8LBF6GwzMbarS3qUT6g5zSjJGcm+O9bTX2frn6eg0ddAu9dq7fyQ97xdVRdTSsdFvZmhgcdrOvV6vDbnZ5WPz5Lb7UzzeUSG+lPFwDaMGXyUwDZR2DOSTKU2cDdTkjcfHhAOLEBEz5s1Xro+nzl+/um5q7aDLejPpemGavFpK6Us5cBB0F2DNp+uH5/CUAcs7NXgmE5ukm8Nj26NNTG7/a8tcd27du37F165df7N3z7batm7Zv3HRgxzc/nt176vDOkyeOHNr/7amDX3134tv9u7ccPHbg5un9V45ts01fcS5cu3J56537J3S2yb9u++unX3/61faNB/d8e+v2taMXTmz4eMOfP/rT5g0f/+lPm7/68pvPPvt0y5ef7Du6/eaza/svHtywccOeTVuPnzx28OiRLZ98tm3z1s++2rL5m6/27Njx/MLXSNGUrNiuPLq4bc+W/bu/3fHl5s2bPvvqq0++3f7JvSuHQ8Y7KmBtw9ZFwvlOif46Av/2M9VbKtKdhCM7PWW9cf3B0WcTl8Dog6T3TsD9KBB46XA8jviepj13+NzL9VppvV1p1TPJwoLWfs8WnjO5Z899d+LBrUs2w0OP7eb3Fz92Wr4vFkznzx/euHnTNzu3/fXzT7ds2XJw754zx4/c/O7suSPf2heeOOOG+y+vPZ3+cXrutsny1OaYMFie3Ht09u6D899dOaRZeHDy9PbTZ78xGO7H43qj8cGZq2dOfH/m/PUrXx7Ye/jsuaOnT/9w9Yp+QXvtwZ3vf/zu4482nD68A86Hb/1w+qtNnx4/dmj/0aPfXzr94NpRnvSCqOnp/PkLVw8cPfbtvT2fPTu+zf30mnXi9umD2zd/8aevtm/evH3z1m1/+WbnxrNnD165fPz+jTMv7p41TFzGc8Zx88BaO9evxeusf7VfeLVY7tcTo0bizaCw3Ex25ehiI9VRYjXW35Ii7Zq70/Aroq/TSiWSc8dPbTl3ec/xM9+evXzc7NS8mL55684JsGpfGVV4xkmiCzTprNeiDTXG0m6grMumpyQhQBGOZ/NnH7w4+nL2nMN6k8fcy2r2TbP4rlnqi6GRGm/RrjphX23EXzfjy3LwdTO+yEaWhNhyLbVSz3TlGIs7U7EXRt3lF4Zbz+av3Ht6amb2crVoXG3lXjeyi1ywy/sExDRQQsvNZIP39ZRYT40rjLcnBMdnbTXcIcIWGbU1KHdPCNYICwtqm4xjqAQWa0EJNXYFz6tuUoFMIqAfcL4lMfi2nX7fzfYYz2ot+m/voV+XCwPR0+NdXc7doh2LcmggBhaV+LhYZ7zzrOGuoRzrCeEWG1RJ7zifAqXn4Mw8C1rA5AwQfdGiPCMlNhTDNdSuILas90HW+yBlvZt3PRIrFh60YnmdgDll2ivS3hblUxAnXTTUUFcd81F5I5kzIUkdVjSTFRteMqEFA1LQVVIzUE4j4s5xLh8p6KD0HFkyNJnASj0jI04ONFeT02Pa2XhLKSF2EbY1SXcddyqIrY7a66hdAk0qZB0J4SEXHrChLuXv85EW5edBa4sOjWqZOulhAROSmYOSs+XIZMb7uBKdlmBXkwouKellNd2iAzLiHBcf9oRwHfPVEA9fsSFJDRCZxtK6cSYFBwxoeQHOa5CsBstq0ZQWis5U/BNsxVzD3GhGMz5uo4oGIr8Ap+aQyLOy9z4en8DjE1JJJ5cXWoh1SHtI2MriToFwMZCVBS0K6moQ3gbqxkoLWGmBBIwi7sTL+kJsAszMgplZIDHLAFaiaMRyxmpSWwzPolkTC7hQ0MASDpXzd+Vohw+12UCL8pEZDZLWgvFZsmTCy4Z0+BlQmFd4P4XZENAIVfQ1MdRRE+1aXKA8NdbPonYsrcPyeqhkYEgPz/glJrBYS6+qubYcUTl/kw/2a/GeGBlXQtZJjyqFRdanCMG1ESDzARK11cRQr5VGQQeJeBjcqwoRmfYyiFUiHSSoR4u6MewNKekI0FgTAt1GQmK9411u2PEwHZiAsnqibKUAezE2m3U+haPzMesD08tLCf9zpGIBi0aW8suQLxeYKmf0ycSc2/XIabqTdD+PWR/F4jMCHwMKpmrBLJAhuGKDISdO+AqgAYAtDOfP5zVASU8gdp70coSnzUUU0o+BFgiwsJSfp0LVgjkTnsYKtmrWlEtqrIabTsvdfGwm658oR2Y21PlAQw63OympHmFEn1ILDzuZX15jw16x08x0mpnlReD1Gvr2Fb46qjbVpCqFRoPCh3fE69XqaFBYXwbWl4HVpXJvuVTrJKuYpVCYxxALR7g4zMHjzkYts9gHf/u1triCivU0JUYjBW0wO6c3XAsFJ4CCKR+bQ8p2sGTlxFRrCMWAhVBqCsU8Ou31fMnOtsAHpjt7b+zde+Lb726f33ds59c7N52+ePzo6YMXfzh/4ftzZw/v3PH15s2bNx/ct/P+tbOTjy7funH27Pen9n/z+cl9G+efnrfOfH/v2p4Xzy7rLC//8uVftu/9aufOL29evXTt6uUdB77ZvPPLLV9u3PKXj7/e+s3GT7/Y+PFHB3ZtvnXzpMUzNWF5fOjHQ/v2bNlzYteB04c3ffb59o1fbv9mx9dfbd63ceP89QMCHlAH6KP5e59s/vOundsP79939MihIwe/PX30m6mHF/XPLpQDz7iCBku9VBHL22bq52Xg9Ruks1p2JZ/bg0/Ntns67bW868eE82Y6OhmNTCfic8XsfNJ7Z70RerUC//wzTfL+ZHkhktcbnRMG46ReO+VzaBPBhYj3+ZN7+6ZenHzy+PSRo9u/3f3V1u1btn+zbefOnTu2bT+4Z+fOrzY+vHnJpnsKVINFwBdPW8z2pyXQ2+hUOTFTrDjzZY/dPfFi8odYwqDV3jSbH3BcAscC9yZuXr514dbzu/vPHD187sTRM0ePHjtw7tyx01fOmly63Xs2Xzi7x2ObPbDny2OH9+3Yse3QsePXf7igefqDQgcIyhHJz3iCkyb942v3ju499sXeo5sPnNyxcdtfPt740ZYdWzbt+PLbvTu+2bntwP7d50+fuHLh1OObl3UvbkzcOVunvKut7G9r6Go3v9zO/vIaezMCWlJ4UY29GRTeLZZeDUrr/eLYRWAQm0AYJNoqMq6aGCqXjbH4LC+l0zmzx6+NJS25goOiIoNuqd/OtNXISj+tSuFhN1eXIyLra6lxkfX125lhN8dJYUYIynKUp319Nb1YSzepoAy5FMwuo7Y66WpSzgbp6PGeN63Eh0FurZZ+2yoMxZiCuxtccNhMD9vZQSfbW8ZG6+TKKr4yrK72i6ut7JIcXRQCi0q4w3lX28lhLcoiZpl0D9TEcje3VIsNpLBKOFnAwFdNDcrdpD0yapMQM1PRyaily/uWahE8P1uJPSMKczJiJvKzZGGOregGYmC1Ea9hVgk2EfmXMqLngHmqOEvkp+mSRkbMTFnbYvwCZKXLhrEKjrtkh3JsIMcHcrwnRjt8mIdsRFFPV0xgcqYUekoVtGLVLIAmtqyni7py+BmRm4eTs3n/Uzg1JyPOnhhd7xQGapJHHXXcLcMOLKMhcjoqb6TyRhnyyJCnFJ8rRGcywReF6BReNtBVC1218Kh9nG+kQDOa05ZjL6H0nIw464S3TnrQ7DxZXCAKOgmxjwnaCuZEMjN0USfD1g7jG0mRLu1too4e5W0T3i7lbxCeNh2oE14JdtQJf50KjKtlu3yoL0RlxIlltVByHojNIGltnfCPaqk2E6SKBjQ7z4HmOunhABuc0vCgvc2EJdglQk6h6gDjs9X8PJSbx8t6rmoVqja2ZKFzBjKzgGQ1PGSDM/O54LNs4ClR1KM5LV5YAKv2UHgyndEmknOptCaV1hSKRrBqRwHjOJAiEW4Fd0uwQ4YdPGCBcvNYaYFH7R0p0uSDHGKjq2YSMCb9j3PhyYT3ST7yEsrqgZQWSC0UY/O55GQhMQkVNDXaq5IeFjAxJQOSmoWyumJsuprRjodCID2Dlhdo2EIg1v/hDnp6jVRTDKtcoCmGB3xcxjwU4hAYPw7b4LKRBW1IUoMWdSLubPJBlfH9zxSrAFkZzFHjg/1m+v062q0nx3ztuhjmqVBDSvSb2eV+uVuLy7RHZT0calEZX4ML0FUzXNQSoJGnXDLnwyFTOaVhYBdSNBXis5nwy1x0Gsob4IKx7H9J5kwZ7/Ow9X4qOJGNzxQz2lJ+gSrYEt4XpfRCPqPLZ3SVrAHOmcCYtgJYRSFOYz4wbyIhN1Z1AhUrTviqsAUjnK1WhqN91bIhFniajk7iFbOIOETMQ8J2Cnc1aqmlXmXQLPVqOYkIAzlTJDih1161W26lIi9j7ie54IsNbTXWrseH/Vynl+n0MkvDwmhQeL0CKmKk3Uh3W9mVJXBpUO61c8uLQLeVXVsBVkbl8dNpJdvNxOIg324m2oOc3IixvI9hPCLvV4RgQ4p068l2M7m6DPz8Mz1cKnFyEOfcRdiQAjQAaEFgFwG70YodLlkx2DVchH7/e7O7CnWXgG6vkk5pmx2gPoCfmW7f0l75cebqY8O9o5f3HDm98/6zqw+nbs+5Zo78ePTzv3y0a9ee/YeOHzq4//zRnVcv7H705NKdieu79m3a+e3H549v/fH0tsvHv7x/49TU3KMtO7d+u/PL6z9cmHh059TxA4dP7j94+sDnWz/+/PMN3+zcsXXTX88f3b3w9FrKNw0ULeHs/J2ZM8fOfrHv0o59Fw589NFHn/3ps6+2fr31k4/3frTB+eyyRMevPzz7+befbvz6i+3bvrpy+dLxY0fOnTp46cyBBzdO2mav0hUTmp8rJp5xuLleNQwl/5vl4upaBURNKG5LJ6bmJs9ZH+/zzV8A0rOZ+FwiPpuMv3DbrvzHH4Tajw3fAiBrJWoBhAs9fHL50rnDd6/9cPf6+clH13RTN2effzf9/OKjB6efTV65/eDcsdNHN3656U8f/3n719u+v3hh6xefxvxWIBviK4GVNsoyMV94qow4aSGGE/7FPpjJm+yuJxQbCQQn3J7HJOGXxES7nY+mzC/mbs6aJ+48v3772Y37T6/ff3jl4YNLoZyDrpXPXd574NCmGz+e/vrrT2/eunry9Imr167f+u6SbeqOSgQZyk4LXkmKqXy6LMSCFVuw7HSmzTcmru86tfeL3Vs3bPrzTWbtrQAAIABJREFUxq1b9uzbu2fPvpPHTx3dv//CycO6qYcv7v2AF3RtLjiqp+qsvytHXy9Vlru5jhL9/RXyt7f4r2vQ62F51MoojI/DHHU+qBAOlXLVGDeL2hBAr0rhd28winI1GwVJTAy6lfUR0lISKhdYaqbfLFaGzfSwmZYoT431r/QK/XpyuZsfdXLDbm5lsbw6LCtcoMb6a6x/HBngISte1PCwWUKsRGGuhllHtVCXc68qqbfd0lCK1ylfSwjXWD9PultKjEadLO6u88GOFKnTbhm11Clbj/c0KCcH6kXYJCAWGbe3xXBLCKmMTyWcddIlIVamopdR26ISXarF6qSrFHkxTqlAqZnx6zmanQcTU0humq3qZdwqICYeNnKQgYMMCmGjyjMyZuKhBSw/BaUmicKcjNrGwBSqpMdyGgmxtxh/nfR0uOBQjnX48FgF+1KsQftFxKGSXpX0CpCZKunIohbJzFAlXSX2Ih98jGZn0eJCJTWDZDUK7lZxj4K6mqRPhh0caJYRpwQ7FNSl4j4V97XoSA3z15mISodFzMMjLoXyjr0utKgb1lMC5uRRh4g4qLIRSs9Voi/B+DQQfwkmpsYRzTHDrE56unxIRm013KEgthpqb1GeJu5UIEsNtrZwT5P0ilUrVzGzFTMPWhXcK8DOvhStU942F2wygXF1g4i4qLIZyepkzNMTo00mQFdMaE7DACaV9LCwrZychnIaDrFjJX0lNVNJzZQSU3BhDiloqbKBq1rokhFNz8OJeTyzAGTnMpHnMd/DfHwSLuoYxIYDxlEnJzQRsYUO1hWmBtIKILWx9oh/+/vwH78Ky908A1klwt0To03KLyNONKOpZueA9Axa1HGIbYwXJyoGEjCigBEqLWRiL/PJGRSwYqANKplK6QUCNALZWSA9M94Vj78MhdCzUk6TS0zn45NExVinvBxohlIzZF4DVfQi62tIEY5wjQnaMu0dtbJrzdySmho0Ug0pQkAWkXR3+DCUnM1FnlOgSSU94853CXWM8egS5WmK4aV29v0qPN6jNoSQygXqXLgtxbu1+KCRasuRpuAfh5P7tXhbDMukW+X8DSEosV6eciGAXmD8AuMHS/p8erZS0FXLBgQ0Y5A1YX+QD7zwGq5HXQ+LiZlieo5EHVDFmPG9SPqe41U7VDZXSyaoZCrF54D4PATbUchOoe5iYq6a0/NUgKX8/UFFlaI87WvXUx01VRejUH6hFJ+Bsjo4M0+BZrxqRaoWlvKrYrwhJdpSWmQiDBnguShF+xkmwFJ+IK+DcwsbOo1ES431OulBLztaLK6tAKNBYTQoKEqs1cooSqzZTEtShOMCw2G53y+uLlfazURNDvW7mVYj3lCjy0ulXict1yKKGq3VY7Icrtei/W52bQSsjYBhP7e+Cr56DQ8WC2ojJtUjvBKEKVtNSbNMmKMDKGjLxGewqr2pJn9+Rw9WwOV1rNHI5LILnW65t4xEyyZIjluzGq3n2bT2psFw3++bi2QsCSSw8dhnmzdv3bH74O4Dx/bs3nnxxM6bP+x59Pzsg7lrR6/sP3x2++GDnx/b+cm1M7t103d1+onNO744dnjPi8d3r54/8e2Xn168dOTylRMXrx67+/S7M9dPHD2z6+m98z7tXTgyB0Rf5uMTJsMlneGcznv/8sPzH3300cZPN2396sttmz49tukTIrwgkokzVw99tuvzE5dO7t+3a/++PadOHzu879vTR3Yd378x5HgyqGeCnrtO+zV/4G7KcrVN2pfq0ZrgKRdmipnpoPO2U/+D88nBmOE7umwA8ppE7Hks/iwUvPXHb+jbP+D+epqU7VQtEExMn7m4a9+Br48c3Xvt+5MzL+7Y9RML0w9mJ69rtbfDca3V9+zQyYN//vzPX33z9Z07dxZ0mr3fbjNrX2qnHuFB7X//16W/fajRfKTWzS2uwBIfYmBHPDGdzWmVWtLpvJNKTVcBvSKFfn5PtvuVVN4YSRmCSaM7rNUYHtidLwK+qTziyIL2Se2Pl68ePP/dgW92bzp97ui1W1devHhx8dgh3cMfmkRIFf01NdRtJn9aRn9fJn9eRH99zb15zQtKMVK0P9HfOfDd7i+/+eLYyQM7dn518MDuMycPnTmxVzN1J+ybr8RfkiW9iNhl0t1TYuPV6NtlcNRIjBqJvhxui+E66+dxp0x7R51cX4wMlXhfisqUs865F9vxpX6iLnsG7eTqYuHdSnVtUBzWk4u1xHIjs6QkV5qZvhRtc8HFWmKxlhjIsVE9peCuBu3vCpGuHOMQOw1bedItMb52LT4mXtZIp4TZ2KpeJexd3tegnEtyvMMF66SnL0UXGyketcNFrUi6hmJYQWw8qOeABbwwTZamZcygkuY33YyCWZHMFJyertPutXauLYZ51C6jthbj7QnBsXHVYrwtxivCFqFq6/ERFffgOV0Ncy/KiTYT5ABLQ/CrnJesGsDcTDU/S0HGhuDvKGEW1DKAhi5rmco/XcAxdWU8+mA5DZKZYwHTuEiPA80N2t/mQi02uFhLLtaSbS60pKZe90pDOSYhdg40UyV9i/EzFSNdNvBVC4XYkNICUtA1mUCLDsigrY15W6hHJdw1zD2mYTFlCw/a60SwzURlItDi400uImIeHnUolLfBBRtcoEb7VMa/2i0M6ymuakWyGiQ9L0L2UuTFmDE2RnKzgKlJ+1abmbEocqCZBUwK4qihThm0SoBFrFrruLuGOuukR8U9IuIYC16d8qqkp8UGJNSB5rRkySAiLrpiGcskC1oYwMyCZq5q4SGriNiR0gIBmgjQxGEOgXAB2bl8fJJBbHB2Bs7OQJnpcmwyF3iS9T2pRF9iWS1PugnIApf1hdR0yHPf57jtd97pqIl//2P5//zPD//Xf/n19Uj6X/62+v/+3//4b//HL//Pf/3j7z+xq90CjzpU0lunfFTZOP4f0KIOSM8A6Rk4r2Egy1gI6aoZrZowyAwUteW8FqoY4YoFq9op1C1gDqJiKMYnofQsltfCmblqaiYbeAJWFlDYjFQM1ewcV7UoiI3JafjiAke4GMwhs36J8Y1zoQ0uKJMeAbJKqKNOeSXChRS0XNXSEyMibMPyWiyvJYoLZEmP5bVwXsPC1pYQqrE+DrMLhLOjRFXOz6I2hfEutTNDJd4VwjXCLeJOmXKqrKfGuHnMKmAOumpmYWtHiXaUKE+5ONJJYzYYNGdTM9nUDIk5RS5IYk4IMAElfcr7JO176rfcBtOaBh+R2SCLu0s5TTkxj5bMbSnJET4SduIVazYyVc0s5PO6THKWgBxoyYyWzDTqRiG7LMdfL1YVOkBDdhK0NviIhHtp0AZldSLiaIuRphwV2ABH+zjSz+JeAffxVAgombM5baagwwinxIeQiqmSnt/QaaUUKVQTQzUx1G2mVhbLS8Pi8lK53c42m2ma9ipKrF5PNpvp9XV0MCi12+l2Oz0YFF69QlqtlCSFlpeBlRWwXo/3erleL9dsJpeXyn/7Q/zjN360WHrzqvr2NbS8Ump3EjTjwHAzSdnKoEZgIwIfW1/Hm2oSAkwi6xNo92IrPVqp/vwzOxqBqpxYXUVXXuE465fbmTziiKU1GOQG0qZCUo8ggRLu/3zvhh27dm7a/u2+gyfOHD9imrod9zxPZDRVKfHYcPu57taVa4d3frXh5IEt08+vT8882PDJhvt3rn938dSRA98c2rXl+YPvLKYnkYQ+B7vnE9O3pi9evrrr8vFN83eOuibPl3yP0OTkkhpafo1P6h98senzXbv3bt65ffu3m47v2JjQPyilzE/nb//4/NqlGxe/2PjJ9m1bDh3evXfX9muXTl2/dDDmmWxLyaD73oL2wsNH+0KG71Pu2/rJY1OPDziN38d896zaC+b5c4G502DggYJaRMKOI8ZOO9rtx1bWsj+9q9QUl6J6ScZutN/48eHxMz8ePnBu7/eXDk49uxFw6EzzzzRTd+bmblg9T9zRiS/3bP7Llo/3H9t35tzJEyePbPty45kT+w/t++reoU3Nqv+nZfxf/lb/8Lv49j3VrSeJihEETZ1OThACrUaioUZrYrClxl6tVn77mV5dhWvNXHcRkRuFeEqDYh6GCSCUK5qeied0T2euXL5+5OiZXbv3b71641w45n1485Jn/u6bdvnDK3i0lF1sJX9Zhl5LgSHp7NLOvhzut1L9fl5QojlQb7Q+9IfnTZaneuMji/npzNQVm/UugjhU0tMVwuud/Pvl6k8r0PtV6P0qtDYotnl/Twot1eMrndyolanzQYnytKSIjHlExCFjTh42s4hRZR113j5oBHq1QIP38JiZh80K4ahT3g4fXlJTr7qF1VZ2qMQ7fEjGnC02MKqnWmyALZvEqm184iYRbonyUIhNYLw0bFE5v8r4VNbTkUMK4Wgwrt/Wq+udPA9Z4cwcD1kbtE8m3U0+uNLJLUuBLuVoEbY6auZBjYwZBrJ3VA/KiFmoGoSqQYQtAym83sl3hbBKemTU1qQ9QznS5QMCNG5wtQqQucuFW3RAxT0N0lcnvCruEao2tmJmCRuJmOCKFqvqRcbVVEJ1KUChZhm3iqhZwmwiamVBM17QQelZODM/kKLL9VQNd411cTxvMRWjiDjGNwxNJqDgbjSnxfI6umLiISte0OEFHZyZExE7XtAxgIkBTCLt5XEnjzoWa8mBGBMrFqls4QvGMWtGwd1dIdJiw1zVjmYNaNZQSWrwkoWp2omyGS8bxkEMEjA2uCBdtVCgGcppiKK+yQQapE9BXXTJyAGWGuZukL4m5W8zwfEVI5rTAImphOteyHIj5XkARCfxrGbcETEuP+pwwXHwR8K9IuZp0L4OH2pzQZX0qKS3xQZbbFgl/QM5WSN8/6Pn1iqhDgl1iIidRe0qF2hJkZ6a6KkJFrWjZb1EeUZqdFGJNig3WdSCiSkoPUtXTCLiECgPAVlKmdlU5DmQ19Co3Wa4MvPiRMrxHAhrsJQpZLgPhDUKFGCLTjxtZkELXTExgLnDh7tChIVtY4xnOTlViE2Uk1PjE3gKNMF5DZiZLWSmEdBAYXYCsRKInUQdPO1rq5kxkHMM2WEA09hfJCoGsLIgcf5+KyURLqail0ATmZ4lEpMUYiMgyxil1hTDPSXelWMy6WmyXpVwKpi9TXslyEIWtSrh7EkhBXEgmblS5EU5NlmITWRCT0upKQoyj/Vy3IlBVAzj84yWEBq75iJsYoEFEbWO40hYRdcSQhxi4xBbT4235QhLOETGI3M+kfeztLvbTi8vlWtyWOT9w37+/VucrJrL6Zmg804i8JhBbDRqL6ZnSpnZclZTzelI0IoWDHjJhJaM6dALsLCQzc4loxNAXsdCDqJsLmXmSzkNBFk42AmmNZXkHFzQ15igTPnHuZtK/CVRMVCIjcTtLOWVuKAqRHq1TF1K0IQXgmxlwICTrroSV7gAh9g3dHrZhhprKNGmHO030yuL5WE/P1gsrq/Aq6PqoFsYDSuL/VKvnRsNK001ORwWV1erHz4wHz4w3W5WFIONRqLZTLabyVdr0JtXyMqo8v49+e//3vj9d2FxsfThJ3JlVO62U61GXJGCqhJuNeIi72OpoCjEP3wQeoOiIoUG7XSd87ZZz+s19Ke3VKeZqcnhmhzudDKCEBDFYLtTUmuZfqOUj86Xc0YE8cULxsMXt56+dOrUhXPnL144sfebgOa+ANhJ0s1282UmmIVcRteTC9/t3rn7L6fOfDM1e+fH26cfPLy9bfum3bu3HN27NeWa78tFBHbBrK/cCHuK83dfnDpxYuOl019eO/3l5M2DIf2PDdjD88nvbp76+LM/7Tm0b+vebQeP7zy7f1to/iYJ+6fMDy7cP3vk4oFP/rrh+PHd3109uXvXjod3r3qsUz7zE6JsV0h/KTPrsPxYTL70228+u7f32cP9XsfNVPSZxfD97NRxw9ODSHpiIPvXu8lePfjrT/BvH1BFdvOYkYZ0w1ak34pxvJcUInHQbolrnjy5MDt9IxbUJUOGVNSo0d158PzMlOHa3tPbtuz+dN+xb/Yc+vb4qYPXrp0/f/bA6ZO7zn+zwfTiUo2J/rf/ura2hrUb6VG78GZYff+GHPbzr9dhVQrX5fDbNWipl+nUo0udxG8/EStL4KvX5GgNZ7nQ0hKwulzpdzMcF6gi7jn9rZsPzz54eunx8+8WDPdBKuH3TucC0297wO8/029eVX9ag39fxdqDQL3l7vVCK6PUYi/alrwdOTBqxBrNeLebXVqq9nolRUmQmBOuGijS3BXCr7qFD8vQz6vw2yXg7TL4dhnsKNGOEPinFjbTy+1sT020pEhbjjb4iER5+vXkQE0IuK0jhwb1SK8WWmmlOkKgKwb7arTO+jnEhpUWSomXeFHTEQIdIdDifE3W22S9PGxmq8YW5WvT/u4YX9JIL7ezDS7QliNNOdqQIjRsYVFbg/cBmal87NlyM77cSSu0a8wr4SCTjNsbjKdOu+HEEyT5lCpOj+t7ZMSo4GYZM9VRq4JaFNRC5jVEQSMhdgV3NRl/h/O3WV9PCNZJF5abg1JTVElHlxfGiEsBsqqEW4RtY4dPRh04YMABA4NYx+/pdT7QFEMNIUiWdSJqbdA+AbaNEdgCbGdB20CKdrigjDpUwq0SbrpsIIsLVEkvYy4RcQiwvUZ4BNg+ZqRxVSsDmMcaKSKOMVB7/GeTDymUV0KddconI048p4OTs2BsSkTsY16ahDrHsxeWM7KAQyGDIuYTULeEe1tCeKmZ6coxBrJAOQ1RMXKIHcvrwOQMA5gV1CUjzqEUb1J+EbILVZuCulp0gAetImTnIZsA2xnAzFbMImTnQStbNgmgVcGc47wrD9lY0EJUjDLha/HRthhWGR9d/f+pb8WCl0x4yUSDNh51jB+F8nSkyGIjNVAT4yX8sJ6ss/5xDxSP2tuMu07YOWABycxAmWmypBcwh8r4KMiCA0YgOzeGs9T5IAVZCNA0RqYplIeFrSRgpKtmhfIImGPMZhMhe4P2j2cykXSrXEChPDLpFnFngwvUaK+AOSTChZf1QGEeqxop1AqX9UBeA+R1YGGBxd3jLwBftQiwDS/rc5HnYG5u3FDI445+Ld5kvRJiVVALnp4Cwk8ysQm0rGcQW1MMD+upfi3RZAJDJdERAh3OX4OtYtlApmeh2MT4A3JFAxCdTLrvp7wPc5HnhcRkMTNdyc9V01Ol2PNS7Hk+/ATNz8HZmfEVCluYZgvTVG4ajD+F0y9pQE8AC2TVwMJWID0DZmYlyq0wXgq18pSLJRwEYq2JofevsTdrcLMWa9Zi3WaqoURZ3MkRLo5w8aS7oyZk2puPTwLZOQyykrCdhRwS6qbK5mxowmW5mY6/RKqWcl5bSc9zsJMCrKXkLAKaKdxVzWjzkZeF+DRYWKAQB1BcoHGXLIQF2CZgDhqz0aRT5P0iG5CYQFOI1phwXYzXlThH+3DEzhGuGu2rEZ4Ncj0hy9GOmuqr6eVOcW0RHAxKvcVyu5Hud/KjYWUsh4NuYXVUXR1VRyvVlTX4zTtyeRXq9gvtbq7eTNXqiWYtNhoUl4bFpWHx9Wv03TtieRUcLpXevyd7nUynlep3s91mqt/O9JvplhJTxWRTzQ4XQZJ20YxLoO19ydehHKNe6ac3+GhQfP8WXxzkR4NCtxWvCb6lEdJsFXgpGU7MFqo2k/fJw9lLx77fdvPR5Wu3Lx85suf4jo1qyf3f/6Xxxy9ccwRVcWcOMGchhyM+e+3J6bNX9pgcT12+qdOXTm3dteXw8Z07t37km7u7KuZrTFCoh5V2lFOjyYrJHpmf1N05/92+3bv/fOrElokbZ767dvTznZ9s3PbZgeP795zYc+/Ody8unyOSC516HpFTZ+4cPXxx17nL+w8e2XLn4fmDB/dfPHdcP/NQ8/SHqPWRDLkU1KOgnnhiugKYIcgClPSpxITdfkOnv2yxXQvYr/C4frkV/mWtsNwKdRRPS3bXRFdLjdWlQJ1z1xhnSwr2OhlJTWJCpFyxQlUnR4U5KqzW8mXQ6Q3P+BK6OdfDq4/OnL5y8Oi5vQ+eXHv64vq9+xe1mnvGmSse071+o/TbO7GUXug386+G0FKjMOgWGMI96OS7zdT7dbTbSPz+jlwbFN8OMv/2K/37B/aXX/j3P3Fra8hvv7B//EqvdvOvRlCnXQYRvyc0u2C+Y7XdDQafpBAriNirOd1ATb5dR1ZWwL/9Iv7jLbe0XhyOsmvr5d9+oX55h4062b4UXWlmeu2EzPvrcmzQLi71KqNBuaXGkOoCC5q7QrgrhHtKbNTKrA2Kb5fB1X7hj9fo22FxUY31lNhiIzU29hZbmbocqcuRUa/wagT1aqn1ATBqF5pcpMWGBdQtEe4a7Ru3kyOArpCeJKsGkXRgFR1cnEfLWha1EKCex23jY20JsY8ry4dyrIa7GpRXYLws7qwWdQigFwgnWtZWczPjXVBbCjYFf410jpt08Pw8mp2lIR0DanlY32Y9PcEvw1aqoKWLOgUyKZCpTtjFqnnMMVEJt4jYJcQ63ohKiBVOTxMFTQ131HBHk3Yt1SIdzlsnHSphH6nRoRzqCX4BtuEFnYQ6FNxVI9xjZrGCu9Cchq4YZczJAGa6YhJgJ5LVlWPT40Z1EbZ1+VCL8XOgeTwU9sSoSnp5yMZDNiSrqcSniKIey+uQrIarWgXY3hUidco3VkEFd7covwBayYKeLOgF2K6SXg6xk4CpyfjHcBA4M4/mFqiymSpZJcQ7VHMyESDKZrRgoKuWOhto8iEOscmkh0PsHGIfXzGOZRXLaqmiiQNs43jnmNZN5A0y4u7XEh0p2qD9Kukdh2JkxNllQ0zFOKaM/nOCJ9x1JiSRPgo0VbNzUG6eqBiJihHKaYDUfCU5B2V1POJSGb+AOYmKES/rWdgq4s4W4x+vYVca6S4fGhuoLcbfxO1MYb6aeFFNvkTzc2hRR1fNEuXuSzEJdY5PRGTMVad845cDiXQgxflqboaqGjpySGU9TcEvU06xalMQZ1+ISqgTK+nJqplF7d16sitHO1JEIlzjaAlWWhjPUirrqbP+BhdgIAtW0sN5bSU5R5TNRE7LA2a6bBjzqSuZGQoyN+Rwk/aNX5jg9DSWm5MQM1mcJ8saIDsHZOeKySkBc/ZriSU1NSb+qJRDwaxSRS/k5kHfw6zzdiH0KOG5XY1MZpz3Q6brEfvtbPgZkJ0FixqgqEl778edt9Pe+2nvfaqkw/PzxfBTID5BZ15Q6edQ9FHScTXlvQUkX5SSE9X8LJSbHydgFcbbEIKqGBx2Mr1mcjyb9uvJMem0IYRY1A4VtCLrayhRRQjKrJ/BHEB2rpKZxQFjJvWylJkF0rMK6iLyCyHHHbf1Rqkwz7NeGndQkEUi3AxkLadnitnZQm4WK5vyyZmw95HPdS8Zm0wmp2jWp6jxgRKp0V4Gtwuct16L8rQHqZiwsqkvpljIUcrM5xLThdQ0XjYIkJUtGzcghBNF7TzprVGBnpxcGVSWl6trb/DlRWB8O9FupFU51qqnuq1sr51bXUfWXqGv3uCtTrbZziwtg/1habhUWR6Weq20JATazeS7d8SbN9hgsbi8Cn74IKwtI7/8xP/yjuu3CjU+KjGhOhdd6oFv1qmlZRDCrTBiKGYm1pqxt61YR4m9XYWXh6V/+Z1fGuZGw9yrpfxaP7P+nh2sYsP3TOct2XxPP7VcP//g8MVHR+89v/Bs+vaNq2dfXDu9QsTeSPGGEBLqGYpwEIy/vgzJ62ia8rsz2izoXDDf2XV07+GLRx5P3T6xf/MPez/LmR6utXO1RpiDFmjcUSX8bB8tSKUZ/9yh7/cfvrT7+zOHN+7869aj285fP3vuuxMnzh2af3LHcvUaldYudsuv/tZI4D5XYiGSNGn09y9f23/t+tU9u3dcOLF78vYZ6+QP7ukf4MjMkImK7Xy9V2LleE1NvX5DDUYAQjvKqEniHarkVBjzq0F0tR1kqnM0rPn336jBCGg0EgxirpOOoRzqSaFWLSow3ipka7ezw35e4kOtVk5tluROFRfzeCMFycl4xaWxPHOFdM8mfrTYXhBUKhKZdTmf/PaT/B+/teLuF4v14loferdMLHbL719Ra0vw21W0W083xfC7FejXN8Qvo+Ivq8AfH5g/fhV//pl/84Z4tVZ9+6r67+/YN0O4pRY7faTRqRYBSzT6rJSfBiTX6HW130p9eIX98Ru/tAz+8UH6fY39+wD/vYe8b4Ov2pWVNrDUAV6vkX/8Xn+3Ul0flpdaxdUuNFCLTSHZUVOqEFJJz5Ka7PChYT35dgkYdbIrvfz7VejNoDAGo9Rob1eOjjq5YTPdFMP1WrTbTrcb6dGgvLYIvV0he0q+LWaaXELEAhzq6dVSy/2ixPkgQEugBpFxkYiJQs01wceR9prgY3ArXNHiZf14o4jntUzJ0OfDdcTZQF3jcOmglakJAQ6z11ifynkZ2MSilobgV2gXASzA2ZmM70HG94Aq6RjCSKILNGKQKbuC2aHEdDUyKQGWAedrEY4u7VYQmwxb22xAJdxMxSjClhbjHanxOumC09NkUdug3DXcoeDmFutkQa0A6xXcXCMsZGlWQo2LSnzMFcNyGiD+kirpOdDc5UNdOcqjdrpqISpGFnKImIcom4mytU56BMhKlfR02YBm55HMnABZWcCk4G4WtLCgRUQcYwkUEQddMZGAaRxmWe+XxmOcRLhZ2IbGZoSiqUsFeNCKFxZY2MbjzqYc7cpRmfSM1YUGbQrpF1CviPnGE6FC+mtUQKG8TT7UlWMNLtDgggLmZCBrhw/XKR9R1IuQvYa5S+GXSFrLlC01zMuDdqZsgZLzCuoZ1lNdOTbWGw6wIOl5ODXHg1YFc7a5YJ3yNmj/uDxo1C40hehKJ9cWw6NW5vWwMl7DipinRgXg3AKPuGq0T8CcLGwTMMd4IJMgG1s2yrC9wwSapHehBUJBAAAgAElEQVRcsjEUozK4UAo8jDtulCJP0PwclJ8lQGON9Umwo0UHhlJ8tZGlS0YwPl1NzMCpOaZkkCBbIfA073/Spv1MyYBl5pmSAU/NYxlNnfAKsF0mPYutTEOK9BqpMWOaha111o+X9WhRt9LJNfkgVVkQEEuD9kmog4dsVNkIJKaxvJ7MaMSqFctpStGJUuIlmJsjYDOD29mCXqna6rgTiE+UYk+J0nwlPYFX5mjYChW0WEnf5EMC5pQxl0p6u0JEoW2V6GMi8aKHWJHAI/fUyYj1Si76EAg+jxivO+cu+Y3XYp77ycjTTGKilJulSrp88HHW/zAXeMRU9MXw04DpatJ9Fw7drQZuF323Ytbv86H7WGG2nJosp1+KuHPMeJNpD4NYKdTaVmPdRqJGe4f1ZEeKjFesDGQBM7NExUDiNpH3kaiVxu3l3Gw6/JTHHTXWx7JevGouRibquIcHLCnvo0ToKY7bZTHIES6yah6/vWUiz2OBx5HQYwpx0KizUtCFA09SqekiYBCUKMn7V1qpOuflSGezHlscFBQhCBa0peQsW7FWU/NgWkNDdgFzCrCdq5jw5OwGlrBQqJmnHBxppzFbr5l8t4asDsudAbD2hm73KzU11Whmm810s5kWxfDqUuX1KvTrT/S7N9i7N1ivlxsMCktL5aVhcW0F7LRSzXr85/fkuzfYm1fIoJdb7hRHvdIfv4rv39ODQampJmt8+M0S9G//2ap1EoIUqAILFGpt8sGhEl9rZWt88M0KtNTNv19HR4PiUr+wugy8XodHI3BlDV5/S/38L+roPRsu6x/ovp/xPHry+LLJ+BgC/UDRFvY9b9dTqhjs1OO9TnJlqfDmFfKf/zngpDgqRJBG+tKzE1/t33Ty4pEHj+6eP33q2N4dty4eQNJaqjgPJWaoomGgJltqnKCcOO8BGHsK1d95cHLX/r9eunJYa3hx++53t348P3H/2pMfz1cikwrqkihPsx6nJb/YSzLduLs4eV137fDNQ5efXrrx7Nr3107fvXLa8PhGxaUTqq42G6MrFryw8LpXbImBYSM6bIQHimuoeFdb4VEz2BFd/bp/fZBeH6QbamzQy6lKpCaH373Bfv+VG/bzPOtdW6z8+o6SGN/qsPx6uTrqFV4vV9+vo+9fc2sjvNcqDzoAT0dSsTkYcKwsovHIZLVi/pfflH4PqDfyb95yy2v0+hv+H7+o//vf2//6k7DUzAi4TUTNS/Xwu6XMm3rob0uF//Ud9r/9wvzbe+a//KP5rx/k338S/v535aefqHfviPdv8Vdr0Js1+P1r7PUq9H4V/Mev7H/8IbxeqrxaLP/2llwflofNdIsNLDfSa+3cWjv30xL486g6dule99PLneRPq+BKL/tqsfzLW3JlUHmzhv7jV/anter6sNCtRVZ62bVBvsZ6FltJVY0BgL4mh4ft7LsV6MMa2hOjH5agYSP+YQV8Oyy2ON+iEl1rpdu0t44715u5Nh2ooa4G4e0wwaEY6/ORGup63cfXe9BKu9jgAnhFg5b+GVWgACuY1oBpDVY0khULBztlwidinhpql2HruKOgxfloQA+mXgKZKbFs4osGoWySELuEOjjExiBWBrczJQNXMUmQrU37/yeOC03PUbl5qqAVEMs4KC8iDrFqYwsGrqTlQb2C2YniApCezUVfRv3Pyhk9U9HXSdeY/4nn5yuxF0hmpoY7WNzJk+6GFGkpMaRiGCd6ZNYvE75/wj8RF1E2M1W7iHnGnplKehjARBT1AmwfLzAbdHBYTyIFLZSb5xAbA1kEzCHizmp2TqnaxIpZBq1DLtzCPU3MLZRNXNEgU0Gq6ujVMjUq1ORiTToiQO46GaoRPh5yCLCTAawy5uEhh4x5BNjJgjYJddcIX4MONuggV7UzgLXJhOiKiYds41MNumJScPd4uhJQd40K1JnQGJXCwU4ecfXk5PtFYGyP9aV/wqm7Qhgv6OSKtUcHu2yIB61U2Ti+a+Qwx6tGYr2Z7vNBrmJQMCeW06A5rQDb8bIBSM/Cee0/NbtqaQlhomIUMY+Ee2XSM17AqqSnwwUlxE4UF/CCjizp496HIcedmO+hz3o7E57Aq14O9fXEeJf1k4U5OP0SykynAo8T0QmguKBwgeVuZqWVqFM2pjzLFKfoqhkpaFnYKhGu8TqUrpo5xCY3ou1OatBILqoxEbZQ1YV2I9zrJyXYxFT0Dd6n8F4as8mcTyY9LGiRMX2NMJaiD+jKPJ6fFatmKDGNZebLWU0uMZ0OvYCyOrxkwvJ6rmrnQbuYni557hRDD9DSDFaeVUkrlprIO28WfU8kwEIVFkrhibTnUch6K+Z+lA48Dxp/1Nw/5Jm7XAg8ywaepiITpdICJQRU1oOVtR7zlWzkCQEseC1XdS9PuIzfJ10PCsHnxpdnfcZr6eCTsPt2yHWrlJqkYD1UnMGqOgo1A4VZmfe/WgFl3t9WM+sjRKCDLOkhUQcCGmHAQKK2rhwb1lMrnXxPTaz0Ch01wWCOdPRFg48NammqbEBy00huOuD8MRJ4yDCeNu8XUWuNdCb9j1KBx2hZH/c/KianGNjBYC4Kc9KEGywboJKhyUV6YhxhzCztWGkku5iLjM2w+QUwOeNz3E4FZsCMUSJDXSnRlWM9KVQj7Wh+ZgMGG2jCWleCnWasWYv22+nVpcpiL98ZAMvrxHAR7PZKqpoQhFCjkep3sw0lurpUWRsBq8vAP/6uLA2LihJZXa2+e4P1OpmGGhv287/9wq6tgOPf8dVe+dd3zL/+S21tDfn/eHqPZ0kW9LpvtJdCoYWkhURQBEFRMyQMAYwDnu1n2l/vynvvvUtvKr23leV91fW3X3c/M4PBEJIi9GdpkUNE1KI3XR1xb3R++Z3vnPNbr9HlDFyMuv/v74fLa0QflA2rROL+PuqT+9EBn5lr5ZnT3MwASynMx+3VrLeYdNZLcL0EJ6Pm9Za4vWcevpMnazzfOj+JfBGrHgf8z4FeEgbj2eTrXPLFegquZ93ttDsd13craLeCv3sUZivUmIJlNPRvf/k//dl/+l///C//zf/xH/7s5//Xv/+7//znf/a//HfR819qZJCHAyqdWE97k1GT5ROskhbNgjgoJXKH/+7//B9/8/lfvjj44vNnv375/B/ffP3bsxefdKJfLYTiSq9tBq2xUZlN2vMlYA5rFSCYrfs8sdfH3uefffk3v/nln18efhI++wyun1l8nuheDvjsWC5YXEKArxw+gdZf6JRvoiQsLjIQYutR7XreXgzKQ6syH7c2C+B2h91fE/s1vJ73tkvwdoNdr5ChUblZo+/v2Xe39MOevF4hkyEwn8CzMbRb91dzTFeqjtW+3tI47Lf1yh9+smZjYD4Bv39v3N7wqyXxsMXmg/pAyUv9kEgGFTIgoJ6xklrLsa2euR2WnxadpzX8+3fi4464XmG318T7d/xPH5Uf3kvvH7n39+zjdX+/hA0huXBq9xv4aU/88Mj9+CTcrpDNpDszq2Ot5J5eFnZ9M2pPjYoj569nwPvr/ocbajfrfbxnfv+9spy0x3Z1bBQdNTdQsjIdWQ7rP73jHnfo0x7bLiFTLbhRnP0cvFsi/+3/T/l63l06NRe5Z3EJsnXSSD1TsAjb88poeMjnbCatk/GJVNw7nfUAflwzPz7wDxvYUdIqE9XZpM6mLDbNQX4O8ht0cqqWXQWM7nno9pkLFLSY+ETN23zSYGIc5tOJqE5ETTrhKpwc5OsDVzTkxWvHAuhzC8mI+glUfMN0LvHacb9+xPUuecSrs0mJjDCAV0ZCTPOCA86ZzjndPe93LkQiorEZCgrhYEDBgyoRcmMMEuq32YTNJiwmbvKZsVbejDqbUYfHQiqdGCrFoVKcm02DzepMxhYKSj/JoxF3lru0dBENuidAi00P+LxOpQQ8hDRPKNDjLkbujYpF/CYeM7CoicdmQmHQT46YjI5GxJ6Px+MylR6qNYlIOlJlJFYUPKngSbciC66etHOvOSioU3+in9tczqDT7iy02KyMxwQkrJKJuV4dSQWLTbtlNC7FaWnWR0rFxVm4s9zt4x7KZZ2Kj+XC0qztRx3XpuiqwQoU1NGIikUEKMDDAYmMuhYnCfbpRHgiZodCeizlRTQooiEZj/BYiOxduY2aIhFRqLgt5ngsRHQ8SOO8D3hUMmYyKZ2Ku0F+FvQSrTOiddarHIC1I6B+VM286FWPCSRmStX1sD0U0jx0KWJeCvSUUs+Q3rkpZpbD5kjLa2zM9S4J6CUNeRnY5+5JfeCKQwMak1gOGuNJczpsTPTyWMoqeJBoHwl9/9AuqIhfAD02n1TZGIcHDSE9FPMWnRLhM7Z3Ukt+AhSf15Nf9oqvscYp2b4AG8fd6kE1+y3aOsPa52D5wD3r0sWXndgnjeSnSP0V0noj455+/U0z9o9g9mUz9gwsvCYaZ0TrHG6c1DMvM+HPS6FPE+d/V4980U4/rya+KmdflMtv6u1TF39RiH3eKb3uA1eN3PNy8lk1/XW38LpbeF2OfdkHrvrAVbf6Gmwc4L0znvQJfb/Q92tiUhOTEpcw1bylFVZDYD0CeTzqejsZNCDTcax7gTRPVTqxsBvrcedpT47MqsuLF6jU3Qp3hCxQfoHU37Qrz0u5b4DuGY94NSoyEFKlxJfN/IuhViJBT6fytpZ9yeARkU0JbEpgUyqftYWChEVh0oMjl2MpO6ESWOZVN/Vtt/A6n3wGVC+B6mW3clZOfJMNf9rJv6R65zRw9jMYOKUInyolbb3omOWJ01jPgZstNl9giyU6XyDrNW4YFYnP2GZ5tQC2c3A97W2X0GrW229Rx67aZnkwqFlGSVNyk1FzOm7d7PHrHbbbILNJ+8cnYTMDfvpB/fhRnkza1zvs6YbaTLoEE7ad6nzRVYRUH/WRvUudii+N6nYOzpymLmZHdu12h69mvZs9frPHF6P2u1v6dkfu99TAade7V4X6aRMJwnDK1Hu9brDb9Ch8/nZD7OfA+1tqs+w+3vbf3TPrObRcotMN0dcrF6mv/vaLn//P/+5/+Pc//99SGX8ydvKLv/jvi8ln92tgPKhbWnE8bIycuqrmdb2oKDmWT0BE9q9//W//7pOf/9Wv/uPf/OoXv/3Hv3r+1a+PX38aefGLJZu/NZobpepQKR7wEfVTHvTrTMFWGopQ58Vmue57e/TLk9O/v7r8zbtb+ncflJFenhoVnY6KkJcDzmdimgMvNnblaQ2vB7WJUVzY9YleVpj4dta8WXU/3BPv7/DNtLGe1N/f4X/8UXp/z66nvfW0t52Dj9f9d7f00w21X8K7DfKnXe2GfHpgbq+J/RZdLQBbzj1ssT/+oG3mves1fLNGp4PG2Krt101dCFly3JRitpRUmXC/ezZWcjblsfpXDh9aWbm7eevjHbGfd9ez9t0W/+Gd+OGB282A5bC1nwK3C/h6Bl4veutxc2qVb1fw774Tf3jk39/S72/pzbw3deqGnFX4pC5lVCGl8ElDzo71xm4KDbXSQMl//0D/+I5ejqpzp7ifd1ejxsyuKEx0pBfe35L3G3g36zytsLsZtBw0l4PmZtK9W6OP1/2bNXq9BpeT5kgv8ESAxXwaGxOIAA1fud35rl0CbZ018y+h+rGAh02uNBDLY6080vJDNTO3K1OjojFJd/MbC5kRnx4wCRnxg4WX3ey3VOvUomL99inVOWPAS4UMGUyMgi5FIsxjQbde0hUeFTRk9uNE/YTpXKpY2OzHRcjv4su5nkcErmQsQAMXChNnsQBaP1HxqAT4FTwowF4e8mn92O0C/v2Tsp2AKpMmmscC7OXAK6pzphKhmVqYyDm9H3GPZDoZd7isa7N0Y3wjteQmE1ztkUUCPBaS+7GxXHAdkgaddMOCjlBQyYRERlxdbmZWB1JO7kd5LMjAPhEKaHhUJ2Iu7mDE53QixnSuKCgwMer7GawzGYmI21zOZDJE67Lf8VBdr3uPVIi4QadVMkH3fCoZ0/rxoZh3j5HuPz1Vy+7p0RFyjpBzs4wuR5dDgxwaVOmEREYZ2E9DPrR1BtaO4Oqhi6xzYUxaP6ZTcUfITsTCQq2s9NpIyLOgD6kdU6DXFnMC7HV7CUwm6QjZuV7djrsTveLeCynQy8B+Dg26x2NbzA3EokanJTLq4p8kLOSWXxt0gupedvIvW4VXFOiV6TiHRSgogGPxod26XSFzuyKgHhI45/phTcryyJVCBjQqJPVDEhkxhPR8UN/OwYGUG0i5hV2fWzWVjpO9SxryTvTyyK4aQlrGwzoRNsgI3jhoZp9hnaN+6S1ZO5SxgELFBDykEFEZDXM9r0mEVThItc45wIfWT5qFNxQUgNpXudgnveprsP6Ww3xQ46CY+AzvnlpiSu6eUvU33dwzoPxtt/g1A5zI6BXTOuyln0cO/jLr/U3y8leeN78oJZ5hnSsKCjRSz5JXv8z7/6GV+qae+iYd/ayQfY6TYbR1Vk5+Fbn8+3r2OVQ/bhVeoa0zvHPRzL8Eqoed0hsa8uKdc6R9zOF+sR9ikEsavWRxz0DJamIS7p6h4KXEJWy2sHW6Mh7j4RBYPuh3LsdywaATGpO0hKxKJ8R+1BSzUPsMaJ7YanG/ItZT0OBSVO9UQD0UdN6qvoGAi27xhYj550YJa5+hrVNLysGt00rmm1z0y2r+VSn3otM85ZmkxKREPCaiEbLvJ9CroZTZaFWyclQMftrIvajmX7SKx0Dtols5yYW/CJz+TeLql+X4Z+X4Zz/j6JAmp1QxrQgpSyuOB/XFpLdfY+s1PpkAw2FnvYAtvWIo+YFRng6bi3FrNmysZ11Tzety1jZL6yUwcmoinxxYlbsbcjHrblaQ+7nZ4x/v2bstfntNbLfo9TWxWUESk+hDXk3PD5yqyCdI1CdzCbeYYKIUZ05zoJVstTge1O/2xMAoz6edzQq6XyE/PHLbaW85BUaDNkUlaCZD0RlZqo1HCNQN6FLl4Ya+XiHLYfNhi+3X8H4NuyrrzY5c7cjRBq2hgb/57C9+/st/8w/P/jIQfp1MHuTSL+/2xB9/pyzXkOPUJ5P2foveXhP7NWKrRRL2YXT+1P/ll69++Ytf/sUv/vbf/8f/9L8fHX95fPSZ59v/YJPxhVSc8jmbjMuAj22eO/3EgEkZdNrR65pU5YUi2Y/3epcin9gsgOW0Y2sFDvONpayKBdda6caqz/XKzaR3P4eGSpFFAiwa1tiMzmU3TvVpDX5/g9/NOxun+rgCfrgl3m2g2xW8nXbvN6g7792w3Xbavdlj3z2x+y2yXgK7DbxZgbNJS1OyEhV+3KHf31NTs7AaVidGfqbnd6P6YpodDZK3m+b1smGIUQ7ziUR4OWjQwBsWOtAZ39xM3ywb99veZlq7WXV/eOS/f+Ae1thYK6t0wn2dn+vV3awztcoaF79egH/4qHy4Y+432Hbau78m7vb43R5/uCGvN8hi0l5M2vs1vJuTiyEk9VMzu/7TO+5u010OC7erxvsb4m4F3i6BmVWeGMX9rLOfda7n3Tun8zSH363Q3bC9sOs3G+T9I/vunp6OarIQt9TsyCoNlKwhJC0pvXRq22l3Pqg7asEdPAzqF8iwwsRFPKHSCZ1NiqSfhi9EMqjScQ4Ji8CFgQfWWmHMJRTYQzUOofy3fPdsyGVWelVEAhIaFNGga803+bTCJyUqKuAhCQspeFhDQq5Y6po83TJol+Gg92Ms4FHQgEaGBSIg9iN9yIO2ziQkJIB+F8+N1o+hyqFOJXaTnvvU5iGfzaYcPuNmzF3LKAd6BdDPdK6w6rGb93DYjIyEBNCPtc8VKu4iVV22uNvhsjCqKhl1wbYiGmJBHwcFeTikMQmRCDOwjwI9rnHftcij1WOm62G6Hg7w9VsXRj8hwkGkcoR1rmQqObdbc7PJQEG8eSGiEaxx3ki/cP/sKp9aPymiERYMOEJuJBU2g9bWabuuHJvLjOWiyaQkLEz3PG5agwV9/c4lB/nJ3hXSPOWx0EDKD6S8y4lVqLiEhWwubXNpk0naXFqn4i7BTiNiGhEbsJm5WpkoJTeez8MBBQ9qVEREg0jtiAK9M7O2HvVUJu3+NDQmSYFeCvS6b0gTveJIpaFc5rEQ0jx1A6wiEui3zxnAw8N+sn2Otc8o0EuCnlbxbeTq12Q/ritFWytIVBjrHNXzzyu5573W2ZCPOFzUYqI6HRXIMEtEJTZr6bWxVnK194Vdn5lVGvJSoGdh17vlN5X4l63Mt2jtgAeuyOZhPfFZr/AtWXyDFl5RrXO3fJzuXCGlYzh/AGffIoVDMH8AV87g+kU6+qxRPkrGnsV9f9sHz3QuOjULWOcoF/0t1Ho71LNU7aBfP2hnntWTn1din0DllyYdMagwUj7Ien+T8vzK8+bnr7/8s1LimUwlOSwiE0Go/LqW+KKZ/LoU/Tx0+XfJ+GcUFWHRcD33Khn4pFV82ykfditHHBbBu55m8ZVExWjEj3bOSPBKJIOOkl0MqiLpJ4FTmQlNzBKFebuNQ56KyFwCKhxujNaIK1CtC7h0wANeGQkqaAhpnmLtc7xzIfajA6VAwj60dzk0KrMxoPJZk0/zyFW/ezRUM1OrKrIJFrrCW8cC6sM752jrlAQ9UPOEJ8KZ8OeBy19enPx1OvEMhXx9JIg2L+DqSR/39lGPSkbnSokHfJXol7Xsy1rhdSn5HO/6BnJlKJcFPIw3z2rJr8Knf/MzgYsbWl6VM5KQGg5qyxk4n/QWU2C3Jmbj7sCsjQdNRUiPzOrYrs6GDVPMbKfdyaBG4wFTzdt6ceTU1ktgOKg5dnW1ALZr+Hc/atc7zDbLmxW0cJrTQWM4qE0m7ZsbcrUAVD5ty3nbLOlyttc6btfe8kTIENKWkJno5fmwNbHrq0l3swDvr0ldzulq3tSL20nrfg1Nrepy2JoPO5ZWHlktRSwNnd7DvaRKxYFRvd0QT3vy3Y64mYM3W+zdLf24Ix53xHd3nGXVrGGzi/macBSmcz000ez4VaW6mkNPd9S7O3y9RUaTlmGUdDWvihlDyk3M6sys6U5b0BsYVz4PPf/y1S//y2//4sLz9dnpZ5X8t4acHRvlkV6yhIwjZE0mOZYLq3Ft6lRVMdOoHuJIYDnuLAbV9aAy0LNDMz8blHQuvrKrK7Py3RK+dZoPC/hxiTxtic2oo3NZRylvxsB00LmeNB9XwMIs8siV2g+uB5XdqD5Rs1Orupv1NpPOdtr98YnfzXqPO/x+g358z/3T79T375j7W/xmj8ynzYFVlMVEo/DtxCzNBiUWvTLZsMWH1nb+ZlLhmQvbiK5m5amd7dVftUovLCEzVIoCeamy/rGRmpjpqZ0dqElDjC6GJffyt5v0bhfweth2uawzrWJJaVNMif3Qwml8uKM/3DHfP3Dvb+mP74THW+rdPfPDe+nDE3+7w/dr5HaHf3evLCeIIZVuV8h3N8TUzM2M9HZUvFuB7/bYDw/0zaLn2jIHcmao5m7t1u2g/f2W3A6aY7mwm/W2C2Az7y0nTVVIjO3y9aK3cGojLT8xirdL4GYJ7efAatQaG2VTzKhsQudTtpwTkKBCRAwmolEBmfCbbHzAZxUijpZeEtU3EngpQ1cicCGBlxJ4OWLjXM/Ddq+I5ikP+XjYPxRzAhJQ6fjYrg61osGlFCIioUEVDmpwUIODLtDcNYXKWEjGQgYVH3Bpon5EAxeWmBLoKAF7GNiP1k+A/Gu4cYK1z+HGiZslmKqlpVmzubQ7/9xv0PuxoZB1/TUKFFThEN/xWER8SKfnYtEmEzaZUIjowqi56XgXk+uScnUqrpJRHvbzsN8l/HFQUMKiLOhzYw8DPruyGq4UzMMBg07bXE4h4hIWZcHASCo5QkFEIxweQjvnfci7nwIrp+WCJkZSweZyI6k002ruLZDu+aiuV0DCVPcKa5y6046D/DIecUfjRCmNpIKbeTDopIxHBCRo0ElXmpaw8EyrzLSKuy9OlJKABFQy6gjZAZ+R8bCMh111dK5XbS4j4xF3HP6rAA6U3rjGxVrmW6R9ZktFSylxZOx6Bu6nwHLQFIlIH/DgnQuofiz3YxIRd6SSzqZYJDDgM1unNVNLGhkV0aDJJE0mKRJhonsJNo6B2kmz8KbbvVDlrKnkOMzHol65HxXppMzlevkvOeBUI4Mi5hfIiCkXHaNhqDWTT5O9S7R16j7WyN5lr/KWQwNk+7ye+rqe+rqa/KKReoY3DujOiQJ78PybRuSLXOAfasmvW4VXpeizfOCzWvgZXDoH8ifl6DeZ4BfNwkHY+w+Z+Nch/z+2s1+51UKOksY6R5XsF+3aS11KUO1jsnnYzX3dTH3RSH7eyX3NQhckcKoTUQUNdXIvUt5fX7z5eTL4DywRJSA/DV+w0BVYelWNf16KfJaLfFovv6b7YaLnrWVfZsKft0sHnfJhr3pMw8FW8W0p9y0Oeyk0gPTOse45CZxL/ZDFJWQqyKJXBh+z5QzSPsa650OzbKl5MH8gQWEJDuK1E6ZzOeQyRP2IqB+5JbRw4wTtnPNEWBMyMpsUqBjHZXDY76gFR0wS7QMOvjS4lClmV3aVBi6Q+gHaOu0DV26HuCXlsM5Vu3pUL7+tVw6AzgVLRPs9XzPzEu2coa3TbuGVW6hbTT2vpJ9Xci+rmRdo+9ISC0u7vRw0V1ZjJBVENPSz1aK3WvQcu2pohbHTmo46A7Nm6bXpsD1xWqZa0qQshQYcozQxK9tpdzmsz+zKUMsLdFjh4zwTtvTcbFx3v0ESUgOr8v/8y+jje1FX8zwbn9k1hU/aZmmzhffX2H6L7JbgatRaTTvXa3gyqFlSVuOSGpd0YzGrSXc16W7n4HYJ3e2J8aDuRjJlJmTJSVvOLIfNmdMcGrXFqDu2Wtdb4uN38nzcHVrVxah9t0a/v2Me1ujQqj5e93eT3tOW+P17eTHpbDbI+hq7fZAnC3S5IvZ7cr9GTCUnkEFbSa4rEJoAACAASURBVC2X4N5VdFfwxGmYct6SchqX6vfDilZc7ZkuEk+Vz+Ppt5n8YaV6SvcDpp5z7NJkVLP03HLWWs3by1lruajf3qGGVWLZuCSkBkp+P6yvtdzCzN9MGyu7uLLLGhVZD2ozrWwyyZGWXw4a1zNgNWpNrdp2Dm7nsC7m3ci2a5efaeWVVR/wGQkLmUJyNaxPzdL9GvqXH9XHLeJ+vv8g/v4n7d0jc3uNr5fAwCrbZsmxKxwVsfWiYxQcLbN0SgYbGIqRpZF2rOx21dktO/NRnUY8EhX9cEdfzwBLTQ/N/GJcc4zcxCqYUsKSk7t563qFjK3afNh62pOPO+J2Ae8mvblVH+mF/bz7sEU+3jM/PvGPO+J6Ae1mwLtbejsHF6P2zGk6enloVLZz8P09+3QvbBbw0KpOBjVLTClkYCAkdCogYv6NU3+3QTZOfSRnR3LW5pMaFbkftedK4XbUXhrlsZTdOPWZXpxqhYlZ0rm4S2C3uITNJ12PiUJHTCE5NUubcXNqlmQqrLGx9aixthsuq8FkwzodNNm4Ssb6bR9ceg0VXxH1I7Z7QbVO+80THrgSQA/VugALb5DKEdE4I9sXDODt5F+RvStHzpt8WkSDROsMb5ywgMcgYy6jx+zHR3zWppMyEnTnqIwEwdIrtHFoiimGCKLABYeHgNLbZupboHZCw0GVSpl8RqfiCh5W8GC/fSrCQXctU7DIn/JzcJDteen2Jdfz0u1LnYjZdGqulAdM2uwnLDY1lgsqGXUlQYWI8LAfrh7C1UO3QkVEQzaXmSilAZ83mYxCRN1tzJ1nbtGaQkQXVmukVGQyIWBRCvBbfN7i80o/aQgZnU+jnXNHLry/pm6n4EQpre3m0mzaXM79zgGfdw+BJpOhupdY4wSpHcHVQ6R2RHUvVTLqkiUUIsoAXg7yu0FGg046Qs5FTMh4eKIUp2rJYlNuxZfr9DHohEEnJCw04DNzvTLXK5aQHSrFmVaZ69WpXBpyWRWLcD1vq/CyW35TTn9dSHxZK7zuI0FFyI7t9nrYvplDm1HHDfO5J0O5Hxur1bFaNbi0jEdUMqb1YzzkwxsnEhZiQa+ABAQ8zMB+EvRgnSukdQEBFwO9uJ91toPqRM6pZIwGQzQclfAADVyg9WO8cy4SEVPM6lyWI2M05OXQAA15NSYx1koqHXdThhaTpLqXWPccBc5oxKPTYQ44bye/6NdOoOKbUvSLWu45UDup5161sq/g8mk58yYT/Sbk+W3w6jed8mGj8LJbPehWD9DK23b2m1Ls0171dbv8slV9VS58LXLRoZSRUD9WPQBzz7HyG6T6lgTOkfYx0Tw16QTePMWbZ53Sm3L6a7cUkABPOczT755g9UOw9Mo1joKdU1VItWtva8UXppIzlVyveQR1TlHgAkV9zfpBHwsofJIALtulFwx4KWJ+hQwMpZQpxEUySMFXAhmemJX5qDlXKy7kWYD9VOeChzylyCcZ368KsS+g+nGvclDPv0A75yOzKrPJav4FL+RoMmoquZVdNulIO/91I/0NhwZZ6IrqnXOwx/UfOWpxpJcdtcjjURz0cVRcYFM0GRWohIBFGcCP1o+7hVfZ8KfF+Jdg/RTpXuGgj0TCUPMEbp1SsE/EYyIeU8mEjMdYMPCzzQYZDhuKklPVomlWdb1sGLXRqEvhYZFNcWSE70fx3oUhpFU2sRrWp1aZw/0qG9O4uMRGFT4+nzQcq+jY1fm049jV4aD2/Qdpt0EkIQX2zhdO426HrZfAYtm7vSMno4bMJUZ6SSDDMh0T+xEWC0hUdGJWdD410kszp7kcd8ZWbWhVh1Z14jQUKSNwCRI9I5ELiQ0PzeJALw600nLc2y/R6x26mHVsvWjI2X+tUb+bgZsZdLfCV07rw67/h/fy9w/s9QZZb4DNEpuOOvNx2zFKLOZTmfD1vH07625mwN0W3y2g9RyYjVoDo6zLOZoIzcfl3Rr48EHaXFOLXX84hSSpYOkVFvUKZFCiwgIdRnqnqpScjmrrRefxAf3uPb27xvY3xHjcYsiQKcQnavrOKT9Majej2tMSGKqZ3ayjy1kEuNC56FDN6FyUxXwaF5869fWsu1uClliwxMJIq06MuqOULbFg8DmZSlpiyn3K/+4d90/vhYcNPDVLq2H93SP70w/qh++E7564x3v6eoc9PTA/fq98/KhuNthi1l3P2rt5y+AjIyU+05LTYft6g+9W6GLU1oSMoxbu1shq1LC04tCqzsftsV292SC3K/BuDf34xP7+J/3dI7tbwdcb9HaHTwcNTcgYUm7h1K4XvfsNvJv1ttPufg7eLOGP9+zTpr8Z9mZGY6RUbKEwMxrv98x//Wg+PNJ3N8R63rPUPIcGVDI6FLISHKCBi6GUmelFNz4/1Qo2n1T74Y1Td/uvHT5lkBGTCDt0fMgkLC5hs4mFXloa5blSmEo5ux818JDNJsZSdmPXHhfgwxyYa8Wpkr+f9W7G7Y1dWVmFkRQTkAumd6FgMZPK/omZzqTGcpGHA1jjVERD/c4lD/jIxlm/ddFvXbCgD6oc9opvsPa5hkckOMD0rqjOhdtIyaEBsndJty/IxikPeAXQJ0J+EfIznUsJDnDgFQtdqWyMwvwYeCmQEQ7yM10P3PH0wSCPRx25MOAzJh2bSrmxmAIKb6DSAQf4dDIuo2Gm6+m3LrDaCVB4g9VOyOa5m9R21yAJCRlUfCzlRSQgIgG9H3M3UQH294qv6d6VjIddy6hBJ1UyISBhFY8LUIgHgzIaNfopi84oWIxqe5R+mgZDUO0cb3vB6lm/F8DbXrh+obLJiVnl8BAFei0h+7BA1nbTZFICEsYa5ywYkLCoyWS0ftLmcjIes9iUxaZcVZaH/e5iN+AzJpMS0RDVvep3Ll3jqCutz9TSdtCca+WZWprIBYtJurFONyLJAB6qe0m2z92hLmEhDg+xSIBFAgoRteiUw2ZsMqGjEbcvrdc4ruZfZWJfQt1Lmcs5RsORC3OrPlJLE72yHDTHWtmVkd9tqdWgYwlZhYhykJ8Fva4MLmEhvHmKN0/B2hED+2d2fWo2LLFgKjmVjgvwlQxdaWhAQcNmPz/XOmOrQfS8jfxrvHOhUHGFiHCQj0e8EhkZqUWVjotE2OBSBpcaSDlHzq/thsomOo3DRu0VhlxKbJhHrlrpL9uZF2T7AqgfdZunKOSDupdI6wprebo9T7lyWC29adcPGdQv4CGyc4rV3/bSLwJv/7P39S8a6W+71YNO7TAV+0xTchOjKKC+fvMEyb/s14/wxhEBnFOEb6oUl0aVaJ11Sm96tcNu/YgjYzydwKEzBrtioQsZC7DAZa/4GqgfosDF2C5i4CnQeruaNiaDUj71aS75CQae8mKqVHqJQFeKkOpDnnLqC6R+wAKXNh/fDmsjOW3wiZGWt6Ssoxa20+5YLipElAW9FpuS8EC/e1ZJfJ70/n05+RVQPSwlnqXDnzSLr0Q6TkDeevEVhIV0vWzIWYHwSaiXhy7p3lW/c4k2DnnEa7Jx138rkBGXJyUQMRIOaFJ+aDd0pUhA/nbhLVw9QSpHueAnofO/vTz+68vTv4kE/iEZ+TIR/uLi4OdXR/85E/kUqh+TXS/d87FAiOkFf6aqeQTx9nrnOB7C8VCncwlBfp7PVvOvwNYp1D6jET/WPVeYeB+8cD21PBGQqLBABmfD2mxYG5gFVUq6NSVPD8z7d/zTAyPySUlIWUZppJeWk/bTA31zSwhikiKDlpq35Zz7fsQi/m71ba92MNSKAyW/mXTcgTQdNCytKHFJdyNU5SxLeWHgkCI8qpRUhJSpFlaz3tMdu98ijl3R5SxLhngipDEJi03dTIDbDbGfwR9u6P/6Xr2bgT8+Mh8e6Q/fsXdb6vsnYWbXhmpmZuXnRu5h3n1aQlOjup+Dq1F7MWovp931ErzZ44tZ92HbvtsDtlm4viXfvZeG47YqZwUmhlfeypB3yKUmck5AfQMlux4373bI/ba3mrbub8ntnpit4MmsrcopS0+thJgOn83lxFRN32/Bu2v0+gbnhKQpREdamkbPgcZrAj7vox5VSHz3SO2X+HIMbufoagJZSmVit283/f0Sf39DbCet63n3YQM7Snao5lQmerPo3eyoHz7oP31v/u4H68ePxtO98P5J/v699vRB3+76tl0HuqdA61Cm/LtxeaTEJjZ0vaafbsX9Ep/YTVPJ6XxiqOWXM3g5gzdLZD7ufnzk391R1wvwZgk9PDAfP8o3N+TdDfnj98pmAUpc0tKKM7uycGr7eXc9bu9mvdsVsp32HnfEH56UhwW2HwE3E+h2Ct/NkJsJtDSbtpObTqqLaX2g500+vTBqa7PlMLmBkHLEtEKGLC7hlotaXGIgpBwlyyAeuPZWgL1k7bAd/1JsnWs9j4sKmkq5pVIYcykTC6mQb8wkZ3J+rhQmYnahFm9HbddSPxYy16PGTMtMlMRMS42kxFjKrs3WfgAv7fZEqw3l8m4MWnyeRyNjtcohYa7nVdCwa05Z203XeKmzKaefkAFfv3ZCdy8tNjXWSgoTB9snbhO0ioW5nofpXLrjcMRnHT5l8AmVjYlsnKMiKpscqaWxWDDEikinBSLmyAWLTfGQR0a9InCB10/x+ikP+jUipmARAQowXQ9SOWrnXrKgz2RSFpt2yaUiGlKIqAD7F3pFwcNo7Qgqv8XqxzIWYnpXEhZiAI9KRodi3s3Ok+0ruueT0SgPBkU4LKNREQ4rWEwnkzIa1dgch8UYJGJLZY3NGXyBx+M0HDaEtClmTDEj96NQ/cgRsptBc8BnOCiINy9UMuFqpEOxOFWrIhox6IROxV0zkbvP8bCfBb1TtewqtCIaaude4s2zqVqWsLCChydyQYD9QPF1r/AKrR1xoJfuXkKVA9cv43pf3V40i03xRFhhEraYs9g0B/iI+qnY842otNiPGlLOlPN8Pw52LoZmc71ADbWiUHGdTdGQTyKjtphT6QSPhbD2uRuSGUh517Zj0AmViDC9q3rqa7R+bNAJrH3eBzzLYcvgc2D9FG4cc7BHQjx0/RDLvaRrFzKcMMiiIpRFJidQKZlKyniY6V2g1ddw4RsODThyXqFicj/qPrs5NMBjwZlZnTp1lo7gfR/DR2jSSwKnUOlFOfYlT4RpIoRCPhwPkViEwqIEFCSFdBO4QHE/S0c43K+QAbD4TSP2j634t96X/yl19VsOClJQoFM7Dvl/O3Zaq1HD4hIOmxS7l3z7HCi+bJVeQMApUj00qLiIBluFV5XMN83yG6h7iYJesPtWZkJSP8BDl1TnjIM9Kpug8YDA+EU2wJBXQytr66lO4wXQfi2yAc0owqiXZeMDozTSS3j3tN89M6joQEjM9LzNx4dqbjGoakxCpmMjvaTSiZFaAmuHfeBKpsI87sc6J438V53Sm17lIB38x2LyGdw6JSBvt37EEmGCTohiliVDFHSO1t4QzUOLSdpcpt89w1vHDHjpmpzBxjEBXDFogMMiIp3UpLzEZyy94uhVmUyYTAYuHcTP/z7p/23Y+5vz47+Khj4rpF8U0i8ahRfZ6KfZ6Gfl5FeF6LNS5Otu/pBoen6GgP5a+bDdOCGQQKt20Gkc1Yuv2rW3SPOkVXrFkCGWjkhCkqejNOKDG8do8wXSeG6KYUdLje2iIiZEPmGb5fmkd39DT0ed1RxaL2CJz8hCVhFzy0Xz6ZHYbUBTL+hq/npLzMaAY7VZLieIRV2rk0SCQKPLGfpwzU8dwLALhl3QzJyqZSy7uFp0FClpaNnpDBLFrMDENC6+GFTvN+h+jT3ccuNpd7EC11tksezJSqLbeQ2Bh7aVGjslx8pfb4HFuLYY1+42wI/v6A/3xN0Du9sR79/Ld3fMdoU6Vn27REZ2YzGF9ht8aDdENu4Yhdmw4mipgZrcTBu7eWs3b92ue/tF29EyGh8d6llHzVlSemKWTDHlTsHVqHG3hv74o/TxgXzcQt/fkx9u8Xcb6OM19m4DOWpOZWMqGxvphd2sc7sCd7POwqnNhg1TyQ304mLUXk97d1vydkNYSmkz7+2W4GraWU07uyW4mffWs+7tFt3ZTZtO6mi4m/wmc/K3ZP7tisk9Gq31uPndDfH798IfPkr/3x8H//KTdreG7jfwP//Rni+680V3f41pen40bozGDd0o3E7Bf3oU//md/E/fyT/cc9cLaDPprkbtzbh5uwTuVuD//ZP20xO7GFSv592ZVZ4PW7//qP7ug3K3xd/fs6tJdznuLEbttd3YOq2bSW+uV4Zizn0I2lxap6MGE+ORK5nwb5zqzbSxMPMLMz9Si9tx536FbMedoVIwuJTJp20x65IfTD5j8mn3Oxdm+d0K3o1BRypRgJ8GA3D9LBP8DKqdZoKfNZPPZMS/0sszOW9RMbfz2mGTcyHr9GMTPr1UCg4dFyEv17tkOudTMrpXCmspu5SyD7POzbRl8DEe926l3E7OT/rROZOY0XG1e6H1Lk3IKxCxxaB9s0DHek0k4yIZl/oJHo/inQukeepeOBQqrjHJhd0w+cx+1LG5tIuKRevHVPfSZJJTtbQftCZifiYXV0rZoZJDOjVm0ioU0PCQToSXWmkiZi0qRtSPhlzK7Ee59qUE+AwsMmLSQtdj4lGLiDHNc6J+qqBhDY/itZN2+jlYeEO1LnjAp0Bhru2l6hdc168gUQEK0R0v1faA1ZN+z6fRaaWfxNtXWOuSQ8ICFiW7fqzl6fd8IhpxyzA1Iqb3Y6tBZyiXZTLBoxGln3R1UaLjgdpnCpNw20AEPOzWrcl4RAL8Ys+3kEorvcYDvn7rQkJCHOCj4Ys+eAY3D8nepSVkTS4nkymLL29tlOnGJDzDQFGdyw/VytioMESQ7fnh6gnSOGeQEEfGBCYpsCmKiPB0wpSLKp8daJWBXFKZNNn1inhMZzLuRyYTePsKaZxLRHwgFiHIDwN/gu3JfMrSioaUU4WU3I9h7XOkeeoyoXQ2ZfIZN68ys5ozuy6QEYmKWVK2WXzZhzxA+7yQ+qZZPgBb51jnioaDcP2sWzoUoICCRfqdSwbwynhEJCI6m5L7MR7+U4UpC3rR+jHePO13Llxc8EjKL4yqQcU1MjrkMgoaotsXFuodoD4TulqwSZsICaDH4BM07pOUjMQlFCIi9rxU7QQrvsWqR1T3UmdTy0HT5DMcGmRgv9yPkb0rsndVKx77L38Lt322VO7kX6U8vyKap09zcOcUpnLC4cISdgGWv+0UvqKBM4OJtEsvWqUXChNt195mUl8IQornk/XmIdQ7kviIJif6+JUsRCU+IgtRRYz1iaAuZodiXgD9AuiHq0dw55xjYpqQWY47uphlibBAxSQmoYtZvh+l4CsW8ylMlIIuBSLgnjb249YHB7i2miqboOhwDzxH4Su8c850LlW6UIg/j3o+6YNBgYy0y6/b5ddg44DlE7yYEoQU0D1t1w8o+IqCrxjEo+JeEfP2mm96wBFFByU2qhARrHpEtM6VflJm0zKfEeg0jUUpINzKHCRCz5Phb0vZt6n4N5Hgp4XCy1rtbbX6pto9h7CQyGRYINROvW7FXiC5Izh39DMMC7fqpzDgwWB/NPjbkO9XIc8vo4Ffw43jTv1AYGKanh9PmqaaF+go2jqViEsCOBBJr0j5DDkp8TGejcliyjaq2xW6WSK2UR2YNceq20Z1v8GfHon9FhpYRVlMGVrhZkeu5sh8AupGzbQaw2FHFPOqVLzZUTebvqVWLbs4m7f2W2g+bUp8zNJzupKeDWv7a3qxgObj1lDLLwbVhy22X2OrOfL0xC2X4HhYXy06uzUwHVXGTmG/bt/toKlTvttB91vwbgNcz9tPO/i7a/T+tv9wR7kq32YBLsed7Ry8WaMDs7acgXd74rsH5umenAxKEhtWxcjEKgzUtC7ERkbudt172EHbWXM5qo60/FDN2VJ6IGcMPqGxsbFe2M86s0Fp7pTnTnk3bV7P2/eL7vsdcj1pLof11aixcGpjo2hJaY2LO2puPW5er+HHG/KnD9KHB24+bNlqeaBVNCFna4XNvPf+gfn998qHR3Y5aQ/N8nrWdcyyxMbBxlEi8Jta5huLTc218lQp7madmyXw7hr/7oZ4f0u6Zs77DTybd+aL7sMj/fjEjMaNm1tis4U1PT8za7tJb2pUB0phqJXGVs39Obi+zZlVvl0Cm3HTUbJLp3a3Am9X8D9/r/7xB+2nd8IfPirXC/B6Ad5v0M2ovZt0d5PuSC2O1OLUqAyknAsRtbm0hIUMJjY3SkMppdPhsZJZD1tzqzaQchqT0NmkqxfZYlbsR+V+TMDDHBoYy4WNUx9L2ZlaeFggu2HHYtMGnXRdEjaX6RXfEPUjnQjbdHyuFOZKYamVHDZpUTEDDQ6p+EotrtSiwyYVNICU32R8v+rFPpfbZ0MybPfDDhcfCAkavmgWvu6lnhHl12zzeMzEt1pxyiXHTHzCJu4mrZtR43pYf1r0/vBA/9d33HcrcK7mJnrF1dkcuTDWym6d5lApum2f7iAkWmc87HftjkMhq2JhVynFSgf92okC+hXQrxNhsx91t9WVXtaJ8EovL7WSRSUGTMph0zO5aNPJiZh3g4kc4BOggLuhWnTqX6ssx2xeR2M6npgIpZFQlNEo0/VRXS9UO6XBgJsvVKmUiMdYOER0PCQQwDpeBgnxeJTHQhIZVYioiAYHfN5isxIW5aCggIRFNMJBQQbwM2jAPRMqTMKRCwMp7yrJg35SgYI6ERvxORkNU+1LHvTTPQ/SOmAQDw1fsYhfZ1ManebRmEQkZ2prwJXHat3kco5aHCh5lU0IZNBiszwcosGA1E8YUsHWK6ZakviMrZYXo66llIZqZazXhnJZIuJDuewq7W6BjgvcGYjF3RjcLLGx0xnaDces6XJOYhIcGRGZ2HLQ3E8BS8hi7XMa8tlibm7Vt+Pu9RyxxIIpZkd62RSzEhWFmsdDrSjSSfd4JvUTKpOWyT+1WZLNc6x2gjVO3ZsiiwSI7mU5+VUl/mW/c+GiIXjYj9aPocoBWH7bLr7CO+eWkHHtwRIWoruXYOkNXPhGhS+Z2hso+w2Q/bpXeskTAUvPyWJKZGIyHpYAH1U/BQuvu4VXncobQ8hsp731uLMatWd2fWrVVDap82kUCnXqF6ZSmQ87BHDVyD2ne1dzo6RTAZMJWVxExLxQ9ZWbr9C5ONo+7lRemUqGRLzl/LdujTNJhoDO0cAsjJ0KjlwKbGRgFqajmm3kGSpiyvmxVnZv1UT3ksFDhlbQxexAK7k1mbqYdTEXmpBx1JzCRBUmyiAenYsvrYrBxHQ6yjbPWcBDwB5RSilqdmiWNTIq9bxEL1hJv85Fv4Kb52DjOBf7rJz+qlV60W4eYYiXp2ME7KFgr0JHeNwvYn6TCltcjEYvUeic6QdMMTOWCyoWhqtHlpAdGrWBUbXUqiGVeDTRTL9Np14XC8ft+mWjetpunMG9q17rBGifoliYZ9IKnaG7AaxyTrd8AhShO/6ftVrnyeTX1dKbduPE7/37dPzzXuuE7YdlOiZziYFVdoY10yqRuF+goyqbkCm/SPlGRsaQk5qYpEk/T0d1NbecdseD+siurWa9+fhPufs//t56vCfn06ZjV8bD+njYWC/g6aizmAK3t/3dDtvtsNUKut5h97f92aRtaIXJsDqfNNaLznLSlNioo+YcNWfLmdG4p6p5VUyrXETnoo5amI1a9zfsyK652Y+Bnre1nMpFND46UJMaHx3Iqfc32M2iM5LTGhVamaXHRe/hGvvhO+7HJ/ZmCaxGjc24aYmpxaDqmDWX1DodNkZ2dWyXh2ZxoGeBxmuo9RbpHPKkbzGs3K57q3HN0TI2nxxKGYtLzI2SzSdp4GIkZ68nbZmLTO3i3CmPjJzBxwZyaj2ojOT0atTYzTqbSWs5rM8HVVvOGEJypBcGen5kVUZWxZCzCpdyb5/XK2w5aU8Gtcmgtl0Af3IVqfmxXV1sod0dMRjWQOgCgi9FPmFo+cWs87TH7tbQ0x67XYFTq2yKKZ1PLJzabgO7yYqHu75jV+bT9sAqa0rWUYvuVree9tx3gum4pSk5W0q7HdYzqzzS8raUVpnoQM5cT5ofr7F//o77pyfmdw/UelC5mbY+XmP3e/zxhrxewyOrMrar61l3MqgN9OJMqy2MhkEnqe4VB/l1Ku7i4nQ2afJpg0u5aW6DSzlyfqQWB1Le5DMak1DJ6FjJzbWiQUVNOuKI6alWGEoZg4mZbFynoyM5q9NRm467LPWplHPYpAh5FTSgYkEV8VtkZMgkBkxiLGS2Vm1plPV+RAOvHCI05ZJjLjESkhu7cjNtLZ0K3TnhwQsevLDoyEzJOlzcoiMDNmZhlxZ2OSA8I8o/IDw6fGZhlxMm6LoQv9v3N6PO3KqPtbJbBuZKgm7E3lUFx3LBEbIuKsGmk+5C0K+dMM1zvnPlsMmxkHHYpE6EN2ZVw0My4pdg30jKu39xKOYGfGaiFBUi0u9c0JCPAr0qnVg5LfcNZqSWFnZjJpQUJGpTmZ3VWeqNAZuz2KwjFFg4JJMJpZ+UiLhExN1BSIMBHAoiPZ/EpDQhZwgZW86L/SgD+1zLKNX1smDAEQoTpTLg8zaXcxcmDg9JZNTkM26p90gqSIAfrRzVYs+Q8iHb8/Kg3xFyS7PO435LTLm/35FaWlitqV6f6vWFUVtZDZvLKFTMltITsyQzIUOMq2TMEXITvTI1qiO97AJg19Pe0KhsZsBQK9ly3lGLQ6Uo4GGdTelMRsRjPBrp93xw/YzselUqNRCLszEwNJuWVl5Ogbstvhx3DCFDwV4eC5l8xmUCM7CfAr0sErCE7NLpGHxuqJW2097YqLiRm4XTMOX8yKwqTOJPhCYq7rZ1z9UKD/rx5hkH+VnQJ/djU6Nqi7li5DOg9KaVfe7+0onWGVh+Wwh/2qq+qRVfkIhXpmMKEx+pRYNLYe0znuhwjwAAIABJREFUsPJc6/tF+KKdeVZLfNarvqZJv65mGNjHw34RCUhwgHYNR71zAvFikEeTsi4aaDyoO2aFp2Myn5KFPM+kbb1iKEUaC/YRPwV7se452j5mEI9CRwQyTCM+/r8pxoaQ5HC/qWSgzmkx+7UqZqbjlmWUSNQ/tKq2Xuo2j0nUb2nFidNQxQxHRQ0pNzNrY7m4tpuWkNWEjKkWKDSAgx7X/iZQMYGKcWREF7MyHSHBCxbzMYhHZaJLq2KycQa8BEpvgPphu35AkAGejTlyXgJ8/cIB0fOjbQ9YPwVqJ9Xst4XEl0D9kEH97epBr3YINU/A2iHRvZCJIAtdEc1jtn3CgRdw7W2j8C3YOFDJqMNnxJ6XAbwGl6axMAp6CTjE95MClqQ6wXrrqgMEYCSMQiGWTIhknAL8Ih4joKD4/zP1nj1ubVma5v1Lg55uoBuVZTKv0TVyofAR9N578tDzeO+9Pzz0YRSSrklXXVUz9WH+1nzYWTkDEAJCEBGkEMG191rrfR68yMxS0/rbaf0tOb5nkRyFZL/qdt9dXv6fV1f/rdN5Pey/Wc6vpqOzGXR2CCe+3TO0hqRUSTrTrH+zml1qXAldnBPwlamUdakssNnF9Iyj06HXC5yByBaRxc2nJ/LlkbC01r//1fj3vxrHE2zZHc8fbLeLOJ5tNnNAZXt6gLfx+Liff34hfv2Ne3iEXa+73U19q7sNxxt3GFk9hcoDfuDJG+tmV1Ubll739JopFFQ2r8v1dTC1tabM5SUqozA5jc2rTE7A7+n5hcZmJTIZKFUZT6h4MlJqD95grdR8rbJxWk8b6OT3LC57cNoWm1lr1eNmfohnsT9SxQpDpGW+ZGo1WSjAs3OOTBlyxbfaa68f+4PQ6Xpma2f2j87o0Z+8rBeeUKMmVxqRi5SWpdZCp+vrTZ0vimTalio7b+BrjdDs+npb58uWVNu4Q/CL5+ttR6kZQkkk0yyatKQaOPodo9lffxY+7uF9MAYXr4d4vvVGW2/kB0NwNFHUmipXLaO1WU++fKI9reXr7X0wjqyeLdcjq7e2+5HVi7whwNO8POKPB/i3LxyI94GrsG/3XbMbRxOQngzDMTCQPW4Wh3Cy86GHeL62+6ZY3ejNp2D02xF+CkaRUqOn5zJ674vlT4/ozx+JlwdkF0HbcLRfj32rrQpFjaj4YtcTOgAyEqmdjdEPlbbOlkK9A5xKQDHoKc212dvYA1du+FLDl2uhXHe4koIlHDYfaVVHyJtsxhHyW6sZaVWbz3lS0WGKgVA1iKzDFG26IMMJDUs7TNGlShr8X4O65b3NlmOtszV6R60TCdWQr8RKc2d2d2b36A2f19O/fKR+OSIHd7AxOxuzA1o6rlixyZSyumbH75H2q1Hhd8P8P5CD1x6T1ZiSJdRedsjBnxz8yd4bgxUMT6wHctMT6zpV+HsM3KCLa7V9sIc7sx/KTY+r6nhOg9M2UbDpAnj9Op75Zbs6mD2bLnhcOdQ7a7Pnyg2ZzIl4RiKy5PyGWtwCM6rGlVk0RS7vGCQp0wWdr2yUvo4VPbZxtCex2gfVSyWK1DwhE8W/tzoBd83k6iJXQ1cpkS1rUsOQ6rbakumCTOdFJAt4adwyBXAwEprzpbZE5WX6b/FET2yISJoYXbKzO4MoqGh21X6LDy8kOA0ahiZTVqi8wZUlIitgGUuohXrXkRoGV7HZoieUqNk5Of1Ar65MocDhd4aY89V2oHVMvgq+hS03PK29DyaRM3yIF2t74GltS6gB7qhBlyS8gE9u8cktCl2j0DVAyqlUWeEbAl1B53cUkjbFmiXVFapAzK5ZOMmsEjpbduUmSFCAXRuFLit0WePKKltikMTa7m+9kS3XZbbkKE3wrkEFDeRWqLQX7df94h/G9e+p6TW1uBXxDDBXrIZnk/ZP6PjCFmuAmr11hgZXZskMgdzzdI6A71bTC4Uvxc5g4w5Z7JpBr9jlxbT13bD6ewa5M7SaJJfY6Q03u+WX9/T0et572299D/XfrBZXKHwri2VVrvpufx1Cp8Nqs54cdgvH7HtO37G6Ilvk6bytt229xVFZGk6waIojsjJbMuWWbw89c2Qq3cDurL1+6HRpLCky+diDPKsXB2PQglK4Kr5MWEp740/30SKwhkANYQhVR2k+xIvI6qt8hcUzMlcUmXxg90Knb8g1TazoUjWwexKV4bCELVdtqaKxeV+uGUyeWVzDs0tsdYvCt5JQ0qVqIDel2R1Re81jOYnKM0hyOfrQr79qlf4w7vxELG7m7TeD8rej6iuo9mpU/Q4ZviOgD9PGK3Z2ISxuqcnFtPFqVPkW6b9nJjdw592g9gpq/9SqvZqNL0ksx+AFGLpDofsZlhrNb6az28noctI/X/Q+LNvvmfFdLfmP3DypE6Vl813x5n/m7/7XbHzpOMOvFstEu/O213vLcWVRrNBkBhq+w9F7U254Vs/3R34IyWq92XxFIIljvOCYHDy/wla3LJVSxCKO3Ghy+RBPLK1l620KSz0d0c/PlGf1Pj2Rax96fiYtq2uaHcfpx/Hs4RE9nuDNdrYOeuugt9+NH07zh8dlsO6rRiXeQbtosl9PRTKrMAVLqO7c0VO8+LRZaUYnDMeB29X4nM7lIqsTeSNNbk4GPy4nZ/j8klxei0TKkau+1nD4qiUW0cl7Dr3VqHSk1ddq3Wbz9PScRa7QyVtHyIdqhRi/DZVyrNe2ev1xMztG40+P+M8fqcgbKlLFNttBONpF0Gk7e3lAPp7g/XocOt3I7W3DkcNXPbH+HM1P3tjmKjpVsLnKzhoA4okhV8DscG13H+Pp2uocwskhnGzc4c6HHjeLYzTd+dBpPduHg8fN7ON+uQ9Gx2h6jKaB0d160B9fmN8+0l8e8MfNYuMOY2ew9Ub7YAyMesdg8rKDfbUFblQqXbDlusaVfL0dGJ213f90RF8OyD4Ym0p9G45jf+SZnV00+Y+/6r9+Yh52yz9+5v/4mX/YruJgHLpDAIll6dynI/qXL/znE7bzodgZHMLJ03a5cYex1jg6vecQCqSKyxcVLGHSWZcvamLJM1vbcHTazh73i8f94riZhk53o0Oe0Anl/oM/PzgTV6ibTNnhazZXcfiqLzUitQ0W4mO9uzX7e3sYKq3YaIM9z1itB2I5kqueWHD4nM1lfam4s5prrargdxabMYisDCdkOMHPbywq73FlGU5Iq3sZTmlYVkUzIIqnYBkZy8hYRkGSGpZWkKRB5QKpppNZEb53uJIllk2hpHMFSyyHRivQmyC/qLFVBk4vhxcgTQxy5a7SAZywWO+pRF4jCzZXBZ53YnwJ1u4BD8Wgi8CQB5QaGpETVgmdzNt0yeOqO70XSfWN2jKIrIqmftmuPgaTQKgezB4wBPlqS8QzAFMpYGmDK/9N4sNXeDzDYWmVLYF4j8c2VKzgco29Ca21vie2FLIEDy+J6Z1MFHWmavENsA0kE0UBzalCE1+lJa7iGX3P6JpijUGSNHwvrjL8IkVCN8Tomp7ckdANPbnTiZIl1EDO3aBLCp6jxtfL9tt58zXSfc/N77HBOTG65FdJdnHPo2mFKuxcaOdCa7MfGb3YGoDkAAsnLDYTKmWTSTtCnltd89gdvboSiYTOloEaAkzdNKakEnmDLgFfrkjmBCyzGn7gV0kRSZOTaxnLA9kFM0/g0DU5uUUGF9joSuHqltIFY92HaB7qXVduhsr/JwIU8SwwNLFwEmr+KOB5HssBKQQN32tcSaJyEpXz9c7fnJdyU6WL9OxWRNLcMiGsEszshl3cyVhGIrJgiT/Q2jpbopd3jlS3xRpQWwC70z6ebaNJ6A54Kksi9yKTF8msSGZlIcMQNzx2wy6v6NWVIZQ0uUzi93u1u1E7odJy5YbCl1gyw5IZkS3oan0bTzfryTqEAm/weEIejvDTA+qZneNmvo9nptqQuJJn9R728MMeBi9epEuG1AysoW9Bltoz5I6pVF2jaWt1mStuw/GXB2Lnj5+2q20wC+2Rbw5stXNYL8GXhtRU2RKNphgszZJZz+oBRwS5vBOZvK01VaGsCmVdqopMXuaKEltg0XtqdWOKZYCaM9mCSmaIyTlYMZH5kmt2bLnucBVhckN13s/6bxfD9+Cxgs5HrR/b5a+h9k+zxk+D4jez1utl920r+0+t3O+G1a/L9/8DGb4jpxfc4mbZedPO/tOg+A0y+EBNb+jl/XL0oVb6utd+PRldYsvUrHe5GtzQcnWOJkg6T+HZWe9s3jpDu5f04BYfXnHTBDO+o6FbbpmikDTLlixn8JUoNXmhTtJ5himuVreDwdt285Uslk25EXmjzWYeb+fheoKiCYEpnDZLx+mzbIGlc6pcdcwmTSRUIe+ZDUOueWbH1prHzfxPP/PbcGwq9Yfd8uWJ3sXLXbz0nH7oD7fxdBuPQ78PTOKPx+VmDcWbcbSBNKdpeG3X7Jpqc9D5iVjd22oL+OcUpkhQGYrOwIsP6OydQidjt3PcLgJvKHIp12p4dlMTSwKdYZAEPr/G5zeqkJ8Of5LYTOx2HLUy7X4Ptb7FZx+I5YdZ75XBZ32tQk7f63QqVMqukHeVSmy3f3nC//0v2p9/FT+/0C8v9PML45qdv3EDrK5jtAFPRxHKodkLjO6XB+JxswTc2EM4fd7BT0fkYb8CtcdVm5ZU23qjnTsC2ygbd7RxR5HVd9WWKdYMoeoqlVM0+vMn8vMRflhPts5QZ0tg2GbyFYXKg9+3lx38ywPxvFn+FsN/3CB/3KKx0l6136CDs7Xa3ujdjTvSuLIhVMGZ+m9Haan+yxP58yPxEM+B8/1Pn9i/1WMX2jqjwOiGZi+y+rtw+uWJ+vRA/PKR+fmZ3vjjyBkGVh90ikJ78BIvX+LlUzhz+OrOGgDJrSfWJTJpS6XIbB7D4SEY7Lze3u/7Wi1UuiZT9cTGxui7Ql3Bs2D9D2zVi0gKHB1AYtrmKrHedYSyJ1QMKmdSmY3WCMSiCt9I6I0nFlwhr1NJlbh3hbzD5zZGfS03XLbksiVy9IGf3+h4hp/fCItbfHCuYbm/i3uAdY+e3XLL+0Bu+mLdpItAu+Py1Z3ZB5fRvQft3NHBHwMglkRkWaLCkVWOrIpMQ5d6rjEO7JlvTSO1YzJlgy6Rk2uAjV5rXZur2lzFFWomUwIwMPCOPq4XO2sArBq+WN9bg5MLHa3hkzf5ebP8FM02astlS5+i2Us43RvdL/HiKZyBp5hMKVLbsd4F4GlbrAOTAwjGncJZqHcNriKuMuwsISM5kOpzpbbFN5hlCsSkmGWKR7IGW7OFpkKWmGVK5RsskhOJgqd2Xbkp4ll6douNzi26ys4ScPcDPrwSlmkNL8pIjp0lJCIn4llumSAn19T4Gnh0AeoT6APBUcBTWqHeXZt9UHpdqe0pLU9p2mLNFEqmUForFU8s2Fw21ho6nRPRBIckqcUtNrvi8TT4P5fQtIikJCSl4lkeTwPfSKh3QAZDQlIEdCEiWRy6VvCCgheI8c28/W5QfjVrvUXGt+jkbu9O/+NX/d8+i4/BzBMba7WtMSVbrKt0USbzntLylJaAZcj5LbVMUsskh6UVpihReZ0vk8tbkcxaUo1HUwKWtsWajGVw6IKaXOGj81X3NTp4x8N3Op1zhLLK5FjkTiLToHyGZtdRGq7a9LQWKKuaWNHEiqnUXbV5Ws8+H9CtM/TVlsSnPasWGrWD2/vluPpyQp628+Nu5vM1kylpXMlUG47RNtWGzpcVKi/x+TgcgoiayOUcs+mYTddqbd3u02Z2CEa2XOeprCZU42AceWODKytUXiJyKluypZYuNjSh7mh98HSZy8tc0Zbr4IdHY0o8njHF2sYdBUZ3H0zA54ZI5hSmyBFZmS9LUtWyuiJbFKi8QGR5Ku1bbYnNqULRt9qO3nCNpszlRTJNLq/BJuPG6R3cwdbqmmyBo7IyV1T4kqe1JCJLTq4m9e9n9R8Gza97ta97ta8Xw/cCkSGXd5PuG3x210j+Lnvx3/JX/72Z/+dO6Q/9+jdQ78dq4XeL8ftx56d5+3U3/y+Fy/9eS/4DCMhP2q9Hndedxg/D4dl4fCWxNXiSmLQ+zJdX/cFrmsyIbBEZXyOjGwK6Q3qX08Y7uHvBjBMqUlSwEgNnGbKo672vKK6Ckvn58hYjMqJYcd2BotQDb2DrXV1psXwZo3KbA3I4YaE3Dl3Icgam3Xecvmv3LK2JLi4Z/E6kkqHT960umGm9PGCO3hLo3PMR2W+QhwPx5YWLo0kUjByrZWg1Q6/EzjCy+mt3FEeTjx+pn/8k7Z+xcD9nmLyi1DHk3jLaqlglkARP53kyB6P3K/gGXV04amnrtn2jHrqDdThWtIKqFzk2xTEZQ6kLTJ5AEjJb2u/GNHUv8BmRyzDk/WL8Fl9dSmwGXVziq2tbq0dWx9MaOldw5GqgNx0hv3W7n07L3z7Tf/5V/NOflI+f2Cier/1R5A230eSwmR+3i8cD/LBfrf3RZj2NAuiwW27WU02pS0KZY/Lw8sa3e/t4dtot9+upIdc0rnSMpp9P2B//i9IZO0NPawNHl6u2DD7va7WX/fxhPdl5g8joAvzVxh6YfEVnS5HRfd4sf30knzdLV26EXO3JhmKlbVAFlcjpbCnQ2p7W2geTwOjGznBtDyKrD77Rzh/HzsDX21tv9OszBSqizpd9vb0zBgdrdLShkzcJlbbJV9dmf232AYl0G0yA1GIfzVy9s/HHYGfBllosktm6k6cNEttQaAz2VufBG2yNViBVAMzJYnLM7AIZnLGLO4evAgWuRqVNNsetrmU0rZN5T6it1TbIjWlEzqAKvlwTVncymlTxpIzc6URCWV3To7c7vXMwew5TdNlSIFQf3dGjOzrZg1CsxUpzLTfE5Z2KpnQ84/OVjdoKxebRho42tNF6O2u4NQeO1NCYkslXQI99rXVirRNrnbXc2qidj+vFS7z8skOewtmDP9kYPYDodKW2zlQVsmTxjdgc7ZyJr3Q1uhJKrUhux2rX4+ux2o3V7s4YyEhGpwquUNOpAvC8K3g2VFpP4Wxt9mKrH+vdjdHbmf212rbZso7nPK4Mmrommdtq7Qdn+OAM/3zCP6+XW617MAcGkXeYss/XLKoYio0nf7bRer7QCKVWrHYjue0LDV9ogFwgu0iyiyS9SLKrtIDmBDwv4QVydr8aXKwGF/QiaXJ1X+naQtMTOgZVY+YJCc6KqxQ3v7eokoKk5VVWWmY0tCAtM3j/khhcsZN7anSDQ5dgygusSTZT8fl6IDQMsigjmY3R31lDX22HeldjSgyStIW2r/R9pWtwFYXKq0xOobMCfr9ofdvL/65f/CdqcmExJZ0qrrX+Wus7egtkM5jVPbu4U7CMhmWlVZKFE4HW3nvQgz8Bo1bgU/T4Jj25U7GCQZbBIQAfXulESaNri96FhBcstmbQpUhu20zFE2o6WwYIVhHPunLT5KsSkTO4CrlIwNAVtbonl3fo9EplizR8r/PlyOhaQtWVG5HattgyPb0eVb7t5v9lUv9uXPsWHb1HR+9X/Tfo5AM2PefQe1DITbEK0l8bdwjAfgKW5tEUwEZabNnmKluj99sRF7lUZDcsLquTaZvJmXQ+NtqHYATyBgKTF6WyIlUEOsevEtzsllhcyXRWZfO2XDXF8j4YHUJoH4ye/P7J6XlCSSHSLJxQ6WKg90W6JCEJCUmwyxtmfitjGYUqaEzJkRoMmcTga4HOeFprYw9ivWexFZupCETKVeuHEAqMFiCl2HKVx5MqXZSYomN1XX8YxVNNqRtS3RbrIpPVxJLM5VWh6BpNMCoy5AqPJ6nVjcLk1lbH1xomWwATfRZNClhaY4o7a2CxZXJ+A7V/nA/e0cglOjtbQm/Q6bnKFnk8M+9/4LHcuP5Dp/R18vz/yN39j37r+37nVbv5TbP+h/7gdbv+7bjzU6/4dSP9j6Pm62H3ba323aj146jzetR/P5lcNps/UXh+PrwZ1N9OobeD7vcEfMeTOQpJ81iBgfPoJEEt04vexaL9gRrfS3BexIosXiDgzFePL9zTJ/5wwvxwoqoN1x3wfIkgU7v14uMjdThhjFDxounugPjOyLeHTjBdx6sontt2z9KaLJE05JIp5RW+ZKkNmSs6esuQazJX3EWTTQCtg+Uuhh+PeOANd5tZ4PV0raxr5YM3U+iywlV38fIvfzH+9T/cx89s/IBG8XS9mal68+EBs+0ezxYCb+i7A5rNG2Yr9DoPm9HO69hKOXD663CsWUXdqjB8kqITvFAk8ZSm1P/9X23baylqSdXK88UZhl5ZZi3yuxydFNmCa3Yib+iZnYfdUmWLABr3vB6d/N4xHD7s5vvt3POgcD07PtGgCh63i9AdGErdt3u79TTyhpJSU/Wm5fT2RzhcTwyrY9pdBEt4VjcOoLU/AustrtF+OSCfT9ghnIZm7xjNXg4osMs+bpY7fxyZdUcub92ur9VCo/UYT7fO8BhMJCKrs6WdO3pcz0O9o7Mlk69YQlWnCkcXksmcQGR20SRw+obWiKMxgyR1vhIYXY0rS1Qe7IIGRhd4bj9uV78+ksdgsrEH4KBtE0WPq+30/rM/Ax/rJ2/yEq8iZxjag7/fDr88UZbSDO2BzNZMuWMpXQbLx95sH608Y7h2p7Fa3xkti84Ky2t2dmHR2a3eVLGEzZdMthBpdU8qU7NzcvpeJRM6nQKGWIsprdX21uiBJHWsdfZWj51fG1TmaHfXSs3EEwZ2H/KFSGputW4g1I/WEMzYdDxnUUVmcqmiKXF5Jy7vPK6s4xmQQ5CRDFitPDnjn/fYYzADUyiwp6pQeZ0q6GTepIseV/W4KvDxRkorlJux1tnoXYspeULtaLSBStAmMyae0tGEiadcOmeQRYetghunRZdNqhTJbXZ2JyKpSG1HalvGMiKSMpmSJ9bXWudlB5/C6c4aBHITYNhMuqiTeZctOUwR1PJYae70zkZtvYRTn6nIi4RLlZjRJT+50ZFMwFafnfGnaPnoTrZaD0imVDQLHuLqb+udzDyBjW8WvQ+r0SWLZED+AYwJRSxvsDVHbKlUWVhmDbIqzFM6VjSIgoUXtnJHXaVo6Jad3Bt4SUMLxOCKhm7lVZYZ3wlwil3c86skkMhLq5S0SilIxhcayOADkL5qTMlX2xKVJxa3Gt1wpa4rtTWmpDFFW6oodBoZv8OHb2eNbxfNH6jJlUmV0OGljBYNqhH7o0M4edwsdtZARtP0+IoeXsDN14v+O7BUBcgyEpIS4eRG7x6sMTdPanjRF1oe31TQ/KpzRkI3CllZ9i8VvAD3z6HKK50oqFiOn98BCrlKFxWqANZtdLZMzm9FojDvfwC5bAZJKkwBn1+bYjXUO5ZQVekCu7jjlvfU5GpQ+hqqfjdv/QBVv8Ggs1n7h3r6fw0b35KLK4XOKkzB19sbd7hxh4HR8fX22u4HRscVaiBHZLPlRft1K/U7qPwtN7vVpFxg1hw+Z5BpBjpjJpdboxModY0raVJVN5qKVufZPLW6Exb3Fpwh5pfY9BwZnyl01lPrT5vZMYQ2Ts+jMw6ZkhbXFHQO994JcCrU+gpd1vCkhifpyQek/5Zb3IBOjIikBC6niEWZy5tideeOQqWtE4WDNTLEgiWXArNhySVPr9lK2TfqplS0uapIFzStqTtdN4I0renqnbXW9cyWxOZMpaqJJVUohk7X0RuGXGGQO5FM+3pz7w91roBBZ8zi2mQL4Dyh4tlAakhoGp1ezqAzhsrQyCWNXBLLC2JxpbJFFk1BrTf0KkXMbhSmCLV/ala/no7PqrV/yZf+YTh+U++8Gk/OZK5Izm/71e+mgw/j8UWr92Y5+jDqvIYGZ/P5Tan0zRS6gjrns94lDL0dd36Y9d/O+u9mw3N4ejfuX/Zb7xfjm37zTaf4qpP9ppn6fb/4/bj5rtd4/ZVvD317aKrt0IUcoyeyZcfoBc5ov1nt4uUmmmtyU2DLjtlfB1PfGZlK/c9/lNfrpW5D2yP59MToaoOA7w5b+LffFEaoBNsFwRWdYOz7Y1VqRG4v8vtgF3Qbj58e4NPDSpSKhlwD2q3TdvH5ifj0iH95Jn/9xDw+MWG0CMK5H8wcd6xqXZopc3yNE0qa0dKMFsMVJKXm+kPD6lhOT5EHktjTpIGljSJ38fHE/vxRetySklT1vOFut1yH4816uvYhkMGPg/E+nh82i4c9/HhANuEkdIen3cp3B7vN/LBbgkvefrt4esCiAAqiqW0PXLO7DyYft/AhnNh6SxJKpljVuJJM5zkkaYu1n/foLwfsJV5uwvE2nq5DaBtPNwG01jonY/CkDyKr97RdPq7ngdbxpebG6D8Gi89bTGeqOlO1haYtNE2ubvENlSoT07vF8iqOZw8PmCRVcTyjKE3PmzgOJAsNS+/H4WK/Qbbr1SZaHnfYyxMb+0tbG7oGpPAtzxwfNzj4ch/NPj0Qzwc0sPoqX1G4Mlh6NrSmwBUFrrjbzJ8eMCB93Kynvz7Tn0/42h5sneHjev4UTU7+yGQLntmJ/dEmgAKn71ndxxMS+kPLaAXOiCFyFJahkDSDZTWhrrFVDs2qTMXg647SNLgK91/YKhnLrIZn1OKWWd2HemfvQUAGZAlVV23KdF6icjpf1riSSGap1d0K+kBNPnh80cJSDpY6Ko2AKcjInYonJSqvMEWZLmCzaxZN6XxFJHM6X9nqdbD86XKFUKx5XNlhyqHYsIUmj2SBosjk6jpTBRpbi8i6dMEmM9LiWpxfhXwh5AsM9E6G02u5vdX7LlfTqSKgYlpCLXKGKl8BqwTAEShQeXR+w6wSGld2za7IFh2j4+udUGnvzeGnzeqPD+RLvIyM7trsbb0R+NDcuaNQ7/hqC/w9ILcZXBlMyIAjXiXyCp47ONCDP/X4ZiR3wS7uwZnoTBWEB9ZKx6RKHl+32bKCZVQ8LaNJEb7nsZzO1TS2KuB5IMG5yzilAAAd2ElEQVRBJzfY9NbTWqHZddUmiybng3eT7usV9IFY3BCza7j/3uYqW7NvMSW4946ZXAuLewK64BZ3IpIiJ1cSmtaYIr28E7C0iWaFyU0sNjdSixtfE8NzgBFw+bLFFFyx4vBViy0Du6/BVTS2iU2T0+7FYnAt4GVkfC+RVZGosHBSZ8s8mpaIXGT0ZDK/HJxxSMqmqsz4Tl5l9/rIIit4/1KYp+RVVoSLKl5VsBI+umXmCY0s4dB1v/TNon9DzrMq1xLoGrJM80xF13s0U6apuip2SSRvCo2t2dfwJDt+v6z/niXzEleRuJIu12W+jMN3DJFWxYopVmn43tfbjlQn5zcgFQr33xOzG2xyhU+vkcnlfPB+NjxDZtfY4nbU+AEdX+psGfTDQ7l+sPueUNH5Io8nNbHkGm2OzCCLGwpLgeaWQOVDeyDThV7tu+XgDNRmAb5S8Lu1UomlsoUnhOkHtPEtWvtm1vqJGF8qeFZCM0Dr4YmtnQXFbodDb1fdHxetV0jvJ41I2VKJRq7F2b3DVHSiMG+/JhY3MpdHlpcMlRKJhEKnfa2mc7nQaIRGQ2UyrlJRmJwtVUy2IKwS3OKOQ1IiXTDVpkzmAq2tMUUOS1GrO5HJi0zeUhsHZ2RzFWp6Heodich6WstRGqZY9dSqI+RjvawRN8LqAzz4kYZvCeReYoqO1laFsmu0aeweW16sZm/R5dlidbdCEqreFsSGYQ4ouoLhBRTLnz4Kz5+l+fSi3/p+OXo37b3p1n8Ydc+gwRkGJ2k8iyzuVpNrbHGPzG4n/bN6+3Ufumj13k0Wd83u23L9+3r7dXf4odx8NZpewmhyCl3A0xseyZKTW7R/gXavh+XX2ft/KOZ+PxqfD6EP1eq3tcofvgqc0WmHPJ8IQ2lJXMUxepbW2YSzyJ8AJb1rDQS2rEqNdTBdB9P9eno6wL4/3R7JwyMTxyuOyWPLm7U7/vWL6DhDJxhLWisMp549tJS2wpcMpX7YzL98pOJoHAWjp2c83kw9s+Ma7U0AnbaLTQBF7uC4mX9+Ip4fyE00j8MZYH/H4cx3RutgamjNKICeHrDDbgkMhVEAbeOZ587jNQokfGtvtl/DDzv8GK826+lmPQWwNN/u+2bPlBuB1X88IPt4HnmjTTgBdtnnE/Z4QABK5nSA99tF6I+28ezXn/nffhHi7XKzWW6j6daDIqNny3WezmHIXWT1tt5o50MGVxawtM1VQqV1cEaHeLZbT323bztdmS8xSEKnCqHYOMSz03axDcexM9y4o8joAf69LbUMvm4KDUdu+1pv502fNsgpWj49oKcDHEeTzXr68ZH65bPw28/KX/9k/vZFfNiju/XiYY8eNitL6/B0kaMKFJpT+Mbam6292S5aHWLE0Qe+Bf3bb8rnE/68g593cGT1bbkBOqj/9hf9f/9ZA0Tsl0fiYQ+fdqvIGx3C6daDPK3tSHWdLSlEGuQWNu7webc6RlNHbzl6648/87994T49EaE9kJgiR2RBHXLlpiM1IqN3ipbPWzSy+jpb1piSACeJ8SW3vAfxQZOvHPzx5wMK9NwymQNyRNBi+v8XQnx2oREZdnrFjs7V5b0MJwwq58hVMBBVmCK5vAOFUKYLPJ4BPDYRvucWd8Iqwc7ugJ6QXaWBwlRAcyZXt4UmWMHXsCw7vSGG58TwjILOmek5O7ugxmcWVdqo3VBqyUhGgFMaWXCFeqh3Ha3taG2FK8tsydHattpSuLLClSUiZ4q1tQ8FzuDpiO78sc1VbaZydKGDM3qO5l+O2CmcWlLNVZsvB+Tgjw/+eOsM12YvMrqB1rbFmkLlRSTNr5J/38Sx2MrBgUKl7XKNtdKL9YHN1T2x5StdhSzJRPHvgUJw1bbZInj79PIe7KEAK4WvtoGtyZHqvtoKtDYovRpTlMmcgKXJ+Q0OXVDTa50qPHhjGU0j3XfE8FwjcgqWAYFxenYDni5gaY8ui7M70L8FgDfAxeUWN3DvDT2/Yua3yOCMnN/yaJpH0zrXoFcZfJbg0LwtdTS2boltS2w7UoNDUswqYQm1yOiB16lQBWZ6D3c/8IsUgMABSoCwTM+7l/3KaxS6FbEij2TZVZpa3LFwUqRqEl0P7fFhDW+D2WG9XLsjBksrfMNWezSakai8pzQVIq1gCZcrGFLT1XsgFRd7UOQO1t5wE0A7H9L58sYdbuyBQuUlNE3PbnDoAptcCViGQ1L4/IZY3GKLWwZLO1q7U/lGovKHcCpg6UX/HTm9AIBAHkuAJJJIZiOrF1h9iSlKTBGeXilceRtMbLnBoilgI7KE2rj9HTU7V8mURqRsJmfiKaL7Gm390Cn9YdF/txqeoeNLR2pYQg2f3Ep4QRWKGldQiPSy81M9+T+H1a9Z9F7hC/wqiQ7PFTxHLW4R6ByZfJh0f5TYnCeUNCJlMTmLybl8ca3WJeROQu4sqRLb3b3Tj5SWjKbR8SVHZHfrGYckF/139PJOYQpQ+0cSuTeVOoOn+FWCnFzN26+BLsoQKjpflun8xum5YsliM+Lqgl984OEbQ6hoUs3XO6ZYk+m8o9QkKkPBVxR8Qa7OeTbPswXLaOtqw7UGgQsZapejy4La+8//Z2+bndno/XL0jkWTApUfdc+Q5f1qfkvjWU1qKEKNQtIknJKY8mRyTZIFGE7NZret1msIulws7lerJAwnBLYsMKUFdIlNbxWyRM7u5+13cO96NbrtNd/0eu9JMkeg6WH39aD141cSVzlsVrv1gqeLMl9d+5PjFv7ykf30zDwcsMMW/vhIrYOpoba368V2vVh7wyiAnp6YX/5k+uuVaQ40pe5bXZWpHOPVcYcYRtey+o7Zt5S2r/VcvRcH07/8pv7nv3uHLRz5k5cXdreDBTpna82H3fLjCQWFcL+enraLpyOyW0+BtGgbTXbraeD0Q3ew9iHf7u/j+T6ex8F4G00f9vAvn1jLGtr2wDZ6ptYJ3eFuPQvdganUt8HEM7o8mWPRFNiE9pSWr7YtrbX2odNuBR6fn6nfvvA/vzDrcLzbzLfxLAogVa5xTF6Va7JYMaye4wxdswvCTIHRcc2OoTWIxY3KFmNn4ClNwHVz+OrG6ElUzrd76xCy3R7N5hD0ThUrvtUFq1+e1bW0lmf1PKOrCXWZrUTeeO1PHvbol4/sxwdyHy9DFzKU1jYcxx4U2oONP95Hi8iBYm/2cqIf4jm4Ujxtl5+O6EM8j51BaHa30fS0Wx23yzgY79YzQAT9+YX59UhsjP7eHn1cL9daN5Bbn7fI//WL8p9/Nf/yRXg5oDt/fIxmwKa79SDQuY2doa+2TL6iUVmAPZOxzFrrHF1o5472HvSvv4i/PJHPu9XH3WLnDUKjFWnNnd3zpKpB5R596BgujuEisvqO1HDlJojHbc2+wZV9tXUKp6dwevDHT/HiFE63zvC0nu18aOuNIqtnSTVQC4nFDT6/4dE0v0hwszsKuqInNzKZl6g8mOfzeIZa3YO2cGj2bLkx677BJlfU4o5e3v/X/a/pK32NrvBIloMzzDIlE0VHbIGYuSe2ZCwPhAwqkQdMS1eoOUwlEBoWXZaRjEYWgEvPlZuaUNXFmik3wCT1GC8O6/lhPf/b5pE79O3+0xGNrL5K5HWiECotT6xvjN7zZvnzCf98wp62y30wBg3qtdkDf+49KDK6GlMEaFAAwhaRtE4V9/ZIJfKh1InVPsDU+VJ7a49Dra8zVQlO60TBZio6mXe4SiDVhNUdNnwPXIZbo/PgjQKpFikNsIjk8tVAaoBWcPhf20MymmbhBFR7JWOZgzPa6F2bLR/MQSQ1Tbpo0kWVyIlIil3cgfSLShckJEVNrqjpNVgOAvrlnTva6G2HK/lyDYirAq2j0kVqcaeyJR7PgNUMR2kGRtcQqpZUf4jmJl8NtA6wmoBCSM5vV4OLZf9cQHModI2Nb3gkS0zvHLEl0XVimfXN0cuJ3kcL3xxYStNWWzJfdfXew3b1tF15SstkSpHS2ht9R6r7alvEsyycBJQZqPkjOr7k4MzGgrbOKLYGsTUAc4e12ZOoHLG4kagcWAelZzf07GbReQNQqxKRw+c3PJ4hVvf48s7VO7be1uV66A4dvcVT2RX0XqazkdUJ5fqDN3LFikEXH/xJZPRWww+9yretyjcqXznGCzDOD/WuQhUsodZtfLeCPqDTSwQ6JydX2PBDL/cv09r33cZ30+E7eHaJL+80oSpQ+QV0yeI5U28FzsBVW8TsZtT4YT54j8P3BJYc996OO69dtSUR2WH9FVBpalR2ozXY2QUxescvrtD+a4vOysidSWX+40/yx93Ck6oKlsGGH7rlb2bDM8foqHQBCDTQ6SWxuGGJNIOnXKMNwBHY6Byohi2pZkk1icqBO7GKJ20mpxMpV6i5SsdSexujr1NFBc8ChiK7vBLRG3Z5wdFpWSg4ZtPSmjJfiryRoTQIJIGQpX/9j9A2OwyeQqfn094bbHEL9T6M+u/RVYKnixJXUYSaKbdstWNITZoo6ErH1HoiV1vN7xmyyJBFkavZQlNnqvQiOar/NOu8J6Z3k9bbTvHbYeuMgHM4koHhlCBUGSI3av3YLfzhK1NtPx4wRajpctPWu7rc/PzMPJ+IpxNx2MKePXx5ol+eaMfsR/4kDmf79TgKoMMB3R5JxRhE0Sz0R5tgaDLVtTX688+yZw9dayCzFYOvb82RZwwPMfLbZ/nPv2jHHfZ4JD99EhwHAtPE/Xp6iGfARPH5ifh4Qh/3i/16fIgnm2C4X4+fj6vTdvawm396IHyzF1j9v5G9wuk+mj3u4MdH/MsX7vMLtd/O18HAdzqWXjfkSmj2QrNn8lVfbUdGb2cNv+zQl3j1fMKejuhxuwQRutNu9emJ3K1noT8K/VHgDQE6XFPqltFW5ZqkNCSpropVW254StMUqyyZgZfXyOSCWt2ZYhVseG6Mni81fKkR6p3H/eqwW5heT9RqutM5nODTAxJGULyZOm5Plauu3Ttuly+P1OdnJvTGhtpWpYYs1Cg8i64SGJzEkZRM55+2q798ET4dsa07CY3Bxpk+xqir1Hbe4DGenqIxgI4+rCd7fxh5wziAPKsbecPnE/r5mXw+oft4ZpBFMMeK5DY3v0f7H3SicHLGvtoGJQqYuzkkJZP5lx3y6zMNVsh8tbVzR0/RxBUrGpXdmf2N3o2Uli81TKYEBMI7d3TyBwe3t9YbG715cvtgWPgcjP76RfbUrkTlNaZkCdWdNYj1Lru4AzMYW6xxSBIYEEEBAMGP2BlEVg+070Ag0jF6lthUqbKC5pnpPY9kfa1nqu3Q7Pl6R+PKClNk0ZRI5mJnGBhdapnU2KottQy+qXMNjW0qdF1jmxbf0OiKwdbA2EwhSzySFdCcRtdMrimgBXBZlIgcWLiXVimbLodSK5RaFlthF/fU9EYicqbcYPEM6C7IbEkXa77ZE6i8Shc5LK0IFdfsvjwSO3/sCvWN1vv1iIOMzcYe7NzRz4/Enz9zn46opzQjowtOGyZfceWGJVQFLO0K9b09egxmEppZdt/xq+SDP9WpooYXmem9ShRlLE9M7xSy5EptW2gGYtPlahqeB6HJtdoEUvtALMdqPZQqD27fYfMKei8jd/TkAz2+Ehb30ioJHhqWNcmCSRY4JEmMLwEY7OiMDKpgkoVAqItw0hNqQG1hizUQG/CUJqgQ6PiChRPk8hYen7NEWmTyIJ1isgV+lTC4siXUABgMbFcqTMGSagKRsaQaDd/LdB40DDylFRk9W6wDPS8CXcz7H+hVautOJLKoMpW1NeLQ7M6bfn4SHnbkaYt55kgRapbW0eW6yBZVueYYndDpH/zxow+txZqNp9dsUSfTCpaiZper4Rm1uqfRDDpPEHBGRLIO3wDBD50qCHBSgJMOX5WonEhmTbFqCVUQcpfQ9LL7FuzaKFSBQZIaV+bJHAknDKlOYEmazOhqQ2QLApMXmSxI7G3UloalKeicgC7o6TU9u8VGF9PmT+XsP5JwwlKaEpVn0RQ8Oh/UXqHjSxxN0HiaRJPY4nbSfTOsf9/J/x4bXSCLa2x169s93+4RSILCUqbaDpyRYXQDF9KEOgxdzXpnJJwS2DLPV0g81Wv9YEj1rTdadt9O6t+BiC0HfZiV/0B0X3tUDm39IM2u5pWvp6XfS1SGgW/p+ZUIJ+npNdT8cTW59KyeiGdMviIRWSAyM+QaS6QFOgecOSBMaYs1MCHC59cyUdSpoopnPa4sLG5NpmzwTVsbGmRRgtP88p5b3DhciYDek5N36PAnbPVBZNKe2fDMBra8UvgCg6dW04sFmvu3/3t92C1VoSySaZnOG1KdwQs0kVtMr+H5rcxXNalBoxkKSStcVeVrKl9z9V5oj0S6xBF5YpW01Y44SyKdD7PGm1njDdw/n7TellP/WE79Y73yw3Ryt4JT88U9jqQYLItDl9PaD18BDa8mNQJnpMtNhsgdt3DoQrt4edwhAJz28ZHS5KYs1Gyjt4ugKIDieLE7UV60tO0BjiZ4Km2xNUts/uUX5bCFfWekCfW9P/vzE+do/dMWe3lgXh6YpxP18ZF5fmaDYKaJFVtrhk4frJuC+ZNndjyzFdidQzx53C8+nuBPj+g2HEVubxtMOCLLYGmJKWpCFXSofLMXrcf7w3K/nftu39Lrll639KohlyQq76qtyOgd/MnGHkZq5zGYPQYzS2v5dn/tQ57V86zexwf8r39UfvnEglEiaJDuNvPAG0YBZJsdzehQVB5d3jJIUqHyhlBxjHYUjCKrB7albbHmKc2t2QepuOfNcr+eWkZLs9veGtocl4/P+G6/+PhCPj5hQTgy9aZjdSNvtI+XHx/IdTAFnYE4nAUu5FoD3xn5zkhlixt3dIxma3sQ6H1f61liW+caKpPz1DpYzXKVWmi01lYn0JvbaLIJx6baUMWKrbcMpc5RWWRxLSyTNlPZ6v2jDcVqV8VyOlE42pCvtsGnDzjnAnBJZPSO0cxVW4ZQVenCxh78ekJ3ds9g8uD24HAVkynJWAZk4UO9Y3F5jUrz8I2wutGIFDZ4M61/43IFja1KZNFVW57S4pCkRuYPzujoQht74ClNX23JZE6h8qA9aAlVgPZ+3q1O6xmIHm/coas2fXtoiU0JLyhoXoKzFt84hovIG+/8sae1Na4cGN3I6sfO8MsD8eWBWFujpw3yvEX3/iK2J6Ex9tRhoENrY2iwNZ2pqlQZNBVFLG9y9VAbHv1lqA0VsqTRFQCiJOe3Op7nZnf05MZmKltz4EtNjSxYQs3R2jyZAwAU4GaR2RIyuxbxLIumNKkGfqi2HhSpnedgfnBG4C5l8hVHqptiNTA6+2D8cbvae5ArN8CUFHSMwY3Q4WtbcyAi6WnzJ3R4vjH6Nlc1yDI7S6hEUUJz2PhGQHMGW1OpsrhKkdAV2v+Aj85VPGuzRQVL2WwxlCo6kaInH0wqw80vmem5BN9K8C0zuRaXCQVJy3BKQdJg88iiivj0CocuNDIfKq2N3qWn11j/jB5fEdCFTuYB8NrkK/TyjkOSCpUHF1Zyfgu6hbP+O3x5R8IJbPjepPOeVJWxjEoXVLooEbnYGuh8GfC7TbFKre4kKkcubzWuBOL24J+JeNbkq7ZYl8n8tPsendzYUguf3TFw2hQai8G5QpdPW+LpQJ+2mGsMXbPv20NNqmlS7eWZPG6XIpMXsPRGb3tMkey94UdnLl+02aJO51g4wWFpTagrXJ1Cc9wyxcwTUO37ZfedgmeZ+S02OheRFKiCsTPw1RaHJIE6g5xckfNbFk5SizsMyPDgBItnVL6iKXVVrrl2T5drmlRVhaJntmytHghVYXErre41IifCSZXIm0yZnt2uJpcknBDpArW6H3det4t/aOT+edz6iSYzHJNXxarKV+DxBYDgiEi61/oe6r8BgYpB56fV7MrWu6baVtWWobZZPLccXpCLhCm3HLMvy404mkhcKXKGn08YPbsZlv+gIEl88J4dnQGaoENk4MYraXa1qn+3qH4Dtb8fNr6dNF8R0IWwSpDzWxJOaFLNlRs7d2RwZQ5LMUhC5ooUmiDgO2J8CXwgHJL0lCZo3uDza4Ot2VzVoAoeV+Zm1yqRl8iywreEZVJGMujgbFz7VsXT+Ojdsvtq2vx6PHgFz85kLmvIpenwDba8gmeX6OJ6gea+/KYf9ytVKAtESmEKDJZmiaLAlueTq+nonCXzilDjiDyL53Sxgcxu0fmdITUP66Upt0g4NWy/oZC0sszA7bNB8btm6p87+a+7pe/apW9nvbNu6123c9brn9UbP1ZLX49779HhOVT+7iscTmKrhCLUZL6Kw0mRLUfeeBvNLb27XS88exiHs4cDBvChpz26Dcee01eUdrhB4j2uqh0CSx7imcHXDal53CGHA2oYXVPrPB/wP38Sj/Hql0/8b1/EXz7xDwfMd0auO/I8SOFLAEkAst621jSVuswVTbVhac1tNDntlo8H+LCZW1pTEcpAikTjaZbMSlzJMTqBM9itZ7bd07SmIlUFriCyBVOrmVqNI1MiXbDVlqO1TbEmkjlmlVDpoqe0TLW5W88+P1PPJ2wbTUEX8bRbBd7wsFs+P+Ivz+RmPXWsru8OTL2lm11JqutyfeOOdi7kqk1DqXtOz9Na4AE+vzZG7ymc/XrEn7bL0B1YRmuzmx9OsOcP4gA6buYPRzgKRrbe8qxe6A5ttQVoin/6Rf74QB638DaaR954E84e9ujTEf/lhT6s557RXbujhy2yjxahPY69GeC8qGzRURpg6wHIAQ6bxeMBOW6XoTsM3eHahyJvtI/nH9fLkzfZGP3HYPZlh661rsmUDw5kSXVL+n97OrPeto0oCv+vIgWKFo1jJ3W8KLGkaF+ohdpFbdRGiutw34akJFKibclp1Bot0gZFX/rb+jBBgHmY13m6OHPu+U4DbZb+Gs2ej/RXIQi7gdPxdFxlspZYuoft0MQdsYCyEPdOF0W7vjyLz0fqaTcJnaYFCuIyLkzfKVSSm9wyg6uNUrGlmilWAJ0Gy5QplKBYtriCzRd1Lg/lyr3XR94YMskCqxXCDtq4O4ZjhBo4PcyP4TiE3cBqQ77sCVioNg6QOEXzQzDe2m2NL/CLpCGWfKPh6bin45aEbYxG5PYRgWzvEA/e6LiZ/X7PfDlJe4dAsGY0BcEio7MlR6islYYv1zypGhqtg0dEdmer4SadmzVeNzPfz1u/QBEL9OZGxQOr7VstdLawu18Pos0w9Ppb2LUBBtXabjP45hEevMHnx9XTeogam/95Bv/9bfzxcXV6mP/1G3+KZujhe9hF0hDdEdJ6rdRdUBGniXnn8uvIGSfURdaT6kgUIjlocGWDzknTpLnKb9X6I+ztzYbJZGwut5YxVHBosVljlXb4vCsW1zKmUWmTydlcweYKqARYnifZ4S1LviebF2uldgrJtVzlRjGDyiizpDRLaFTaZPMGk1OWKQSO4WdxH1R1KqtSGUcoW1zR4ItbsxXaHWOVNpnM3m7urfZGraPoXmC1UXAWqjWo1jS+YIKyCcoh7B42I43Nc9M4Yr4g/4KfJejhe7L9lp0klkRMWmZ9tamuCoHZ/fcz/POTctwvA3e4cXoKX0LEr91mtPOHAp2eD67FxQdu/G7avGCJm1HznBresuQd+jC3xLKn1lUmh5ilCDqzhz2ZTs/7b1fjmLRKG2Ix8vtbsykukvoq6wglMEvYALMBBuWqIZZEKiVz+S3sHnbkx8dF4PejYBT6PWjU+cWdymVsuRTqdV8q60xaIO8E8s7gizbAZDoDdVwTS4Hb27k9jS8g8A1YplgqaaqVaDs4BCMblD8Fk53ZUpcpdpnQpdJhPwm9vg7KUMcdrSFzRd/tOAaucnluGpfpzNpsenYLCPmN04l8IvKJyO3xszg7vvEVjCIuLSY1qf/UK74Y137s5L8D5C0/utKpBNH4+dsgdPiiyuSmg+te61ym0yhJogsFlcsZcnlJxibE5az9hiau2VHMFIquUkV1S55e9zXcBZjDZ31QsJiUCzCo4KbS8OVaoDfZUYxsvbKFvM58YMeXFHGxmN7MyWtJyBgKxtEfJD4vCwVTrTJi9ekEHiLSNXFXq7haDTDZtUMYal2Tq2gvTwUY1JuWUpe54rB/Q81TuoIH67Eq1VbLzKB3PZvEp50rxJrvV191sZdD/DWe+6GSetGpvamXz/DqGY6f4/jZdBRjpndj/Px/hcrflojRWPAAAAAASUVORK5CYI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888" y="2843213"/>
            <a:ext cx="5715000" cy="3333750"/>
          </a:xfrm>
          <a:prstGeom prst="rect">
            <a:avLst/>
          </a:prstGeom>
        </p:spPr>
      </p:pic>
    </p:spTree>
    <p:extLst>
      <p:ext uri="{BB962C8B-B14F-4D97-AF65-F5344CB8AC3E}">
        <p14:creationId xmlns:p14="http://schemas.microsoft.com/office/powerpoint/2010/main" val="1655064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207023"/>
            <a:ext cx="7886700" cy="1325563"/>
          </a:xfrm>
        </p:spPr>
        <p:txBody>
          <a:bodyPr/>
          <a:lstStyle/>
          <a:p>
            <a:r>
              <a:rPr lang="en-GB" b="1" dirty="0">
                <a:solidFill>
                  <a:schemeClr val="accent1">
                    <a:lumMod val="50000"/>
                  </a:schemeClr>
                </a:solidFill>
                <a:latin typeface="+mn-lt"/>
              </a:rPr>
              <a:t>Module Descriptor</a:t>
            </a:r>
          </a:p>
        </p:txBody>
      </p:sp>
      <p:sp>
        <p:nvSpPr>
          <p:cNvPr id="3" name="Content Placeholder 2"/>
          <p:cNvSpPr>
            <a:spLocks noGrp="1"/>
          </p:cNvSpPr>
          <p:nvPr>
            <p:ph idx="1"/>
          </p:nvPr>
        </p:nvSpPr>
        <p:spPr>
          <a:xfrm>
            <a:off x="628650" y="1532586"/>
            <a:ext cx="7886700" cy="4945487"/>
          </a:xfrm>
        </p:spPr>
        <p:txBody>
          <a:bodyPr>
            <a:normAutofit fontScale="55000" lnSpcReduction="20000"/>
          </a:bodyPr>
          <a:lstStyle/>
          <a:p>
            <a:pPr marL="0" indent="0">
              <a:buNone/>
            </a:pPr>
            <a:r>
              <a:rPr lang="en-GB" b="1" dirty="0">
                <a:solidFill>
                  <a:schemeClr val="accent1">
                    <a:lumMod val="50000"/>
                  </a:schemeClr>
                </a:solidFill>
              </a:rPr>
              <a:t>Aims</a:t>
            </a:r>
            <a:endParaRPr lang="en-GB" dirty="0">
              <a:solidFill>
                <a:schemeClr val="accent1">
                  <a:lumMod val="50000"/>
                </a:schemeClr>
              </a:solidFill>
            </a:endParaRPr>
          </a:p>
          <a:p>
            <a:pPr lvl="0"/>
            <a:r>
              <a:rPr lang="en-GB" dirty="0">
                <a:solidFill>
                  <a:schemeClr val="accent1">
                    <a:lumMod val="50000"/>
                  </a:schemeClr>
                </a:solidFill>
              </a:rPr>
              <a:t>To introduce students to the concept of the project  cycle: field research, project design, project implementation and management, and evaluation</a:t>
            </a:r>
          </a:p>
          <a:p>
            <a:pPr lvl="0"/>
            <a:r>
              <a:rPr lang="en-GB" dirty="0">
                <a:solidFill>
                  <a:schemeClr val="accent1">
                    <a:lumMod val="50000"/>
                  </a:schemeClr>
                </a:solidFill>
              </a:rPr>
              <a:t>To review  the organisational architecture and roles of development agencies at international and national levels</a:t>
            </a:r>
          </a:p>
          <a:p>
            <a:pPr lvl="0"/>
            <a:r>
              <a:rPr lang="en-GB" dirty="0">
                <a:solidFill>
                  <a:schemeClr val="accent1">
                    <a:lumMod val="50000"/>
                  </a:schemeClr>
                </a:solidFill>
              </a:rPr>
              <a:t>To consider a range of cultural, personal security and health issues which are relevant to  preparation for overseas development assignments</a:t>
            </a:r>
          </a:p>
          <a:p>
            <a:pPr lvl="0"/>
            <a:r>
              <a:rPr lang="en-GB" dirty="0">
                <a:solidFill>
                  <a:schemeClr val="accent1">
                    <a:lumMod val="50000"/>
                  </a:schemeClr>
                </a:solidFill>
              </a:rPr>
              <a:t>To undertake a specific case study of an overseas partner project</a:t>
            </a:r>
          </a:p>
          <a:p>
            <a:pPr marL="0" indent="0">
              <a:buNone/>
            </a:pPr>
            <a:r>
              <a:rPr lang="en-GB" dirty="0">
                <a:solidFill>
                  <a:schemeClr val="accent1">
                    <a:lumMod val="50000"/>
                  </a:schemeClr>
                </a:solidFill>
              </a:rPr>
              <a:t> </a:t>
            </a:r>
            <a:r>
              <a:rPr lang="en-GB" b="1" dirty="0">
                <a:solidFill>
                  <a:schemeClr val="accent1">
                    <a:lumMod val="50000"/>
                  </a:schemeClr>
                </a:solidFill>
              </a:rPr>
              <a:t>Learning Outcomes</a:t>
            </a:r>
            <a:endParaRPr lang="en-GB" dirty="0">
              <a:solidFill>
                <a:schemeClr val="accent1">
                  <a:lumMod val="50000"/>
                </a:schemeClr>
              </a:solidFill>
            </a:endParaRPr>
          </a:p>
          <a:p>
            <a:pPr marL="0" indent="0">
              <a:buNone/>
            </a:pPr>
            <a:r>
              <a:rPr lang="en-GB" dirty="0">
                <a:solidFill>
                  <a:schemeClr val="accent1">
                    <a:lumMod val="50000"/>
                  </a:schemeClr>
                </a:solidFill>
              </a:rPr>
              <a:t>On successful completion of this module, the student should be able to demonstrate: </a:t>
            </a:r>
          </a:p>
          <a:p>
            <a:pPr lvl="0"/>
            <a:r>
              <a:rPr lang="en-GB" dirty="0">
                <a:solidFill>
                  <a:schemeClr val="accent1">
                    <a:lumMod val="50000"/>
                  </a:schemeClr>
                </a:solidFill>
              </a:rPr>
              <a:t>an understanding of the broad role and main functions of development agencies of the UN, World Bank, EU and other inter-governmental agencies</a:t>
            </a:r>
          </a:p>
          <a:p>
            <a:pPr lvl="0"/>
            <a:r>
              <a:rPr lang="en-GB" dirty="0">
                <a:solidFill>
                  <a:schemeClr val="accent1">
                    <a:lumMod val="50000"/>
                  </a:schemeClr>
                </a:solidFill>
              </a:rPr>
              <a:t>an understanding of the distinct roles in development and global justice issues of NGOs at international, national and local levels</a:t>
            </a:r>
          </a:p>
          <a:p>
            <a:pPr lvl="0"/>
            <a:r>
              <a:rPr lang="en-GB" dirty="0">
                <a:solidFill>
                  <a:schemeClr val="accent1">
                    <a:lumMod val="50000"/>
                  </a:schemeClr>
                </a:solidFill>
              </a:rPr>
              <a:t>an awareness of the theories, practice and dilemmas associated with various development strategies</a:t>
            </a:r>
          </a:p>
          <a:p>
            <a:pPr lvl="0"/>
            <a:r>
              <a:rPr lang="en-GB" dirty="0">
                <a:solidFill>
                  <a:schemeClr val="accent1">
                    <a:lumMod val="50000"/>
                  </a:schemeClr>
                </a:solidFill>
              </a:rPr>
              <a:t>an appreciation of the concept of the project cycle</a:t>
            </a:r>
          </a:p>
          <a:p>
            <a:pPr lvl="0"/>
            <a:r>
              <a:rPr lang="en-GB" dirty="0">
                <a:solidFill>
                  <a:schemeClr val="accent1">
                    <a:lumMod val="50000"/>
                  </a:schemeClr>
                </a:solidFill>
              </a:rPr>
              <a:t>an understanding of issues of personal adaptation to the challenges of overseas development work</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03470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Module Descriptor </a:t>
            </a:r>
            <a:r>
              <a:rPr lang="en-GB" sz="3200" b="1" dirty="0">
                <a:solidFill>
                  <a:schemeClr val="accent1">
                    <a:lumMod val="50000"/>
                  </a:schemeClr>
                </a:solidFill>
                <a:latin typeface="+mn-lt"/>
              </a:rPr>
              <a:t>(Continued)</a:t>
            </a:r>
          </a:p>
        </p:txBody>
      </p:sp>
      <p:sp>
        <p:nvSpPr>
          <p:cNvPr id="3" name="Content Placeholder 2"/>
          <p:cNvSpPr>
            <a:spLocks noGrp="1"/>
          </p:cNvSpPr>
          <p:nvPr>
            <p:ph idx="1"/>
          </p:nvPr>
        </p:nvSpPr>
        <p:spPr>
          <a:xfrm>
            <a:off x="628650" y="1468192"/>
            <a:ext cx="7886700" cy="5138670"/>
          </a:xfrm>
        </p:spPr>
        <p:txBody>
          <a:bodyPr>
            <a:normAutofit fontScale="62500" lnSpcReduction="20000"/>
          </a:bodyPr>
          <a:lstStyle/>
          <a:p>
            <a:pPr marL="0" indent="0">
              <a:buNone/>
            </a:pPr>
            <a:endParaRPr lang="en-GB" b="1" dirty="0"/>
          </a:p>
          <a:p>
            <a:pPr marL="0" indent="0">
              <a:buNone/>
            </a:pPr>
            <a:r>
              <a:rPr lang="en-GB" b="1" dirty="0">
                <a:solidFill>
                  <a:schemeClr val="accent1">
                    <a:lumMod val="50000"/>
                  </a:schemeClr>
                </a:solidFill>
              </a:rPr>
              <a:t>Indicative Content</a:t>
            </a:r>
            <a:endParaRPr lang="en-GB" dirty="0">
              <a:solidFill>
                <a:schemeClr val="accent1">
                  <a:lumMod val="50000"/>
                </a:schemeClr>
              </a:solidFill>
            </a:endParaRPr>
          </a:p>
          <a:p>
            <a:pPr marL="0" indent="0">
              <a:buNone/>
            </a:pPr>
            <a:r>
              <a:rPr lang="en-GB" dirty="0">
                <a:solidFill>
                  <a:schemeClr val="accent1">
                    <a:lumMod val="50000"/>
                  </a:schemeClr>
                </a:solidFill>
              </a:rPr>
              <a:t>The module will review  the work undertaken by various agencies in aiming to achieve the UN’s Sustainable Development Goals and similar campaigns. It will also consider the challenges created by Third World Debt and structural adjustment programmes, and will survey campaigns which are aimed at overcoming those challenges. The module will also explore various methodologies for interventions and project delivery, including a critical examination of shortcomings and problems with these approaches.</a:t>
            </a:r>
          </a:p>
          <a:p>
            <a:pPr marL="0" indent="0">
              <a:buNone/>
            </a:pPr>
            <a:r>
              <a:rPr lang="en-GB" b="1" dirty="0">
                <a:solidFill>
                  <a:schemeClr val="accent1">
                    <a:lumMod val="50000"/>
                  </a:schemeClr>
                </a:solidFill>
              </a:rPr>
              <a:t>Learning and Teaching Strategy</a:t>
            </a:r>
            <a:endParaRPr lang="en-GB" dirty="0">
              <a:solidFill>
                <a:schemeClr val="accent1">
                  <a:lumMod val="50000"/>
                </a:schemeClr>
              </a:solidFill>
            </a:endParaRPr>
          </a:p>
          <a:p>
            <a:pPr marL="0" indent="0">
              <a:buNone/>
            </a:pPr>
            <a:r>
              <a:rPr lang="en-GB" b="1" dirty="0">
                <a:solidFill>
                  <a:schemeClr val="accent1">
                    <a:lumMod val="50000"/>
                  </a:schemeClr>
                </a:solidFill>
              </a:rPr>
              <a:t>Lectures </a:t>
            </a:r>
            <a:r>
              <a:rPr lang="en-GB" dirty="0">
                <a:solidFill>
                  <a:schemeClr val="accent1">
                    <a:lumMod val="50000"/>
                  </a:schemeClr>
                </a:solidFill>
              </a:rPr>
              <a:t>will introduce students to the main concepts, principles and policies affecting and limiting development, and its main international actors.</a:t>
            </a:r>
          </a:p>
          <a:p>
            <a:pPr marL="0" indent="0">
              <a:buNone/>
            </a:pPr>
            <a:r>
              <a:rPr lang="en-GB" b="1" dirty="0">
                <a:solidFill>
                  <a:schemeClr val="accent1">
                    <a:lumMod val="50000"/>
                  </a:schemeClr>
                </a:solidFill>
              </a:rPr>
              <a:t>Tutorials and seminars </a:t>
            </a:r>
            <a:r>
              <a:rPr lang="en-GB" dirty="0">
                <a:solidFill>
                  <a:schemeClr val="accent1">
                    <a:lumMod val="50000"/>
                  </a:schemeClr>
                </a:solidFill>
              </a:rPr>
              <a:t>will focus on factors which contribute to effective preparation for international assignments</a:t>
            </a:r>
          </a:p>
          <a:p>
            <a:pPr marL="0" indent="0">
              <a:buNone/>
            </a:pPr>
            <a:r>
              <a:rPr lang="en-GB" b="1" dirty="0">
                <a:solidFill>
                  <a:schemeClr val="accent1">
                    <a:lumMod val="50000"/>
                  </a:schemeClr>
                </a:solidFill>
              </a:rPr>
              <a:t>Guided independent study </a:t>
            </a:r>
            <a:r>
              <a:rPr lang="en-GB" dirty="0">
                <a:solidFill>
                  <a:schemeClr val="accent1">
                    <a:lumMod val="50000"/>
                  </a:schemeClr>
                </a:solidFill>
              </a:rPr>
              <a:t>will allow students to further their independent learning with appropriate support, individually and in small groups, and will include preparation for lectures and seminars, background reading, revision and completion of assessment tasks. Fact-finding research for presentations by students will contribute to the learning process.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74320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DDAAD-D69D-DC3D-7222-D3E4436199CB}"/>
              </a:ext>
            </a:extLst>
          </p:cNvPr>
          <p:cNvSpPr>
            <a:spLocks noGrp="1"/>
          </p:cNvSpPr>
          <p:nvPr>
            <p:ph type="title"/>
          </p:nvPr>
        </p:nvSpPr>
        <p:spPr/>
        <p:txBody>
          <a:bodyPr>
            <a:normAutofit fontScale="90000"/>
          </a:bodyPr>
          <a:lstStyle/>
          <a:p>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effectLst/>
                <a:latin typeface="Calibri" panose="020F0502020204030204" pitchFamily="34" charset="0"/>
                <a:ea typeface="Calibri" panose="020F0502020204030204" pitchFamily="34" charset="0"/>
                <a:cs typeface="Times New Roman" panose="02020603050405020304" pitchFamily="18" charset="0"/>
              </a:rPr>
              <a:t>HPAN4013 Working in Development: </a:t>
            </a:r>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Assessments 2023-24 </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2E77E6E-4741-6180-8DE9-104C68397275}"/>
              </a:ext>
            </a:extLst>
          </p:cNvPr>
          <p:cNvSpPr>
            <a:spLocks noGrp="1"/>
          </p:cNvSpPr>
          <p:nvPr>
            <p:ph idx="1"/>
          </p:nvPr>
        </p:nvSpPr>
        <p:spPr/>
        <p:txBody>
          <a:bodyPr>
            <a:normAutofit/>
          </a:bodyPr>
          <a:lstStyle/>
          <a:p>
            <a:pPr marL="0" indent="0">
              <a:lnSpc>
                <a:spcPct val="107000"/>
              </a:lnSpc>
              <a:spcAft>
                <a:spcPts val="800"/>
              </a:spcAft>
              <a:buNone/>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Assignment 1 - 60%</a:t>
            </a:r>
            <a:r>
              <a:rPr lang="en-GB" sz="1800" dirty="0">
                <a:effectLst/>
                <a:latin typeface="Calibri" panose="020F0502020204030204" pitchFamily="34" charset="0"/>
                <a:ea typeface="Calibri" panose="020F0502020204030204" pitchFamily="34" charset="0"/>
                <a:cs typeface="Times New Roman" panose="02020603050405020304" pitchFamily="18" charset="0"/>
              </a:rPr>
              <a:t>: Project Proposal (2500 words equivalent)</a:t>
            </a:r>
          </a:p>
          <a:p>
            <a:pPr marL="342900" lvl="0" indent="-342900">
              <a:buFont typeface="+mj-lt"/>
              <a:buAutoNum type="alphaLcParenR"/>
            </a:pPr>
            <a:r>
              <a:rPr lang="en-GB" sz="1800" dirty="0">
                <a:effectLst/>
                <a:latin typeface="Calibri" panose="020F0502020204030204" pitchFamily="34" charset="0"/>
                <a:ea typeface="Calibri" panose="020F0502020204030204" pitchFamily="34" charset="0"/>
              </a:rPr>
              <a:t>Prepare a draft grant application for a development project (a blank form will be provided). The application can include an appendix summarising your proposal in extended prose.</a:t>
            </a:r>
          </a:p>
          <a:p>
            <a:pPr marL="342900" lvl="0" indent="-342900">
              <a:buFont typeface="+mj-lt"/>
              <a:buAutoNum type="alphaLcParenR"/>
            </a:pPr>
            <a:r>
              <a:rPr lang="en-GB" sz="1800" dirty="0">
                <a:effectLst/>
                <a:latin typeface="Calibri" panose="020F0502020204030204" pitchFamily="34" charset="0"/>
                <a:ea typeface="Calibri" panose="020F0502020204030204" pitchFamily="34" charset="0"/>
              </a:rPr>
              <a:t>Give a 5-minute “pitch” of your grant application, using a </a:t>
            </a:r>
            <a:r>
              <a:rPr lang="en-GB" sz="1800" dirty="0" err="1">
                <a:effectLst/>
                <a:latin typeface="Calibri" panose="020F0502020204030204" pitchFamily="34" charset="0"/>
                <a:ea typeface="Calibri" panose="020F0502020204030204" pitchFamily="34" charset="0"/>
              </a:rPr>
              <a:t>Powerpoint</a:t>
            </a:r>
            <a:r>
              <a:rPr lang="en-GB" sz="1800" dirty="0">
                <a:effectLst/>
                <a:latin typeface="Calibri" panose="020F0502020204030204" pitchFamily="34" charset="0"/>
                <a:ea typeface="Calibri" panose="020F0502020204030204" pitchFamily="34" charset="0"/>
              </a:rPr>
              <a:t> presentation  </a:t>
            </a:r>
          </a:p>
          <a:p>
            <a:pPr marL="0" indent="0">
              <a:buNone/>
            </a:pPr>
            <a:endParaRPr lang="en-GB" dirty="0"/>
          </a:p>
        </p:txBody>
      </p:sp>
      <p:pic>
        <p:nvPicPr>
          <p:cNvPr id="4" name="Picture 3">
            <a:extLst>
              <a:ext uri="{FF2B5EF4-FFF2-40B4-BE49-F238E27FC236}">
                <a16:creationId xmlns:a16="http://schemas.microsoft.com/office/drawing/2014/main" id="{7684537B-F122-9BC6-7783-234F96FE3F0B}"/>
              </a:ext>
            </a:extLst>
          </p:cNvPr>
          <p:cNvPicPr>
            <a:picLocks noChangeAspect="1"/>
          </p:cNvPicPr>
          <p:nvPr/>
        </p:nvPicPr>
        <p:blipFill>
          <a:blip r:embed="rId2"/>
          <a:stretch>
            <a:fillRect/>
          </a:stretch>
        </p:blipFill>
        <p:spPr>
          <a:xfrm>
            <a:off x="628650" y="1391966"/>
            <a:ext cx="3571336" cy="2220106"/>
          </a:xfrm>
          <a:prstGeom prst="rect">
            <a:avLst/>
          </a:prstGeom>
        </p:spPr>
      </p:pic>
    </p:spTree>
    <p:extLst>
      <p:ext uri="{BB962C8B-B14F-4D97-AF65-F5344CB8AC3E}">
        <p14:creationId xmlns:p14="http://schemas.microsoft.com/office/powerpoint/2010/main" val="2600424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1902B-7141-7400-79A2-E57B290D467D}"/>
              </a:ext>
            </a:extLst>
          </p:cNvPr>
          <p:cNvSpPr>
            <a:spLocks noGrp="1"/>
          </p:cNvSpPr>
          <p:nvPr>
            <p:ph type="title"/>
          </p:nvPr>
        </p:nvSpPr>
        <p:spPr/>
        <p:txBody>
          <a:bodyPr/>
          <a:lstStyle/>
          <a:p>
            <a:r>
              <a:rPr lang="en-GB" sz="4400" b="1" dirty="0">
                <a:effectLst/>
                <a:latin typeface="Calibri" panose="020F0502020204030204" pitchFamily="34" charset="0"/>
                <a:ea typeface="Calibri" panose="020F0502020204030204" pitchFamily="34" charset="0"/>
                <a:cs typeface="Times New Roman" panose="02020603050405020304" pitchFamily="18" charset="0"/>
              </a:rPr>
              <a:t>Assessments 2023-24</a:t>
            </a:r>
            <a:endParaRPr lang="en-GB" dirty="0"/>
          </a:p>
        </p:txBody>
      </p:sp>
      <p:sp>
        <p:nvSpPr>
          <p:cNvPr id="3" name="Content Placeholder 2">
            <a:extLst>
              <a:ext uri="{FF2B5EF4-FFF2-40B4-BE49-F238E27FC236}">
                <a16:creationId xmlns:a16="http://schemas.microsoft.com/office/drawing/2014/main" id="{D16FAF25-2AD8-2DA5-1031-4DCD587425EE}"/>
              </a:ext>
            </a:extLst>
          </p:cNvPr>
          <p:cNvSpPr>
            <a:spLocks noGrp="1"/>
          </p:cNvSpPr>
          <p:nvPr>
            <p:ph idx="1"/>
          </p:nvPr>
        </p:nvSpPr>
        <p:spPr/>
        <p:txBody>
          <a:bodyPr>
            <a:normAutofit fontScale="62500" lnSpcReduction="20000"/>
          </a:bodyPr>
          <a:lstStyle/>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Assignment 2 - 40%</a:t>
            </a:r>
            <a:r>
              <a:rPr lang="en-GB" sz="2800" dirty="0">
                <a:effectLst/>
                <a:latin typeface="Calibri" panose="020F0502020204030204" pitchFamily="34" charset="0"/>
                <a:ea typeface="Calibri" panose="020F0502020204030204" pitchFamily="34" charset="0"/>
                <a:cs typeface="Times New Roman" panose="02020603050405020304" pitchFamily="18" charset="0"/>
              </a:rPr>
              <a:t>: Community Meeting – Role Play (1500 words equivalent)</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Project information will be provided on a real development project in Tanzania, focusing of rainwater catchment and women’s involvement. In discussion with class tutors, each student will choose the role of one of the stakeholders in the project.</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assignment will consist of a Community Meeting where each stakeholder will outline their concerns and proposals for changes in the project proposal.</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Marks will be based on:</a:t>
            </a:r>
          </a:p>
          <a:p>
            <a:pPr marL="342900" lvl="0" indent="-342900">
              <a:buFont typeface="+mj-lt"/>
              <a:buAutoNum type="alphaLcParenR"/>
            </a:pPr>
            <a:r>
              <a:rPr lang="en-GB" sz="2800" dirty="0">
                <a:effectLst/>
                <a:latin typeface="Calibri" panose="020F0502020204030204" pitchFamily="34" charset="0"/>
                <a:ea typeface="Calibri" panose="020F0502020204030204" pitchFamily="34" charset="0"/>
              </a:rPr>
              <a:t>Participation in the Community Meeting</a:t>
            </a:r>
          </a:p>
          <a:p>
            <a:pPr marL="342900" lvl="0" indent="-342900">
              <a:buFont typeface="+mj-lt"/>
              <a:buAutoNum type="alphaLcParenR"/>
            </a:pPr>
            <a:r>
              <a:rPr lang="en-GB" sz="2800" dirty="0">
                <a:effectLst/>
                <a:latin typeface="Calibri" panose="020F0502020204030204" pitchFamily="34" charset="0"/>
                <a:ea typeface="Calibri" panose="020F0502020204030204" pitchFamily="34" charset="0"/>
              </a:rPr>
              <a:t>Notes outlining each stakeholder’s concerns and proposals</a:t>
            </a:r>
          </a:p>
          <a:p>
            <a:pPr marL="342900" lvl="0" indent="-342900">
              <a:buFont typeface="+mj-lt"/>
              <a:buAutoNum type="alphaLcParenR"/>
            </a:pPr>
            <a:r>
              <a:rPr lang="en-GB" sz="2800" dirty="0">
                <a:effectLst/>
                <a:latin typeface="Calibri" panose="020F0502020204030204" pitchFamily="34" charset="0"/>
                <a:ea typeface="Calibri" panose="020F0502020204030204" pitchFamily="34" charset="0"/>
              </a:rPr>
              <a:t>A short annotated bibliography of relevant published material on similar/comparative projects</a:t>
            </a:r>
            <a:endParaRPr lang="en-GB" dirty="0"/>
          </a:p>
        </p:txBody>
      </p:sp>
    </p:spTree>
    <p:extLst>
      <p:ext uri="{BB962C8B-B14F-4D97-AF65-F5344CB8AC3E}">
        <p14:creationId xmlns:p14="http://schemas.microsoft.com/office/powerpoint/2010/main" val="4047802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Module Planner</a:t>
            </a:r>
          </a:p>
        </p:txBody>
      </p:sp>
      <p:sp>
        <p:nvSpPr>
          <p:cNvPr id="3" name="Content Placeholder 2"/>
          <p:cNvSpPr>
            <a:spLocks noGrp="1"/>
          </p:cNvSpPr>
          <p:nvPr>
            <p:ph idx="1"/>
          </p:nvPr>
        </p:nvSpPr>
        <p:spPr/>
        <p:txBody>
          <a:bodyPr>
            <a:normAutofit lnSpcReduction="10000"/>
          </a:bodyPr>
          <a:lstStyle/>
          <a:p>
            <a:pPr marL="0" indent="0">
              <a:buNone/>
            </a:pPr>
            <a:r>
              <a:rPr lang="en-GB" b="1" dirty="0">
                <a:solidFill>
                  <a:schemeClr val="accent1">
                    <a:lumMod val="50000"/>
                  </a:schemeClr>
                </a:solidFill>
              </a:rPr>
              <a:t>1. Introduction &amp; Overview: Who works in Development?</a:t>
            </a:r>
            <a:endParaRPr lang="en-GB" dirty="0">
              <a:solidFill>
                <a:schemeClr val="accent1">
                  <a:lumMod val="50000"/>
                </a:schemeClr>
              </a:solidFill>
            </a:endParaRPr>
          </a:p>
          <a:p>
            <a:pPr marL="0" indent="0">
              <a:buNone/>
            </a:pPr>
            <a:r>
              <a:rPr lang="en-GB" b="1" dirty="0">
                <a:solidFill>
                  <a:schemeClr val="accent1">
                    <a:lumMod val="50000"/>
                  </a:schemeClr>
                </a:solidFill>
              </a:rPr>
              <a:t>2. Partners and Partnership</a:t>
            </a:r>
            <a:endParaRPr lang="en-GB" dirty="0">
              <a:solidFill>
                <a:schemeClr val="accent1">
                  <a:lumMod val="50000"/>
                </a:schemeClr>
              </a:solidFill>
            </a:endParaRPr>
          </a:p>
          <a:p>
            <a:pPr marL="0" indent="0">
              <a:buNone/>
            </a:pPr>
            <a:r>
              <a:rPr lang="en-GB" b="1" dirty="0">
                <a:solidFill>
                  <a:schemeClr val="accent1">
                    <a:lumMod val="50000"/>
                  </a:schemeClr>
                </a:solidFill>
              </a:rPr>
              <a:t>3. Challenges of “Project Management” in Community Development</a:t>
            </a:r>
            <a:endParaRPr lang="en-GB" dirty="0">
              <a:solidFill>
                <a:schemeClr val="accent1">
                  <a:lumMod val="50000"/>
                </a:schemeClr>
              </a:solidFill>
            </a:endParaRPr>
          </a:p>
          <a:p>
            <a:pPr marL="0" indent="0">
              <a:buNone/>
            </a:pPr>
            <a:r>
              <a:rPr lang="en-GB" b="1" dirty="0">
                <a:solidFill>
                  <a:schemeClr val="accent1">
                    <a:lumMod val="50000"/>
                  </a:schemeClr>
                </a:solidFill>
              </a:rPr>
              <a:t>4. </a:t>
            </a:r>
            <a:r>
              <a:rPr lang="en-GB" b="1">
                <a:solidFill>
                  <a:schemeClr val="accent1">
                    <a:lumMod val="50000"/>
                  </a:schemeClr>
                </a:solidFill>
              </a:rPr>
              <a:t>Action </a:t>
            </a:r>
            <a:r>
              <a:rPr lang="en-GB" b="1" dirty="0">
                <a:solidFill>
                  <a:schemeClr val="accent1">
                    <a:lumMod val="50000"/>
                  </a:schemeClr>
                </a:solidFill>
              </a:rPr>
              <a:t>Research: Project Design and Delivery</a:t>
            </a:r>
            <a:endParaRPr lang="en-GB" dirty="0">
              <a:solidFill>
                <a:schemeClr val="accent1">
                  <a:lumMod val="50000"/>
                </a:schemeClr>
              </a:solidFill>
            </a:endParaRPr>
          </a:p>
          <a:p>
            <a:pPr marL="0" indent="0">
              <a:buNone/>
            </a:pPr>
            <a:r>
              <a:rPr lang="en-GB" b="1" dirty="0">
                <a:solidFill>
                  <a:schemeClr val="accent1">
                    <a:lumMod val="50000"/>
                  </a:schemeClr>
                </a:solidFill>
              </a:rPr>
              <a:t>5. Problems in Development: Campaigns, Lobbying and Advocacy </a:t>
            </a:r>
            <a:endParaRPr lang="en-GB" dirty="0">
              <a:solidFill>
                <a:schemeClr val="accent1">
                  <a:lumMod val="50000"/>
                </a:schemeClr>
              </a:solidFill>
            </a:endParaRPr>
          </a:p>
          <a:p>
            <a:pPr marL="0" indent="0">
              <a:buNone/>
            </a:pPr>
            <a:r>
              <a:rPr lang="en-GB" b="1" dirty="0">
                <a:solidFill>
                  <a:schemeClr val="accent1">
                    <a:lumMod val="50000"/>
                  </a:schemeClr>
                </a:solidFill>
              </a:rPr>
              <a:t>6. Development and Post-Development: Review and Conclusions</a:t>
            </a: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213060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46841"/>
            <a:ext cx="7886700" cy="1114098"/>
          </a:xfrm>
        </p:spPr>
        <p:txBody>
          <a:bodyPr>
            <a:normAutofit fontScale="90000"/>
          </a:bodyPr>
          <a:lstStyle/>
          <a:p>
            <a:r>
              <a:rPr lang="en-GB" b="1" dirty="0">
                <a:solidFill>
                  <a:schemeClr val="accent1">
                    <a:lumMod val="50000"/>
                  </a:schemeClr>
                </a:solidFill>
                <a:latin typeface="+mn-lt"/>
              </a:rPr>
              <a:t>Overview: Working in Development</a:t>
            </a:r>
            <a:br>
              <a:rPr lang="en-GB" dirty="0">
                <a:latin typeface="+mn-lt"/>
              </a:rPr>
            </a:br>
            <a:endParaRPr lang="en-GB" dirty="0">
              <a:latin typeface="+mn-lt"/>
            </a:endParaRPr>
          </a:p>
        </p:txBody>
      </p:sp>
      <p:sp>
        <p:nvSpPr>
          <p:cNvPr id="3" name="Content Placeholder 2"/>
          <p:cNvSpPr>
            <a:spLocks noGrp="1"/>
          </p:cNvSpPr>
          <p:nvPr>
            <p:ph idx="1"/>
          </p:nvPr>
        </p:nvSpPr>
        <p:spPr>
          <a:xfrm>
            <a:off x="628650" y="1303283"/>
            <a:ext cx="7886700" cy="4873680"/>
          </a:xfrm>
        </p:spPr>
        <p:txBody>
          <a:bodyPr>
            <a:normAutofit fontScale="92500" lnSpcReduction="10000"/>
          </a:bodyPr>
          <a:lstStyle/>
          <a:p>
            <a:pPr marL="0" indent="0">
              <a:buNone/>
            </a:pPr>
            <a:r>
              <a:rPr lang="en-GB" sz="3000" b="1" dirty="0">
                <a:solidFill>
                  <a:schemeClr val="accent1">
                    <a:lumMod val="50000"/>
                  </a:schemeClr>
                </a:solidFill>
              </a:rPr>
              <a:t>Key themes:</a:t>
            </a:r>
          </a:p>
          <a:p>
            <a:r>
              <a:rPr lang="en-GB" dirty="0">
                <a:solidFill>
                  <a:schemeClr val="accent1">
                    <a:lumMod val="50000"/>
                  </a:schemeClr>
                </a:solidFill>
              </a:rPr>
              <a:t>What is development?</a:t>
            </a:r>
          </a:p>
          <a:p>
            <a:pPr marL="0" indent="0">
              <a:buNone/>
            </a:pPr>
            <a:r>
              <a:rPr lang="en-GB" sz="2100" dirty="0">
                <a:solidFill>
                  <a:schemeClr val="accent1">
                    <a:lumMod val="50000"/>
                  </a:schemeClr>
                </a:solidFill>
              </a:rPr>
              <a:t>     A very brief history of development (3:56) by Kern </a:t>
            </a:r>
            <a:r>
              <a:rPr lang="en-GB" sz="2100" dirty="0" err="1">
                <a:solidFill>
                  <a:schemeClr val="accent1">
                    <a:lumMod val="50000"/>
                  </a:schemeClr>
                </a:solidFill>
              </a:rPr>
              <a:t>Beare</a:t>
            </a:r>
            <a:r>
              <a:rPr lang="en-GB" sz="2100" dirty="0">
                <a:solidFill>
                  <a:schemeClr val="accent1">
                    <a:lumMod val="50000"/>
                  </a:schemeClr>
                </a:solidFill>
              </a:rPr>
              <a:t> </a:t>
            </a:r>
          </a:p>
          <a:p>
            <a:pPr marL="0" indent="0">
              <a:buNone/>
            </a:pPr>
            <a:r>
              <a:rPr lang="en-GB" sz="2100" dirty="0">
                <a:solidFill>
                  <a:schemeClr val="accent1">
                    <a:lumMod val="50000"/>
                  </a:schemeClr>
                </a:solidFill>
              </a:rPr>
              <a:t>     </a:t>
            </a:r>
            <a:r>
              <a:rPr lang="en-GB" sz="1700" u="sng" dirty="0">
                <a:solidFill>
                  <a:schemeClr val="accent1">
                    <a:lumMod val="50000"/>
                  </a:schemeClr>
                </a:solidFill>
                <a:hlinkClick r:id="rId2"/>
              </a:rPr>
              <a:t>https://www.youtube.com/watch?v=D-nAMmR6lks</a:t>
            </a:r>
            <a:endParaRPr lang="en-GB" sz="1700" dirty="0">
              <a:solidFill>
                <a:schemeClr val="accent1">
                  <a:lumMod val="50000"/>
                </a:schemeClr>
              </a:solidFill>
            </a:endParaRPr>
          </a:p>
          <a:p>
            <a:pPr marL="0" indent="0">
              <a:buNone/>
            </a:pPr>
            <a:endParaRPr lang="en-GB" dirty="0">
              <a:solidFill>
                <a:schemeClr val="accent1">
                  <a:lumMod val="50000"/>
                </a:schemeClr>
              </a:solidFill>
            </a:endParaRPr>
          </a:p>
          <a:p>
            <a:r>
              <a:rPr lang="en-GB" dirty="0">
                <a:solidFill>
                  <a:schemeClr val="accent1">
                    <a:lumMod val="50000"/>
                  </a:schemeClr>
                </a:solidFill>
              </a:rPr>
              <a:t>What drives development?</a:t>
            </a:r>
          </a:p>
          <a:p>
            <a:r>
              <a:rPr lang="en-GB" dirty="0">
                <a:solidFill>
                  <a:schemeClr val="accent1">
                    <a:lumMod val="50000"/>
                  </a:schemeClr>
                </a:solidFill>
              </a:rPr>
              <a:t>A world stage: is there a role for local initiative?</a:t>
            </a:r>
          </a:p>
          <a:p>
            <a:r>
              <a:rPr lang="en-GB" dirty="0">
                <a:solidFill>
                  <a:schemeClr val="accent1">
                    <a:lumMod val="50000"/>
                  </a:schemeClr>
                </a:solidFill>
              </a:rPr>
              <a:t>Worldwide goals: how do they affect those working in development?</a:t>
            </a:r>
          </a:p>
          <a:p>
            <a:r>
              <a:rPr lang="en-GB" dirty="0">
                <a:solidFill>
                  <a:schemeClr val="accent1">
                    <a:lumMod val="50000"/>
                  </a:schemeClr>
                </a:solidFill>
              </a:rPr>
              <a:t>Tradition and change</a:t>
            </a:r>
          </a:p>
          <a:p>
            <a:r>
              <a:rPr lang="en-GB" dirty="0">
                <a:solidFill>
                  <a:schemeClr val="accent1">
                    <a:lumMod val="50000"/>
                  </a:schemeClr>
                </a:solidFill>
              </a:rPr>
              <a:t>Factors promoting change…</a:t>
            </a:r>
          </a:p>
        </p:txBody>
      </p:sp>
    </p:spTree>
    <p:extLst>
      <p:ext uri="{BB962C8B-B14F-4D97-AF65-F5344CB8AC3E}">
        <p14:creationId xmlns:p14="http://schemas.microsoft.com/office/powerpoint/2010/main" val="113379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latin typeface="+mn-lt"/>
              </a:rPr>
            </a:br>
            <a:r>
              <a:rPr lang="en-GB" b="1" dirty="0">
                <a:solidFill>
                  <a:schemeClr val="accent1">
                    <a:lumMod val="50000"/>
                  </a:schemeClr>
                </a:solidFill>
                <a:latin typeface="+mn-lt"/>
              </a:rPr>
              <a:t>Who works in Development?</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solidFill>
                  <a:schemeClr val="accent1">
                    <a:lumMod val="50000"/>
                  </a:schemeClr>
                </a:solidFill>
              </a:rPr>
              <a:t>Individual Research task</a:t>
            </a:r>
          </a:p>
          <a:p>
            <a:pPr marL="0" indent="0">
              <a:buNone/>
            </a:pPr>
            <a:r>
              <a:rPr lang="en-GB" dirty="0">
                <a:solidFill>
                  <a:schemeClr val="accent1">
                    <a:lumMod val="50000"/>
                  </a:schemeClr>
                </a:solidFill>
              </a:rPr>
              <a:t>For the next class, each of you will need to do some individual research.</a:t>
            </a:r>
          </a:p>
          <a:p>
            <a:pPr marL="0" indent="0">
              <a:buNone/>
            </a:pPr>
            <a:r>
              <a:rPr lang="en-GB" dirty="0">
                <a:solidFill>
                  <a:schemeClr val="accent1">
                    <a:lumMod val="50000"/>
                  </a:schemeClr>
                </a:solidFill>
              </a:rPr>
              <a:t>The task is:</a:t>
            </a:r>
          </a:p>
          <a:p>
            <a:r>
              <a:rPr lang="en-GB" dirty="0">
                <a:solidFill>
                  <a:schemeClr val="accent1">
                    <a:lumMod val="50000"/>
                  </a:schemeClr>
                </a:solidFill>
              </a:rPr>
              <a:t>To </a:t>
            </a:r>
            <a:r>
              <a:rPr lang="en-GB" i="1" dirty="0">
                <a:solidFill>
                  <a:schemeClr val="accent1">
                    <a:lumMod val="50000"/>
                  </a:schemeClr>
                </a:solidFill>
              </a:rPr>
              <a:t>collect information </a:t>
            </a:r>
            <a:r>
              <a:rPr lang="en-GB" dirty="0">
                <a:solidFill>
                  <a:schemeClr val="accent1">
                    <a:lumMod val="50000"/>
                  </a:schemeClr>
                </a:solidFill>
              </a:rPr>
              <a:t>on the range of organisations which are currently active in the field of </a:t>
            </a:r>
            <a:r>
              <a:rPr lang="en-GB" i="1" dirty="0">
                <a:solidFill>
                  <a:schemeClr val="accent1">
                    <a:lumMod val="50000"/>
                  </a:schemeClr>
                </a:solidFill>
              </a:rPr>
              <a:t>international development</a:t>
            </a:r>
            <a:r>
              <a:rPr lang="en-GB" dirty="0">
                <a:solidFill>
                  <a:schemeClr val="accent1">
                    <a:lumMod val="50000"/>
                  </a:schemeClr>
                </a:solidFill>
              </a:rPr>
              <a:t> – and something about their objectives, areas of work, size, funding etc. </a:t>
            </a:r>
          </a:p>
          <a:p>
            <a:r>
              <a:rPr lang="en-GB" dirty="0">
                <a:solidFill>
                  <a:schemeClr val="accent1">
                    <a:lumMod val="50000"/>
                  </a:schemeClr>
                </a:solidFill>
              </a:rPr>
              <a:t>To make notes (on paper or digitally) on the information you have gathered, so that we can </a:t>
            </a:r>
            <a:r>
              <a:rPr lang="en-GB" i="1" dirty="0">
                <a:solidFill>
                  <a:schemeClr val="accent1">
                    <a:lumMod val="50000"/>
                  </a:schemeClr>
                </a:solidFill>
              </a:rPr>
              <a:t>assemble that information </a:t>
            </a:r>
            <a:r>
              <a:rPr lang="en-GB">
                <a:solidFill>
                  <a:schemeClr val="accent1">
                    <a:lumMod val="50000"/>
                  </a:schemeClr>
                </a:solidFill>
              </a:rPr>
              <a:t>in class tomorrow.</a:t>
            </a: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8683021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TotalTime>
  <Words>778</Words>
  <Application>Microsoft Office PowerPoint</Application>
  <PresentationFormat>On-screen Show (4:3)</PresentationFormat>
  <Paragraphs>65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Working in Development: Practical Preparation </vt:lpstr>
      <vt:lpstr>Module Descriptor</vt:lpstr>
      <vt:lpstr>Module Descriptor (Continued)</vt:lpstr>
      <vt:lpstr> HPAN4013 Working in Development:  Assessments 2023-24  </vt:lpstr>
      <vt:lpstr>Assessments 2023-24</vt:lpstr>
      <vt:lpstr>Module Planner</vt:lpstr>
      <vt:lpstr>Overview: Working in Development </vt:lpstr>
      <vt:lpstr> Who works in Development?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Development: Practical Preparation</dc:title>
  <dc:creator>Andy Bevan</dc:creator>
  <cp:lastModifiedBy>Andy Bevan</cp:lastModifiedBy>
  <cp:revision>27</cp:revision>
  <dcterms:created xsi:type="dcterms:W3CDTF">2018-01-24T12:32:58Z</dcterms:created>
  <dcterms:modified xsi:type="dcterms:W3CDTF">2024-03-06T13:38:21Z</dcterms:modified>
</cp:coreProperties>
</file>