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5283201" y="1760278"/>
            <a:ext cx="3716867" cy="1244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54331" y="2967047"/>
            <a:ext cx="7925434" cy="1269578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spcBef>
                <a:spcPts val="785"/>
              </a:spcBef>
            </a:pPr>
            <a:r>
              <a:rPr sz="3600" spc="-5" dirty="0" smtClean="0">
                <a:solidFill>
                  <a:srgbClr val="BFBFBF"/>
                </a:solidFill>
                <a:latin typeface="Arial Rounded MT Bold"/>
                <a:cs typeface="Arial Rounded MT Bold"/>
              </a:rPr>
              <a:t>Digital </a:t>
            </a:r>
            <a:r>
              <a:rPr sz="3600" spc="-20" dirty="0">
                <a:solidFill>
                  <a:srgbClr val="BFBFBF"/>
                </a:solidFill>
                <a:latin typeface="Arial Rounded MT Bold"/>
                <a:cs typeface="Arial Rounded MT Bold"/>
              </a:rPr>
              <a:t>Skills </a:t>
            </a: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and </a:t>
            </a:r>
            <a:r>
              <a:rPr sz="3600" spc="-40" dirty="0">
                <a:solidFill>
                  <a:srgbClr val="BFBFBF"/>
                </a:solidFill>
                <a:latin typeface="Arial Rounded MT Bold"/>
                <a:cs typeface="Arial Rounded MT Bold"/>
              </a:rPr>
              <a:t>Research</a:t>
            </a:r>
            <a:r>
              <a:rPr sz="3600" spc="10" dirty="0">
                <a:solidFill>
                  <a:srgbClr val="BFBFBF"/>
                </a:solidFill>
                <a:latin typeface="Arial Rounded MT Bold"/>
                <a:cs typeface="Arial Rounded MT Bold"/>
              </a:rPr>
              <a:t> </a:t>
            </a: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Methods</a:t>
            </a:r>
            <a:endParaRPr sz="3600" dirty="0">
              <a:latin typeface="Arial Rounded MT Bold"/>
              <a:cs typeface="Arial Rounded MT Bold"/>
            </a:endParaRPr>
          </a:p>
          <a:p>
            <a:pPr marR="131445" algn="ctr">
              <a:spcBef>
                <a:spcPts val="180"/>
              </a:spcBef>
            </a:pP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Session</a:t>
            </a:r>
            <a:r>
              <a:rPr sz="3600" spc="-10" dirty="0">
                <a:solidFill>
                  <a:srgbClr val="BFBFBF"/>
                </a:solidFill>
                <a:latin typeface="Arial Rounded MT Bold"/>
                <a:cs typeface="Arial Rounded MT Bold"/>
              </a:rPr>
              <a:t> </a:t>
            </a:r>
            <a:r>
              <a:rPr lang="en-GB" sz="3600" dirty="0">
                <a:solidFill>
                  <a:srgbClr val="BFBFBF"/>
                </a:solidFill>
                <a:latin typeface="Arial Rounded MT Bold"/>
                <a:cs typeface="Arial Rounded MT Bold"/>
              </a:rPr>
              <a:t>7</a:t>
            </a:r>
            <a:endParaRPr sz="3600" dirty="0">
              <a:latin typeface="Arial Rounded MT Bold"/>
              <a:cs typeface="Arial Rounded MT Bold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280833" y="778934"/>
            <a:ext cx="8398932" cy="11345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496" y="2028834"/>
            <a:ext cx="24384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57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7968" y="1461008"/>
            <a:ext cx="7315200" cy="5120640"/>
          </a:xfrm>
        </p:spPr>
        <p:txBody>
          <a:bodyPr/>
          <a:lstStyle/>
          <a:p>
            <a:r>
              <a:rPr lang="en-GB" dirty="0" smtClean="0"/>
              <a:t>Importance of Web designing</a:t>
            </a:r>
          </a:p>
          <a:p>
            <a:r>
              <a:rPr lang="en-GB" dirty="0" smtClean="0"/>
              <a:t>How are websites used to promote the business</a:t>
            </a:r>
          </a:p>
          <a:p>
            <a:r>
              <a:rPr lang="en-GB" dirty="0" smtClean="0"/>
              <a:t>What are key elements to look for when designing a website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968" y="902208"/>
            <a:ext cx="3090332" cy="210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03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368" y="1232408"/>
            <a:ext cx="7315200" cy="5120640"/>
          </a:xfrm>
        </p:spPr>
        <p:txBody>
          <a:bodyPr/>
          <a:lstStyle/>
          <a:p>
            <a:r>
              <a:rPr lang="en-GB" dirty="0" smtClean="0"/>
              <a:t>Look at websites of business similar to your project</a:t>
            </a:r>
          </a:p>
          <a:p>
            <a:r>
              <a:rPr lang="en-GB" dirty="0" smtClean="0"/>
              <a:t> identify good things and bad things </a:t>
            </a:r>
          </a:p>
          <a:p>
            <a:r>
              <a:rPr lang="en-GB" dirty="0" smtClean="0"/>
              <a:t>Begin to design your website using </a:t>
            </a:r>
            <a:r>
              <a:rPr lang="en-GB" dirty="0" err="1" smtClean="0"/>
              <a:t>weebly</a:t>
            </a:r>
            <a:r>
              <a:rPr lang="en-GB" dirty="0" smtClean="0"/>
              <a:t> soft ware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3112" y="485774"/>
            <a:ext cx="2732088" cy="204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58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Creating own website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Ensure all group members are in charge of a page which they will create </a:t>
            </a:r>
          </a:p>
          <a:p>
            <a:r>
              <a:rPr lang="en-GB" dirty="0" smtClean="0"/>
              <a:t>Ensure you create a group Gmail account with your business name and password (share with group members and tutor)</a:t>
            </a:r>
          </a:p>
          <a:p>
            <a:r>
              <a:rPr lang="en-GB" dirty="0" smtClean="0"/>
              <a:t>Ensure you incorporate images, design, colour, appropriate content to your website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449" y="3996763"/>
            <a:ext cx="1728257" cy="1728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18954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7</TotalTime>
  <Words>111</Words>
  <Application>Microsoft Office PowerPoint</Application>
  <PresentationFormat>Widescreen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 Rounded MT Bold</vt:lpstr>
      <vt:lpstr>Corbel</vt:lpstr>
      <vt:lpstr>Wingdings 2</vt:lpstr>
      <vt:lpstr>Frame</vt:lpstr>
      <vt:lpstr>PowerPoint Presentation</vt:lpstr>
      <vt:lpstr>Web sites</vt:lpstr>
      <vt:lpstr>Website research</vt:lpstr>
      <vt:lpstr>Creating own website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Shehla Khan</cp:lastModifiedBy>
  <cp:revision>1</cp:revision>
  <dcterms:created xsi:type="dcterms:W3CDTF">2019-02-18T09:54:02Z</dcterms:created>
  <dcterms:modified xsi:type="dcterms:W3CDTF">2019-02-18T10:01:41Z</dcterms:modified>
</cp:coreProperties>
</file>