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63" r:id="rId3"/>
    <p:sldId id="257" r:id="rId4"/>
    <p:sldId id="258" r:id="rId5"/>
    <p:sldId id="260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C5B2EC-E6F2-453A-8FC8-7ED0B005AA0C}" v="1061" dt="2023-02-05T00:09:30.463"/>
    <p1510:client id="{E38DE691-E6E9-47EB-96CA-11DA907A454B}" v="323" dt="2023-02-04T13:55:31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-372" y="-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lima Lima" userId="01736790651eafe1" providerId="Windows Live" clId="Web-{90C5B2EC-E6F2-453A-8FC8-7ED0B005AA0C}"/>
    <pc:docChg chg="addSld delSld modSld sldOrd">
      <pc:chgData name="Taslima Lima" userId="01736790651eafe1" providerId="Windows Live" clId="Web-{90C5B2EC-E6F2-453A-8FC8-7ED0B005AA0C}" dt="2023-02-05T00:09:45.104" v="1078"/>
      <pc:docMkLst>
        <pc:docMk/>
      </pc:docMkLst>
      <pc:sldChg chg="addSp delSp modSp">
        <pc:chgData name="Taslima Lima" userId="01736790651eafe1" providerId="Windows Live" clId="Web-{90C5B2EC-E6F2-453A-8FC8-7ED0B005AA0C}" dt="2023-02-04T23:56:12.093" v="1014"/>
        <pc:sldMkLst>
          <pc:docMk/>
          <pc:sldMk cId="1621359627" sldId="257"/>
        </pc:sldMkLst>
        <pc:spChg chg="mod">
          <ac:chgData name="Taslima Lima" userId="01736790651eafe1" providerId="Windows Live" clId="Web-{90C5B2EC-E6F2-453A-8FC8-7ED0B005AA0C}" dt="2023-02-04T23:56:12.093" v="1014"/>
          <ac:spMkLst>
            <pc:docMk/>
            <pc:sldMk cId="1621359627" sldId="257"/>
            <ac:spMk id="2" creationId="{5F0ECA4E-A27C-FE9B-B550-C47BD154D2C9}"/>
          </ac:spMkLst>
        </pc:spChg>
        <pc:spChg chg="mod ord">
          <ac:chgData name="Taslima Lima" userId="01736790651eafe1" providerId="Windows Live" clId="Web-{90C5B2EC-E6F2-453A-8FC8-7ED0B005AA0C}" dt="2023-02-04T23:56:12.093" v="1014"/>
          <ac:spMkLst>
            <pc:docMk/>
            <pc:sldMk cId="1621359627" sldId="257"/>
            <ac:spMk id="3" creationId="{A991B660-905E-E123-86A1-9737643A27E5}"/>
          </ac:spMkLst>
        </pc:spChg>
        <pc:spChg chg="add mod">
          <ac:chgData name="Taslima Lima" userId="01736790651eafe1" providerId="Windows Live" clId="Web-{90C5B2EC-E6F2-453A-8FC8-7ED0B005AA0C}" dt="2023-02-04T20:26:50.214" v="10"/>
          <ac:spMkLst>
            <pc:docMk/>
            <pc:sldMk cId="1621359627" sldId="257"/>
            <ac:spMk id="5" creationId="{9D5FDE1C-E946-3DF8-7F3D-DCF08D49A1ED}"/>
          </ac:spMkLst>
        </pc:spChg>
        <pc:spChg chg="add del">
          <ac:chgData name="Taslima Lima" userId="01736790651eafe1" providerId="Windows Live" clId="Web-{90C5B2EC-E6F2-453A-8FC8-7ED0B005AA0C}" dt="2023-02-04T20:26:50.214" v="10"/>
          <ac:spMkLst>
            <pc:docMk/>
            <pc:sldMk cId="1621359627" sldId="257"/>
            <ac:spMk id="8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0:26:50.214" v="10"/>
          <ac:spMkLst>
            <pc:docMk/>
            <pc:sldMk cId="1621359627" sldId="257"/>
            <ac:spMk id="10" creationId="{F8B048C4-AB77-4182-B261-2C9BE59621FF}"/>
          </ac:spMkLst>
        </pc:spChg>
        <pc:spChg chg="add del">
          <ac:chgData name="Taslima Lima" userId="01736790651eafe1" providerId="Windows Live" clId="Web-{90C5B2EC-E6F2-453A-8FC8-7ED0B005AA0C}" dt="2023-02-04T20:26:50.198" v="9"/>
          <ac:spMkLst>
            <pc:docMk/>
            <pc:sldMk cId="1621359627" sldId="257"/>
            <ac:spMk id="19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0:26:50.198" v="9"/>
          <ac:spMkLst>
            <pc:docMk/>
            <pc:sldMk cId="1621359627" sldId="257"/>
            <ac:spMk id="21" creationId="{FBC8BBE5-981E-4B0B-9654-32B5668BFF31}"/>
          </ac:spMkLst>
        </pc:spChg>
        <pc:spChg chg="add del">
          <ac:chgData name="Taslima Lima" userId="01736790651eafe1" providerId="Windows Live" clId="Web-{90C5B2EC-E6F2-453A-8FC8-7ED0B005AA0C}" dt="2023-02-04T23:56:12.093" v="1014"/>
          <ac:spMkLst>
            <pc:docMk/>
            <pc:sldMk cId="1621359627" sldId="257"/>
            <ac:spMk id="27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3:56:12.093" v="1014"/>
          <ac:spMkLst>
            <pc:docMk/>
            <pc:sldMk cId="1621359627" sldId="257"/>
            <ac:spMk id="28" creationId="{FBC8BBE5-981E-4B0B-9654-32B5668BFF31}"/>
          </ac:spMkLst>
        </pc:spChg>
        <pc:spChg chg="add">
          <ac:chgData name="Taslima Lima" userId="01736790651eafe1" providerId="Windows Live" clId="Web-{90C5B2EC-E6F2-453A-8FC8-7ED0B005AA0C}" dt="2023-02-04T23:56:12.093" v="1014"/>
          <ac:spMkLst>
            <pc:docMk/>
            <pc:sldMk cId="1621359627" sldId="257"/>
            <ac:spMk id="34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4T23:56:12.093" v="1014"/>
          <ac:spMkLst>
            <pc:docMk/>
            <pc:sldMk cId="1621359627" sldId="257"/>
            <ac:spMk id="36" creationId="{592DB257-3E16-4A3C-9E28-4682828127AD}"/>
          </ac:spMkLst>
        </pc:spChg>
        <pc:grpChg chg="add del">
          <ac:chgData name="Taslima Lima" userId="01736790651eafe1" providerId="Windows Live" clId="Web-{90C5B2EC-E6F2-453A-8FC8-7ED0B005AA0C}" dt="2023-02-04T20:26:50.214" v="10"/>
          <ac:grpSpMkLst>
            <pc:docMk/>
            <pc:sldMk cId="1621359627" sldId="257"/>
            <ac:grpSpMk id="12" creationId="{76CB186C-DCCB-4FA4-808E-18DA02317A48}"/>
          </ac:grpSpMkLst>
        </pc:grpChg>
        <pc:grpChg chg="add del">
          <ac:chgData name="Taslima Lima" userId="01736790651eafe1" providerId="Windows Live" clId="Web-{90C5B2EC-E6F2-453A-8FC8-7ED0B005AA0C}" dt="2023-02-04T20:26:50.198" v="9"/>
          <ac:grpSpMkLst>
            <pc:docMk/>
            <pc:sldMk cId="1621359627" sldId="257"/>
            <ac:grpSpMk id="23" creationId="{8D6FD602-3113-4FC4-982F-15099614D2A6}"/>
          </ac:grpSpMkLst>
        </pc:grpChg>
        <pc:grpChg chg="add del">
          <ac:chgData name="Taslima Lima" userId="01736790651eafe1" providerId="Windows Live" clId="Web-{90C5B2EC-E6F2-453A-8FC8-7ED0B005AA0C}" dt="2023-02-04T23:56:12.093" v="1014"/>
          <ac:grpSpMkLst>
            <pc:docMk/>
            <pc:sldMk cId="1621359627" sldId="257"/>
            <ac:grpSpMk id="29" creationId="{46238B23-7848-4B0F-BFFC-7C0E6C30517F}"/>
          </ac:grpSpMkLst>
        </pc:grpChg>
        <pc:grpChg chg="add">
          <ac:chgData name="Taslima Lima" userId="01736790651eafe1" providerId="Windows Live" clId="Web-{90C5B2EC-E6F2-453A-8FC8-7ED0B005AA0C}" dt="2023-02-04T23:56:12.093" v="1014"/>
          <ac:grpSpMkLst>
            <pc:docMk/>
            <pc:sldMk cId="1621359627" sldId="257"/>
            <ac:grpSpMk id="38" creationId="{6DA3B144-1074-4EB3-8741-160D2211B9D8}"/>
          </ac:grpSpMkLst>
        </pc:grpChg>
        <pc:picChg chg="add mod">
          <ac:chgData name="Taslima Lima" userId="01736790651eafe1" providerId="Windows Live" clId="Web-{90C5B2EC-E6F2-453A-8FC8-7ED0B005AA0C}" dt="2023-02-04T20:26:50.214" v="10"/>
          <ac:picMkLst>
            <pc:docMk/>
            <pc:sldMk cId="1621359627" sldId="257"/>
            <ac:picMk id="4" creationId="{2485EA47-A142-37E2-29AE-D6940C5D77E3}"/>
          </ac:picMkLst>
        </pc:picChg>
      </pc:sldChg>
      <pc:sldChg chg="addSp delSp modSp">
        <pc:chgData name="Taslima Lima" userId="01736790651eafe1" providerId="Windows Live" clId="Web-{90C5B2EC-E6F2-453A-8FC8-7ED0B005AA0C}" dt="2023-02-04T23:56:24.718" v="1015"/>
        <pc:sldMkLst>
          <pc:docMk/>
          <pc:sldMk cId="3806507996" sldId="258"/>
        </pc:sldMkLst>
        <pc:spChg chg="mod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2" creationId="{FA8FC393-2EA5-B48A-3620-1EF16AE5E7C9}"/>
          </ac:spMkLst>
        </pc:spChg>
        <pc:spChg chg="mod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3" creationId="{B3CA2CDB-2D2F-2621-7302-F7D5092BD62C}"/>
          </ac:spMkLst>
        </pc:spChg>
        <pc:spChg chg="add del">
          <ac:chgData name="Taslima Lima" userId="01736790651eafe1" providerId="Windows Live" clId="Web-{90C5B2EC-E6F2-453A-8FC8-7ED0B005AA0C}" dt="2023-02-04T20:37:21.427" v="41"/>
          <ac:spMkLst>
            <pc:docMk/>
            <pc:sldMk cId="3806507996" sldId="258"/>
            <ac:spMk id="8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0:37:21.427" v="41"/>
          <ac:spMkLst>
            <pc:docMk/>
            <pc:sldMk cId="3806507996" sldId="258"/>
            <ac:spMk id="10" creationId="{7462BFBC-0E19-4E6F-B0C7-CD5C519BC311}"/>
          </ac:spMkLst>
        </pc:spChg>
        <pc:spChg chg="add del">
          <ac:chgData name="Taslima Lima" userId="01736790651eafe1" providerId="Windows Live" clId="Web-{90C5B2EC-E6F2-453A-8FC8-7ED0B005AA0C}" dt="2023-02-04T20:37:21.427" v="41"/>
          <ac:spMkLst>
            <pc:docMk/>
            <pc:sldMk cId="3806507996" sldId="258"/>
            <ac:spMk id="16" creationId="{D813CD98-5EBE-426D-A4AC-FA5518B099DE}"/>
          </ac:spMkLst>
        </pc:spChg>
        <pc:spChg chg="add del">
          <ac:chgData name="Taslima Lima" userId="01736790651eafe1" providerId="Windows Live" clId="Web-{90C5B2EC-E6F2-453A-8FC8-7ED0B005AA0C}" dt="2023-02-04T20:37:21.427" v="41"/>
          <ac:spMkLst>
            <pc:docMk/>
            <pc:sldMk cId="3806507996" sldId="258"/>
            <ac:spMk id="18" creationId="{B453545A-B2D3-41EE-A91C-DBF43402DD43}"/>
          </ac:spMkLst>
        </pc:spChg>
        <pc:spChg chg="add del">
          <ac:chgData name="Taslima Lima" userId="01736790651eafe1" providerId="Windows Live" clId="Web-{90C5B2EC-E6F2-453A-8FC8-7ED0B005AA0C}" dt="2023-02-04T20:37:21.412" v="40"/>
          <ac:spMkLst>
            <pc:docMk/>
            <pc:sldMk cId="3806507996" sldId="258"/>
            <ac:spMk id="23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0:37:21.412" v="40"/>
          <ac:spMkLst>
            <pc:docMk/>
            <pc:sldMk cId="3806507996" sldId="258"/>
            <ac:spMk id="25" creationId="{37962AE0-6A1C-4B76-9D52-10E5E6D7D3BB}"/>
          </ac:spMkLst>
        </pc:spChg>
        <pc:spChg chg="add del">
          <ac:chgData name="Taslima Lima" userId="01736790651eafe1" providerId="Windows Live" clId="Web-{90C5B2EC-E6F2-453A-8FC8-7ED0B005AA0C}" dt="2023-02-04T20:37:21.412" v="40"/>
          <ac:spMkLst>
            <pc:docMk/>
            <pc:sldMk cId="3806507996" sldId="258"/>
            <ac:spMk id="27" creationId="{027CAEDE-D92D-4745-8749-71019415A797}"/>
          </ac:spMkLst>
        </pc:spChg>
        <pc:spChg chg="add del">
          <ac:chgData name="Taslima Lima" userId="01736790651eafe1" providerId="Windows Live" clId="Web-{90C5B2EC-E6F2-453A-8FC8-7ED0B005AA0C}" dt="2023-02-04T20:37:51.818" v="44"/>
          <ac:spMkLst>
            <pc:docMk/>
            <pc:sldMk cId="3806507996" sldId="258"/>
            <ac:spMk id="31" creationId="{D813CD98-5EBE-426D-A4AC-FA5518B099DE}"/>
          </ac:spMkLst>
        </pc:spChg>
        <pc:spChg chg="add del">
          <ac:chgData name="Taslima Lima" userId="01736790651eafe1" providerId="Windows Live" clId="Web-{90C5B2EC-E6F2-453A-8FC8-7ED0B005AA0C}" dt="2023-02-04T20:37:51.818" v="44"/>
          <ac:spMkLst>
            <pc:docMk/>
            <pc:sldMk cId="3806507996" sldId="258"/>
            <ac:spMk id="33" creationId="{B453545A-B2D3-41EE-A91C-DBF43402DD43}"/>
          </ac:spMkLst>
        </pc:spChg>
        <pc:spChg chg="add del">
          <ac:chgData name="Taslima Lima" userId="01736790651eafe1" providerId="Windows Live" clId="Web-{90C5B2EC-E6F2-453A-8FC8-7ED0B005AA0C}" dt="2023-02-04T20:37:51.818" v="44"/>
          <ac:spMkLst>
            <pc:docMk/>
            <pc:sldMk cId="3806507996" sldId="258"/>
            <ac:spMk id="34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0:37:51.818" v="44"/>
          <ac:spMkLst>
            <pc:docMk/>
            <pc:sldMk cId="3806507996" sldId="258"/>
            <ac:spMk id="35" creationId="{7462BFBC-0E19-4E6F-B0C7-CD5C519BC311}"/>
          </ac:spMkLst>
        </pc:spChg>
        <pc:spChg chg="add del">
          <ac:chgData name="Taslima Lima" userId="01736790651eafe1" providerId="Windows Live" clId="Web-{90C5B2EC-E6F2-453A-8FC8-7ED0B005AA0C}" dt="2023-02-04T20:37:51.803" v="43"/>
          <ac:spMkLst>
            <pc:docMk/>
            <pc:sldMk cId="3806507996" sldId="258"/>
            <ac:spMk id="42" creationId="{E06C35EF-DBC8-41DC-A647-F1E0F599BC39}"/>
          </ac:spMkLst>
        </pc:spChg>
        <pc:spChg chg="add del">
          <ac:chgData name="Taslima Lima" userId="01736790651eafe1" providerId="Windows Live" clId="Web-{90C5B2EC-E6F2-453A-8FC8-7ED0B005AA0C}" dt="2023-02-04T20:37:51.803" v="43"/>
          <ac:spMkLst>
            <pc:docMk/>
            <pc:sldMk cId="3806507996" sldId="258"/>
            <ac:spMk id="44" creationId="{6DEB0BA5-59CA-4DBF-A716-BEEC67603046}"/>
          </ac:spMkLst>
        </pc:spChg>
        <pc:spChg chg="add del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50" creationId="{D813CD98-5EBE-426D-A4AC-FA5518B099DE}"/>
          </ac:spMkLst>
        </pc:spChg>
        <pc:spChg chg="add del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51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52" creationId="{B453545A-B2D3-41EE-A91C-DBF43402DD43}"/>
          </ac:spMkLst>
        </pc:spChg>
        <pc:spChg chg="add del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53" creationId="{7462BFBC-0E19-4E6F-B0C7-CD5C519BC311}"/>
          </ac:spMkLst>
        </pc:spChg>
        <pc:spChg chg="add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59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4T23:56:24.718" v="1015"/>
          <ac:spMkLst>
            <pc:docMk/>
            <pc:sldMk cId="3806507996" sldId="258"/>
            <ac:spMk id="61" creationId="{F8B048C4-AB77-4182-B261-2C9BE59621FF}"/>
          </ac:spMkLst>
        </pc:spChg>
        <pc:grpChg chg="add del">
          <ac:chgData name="Taslima Lima" userId="01736790651eafe1" providerId="Windows Live" clId="Web-{90C5B2EC-E6F2-453A-8FC8-7ED0B005AA0C}" dt="2023-02-04T20:37:21.427" v="41"/>
          <ac:grpSpMkLst>
            <pc:docMk/>
            <pc:sldMk cId="3806507996" sldId="258"/>
            <ac:grpSpMk id="12" creationId="{F2C2A007-4AE9-49C4-B364-5FDF34596224}"/>
          </ac:grpSpMkLst>
        </pc:grpChg>
        <pc:grpChg chg="add del">
          <ac:chgData name="Taslima Lima" userId="01736790651eafe1" providerId="Windows Live" clId="Web-{90C5B2EC-E6F2-453A-8FC8-7ED0B005AA0C}" dt="2023-02-04T20:37:21.412" v="40"/>
          <ac:grpSpMkLst>
            <pc:docMk/>
            <pc:sldMk cId="3806507996" sldId="258"/>
            <ac:grpSpMk id="29" creationId="{6A0ABFF7-3293-4EAC-9426-EBDCAA34D5E1}"/>
          </ac:grpSpMkLst>
        </pc:grpChg>
        <pc:grpChg chg="add del">
          <ac:chgData name="Taslima Lima" userId="01736790651eafe1" providerId="Windows Live" clId="Web-{90C5B2EC-E6F2-453A-8FC8-7ED0B005AA0C}" dt="2023-02-04T20:37:51.818" v="44"/>
          <ac:grpSpMkLst>
            <pc:docMk/>
            <pc:sldMk cId="3806507996" sldId="258"/>
            <ac:grpSpMk id="36" creationId="{F2C2A007-4AE9-49C4-B364-5FDF34596224}"/>
          </ac:grpSpMkLst>
        </pc:grpChg>
        <pc:grpChg chg="add del">
          <ac:chgData name="Taslima Lima" userId="01736790651eafe1" providerId="Windows Live" clId="Web-{90C5B2EC-E6F2-453A-8FC8-7ED0B005AA0C}" dt="2023-02-04T20:37:51.803" v="43"/>
          <ac:grpSpMkLst>
            <pc:docMk/>
            <pc:sldMk cId="3806507996" sldId="258"/>
            <ac:grpSpMk id="46" creationId="{DAA8545C-2832-4EB7-9624-D6EEA011A879}"/>
          </ac:grpSpMkLst>
        </pc:grpChg>
        <pc:grpChg chg="add del">
          <ac:chgData name="Taslima Lima" userId="01736790651eafe1" providerId="Windows Live" clId="Web-{90C5B2EC-E6F2-453A-8FC8-7ED0B005AA0C}" dt="2023-02-04T23:56:24.718" v="1015"/>
          <ac:grpSpMkLst>
            <pc:docMk/>
            <pc:sldMk cId="3806507996" sldId="258"/>
            <ac:grpSpMk id="54" creationId="{F2C2A007-4AE9-49C4-B364-5FDF34596224}"/>
          </ac:grpSpMkLst>
        </pc:grpChg>
        <pc:grpChg chg="add">
          <ac:chgData name="Taslima Lima" userId="01736790651eafe1" providerId="Windows Live" clId="Web-{90C5B2EC-E6F2-453A-8FC8-7ED0B005AA0C}" dt="2023-02-04T23:56:24.718" v="1015"/>
          <ac:grpSpMkLst>
            <pc:docMk/>
            <pc:sldMk cId="3806507996" sldId="258"/>
            <ac:grpSpMk id="63" creationId="{76CB186C-DCCB-4FA4-808E-18DA02317A48}"/>
          </ac:grpSpMkLst>
        </pc:grpChg>
      </pc:sldChg>
      <pc:sldChg chg="addSp delSp modSp new add del mod ord setBg">
        <pc:chgData name="Taslima Lima" userId="01736790651eafe1" providerId="Windows Live" clId="Web-{90C5B2EC-E6F2-453A-8FC8-7ED0B005AA0C}" dt="2023-02-05T00:03:33.989" v="1055" actId="20577"/>
        <pc:sldMkLst>
          <pc:docMk/>
          <pc:sldMk cId="2741151539" sldId="259"/>
        </pc:sldMkLst>
        <pc:spChg chg="mod">
          <ac:chgData name="Taslima Lima" userId="01736790651eafe1" providerId="Windows Live" clId="Web-{90C5B2EC-E6F2-453A-8FC8-7ED0B005AA0C}" dt="2023-02-04T23:57:36.422" v="1024"/>
          <ac:spMkLst>
            <pc:docMk/>
            <pc:sldMk cId="2741151539" sldId="259"/>
            <ac:spMk id="2" creationId="{FBADD69F-2195-ED9A-E467-689543F9732C}"/>
          </ac:spMkLst>
        </pc:spChg>
        <pc:spChg chg="mod">
          <ac:chgData name="Taslima Lima" userId="01736790651eafe1" providerId="Windows Live" clId="Web-{90C5B2EC-E6F2-453A-8FC8-7ED0B005AA0C}" dt="2023-02-05T00:03:33.989" v="1055" actId="20577"/>
          <ac:spMkLst>
            <pc:docMk/>
            <pc:sldMk cId="2741151539" sldId="259"/>
            <ac:spMk id="3" creationId="{AC4236FD-161E-DE6A-8286-D120E39293B7}"/>
          </ac:spMkLst>
        </pc:spChg>
        <pc:spChg chg="add del">
          <ac:chgData name="Taslima Lima" userId="01736790651eafe1" providerId="Windows Live" clId="Web-{90C5B2EC-E6F2-453A-8FC8-7ED0B005AA0C}" dt="2023-02-04T23:57:36.422" v="1024"/>
          <ac:spMkLst>
            <pc:docMk/>
            <pc:sldMk cId="2741151539" sldId="259"/>
            <ac:spMk id="8" creationId="{E06C35EF-DBC8-41DC-A647-F1E0F599BC39}"/>
          </ac:spMkLst>
        </pc:spChg>
        <pc:spChg chg="add del">
          <ac:chgData name="Taslima Lima" userId="01736790651eafe1" providerId="Windows Live" clId="Web-{90C5B2EC-E6F2-453A-8FC8-7ED0B005AA0C}" dt="2023-02-04T23:57:36.422" v="1024"/>
          <ac:spMkLst>
            <pc:docMk/>
            <pc:sldMk cId="2741151539" sldId="259"/>
            <ac:spMk id="10" creationId="{6DEB0BA5-59CA-4DBF-A716-BEEC67603046}"/>
          </ac:spMkLst>
        </pc:spChg>
        <pc:spChg chg="add">
          <ac:chgData name="Taslima Lima" userId="01736790651eafe1" providerId="Windows Live" clId="Web-{90C5B2EC-E6F2-453A-8FC8-7ED0B005AA0C}" dt="2023-02-04T23:57:36.422" v="1024"/>
          <ac:spMkLst>
            <pc:docMk/>
            <pc:sldMk cId="2741151539" sldId="259"/>
            <ac:spMk id="19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4T23:57:36.422" v="1024"/>
          <ac:spMkLst>
            <pc:docMk/>
            <pc:sldMk cId="2741151539" sldId="259"/>
            <ac:spMk id="21" creationId="{F8B048C4-AB77-4182-B261-2C9BE59621FF}"/>
          </ac:spMkLst>
        </pc:spChg>
        <pc:grpChg chg="add del">
          <ac:chgData name="Taslima Lima" userId="01736790651eafe1" providerId="Windows Live" clId="Web-{90C5B2EC-E6F2-453A-8FC8-7ED0B005AA0C}" dt="2023-02-04T23:57:36.422" v="1024"/>
          <ac:grpSpMkLst>
            <pc:docMk/>
            <pc:sldMk cId="2741151539" sldId="259"/>
            <ac:grpSpMk id="12" creationId="{DAA8545C-2832-4EB7-9624-D6EEA011A879}"/>
          </ac:grpSpMkLst>
        </pc:grpChg>
        <pc:grpChg chg="add">
          <ac:chgData name="Taslima Lima" userId="01736790651eafe1" providerId="Windows Live" clId="Web-{90C5B2EC-E6F2-453A-8FC8-7ED0B005AA0C}" dt="2023-02-04T23:57:36.422" v="1024"/>
          <ac:grpSpMkLst>
            <pc:docMk/>
            <pc:sldMk cId="2741151539" sldId="259"/>
            <ac:grpSpMk id="23" creationId="{A700D801-79CB-4F23-8DF8-6B0F45FCD11B}"/>
          </ac:grpSpMkLst>
        </pc:grpChg>
      </pc:sldChg>
      <pc:sldChg chg="addSp modSp new mod setBg">
        <pc:chgData name="Taslima Lima" userId="01736790651eafe1" providerId="Windows Live" clId="Web-{90C5B2EC-E6F2-453A-8FC8-7ED0B005AA0C}" dt="2023-02-04T23:56:33.406" v="1016"/>
        <pc:sldMkLst>
          <pc:docMk/>
          <pc:sldMk cId="1677043278" sldId="260"/>
        </pc:sldMkLst>
        <pc:spChg chg="mod">
          <ac:chgData name="Taslima Lima" userId="01736790651eafe1" providerId="Windows Live" clId="Web-{90C5B2EC-E6F2-453A-8FC8-7ED0B005AA0C}" dt="2023-02-04T23:56:33.406" v="1016"/>
          <ac:spMkLst>
            <pc:docMk/>
            <pc:sldMk cId="1677043278" sldId="260"/>
            <ac:spMk id="2" creationId="{29740580-41D6-F08E-962F-549C11AD03D8}"/>
          </ac:spMkLst>
        </pc:spChg>
        <pc:spChg chg="mod">
          <ac:chgData name="Taslima Lima" userId="01736790651eafe1" providerId="Windows Live" clId="Web-{90C5B2EC-E6F2-453A-8FC8-7ED0B005AA0C}" dt="2023-02-04T23:56:33.406" v="1016"/>
          <ac:spMkLst>
            <pc:docMk/>
            <pc:sldMk cId="1677043278" sldId="260"/>
            <ac:spMk id="3" creationId="{0E1A1C12-5402-FD0C-C9E6-09C19A2F0F0D}"/>
          </ac:spMkLst>
        </pc:spChg>
        <pc:spChg chg="add">
          <ac:chgData name="Taslima Lima" userId="01736790651eafe1" providerId="Windows Live" clId="Web-{90C5B2EC-E6F2-453A-8FC8-7ED0B005AA0C}" dt="2023-02-04T23:56:33.406" v="1016"/>
          <ac:spMkLst>
            <pc:docMk/>
            <pc:sldMk cId="1677043278" sldId="260"/>
            <ac:spMk id="8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4T23:56:33.406" v="1016"/>
          <ac:spMkLst>
            <pc:docMk/>
            <pc:sldMk cId="1677043278" sldId="260"/>
            <ac:spMk id="10" creationId="{1DA57B7B-30D9-4515-9542-FFA699A3C8E8}"/>
          </ac:spMkLst>
        </pc:spChg>
        <pc:grpChg chg="add">
          <ac:chgData name="Taslima Lima" userId="01736790651eafe1" providerId="Windows Live" clId="Web-{90C5B2EC-E6F2-453A-8FC8-7ED0B005AA0C}" dt="2023-02-04T23:56:33.406" v="1016"/>
          <ac:grpSpMkLst>
            <pc:docMk/>
            <pc:sldMk cId="1677043278" sldId="260"/>
            <ac:grpSpMk id="12" creationId="{D00940EF-FB5B-46E1-817C-8F4A5A4048F0}"/>
          </ac:grpSpMkLst>
        </pc:grpChg>
      </pc:sldChg>
      <pc:sldChg chg="addSp modSp new del mod setBg">
        <pc:chgData name="Taslima Lima" userId="01736790651eafe1" providerId="Windows Live" clId="Web-{90C5B2EC-E6F2-453A-8FC8-7ED0B005AA0C}" dt="2023-02-04T20:40:26.759" v="85"/>
        <pc:sldMkLst>
          <pc:docMk/>
          <pc:sldMk cId="3563410440" sldId="260"/>
        </pc:sldMkLst>
        <pc:spChg chg="mod">
          <ac:chgData name="Taslima Lima" userId="01736790651eafe1" providerId="Windows Live" clId="Web-{90C5B2EC-E6F2-453A-8FC8-7ED0B005AA0C}" dt="2023-02-04T20:39:42.570" v="75"/>
          <ac:spMkLst>
            <pc:docMk/>
            <pc:sldMk cId="3563410440" sldId="260"/>
            <ac:spMk id="2" creationId="{C3B3B693-620B-FC3D-C5B4-F82B8B348ACC}"/>
          </ac:spMkLst>
        </pc:spChg>
        <pc:spChg chg="mod">
          <ac:chgData name="Taslima Lima" userId="01736790651eafe1" providerId="Windows Live" clId="Web-{90C5B2EC-E6F2-453A-8FC8-7ED0B005AA0C}" dt="2023-02-04T20:39:42.570" v="75"/>
          <ac:spMkLst>
            <pc:docMk/>
            <pc:sldMk cId="3563410440" sldId="260"/>
            <ac:spMk id="3" creationId="{79D88C15-FC03-CE6B-B52C-8DA051B6CB58}"/>
          </ac:spMkLst>
        </pc:spChg>
        <pc:spChg chg="add">
          <ac:chgData name="Taslima Lima" userId="01736790651eafe1" providerId="Windows Live" clId="Web-{90C5B2EC-E6F2-453A-8FC8-7ED0B005AA0C}" dt="2023-02-04T20:39:42.570" v="75"/>
          <ac:spMkLst>
            <pc:docMk/>
            <pc:sldMk cId="3563410440" sldId="260"/>
            <ac:spMk id="8" creationId="{E06C35EF-DBC8-41DC-A647-F1E0F599BC39}"/>
          </ac:spMkLst>
        </pc:spChg>
        <pc:spChg chg="add">
          <ac:chgData name="Taslima Lima" userId="01736790651eafe1" providerId="Windows Live" clId="Web-{90C5B2EC-E6F2-453A-8FC8-7ED0B005AA0C}" dt="2023-02-04T20:39:42.570" v="75"/>
          <ac:spMkLst>
            <pc:docMk/>
            <pc:sldMk cId="3563410440" sldId="260"/>
            <ac:spMk id="10" creationId="{6DEB0BA5-59CA-4DBF-A716-BEEC67603046}"/>
          </ac:spMkLst>
        </pc:spChg>
        <pc:grpChg chg="add">
          <ac:chgData name="Taslima Lima" userId="01736790651eafe1" providerId="Windows Live" clId="Web-{90C5B2EC-E6F2-453A-8FC8-7ED0B005AA0C}" dt="2023-02-04T20:39:42.570" v="75"/>
          <ac:grpSpMkLst>
            <pc:docMk/>
            <pc:sldMk cId="3563410440" sldId="260"/>
            <ac:grpSpMk id="12" creationId="{DAA8545C-2832-4EB7-9624-D6EEA011A879}"/>
          </ac:grpSpMkLst>
        </pc:grpChg>
      </pc:sldChg>
      <pc:sldChg chg="new del">
        <pc:chgData name="Taslima Lima" userId="01736790651eafe1" providerId="Windows Live" clId="Web-{90C5B2EC-E6F2-453A-8FC8-7ED0B005AA0C}" dt="2023-02-04T20:40:25.618" v="83"/>
        <pc:sldMkLst>
          <pc:docMk/>
          <pc:sldMk cId="195077858" sldId="261"/>
        </pc:sldMkLst>
      </pc:sldChg>
      <pc:sldChg chg="addSp delSp modSp new mod setBg">
        <pc:chgData name="Taslima Lima" userId="01736790651eafe1" providerId="Windows Live" clId="Web-{90C5B2EC-E6F2-453A-8FC8-7ED0B005AA0C}" dt="2023-02-04T23:56:53.281" v="1020" actId="20577"/>
        <pc:sldMkLst>
          <pc:docMk/>
          <pc:sldMk cId="3209782705" sldId="261"/>
        </pc:sldMkLst>
        <pc:spChg chg="mod">
          <ac:chgData name="Taslima Lima" userId="01736790651eafe1" providerId="Windows Live" clId="Web-{90C5B2EC-E6F2-453A-8FC8-7ED0B005AA0C}" dt="2023-02-04T23:56:46.968" v="1018"/>
          <ac:spMkLst>
            <pc:docMk/>
            <pc:sldMk cId="3209782705" sldId="261"/>
            <ac:spMk id="2" creationId="{7AFBB1E8-BCA6-09FC-26EE-1F561EDD52E1}"/>
          </ac:spMkLst>
        </pc:spChg>
        <pc:spChg chg="mod">
          <ac:chgData name="Taslima Lima" userId="01736790651eafe1" providerId="Windows Live" clId="Web-{90C5B2EC-E6F2-453A-8FC8-7ED0B005AA0C}" dt="2023-02-04T23:56:53.281" v="1020" actId="20577"/>
          <ac:spMkLst>
            <pc:docMk/>
            <pc:sldMk cId="3209782705" sldId="261"/>
            <ac:spMk id="3" creationId="{F2B826DC-B433-9698-58F5-4C4212F34537}"/>
          </ac:spMkLst>
        </pc:spChg>
        <pc:spChg chg="add del">
          <ac:chgData name="Taslima Lima" userId="01736790651eafe1" providerId="Windows Live" clId="Web-{90C5B2EC-E6F2-453A-8FC8-7ED0B005AA0C}" dt="2023-02-04T23:56:39.656" v="1017"/>
          <ac:spMkLst>
            <pc:docMk/>
            <pc:sldMk cId="3209782705" sldId="261"/>
            <ac:spMk id="8" creationId="{E06C35EF-DBC8-41DC-A647-F1E0F599BC39}"/>
          </ac:spMkLst>
        </pc:spChg>
        <pc:spChg chg="add del">
          <ac:chgData name="Taslima Lima" userId="01736790651eafe1" providerId="Windows Live" clId="Web-{90C5B2EC-E6F2-453A-8FC8-7ED0B005AA0C}" dt="2023-02-04T23:56:39.656" v="1017"/>
          <ac:spMkLst>
            <pc:docMk/>
            <pc:sldMk cId="3209782705" sldId="261"/>
            <ac:spMk id="10" creationId="{6DEB0BA5-59CA-4DBF-A716-BEEC67603046}"/>
          </ac:spMkLst>
        </pc:spChg>
        <pc:spChg chg="add del">
          <ac:chgData name="Taslima Lima" userId="01736790651eafe1" providerId="Windows Live" clId="Web-{90C5B2EC-E6F2-453A-8FC8-7ED0B005AA0C}" dt="2023-02-04T23:56:46.968" v="1018"/>
          <ac:spMkLst>
            <pc:docMk/>
            <pc:sldMk cId="3209782705" sldId="261"/>
            <ac:spMk id="19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3:56:46.968" v="1018"/>
          <ac:spMkLst>
            <pc:docMk/>
            <pc:sldMk cId="3209782705" sldId="261"/>
            <ac:spMk id="21" creationId="{F8B048C4-AB77-4182-B261-2C9BE59621FF}"/>
          </ac:spMkLst>
        </pc:spChg>
        <pc:spChg chg="add">
          <ac:chgData name="Taslima Lima" userId="01736790651eafe1" providerId="Windows Live" clId="Web-{90C5B2EC-E6F2-453A-8FC8-7ED0B005AA0C}" dt="2023-02-04T23:56:46.968" v="1018"/>
          <ac:spMkLst>
            <pc:docMk/>
            <pc:sldMk cId="3209782705" sldId="261"/>
            <ac:spMk id="30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4T23:56:46.968" v="1018"/>
          <ac:spMkLst>
            <pc:docMk/>
            <pc:sldMk cId="3209782705" sldId="261"/>
            <ac:spMk id="32" creationId="{F8B048C4-AB77-4182-B261-2C9BE59621FF}"/>
          </ac:spMkLst>
        </pc:spChg>
        <pc:grpChg chg="add del">
          <ac:chgData name="Taslima Lima" userId="01736790651eafe1" providerId="Windows Live" clId="Web-{90C5B2EC-E6F2-453A-8FC8-7ED0B005AA0C}" dt="2023-02-04T23:56:39.656" v="1017"/>
          <ac:grpSpMkLst>
            <pc:docMk/>
            <pc:sldMk cId="3209782705" sldId="261"/>
            <ac:grpSpMk id="12" creationId="{DAA8545C-2832-4EB7-9624-D6EEA011A879}"/>
          </ac:grpSpMkLst>
        </pc:grpChg>
        <pc:grpChg chg="add del">
          <ac:chgData name="Taslima Lima" userId="01736790651eafe1" providerId="Windows Live" clId="Web-{90C5B2EC-E6F2-453A-8FC8-7ED0B005AA0C}" dt="2023-02-04T23:56:46.968" v="1018"/>
          <ac:grpSpMkLst>
            <pc:docMk/>
            <pc:sldMk cId="3209782705" sldId="261"/>
            <ac:grpSpMk id="23" creationId="{76CB186C-DCCB-4FA4-808E-18DA02317A48}"/>
          </ac:grpSpMkLst>
        </pc:grpChg>
        <pc:grpChg chg="add">
          <ac:chgData name="Taslima Lima" userId="01736790651eafe1" providerId="Windows Live" clId="Web-{90C5B2EC-E6F2-453A-8FC8-7ED0B005AA0C}" dt="2023-02-04T23:56:46.968" v="1018"/>
          <ac:grpSpMkLst>
            <pc:docMk/>
            <pc:sldMk cId="3209782705" sldId="261"/>
            <ac:grpSpMk id="34" creationId="{A700D801-79CB-4F23-8DF8-6B0F45FCD11B}"/>
          </ac:grpSpMkLst>
        </pc:grpChg>
      </pc:sldChg>
      <pc:sldChg chg="new del">
        <pc:chgData name="Taslima Lima" userId="01736790651eafe1" providerId="Windows Live" clId="Web-{90C5B2EC-E6F2-453A-8FC8-7ED0B005AA0C}" dt="2023-02-04T20:40:16.477" v="80"/>
        <pc:sldMkLst>
          <pc:docMk/>
          <pc:sldMk cId="1261154162" sldId="262"/>
        </pc:sldMkLst>
      </pc:sldChg>
      <pc:sldChg chg="addSp delSp modSp new mod setBg">
        <pc:chgData name="Taslima Lima" userId="01736790651eafe1" providerId="Windows Live" clId="Web-{90C5B2EC-E6F2-453A-8FC8-7ED0B005AA0C}" dt="2023-02-05T00:09:45.104" v="1078"/>
        <pc:sldMkLst>
          <pc:docMk/>
          <pc:sldMk cId="3976660765" sldId="262"/>
        </pc:sldMkLst>
        <pc:spChg chg="mod">
          <ac:chgData name="Taslima Lima" userId="01736790651eafe1" providerId="Windows Live" clId="Web-{90C5B2EC-E6F2-453A-8FC8-7ED0B005AA0C}" dt="2023-02-05T00:09:45.104" v="1078"/>
          <ac:spMkLst>
            <pc:docMk/>
            <pc:sldMk cId="3976660765" sldId="262"/>
            <ac:spMk id="2" creationId="{1DB31ABD-54BB-25F5-C10D-94827B87B603}"/>
          </ac:spMkLst>
        </pc:spChg>
        <pc:spChg chg="mod">
          <ac:chgData name="Taslima Lima" userId="01736790651eafe1" providerId="Windows Live" clId="Web-{90C5B2EC-E6F2-453A-8FC8-7ED0B005AA0C}" dt="2023-02-05T00:09:45.104" v="1078"/>
          <ac:spMkLst>
            <pc:docMk/>
            <pc:sldMk cId="3976660765" sldId="262"/>
            <ac:spMk id="3" creationId="{27ED5B6A-F127-F30F-4DC0-DBB0B432AF90}"/>
          </ac:spMkLst>
        </pc:spChg>
        <pc:spChg chg="add del mod">
          <ac:chgData name="Taslima Lima" userId="01736790651eafe1" providerId="Windows Live" clId="Web-{90C5B2EC-E6F2-453A-8FC8-7ED0B005AA0C}" dt="2023-02-05T00:02:38.692" v="1042"/>
          <ac:spMkLst>
            <pc:docMk/>
            <pc:sldMk cId="3976660765" sldId="262"/>
            <ac:spMk id="4" creationId="{3B064AA0-BA1A-7714-C744-0870933D392E}"/>
          </ac:spMkLst>
        </pc:spChg>
        <pc:spChg chg="add del mod">
          <ac:chgData name="Taslima Lima" userId="01736790651eafe1" providerId="Windows Live" clId="Web-{90C5B2EC-E6F2-453A-8FC8-7ED0B005AA0C}" dt="2023-02-05T00:09:09.806" v="1071"/>
          <ac:spMkLst>
            <pc:docMk/>
            <pc:sldMk cId="3976660765" sldId="262"/>
            <ac:spMk id="5" creationId="{972836C1-78AC-B61A-B1C0-85AB9675CE05}"/>
          </ac:spMkLst>
        </pc:spChg>
        <pc:spChg chg="add del">
          <ac:chgData name="Taslima Lima" userId="01736790651eafe1" providerId="Windows Live" clId="Web-{90C5B2EC-E6F2-453A-8FC8-7ED0B005AA0C}" dt="2023-02-04T23:57:23.953" v="1022"/>
          <ac:spMkLst>
            <pc:docMk/>
            <pc:sldMk cId="3976660765" sldId="262"/>
            <ac:spMk id="8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4T23:57:23.953" v="1022"/>
          <ac:spMkLst>
            <pc:docMk/>
            <pc:sldMk cId="3976660765" sldId="262"/>
            <ac:spMk id="10" creationId="{37962AE0-6A1C-4B76-9D52-10E5E6D7D3BB}"/>
          </ac:spMkLst>
        </pc:spChg>
        <pc:spChg chg="add del">
          <ac:chgData name="Taslima Lima" userId="01736790651eafe1" providerId="Windows Live" clId="Web-{90C5B2EC-E6F2-453A-8FC8-7ED0B005AA0C}" dt="2023-02-05T00:09:45.104" v="1078"/>
          <ac:spMkLst>
            <pc:docMk/>
            <pc:sldMk cId="3976660765" sldId="262"/>
            <ac:spMk id="16" creationId="{8651CFA9-6065-4243-AC48-858E359780B1}"/>
          </ac:spMkLst>
        </pc:spChg>
        <pc:spChg chg="add del">
          <ac:chgData name="Taslima Lima" userId="01736790651eafe1" providerId="Windows Live" clId="Web-{90C5B2EC-E6F2-453A-8FC8-7ED0B005AA0C}" dt="2023-02-05T00:09:45.104" v="1078"/>
          <ac:spMkLst>
            <pc:docMk/>
            <pc:sldMk cId="3976660765" sldId="262"/>
            <ac:spMk id="17" creationId="{1DA57B7B-30D9-4515-9542-FFA699A3C8E8}"/>
          </ac:spMkLst>
        </pc:spChg>
        <pc:spChg chg="add">
          <ac:chgData name="Taslima Lima" userId="01736790651eafe1" providerId="Windows Live" clId="Web-{90C5B2EC-E6F2-453A-8FC8-7ED0B005AA0C}" dt="2023-02-05T00:09:45.104" v="1078"/>
          <ac:spMkLst>
            <pc:docMk/>
            <pc:sldMk cId="3976660765" sldId="262"/>
            <ac:spMk id="23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5T00:09:45.104" v="1078"/>
          <ac:spMkLst>
            <pc:docMk/>
            <pc:sldMk cId="3976660765" sldId="262"/>
            <ac:spMk id="25" creationId="{A3EF0E40-AEB8-4DF7-A67A-7317B3BF94CA}"/>
          </ac:spMkLst>
        </pc:spChg>
        <pc:grpChg chg="add del">
          <ac:chgData name="Taslima Lima" userId="01736790651eafe1" providerId="Windows Live" clId="Web-{90C5B2EC-E6F2-453A-8FC8-7ED0B005AA0C}" dt="2023-02-04T23:57:23.953" v="1022"/>
          <ac:grpSpMkLst>
            <pc:docMk/>
            <pc:sldMk cId="3976660765" sldId="262"/>
            <ac:grpSpMk id="12" creationId="{60D82D56-D377-48D4-8DE9-6A0A8DB5E31D}"/>
          </ac:grpSpMkLst>
        </pc:grpChg>
        <pc:grpChg chg="add del">
          <ac:chgData name="Taslima Lima" userId="01736790651eafe1" providerId="Windows Live" clId="Web-{90C5B2EC-E6F2-453A-8FC8-7ED0B005AA0C}" dt="2023-02-05T00:09:45.104" v="1078"/>
          <ac:grpSpMkLst>
            <pc:docMk/>
            <pc:sldMk cId="3976660765" sldId="262"/>
            <ac:grpSpMk id="18" creationId="{D00940EF-FB5B-46E1-817C-8F4A5A4048F0}"/>
          </ac:grpSpMkLst>
        </pc:grpChg>
        <pc:grpChg chg="add">
          <ac:chgData name="Taslima Lima" userId="01736790651eafe1" providerId="Windows Live" clId="Web-{90C5B2EC-E6F2-453A-8FC8-7ED0B005AA0C}" dt="2023-02-05T00:09:45.104" v="1078"/>
          <ac:grpSpMkLst>
            <pc:docMk/>
            <pc:sldMk cId="3976660765" sldId="262"/>
            <ac:grpSpMk id="27" creationId="{EE9B2788-52F7-4FD8-9A6C-1CBD701193C8}"/>
          </ac:grpSpMkLst>
        </pc:grpChg>
        <pc:picChg chg="add mod">
          <ac:chgData name="Taslima Lima" userId="01736790651eafe1" providerId="Windows Live" clId="Web-{90C5B2EC-E6F2-453A-8FC8-7ED0B005AA0C}" dt="2023-02-05T00:09:45.104" v="1078"/>
          <ac:picMkLst>
            <pc:docMk/>
            <pc:sldMk cId="3976660765" sldId="262"/>
            <ac:picMk id="6" creationId="{AD00F196-45E0-2CE7-D73D-4A48B478E29D}"/>
          </ac:picMkLst>
        </pc:picChg>
      </pc:sldChg>
      <pc:sldChg chg="addSp delSp modSp new del mod setBg">
        <pc:chgData name="Taslima Lima" userId="01736790651eafe1" providerId="Windows Live" clId="Web-{90C5B2EC-E6F2-453A-8FC8-7ED0B005AA0C}" dt="2023-02-04T20:40:17.493" v="81"/>
        <pc:sldMkLst>
          <pc:docMk/>
          <pc:sldMk cId="320020631" sldId="263"/>
        </pc:sldMkLst>
        <pc:spChg chg="mod">
          <ac:chgData name="Taslima Lima" userId="01736790651eafe1" providerId="Windows Live" clId="Web-{90C5B2EC-E6F2-453A-8FC8-7ED0B005AA0C}" dt="2023-02-04T20:40:03.852" v="79"/>
          <ac:spMkLst>
            <pc:docMk/>
            <pc:sldMk cId="320020631" sldId="263"/>
            <ac:spMk id="2" creationId="{F5B4DC01-42B4-C29F-156D-779B07820BBF}"/>
          </ac:spMkLst>
        </pc:spChg>
        <pc:spChg chg="mod">
          <ac:chgData name="Taslima Lima" userId="01736790651eafe1" providerId="Windows Live" clId="Web-{90C5B2EC-E6F2-453A-8FC8-7ED0B005AA0C}" dt="2023-02-04T20:40:03.852" v="79"/>
          <ac:spMkLst>
            <pc:docMk/>
            <pc:sldMk cId="320020631" sldId="263"/>
            <ac:spMk id="3" creationId="{E5DF3CE4-97E8-C912-05F5-3C2B471C218E}"/>
          </ac:spMkLst>
        </pc:spChg>
        <pc:spChg chg="add del">
          <ac:chgData name="Taslima Lima" userId="01736790651eafe1" providerId="Windows Live" clId="Web-{90C5B2EC-E6F2-453A-8FC8-7ED0B005AA0C}" dt="2023-02-04T20:40:03.836" v="78"/>
          <ac:spMkLst>
            <pc:docMk/>
            <pc:sldMk cId="320020631" sldId="263"/>
            <ac:spMk id="8" creationId="{E06C35EF-DBC8-41DC-A647-F1E0F599BC39}"/>
          </ac:spMkLst>
        </pc:spChg>
        <pc:spChg chg="add del">
          <ac:chgData name="Taslima Lima" userId="01736790651eafe1" providerId="Windows Live" clId="Web-{90C5B2EC-E6F2-453A-8FC8-7ED0B005AA0C}" dt="2023-02-04T20:40:03.836" v="78"/>
          <ac:spMkLst>
            <pc:docMk/>
            <pc:sldMk cId="320020631" sldId="263"/>
            <ac:spMk id="10" creationId="{6DEB0BA5-59CA-4DBF-A716-BEEC67603046}"/>
          </ac:spMkLst>
        </pc:spChg>
        <pc:spChg chg="add">
          <ac:chgData name="Taslima Lima" userId="01736790651eafe1" providerId="Windows Live" clId="Web-{90C5B2EC-E6F2-453A-8FC8-7ED0B005AA0C}" dt="2023-02-04T20:40:03.852" v="79"/>
          <ac:spMkLst>
            <pc:docMk/>
            <pc:sldMk cId="320020631" sldId="263"/>
            <ac:spMk id="16" creationId="{8651CFA9-6065-4243-AC48-858E359780B1}"/>
          </ac:spMkLst>
        </pc:spChg>
        <pc:spChg chg="add">
          <ac:chgData name="Taslima Lima" userId="01736790651eafe1" providerId="Windows Live" clId="Web-{90C5B2EC-E6F2-453A-8FC8-7ED0B005AA0C}" dt="2023-02-04T20:40:03.852" v="79"/>
          <ac:spMkLst>
            <pc:docMk/>
            <pc:sldMk cId="320020631" sldId="263"/>
            <ac:spMk id="17" creationId="{F8B048C4-AB77-4182-B261-2C9BE59621FF}"/>
          </ac:spMkLst>
        </pc:spChg>
        <pc:grpChg chg="add del">
          <ac:chgData name="Taslima Lima" userId="01736790651eafe1" providerId="Windows Live" clId="Web-{90C5B2EC-E6F2-453A-8FC8-7ED0B005AA0C}" dt="2023-02-04T20:40:03.836" v="78"/>
          <ac:grpSpMkLst>
            <pc:docMk/>
            <pc:sldMk cId="320020631" sldId="263"/>
            <ac:grpSpMk id="12" creationId="{DAA8545C-2832-4EB7-9624-D6EEA011A879}"/>
          </ac:grpSpMkLst>
        </pc:grpChg>
        <pc:grpChg chg="add">
          <ac:chgData name="Taslima Lima" userId="01736790651eafe1" providerId="Windows Live" clId="Web-{90C5B2EC-E6F2-453A-8FC8-7ED0B005AA0C}" dt="2023-02-04T20:40:03.852" v="79"/>
          <ac:grpSpMkLst>
            <pc:docMk/>
            <pc:sldMk cId="320020631" sldId="263"/>
            <ac:grpSpMk id="18" creationId="{A700D801-79CB-4F23-8DF8-6B0F45FCD11B}"/>
          </ac:grpSpMkLst>
        </pc:grpChg>
      </pc:sldChg>
      <pc:sldChg chg="modSp new ord">
        <pc:chgData name="Taslima Lima" userId="01736790651eafe1" providerId="Windows Live" clId="Web-{90C5B2EC-E6F2-453A-8FC8-7ED0B005AA0C}" dt="2023-02-04T23:55:57.843" v="1013" actId="20577"/>
        <pc:sldMkLst>
          <pc:docMk/>
          <pc:sldMk cId="3736169969" sldId="263"/>
        </pc:sldMkLst>
        <pc:spChg chg="mod">
          <ac:chgData name="Taslima Lima" userId="01736790651eafe1" providerId="Windows Live" clId="Web-{90C5B2EC-E6F2-453A-8FC8-7ED0B005AA0C}" dt="2023-02-04T23:47:46.743" v="689" actId="20577"/>
          <ac:spMkLst>
            <pc:docMk/>
            <pc:sldMk cId="3736169969" sldId="263"/>
            <ac:spMk id="2" creationId="{794296FA-FEB4-DF2E-3B48-11EDEA721AF7}"/>
          </ac:spMkLst>
        </pc:spChg>
        <pc:spChg chg="mod">
          <ac:chgData name="Taslima Lima" userId="01736790651eafe1" providerId="Windows Live" clId="Web-{90C5B2EC-E6F2-453A-8FC8-7ED0B005AA0C}" dt="2023-02-04T23:55:57.843" v="1013" actId="20577"/>
          <ac:spMkLst>
            <pc:docMk/>
            <pc:sldMk cId="3736169969" sldId="263"/>
            <ac:spMk id="3" creationId="{8FE6704E-DD8B-2836-1E9E-F04F39468DB7}"/>
          </ac:spMkLst>
        </pc:spChg>
      </pc:sldChg>
      <pc:sldChg chg="addSp modSp add del mod replId setBg">
        <pc:chgData name="Taslima Lima" userId="01736790651eafe1" providerId="Windows Live" clId="Web-{90C5B2EC-E6F2-453A-8FC8-7ED0B005AA0C}" dt="2023-02-04T20:40:20.930" v="82"/>
        <pc:sldMkLst>
          <pc:docMk/>
          <pc:sldMk cId="3926341480" sldId="264"/>
        </pc:sldMkLst>
        <pc:spChg chg="mod">
          <ac:chgData name="Taslima Lima" userId="01736790651eafe1" providerId="Windows Live" clId="Web-{90C5B2EC-E6F2-453A-8FC8-7ED0B005AA0C}" dt="2023-02-04T20:39:46.899" v="76"/>
          <ac:spMkLst>
            <pc:docMk/>
            <pc:sldMk cId="3926341480" sldId="264"/>
            <ac:spMk id="2" creationId="{F5B4DC01-42B4-C29F-156D-779B07820BBF}"/>
          </ac:spMkLst>
        </pc:spChg>
        <pc:spChg chg="mod">
          <ac:chgData name="Taslima Lima" userId="01736790651eafe1" providerId="Windows Live" clId="Web-{90C5B2EC-E6F2-453A-8FC8-7ED0B005AA0C}" dt="2023-02-04T20:39:46.899" v="76"/>
          <ac:spMkLst>
            <pc:docMk/>
            <pc:sldMk cId="3926341480" sldId="264"/>
            <ac:spMk id="3" creationId="{E5DF3CE4-97E8-C912-05F5-3C2B471C218E}"/>
          </ac:spMkLst>
        </pc:spChg>
        <pc:spChg chg="add">
          <ac:chgData name="Taslima Lima" userId="01736790651eafe1" providerId="Windows Live" clId="Web-{90C5B2EC-E6F2-453A-8FC8-7ED0B005AA0C}" dt="2023-02-04T20:39:46.899" v="76"/>
          <ac:spMkLst>
            <pc:docMk/>
            <pc:sldMk cId="3926341480" sldId="264"/>
            <ac:spMk id="8" creationId="{E06C35EF-DBC8-41DC-A647-F1E0F599BC39}"/>
          </ac:spMkLst>
        </pc:spChg>
        <pc:spChg chg="add">
          <ac:chgData name="Taslima Lima" userId="01736790651eafe1" providerId="Windows Live" clId="Web-{90C5B2EC-E6F2-453A-8FC8-7ED0B005AA0C}" dt="2023-02-04T20:39:46.899" v="76"/>
          <ac:spMkLst>
            <pc:docMk/>
            <pc:sldMk cId="3926341480" sldId="264"/>
            <ac:spMk id="10" creationId="{6DEB0BA5-59CA-4DBF-A716-BEEC67603046}"/>
          </ac:spMkLst>
        </pc:spChg>
        <pc:grpChg chg="add">
          <ac:chgData name="Taslima Lima" userId="01736790651eafe1" providerId="Windows Live" clId="Web-{90C5B2EC-E6F2-453A-8FC8-7ED0B005AA0C}" dt="2023-02-04T20:39:46.899" v="76"/>
          <ac:grpSpMkLst>
            <pc:docMk/>
            <pc:sldMk cId="3926341480" sldId="264"/>
            <ac:grpSpMk id="12" creationId="{DAA8545C-2832-4EB7-9624-D6EEA011A879}"/>
          </ac:grpSpMkLst>
        </pc:grpChg>
      </pc:sldChg>
      <pc:sldChg chg="add del replId">
        <pc:chgData name="Taslima Lima" userId="01736790651eafe1" providerId="Windows Live" clId="Web-{90C5B2EC-E6F2-453A-8FC8-7ED0B005AA0C}" dt="2023-02-04T20:40:26.165" v="84"/>
        <pc:sldMkLst>
          <pc:docMk/>
          <pc:sldMk cId="1704797999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13242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pPr/>
              <a:t>2/7/2023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3148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89007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74855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07716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942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5133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5649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89442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32496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pPr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8154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0BABF38A-8A0D-492E-BD20-6CF4D46B50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xmlns="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4298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13" r:id="rId8"/>
    <p:sldLayoutId id="2147483714" r:id="rId9"/>
    <p:sldLayoutId id="2147483715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Hilton_Grand_Vacation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ilton+grand+vacations&amp;sxsrf=AJOqlzX6lxWcAkKnXDOZ9xN2ZjH27G7Uwg:1675542823696&amp;source=lnms&amp;tbm=isch&amp;sa=X&amp;ved=2ahUKEwjfxb-22_z8AhUKHcAKHbBXBygQ_AUoA3oECAEQBQ&amp;biw=1280&amp;bih=609&amp;dpr=1.5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ravelpulse.com/news/hotels-and-resorts/how-much-hotel-hospitality-is-too-muc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97">
            <a:extLst>
              <a:ext uri="{FF2B5EF4-FFF2-40B4-BE49-F238E27FC236}">
                <a16:creationId xmlns:a16="http://schemas.microsoft.com/office/drawing/2014/main" xmlns="" id="{4E7CE7A7-0AFD-439B-9765-E708254D9D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7" name="Rectangle 99">
            <a:extLst>
              <a:ext uri="{FF2B5EF4-FFF2-40B4-BE49-F238E27FC236}">
                <a16:creationId xmlns:a16="http://schemas.microsoft.com/office/drawing/2014/main" xmlns="" id="{239CFBC2-8561-4BBF-BDDE-CF7908C98D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18" name="Group 101">
            <a:extLst>
              <a:ext uri="{FF2B5EF4-FFF2-40B4-BE49-F238E27FC236}">
                <a16:creationId xmlns:a16="http://schemas.microsoft.com/office/drawing/2014/main" xmlns="" id="{2AAC8F43-3BD7-44FC-843A-972922AF2B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03" name="Picture 102">
              <a:extLst>
                <a:ext uri="{FF2B5EF4-FFF2-40B4-BE49-F238E27FC236}">
                  <a16:creationId xmlns:a16="http://schemas.microsoft.com/office/drawing/2014/main" xmlns="" id="{1DE643C6-923A-4762-9462-D589A0AED50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alphaModFix amt="25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19" name="Picture 103">
              <a:extLst>
                <a:ext uri="{FF2B5EF4-FFF2-40B4-BE49-F238E27FC236}">
                  <a16:creationId xmlns:a16="http://schemas.microsoft.com/office/drawing/2014/main" xmlns="" id="{51AB708F-73DA-4CC8-89B1-8EB70ABB3AE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3899" y="3565235"/>
            <a:ext cx="8733182" cy="1006765"/>
          </a:xfrm>
        </p:spPr>
        <p:txBody>
          <a:bodyPr anchor="b">
            <a:normAutofit fontScale="90000"/>
          </a:bodyPr>
          <a:lstStyle/>
          <a:p>
            <a:r>
              <a:rPr lang="en-GB" sz="5200" dirty="0">
                <a:solidFill>
                  <a:srgbClr val="FFFFFF"/>
                </a:solidFill>
                <a:cs typeface="Sabon Next LT"/>
              </a:rPr>
              <a:t>The Role and importance of quality services, hospitality, and guest services within the hotel </a:t>
            </a:r>
            <a:r>
              <a:rPr lang="en-GB" sz="5200" dirty="0" smtClean="0">
                <a:solidFill>
                  <a:srgbClr val="FFFFFF"/>
                </a:solidFill>
                <a:cs typeface="Sabon Next LT"/>
              </a:rPr>
              <a:t>industry</a:t>
            </a:r>
            <a:br>
              <a:rPr lang="en-GB" sz="5200" dirty="0" smtClean="0">
                <a:solidFill>
                  <a:srgbClr val="FFFFFF"/>
                </a:solidFill>
                <a:cs typeface="Sabon Next LT"/>
              </a:rPr>
            </a:b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3849" y="4074784"/>
            <a:ext cx="7010399" cy="16402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-By Taslima </a:t>
            </a:r>
            <a:r>
              <a:rPr lang="en-GB" sz="2200" dirty="0" err="1">
                <a:solidFill>
                  <a:srgbClr val="FFFFFF"/>
                </a:solidFill>
              </a:rPr>
              <a:t>Akther</a:t>
            </a:r>
            <a:r>
              <a:rPr lang="en-GB" sz="2200" dirty="0">
                <a:solidFill>
                  <a:srgbClr val="FFFFFF"/>
                </a:solidFill>
              </a:rPr>
              <a:t> </a:t>
            </a:r>
            <a:r>
              <a:rPr lang="en-GB" sz="2200" dirty="0" smtClean="0">
                <a:solidFill>
                  <a:srgbClr val="FFFFFF"/>
                </a:solidFill>
              </a:rPr>
              <a:t>Lima</a:t>
            </a:r>
          </a:p>
          <a:p>
            <a:r>
              <a:rPr lang="en-GB" sz="2200" dirty="0" smtClean="0">
                <a:solidFill>
                  <a:srgbClr val="FFFFFF"/>
                </a:solidFill>
              </a:rPr>
              <a:t>Student number:2117690</a:t>
            </a:r>
          </a:p>
          <a:p>
            <a:r>
              <a:rPr lang="en-GB" sz="2200" dirty="0" smtClean="0">
                <a:solidFill>
                  <a:srgbClr val="FFFFFF"/>
                </a:solidFill>
              </a:rPr>
              <a:t>Module code:BMIH4003</a:t>
            </a:r>
            <a:endParaRPr lang="en-GB" sz="2200" dirty="0" smtClean="0">
              <a:solidFill>
                <a:srgbClr val="FFFFFF"/>
              </a:solidFill>
            </a:endParaRPr>
          </a:p>
          <a:p>
            <a:endParaRPr lang="en-GB" sz="2200" dirty="0" smtClean="0">
              <a:solidFill>
                <a:srgbClr val="FFFFFF"/>
              </a:solidFill>
            </a:endParaRPr>
          </a:p>
          <a:p>
            <a:endParaRPr lang="en-GB" sz="2200" dirty="0" smtClean="0">
              <a:solidFill>
                <a:srgbClr val="FFFFFF"/>
              </a:solidFill>
            </a:endParaRPr>
          </a:p>
          <a:p>
            <a:endParaRPr lang="en-GB" sz="2200" dirty="0" smtClean="0">
              <a:solidFill>
                <a:srgbClr val="FFFFFF"/>
              </a:solidFill>
            </a:endParaRPr>
          </a:p>
          <a:p>
            <a:endParaRPr lang="en-GB" sz="2200" dirty="0" smtClean="0">
              <a:solidFill>
                <a:srgbClr val="FFFFFF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4296FA-FEB4-DF2E-3B48-11EDEA721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Sabon Next LT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E6704E-DD8B-2836-1E9E-F04F39468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132" y="1551885"/>
            <a:ext cx="11738438" cy="45933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Slide 1           Title Page.</a:t>
            </a:r>
          </a:p>
          <a:p>
            <a:r>
              <a:rPr lang="en-GB" dirty="0"/>
              <a:t>Slide 2           Contents.</a:t>
            </a:r>
          </a:p>
          <a:p>
            <a:r>
              <a:rPr lang="en-GB" dirty="0"/>
              <a:t>Slide 3           Introduction.</a:t>
            </a:r>
          </a:p>
          <a:p>
            <a:r>
              <a:rPr lang="en-GB" dirty="0"/>
              <a:t>Slide 4           Main Consumer.</a:t>
            </a:r>
          </a:p>
          <a:p>
            <a:r>
              <a:rPr lang="en-GB" dirty="0"/>
              <a:t>Slide 5           Nature ,Scope and roles the guest service and facilities.</a:t>
            </a:r>
          </a:p>
          <a:p>
            <a:r>
              <a:rPr lang="en-GB" dirty="0"/>
              <a:t>Slide 6           Need to consider the roll and function of guest services.</a:t>
            </a:r>
          </a:p>
          <a:p>
            <a:r>
              <a:rPr lang="en-GB" dirty="0"/>
              <a:t>Slide 7           What is the importance of Hospitality?</a:t>
            </a:r>
          </a:p>
          <a:p>
            <a:r>
              <a:rPr lang="en-GB" dirty="0"/>
              <a:t>Slide 8           References.</a:t>
            </a:r>
          </a:p>
        </p:txBody>
      </p:sp>
    </p:spTree>
    <p:extLst>
      <p:ext uri="{BB962C8B-B14F-4D97-AF65-F5344CB8AC3E}">
        <p14:creationId xmlns:p14="http://schemas.microsoft.com/office/powerpoint/2010/main" xmlns="" val="3736169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xmlns="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592DB257-3E16-4A3C-9E28-4682828127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-15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0ECA4E-A27C-FE9B-B550-C47BD154D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23086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Sabon Next LT"/>
              </a:rPr>
              <a:t>Introduction: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991B660-905E-E123-86A1-9737643A2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19400"/>
            <a:ext cx="4952681" cy="3460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For this presentation, I have chosen Hilton Grand Vacations.  I will tell you a little bit about this brand. Since they have entered  </a:t>
            </a: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into the vacation ownership market in 1992, Hilton Grand Vacations has been a leader in the industry by developing and operating a brilliant collection of upscale vacation control  to properties in prime locations in the United States, Europe and throughout the Asia Pacific region.</a:t>
            </a:r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xmlns="" id="{6DA3B144-1074-4EB3-8741-160D2211B9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8194385" y="41921"/>
            <a:ext cx="3997615" cy="6816079"/>
            <a:chOff x="8059620" y="41922"/>
            <a:chExt cx="3997615" cy="6816077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xmlns="" id="{28BB9A36-C57B-45F3-BF80-89A7707B040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xmlns="" id="{0BCBB483-EE40-4AA6-925A-5AE654585D5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alphaModFix amt="16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pic>
        <p:nvPicPr>
          <p:cNvPr id="4" name="Picture 4" descr="A picture containing sky, outdoor, building&#10;&#10;Description automatically generated">
            <a:extLst>
              <a:ext uri="{FF2B5EF4-FFF2-40B4-BE49-F238E27FC236}">
                <a16:creationId xmlns:a16="http://schemas.microsoft.com/office/drawing/2014/main" xmlns="" id="{2485EA47-A142-37E2-29AE-D6940C5D77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7074232" y="567942"/>
            <a:ext cx="4291938" cy="57168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D5FDE1C-E946-3DF8-7F3D-DCF08D49A1ED}"/>
              </a:ext>
            </a:extLst>
          </p:cNvPr>
          <p:cNvSpPr txBox="1"/>
          <p:nvPr/>
        </p:nvSpPr>
        <p:spPr>
          <a:xfrm>
            <a:off x="8749748" y="6084749"/>
            <a:ext cx="261642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621359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xmlns="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xmlns="" id="{F8B048C4-AB77-4182-B261-2C9BE59621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xmlns="" id="{76CB186C-DCCB-4FA4-808E-18DA02317A4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xmlns="" id="{F02115DE-AE0F-458E-9254-E6CB19CB91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xmlns="" id="{AECDB069-B11E-48A6-BFC3-29A0B51E59F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8FC393-2EA5-B48A-3620-1EF16AE5E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6024" y="586992"/>
            <a:ext cx="8763000" cy="2794199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cs typeface="Sabon Next LT"/>
              </a:rPr>
              <a:t>Main consumer.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3CA2CDB-2D2F-2621-7302-F7D5092BD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6307" y="3476810"/>
            <a:ext cx="8762435" cy="26634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/>
              <a:t>The main consumer of Hilton Grand Vacations are Hilton worldwide. </a:t>
            </a:r>
          </a:p>
          <a:p>
            <a:pPr marL="0" indent="0" algn="ctr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xmlns="" val="3806507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1DA57B7B-30D9-4515-9542-FFA699A3C8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D00940EF-FB5B-46E1-817C-8F4A5A4048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8194385" y="41921"/>
            <a:ext cx="3997615" cy="6816079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A6A276BF-DA8B-474D-BDE4-746A2E01AA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xmlns="" id="{E69E6F84-8F47-4F68-B8F4-4CC7123FFE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alphaModFix amt="16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9740580-41D6-F08E-962F-549C11AD0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225958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Sabon Next LT"/>
              </a:rPr>
              <a:t>Nature, Scope and Role of the guest service and Facilities.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E1A1C12-5402-FD0C-C9E6-09C19A2F0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3010506"/>
            <a:ext cx="8762436" cy="31025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" sz="1800">
                <a:solidFill>
                  <a:srgbClr val="FFFFFF"/>
                </a:solidFill>
                <a:ea typeface="+mn-lt"/>
                <a:cs typeface="+mn-lt"/>
              </a:rPr>
              <a:t>Hilton Grand Vacations is recognized internationally as a main hospitality brand , The brand develops, owns and manages almost  2,200 hotels, resorts and vacation ownership properties.</a:t>
            </a:r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7043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xmlns="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F8B048C4-AB77-4182-B261-2C9BE59621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xmlns="" id="{A700D801-79CB-4F23-8DF8-6B0F45FCD1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xmlns="" id="{AA52F426-0370-4291-8DA2-6F1DB66EAF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xmlns="" id="{987AEA36-C28D-4764-988B-6C2AC65033F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FBB1E8-BCA6-09FC-26EE-1F561EDD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6705600" cy="1664573"/>
          </a:xfrm>
        </p:spPr>
        <p:txBody>
          <a:bodyPr>
            <a:normAutofit fontScale="90000"/>
          </a:bodyPr>
          <a:lstStyle/>
          <a:p>
            <a:r>
              <a:rPr lang="en-GB" sz="4100">
                <a:cs typeface="Sabon Next LT"/>
              </a:rPr>
              <a:t>Needs to consider the role and function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2B826DC-B433-9698-58F5-4C4212F34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1653"/>
            <a:ext cx="670516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" sz="1800" dirty="0">
                <a:ea typeface="+mn-lt"/>
                <a:cs typeface="+mn-lt"/>
              </a:rPr>
              <a:t>The primary duties of the guest service  are to assist guests with check-in &amp; check-out processes, provide them with hotel service information, and accommodate guests during their stay in aware that they have to be polite and  have friendly manner.</a:t>
            </a:r>
            <a:endParaRPr lang="en-GB" sz="1800" dirty="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xmlns="" val="3209782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A3EF0E40-AEB8-4DF7-A67A-7317B3BF94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0"/>
            <a:ext cx="618138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DB31ABD-54BB-25F5-C10D-94827B87B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23086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Sabon Next LT"/>
              </a:rPr>
              <a:t>What is the importance of hospitality?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7ED5B6A-F127-F30F-4DC0-DBB0B432A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19400"/>
            <a:ext cx="4952681" cy="3460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Hospitality suggests warmth, respect, and even protection; it builds understanding and thanks amongst cultures. It's also one of the most changing, exciting, and fast-growing part to work in.</a:t>
            </a:r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EE9B2788-52F7-4FD8-9A6C-1CBD701193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xmlns="" id="{C927285D-4714-43A4-B813-F4723866DD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xmlns="" id="{5196FC73-5547-418C-A557-60B63BA6B20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pic>
        <p:nvPicPr>
          <p:cNvPr id="6" name="Picture 6" descr="A picture containing indoor, ceiling&#10;&#10;Description automatically generated">
            <a:extLst>
              <a:ext uri="{FF2B5EF4-FFF2-40B4-BE49-F238E27FC236}">
                <a16:creationId xmlns:a16="http://schemas.microsoft.com/office/drawing/2014/main" xmlns="" id="{AD00F196-45E0-2CE7-D73D-4A48B478E2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55" r="26060" b="-1"/>
          <a:stretch/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6660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xmlns="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F8B048C4-AB77-4182-B261-2C9BE59621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xmlns="" id="{A700D801-79CB-4F23-8DF8-6B0F45FCD1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xmlns="" id="{AA52F426-0370-4291-8DA2-6F1DB66EAF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xmlns="" id="{987AEA36-C28D-4764-988B-6C2AC65033F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ADD69F-2195-ED9A-E467-689543F97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6705600" cy="1664573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C4236FD-161E-DE6A-8286-D120E3929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48" y="2056929"/>
            <a:ext cx="10646547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https://www.google.com/search?q=hilton+grand+vacations&amp;sxsrf=AJOqlzX6lxWcAkKnXDOZ9xN2ZjH27G7Uwg:1675542823696&amp;source=lnms&amp;tbm=isch&amp;sa=X&amp;ved=2ahUKEwjfxb-22_z8AhUKHcAKHbBXBygQ_AUoA3oECAEQBQ&amp;biw=1280&amp;bih=609&amp;dpr=1.5#imgrc=6x873PMPLBMO3M</a:t>
            </a: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How Much Hotel Hospitality Is Too Much? | TravelPulse</a:t>
            </a:r>
            <a:endParaRPr lang="en-GB">
              <a:hlinkClick r:id="rId4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1151539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</TotalTime>
  <Words>155</Words>
  <Application>Microsoft Office PowerPoint</Application>
  <PresentationFormat>Custom</PresentationFormat>
  <Paragraphs>32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DappledVTI</vt:lpstr>
      <vt:lpstr>The Role and importance of quality services, hospitality, and guest services within the hotel industry </vt:lpstr>
      <vt:lpstr>Contents</vt:lpstr>
      <vt:lpstr>Introduction:</vt:lpstr>
      <vt:lpstr>Main consumer.</vt:lpstr>
      <vt:lpstr>Nature, Scope and Role of the guest service and Facilities.</vt:lpstr>
      <vt:lpstr>Needs to consider the role and function of guest services</vt:lpstr>
      <vt:lpstr>What is the importance of hospitality?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User</cp:lastModifiedBy>
  <cp:revision>372</cp:revision>
  <dcterms:created xsi:type="dcterms:W3CDTF">2023-02-04T12:45:26Z</dcterms:created>
  <dcterms:modified xsi:type="dcterms:W3CDTF">2023-02-07T20:19:33Z</dcterms:modified>
</cp:coreProperties>
</file>