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8" r:id="rId3"/>
    <p:sldId id="257" r:id="rId4"/>
    <p:sldId id="259" r:id="rId5"/>
    <p:sldId id="261" r:id="rId6"/>
    <p:sldId id="269" r:id="rId7"/>
    <p:sldId id="258" r:id="rId8"/>
    <p:sldId id="260" r:id="rId9"/>
    <p:sldId id="262" r:id="rId10"/>
    <p:sldId id="263" r:id="rId11"/>
    <p:sldId id="264" r:id="rId12"/>
    <p:sldId id="265" r:id="rId13"/>
    <p:sldId id="270" r:id="rId14"/>
    <p:sldId id="26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882"/>
    <p:restoredTop sz="94622"/>
  </p:normalViewPr>
  <p:slideViewPr>
    <p:cSldViewPr snapToGrid="0">
      <p:cViewPr varScale="1">
        <p:scale>
          <a:sx n="96" d="100"/>
          <a:sy n="96" d="100"/>
        </p:scale>
        <p:origin x="70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2:49.85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1015 0 24575,'0'22'0,"0"1"0,0 3 0,0 0 0,0-2 0,0-2 0,0-2 0,0 0 0,0-3 0,0 1 0,0-2 0,0 0 0,0-1 0,0-2 0,0-2 0,0 1 0,0 0 0,0-1 0,0 0 0,0-1 0,0 0 0,0 0 0,0 1 0,0 0 0,0 2 0,0 2 0,0 0 0,0-1 0,0-3 0,-2-3 0,0 0 0,0 1 0,0 0 0,1 1 0,0-1 0,1 1 0,0-1 0,0 2 0,0 0 0,0 2 0,0 1 0,0 2 0,0 2 0,0 2 0,0 0 0,0 0 0,0 0 0,0 0 0,0 0 0,0-2 0,0-1 0,0 0 0,0-2 0,0 2 0,0-2 0,0 0 0,0-1 0,0-1 0,0 0 0,0-2 0,0 0 0,0 0 0,0-3 0,0 2 0,0 0 0,0 0 0,0 1 0,0 0 0,0-1 0,0 0 0,0 1 0,0-1 0,0 2 0,0 0 0,0 0 0,0 2 0,0-2 0,0 2 0,0-2 0,0 3 0,0-1 0,0 1 0,0-1 0,0-1 0,0 1 0,0-3 0,0 1 0,0-1 0,0-2 0,0 2 0,0-1 0,0 1 0,0 2 0,0-1 0,0 3 0,0-1 0,0 1 0,0 2 0,0 1 0,0-1 0,0 0 0,0 0 0,0-2 0,0 0 0,0 0 0,0 0 0,0 2 0,0 3 0,0 0 0,0 0 0,0 0 0,0 0 0,0 0 0,2 0 0,1 3 0,-1 1 0,0 2 0,-2 1 0,2 0 0,1 2 0,0-1 0,-1 1 0,-2-3 0,0-2 0,0-4 0,0-2 0,0-1 0,0 0 0,0 1 0,2 2 0,1 0 0,-1 0 0,1 0 0,-3 0 0,0 0 0,2 3 0,1 1 0,0 3 0,2 1 0,-2-1 0,2 4 0,0 0 0,-1 1 0,0-2 0,-1-2 0,1-3 0,-1-2 0,0-2 0,1-1 0,-1 0 0,0 0 0,1 0 0,0-3 0,2 0 0,-1 0 0,-1-1 0,-1-1 0,0-3 0,-2-2 0,0 0 0,-1 0 0,0-1 0,0 0 0,0 1 0,0-2 0,0 1 0,0 0 0,0 2 0,0 0 0,0-1 0,0 1 0,0 2 0,0 2 0,0 1 0,0-2 0,0 0 0,-2 1 0,-1 0 0,1 3 0,-3 0 0,2 2 0,-2 3 0,-1 3 0,1 4 0,-3 0 0,0-1 0,1 0 0,-1-2 0,3 3 0,0-4 0,0-2 0,-1-2 0,1 1 0,-1 4 0,0 1 0,1 4 0,-2-3 0,0 3 0,-1 2 0,0 3 0,1 4 0,-1 6 0,-2 2 0,1 2 0,1-5 0,3-6 0,1-7 0,2-6 0,2-4 0,0-3 0,0 0 0,0-1 0,0-1 0,0-3 0,0-2 0,0-2 0,0 2 0,0-1 0,-2-3 0,0 2 0,-2-3 0,0 1 0,-1 0 0,-2-2 0,1 3 0,0-1 0,-1-1 0,2 1 0,-1-2 0,0 1 0,-1 0 0,-2 0 0,-1 1 0,1 1 0,-1 0 0,-1 1 0,0-1 0,1-1 0,-2 0 0,2-2 0,-1 0 0,-1 0 0,2 0 0,-2 1 0,0 2 0,-3 1 0,-3-2 0,1-1 0,-1 2 0,1-1 0,-1 2 0,0-1 0,1 1 0,2-2 0,2 1 0,1-1 0,1 0 0,0-1 0,-2-1 0,1 0 0,-1-1 0,0 3 0,-2 0 0,-1 1 0,-1 1 0,0-1 0,-1-1 0,-2 1 0,2-1 0,2 0 0,2-1 0,1-1 0,1 0 0,-1-1 0,0 0 0,0 1 0,1-2 0,0 1 0,2 0 0,-1-2 0,1 2 0,1-2 0,0-1 0,0 2 0,-1-2 0,1 3 0,-1-2 0,0 1 0,0-1 0,0-1 0,1-1 0,1-2 0,-1 0 0,1-2 0,2-1 0,4-2 0,1-5 0,1-1 0,0-2 0,0 2 0,0 2 0,0 0 0,0-1 0,0-2 0,-4 1 0,0 1 0,-1 0 0,1 1 0,3 1 0,0-2 0,1 1 0,-1 1 0,-2 1 0,0 1 0,1-1 0,2-2 0,-1 2 0,-2-2 0,1-1 0,0 1 0,1 0 0,1 0 0,-1-1 0,1 0 0,-1-1 0,-2 1 0,1-1 0,0 2 0,-1 0 0,0-1 0,0 1 0,1-2 0,2 0 0,-2-1 0,-1 0 0,1-1 0,-1-1 0,3 0 0,-1-1 0,1 2 0,0-2 0,0-1 0,0 0 0,0-1 0,0 0 0,0 2 0,0-1 0,0-1 0,0-1 0,0 1 0,0 1 0,0 3 0,0 2 0,0 1 0,0 0 0,0 2 0,0-2 0,0 1 0,0 0 0,0-1 0,0 1 0,0-1 0,0 0 0,0 0 0,0-2 0,0-2 0,0-1 0,0 0 0,0 2 0,0 2 0,0 2 0,0 2 0,0-2 0,0 0 0,0 0 0,1 0 0,1 2 0,1-3 0,1-1 0,1 1 0,0-1 0,-1 3 0,-1 2 0,-1 0 0,0 0 0,2 0 0,0-1 0,-1 4 0,-1 1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2:54.94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315 33 24575,'0'18'0,"0"-2"0,-2-2 0,-1 1 0,-2 0 0,1-1 0,-2-1 0,2-5 0,-1 0 0,0-1 0,2 0 0,-1 0 0,1-1 0,1 0 0,0 1 0,0-1 0,0 2 0,-1 1 0,1 2 0,-1 3 0,0 0 0,-2-1 0,0 2 0,1 2 0,-1 1 0,0 0 0,1-1 0,1-2 0,1-3 0,-1 1 0,1-2 0,-2-1 0,0 0 0,1 0 0,0 0 0,0-1 0,0 1 0,1-2 0,-1 1 0,2 1 0,-2-1 0,1 0 0,-1 1 0,1-3 0,-1 0 0,-2-2 0,1 0 0,1 1 0,-1 1 0,1 2 0,-2-2 0,1-5 0,2-4 0,0-8 0,1-5 0,1-3 0,0-4 0,0-2 0,0 0 0,0-1 0,0 1 0,0 0 0,0 4 0,0 3 0,-2 4 0,-3 1 0,-1-1 0,2 3 0,2 1 0,2 1 0,-1-2 0,-1-1 0,-2 1 0,-2-1 0,0 1 0,0 0 0,0-1 0,-1 1 0,1-2 0,0-1 0,0 0 0,0 1 0,2 1 0,0 1 0,1 1 0,-1 0 0,-1 0 0,3-1 0,-1-1 0,2 0 0,-1 3 0,-1 0 0,0-1 0,-1 0 0,0 0 0,-1-1 0,-1 3 0,2 0 0,2 4 0,0 2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3:01.27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792 1 24575,'0'14'0,"0"-3"0,2 1 0,1 0 0,0 0 0,2 2 0,-3-4 0,1 0 0,0-2 0,-1 0 0,0 0 0,2 1 0,-1 0 0,-1 1 0,3-2 0,-3-1 0,1 1 0,-1 1 0,-2 1 0,1-2 0,2 0 0,-1 2 0,0 0 0,-1 0 0,-1-1 0,0-2 0,0 3 0,0 0 0,2 0 0,0-1 0,1 0 0,-1 2 0,-2 0 0,0 0 0,0-1 0,0-1 0,0 2 0,2-1 0,0 1 0,1 4 0,1 0 0,-2 5 0,1 0 0,1 0 0,0-1 0,-2-4 0,0-2 0,1-1 0,-1-2 0,2-1 0,1-1 0,-1-2 0,3-1 0,-1 1 0,0 0 0,0-1 0,-2 0 0,0 0 0,3-2 0,-1 1 0,3 2 0,-1 0 0,1 1 0,1 1 0,-3 1 0,1-1 0,-3 1 0,1-3 0,1 1 0,-1 0 0,0 1 0,-2-1 0,0-1 0,0 0 0,0-1 0,-1 3 0,1-1 0,0 1 0,0 0 0,3-2 0,0 1 0,-1 0 0,0 1 0,1-1 0,0 0 0,1-1 0,-1 1 0,-3 2 0,2-3 0,-3 1 0,0-2 0,1 0 0,-2 1 0,0 0 0,0 1 0,0 1 0,1 2 0,-1 1 0,0-1 0,-1 0 0,-1 0 0,0 0 0,0-1 0,0 0 0,0 0 0,0 2 0,0-1 0,0 0 0,0 0 0,0-1 0,0 2 0,0 1 0,0 0 0,0-2 0,0-2 0,-2 1 0,-2-1 0,-3-1 0,0 1 0,0 0 0,-3-1 0,-1 0 0,-2-1 0,1 0 0,1 2 0,1 0 0,0 0 0,1 0 0,0 0 0,-1 1 0,-1 1 0,0 1 0,-2-2 0,-1-2 0,-1 0 0,-4-1 0,1 1 0,-3 1 0,-2 1 0,1 2 0,0 1 0,4-1 0,0-1 0,1 0 0,-1-3 0,-2 2 0,0 0 0,0-2 0,0 0 0,0-2 0,0-2 0,-1 0 0,1 0 0,0-1 0,1 1 0,1 0 0,2-1 0,1 1 0,2-1 0,-2-2 0,2 0 0,-2 0 0,-2 0 0,1 0 0,-1 0 0,0 0 0,2 0 0,-3 0 0,1 0 0,1 0 0,-1 0 0,0 0 0,2 0 0,-1 0 0,1 0 0,2 0 0,-2 0 0,2 0 0,0 0 0,1 0 0,2 0 0,-1 0 0,0 0 0,0 0 0,0-2 0,1-1 0,1-1 0,1 0 0,0 1 0,1-1 0,-2 2 0,0-1 0,1-1 0,2 0 0,2-2 0,-3-5 0,-3-6 0,-3-2 0,6 5 0,1 4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3:06.44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510 0 24575,'13'0'0,"3"0"0,0 0 0,3 0 0,4 0 0,4 0 0,1 1 0,-1 1 0,-1 1 0,-3 2 0,-2 1 0,-4-2 0,-4 0 0,-3-2 0,-2 0 0,-1 0 0,-1 1 0,0-1 0,3-2 0,3 1 0,2 0 0,2 1 0,-1 1 0,-1-1 0,-1-1 0,1-1 0,3 1 0,2-1 0,1 1 0,0 2 0,-1 0 0,-2 2 0,-3-2 0,-4 1 0,-5 1 0,-3 2 0,-1 1 0,-1 1 0,0-2 0,0 0 0,-2 0 0,-2-1 0,-3 0 0,-4 1 0,0 0 0,-2 1 0,-1-1 0,0-3 0,1-2 0,1-2 0,2 0 0,0 2 0,0 1 0,-1 0 0,3 1 0,0-1 0,2-1 0,-1 3 0,-2-3 0,0 1 0,0 1 0,-1-1 0,1 1 0,1-1 0,0 0 0,1 1 0,-4 1 0,-2 3 0,-3 4 0,-1-1 0,2-1 0,1 0 0,-2-2 0,0 1 0,-2 1 0,1 0 0,-1 0 0,-1 1 0,-1-1 0,0 1 0,2-1 0,0 1 0,1-2 0,1 2 0,-1-2 0,0 1 0,2-2 0,-2 1 0,-1 0 0,1 0 0,-1 0 0,2-1 0,1 2 0,1 1 0,-1 0 0,1 1 0,-1 0 0,-3 0 0,2 2 0,-1-1 0,-1 0 0,3-1 0,0-2 0,0 0 0,1 1 0,-2 1 0,-1 1 0,0 0 0,2-1 0,0-1 0,2 0 0,2-3 0,0 0 0,-1 2 0,-1 0 0,2 0 0,-1-3 0,4 1 0,1-3 0,1 0 0,2-2 0,1-2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3:10.26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1 461 24575,'12'-7'0,"0"-1"0,-1 2 0,-1-3 0,1 1 0,0-1 0,1 0 0,0-3 0,2-1 0,2-3 0,0-1 0,1-1 0,1 0 0,-3 0 0,2 3 0,-2 2 0,0 1 0,0 1 0,-2 0 0,-2 0 0,-3 2 0,-2 2 0,0 1 0,-1-2 0,1 0 0,-1 1 0,2 0 0,1-2 0,-2 0 0,2 0 0,-1 0 0,1-1 0,1 0 0,-1 0 0,-1 0 0,2-1 0,-1 0 0,1-1 0,1 1 0,1-1 0,-1 0 0,-1 2 0,-3 3 0,-2 3 0,1 3 0,-3 3 0,0 7 0,-2 2 0,-2 1 0,0 1 0,-3 0 0,1 1 0,-2-2 0,-1 0 0,0 0 0,0-1 0,2-1 0,0 0 0,2-1 0,-2 0 0,0 1 0,0 1 0,-2 0 0,2 0 0,-1-2 0,2 0 0,1 2 0,-1 0 0,1 1 0,-1 2 0,0-2 0,1 2 0,-1 2 0,-1 4 0,0 4 0,0-1 0,-1 0 0,1-3 0,0 0 0,0 0 0,2 0 0,-1 0 0,1 0 0,0-3 0,1-2 0,1-2 0,-1 0 0,-1 0 0,0-2 0,2-1 0,1-5 0,0-2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3:16.93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1082 24575,'0'-9'0,"0"0"0,0 0 0,0-4 0,0-1 0,0-4 0,0 3 0,0 0 0,0 1 0,0 1 0,0-1 0,0 1 0,0 1 0,0-1 0,0 2 0,0 0 0,0 0 0,0 0 0,0-2 0,0-1 0,0-2 0,0-1 0,0 2 0,0-2 0,0 4 0,0 1 0,0-2 0,0 1 0,2-2 0,0 1 0,3 1 0,0 0 0,-2 2 0,2 0 0,-3 1 0,3 0 0,1 1 0,1 2 0,2 0 0,-2 0 0,1-4 0,0-3 0,2 0 0,1 3 0,-3 3 0,-1 1 0,-1 1 0,0-2 0,2 2 0,-2-1 0,2-3 0,0 2 0,1-2 0,1 0 0,0 0 0,0-3 0,-1 2 0,0 1 0,0 2 0,-2 2 0,2-1 0,-3-2 0,2 1 0,-1-1 0,1 2 0,1 0 0,-2 0 0,3 0 0,-2 1 0,0 0 0,1 1 0,-1-1 0,1-1 0,0 1 0,0-1 0,0-1 0,1 0 0,0 1 0,-1 0 0,-1 0 0,1 1 0,1-1 0,1-1 0,3 1 0,1-3 0,0 2 0,2 1 0,1 0 0,-1-1 0,1-1 0,-1 2 0,-2 0 0,-2 1 0,0-1 0,-1-1 0,1 2 0,0-1 0,1-1 0,-2 2 0,-2-1 0,-2 1 0,0 0 0,-2-1 0,2 0 0,0 1 0,2-1 0,1 1 0,1 1 0,1-3 0,0 2 0,-1-2 0,2 1 0,-1 2 0,-1-1 0,0 1 0,-2 2 0,0-1 0,-1 2 0,0-1 0,1 1 0,-1 1 0,0 0 0,-2 3 0,-2 2 0,-5 2 0,-2 2 0,-3 1 0,-2 0 0,1 1 0,-1-1 0,0-1 0,1 0 0,0 2 0,-2 0 0,-1 1 0,1 1 0,-1-1 0,0 0 0,0-1 0,2-1 0,0 0 0,2-2 0,0 1 0,-1-3 0,2 1 0,-1-2 0,0 1 0,0 2 0,-1 0 0,0 1 0,2-2 0,-1-2 0,1 1 0,-1 1 0,1 1 0,0 1 0,-1 1 0,2 1 0,-1 0 0,0 0 0,-1 2 0,1-2 0,-1 3 0,-1 1 0,0-2 0,-1 1 0,2 0 0,0 0 0,-1-1 0,0 1 0,2 0 0,0 2 0,0-1 0,0 1 0,0 2 0,1-2 0,-2 2 0,1 0 0,-1-1 0,1 1 0,-1-1 0,0-1 0,0 2 0,0 1 0,0 1 0,0 1 0,-1-2 0,0-3 0,1-1 0,-2 1 0,0 0 0,-1 1 0,0-3 0,-1-1 0,1 2 0,1-1 0,0 1 0,0 0 0,0-3 0,0 1 0,0 3 0,-2 0 0,0 2 0,2 0 0,-1 0 0,1 1 0,-1 2 0,-2 3 0,0 1 0,1 4 0,1 1 0,0 1 0,2-1 0,1-4 0,-1-2 0,0-3 0,0-2 0,1-2 0,0-1 0,-2-2 0,2 1 0,-1 2 0,-1 1 0,-1 3 0,-2 0 0,0 0 0,2 0 0,1-3 0,0-2 0,1-2 0,-1-1 0,1 3 0,0 2 0,1 0 0,0 0 0,0 1 0,0 0 0,0 2 0,0 0 0,-1 0 0,1 0 0,0 0 0,0 0 0,0 3 0,-1 0 0,3 1 0,-2-1 0,1-3 0,-1 0 0,1 0 0,0-1 0,0-2 0,1-2 0,-1-1 0,0 0 0,1-2 0,1-1 0,-1-3 0,1 0 0,-1-1 0,0 2 0,3 0 0,0-4 0,0-2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3:23.51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1847 24575,'0'-15'0,"0"3"0,0 3 0,0-2 0,0 1 0,0-4 0,0 3 0,0-2 0,0 0 0,0 0 0,2 1 0,0-2 0,1-2 0,1-1 0,0-1 0,1 1 0,1 1 0,-1 1 0,-2 0 0,1 1 0,0 2 0,-2 1 0,2-1 0,0 0 0,0 1 0,1-1 0,-3 1 0,3-2 0,-1 0 0,1-1 0,1 1 0,-2 0 0,0 0 0,0 0 0,1-1 0,0-1 0,1 2 0,-2-2 0,2 1 0,0 0 0,0 1 0,0 1 0,-2 2 0,-1-2 0,1-1 0,0-4 0,-1-3 0,2-3 0,1-3 0,0-2 0,0-1 0,-1 2 0,-3 6 0,3 2 0,-1 2 0,1 2 0,-1 0 0,1 2 0,-1 2 0,-1-2 0,-1 1 0,-1-1 0,2-1 0,-1-1 0,2 0 0,0-1 0,-1-1 0,0 2 0,-1-2 0,2 4 0,1 1 0,0-2 0,1 2 0,-1-2 0,-1 2 0,0 1 0,2 0 0,-1 0 0,2-2 0,-2 1 0,0 0 0,-1 0 0,1 2 0,2-2 0,-2 0 0,0-1 0,-1-2 0,-1 0 0,4 0 0,-1 0 0,1 2 0,-1 1 0,-1-1 0,1 1 0,-2-2 0,1 1 0,0 1 0,-1 1 0,1 1 0,2 0 0,-2 0 0,2 0 0,-1 2 0,-1-2 0,2-1 0,-2-1 0,0 0 0,0 2 0,0 0 0,1 1 0,-1 0 0,0 3 0,0-1 0,-1 2 0,0-2 0,-1-2 0,1 2 0,0-1 0,1 0 0,0 1 0,-3-1 0,3 1 0,-2-2 0,2-1 0,0-1 0,-1 1 0,1 3 0,0-1 0,2-2 0,-2-1 0,1 0 0,-1 1 0,-3 0 0,3 1 0,-3 0 0,3 1 0,-1 1 0,1-1 0,1 2 0,-1-3 0,3-1 0,1-2 0,1 0 0,0 1 0,-1 0 0,-4 4 0,1-3 0,-1 3 0,2 2 0,-2 3 0,0 7 0,-3 5 0,-4 3 0,-1 3 0,0 1 0,1 1 0,0 1 0,-1-1 0,1-1 0,-1 0 0,2 2 0,-2 3 0,0 1 0,-2 1 0,2-1 0,-2-3 0,0 0 0,0 0 0,0-2 0,3-2 0,-2-1 0,2-1 0,-1 1 0,1-3 0,1 2 0,1-1 0,0 1 0,0 0 0,0 2 0,0-1 0,0-2 0,0 0 0,0-1 0,0-1 0,0 1 0,-1-1 0,1-1 0,0 3 0,0 2 0,0 3 0,0 1 0,0 1 0,0-3 0,0 0 0,0-3 0,0 1 0,0 0 0,0-2 0,0 1 0,0-1 0,0 2 0,0 2 0,0 1 0,0 2 0,0 0 0,0 0 0,0 0 0,0 0 0,0 0 0,0 0 0,0 0 0,0 0 0,0 0 0,-2 0 0,-1 2 0,-2 1 0,0 0 0,1 1 0,-1-6 0,2-2 0,-1-3 0,2-2 0,-1-1 0,0-2 0,0 3 0,0 2 0,0-1 0,3 1 0,-1-4 0,1-4 0,0-1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3:37.50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379 2231 24575,'-7'-9'0,"2"2"0,-4-1 0,0-1 0,-1-2 0,0 0 0,1 2 0,0-1 0,2-1 0,-1-1 0,2 0 0,3 2 0,-1 1 0,1-1 0,-2 1 0,0-2 0,1-2 0,-1 1 0,0-1 0,1 3 0,1 0 0,-2-2 0,2 0 0,-1 0 0,-1-2 0,1-1 0,0 1 0,2 1 0,-2 3 0,1 0 0,-1-3 0,-1-1 0,2-1 0,-2 3 0,0 1 0,0 3 0,0 0 0,0 2 0,0-1 0,0 0 0,-2 0 0,0-1 0,-1 3 0,2-1 0,0 2 0,0 2 0,1-2 0,-2 0 0,0-1 0,0-1 0,-1 1 0,2 0 0,-1 1 0,2-2 0,2-1 0,-2 0 0,2-1 0,0-2 0,-1 2 0,2-2 0,-1-1 0,0 1 0,1-2 0,0 1 0,-1 1 0,1 1 0,0-1 0,-1-2 0,0-1 0,-1 1 0,-1-1 0,0 1 0,1 0 0,1 1 0,2 1 0,1-2 0,-2 1 0,0 0 0,-1 2 0,1 2 0,2-1 0,-1 0 0,1-1 0,0 0 0,0-2 0,0 0 0,0-1 0,-1-1 0,1 0 0,0 1 0,0-1 0,0 3 0,0 1 0,0 0 0,0-1 0,0-1 0,0-1 0,0 0 0,0 0 0,0 2 0,0 0 0,0-1 0,0 0 0,0-1 0,2 0 0,2 1 0,1-1 0,1 1 0,0 1 0,-1 0 0,2 1 0,-2-1 0,0 0 0,0-2 0,-1 2 0,1 0 0,1 1 0,-2 1 0,2-1 0,-2 1 0,0 1 0,0 0 0,1 1 0,1-1 0,-1 0 0,0 2 0,-1-1 0,2 1 0,0-1 0,-1 0 0,3 0 0,-2 0 0,2-1 0,-1 1 0,1-1 0,1 0 0,-1 0 0,1 0 0,-1-1 0,-1 0 0,2 1 0,-1-1 0,2-1 0,2-2 0,0-2 0,0 1 0,-1-1 0,-1 3 0,3-2 0,2-3 0,2-1 0,-1-2 0,-1 3 0,-2 2 0,2 1 0,0-1 0,-3 0 0,0 1 0,-3 0 0,1 3 0,0-1 0,0 2 0,0 1 0,0 3 0,0-1 0,1-3 0,3 1 0,-1-2 0,0 3 0,-3 1 0,-1 1 0,0-2 0,0 0 0,1 0 0,0 0 0,0 1 0,0-1 0,1 1 0,1-1 0,2-1 0,0-1 0,1-1 0,0 2 0,-3 0 0,-1 1 0,1 0 0,0-1 0,1-1 0,0 0 0,0-1 0,1 1 0,-1 1 0,-1 1 0,0 0 0,-1 0 0,0-2 0,-1 0 0,1 1 0,1-1 0,-1 2 0,0 0 0,1-1 0,0-3 0,3-1 0,-2 0 0,-1 1 0,-2 2 0,-2-1 0,1 0 0,-1 3 0,-1-1 0,3-1 0,-2-1 0,2-1 0,0 0 0,0-1 0,0 1 0,2-2 0,-1-1 0,1-2 0,0-1 0,-2 0 0,2 0 0,-1 0 0,1 3 0,0-2 0,-1 1 0,-2 1 0,0-1 0,-1 3 0,-1 0 0,-2 1 0,1 0 0,-2 2 0,1 0 0,0 0 0,0 2 0,-1 5 0,-2 3 0,-1 9 0,-1 2 0,0 2 0,0 1 0,0-3 0,0 2 0,0-3 0,0-2 0,0 0 0,0-2 0,0 1 0,0-1 0,0 3 0,1-2 0,1-1 0,3 0 0,1 0 0,-1 1 0,2-1 0,-2 0 0,2 1 0,0 1 0,1 1 0,3-2 0,0 1 0,2 1 0,-1 1 0,2 1 0,1-3 0,-1 0 0,-2-1 0,2 0 0,-2 0 0,1-2 0,2-2 0,-3-1 0,2 2 0,1 1 0,-2-1 0,0 2 0,-1-2 0,0 2 0,-1-1 0,1-1 0,0 2 0,-1-1 0,1 0 0,-1-2 0,1 0 0,0-2 0,-1 2 0,-1-1 0,1-2 0,0 3 0,1 0 0,2 1 0,-1 0 0,0-1 0,-3-2 0,-2 1 0,-4 0 0,-5-1 0,-9-2 0,3-1 0,-5-2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3:43.05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22 0 24575,'0'25'0,"0"-3"0,0 1 0,0-3 0,0 0 0,0 0 0,0 0 0,0 0 0,0 0 0,0-2 0,0-1 0,0 0 0,0 3 0,0 4 0,0 2 0,0 3 0,0-2 0,0 2 0,0-3 0,0-2 0,0-1 0,0-2 0,0-1 0,0 0 0,0 0 0,0 0 0,0-1 0,0 1 0,0 1 0,0 1 0,0 2 0,0 2 0,0 1 0,0-4 0,0 2 0,0-1 0,0 2 0,0 3 0,0 1 0,0 6 0,0 4 0,0 0 0,0 3 0,0-3 0,-1-1 0,-1 1 0,-2-1 0,1-1 0,2-4 0,1-2 0,0-4 0,0 0 0,0 3 0,0 4 0,0 2 0,0 0 0,0-1 0,0-2 0,0 2 0,0 3 0,0 4 0,0 3 0,0-3 0,0-1 0,0 1 0,0 0 0,0-1 0,0-4 0,0-3 0,0-2 0,0-2 0,0 1 0,0-3 0,0 0 0,0-1 0,0-4 0,0-1 0,0-2 0,0-1 0,0 0 0,0 0 0,0 0 0,0 0 0,0 0 0,0 0 0,0 0 0,0 0 0,0 0 0,0 3 0,0 3 0,0 4 0,0 2 0,0-2 0,0-1 0,0 0 0,0 2 0,0 5 0,0 0 0,0 0 0,0-1 0,0-4 0,0-1 0,0-1 0,0-1 0,0 1 0,0 0 0,0-2 0,0 1 0,0-1 0,0-1 0,0 0 0,0 0 0,0 2 0,0-1 0,0 2 0,0 1 0,0 1 0,0-1 0,0-4 0,0-3 0,0 0 0,0 1 0,0-1 0,0 1 0,-3-1 0,0 0 0,1 1 0,-1-2 0,3-2 0,0 0 0,0 0 0,0 0 0,0 0 0,0 0 0,0 0 0,0 0 0,0-1 0,0-2 0,0 0 0,0-2 0,0 1 0,0 0 0,0-1 0,0 0 0,0-3 0,0-2 0,0 0 0,0-1 0,0-1 0,2-1 0,4 1 0,1 0 0,4-1 0,2 1 0,-1 0 0,2 0 0,-1 1 0,-4-2 0,1-1 0,-3 1 0,1-1 0,1-1 0,-1 3 0,3 0 0,0 0 0,-1 2 0,1-4 0,-5 0 0,-2-4 0,-20-23-1696,-26-20 0,15 10 0,-10-3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4:10.44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3542 2431 24575,'0'-25'0,"0"0"0,0-1 0,0 2 0,0 3 0,0 4 0,0 0 0,0-1 0,0-2 0,0 2 0,0 1 0,0-1 0,0 1 0,0 0 0,0-1 0,0 1 0,0-1 0,0 1 0,0 2 0,0 0 0,0 1 0,0-2 0,0 1 0,2 1 0,1-2 0,0 0 0,-1-3 0,-2 1 0,0-1 0,0-1 0,0 3 0,0-1 0,0 0 0,0-2 0,0-2 0,0-3 0,0-2 0,2 1 0,0-3 0,1-2 0,-1-2 0,-2 3 0,1 0 0,1 4 0,1 2 0,-1 1 0,0 5 0,-2 1 0,0 0 0,0-1 0,0 0 0,0 1 0,0 2 0,0 0 0,0-2 0,0-1 0,0-2 0,0 0 0,0 0 0,0 0 0,0 0 0,0-3 0,0-4 0,0-6 0,0-4 0,-2-2 0,-2 2 0,-2 8 0,0 4 0,2 8 0,1 4 0,1 3 0,0-1 0,1 0 0,-1-2 0,-1-1 0,0-4 0,1-2 0,2-2 0,-3-1 0,1 3 0,-1 0 0,-1 2 0,2 2 0,-1 4 0,0 0 0,0 0 0,-1-1 0,-2-1 0,0-1 0,0 0 0,-1-2 0,0-1 0,1 0 0,0-2 0,-1 2 0,1 1 0,1 1 0,0 4 0,1 0 0,-1-1 0,0-1 0,-1-2 0,1 0 0,0-1 0,0 2 0,0-1 0,0 1 0,-1 1 0,-1-1 0,0 0 0,0-1 0,1-1 0,-2 1 0,1 0 0,-1 0 0,0 1 0,-1-1 0,0 1 0,-1 1 0,0 2 0,2 0 0,-1 2 0,3 1 0,0 0 0,-1 1 0,0 2 0,0 0 0,1 2 0,1 0 0,0-1 0,-2 0 0,-1-2 0,-1 2 0,1-1 0,-1 0 0,-1 1 0,0-2 0,-4-1 0,-1 0 0,0 1 0,-3 1 0,1 1 0,1 1 0,1 1 0,1 2 0,3 1 0,0-1 0,1 1 0,0 0 0,-2 0 0,0 0 0,0 0 0,1 0 0,1 0 0,1-1 0,-1 1 0,0 0 0,-1 0 0,1 0 0,-1 0 0,-1 0 0,-4 0 0,-1 0 0,2 1 0,1 2 0,3 1 0,0 2 0,0-2 0,3 3 0,-2 0 0,2-1 0,-2 2 0,1 0 0,0 0 0,1 2 0,0-1 0,0 0 0,0 0 0,-3 2 0,1 1 0,-1-1 0,2 0 0,1 0 0,-2 2 0,0 1 0,0 0 0,-2 0 0,2 0 0,0-2 0,-1 2 0,-1-1 0,0 0 0,0-1 0,0-1 0,2-1 0,0 0 0,-1 0 0,0-1 0,-1 2 0,0-1 0,1 2 0,0 0 0,0-1 0,-2 1 0,0-1 0,0-1 0,-1 1 0,1 1 0,-3 1 0,2 0 0,-2-2 0,1-1 0,-1 1 0,1-3 0,3 2 0,-1-1 0,0 0 0,0 2 0,-1-2 0,1 0 0,0 1 0,1 0 0,0 0 0,1 0 0,0 0 0,-1-2 0,1 0 0,0 1 0,0 0 0,1 0 0,0 3 0,-1-1 0,0 0 0,1 1 0,0-2 0,1 1 0,-2 3 0,-1 1 0,-1 0 0,1 0 0,1-2 0,0 0 0,1-1 0,-1 3 0,-1-1 0,1 0 0,1-1 0,-2-3 0,0 2 0,1-1 0,0 1 0,-1 2 0,0-2 0,0 0 0,1 1 0,0-1 0,2 0 0,0 1 0,-1-1 0,1-1 0,-2-1 0,2 0 0,2 0 0,-1 2 0,2-2 0,-2 2 0,1 0 0,1-1 0,-3 0 0,1 0 0,-2 1 0,1 1 0,0 1 0,-1 0 0,0-1 0,-1 1 0,0 2 0,0 2 0,-1 2 0,-1 0 0,0 0 0,-2 0 0,1-1 0,1 1 0,0 0 0,0 0 0,0 0 0,0 0 0,1 0 0,2 0 0,0 0 0,-3 0 0,2-2 0,-1-1 0,0 0 0,2-2 0,1 2 0,1 0 0,0 0 0,-3 1 0,0-1 0,-1 1 0,1-2 0,1 2 0,1-1 0,0 1 0,-1 2 0,0 0 0,0 0 0,0 0 0,0 0 0,0 0 0,-1 0 0,1-1 0,-1 4 0,-1 1 0,0 2 0,-2 1 0,1-4 0,1 0 0,1-1 0,0 1 0,0 1 0,1-1 0,1-2 0,1-1 0,0 0 0,0 0 0,-2 0 0,0 0 0,0 0 0,0 0 0,0 3 0,-1 0 0,0 1 0,1-1 0,0-1 0,1 2 0,0 1 0,-1 1 0,0-3 0,-2 1 0,2-3 0,2-1 0,-2 0 0,4 0 0,-1 0 0,0 0 0,1 0 0,-1-2 0,0-1 0,-1-2 0,-2 0 0,0 3 0,1-1 0,0 3 0,1 0 0,-1-1 0,0-1 0,-1-1 0,0 1 0,-1 0 0,1 2 0,0 0 0,-1 0 0,1 0 0,0-2 0,-1-1 0,1 0 0,0 1 0,0 2 0,1-3 0,0 0 0,-1 0 0,0 1 0,-1 2 0,1 0 0,0 0 0,0 0 0,1 0 0,0 0 0,1 0 0,2 0 0,1 5 0,-1 5 0,-1 3 0,-2 2 0,1-1 0,1-1 0,-1 3 0,-1 4 0,-3 7 0,0 3 0,0 1 0,-1-1 0,0-5 0,0-2 0,1-3 0,1-4 0,1-3 0,1-5 0,1-3 0,1-4 0,-1-1 0,2 0 0,-1 0 0,0 0 0,1 3 0,-1 1 0,1 2 0,1 1 0,-2-1 0,1 0 0,-1-2 0,0-2 0,2-2 0,-2 0 0,1 0 0,0 0 0,0 0 0,1 2 0,-1 1 0,1 4 0,-1 2 0,1 4 0,3 6 0,-1 1 0,0 2 0,0 1 0,-3-3 0,-2 3 0,2-1 0,-2-2 0,1 0 0,1-4 0,0-3 0,1-4 0,0-4 0,0-3 0,-1-2 0,1 2 0,-2 3 0,1 2 0,2 3 0,-1-1 0,2 2 0,-3 2 0,1-3 0,2-1 0,0-2 0,1 0 0,-1-1 0,0-3 0,1 3 0,2-3 0,0 4 0,0 1 0,-2 0 0,-1 1 0,0 1 0,1 0 0,2-2 0,0-1 0,0-4 0,0 0 0,-2 0 0,-1 1 0,0 2 0,1 0 0,2 2 0,0 1 0,0 0 0,0 2 0,0 3 0,0 0 0,0 0 0,0 1 0,0 0 0,0 1 0,0 1 0,0-2 0,0 0 0,0-2 0,0 1 0,0 0 0,0-1 0,0-2 0,0-2 0,0-3 0,0-2 0,0-1 0,-1-3 0,-1 0 0,-1 0 0,1 0 0,0 0 0,2-1 0,0 3 0,0 1 0,-2 3 0,-1 0 0,0 4 0,1 0 0,2 1 0,0 1 0,0-5 0,0 3 0,-2-4 0,-1-2 0,0-1 0,1-4 0,2 1 0,0 0 0,0 0 0,0-3 0,0 0 0,0-2 0,0-1 0,0 1 0,0-2 0,0 2 0,0-2 0,0 1 0,0 2 0,0-1 0,0 2 0,0-2 0,0 1 0,0 1 0,0-2 0,0 2 0,0 0 0,0 1 0,0 2 0,0 0 0,0-2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4:21.36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2598 24575,'0'10'0,"0"0"0,2-4 0,0 1 0,1-2 0,0 0 0,0 3 0,2 2 0,0 3 0,-2 1 0,2-1 0,0-2 0,2-2 0,1-2 0,1-3 0,-1-1 0,0-2 0,-2-1 0,3 0 0,0 0 0,1 0 0,0 0 0,0 0 0,-1 0 0,1 0 0,1 0 0,-1 0 0,-1-2 0,0-3 0,1-3 0,0-3 0,0 0 0,-1 1 0,-3 1 0,2 1 0,-2-1 0,1 2 0,-3-2 0,2 1 0,-2 1 0,1 0 0,0 0 0,-2-1 0,1 1 0,1 0 0,1 0 0,3 0 0,-1 0 0,0 0 0,1 2 0,-1 0 0,1 1 0,3 0 0,0-1 0,2 0 0,0-2 0,0-1 0,0 1 0,0 0 0,0 0 0,0 0 0,-1-1 0,1 1 0,0-3 0,2-2 0,0 1 0,-1 0 0,0 3 0,2-1 0,-1 0 0,1-1 0,-2 0 0,-3 3 0,0-1 0,-2 0 0,0 0 0,1 0 0,-1 0 0,1 1 0,-1 0 0,0-1 0,0 1 0,0-1 0,-1-1 0,-1 3 0,1-2 0,-2 1 0,1-1 0,0-1 0,3 0 0,1-1 0,1-1 0,-2 0 0,1 0 0,1 2 0,-2 0 0,0-1 0,-1 1 0,0-1 0,1-2 0,4-2 0,1-3 0,3-1 0,-4 3 0,-1 2 0,-1 3 0,-2 1 0,2-1 0,-2-1 0,0 0 0,0 1 0,1-2 0,1 1 0,1-1 0,0-2 0,-1 4 0,-3-1 0,0 1 0,-1 3 0,0-2 0,0 1 0,2-1 0,-1-1 0,3 1 0,1-1 0,-1 1 0,3-3 0,2-1 0,0-1 0,2-1 0,0 0 0,0-1 0,3 0 0,3-2 0,4 0 0,3 1 0,0-1 0,0-1 0,-1 0 0,1-3 0,-3 2 0,-1 1 0,-3 3 0,-3 3 0,-2 4 0,-5 0 0,-1 1 0,-2-1 0,0-2 0,-1 3 0,0-2 0,0 3 0,-1 1 0,1-5 0,0 1 0,3-3 0,0 2 0,0 1 0,-1 2 0,-2 1 0,3-3 0,2 0 0,-1-1 0,-1 0 0,-2 2 0,-2 0 0,2-1 0,0-1 0,-1 1 0,2 0 0,-1 0 0,-1 1 0,2-2 0,-1 3 0,2-2 0,-1 1 0,-1 0 0,1-2 0,-1 1 0,2 1 0,-1 1 0,-1 1 0,2 0 0,0-3 0,1 1 0,0-1 0,-1 1 0,0 0 0,2-2 0,2 1 0,1 0 0,0 0 0,0 0 0,3-2 0,1-1 0,2-1 0,0 1 0,-2 3 0,-2 1 0,-2 1 0,-2 1 0,-1-1 0,-2-1 0,-1 0 0,1-1 0,-2 1 0,2 2 0,-1-4 0,1-1 0,-2 0 0,2 0 0,1 0 0,0-1 0,1-2 0,1 0 0,-1 2 0,3 0 0,0 3 0,0-1 0,-2 0 0,-1-2 0,-2 0 0,-2 1 0,2 2 0,-1 1 0,0 0 0,-2 0 0,-2 0 0,-1 2 0,-1 1 0,1-1 0,0 2 0,-1-1 0,-1 2 0,-1 0 0,-1-2 0,2 0 0,0-1 0,4-1 0,0 0 0,0 0 0,-1-1 0,-1 0 0,1-1 0,0 3 0,-1 1 0,1 1 0,-1 0 0,0-3 0,-2 1 0,0-3 0,1 1 0,1 2 0,1 0 0,0 1 0,-2-1 0,1-1 0,0 0 0,1 0 0,1 0 0,-2 0 0,0 0 0,0 2 0,-1-1 0,0 1 0,-1-1 0,0 0 0,0 0 0,2-2 0,0 0 0,0-2 0,0 1 0,-1 1 0,1 1 0,2 0 0,-1 1 0,1-1 0,-2 0 0,-2 1 0,0-2 0,1 2 0,0-1 0,1 0 0,0-1 0,-2 0 0,1 1 0,-3 1 0,1 2 0,3-1 0,-1-1 0,1-1 0,-2 0 0,-2 0 0,1 3 0,-1-2 0,1-2 0,-2-1 0,1 0 0,-1 1 0,1 1 0,-1 1 0,-1-2 0,1 3 0,-2-1 0,1 0 0,1 1 0,-1-3 0,-1 0 0,2 2 0,-2-1 0,0 2 0,0-1 0,-2-2 0,1 0 0,-1 1 0,0 0 0,0 0 0,0 1 0,0-2 0,0-1 0,-2 2 0,2 3 0,-2 2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4:29.85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101 1 24575,'0'18'0,"0"5"0,0-1 0,0-1 0,0-3 0,0-4 0,0 2 0,0-1 0,0-1 0,0-2 0,0-1 0,0 3 0,0 1 0,0 0 0,0-1 0,-2-1 0,-1-1 0,0-2 0,1 2 0,2 2 0,-1 1 0,-1 4 0,0-1 0,-1-2 0,1-3 0,2-3 0,0 0 0,0 1 0,0 1 0,0-1 0,0-1 0,0 1 0,0-1 0,0 2 0,0 1 0,0 1 0,-2 2 0,-1 2 0,0-1 0,1 3 0,2 0 0,0 0 0,0 0 0,-1 0 0,-1 0 0,-1 0 0,0 0 0,2 0 0,1 0 0,0 0 0,0 0 0,0-2 0,-2-1 0,-1-2 0,1-1 0,-1 1 0,3 0 0,0 0 0,0-1 0,0 1 0,0-1 0,0 3 0,0-1 0,0 0 0,0-1 0,0 0 0,0 2 0,0 2 0,0 3 0,0 1 0,0 3 0,0 3 0,0-1 0,0-1 0,0-2 0,0 2 0,0 0 0,0 0 0,0-5 0,0-2 0,0 0 0,0 0 0,0 0 0,0 1 0,0-2 0,0 1 0,0 0 0,0 0 0,0 0 0,0 0 0,0 0 0,-2 0 0,-1 0 0,0-2 0,1-3 0,2-1 0,-2-1 0,-1 1 0,1 2 0,-3 0 0,2 0 0,0-2 0,0-3 0,3-1 0,0-2 0,0 3 0,0-2 0,-1-1 0,-1 1 0,-1-1 0,1 1 0,1 0 0,1-1 0,0-1 0,0 1 0,0 2 0,-1 2 0,1 0 0,0 0 0,-1-1 0,-2-2 0,1 0 0,0-1 0,1 0 0,1 0 0,0 1 0,-1 0 0,1 1 0,0-1 0,0 0 0,0-4 0,0-2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4:40.70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1048 118 24575,'-20'-1'0,"1"-2"0,5 0 0,-1-2 0,0 2 0,2 0 0,2 1 0,-2 0 0,0-1 0,0-2 0,0 1 0,0 2 0,0-1 0,-2 1 0,0-1 0,0-2 0,0 1 0,0 1 0,1 0 0,0 1 0,3 0 0,0 0 0,3-1 0,-2 1 0,1-1 0,-1 1 0,-1-1 0,-1 0 0,-1 0 0,1-1 0,2 2 0,1 0 0,-2 0 0,1-1 0,-1 0 0,-1 0 0,3 1 0,-2 1 0,1-1 0,0 0 0,0-1 0,1 1 0,1 1 0,0 1 0,-1 0 0,0 0 0,-1 0 0,1-1 0,0 1 0,-1 0 0,1 0 0,-2 0 0,-1 0 0,-1 0 0,1-1 0,3 1 0,0 0 0,0 2 0,2 3 0,0 1 0,2 3 0,0-2 0,-2 1 0,0 2 0,1-2 0,0 2 0,1-2 0,0-2 0,1 2 0,1 1 0,1-2 0,0 1 0,0-2 0,-1 2 0,0 0 0,1 1 0,-1 0 0,0 0 0,-1 0 0,0 0 0,1 1 0,-1 1 0,1 2 0,-1-1 0,0 1 0,-1 0 0,1-1 0,0 1 0,-1 1 0,0-3 0,1 1 0,-1 0 0,1 1 0,0 1 0,1 1 0,0 2 0,1 0 0,-1 3 0,-2 0 0,0 0 0,1 0 0,0 0 0,-1-2 0,0-1 0,-1 0 0,0 1 0,0 2 0,-1 0 0,2 0 0,-1 0 0,1 0 0,0 3 0,0 1 0,2-1 0,-1 0 0,1-3 0,-2 0 0,-1 0 0,3 0 0,-1 0 0,1 3 0,0 0 0,0 2 0,1 1 0,-1-1 0,0 1 0,-2 2 0,2 2 0,0 1 0,0 1 0,3 0 0,0 0 0,0 0 0,0 2 0,0-1 0,-2-2 0,-1-2 0,1 1 0,-1-2 0,3 1 0,-3 1 0,0-1 0,0 2 0,1-2 0,2 0 0,-3 1 0,0 0 0,0 0 0,0-2 0,1-1 0,-1-2 0,0-2 0,-1 0 0,2 1 0,-1-1 0,1 0 0,1-3 0,-1 0 0,-1 0 0,0-3 0,1-2 0,2-1 0,-2 0 0,0-1 0,0 1 0,-1-1 0,3-4 0,0 2 0,0-2 0,-1 0 0,1 0 0,0 0 0,0-4 0,0-1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6:13.10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82 1448 24575,'0'22'0,"0"-2"0,0 5 0,0 1 0,0 0 0,-3-2 0,1-8 0,-1-3 0,1-3 0,2 0 0,0 0 0,-1 1 0,1 0 0,0 0 0,0 3 0,0-2 0,0 3 0,0 0 0,0 1 0,0 0 0,-1 1 0,-1-2 0,-1 2 0,0-2 0,2-1 0,-2-1 0,1 0 0,-1-1 0,1 0 0,0-1 0,-1 0 0,1-1 0,0 2 0,1 1 0,1 0 0,0 2 0,0-3 0,0 1 0,0 1 0,-2 1 0,0-1 0,0-2 0,-1 1 0,3 1 0,-1 1 0,1 2 0,0-2 0,0-1 0,0 0 0,0 1 0,0 2 0,0 2 0,0 1 0,0 0 0,0 0 0,0 3 0,0 1 0,0 2 0,0 1 0,0-1 0,0 0 0,0-2 0,0-2 0,0-2 0,0 0 0,0 0 0,0 0 0,0-1 0,0-1 0,0-3 0,0-1 0,0 0 0,0 2 0,0-2 0,0 1 0,0 1 0,0-1 0,0 2 0,0 0 0,0 1 0,0 2 0,0 0 0,0 0 0,0 0 0,0 0 0,0 0 0,-2 2 0,-1 1 0,0 1 0,1-1 0,2-3 0,0 0 0,0 0 0,0 0 0,0 0 0,0 0 0,0 3 0,0 1 0,0 0 0,0 2 0,0-2 0,0 2 0,0-1 0,0-1 0,0-2 0,0-2 0,0 0 0,0-3 0,0 0 0,0-2 0,0 1 0,0 1 0,0 1 0,0 1 0,0 1 0,0 1 0,0-1 0,-2 0 0,-1 3 0,0 1 0,1-1 0,2-3 0,-2-5 0,-1-1 0,0-1 0,1 2 0,2 2 0,0 0 0,0 1 0,0-1 0,0 3 0,0 4 0,0 3 0,0-1 0,0-3 0,0-3 0,0 0 0,0 0 0,0 0 0,0 0 0,0 0 0,0 0 0,0-3 0,0 0 0,0-3 0,0 1 0,0-2 0,0-2 0,0 0 0,1-3 0,1-1 0,0 1 0,1 3 0,-1 2 0,3 1 0,1 0 0,1-3 0,-1-1 0,-1 0 0,1 0 0,0 2 0,2 0 0,0 1 0,-1-1 0,0 1 0,-2-2 0,2 1 0,1 0 0,-1 1 0,2-1 0,-2 1 0,0 0 0,1 0 0,1 0 0,1-1 0,0 1 0,3 1 0,1 3 0,3 0 0,0 1 0,-3-3 0,-1 0 0,0-2 0,2 2 0,3 0 0,1 0 0,4 3 0,4 0 0,3 6 0,2 0 0,1 1 0,-2-1 0,-1-4 0,0-1 0,0-2 0,2-1 0,-3-2 0,-4 0 0,-2-2 0,-3-1 0,0 0 0,0 1 0,2 1 0,2-1 0,-1 0 0,3-1 0,1-1 0,0 0 0,2 0 0,-2 1 0,0-1 0,0 1 0,-1 0 0,0-1 0,0 0 0,1 0 0,2 0 0,2 3 0,2 0 0,0 2 0,1-2 0,-4 0 0,-3-3 0,0-2 0,-3 2 0,-1-3 0,0 3 0,-3 0 0,0 0 0,0 0 0,0-1 0,3 1 0,1 1 0,-1-1 0,3 0 0,-3 2 0,3-1 0,0 1 0,-1 0 0,1-1 0,2 1 0,-1-1 0,0 1 0,-1 1 0,-2 2 0,2 0 0,-3 2 0,1 0 0,-2-1 0,-4-1 0,-1-1 0,-2-2 0,0 0 0,-1 1 0,0-3 0,1 1 0,0 2 0,3 2 0,4 3 0,4 3 0,4 0 0,5 0 0,1 1 0,-3 0 0,0-1 0,-4-2 0,-1-1 0,2 0 0,-1 0 0,4 4 0,3 0 0,0 0 0,-3-1 0,-3-2 0,-4-1 0,-3-2 0,-1-1 0,-2 0 0,0 0 0,0 1 0,-2-1 0,-1 2 0,0 1 0,1 1 0,2 1 0,0 0 0,0 0 0,0 0 0,0 0 0,-2-2 0,-2-1 0,-1 0 0,0 1 0,0 2 0,-6-9 0</inkml:trace>
  <inkml:trace contextRef="#ctx0" brushRef="#br0" timeOffset="1">3173 6435 24575,'1'1'0,"11"16"0,0-1 0,0-3 0,-2-1 0,0-2 0,-1 1 0,-2-3 0,0 0 0,-1-2 0,-1-1 0,0 0 0,1-1 0,0 1 0,1-1 0,0 2 0,0-1 0,1 1 0,0 0 0,0 2 0,0 0 0,1 1 0,0 0 0,0 0 0,1 1 0,-1-1 0,-1-1 0,1 2 0,-1-1 0,0-1 0,1 1 0,1-2 0,-1 0 0,-2-1 0,0 0 0,-2 0 0,4-1 0,0-1 0,2-2 0,-2-1 0,-1-1 0,0 0 0,1 0 0,0 0 0,1 0 0,3 0 0,-1 0 0,0 0 0,0 0 0,-3 0 0,0-3 0,1-2 0,1-1 0,0 0 0,-1-1 0,0 0 0,-2-1 0,2-2 0,0 3 0,-2-2 0,0-1 0,-1-3 0,-1 0 0,1 2 0,0-1 0,-3 2 0,1-2 0,-2-2 0,-1-2 0,3-1 0,-2-3 0,1 0 0,1-3 0,-3-1 0,1-2 0,0 0 0,-1-1 0,1-5 0,-1-2 0,-2 0 0,0 2 0,0 25 0</inkml:trace>
  <inkml:trace contextRef="#ctx0" brushRef="#br0" timeOffset="-1">3778 5757 24575,'0'-6'0,"0"-23"0,0-1 0,1-3 0,1 0 0,1-2 0,-1 0 0,0 1 0,-2 2 0,0 1 0,0 0 0,0 0 0,0-5 0,0 1 0,0-2 0,0 1 0,0 3 0,0 0 0,0 3 0,0 0 0,0 3 0,0 0 0,0-2 0,0 2 0,0 1 0,0 0 0,0 3 0,0-3 0,0 0 0,0-1 0,0-1 0,-1 12 0</inkml:trace>
  <inkml:trace contextRef="#ctx0" brushRef="#br0" timeOffset="-18112">3351 3543 24575,'-1'-2'0,"-6"-18"0,0-1 0,2 1 0,-1 0 0,-1 0 0,2-3 0,-2 0 0,-1-1 0,2-2 0,-1 2 0,0 1 0,-1 0 0,-2 2 0,3 1 0,-1 2 0,3 1 0,-1-1 0,-1 0 0,0 0 0,1 1 0,-1 0 0,0-1 0,-1-2 0,-1-3 0,0 0 0,-1-1 0,2-2 0,0 2 0,0 1 0,0-3 0,0 2 0,7 22 0</inkml:trace>
  <inkml:trace contextRef="#ctx0" brushRef="#br0" timeOffset="-23392">3027 2445 24575,'-12'-20'0,"0"2"0,2 0 0,1 3 0,2 2 0,1 1 0,1 2 0,0 2 0,0-1 0,1 1 0,-1-2 0,0-1 0,-2 0 0,0-1 0,1 1 0,-1-1 0,-1-3 0,-1-4 0,-2-5 0,1-6 0,-2-7 0,0-4 0,0-4 0,1 3 0,1 7 0,1 7 0,2 5 0,-1 3 0,3 2 0,0 1 0,0 3 0,0 1 0,-2 0 0,0 1 0,0 1 0,0-1 0,0-2 0,-1 0 0,-1 0 0,2 0 0,1 1 0,0 0 0,-1-2 0,0 2 0</inkml:trace>
  <inkml:trace contextRef="#ctx0" brushRef="#br0" timeOffset="-27332">2511 1329 24575,'-3'-5'0,"-6"-13"0,-1 1 0,0 1 0,0 2 0,0-1 0,1 2 0,1-1 0,1 0 0,-1 0 0,0 0 0,-2-1 0,-2-1 0,1 0 0,-1 1 0,1 0 0,2 1 0,2-2 0,-1 1 0,2 0 0,1 0 0,-1 1 0,2 1 0,1 0 0,-2 1 0,0-2 0,0 0 0,-3-1 0,1-3 0,-3 1 0,1-2 0,2 1 0,-1 1 0</inkml:trace>
  <inkml:trace contextRef="#ctx0" brushRef="#br0" timeOffset="-31166">2027 433 24575,'-8'-12'0,"-7"-9"0,0 0 0,0 1 0,0 4 0,2 2 0,0 3 0,1 1 0,-1 1 0,0 0 0,-2 1 0,-1-2 0,-1 0 0,-3-2 0,0 2 0,2 1 0,1 0 0,1 0 0,3 2 0,0 1 0,3 1 0,-1 0 0,1-2 0,0 1 0,-1-1 0,2 1 0,0-1 0,1 1 0,1-1 0,0 2 0,0-1 0,2 1 0,-2 1 0,-1-1 0,1 1 0,3-3 0,2 0 0,2-5 0,0-8-1696,0-10 0,0 11 0,0 0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5:37.73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0 24575,'16'6'0,"0"2"0,-1 3 0,-2-1 0</inkml:trace>
  <inkml:trace contextRef="#ctx0" brushRef="#br0" timeOffset="1">407 320 24575,'3'3'0,"6"4"0,0 2 0,0 0 0,0 0 0,0 2 0,1-1 0,1 0 0,0 0 0,1 1 0,1-1 0,1 3 0,0-1 0,-1 2 0,0-1 0,-2 0 0,2 0 0,0-1 0,-1 0 0,0 1 0,-2 0 0,0-2 0,-2 1 0,-1-3 0,-1 0 0,-1 0 0,2-1 0,-2 1 0,0 0 0,-1-1 0,1 0 0,-1-2 0,-2-3 0,0-1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6:13.10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2937 24575,'5'-29'0,"7"-2"0,6-4 0,3 0 0,-2 2 0,-2 4 0,-4 1 0,-1 1 0,-1 2 0,2-2 0,-1 4 0,0-3 0,0 1 0,-2 1 0,1-1 0,-1 1 0,0-3 0,0 1 0,-1 0 0,0-2 0,1 2 0,-1-4 0,2 2 0,-1-1 0,1 0 0,2 2 0,-1 2 0,1-1 0,0 0 0,3-1 0,2-2 0,3-1 0,0 0 0,0-3 0,1 0 0,-1 3 0,-2 0 0,-1 4 0,0 2 0,0 0 0,2 1 0,-2-1 0,0 1 0,-1 0 0,2 3 0,1 0 0,0 0 0,0 0 0,0 0 0,0-1 0,0 1 0,0 0 0,0 0 0,-2 2 0,-1 3 0,-3 1 0,1 1 0,0 0 0,-2-1 0,2 1 0,-2 0 0,2 1 0,2 2 0,-2-1 0,2 1 0,0-1 0,0 0 0,1 2 0,-1 1 0,1 0 0,1-1 0,1-1 0,0 0 0,0-2 0,0 0 0,0-1 0,-1 3 0,-1 0 0,-1 0 0,1 0 0,0-2 0,0 2 0,-1 0 0,0-1 0,1 0 0,2 0 0,0-1 0,0 0 0,0-1 0,0-1 0,0-1 0,0 0 0,0-1 0,3-1 0,0 1 0,1 3 0,-1-2 0,-3 2 0,3 0 0,0-1 0,2 1 0,2-1 0,0-1 0,2 1 0,4-3 0,1-2 0,1 0 0,1 0 0,0 0 0,1 1 0,0-1 0,-2 2 0,-1 0 0,-1 1 0,0 2 0,1 0 0,-1 3 0,0-1 0,-3 1 0,-1-1 0,-3 1 0,-3 0 0,0 0 0,-3-1 0,0 1 0,0 1 0,0-2 0,0 0 0,0-1 0,0 1 0,0-1 0,0 0 0,-1 0 0,1 1 0,0 2 0,0 0 0,0 2 0,-2 0 0,-1-1 0,0-1 0,-1-3 0,2 3 0,-1 2 0,1-1 0,0 0 0,-1-2 0,0 1 0,-2 0 0,2 0 0,-1 1 0,-1 2 0,2-1 0,-2 1 0,1-2 0,-1 0 0,0 0 0,2 1 0,1 0 0,5-1 0,1 2 0,3-2 0,2 0 0,-1 1 0,1 0 0,-3 0 0,-1-1 0,0 1 0,-1 0 0,-1 1 0,-3 2 0,0-1 0,0 1 0,0 0 0,0-2 0,0 1 0,3-1 0,4-1 0,7 0 0,6-2 0,4 0 0,2-2 0,0 1 0,0 1 0,0 1 0,-2 3 0,-5 1 0,-4 1 0,-8 2 0,0-3 0,-3 3 0,0-1 0,2 1 0,-3-1 0,4 0 0,2 0 0,-1 1 0,1-1 0,-3 0 0,0-1 0,1 0 0,0 1 0,2 0 0,2 2 0,3-2 0,2 1 0,2-1 0,2 1 0,0 2 0,2 0 0,-5 0 0,-3 0 0,-5 0 0,-5 0 0,-1 0 0,-3 0 0,0 0 0,3 0 0,0 0 0,1 0 0,-1 0 0,-3 0 0,3 0 0,0 0 0,1 1 0,-2 3 0,-2 3 0,0 4 0,0 2 0,-2 0 0,-1 2 0,1-4 0,0-1 0,2-3 0,0-2 0,-1 0 0,4 0 0,1 0 0,2-1 0,1 2 0,-4-1 0,1 0 0,0 1 0,1-1 0,1 2 0,1 3 0,0 0 0,-3 3 0,2 0 0,-2 2 0,3 3 0,2-2 0,1 3 0,3-1 0,3 2 0,0 2 0,1 0 0,2 0 0,-3 0 0,-3-3 0,-2 0 0,-5-3 0,1-2 0,1 2 0,1-2 0,0 0 0,-2-1 0,-3-2 0,-3 2 0,-1-1 0,0-2 0,0 2 0,0-2 0,0 1 0,3 1 0,0 0 0,4 1 0,2 0 0,-1 1 0,2-1 0,-1 0 0,1 1 0,1 0 0,1 0 0,-2 2 0,-1 0 0,-2 0 0,-3 1 0,-1-1 0,0 1 0,0 1 0,4 0 0,2 3 0,-2-2 0,3-1 0,-4 0 0,-3-2 0,0 1 0,-4-2 0,-2-2 0,-2 2 0,-4 1 0,-1 0 0,-1 0 0,-1-1 0,0-3 0,-2 1 0,-1-2 0,-2 0 0,-1-1 0,-2 1 0,2-1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6:44.07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687 1 24575,'-5'18'0,"-1"1"0,-2-1 0,-2-2 0,3-4 0,0 0 0,0-1 0,-1 1 0,0 1 0,-2 0 0,1 0 0,0 0 0,2 0 0,0 1 0,0-1 0,0 0 0,-1-1 0,0-1 0,0 0 0,1 1 0,0 0 0,0 0 0,0 1 0,-1 0 0,0 0 0,0 0 0,0 0 0,0 0 0,-1-2 0,0 0 0,-1-1 0,-1 0 0,1-1 0,-1 0 0,1 0 0,0-1 0,-1-1 0,1 1 0,-1 0 0,0 1 0,-2 0 0,-1 0 0,1 0 0,-2 0 0,1-1 0,-1 0 0,-1 1 0,-2-1 0,1 1 0,0-1 0,1 0 0,1-2 0,1 0 0,0-1 0,-1 0 0,2-1 0,-2-1 0,1 0 0,0 0 0,2 0 0,1-1 0,1 1 0,1 1 0,2-1 0,1-2 0,-1 1 0,3-1 0,2 2 0,5 2 0,3 4 0,3 6 0,0 8 0,1 2 0,-3-1 0,-1-3 0,-2-7 0,0-1 0,1 0 0,-1 0 0,1 0 0,-2-1 0,1-1 0,-1-1 0,0-1 0,-1-1 0,0-1 0,1-1 0,-2 0 0,1-3 0,0-1 0,1-1 0,2-1 0,1 0 0,3-1 0,2-1 0,4-1 0,2 0 0,4 1 0,5 0 0,6-1 0,6-1 0,5-1 0,0-2 0,-1-1 0,-8 0 0,-7 1 0,-8 0 0,-5 2 0,-3-1 0,0-1 0,0-1 0,1-1 0,3-1 0,2-2 0,4 0 0,0 0 0,1 1 0,0 0 0,0 0 0,-1-2 0,0 0 0,1 0 0,0-2 0,-1 0 0,-1 0 0,-2-1 0,-1 1 0,-1 0 0,-1 1 0,-2 1 0,-1 1 0,0 0 0,-2-1 0,0 0 0,-1 0 0,-1-1 0,1-1 0,-1 1 0,0 0 0,0 1 0,0 0 0,0-1 0,-1 1 0,-1-1 0,-1 1 0,-1 0 0,0-1 0,0 1 0,0 1 0,-1 1 0,0 0 0,0 1 0,-1 1 0,1 1 0,-1 0 0,-1-1 0,0 1 0,0-1 0,0 0 0,0 1 0,0-1 0,-1 1 0,0 0 0,0 1 0,0 0 0,0 0 0,0 2 0,1 4 0,3 7 0,1 1 0,1 2 0,-1-2 0,-1-3 0,-1-1 0,1 1 0,0-1 0,1 1 0,2 0 0,-1 0 0,1 1 0,-1-1 0,1 0 0,-1-1 0,2 2 0,-1-1 0,0 1 0,1-1 0,-1 0 0,0 0 0,-1 1 0,0 0 0,-1-1 0,1-1 0,-1 1 0,0 0 0,1 0 0,0 0 0,1 0 0,0 1 0,1 0 0,0 0 0,1 2 0,2 0 0,0 0 0,0 1 0,0 1 0,0 0 0,0 0 0,0 0 0,0-1 0,1 1 0,0 0 0,-1 1 0,0 0 0,0 0 0,0 1 0,-1 0 0,0-1 0,-1 0 0,0-2 0,-2 1 0,1-1 0,-1-1 0,1 0 0,-1 1 0,0-1 0,1 2 0,-1-1 0,1 1 0,-1-1 0,0 1 0,-1 0 0,-2-1 0,0 1 0,0-2 0,0 1 0,0 1 0,0-1 0,0 2 0,0 0 0,0 0 0,0-1 0,-1 1 0,1-1 0,0 1 0,-1-1 0,1 1 0,0 1 0,1 0 0,-1 0 0,-1 0 0,0-1 0,-1 0 0,1 0 0,0-2 0,0 0 0,0 0 0,-1-1 0,1 0 0,0 1 0,1-1 0,-1 0 0,-1 1 0,0 0 0,-1 2 0,0 1 0,-1 2 0,0 1 0,0 0 0,0 1 0,0-2 0,0 0 0,0 0 0,0 0 0,0 1 0,-2 0 0,-1 1 0,-2-1 0,-1-1 0,-1 0 0,1-1 0,-1-1 0,-1-1 0,0-1 0,-2 1 0,-1-1 0,0 1 0,-3 1 0,0 0 0,-2 2 0,-2-1 0,-1 2 0,-2-1 0,-2 1 0,-1 1 0,-2-1 0,0 0 0,0 0 0,-1-1 0,0 1 0,1-1 0,0-1 0,-1 0 0,-1 0 0,-1-1 0,0 0 0,1-2 0,1 1 0,0-1 0,1 0 0,2-1 0,3-1 0,3 0 0,1-2 0,1 1 0,1-1 0,0-1 0,1 0 0,-1 1 0,-1-1 0,1 0 0,-1 1 0,1-1 0,0 0 0,-1 0 0,0 1 0,1 1 0,0-1 0,-1 0 0,-1 0 0,0 0 0,0 0 0,0 0 0,0 1 0,0-1 0,0 1 0,0-1 0,0 1 0,0-1 0,1-1 0,2 1 0,2-2 0,1 0 0,0 0 0,0-2 0,1 1 0,0-1 0,0 0 0,2 0 0,3 0 0,0 0 0,1 1 0,2 0 0,1 0 0,1 2 0,0 1 0,0 4 0,0 4 0,1 5 0,0 3 0,1 1 0,-1-2 0,-1-2 0,0-1 0,0-1 0,0-2 0,1-2 0,0-3 0,0 0 0,-1 0 0,1-1 0,0 1 0,0-1 0,0-1 0,-1 1 0,0 2 0,0 1 0,0 0 0,0-1 0,0-2 0,0 0 0,0-2 0,0 0 0,0-2 0,5-1 0,5-3 0,8-4 0,7-3 0,9-4 0,2-1 0,0 1 0,-4 2 0,-7 1 0,0 1 0,-1 0 0,-1 0 0,-1 0 0,-1 1 0,0-1 0,2 0 0,2-1 0,-1 0 0,0 0 0,-2 1 0,-1 1 0,-1-1 0,1 1 0,0-1 0,-1 1 0,0-1 0,-1-1 0,0 1 0,0 0 0,-1 0 0,-1 2 0,1-1 0,-2 0 0,-1 0 0,1 0 0,0 0 0,0-2 0,-1 2 0,-1-1 0,0-1 0,1 1 0,1-1 0,0 0 0,-1 1 0,0 0 0,0 0 0,-1-1 0,1 1 0,-1 0 0,0 0 0,0 0 0,0 1 0,-1 0 0,1-1 0,0 0 0,0 0 0,1 0 0,0 1 0,-1-1 0,1-1 0,1 0 0,0-2 0,1 0 0,0-2 0,0-1 0,0 0 0,0-1 0,0 1 0,-1-1 0,-1 2 0,-1 1 0,-2 1 0,0 1 0,-1 0 0,0 1 0,-1 0 0,-1 1 0,-1-1 0,1 0 0,-1 1 0,2-1 0,0 0 0,-1 1 0,-1-1 0,-1 1 0,1-2 0,1-1 0,0 0 0,1-2 0,0 1 0,-1 1 0,0-1 0,-1 0 0,2-1 0,2 0 0,-1-3 0,0 1 0,-3 3 0,0 2 0,-1 1 0,-1 2 0,-1 0 0,-1 1 0,-2 2 0,-2 0 0,-5 4 0,2 1 0,-2 2 0,5-1 0,0 0 0,0 0 0,-1 0 0,0 1 0,0-1 0,1 2 0,0-1 0,0 0 0,0 1 0,0 1 0,0 1 0,0 0 0,0 0 0,1 1 0,2 1 0,2 0 0,0 1 0,1 0 0,0 1 0,-1-1 0,1 1 0,0 0 0,0 0 0,0 0 0,0 0 0,0 0 0,0-1 0,0 2 0,1 0 0,-1 2 0,1 0 0,0 0 0,1 1 0,0 0 0,0 0 0,1 1 0,-1 0 0,1 0 0,-1 1 0,0-1 0,1-2 0,-1 0 0,-1-1 0,-1-1 0,-2-1 0,0-1 0,-1 0 0,1 1 0,0 0 0,0 0 0,0 1 0,1 0 0,1 2 0,1 0 0,0 1 0,-2 0 0,-1-2 0,-1 0 0,0-1 0,-1-1 0,-1 0 0,0-1 0,0-1 0,0 0 0,0 0 0,0 1 0,0-1 0,1 0 0,-2-1 0,0 1 0,0-1 0,0 1 0,0 0 0,-2-2 0,-3 0 0,-2 1 0,-3-1 0,-2 2 0,-2 1 0,-2 0 0,-2 2 0,0 1 0,-4 3 0,-3 1 0,-2 2 0,-1 0 0,2 0 0,1-1 0,3-2 0,-1 0 0,2-3 0,3-1 0,1 0 0,2-2 0,0 0 0,0 1 0,-3-1 0,-3 2 0,-3 1 0,-4 2 0,-2-1 0,0 1 0,2-2 0,2-1 0,4-1 0,1-1 0,0 0 0,-1-1 0,-1 0 0,-1 1 0,-1 0 0,2 0 0,1 1 0,2-2 0,1 0 0,2 0 0,0-1 0,0 1 0,0 1 0,0 0 0,1-1 0,0-1 0,0 1 0,-1 1 0,-5 1 0,-4 1 0,-5 2 0,-4 2 0,-3 0 0,-2 1 0,1-1 0,4-3 0,5-1 0,4-2 0,2-1 0,2-1 0,2-1 0,0-2 0,0 0 0,1 0 0,0-1 0,-1 1 0,-1-2 0,0 0 0,1 0 0,1-1 0,3 0 0,3 0 0,2-1 0,1 0 0,2-1 0,1 0 0,1 0 0,1 0 0,0 1 0,0 0 0,0 0 0,0-1 0,1 0 0,0 0 0,0 0 0,-5-5 0,-11-11 0,9 8 0,-5-7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7:10.34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4 521 24575,'0'17'0,"0"4"0,0 4 0,0-1 0,0-1 0,0-6 0,0-4 0,0-1 0,0-1 0,-1-1 0,0 0 0,0 1 0,0 2 0,1 0 0,0 1 0,0 0 0,0-2 0,0-1 0,0-3 0,0-1 0,0-1 0,0-1 0,0-1 0,0-1 0,1 0 0,2-2 0,1 0 0,4-1 0,7-1 0,7-3 0,6 0 0,6-2 0,-2 1 0,0 0 0,2 0 0,-1-1 0,-3 0 0,-2 0 0,-4 2 0,-2 0 0,-2 1 0,-2 1 0,-1-1 0,-1 0 0,0 0 0,-2 0 0,1 1 0,1 0 0,0 0 0,1 1 0,0-1 0,0 0 0,0 0 0,1 0 0,2-1 0,1 1 0,1-1 0,-1 0 0,-1 0 0,-1 0 0,-1 0 0,0-2 0,0-1 0,2 0 0,0-1 0,2 0 0,0 1 0,-1-1 0,2 1 0,-2 0 0,0 0 0,0 0 0,0 0 0,2-1 0,0 1 0,-2 0 0,-2 0 0,-2 2 0,-1-2 0,-1 2 0,1 0 0,-2 0 0,1 0 0,-1 1 0,0 0 0,-2 0 0,-1 1 0,-2 0 0,1 0 0,0-1 0,1 0 0,0 0 0,1 0 0,0 1 0,1-1 0,0-1 0,2-1 0,1-1 0,1-1 0,1-2 0,2-2 0,2 0 0,1-2 0,-1 1 0,1 1 0,0 0 0,-2 0 0,-1 1 0,-1 0 0,-2 1 0,-1-1 0,0 0 0,-1-1 0,0 0 0,0-1 0,0 1 0,0 0 0,-2 1 0,-1 0 0,1-1 0,-2-1 0,2 1 0,-2-1 0,0 1 0,1 0 0,-2 0 0,0 1 0,-1 0 0,1 1 0,0-2 0,1 0 0,0 0 0,0-1 0,0 1 0,-1-1 0,0 1 0,0 1 0,-1 0 0,0 0 0,-2 1 0,1-1 0,-1 0 0,0 0 0,-1 0 0,-2 0 0,0 2 0,0 0 0,-1 0 0,0 1 0,-1 1 0,0 0 0,-1 2 0,0 1 0,0 0 0,-4 11 0,1-5 0,-4 7 0,3-6 0,0 0 0,1-1 0,1 1 0,1 0 0,0 0 0,0 0 0,0 1 0,0 2 0,0-2 0,0 1 0,0 0 0,0-2 0,0 1 0,0 0 0,0-1 0,0 0 0,0 1 0,0 1 0,0 1 0,0 1 0,1 1 0,1 1 0,1 1 0,1-1 0,0 1 0,0-1 0,1 1 0,0 0 0,0 2 0,0 0 0,0 1 0,-1 0 0,1 0 0,0 0 0,0 2 0,0 0 0,1-1 0,-1 0 0,-1-1 0,0 0 0,-1-1 0,0 1 0,1-2 0,1 2 0,-1 0 0,-1 0 0,1 1 0,-1 0 0,0 0 0,-1-2 0,0-1 0,1-1 0,-1 0 0,-1 2 0,1 0 0,-1 0 0,0 0 0,0 2 0,-1-1 0,0 2 0,0 1 0,0 0 0,0 0 0,0-1 0,0 0 0,0-1 0,0-2 0,0 1 0,-1-1 0,-1 0 0,-2-1 0,-1-1 0,0-1 0,0-1 0,0-2 0,0 0 0,0 1 0,-1-1 0,0 0 0,-1 1 0,0-1 0,-1 1 0,1-1 0,-1 0 0,0 1 0,-1-1 0,-1 2 0,0 0 0,-2 1 0,-2 1 0,0 0 0,0 1 0,0 0 0,1-1 0,0-1 0,0 1 0,-2 0 0,-2 0 0,-2 0 0,0 0 0,1 0 0,1-1 0,0 0 0,0 1 0,0-2 0,1 1 0,0-1 0,-2 0 0,-1 1 0,-1 0 0,-1 0 0,-1-1 0,1 0 0,0 0 0,0-2 0,1 1 0,1-1 0,-1 1 0,1 0 0,1-1 0,-1 1 0,1-1 0,-2 2 0,-1 0 0,-3 0 0,-1 0 0,-1 1 0,0 0 0,0 1 0,0-1 0,0 1 0,0-2 0,-2 1 0,-1-1 0,-3 1 0,-3 0 0,1 0 0,1 0 0,3 0 0,3-2 0,1-1 0,1 0 0,2-1 0,-2 0 0,2-1 0,1 0 0,1 0 0,2 0 0,2 0 0,0-1 0,0 0 0,-1 0 0,1 1 0,0-1 0,0 0 0,0 0 0,1 0 0,0 0 0,1-1 0,-1-1 0,0 1 0,-1-1 0,-1 0 0,0-1 0,0 1 0,0-1 0,-1 0 0,-1 0 0,-1 0 0,1 0 0,0 1 0,1-1 0,2 1 0,0-1 0,0 1 0,0-1 0,0 0 0,1 1 0,1-1 0,2 0 0,0 1 0,2-1 0,0 1 0,3-1 0,0 0 0,3 0 0,1 0 0,1 0 0,1 1 0,2 2 0,0-1 0,0 2 0,0 0 0,0 2 0,0 0 0,0 1 0,0 0 0,0 2 0,0 1 0,0 0 0,0 0 0,0-1 0,0 0 0,0-1 0,0 0 0,0-1 0,0-2 0,0-2 0,2-1 0,0-1 0,0-1 0,2 0 0,1 0 0,1-1 0,2 1 0,2 1 0,3 1 0,0 2 0,1 0 0,-1 1 0,-2-1 0,-2 1 0,-1-3 0,-1-1 0,1-1 0,0-1 0,2 1 0,4 0 0,3 1 0,1 1 0,1 0 0,-2 0 0,-2-1 0,-2-1 0,0 0 0,1 0 0,-1 0 0,2 0 0,0 0 0,2 0 0,3 0 0,0 0 0,1 0 0,-1-1 0,3 0 0,3 2 0,3-1 0,3 0 0,3-1 0,1 0 0,-1 0 0,1 0 0,-1 0 0,-1 0 0,-2 0 0,0 0 0,0 0 0,1 0 0,4-3 0,3-3 0,0-3 0,1-2 0,-1 1 0,-2-1 0,-1 0 0,-2-1 0,-2 0 0,-2 0 0,0 0 0,-2-1 0,0 0 0,-1-1 0,-5 2 0,0 0 0,-2 0 0,-1 1 0,-1 0 0,-2 3 0,-3-1 0,0 2 0,0 0 0,0-2 0,1 0 0,0-1 0,1-1 0,1 0 0,2-2 0,-1 0 0,2-2 0,1 0 0,1-1 0,1-3 0,1 0 0,-1 0 0,0 0 0,-2 3 0,-2 2 0,-3 0 0,-2 2 0,-1 0 0,0 1 0,-1 0 0,-1 1 0,0 2 0,-1-1 0,-1 1 0,0 1 0,0-1 0,-1 1 0,1 0 0,-3 1 0,1 1 0,-1 0 0,0-1 0,0 1 0,1-1 0,-1 0 0,2-1 0,0-2 0,1 1 0,1-1 0,0 0 0,-1 2 0,-2-1 0,1 1 0,-1 1 0,1 0 0,-3 2 0,1 0 0,-4 2 0,1 1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7:13.61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0 24575,'0'0'0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6:56.64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1 469 24575,'0'17'0,"0"1"0,0 3 0,1 0 0,0 0 0,0-2 0,1-4 0,0-1 0,0 1 0,0-2 0,0-1 0,0-1 0,0 0 0,-1 0 0,1-1 0,-1-2 0,0 0 0,1-1 0,-1 0 0,0 1 0,0-1 0,0 0 0,0-2 0,0 0 0,0-2 0,0 1 0,0-1 0,1-1 0,-1 1 0,-1-1 0,0 1 0,1 1 0,-1 1 0,0 0 0,0 1 0,0-1 0,2-1 0,0-3 0,1-1 0,1 0 0,0 0 0,0 0 0,1 0 0,1 0 0,1 0 0,1 0 0,1 0 0,0 0 0,2 0 0,1 0 0,1 0 0,1 0 0,0 0 0,1 0 0,1 0 0,1-1 0,1-1 0,2 0 0,0 0 0,1 0 0,1 0 0,1 1 0,1 0 0,0 0 0,2-1 0,2-1 0,1 1 0,1-2 0,2-1 0,1-2 0,2 1 0,-1-2 0,0 0 0,1-1 0,-1-1 0,-1-2 0,-4 1 0,-3 1 0,-4 0 0,-2 2 0,-1-2 0,2-1 0,2-1 0,2 0 0,1-2 0,2 1 0,-1-1 0,-1 0 0,-2 0 0,-1 1 0,-1 2 0,-3 0 0,1 2 0,-1-2 0,1-1 0,1 1 0,-1 0 0,1 1 0,0-1 0,-1 0 0,0 0 0,-2 0 0,0 1 0,-1 0 0,0 0 0,1 0 0,-2-1 0,-1 0 0,0 0 0,-1 0 0,1 0 0,0 1 0,0 0 0,0 0 0,0 0 0,1-1 0,2 0 0,2-2 0,1-1 0,1-1 0,2-3 0,0 0 0,0 0 0,-3 0 0,-1 1 0,-5 2 0,-1 3 0,-3 2 0,-3 1 0,1 0 0,-1-1 0,-1 0 0,1 0 0,0-1 0,0 1 0,-2 0 0,0 3 0,-2 2 0,-2 1 0,-1 1 0,0 14 0,-1-4 0,0 12 0,0-7 0,0 0 0,0 3 0,2 0 0,2 1 0,2 0 0,1 0 0,0-2 0,-1-2 0,1 0 0,-1-2 0,0-1 0,-1 0 0,0 1 0,1 1 0,-1 0 0,0 0 0,1 0 0,-1 0 0,1 0 0,1 1 0,0-1 0,0 1 0,0-1 0,-1 1 0,0 0 0,0-1 0,0 1 0,1-1 0,0 0 0,0 1 0,0-1 0,0 2 0,1 0 0,-1 1 0,0 0 0,0 1 0,-1 0 0,1 0 0,-1 1 0,0 0 0,0 0 0,0-2 0,-2 0 0,0-1 0,-1 0 0,-1-1 0,0-1 0,-1-1 0,0 1 0,0-1 0,-1 1 0,0 1 0,0 0 0,0 1 0,0-2 0,0 0 0,0 0 0,0 1 0,-1 0 0,-1-1 0,-2 0 0,-1 0 0,-1 0 0,0 1 0,1 0 0,0-1 0,0-2 0,0 0 0,0-2 0,-1 1 0,0 0 0,-2 2 0,-1 2 0,-2 1 0,-1 2 0,0 0 0,-1 0 0,-1 0 0,0-1 0,-1-1 0,0-1 0,-1-1 0,-2 1 0,-1 1 0,-3 2 0,-1 1 0,-3 2 0,-1 0 0,0 1 0,0 0 0,-1 0 0,-1 0 0,0 0 0,0 1 0,0-1 0,0 0 0,0-1 0,0 0 0,-1-1 0,-3 1 0,-3 0 0,-4 1 0,-1 0 0,0-1 0,2-1 0,3-2 0,4 0 0,1-3 0,3-1 0,0-1 0,-2 1 0,-6 0 0,-7 3 0,-4-1 0,-4 1 0,2 0 0,3-1 0,4-1 0,6-2 0,4 0 0,2 0 0,4-2 0,0 0 0,0 0 0,-1 0 0,-2 0 0,1-1 0,2 0 0,3-2 0,3-1 0,3-2 0,4 0 0,3 0 0,4-1 0,2 1 0,1-1 0,2 2 0,3 3 0,0 2 0,1 1 0,-1 0 0,-2 1 0,0 1 0,0 2 0,0 1 0,0 0 0,0 1 0,0-2 0,0-1 0,0-2 0,0-3 0,0-1 0,0 0 0,1-2 0,0 0 0,2-3 0,0-1 0,0 0 0,2 0 0,0 0 0,3 0 0,4 0 0,5 0 0,4 0 0,5 0 0,1 0 0,6 2 0,5 0 0,0 2 0,0 0 0,-6 0 0,-5-2 0,-2-1 0,-1 0 0,-1-1 0,0 0 0,-2 0 0,-1 0 0,-1-2 0,0-2 0,-1-2 0,1-2 0,1 0 0,0 1 0,0-1 0,2 0 0,2-1 0,2-2 0,1-1 0,1-1 0,1-1 0,0 0 0,0 1 0,0-1 0,0-2 0,-1 1 0,1 0 0,-1 1 0,-2 2 0,-1 0 0,-2 0 0,-1 2 0,-2 1 0,-1 1 0,-2 0 0,0 2 0,0-2 0,-1 2 0,0 0 0,-2 0 0,1 0 0,-1-1 0,0 1 0,0 0 0,-1 0 0,0-1 0,2-1 0,1 0 0,0-1 0,2 0 0,1 1 0,-1-2 0,1 0 0,-2 1 0,-1-2 0,1 1 0,1-1 0,0 0 0,0 0 0,-2-1 0,-1 2 0,0-1 0,1-1 0,1 0 0,0-1 0,1 1 0,-1 2 0,-3 2 0,0-1 0,-1 2 0,0 0 0,-1 0 0,0 0 0,1-1 0,1 0 0,-1 0 0,1 0 0,-2 0 0,0 0 0,0 0 0,0 1 0,-1 0 0,-1 0 0,-2 1 0,1 0 0,0-1 0,1 0 0,2-1 0,0-1 0,0-1 0,1 1 0,-1 2 0,0 0 0,-3 1 0,0 1 0,-2 0 0,0 2 0,-2-1 0,-1 0 0,-1 0 0,-1 1 0,0-1 0,0 0 0,0 1 0,0 0 0,0 1 0,-3 9 0,0-3 0,-2 6 0,2-5 0,0-1 0,0 0 0,0 2 0,0-1 0,0 0 0,1 1 0,0-1 0,0 2 0,0 0 0,0 1 0,0 0 0,0 2 0,0 1 0,0 0 0,0 2 0,0 1 0,0 1 0,0 1 0,0-2 0,0 0 0,0-2 0,1-1 0,1-1 0,0-1 0,0 0 0,1 1 0,1 2 0,0 0 0,0 1 0,1 0 0,0-1 0,-1-2 0,0-2 0,1 0 0,-1 0 0,0 0 0,0 1 0,0 0 0,0-1 0,-1-1 0,1 2 0,1-1 0,0 1 0,-1 0 0,1-2 0,-2 0 0,0 1 0,-1-1 0,1 0 0,-1 1 0,-1-1 0,1 1 0,0-1 0,-1-1 0,1 1 0,-1-1 0,1 1 0,-1 0 0,0 0 0,0 0 0,0 0 0,0-2 0,0 0 0,0-1 0,0 0 0,0 1 0,-1 0 0,1 1 0,0 1 0,0 0 0,1 0 0,-1 1 0,0-1 0,-1 1 0,0-1 0,0 0 0,0 1 0,0-1 0,0 0 0,0 1 0,0 0 0,0 2 0,0 0 0,0 1 0,0 0 0,0-1 0,-1 1 0,-1 1 0,-1 1 0,-1 1 0,0-1 0,-1 0 0,0 0 0,-1 0 0,0 1 0,-1-1 0,-1 0 0,0 0 0,0-2 0,-1 0 0,0-1 0,1 0 0,0 0 0,1-1 0,-2 0 0,-2 2 0,-3 0 0,-1 1 0,-2 1 0,0 0 0,-2-1 0,-2 2 0,-4 2 0,-6 3 0,-7 2 0,-3 2 0,-2 0 0,3 0 0,4-4 0,2 0 0,0-1 0,0-2 0,-3 1 0,-1-2 0,-2 1 0,-2-1 0,0 0 0,0 0 0,1-1 0,1 0 0,-1 1 0,-2-1 0,-3 0 0,-3-1 0,1-2 0,1 0 0,2 0 0,3 0 0,4-1 0,3-1 0,2-3 0,2-2 0,1-2 0,3-1 0,1 1 0,4 0 0,2 0 0,1-1 0,2 0 0,0 0 0,0 0 0,-1 0 0,-1-1 0,0 0 0,-1 0 0,1 0 0,0 0 0,3 0 0,1 0 0,3 0 0,2 0 0,3 0 0,1 0 0,2 0 0,-1 0 0,1 0 0,1 0 0,-1 0 0,1 0 0,-3-4 0,3 4 0,-1-4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6:57.49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0 24575,'0'0'0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6:59.11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0 24575,'0'0'0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7:21.27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1827 1 24575,'0'16'0,"0"-1"0,0-3 0,0-1 0,0 1 0,0 0 0,0 0 0,0 0 0,0 2 0,0-1 0,0 1 0,0-2 0,0-1 0,0 0 0,0 0 0,0 1 0,0-1 0,0 1 0,0 0 0,0-1 0,0 1 0,0-1 0,0 0 0,0 1 0,0 1 0,0 0 0,0 0 0,0 0 0,0 1 0,0-1 0,0 2 0,0 1 0,0 0 0,0 1 0,0-2 0,0 0 0,0-2 0,0-1 0,0-1 0,0-1 0,0 0 0,0-1 0,0 1 0,0 0 0,0 0 0,0-1 0,0 2 0,0 0 0,0 0 0,0-1 0,0-1 0,0 0 0,0 1 0,0 1 0,0 1 0,0 1 0,0 1 0,0 0 0,0 1 0,0-2 0,0 1 0,0-1 0,-2-2 0,-1 1 0,-1-2 0,0 0 0,1-1 0,-1 0 0,0 0 0,-1-2 0,1 1 0,-1 1 0,-1 0 0,1 0 0,0 0 0,-1 1 0,1 0 0,-1 0 0,0 0 0,0 0 0,-1 0 0,0 1 0,-1 0 0,1 0 0,1 0 0,-1 0 0,0-1 0,-1 1 0,0-2 0,2 0 0,-1 1 0,0-1 0,1-1 0,0 0 0,-1 0 0,1 0 0,-2 1 0,0 0 0,1 1 0,-1-2 0,-1 1 0,1 0 0,-1 0 0,-1 1 0,1 0 0,0-1 0,-1-1 0,1 1 0,-1 0 0,-1 0 0,0 0 0,-1-1 0,0 1 0,0 0 0,-1 0 0,1 0 0,-2-1 0,0 0 0,-1 1 0,-1 1 0,0-1 0,-1 1 0,0-1 0,1 1 0,0-1 0,1 0 0,1-2 0,-1 0 0,1-1 0,0 1 0,-1 0 0,-1 0 0,-1 1 0,1 0 0,0-1 0,0 0 0,-1 0 0,-1 0 0,-2 0 0,-1 1 0,0-2 0,1 1 0,0 0 0,1-1 0,-1 0 0,0 0 0,0 0 0,-1 1 0,1 0 0,-3 1 0,0 0 0,0 0 0,-2 0 0,0-1 0,0 0 0,-1-1 0,-2 1 0,1-1 0,-1 1 0,2 0 0,1-1 0,3 1 0,2-1 0,1 0 0,2 0 0,0-1 0,-2 1 0,1-1 0,-2-1 0,0 1 0,-1-2 0,-1 0 0,-1-1 0,0-1 0,0 0 0,0-1 0,3 0 0,1 0 0,1 0 0,2 0 0,2 0 0,1 0 0,2 0 0,0 0 0,1 0 0,-1 0 0,1 0 0,0 0 0,1 0 0,0 0 0,0 0 0,2 0 0,0 0 0,0 0 0,1 0 0,1 0 0,0 0 0,0 0 0,1 0 0,-1 0 0,0 0 0,2 0 0,-1 0 0,1 1 0,1 2 0,1 3 0,1 3 0,0 4 0,0 6 0,0 2 0,0 1 0,0-2 0,0-6 0,0-2 0,0-4 0,0 0 0,0-2 0,0 0 0,0 0 0,0-1 0,0 2 0,0-1 0,0 0 0,0-1 0,0 0 0,1-1 0,0-1 0,2-2 0,1-1 0,1 0 0,1-1 0,1-1 0,1-3 0,1-1 0,0 1 0,0 0 0,0 1 0,0 0 0,1 1 0,1-1 0,2 0 0,5 1 0,1 0 0,2 1 0,1 1 0,-2-1 0,-2-1 0,0 0 0,-2 0 0,-2 0 0,0 1 0,-1 0 0,1-1 0,1 0 0,0-1 0,3 0 0,0-1 0,2 1 0,0-2 0,0 1 0,0-1 0,0 1 0,0-1 0,0 1 0,-1 0 0,-1 0 0,-2 2 0,-1 0 0,-1 1 0,-2 0 0,0 0 0,-2 1 0,0 0 0,0 0 0,-1 1 0,0 0 0,0 0 0,0 0 0,-1 0 0,0 0 0,-1 0 0,-1 0 0,0 0 0,0 0 0,-1 0 0,0 0 0,1 0 0,3 0 0,3 0 0,4 0 0,3 0 0,2 0 0,1-1 0,0 0 0,-2-1 0,-2 1 0,-1-2 0,1 1 0,0-2 0,1 1 0,0-2 0,0 0 0,0-1 0,1 0 0,1-1 0,1 1 0,0-2 0,2 0 0,2-1 0,2 0 0,1-3 0,2 0 0,0-1 0,1-1 0,1 2 0,0-3 0,1 0 0,-2 0 0,-1 0 0,-1 1 0,-3-1 0,2 1 0,1-2 0,-1-2 0,3-1 0,-2 0 0,0 1 0,-4 2 0,-2 2 0,-3 0 0,-1 2 0,0-1 0,0 1 0,-1 2 0,-2-1 0,-1 0 0,-2 2 0,-1 1 0,-1 0 0,0 0 0,-1 0 0,0-1 0,-1 2 0,-1 0 0,-1 0 0,-1 1 0,0 0 0,-1 1 0,-1 0 0,-1-1 0,-1 2 0,-2 0 0,-1 2 0,0 0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7:32.10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1921 1 24575,'0'10'0,"0"2"0,-2 6 0,0 3 0,-2 0 0,0 0 0,1-5 0,-1 0 0,0-2 0,1 1 0,-1 1 0,0 0 0,1 1 0,-2 0 0,1 0 0,0 0 0,0 0 0,-1 0 0,0 0 0,0 0 0,-1 0 0,1-1 0,0-2 0,0 0 0,1-2 0,-1 1 0,0-1 0,-1 0 0,1 1 0,1-2 0,-1 1 0,1-1 0,-1 1 0,0 0 0,-1 0 0,1 0 0,-2 3 0,0 2 0,-2 2 0,1 1 0,-2 1 0,-1 1 0,0 2 0,-1 0 0,0 1 0,1-1 0,-1-2 0,-1-1 0,0-1 0,1-1 0,-1-2 0,2-2 0,0 0 0,-1-1 0,1-1 0,-1 0 0,1-2 0,1-1 0,2 0 0,-1-1 0,0-1 0,0 1 0,-1-1 0,1-1 0,-2 1 0,1 0 0,0-1 0,0 1 0,1 0 0,0-1 0,0 1 0,1-1 0,-1 1 0,-1-1 0,0 1 0,-2 0 0,-2 0 0,0 0 0,-2 1 0,0-1 0,-2 1 0,-2-1 0,-2 2 0,-1 1 0,0-1 0,1 1 0,-1 0 0,0 0 0,-1 1 0,0-1 0,0 1 0,-1-1 0,0 0 0,0-1 0,1 0 0,1-1 0,0 0 0,0 0 0,-2 0 0,1 0 0,-1 1 0,2-1 0,2-1 0,-1-1 0,2 0 0,-1-2 0,0 1 0,1-1 0,-1-1 0,1 1 0,1-1 0,1 0 0,1-1 0,1 0 0,1-1 0,-1 1 0,-1-1 0,-2 0 0,-1 0 0,0-1 0,-2 0 0,0 0 0,-1-1 0,-2 0 0,1 0 0,3 0 0,1 0 0,0 0 0,1 0 0,1 0 0,-1 0 0,1 0 0,0 0 0,4 0 0,3 0 0,6 0 0,2 0 0,-2 0 0,1 0 0,0 0 0,-1 0 0,-1 0 0,-3 0 0,-1 0 0,-1 0 0,-1 0 0,-1 0 0,0 0 0,1 0 0,2 0 0,2 0 0,3 0 0,0 0 0,1 0 0,0 0 0,1 0 0,2 3 0,0 1 0,1 4 0,1 4 0,2 2 0,-1 1 0,0 0 0,-2-3 0,0 1 0,0 2 0,0-2 0,0-1 0,0-3 0,0 0 0,0-2 0,0 0 0,0-2 0,1-1 0,0-1 0,1 0 0,1 0 0,-1 0 0,0-1 0,1 0 0,0 1 0,2-1 0,0 0 0,1 0 0,2 0 0,4 1 0,4 1 0,5 1 0,5 1 0,4 0 0,2-1 0,1 0 0,-1-3 0,-2 0 0,-2-2 0,-2 0 0,-1 0 0,-2 0 0,-2 0 0,-2 0 0,-3 0 0,-3 0 0,0 0 0,2-1 0,2-1 0,4-1 0,3-2 0,5 0 0,3-1 0,1 1 0,-2 0 0,-2 1 0,-3-1 0,0 1 0,1-2 0,-1-1 0,0-1 0,-1-1 0,-2-1 0,0 1 0,0-1 0,0 0 0,-2 0 0,-2 0 0,-2 2 0,-2-1 0,0 2 0,0-1 0,0 2 0,-1 1 0,-1 0 0,-3 3 0,-1 1 0,-2 0 0,-1 1 0,1-1 0,-2 1 0,1-1 0,0-1 0,1 1 0,0-1 0,0 1 0,1-1 0,-1-1 0,1 0 0,1-1 0,2-1 0,1-1 0,1 0 0,2-1 0,2-2 0,2-1 0,3-2 0,-1 1 0,1 1 0,-2 0 0,0 1 0,0 0 0,-1-1 0,-2 1 0,-3-1 0,0 1 0,-1 1 0,-1 0 0,-2 1 0,-1 1 0,-1 1 0,-1 1 0,-1 0 0,-2 0 0,0 0 0,0 0 0,1 0 0,1-1 0,1-1 0,2-1 0,0 0 0,1-1 0,-1 1 0,0 1 0,-1 0 0,-1 2 0,-1 0 0,-2 0 0,-1 0 0,0 1 0,-1 0 0,-1 0 0,0 1 0,0 10 0,-2-4 0,-1 8 0,0-7 0,-2 1 0,0-1 0,0 1 0,1-1 0,0 1 0,0 0 0,1 1 0,1 1 0,-1 0 0,1 3 0,-2 0 0,-1 2 0,0-1 0,-1 1 0,-1 0 0,1 0 0,0-1 0,-1 0 0,1 1 0,-1 0 0,1 0 0,-1-1 0,1-1 0,-1 0 0,-1 0 0,0 1 0,-1 1 0,1 0 0,0 1 0,0 1 0,-1 0 0,0 0 0,-1 0 0,0-1 0,-1 0 0,0-1 0,-1 1 0,-1 0 0,1 1 0,-2 0 0,1 0 0,-1 1 0,0 0 0,1 0 0,-1-1 0,0 0 0,1-1 0,-1-1 0,1 0 0,0-2 0,0 0 0,0-1 0,1 0 0,-1 1 0,0-1 0,-1 0 0,1 0 0,1-1 0,1 0 0,0-1 0,0 0 0,-3 1 0,0 0 0,-2 1 0,-2 2 0,-1 0 0,-2 2 0,-1 1 0,-1-1 0,-1 1 0,1-1 0,-1-1 0,0 0 0,1-2 0,2 0 0,2-1 0,1-2 0,1 0 0,0 1 0,0-1 0,0 1 0,-1-1 0,0 1 0,1-1 0,2-1 0,0 0 0,2-3 0,-1 0 0,1-1 0,1 0 0,0-1 0,1-1 0,2 0 0,0-1 0,1 0 0,-1 1 0,-2 0 0,-2 0 0,-4 0 0,-3-1 0,-1 0 0,-1 0 0,0 0 0,-1 0 0,1 0 0,2 0 0,1 0 0,2 0 0,0 0 0,0 0 0,1 0 0,2 0 0,1 0 0,1 0 0,0 0 0,1 0 0,0 0 0,0 1 0,1 0 0,0 0 0,-1 1 0,1-1 0,1 0 0,-1 0 0,2-1 0,0 0 0,1 1 0,0 0 0,1 0 0,1-1 0,0 0 0,1 1 0,-1-1 0,2 0 0,0 0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7:36.27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141 540 24575,'-9'10'0,"0"1"0,-1 1 0,1 1 0,0-2 0,2-1 0,2-4 0,1-1 0,-1 1 0,0 0 0,0 1 0,-2 2 0,0 0 0,-1 3 0,0 0 0,0 2 0,0-2 0,1-2 0,1-1 0,2-3 0,3-1 0,3-2 0,4-2 0,4-1 0,7 0 0,6 0 0,1 2 0,3 2 0,-4 2 0,1 3 0,-1 0 0,-1 0 0,-3 0 0,0-1 0,-2 0 0,0-2 0,-1-1 0,-1-2 0,-1-1 0,0-1 0,2 0 0,0 0 0,2 0 0,1 0 0,-2-1 0,-1 0 0,-1 0 0,1 0 0,0 0 0,2 0 0,4 0 0,1 0 0,1-1 0,0-1 0,0-3 0,-1-1 0,0 0 0,-1 0 0,0 1 0,-3 0 0,-2 1 0,-3 2 0,-2-1 0,-2 0 0,0 0 0,1 0 0,1-1 0,4-1 0,3 0 0,1-1 0,0 1 0,-1 0 0,-2-1 0,0 1 0,-1 1 0,-2-1 0,0-1 0,1 0 0,0-1 0,1-1 0,2 0 0,0-1 0,2 0 0,1-1 0,1-1 0,0-2 0,1 1 0,-2 0 0,-1 1 0,-2 1 0,-3 1 0,-2 0 0,-1-1 0,0 1 0,0 1 0,-2 0 0,0 0 0,0 0 0,-1 1 0,0-1 0,1 0 0,0 1 0,0 0 0,-1 0 0,-1 2 0,0-1 0,-1 0 0,1-1 0,-1-1 0,0 0 0,1-1 0,-1 0 0,1 0 0,0-1 0,-1 0 0,1-1 0,0 0 0,0 1 0,-1 0 0,1 1 0,-1 1 0,1-1 0,-1 0 0,-1 1 0,0 0 0,-1 0 0,1-1 0,0-1 0,1 0 0,-1 0 0,0-1 0,1 1 0,0 0 0,1 0 0,0 1 0,-1 0 0,1 2 0,-2 0 0,0 2 0,-2 0 0,-1 1 0,-1-1 0,0 1 0,-1-1 0,-1 1 0,0-2 0,0-2 0,2-1 0,-1 1 0,2 1 0,-1 2 0,0 0 0,0-1 0,0 1 0,1 0 0,-1 0 0,0 0 0,0 0 0,0 0 0,1-1 0,0-1 0,0 1 0,1-2 0,0 1 0,0-1 0,0 1 0,0 1 0,-3 4 0,0 0 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7:42.12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239 107 24575,'-24'-7'0,"4"1"0,6-1 0,4 1 0,0 1 0,1 0 0,-1-1 0,1 1 0,0 0 0,1 1 0,1 0 0,-1 0 0,1 0 0,-1 0 0,1 0 0,0 0 0,-1-1 0,1 1 0,0 0 0,1 2 0,0 0 0,2 0 0,-2 1 0,1 0 0,0-1 0,-1 1 0,2 0 0,0 0 0,2 1 0,1-1 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7:48.19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 24575,'13'8'0,"-1"0"0,-3 0 0,2-1 0,-1 0 0,0 0 0,0-1 0,0-1 0,0 1 0,-1-1 0,-1-1 0,0-1 0,-1 1 0,0 0 0,1 0 0,-1 1 0,2-2 0,-1 1 0,1 0 0,1-1 0,-1 1 0,-1-1 0,0 1 0,0 0 0,-1-1 0,0 0 0,1 0 0,-1 0 0,0 0 0,1 0 0,-1 0 0,1 1 0,-1 0 0,1 1 0,2 0 0,0 0 0,1-1 0,1 0 0,-1 1 0,1 0 0,2 0 0,-1 1 0,2-1 0,1 0 0,-1 1 0,0 0 0,0 0 0,-1-1 0,0 0 0,-1 1 0,2-1 0,0 0 0,1 1 0,0-1 0,-1 1 0,0-1 0,1-1 0,-1 1 0,0 0 0,0 0 0,1 1 0,1-1 0,0 0 0,-1 0 0,-2 1 0,-1-1 0,-3-1 0,-1 0 0,0 0 0,-2-1 0,0-1 0,1 1 0,-1 0 0,0 0 0,-1 1 0,0-1 0,0 1 0,0-1 0,0 0 0,-1-1 0,1 1 0,-1 0 0,1 1 0,-1-1 0,2 1 0,-1-2 0,0 2 0,0-1 0,1 1 0,0 2 0,0-2 0,1 1 0,-2 0 0,1-2 0,-2 2 0,1 1 0,0 0 0,1 1 0,1 1 0,1 0 0,1-1 0,0 1 0,0 0 0,-1-1 0,0 1 0,-1-1 0,-1 0 0,1-1 0,-1 0 0,0 0 0,1 1 0,-1-1 0,1 1 0,0 0 0,1 0 0,-1-1 0,1 1 0,-2-1 0,2 2 0,0 0 0,1 1 0,1 2 0,0 2 0,2 1 0,-1 1 0,1 0 0,-1-1 0,-1-1 0,-1-1 0,-1-1 0,-2-1 0,0-2 0,-1-2 0,-2-2 0,-1 0 0,-1 0 0,1 2 0,1-1 0,0 2 0,1-1 0,-1 1 0,1 0 0,0 0 0,0 1 0,0-1 0,0 0 0,0 1 0,0-1 0,1 1 0,-2-1 0,1 0 0,-1 1 0,1-1 0,0 0 0,-1 1 0,1-1 0,-1 1 0,1-1 0,-1 0 0,0 2 0,0-1 0,1 2 0,-1-1 0,1 0 0,1 1 0,0-1 0,-1 0 0,2 1 0,0 0 0,0 1 0,1-1 0,0 0 0,0 1 0,-1-1 0,1 1 0,-1-1 0,0 0 0,-1-1 0,1 0 0,-1-1 0,1 0 0,-2 0 0,1 0 0,1 2 0,0 1 0,0 0 0,0 1 0,0 0 0,0 0 0,1 0 0,0 1 0,0 0 0,0 1 0,1 1 0,2 2 0,0 1 0,2 0 0,-1 1 0,0-1 0,-1 1 0,0-1 0,-1-1 0,-1-3 0,-1-2 0,-3-2 0,-1-1 0,0 0 0,-1-1 0,0 1 0,1 1 0,0 1 0,-1-1 0,1-1 0,0 1 0,1 0 0,0 1 0,2 2 0,-1 0 0,2 0 0,0 0 0,-1 0 0,0-1 0,-1-1 0,-1-1 0,0-2 0,-1-1 0,-1 1 0,1-1 0,0 1 0,-1-1 0,-1 0 0,1 1 0,0-1 0,1 0 0,0 1 0,0 1 0,1-1 0,-1 2 0,-1-1 0,0-1 0,0 1 0,-1-1 0,1-1 0,-1 1 0,1-1 0,0-1 0,0 1 0,2-1 0,-1 0 0,1-1 0,0 0 0,-2-1 0,1 1 0,-1 0 0,0 0 0,-1-1 0,-28-15 0,19 9 0,-21-11 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7:53.21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0 24575,'2'26'0,"5"7"0,4 2 0,2-2 0,-1-5 0,-3-10 0,-2-2 0,-1-2 0,-1-1 0,-1-1 0,-1-1 0,0 0 0,0 1 0,1 0 0,1 0 0,1 2 0,1 1 0,0 2 0,0-2 0,0 1 0,2-1 0,-1 0 0,-1 1 0,0-1 0,1 2 0,-1 0 0,2 0 0,-1 0 0,0 0 0,-1 0 0,0-1 0,0 0 0,0 0 0,-1-1 0,0 0 0,0-1 0,0 1 0,1 1 0,-1 0 0,2 2 0,0 1 0,0-1 0,0-1 0,-1 0 0,0-2 0,0-1 0,-1 1 0,0 0 0,1 2 0,-1 2 0,1-1 0,0 0 0,0-2 0,-1 0 0,0 0 0,0 0 0,0 1 0,1 0 0,0 1 0,0 0 0,0 2 0,0 0 0,0 0 0,0 0 0,1 1 0,0 0 0,0 1 0,-1 2 0,2 0 0,0 2 0,0 2 0,1-2 0,-1 0 0,0-2 0,0-3 0,0 1 0,0 0 0,0 1 0,0 0 0,0 0 0,1 2 0,-1 1 0,1 3 0,0 1 0,1 0 0,0-2 0,1-2 0,-2-1 0,0-1 0,0 1 0,0-1 0,-1 1 0,0 0 0,0 0 0,1-1 0,-2-1 0,-1 0 0,1 0 0,-1-2 0,0 0 0,-1-2 0,-2-2 0,1 0 0,-1-1 0,0 0 0,0-1 0,1 1 0,-1 1 0,0 0 0,0 0 0,0-1 0,0 1 0,1 2 0,1 4 0,1 5 0,1 3 0,1 2 0,0 3 0,1-1 0,0-2 0,0-3 0,-1-4 0,-1-3 0,-1-4 0,-2-1 0,-1-4 0,0-1 0,0 0 0,0-1 0,0 0 0,-1 2 0,1 0 0,-1-1 0,0 1 0,0-2 0,0 2 0,0 0 0,0 0 0,0 2 0,0 1 0,1 0 0,0 1 0,0 2 0,0 0 0,-1 0 0,0-1 0,-1-4 0,0 1 0,-1-1 0,-1-1 0,0 1 0,0-1 0,0-1 0,0-1 0,0 0 0,0-2 0,0 0 0,0 0 0,0-1 0,0-1 0,-2-5 0,2 0 0,-2-3 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7:57.87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 24575,'0'17'0,"0"2"0,1 6 0,1 1 0,0-3 0,1-1 0,0-6 0,-1 0 0,2-1 0,-2 0 0,1 1 0,1-1 0,-2 0 0,1-1 0,-1 1 0,1 0 0,-1 0 0,0 0 0,1 1 0,0-1 0,0 1 0,0 0 0,0 1 0,0 0 0,1 0 0,0 1 0,0 0 0,-1 0 0,0-1 0,0-2 0,0-1 0,-1 1 0,1-2 0,-1 1 0,0 0 0,1 1 0,0 0 0,-1 0 0,1 1 0,0 0 0,0 0 0,0-1 0,0 1 0,0 0 0,0 1 0,2 0 0,-2 0 0,0 0 0,0 0 0,0 0 0,0 0 0,1 1 0,0 0 0,0 2 0,0 1 0,-1 1 0,1-1 0,-1 1 0,1-2 0,0 0 0,-1 1 0,-1 1 0,1 2 0,0 1 0,1 0 0,-1-1 0,1-1 0,-1 0 0,0-2 0,0-3 0,-1-1 0,0-1 0,0-1 0,-1 1 0,0 0 0,0 0 0,0 1 0,1 0 0,0 1 0,-1 0 0,1 1 0,-1 1 0,1 0 0,1 0 0,0 1 0,0-1 0,0-1 0,0-1 0,0 0 0,1 1 0,-1 1 0,1 1 0,0 1 0,-1 1 0,1-1 0,0 1 0,-1-1 0,0-1 0,0-1 0,0-3 0,0 0 0,-1-2 0,0-2 0,0 1 0,0-3 0,-1 0 0,1 1 0,0 1 0,0 0 0,1 2 0,-1 0 0,0 1 0,0 1 0,1 0 0,0 0 0,0 0 0,1 0 0,0 0 0,-2-1 0,1 0 0,0-2 0,-1 1 0,1 1 0,-1-1 0,0 0 0,0 1 0,0-2 0,0 0 0,0-1 0,-1-2 0,1 0 0,-1-1 0,0-1 0,0-1 0,0-1 0,1 1 0,-1-1 0,0 2 0,0-1 0,-1 2 0,0 0 0,1-2 0,-2 0 0,-6-9-1696,-15-13 0,10 6 0,-6-7 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8:02.26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466 0 24575,'0'16'0,"0"2"0,-1 1 0,0-1 0,-1-4 0,0-2 0,0 0 0,0-2 0,0 1 0,-1-1 0,0 0 0,1 0 0,-1-1 0,0 1 0,1-1 0,-1 1 0,1-2 0,0 2 0,-1-1 0,1 0 0,0 1 0,-1-2 0,1 2 0,0 1 0,-1 0 0,1 1 0,-1 0 0,0 2 0,1 0 0,0 1 0,0-1 0,0 2 0,0 0 0,1 1 0,-2 2 0,0 1 0,0 2 0,-1 1 0,1-1 0,0 1 0,0-1 0,-1 0 0,-1 0 0,0 0 0,1 2 0,-1 0 0,0 1 0,0 1 0,-1 0 0,0 0 0,1 0 0,-1-2 0,1 1 0,0-1 0,-1 0 0,0 1 0,-1-1 0,0-1 0,-1 1 0,-2-1 0,2 0 0,0-1 0,1-2 0,0-2 0,0 0 0,0-1 0,0-1 0,1 1 0,0 0 0,0-1 0,1-1 0,-2-1 0,0 0 0,0-1 0,0 0 0,0-1 0,-2 0 0,1-1 0,-3 0 0,0 1 0,-1-1 0,1 0 0,0-1 0,2-1 0,2-1 0,0-1 0,3 0 0,-1 1 0,1-2 0,0 1 0,1-2 0,-1 0 0,0 0 0,1 0 0,0-1 0,0 0 0,2-1 0,0 0 0,0 1 0,1-2 0,-5-10 0,0-6 0,0 1 0,2 0 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8:14.03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2298 24575,'0'21'0,"1"3"0,1 0 0,2 4 0,0 1 0,-1-2 0,0 0 0,0-1 0,-1-4 0,0-2 0,-1-3 0,0-4 0,0 1 0,1 0 0,-1 0 0,1 1 0,-1 1 0,0 1 0,1-1 0,-1 0 0,0-1 0,1 0 0,-1 0 0,0 0 0,1 0 0,-1-3 0,1-3 0,0-1 0,0-3 0,0 0 0,0-1 0,0-1 0,0 1 0,0-1 0,0 1 0,-1-1 0,1 2 0,0 0 0,0 2 0,0 1 0,0 1 0,0-2 0,0-1 0,1-4 0,0-1 0,-1-3 0,1-5 0,1-4 0,0-2 0,0 0 0,0 0 0,0 1 0,-1-2 0,0 1 0,1-2 0,1-3 0,2 1 0,2-2 0,-1 1 0,1 0 0,-1 1 0,1-2 0,0-1 0,0-1 0,0 0 0,-1 1 0,1 2 0,-1 0 0,-1 1 0,0 1 0,-1 0 0,0 0 0,0 1 0,-1 0 0,1 2 0,-1-1 0,0 1 0,-1-1 0,0 0 0,1 1 0,0-2 0,0 0 0,0 1 0,-1-1 0,0 0 0,1 0 0,-1 0 0,0 0 0,1 1 0,0-3 0,2-2 0,0-2 0,2-3 0,0-1 0,0 2 0,0 1 0,-1 5 0,-2 2 0,0 1 0,0 0 0,-1 0 0,1 0 0,0 1 0,-1-1 0,1 0 0,-1-1 0,1 0 0,0-1 0,0 1 0,0 1 0,-1 0 0,1 1 0,1-1 0,0-1 0,0 1 0,0-1 0,1 1 0,0 0 0,-1 1 0,0 1 0,0-2 0,1-1 0,1-1 0,-1-1 0,2-2 0,0 1 0,2-1 0,0 1 0,1 1 0,-1 0 0,1 0 0,-2 1 0,1 2 0,-2 0 0,2 0 0,-2 0 0,-1 2 0,1-1 0,-1 1 0,0 0 0,1-2 0,0 1 0,-1 1 0,-1 1 0,1-1 0,0 1 0,1 0 0,1-1 0,-1 2 0,1 0 0,-1 0 0,0 1 0,0-1 0,0-1 0,1-1 0,1 1 0,0-1 0,1 1 0,-2-1 0,1 0 0,-2 0 0,0 2 0,1-1 0,-1 1 0,1-3 0,0 1 0,0-1 0,-2 0 0,1 1 0,0 0 0,0 0 0,1 0 0,1-1 0,-1 1 0,2-1 0,1-1 0,1 0 0,-1 0 0,0 2 0,-2 1 0,-1 1 0,-1 1 0,-1 2 0,0 0 0,1 0 0,1 1 0,0 0 0,0-1 0,0 1 0,2 0 0,-1-1 0,2 0 0,1-2 0,1 0 0,1-2 0,0 1 0,0-2 0,-1 1 0,-1 1 0,1-2 0,0 2 0,1-1 0,0 0 0,0 2 0,0-2 0,0 1 0,0 0 0,2 0 0,-1-1 0,2 0 0,0 0 0,-1-1 0,-1 0 0,-2 1 0,0 0 0,-1 0 0,0 1 0,0-1 0,-1 1 0,1-1 0,-1 1 0,1 0 0,-2 0 0,1 1 0,0 0 0,-1-1 0,2 1 0,1-2 0,0 1 0,1 0 0,-1 0 0,0 3 0,-1 0 0,-1 1 0,1 0 0,-2-1 0,2 0 0,-2 0 0,1 0 0,-1 1 0,0-1 0,1 0 0,1 0 0,0-2 0,2 1 0,0-1 0,0 1 0,1 0 0,-2 1 0,-1 0 0,-1 1 0,0 0 0,-1 0 0,1 1 0,-2 0 0,0 0 0,0 0 0,0-1 0,0 1 0,0 0 0,0 0 0,-1 0 0,0 0 0,-2 0 0,2 0 0,-2 0 0,0 0 0,0 0 0,-1 1 0,2 0 0,1-1 0,1-1 0,0 0 0,1-1 0,2 0 0,1-1 0,2-2 0,0 0 0,0 1 0,-1 2 0,-1 1 0,-3 2 0,2 0 0,0 2 0,1-1 0,1 0 0,0 0 0,-1 1 0,-1-1 0,-2 0 0,0 0 0,-1-1 0,0 0 0,0 0 0,0 0 0,0 0 0,0 0 0,1-1 0,0 2 0,0 1 0,1 0 0,-2 0 0,-1-1 0,-1 1 0,-2-1 0,-2 1 0,-1 0 0,-1-1 0,0 2 0,0-2 0,-1 1 0,-1 0 0,1 0 0,-1 1 0,2 0 0,0 0 0,1-1 0,0 0 0,0 0 0,0 1 0,-1-1 0,-1 1 0,-2-6 0,-1-1 0,0 1 0,0 1 0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6:22.27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 24575,'3'10'0,"0"0"0,0-2 0,1 0 0,0-1 0,-1-1 0,1 0 0,0 0 0,1 1 0,-1 0 0,2 0 0,-1 1 0,0-2 0,0 0 0,1 1 0,1 0 0,0 2 0,-1 0 0,1-1 0,-1 0 0,-1-1 0,1 1 0,-1-1 0,0 0 0,0 1 0,-1-2 0,1 1 0,-1-1 0,0 1 0,2 0 0,0 0 0,2 1 0,-1-1 0,1 2 0,-1-1 0,1 1 0,-1-1 0,1 1 0,-1 0 0,1 0 0,0 2 0,-1-1 0,1-1 0,-1 0 0,1-1 0,-1-1 0,1 1 0,-1 1 0,1 0 0,-1-1 0,0 0 0,0-1 0,-1 0 0,0 1 0,-1-1 0,0 0 0,0 1 0,0-1 0,-1-1 0,0 0 0,0-1 0,0 2 0,1-1 0,0 1 0,2 2 0,0-1 0,1 2 0,0 1 0,-2 0 0,1 0 0,0 0 0,0-2 0,0 1 0,0-1 0,-1 0 0,0-1 0,-1 0 0,1 0 0,-2-1 0,1 0 0,-2-1 0,-1-2 0,0-1 0,-1 0 0,1 0 0,0 0 0,0 0 0,-2-1 0,1 0 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6:24.41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0 24575,'1'21'0,"1"0"0,3-1 0,0-2 0,1-4 0,-1 0 0,0 0 0,0 0 0,-1 0 0,0-1 0,0 0 0,0 0 0,0-1 0,0-1 0,0-1 0,0 0 0,0 1 0,0-2 0,0 0 0,0-1 0,-1 0 0,1-1 0,-1 1 0,1-1 0,0 0 0,-1 1 0,-1-2 0,1-1 0,-1-1 0,0 1 0,-1-1 0,1-1 0,-1-1 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6:26.95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0 24575,'0'20'0,"0"-2"0,0-3 0,1-2 0,0-4 0,1-1 0,0 0 0,-1-2 0,0-1 0,0-1 0,0-2 0,0 2 0,-1 1 0,1 2 0,0 0 0,0 0 0,1 1 0,0-1 0,1 0 0,-1 1 0,0-1 0,0-1 0,0-4 0,0-3 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8:20.10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0 488 24575,'19'-11'0,"1"-1"0,-2-1 0,-2 1 0,-4 3 0,1 0 0,0 1 0,2-2 0,1 1 0,0-2 0,1 0 0,0 0 0,0-1 0,-2 2 0,0 2 0,-1 0 0,0 1 0,3-3 0,0 1 0,-3 2 0,-2 0 0,-3 2 0,0 1 0,1-2 0,3 0 0,2 0 0,2-1 0,2-1 0,-1 0 0,1-1 0,-3 1 0,0 2 0,-2 0 0,0 0 0,0 1 0,1 0 0,1-1 0,1 1 0,0-2 0,0 0 0,0 1 0,0-2 0,0 1 0,-1 0 0,0 1 0,0-1 0,0 1 0,1-1 0,-1 1 0,-1 0 0,-3 2 0,-1 0 0,-1 1 0,-1 0 0,-1 1 0,0-1 0,1 1 0,1 0 0,0 0 0,0 0 0,0 0 0,0 0 0,1-1 0,1 0 0,0 0 0,1 0 0,-1 0 0,1 0 0,0-1 0,1 0 0,-1 1 0,0 0 0,1 0 0,1 1 0,0-2 0,2 1 0,0 1 0,-1-1 0,0 1 0,1 1 0,0 0 0,2 0 0,-2-1 0,-1 1 0,0 0 0,0 0 0,2 0 0,2 0 0,3 0 0,3-1 0,3 1 0,1 0 0,3 1 0,1 0 0,-3 0 0,0 0 0,-3 0 0,-3 0 0,0 0 0,-2 0 0,-2 0 0,1 0 0,-1 0 0,-1 0 0,-1 0 0,0 0 0,-1 0 0,0 0 0,-1 0 0,0 0 0,3 0 0,3 1 0,2 2 0,1 2 0,-2 1 0,-1-1 0,-4 0 0,-2-2 0,-3 0 0,-1-1 0,-1 0 0,0 1 0,0-1 0,-1 2 0,-1-1 0,1 1 0,0 0 0,0 1 0,-2 0 0,0 0 0,-1 0 0,0 0 0,-1 0 0,1-1 0,-1 0 0,0 0 0,2 0 0,-1-1 0,1 0 0,0 1 0,-1-1 0,0 0 0,1 0 0,0 0 0,0 0 0,1 0 0,0 0 0,-1 0 0,2 0 0,0 0 0,0 0 0,0 1 0,0 0 0,0 0 0,0 0 0,0 0 0,-1 0 0,-1 0 0,1-1 0,0 1 0,1 0 0,-1 0 0,2 0 0,0 0 0,-1 0 0,0 0 0,-1 0 0,0 0 0,1 0 0,1 1 0,2 1 0,0-1 0,0 1 0,0 0 0,0-1 0,-2 0 0,1-1 0,-1 0 0,1 0 0,0-1 0,2 0 0,1 1 0,0 1 0,0 1 0,0 0 0,0 0 0,0 0 0,0 1 0,-1-1 0,-1 0 0,0 0 0,1 1 0,0-1 0,-2 0 0,1 1 0,-1-1 0,0 0 0,0 0 0,-1 0 0,0 0 0,-2-1 0,0 1 0,0-1 0,-1 0 0,-1-1 0,2 0 0,-2 0 0,2 1 0,1 1 0,-1 1 0,1 0 0,-1 0 0,-1 0 0,0 0 0,0-2 0,-1 1 0,0-1 0,0 0 0,-1-1 0,1 1 0,-1 0 0,0 0 0,1 0 0,-1 1 0,2 0 0,-1 0 0,2 0 0,1 0 0,1 1 0,1-1 0,2 1 0,0 0 0,0 0 0,2 0 0,2 1 0,3-1 0,1 0 0,0 1 0,0 0 0,-4 1 0,0 0 0,-3-2 0,-2 1 0,-2-2 0,-2-1 0,-1 0 0,-2 0 0,1 0 0,-1 0 0,0 0 0,-1 1 0,0 0 0,0-1 0,-1 0 0,-1 0 0,-1-1 0,0-2 0,0 0 0,-1-1 0,0 1 0,-1 0 0,1 0 0,0-1 0,0-13 0,0 8 0,-2-9 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8:22.46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0 24575,'12'7'0,"-1"0"0,-1 0 0,-1-2 0,-2 0 0,1 0 0,-1 0 0,0-1 0,-1 0 0,0 0 0,1 1 0,0 0 0,0 0 0,1 0 0,-1 0 0,1-1 0,1 1 0,0 0 0,1 1 0,-1-1 0,-1 0 0,0 0 0,1 0 0,-1 0 0,1 0 0,-1 1 0,0 0 0,-1-1 0,1 0 0,-2-2 0,1 1 0,-2-1 0,0 0 0,0 0 0,-1-1 0,0 1 0,0-1 0,0 0 0,0 0 0,0 1 0,0 0 0,-1 1 0,-1-2 0,0 1 0,0-1 0,-1 0 0,0 0 0,2 0 0,-9-8 0,5 5 0,-6-6 0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8:26.57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0 24575,'8'21'0,"4"1"0,2-2 0,2-1 0,-4-4 0,0-1 0,-1 0 0,0 0 0,-1-2 0,-1 1 0,-1-1 0,0 1 0,2 1 0,-1-1 0,2 1 0,-1-2 0,-1 0 0,1-1 0,0 1 0,1 0 0,0 0 0,0 1 0,0 1 0,1-1 0,-1 2 0,-1-1 0,1 0 0,-2-1 0,1 0 0,0 1 0,-1-1 0,1 0 0,-2 0 0,0-2 0,0 0 0,-1-1 0,-1-2 0,0 1 0,0 1 0,-1 1 0,1 1 0,1 0 0,1 1 0,0 2 0,0 1 0,1-1 0,1 0 0,-2-3 0,-1-2 0,-3-3 0,-1-3 0,0-1 0,-2 0 0,0-2 0,1 2 0,1 0 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8:28.75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 24575,'5'25'0,"4"3"0,2 0 0,2-2 0,-3-8 0,-2-1 0,1-1 0,-1 0 0,0 0 0,1-1 0,-1 0 0,0 1 0,1 0 0,-1 1 0,1 0 0,-1-1 0,0 0 0,1-1 0,-1-2 0,-1-1 0,-1-2 0,0-1 0,-1-1 0,0 0 0,0 0 0,0 1 0,-1 0 0,0-1 0,-1-3 0,-1-1 0,0-1 0,0-2 0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8:31.78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 24575,'0'22'0,"3"1"0,2 1 0,3 0 0,1-3 0,0 0 0,0-2 0,-1 0 0,1-2 0,-2-1 0,0-2 0,-1 1 0,1 0 0,0 1 0,-1 0 0,1-2 0,-1 0 0,0-2 0,-1 0 0,-1-1 0,1 0 0,-1-2 0,0-1 0,-1 0 0,-1-1 0,1 0 0,0 2 0,0 0 0,0-1 0,0 1 0,-1-3 0,2-1 0,-1-3 0,0-1 0,1-1 0,0 0 0,0 0 0,2-2 0,0-4 0,0-6 0,0-7 0,2-6 0,2-2 0,2-1 0,5-2 0,3 2 0,0 3 0,-2 5 0,-4 5 0,-3 5 0,-4 2 0,-1 3 0,-1-1 0,-1-1 0,1-1 0,1 0 0,-1-1 0,-1 1 0,0 1 0,-1 0 0,0 2 0,-1 2 0,-1 1 0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8:43.34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9 24575,'36'0'0,"4"0"0,-1 0 0,-2 0 0,-11 0 0,-1 0 0,-1 0 0,-1 0 0,0 0 0,0 0 0,1 0 0,-2 0 0,1 0 0,0-2 0,1 0 0,-1 0 0,-2 0 0,-2 2 0,-1 0 0,-3 0 0,-2 0 0,-2 0 0,-4 0 0,-2 0 0,0 0 0,1 0 0,2 0 0,3 0 0,3 0 0,2 0 0,0 0 0,-3 0 0,-2 0 0,-6 0 0,-2 0 0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8:45.51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13 24575,'18'0'0,"11"0"0,6 0 0,4 0 0,-3 0 0,-9 0 0,-5 0 0,-3 0 0,-1 0 0,2 0 0,1 0 0,4-1 0,-1 0 0,2 0 0,0-1 0,0 2 0,1 0 0,-1-1 0,0 0 0,-4 0 0,-2 0 0,-5 1 0,-3 0 0,-3 0 0,-2-1 0,1 0 0,-1 0 0,0 0 0,1 1 0,-2 0 0,-2 0 0,-1 0 0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8:47.47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9 24575,'14'0'0,"3"0"0,6 0 0,3 0 0,4 0 0,-2 0 0,-2 0 0,0 0 0,0 0 0,1 0 0,2 0 0,-1 0 0,1 0 0,-1 0 0,-2 0 0,-2 0 0,1 0 0,-2 0 0,0 0 0,0 0 0,-3 0 0,-1 0 0,-2 0 0,-3 0 0,-3 0 0,-1 0 0,-2 0 0,-1 0 0,0 0 0,1 0 0,-1 0 0,-2-1 0,-3-2 0,-1 1 0,-2 0 0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8:49.47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 24575,'18'0'0,"4"0"0,6 0 0,4 0 0,0 0 0,-1 0 0,-2 0 0,-2 0 0,-1 0 0,-1 0 0,-1 0 0,-1 0 0,0 0 0,0 0 0,0 0 0,1 0 0,1 0 0,1 0 0,3 0 0,0 0 0,-1 0 0,-2 0 0,-5 0 0,-3 0 0,-3 0 0,-1 0 0,-1 0 0,0 2 0,-2 0 0,-2 0 0,-3-1 0,-2-1 0,-2 0 0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8:51.29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 24575,'22'0'0,"6"0"0,1 0 0,2 0 0,0 0 0,-5 0 0,1 0 0,0 0 0,0 0 0,-1 0 0,-3 0 0,-2 0 0,-1 0 0,-1 0 0,0 1 0,-2 0 0,-1 0 0,-2 0 0,0-1 0,0 0 0,1 1 0,0 0 0,0 0 0,-1 0 0,-2-1 0,-1 0 0,-3 0 0,-1 1 0,-1-1 0,-1 1 0,-2 0 0,-1-1 0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8:53.29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 24575,'29'0'0,"6"0"0,1 0 0,0 0 0,-9 0 0,-1 0 0,0 0 0,-1 1 0,-1 0 0,-2 0 0,0 1 0,1-1 0,2 0 0,1 0 0,0-1 0,-2 1 0,-4 0 0,-4 1 0,-4 0 0,-3-1 0,-3 0 0,-2-1 0,0 0 0,0 0 0,2 0 0,1 1 0,0 0 0,-1 0 0,-1 0 0,-1 0 0,-1 0 0,0 0 0,1-1 0,1 0 0,2 0 0,0 0 0,0 0 0,-1 1 0,-3-1 0,-2 0 0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8:55.16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4 24575,'15'0'0,"4"0"0,5 0 0,4 0 0,1 0 0,-1 0 0,1 0 0,0 0 0,0 0 0,0 0 0,0 0 0,0 0 0,0 0 0,0 0 0,0 0 0,-3 0 0,-3 0 0,-5 0 0,-4 0 0,-2 0 0,0 0 0,-1 0 0,0 0 0,-1 0 0,-1 0 0,-2 0 0,-1 0 0,1 0 0,1 0 0,1 0 0,-1 0 0,0 0 0,-4 0 0,-3-1 0,-4-2 0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8:56.70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0 24575,'18'0'0,"13"0"0,8 0 0,6 0 0,-3 0 0,-10 0 0,-2 0 0,-4 0 0,-3 0 0,-3 0 0,0 0 0,2 1 0,1 0 0,2 1 0,2 0 0,1 0 0,0 0 0,-3 0 0,-5-1 0,-7 0 0,-3 0 0,-6-1 0,-1 1 0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9:00.53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0 24575,'28'0'0,"8"0"0,2 0 0,-2 0 0,-2 0 0,-10 0 0,2 0 0,2 0 0,-2 1 0,1 0 0,1 1 0,-1 0 0,2 0 0,0 1 0,-2 0 0,-2-1 0,-4 0 0,-4 0 0,-2-1 0,-4 0 0,-1-1 0,-2 0 0,-1 1 0,-1 0 0,-1 0 0,-1 0 0,-1-1 0,1 0 0,2 0 0,4 0 0,5 0 0,2 0 0,-1 0 0,-4 0 0,-6 0 0,-2 0 0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9:02.38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0 24575,'19'0'0,"14"0"0,8 0 0,8 0 0,2 0 0,-10 0 0,-6 0 0,-5 0 0,-4 0 0,-2 0 0,-3 0 0,0 0 0,-1 0 0,-3 0 0,1 0 0,-2 0 0,-1 0 0,-1 0 0,0 0 0,-2 0 0,0 0 0,-4 1 0,0 0 0,-3 0 0,-3-1 0,0 1 0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9:06.12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 24575,'25'15'0,"0"0"0,-3 1 0,-5-3 0,-7-5 0,-2-3 0,0 0 0,-1-1 0,1 0 0,-1 1 0,0 1 0,1 0 0,1 0 0,0 1 0,-1-1 0,0-1 0,-1-1 0,0 0 0,-1-2 0,-2 1 0,-2-2 0,0-1 0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9:07.82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0 24575,'14'12'0,"-1"-1"0,-3-1 0,0-1 0,0-1 0,0 0 0,0 0 0,1-1 0,-1 1 0,1 0 0,-2-1 0,0 1 0,0-1 0,-1 1 0,0-1 0,1 1 0,-1-1 0,1 0 0,-2 0 0,2-1 0,-1 0 0,0 0 0,-1-2 0,-3-1 0,-2-2 0,-1 0 0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9:09.38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 24575,'5'18'0,"2"-2"0,1-4 0,-1-2 0,-2-2 0,0-1 0,1 1 0,0-1 0,1 2 0,1 1 0,0 2 0,1 2 0,2-1 0,-1-1 0,-1-3 0,-1 0 0,0-2 0,-1 1 0,0-2 0,-2 0 0,-1-2 0,-2-1 0,-1-2 0,0-1 0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9:10.98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 24575,'6'16'0,"2"1"0,-1-3 0,1-1 0,-2-3 0,0 0 0,1 1 0,-1 0 0,1 1 0,-1 1 0,2 2 0,-1 0 0,3 1 0,-1-1 0,0-3 0,-1-1 0,-2-2 0,-1-2 0,-2 0 0,-1-2 0,-1-2 0,0-1 0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9:13.18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1 245 24575,'15'-11'0,"4"-6"0,3-5 0,-1 1 0,-4 3 0,-6 7 0,-5 4 0,0 1 0,-2 1 0,1-1 0,0 0 0,0 0 0,2 0 0,-1-1 0,1 0 0,1 0 0,-1 0 0,1 2 0,-2 0 0,-1 2 0,-1 0 0,0-3 0,3-4 0,3-2 0,3 0 0,-3 2 0,-4 4 0,-3 4 0,-4 2 0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9:14.90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0 200 24575,'12'-10'0,"1"0"0,1-1 0,-1 2 0,-2 2 0,-2 0 0,-1 1 0,0-1 0,-1 1 0,2 1 0,1-2 0,1 0 0,1-1 0,1-1 0,1 0 0,-1-1 0,-1 1 0,-2 2 0,0-1 0,-1 1 0,-1 1 0,0 1 0,-2 0 0,0 0 0,-1 0 0,0 2 0,0-1 0,-1 1 0,-2 1 0,-1 0 0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9:21.25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147 403 24575,'-14'0'0,"0"-1"0,3 0 0,2 0 0,0-1 0,3 0 0,0 0 0,-1-1 0,-1 0 0,0 0 0,-1 0 0,0 0 0,2-1 0,1 0 0,0 0 0,1-1 0,1 0 0,0-2 0,2-1 0,0-4 0,2-4 0,0-3 0,0 0 0,2 0 0,1 1 0,3 3 0,1 2 0,1 3 0,0 1 0,2 3 0,0 1 0,-1 1 0,0 0 0,-1 1 0,-1 1 0,-1 2 0,1 0 0,-1 0 0,1 0 0,0 0 0,2 1 0,-1 2 0,1 1 0,-1 2 0,-3 0 0,-2-3 0,-3-2 0,-2-12 0,1 4 0,-2-11 0,3 6 0,0-1 0,0-2 0,0-2 0,2 0 0,0 0 0,3 0 0,2 2 0,1 2 0,2 4 0,1 3 0,0 3 0,-1 2 0,-1 1 0,0 0 0,0 0 0,1 0 0,0 0 0,1 1 0,-1 2 0,0 2 0,-1 3 0,-2 2 0,-1 0 0,-1-1 0,-2 0 0,-1-2 0,-1 0 0,-1-1 0,0-2 0,0 1 0,0 0 0,1 1 0,1 1 0,0 0 0,1 1 0,-1-1 0,-1-2 0,2-1 0,-1-3 0,1-1 0,1 0 0,0 0 0,2-1 0,-1 0 0,2-3 0,3 0 0,5 1 0,4 2 0,4 1 0,-2 0 0,-2 0 0,-4 3 0,-5 2 0,-3 2 0,-3 0 0,-2 1 0,-1-1 0,0 1 0,-1 2 0,0 2 0,0 1 0,0 1 0,0 0 0,0 0 0,-2-1 0,-1-2 0,-3-1 0,-1-1 0,-1-1 0,1-2 0,-1 0 0,1 0 0,0-2 0,2-1 0,0 0 0,1-2 0,1 1 0,-1-1 0,2-1 0,7 2 0,1 2 0,7 5 0,-4 5 0,-2 1 0,-3 1 0,-2-2 0,-2-5 0,0 0 0,0-2 0,0 1 0,0-1 0,0 0 0,0 0 0,0-1 0,-1 1 0,0-1 0,-1 1 0,-2 1 0,0-2 0,-1 1 0,0-2 0,-1 0 0,-1 0 0,0-2 0,-2-1 0,0 0 0,-2-2 0,-1 0 0,0 0 0,0 0 0,0 0 0,1 0 0,0 0 0,1-1 0,1 0 0,2-1 0,0 0 0,2-1 0,-1-1 0,0 1 0,0 1 0,1-1 0,1 1 0,1 0 0,0 0 0,1-1 0,1 0 0,1 0 0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9:24.38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246 383 24575,'-24'0'0,"-6"0"0,-2 0 0,1 0 0,3-1 0,9-1 0,4-1 0,3-1 0,2-1 0,2 0 0,-1 0 0,3 1 0,0 2 0,2 0 0,1 0 0,0 0 0,1 0 0,0-1 0,1 0 0,1-3 0,0-1 0,0-3 0,1 0 0,2-1 0,2 1 0,3 2 0,1 1 0,0 2 0,-2 1 0,0 1 0,1 0 0,-2 0 0,0 1 0,-2 0 0,0 0 0,1 1 0,-1-1 0,1 2 0,-2 0 0,0-1 0,1 1 0,0 0 0,0 1 0,-1 1 0,-1 0 0,1 1 0,-2-2 0,-9-9 0,4 1 0,-8-7 0,8 5 0,0 2 0,1-2 0,1-1 0,1-3 0,-1-2 0,1-2 0,1-2 0,0 0 0,0-1 0,3 1 0,2 2 0,1 3 0,2 4 0,0 3 0,-1 1 0,2 3 0,-1 0 0,2 1 0,0 1 0,-1 0 0,-1 1 0,-1 0 0,1 0 0,-3 1 0,1 0 0,-2 3 0,1 1 0,1 1 0,-1 1 0,0 0 0,-1 0 0,-1 1 0,1-1 0,0 1 0,1 0 0,0 1 0,-1-1 0,0 2 0,-1-2 0,1 0 0,-1-2 0,0-4 0,0-1 0,0-1 0,0 0 0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9:26.67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0 102 24575,'4'-15'0,"2"0"0,2 2 0,0 2 0,-1 4 0,-2 1 0,0 1 0,1 1 0,0 0 0,0 0 0,0 0 0,-1 0 0,1 1 0,-2 2 0,1 0 0,-1 0 0,1 0 0,0 0 0,-1 0 0,-1 2 0,-1 2 0,0 2 0,0 1 0,0 0 0,1 0 0,-1 1 0,1 1 0,0-1 0,0 1 0,0 1 0,0 1 0,-1-1 0,-1 0 0,0 0 0,-1-2 0,0-1 0,0 1 0,0-1 0,1-1 0,0-1 0,2-3 0,4-6 0,3-2 0,7-1 0,7 1 0,1 4 0,2 1 0,-1 1 0,-3 1 0,-4 0 0,-6 1 0,-5 2 0,-4 2 0,-1 1 0,-3 2 0,0-1 0,0 0 0,0 1 0,0 0 0,0 1 0,-2 1 0,-1 1 0,-2-1 0,0 0 0,-2 1 0,-1-1 0,-1 1 0,-1-1 0,-2-1 0,-1 1 0,-1-1 0,1 1 0,0-2 0,2-3 0,1-1 0,1 0 0,0-1 0,1 0 0,-2 1 0,2 0 0,-2-1 0,0 0 0,0-1 0,0 0 0,2 0 0,1-2 0,4-3 0,1-2 0,2 2 0,0 0 0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9:32.97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420 404 24575,'-5'16'0,"-3"-3"0,-1-4 0,-1-3 0,2-2 0,0-2 0,1 0 0,0-1 0,-2 1 0,-1 0 0,0 0 0,0-1 0,1 1 0,2 1 0,0-1 0,2 2 0,1 0 0,0-1 0,0 0 0,0-2 0,-1-1 0,1 0 0,1-1 0,1-2 0,1-3 0,1-3 0,0-1 0,0-1 0,1 0 0,0 2 0,1 1 0,1 0 0,-1 1 0,1 0 0,-1 1 0,0 0 0,0 1 0,0-1 0,1 2 0,0-1 0,-1 1 0,1-1 0,-1 1 0,1 1 0,-8 9 0,-2 1 0,-7 6 0,4-5 0,-2 0 0,3-3 0,-1 0 0,-2 0 0,-1 1 0,-2 0 0,0-2 0,0 0 0,0-2 0,1-1 0,2-1 0,-1 0 0,0 0 0,-1 0 0,1 0 0,0 0 0,3 0 0,2 0 0,1-3 0,2-2 0,-1-1 0,1-3 0,1 0 0,0-2 0,3-1 0,0 0 0,1-1 0,1 2 0,3 0 0,2 1 0,2 1 0,1 1 0,0 3 0,0 1 0,0 2 0,0 1 0,-2 0 0,-1 1 0,1 0 0,-1 0 0,1 0 0,2 0 0,2 0 0,2 0 0,-2 1 0,-1 1 0,-2 0 0,-3 1 0,-2 0 0,-12-3 0,2-3 0,-8-3 0,7-3 0,0-1 0,0-1 0,0 1 0,-1-2 0,0 1 0,0 0 0,2-1 0,1 2 0,1-1 0,2 1 0,1-1 0,0-1 0,1 0 0,0-1 0,0 1 0,0 0 0,1-2 0,0 1 0,0-1 0,2 1 0,2 2 0,3 1 0,4 2 0,2 3 0,3 0 0,2 3 0,-1 0 0,-3 1 0,-2 0 0,-3 2 0,-1 1 0,-3 2 0,-2 3 0,-1 1 0,0 1 0,1 1 0,0 1 0,0-1 0,0-1 0,0-1 0,-2-1 0,1-1 0,-1-3 0,2-4 0,0-4 0,5-5 0,1-2 0,4-2 0,3 2 0,1-1 0,-2 4 0,-2 2 0,-3 3 0,-3 2 0,-3 1 0,0 1 0,-2 0 0,2 0 0,0 0 0,1 0 0,0 0 0,2 0 0,0 0 0,0 0 0,0 1 0,1 0 0,-1 2 0,1 2 0,-1 0 0,-1 0 0,-1 0 0,-1-1 0,-2 0 0,-1 0 0,0 1 0,-1 2 0,0 0 0,0 1 0,0 2 0,0 1 0,0 0 0,0-1 0,0-2 0,0 0 0,0-2 0,0 0 0,0-1 0,0-2 0,0 0 0,0-2 0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9:37.35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150 9 24575,'-11'-1'0,"-1"-1"0,4 0 0,0 0 0,3 1 0,0 1 0,1 0 0,-1 0 0,1 0 0,-4-1 0,0 1 0,-1 0 0,-1 0 0,2 0 0,2 0 0,1 1 0,1 1 0,1 0 0,0 1 0,-1 1 0,1 1 0,-1 0 0,1 1 0,1 0 0,0 3 0,0 0 0,1 2 0,0 2 0,0 1 0,1 0 0,0 1 0,0-3 0,0-1 0,1-3 0,0 0 0,3-2 0,0-1 0,0-1 0,2 0 0,1-1 0,1-2 0,2 0 0,2-1 0,1 0 0,0 0 0,1 0 0,1 0 0,-1-1 0,-2 0 0,-2 0 0,-4 0 0,0-1 0,-3 1 0,-8 9 0,0 0 0,-6 8 0,3-6 0,3 0 0,1 0 0,1 0 0,2 1 0,-1-2 0,1 0 0,0 1 0,1-1 0,0 1 0,0-1 0,0 0 0,0 1 0,1-2 0,3 1 0,3 0 0,4 0 0,2-2 0,4-1 0,1-3 0,4-2 0,0 0 0,-2-1 0,-2-2 0,-3-3 0,-2-4 0,-2-3 0,-2-1 0,0 1 0,-1 1 0,-1 1 0,-2 1 0,-2 2 0,-1 1 0,-3 1 0,0 3 0,-1 0 0,-1 0 0,0 1 0,0-1 0,0 1 0,0 0 0,1 2 0,5 4 0,3 1 0,11 4 0,2-2 0,0-2 0,0-2 0,-6-2 0,-3-1 0,0-1 0,-4 0 0,0 0 0,-1 0 0,-3-1 0,0 0 0,0-2 0,-1-1 0,0-1 0,0-1 0,0 0 0,0-1 0,0-1 0,-1-1 0,0 4 0,0 1 0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9:38.33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64 121 24575,'0'-15'0,"0"-1"0,0 2 0,-2 1 0,-1 3 0,-1 2 0,0 1 0,-2 1 0,0 1 0,0 0 0,1 1 0,0 1 0,-1 0 0,1 0 0,0 0 0,2 0 0,1 2 0,0 0 0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9:42.52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53 64 24575,'-8'13'0,"0"-2"0,2-4 0,1-1 0,1-1 0,1-1 0,1 1 0,-1-1 0,0 1 0,-1-2 0,1 0 0,0 0 0,3 0 0,0 0 0,1 0 0,2 1 0,2-1 0,2 1 0,2 0 0,1 0 0,1-1 0,-1 1 0,-1-2 0,0 0 0,-2-1 0,-2 0 0,1 0 0,-2-1 0,0 1 0,0 0 0,0 0 0,0 0 0,2-1 0,0 0 0,2 1 0,-1-1 0,0 0 0,0 0 0,-1 0 0,0 0 0,-1-2 0,-1-1 0,0-2 0,-1-3 0,0 2 0,-1-1 0,1 2 0,1-1 0,-1 1 0,0 1 0,-1 4 0,-5 9 0,0 1 0,-3 7 0,3-3 0,0 1 0,2 0 0,1 1 0,0-2 0,0-3 0,2-1 0,2-3 0,0-2 0,3 0 0,-1-2 0,2-2 0,1 0 0,0-1 0,1 0 0,0 0 0,0 0 0,0 0 0,2 0 0,0 0 0,0-1 0,0-1 0,-2-3 0,-1-1 0,-2-1 0,1-2 0,-1-1 0,1-1 0,0-1 0,0 0 0,-1 1 0,-2 1 0,-3 3 0,-1 0 0,-1 1 0,0 0 0,-1 1 0,0 1 0,-2 1 0,1 1 0,10 8 0,1-2 0,12 4 0,-3-5 0,0-2 0,-1 0 0,-1-1 0,-1 0 0,-3-1 0,-1-1 0,-2-2 0,-2-3 0,1 0 0,-1-3 0,-1-1 0,-1-1 0,-1 2 0,-1 0 0,-2 0 0,-1 0 0,0-2 0,-2-1 0,-5 1 0,-4 1 0,-3 2 0,2 3 0,1 1 0,1 2 0,0 2 0,0-1 0,-2 1 0,0 1 0,1 0 0,1 0 0,0 0 0,-1 0 0,1 1 0,2 1 0,1 0 0,3 1 0,1-1 0,0 0 0,1-1 0,-1 0 0,0 0 0,1 0 0,-2 1 0,-2-1 0,-1 0 0,-1 0 0,1-1 0,2-1 0,4 1 0,0-1 0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9:4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233 42 24575,'-11'0'0,"1"0"0,1 0 0,0 0 0,2 0 0,-3 0 0,-1-2 0,0 0 0,-2-2 0,0 1 0,1 0 0,2 0 0,1-1 0,1 2 0,2-1 0,2 0 0,-1 0 0,1 0 0,-1 0 0,2 1 0,0 0 0,1 7 0,1 3 0,1 7 0,0 0 0,0-1 0,0-2 0,0-3 0,0-1 0,0-1 0,0 0 0,0-1 0,0 0 0,1 0 0,0 0 0,0-1 0,1 0 0,0-2 0,1 0 0,1-2 0,1 1 0,2 1 0,1 0 0,3 1 0,0-1 0,1 1 0,-2-1 0,0 0 0,-3-1 0,0 1 0,-1-1 0,-1 0 0,0-1 0,-1 1 0,0-1 0,-1 1 0,0 0 0,-1 0 0,-2 1 0,1-1 0,-2 2 0,-1-2 0,-4 0 0,-4 0 0,-2-2 0,-1 1 0,0 0 0,2 0 0,1-1 0,0 2 0,0 1 0,0 1 0,0 0 0,-1 0 0,0 1 0,-1 1 0,1 0 0,2 2 0,1 0 0,4-1 0,1 1 0,1 2 0,0 0 0,1 2 0,1 0 0,1 2 0,2 1 0,2-1 0,2 0 0,2-2 0,0-1 0,1-3 0,-1-1 0,3-1 0,0-2 0,1-1 0,2-1 0,1-1 0,0-1 0,-2 0 0,-1-1 0,-3-2 0,0-3 0,-2-1 0,0-2 0,0 3 0,-2 1 0,-1 3 0,-2 3 0,-3 2 0,-3 5 0,-2 3 0,-1 4 0,1 1 0,1-1 0,2 1 0,1-2 0,1 3 0,1 2 0,2 1 0,2-1 0,3-5 0,0-2 0,-1-5 0,0-4 0,-1-2 0,0-1 0,1 0 0,2 0 0,2 0 0,1-2 0,0-2 0,1-2 0,2-2 0,0-2 0,1-2 0,-1 0 0,-3 0 0,-1 1 0,-2 1 0,-1-2 0,-1 0 0,-1 0 0,-1 1 0,-3 1 0,0 3 0,-1 1 0,-1 2 0,-1 1 0,1 12 0,6 0 0,6 12 0,5-7 0,1 1 0,-2-5 0,-2-1 0,-1-2 0,-2-3 0,-2-1 0,-1-2 0,0-1 0,-2 0 0,1 0 0,-1 0 0,-1 0 0,1-1 0,-1 0 0,1-2 0,0-1 0,1-1 0,-1-2 0,1-2 0,-1-1 0,1-2 0,-1 1 0,0-3 0,0-1 0,-1-1 0,-1 0 0,-3 3 0,-1 1 0,0 4 0,0 2 0,0 2 0,-2 1 0,-2 1 0,-2 0 0,-4 1 0,-1-1 0,-1 1 0,0 0 0,0 0 0,3 1 0,1 0 0,0 0 0,2 0 0,-1 0 0,2 0 0,-1 0 0,1 0 0,1-1 0,2 0 0,15-5 0,0 0 0,8-4 0,-7 2 0,-3-2 0,-1-1 0,1-3 0,1-1 0,0 0 0,-1 1 0,-2 0 0,-2 3 0,-1 0 0,-2 2 0,-1 1 0,-3 0 0,0 1 0,0-1 0,0 2 0,-1 1 0,-2-1 0,-5 2 0,-3 0 0,-4 1 0,-3-1 0,0 2 0,-3-1 0,0 1 0,2 1 0,4 1 0,4 0 0,4 0 0,2 0 0,-1 0 0,0 1 0,-1 0 0,-1 0 0,2 0 0,0 0 0,1 0 0,0 0 0,2 0 0,1 0 0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3:26.56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0 632 24575,'0'-10'0,"0"-1"0,0-1 0,0-3 0,2 0 0,1 0 0,0 0 0,1 2 0,-1 0 0,0 1 0,-1 0 0,0 0 0,1 0 0,-1-2 0,0 1 0,-2-1 0,2 0 0,0 0 0,1 0 0,-1 1 0,-1-1 0,1-1 0,0 1 0,1-1 0,-1-1 0,-2-1 0,3 0 0,-1-1 0,3 2 0,0 2 0,0-2 0,-1 1 0,0-1 0,-1 1 0,1 0 0,0 0 0,1 0 0,0-2 0,-1 2 0,1 0 0,0 2 0,-1 4 0,0 0 0,-2 1 0,2-1 0,-1 2 0,0 4 0,-10 8 0,0 0 0,-3 0 0,5-4 0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3:29.10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96 319 24575,'0'-12'0,"-1"-2"0,-1-2 0,-1 1 0,1 1 0,-1 1 0,0 2 0,-2 0 0,0 0 0,0 0 0,0-1 0,1 0 0,-2 0 0,1 0 0,-2 0 0,0-1 0,1 1 0,1 0 0,1 2 0,1 0 0,0 0 0,1 1 0,1 1 0,1-1 0,-2-1 0,0 1 0,-1-2 0,1 7 0,2 0 0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9:54.13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121 18 24575,'-9'-6'0,"1"1"0,2 3 0,0 1 0,1 0 0,-1 0 0,1 0 0,1 1 0,0 0 0,0 0 0,0 0 0,0 0 0,0-1 0,0 1 0,-1 0 0,1 1 0,1 1 0,1 1 0,0 0 0,0 1 0,0 0 0,1 2 0,-1 2 0,0 2 0,-1 2 0,0 2 0,0-3 0,1 0 0,1-3 0,1-2 0,0 0 0,0-1 0,0-1 0,2 0 0,1 0 0,2-1 0,1-1 0,0 0 0,0-2 0,-1 0 0,1 0 0,-1 0 0,1 0 0,-1 0 0,1 0 0,-1 0 0,-2 0 0,-13 7 0,1-2 0,-9 4 0,6-3 0,4-1 0,1 2 0,2 1 0,2 1 0,0 3 0,1 2 0,1 1 0,0-1 0,1-2 0,0-2 0,0-1 0,0-1 0,1 0 0,2-1 0,1-1 0,3-1 0,2-2 0,3-1 0,5 1 0,4-2 0,4 1 0,3-2 0,-1 0 0,-2 0 0,-4 0 0,-4-1 0,-5 0 0,-2-3 0,-1-1 0,-3 0 0,0-1 0,-3 1 0,-1-3 0,-1 0 0,-1-1 0,0-1 0,0 1 0,0 1 0,0 0 0,0 2 0,0 1 0,-1 1 0,0 2 0,-1 7 0,1 1 0,4 6 0,4-3 0,4-1 0,4 1 0,2-1 0,3 1 0,1-1 0,-1-2 0,-2-3 0,-3-1 0,-3-2 0,-2 0 0,-3 0 0,0 0 0,-1-1 0,-1-2 0,0-2 0,-1-2 0,2 0 0,-1 0 0,0-1 0,-1 0 0,0 0 0,-2-2 0,0 0 0,-1 1 0,-1 0 0,0 2 0,0-2 0,0 1 0,0-1 0,-1-1 0,-1 1 0,-1 0 0,-1-1 0,1 1 0,1 1 0,-1 1 0,1 2 0,-1 0 0,0 1 0,0 1 0,-1-1 0,0 1 0,-2-1 0,0-1 0,-1 0 0,-2 0 0,-1 1 0,0 0 0,1 1 0,2 0 0,1 2 0,0 0 0,0-1 0,0 2 0,1-1 0,-1-1 0,2 1 0,-1-1 0,1 1 0,0 1 0,0-1 0,-1 0 0,1 0 0,1 0 0,-1-1 0,3 1 0,0 0 0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9:56.49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66 1 24575,'-10'12'0,"1"-1"0,2-2 0,0-1 0,1-2 0,1-1 0,0-1 0,1-1 0,0 1 0,2 0 0,0 1 0,1 0 0,0 0 0,0 0 0,0-1 0,1 1 0,0-1 0,0 0 0,0 1 0,0 0 0,1 2 0,2 0 0,2-1 0,2 0 0,2-1 0,0 0 0,1-1 0,0 0 0,-2-2 0,-1-2 0,0 0 0,1 0 0,-1 0 0,-1 0 0,-2 0 0,1 0 0,-2 0 0,1 0 0,0 0 0,-1 0 0,0 0 0,0-2 0,0-1 0,0-1 0,-1-1 0,1 1 0,-2 2 0,0 0 0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6T13:49:58.79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1 157 24575,'0'20'0,"0"-1"0,0-1 0,0-3 0,0-6 0,1 0 0,1-2 0,1 1 0,2-1 0,0-1 0,-1-2 0,2 0 0,0 0 0,0-1 0,2 1 0,-1-1 0,0-2 0,1 0 0,-1-1 0,2 0 0,1-3 0,1-5 0,1-4 0,0-1 0,-3 0 0,-1 2 0,-2 4 0,-3-1 0,-2 2 0,0 0 0,-1 0 0,0-1 0,0 1 0,0-1 0,0 0 0,0 2 0,-2 1 0,0 2 0,-2 0 0,-1 1 0,1-1 0,0 0 0,2 0 0,13 0 0,3 2 0,16 1 0,-1 1 0,-1-1 0,-2-1 0,-8 0 0,-3 0 0,-2 0 0,-3 0 0,-2 0 0,-2 0 0,-1-1 0,-2-2 0,-1-1 0,0-2 0,1 0 0,0-3 0,-1 0 0,0-2 0,-1-1 0,-1 0 0,0 0 0,0 1 0,0 1 0,-1 2 0,-2 0 0,-2 2 0,-3 0 0,-2 2 0,-1 0 0,-1 1 0,1 1 0,0 0 0,-1 0 0,-2 0 0,-3 0 0,-3 1 0,-2 1 0,-2 0 0,2-1 0,2 0 0,3-1 0,5 1 0,2 1 0,6 0 0,1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DC096-E295-D5A9-88DA-423476B669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BA7518-A4D8-266B-56E8-036B820399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41AB57-3120-95CA-9969-B202D874D9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F2C9A-8C70-B241-82E3-A2232FA1A0F5}" type="datetimeFigureOut">
              <a:rPr lang="en-US" smtClean="0"/>
              <a:t>7/18/26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C6131B-9AA2-5A35-AE02-3E431544D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DAE04F-1603-E2AC-FA54-74F735D1BA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CB6AB-711D-884F-A59C-E33850A3AC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181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74EE4-7FB5-DBBC-CF41-6526B22C48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938D96-FC16-1CC6-0EE7-494B1712F5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C310BD-936A-02BD-0FAE-8DFFADF7BA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F2C9A-8C70-B241-82E3-A2232FA1A0F5}" type="datetimeFigureOut">
              <a:rPr lang="en-US" smtClean="0"/>
              <a:t>7/18/26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4C7787-0514-ED98-4807-DD08573C4B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29A7FB-3FAC-C301-28B8-86202A759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CB6AB-711D-884F-A59C-E33850A3AC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6415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74030-0386-48A3-E2AA-A4838F4324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579F59-41A1-4D67-4FDA-69FC218D07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B02DD1-CA71-85E0-37F1-907B3B5D0F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F2C9A-8C70-B241-82E3-A2232FA1A0F5}" type="datetimeFigureOut">
              <a:rPr lang="en-US" smtClean="0"/>
              <a:t>7/18/26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D53945-23B4-B34E-21F7-2124048B7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C2C766-8D1C-AB39-CB6F-745B9186D5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CB6AB-711D-884F-A59C-E33850A3AC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3351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BF445-1651-4176-47B2-56739BBCC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082030-DFCB-12C2-F7E0-27FC726608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E91F1C-375F-06F3-7581-0780D10165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D1FE35-B0CC-89A6-AC95-3685EB8671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F2C9A-8C70-B241-82E3-A2232FA1A0F5}" type="datetimeFigureOut">
              <a:rPr lang="en-US" smtClean="0"/>
              <a:t>7/18/26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1EB257-76AA-7EDB-02BA-4071CBA758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5D2C34-9F80-B9F5-D5F5-71C5740CB7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CB6AB-711D-884F-A59C-E33850A3AC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011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1F5F1-90D3-9922-A8AF-FBE02D4FC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811AD7-952D-9C8A-EBE1-406F43FC47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D28248-2467-FB76-F4EB-9995903953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B411C85-3BEA-4FDB-B6AC-104A405988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C26475-74C9-E9B7-7369-BEDA5C385F3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5DAB685-D4E5-AF0F-8277-0CB0C5524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F2C9A-8C70-B241-82E3-A2232FA1A0F5}" type="datetimeFigureOut">
              <a:rPr lang="en-US" smtClean="0"/>
              <a:t>7/18/26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1B962C-A8F8-6398-476C-A22775297A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062B7B-FB59-3FDE-10B9-F0C181980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CB6AB-711D-884F-A59C-E33850A3AC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2523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109D5-6357-4BF6-5043-9CA7DD3B8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9F71EA-3A1A-7986-DAC4-584B19B011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F2C9A-8C70-B241-82E3-A2232FA1A0F5}" type="datetimeFigureOut">
              <a:rPr lang="en-US" smtClean="0"/>
              <a:t>7/18/26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DA521D-E3E7-1D29-4DE5-BE069AA891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4C34C2-64E4-E5B4-5B5D-549BD57778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CB6AB-711D-884F-A59C-E33850A3AC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6635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1AE372D-6DB0-C9A4-9B00-57E773687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F2C9A-8C70-B241-82E3-A2232FA1A0F5}" type="datetimeFigureOut">
              <a:rPr lang="en-US" smtClean="0"/>
              <a:t>7/18/26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7DB6A2-12EE-9259-DE21-86DD217CE3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C14770-1E1D-A6F1-0D73-EAC13896F1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CB6AB-711D-884F-A59C-E33850A3AC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73970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23845-847E-D4D7-6716-380026B11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AF98C-E42A-5F7A-3FAD-21324BC193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A84425-B100-E8A5-18C4-486AAF2798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554162-40F6-9451-0594-77EC25B2C3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F2C9A-8C70-B241-82E3-A2232FA1A0F5}" type="datetimeFigureOut">
              <a:rPr lang="en-US" smtClean="0"/>
              <a:t>7/18/26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DB1106-231E-2376-0983-4B4147259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1F7A2C-EE61-575A-073D-D121C8761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CB6AB-711D-884F-A59C-E33850A3AC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3008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02BD2-B9C9-B7A1-4C97-1AE6D1EAF3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C28DDD-851F-4FBC-5F85-C76D2CFE29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ABBAE4-80E2-AD1B-30C1-46AE0A029C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985F04-BA75-EE56-CFE5-3684A3C633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F2C9A-8C70-B241-82E3-A2232FA1A0F5}" type="datetimeFigureOut">
              <a:rPr lang="en-US" smtClean="0"/>
              <a:t>7/18/26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68D48D-9012-E66D-32CC-1786894DE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30CE29-6B86-5229-56E6-C0458DB15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CB6AB-711D-884F-A59C-E33850A3AC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1301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87E07-2C4B-37A9-23CC-E10634D19A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806CAB-D1A3-FF7D-A84E-38D5E351EE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CA7ECD-A10C-994B-DF9B-D9592411C7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F2C9A-8C70-B241-82E3-A2232FA1A0F5}" type="datetimeFigureOut">
              <a:rPr lang="en-US" smtClean="0"/>
              <a:t>7/18/26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3EE4FC-7904-5ECA-9212-68A8EDCFD4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1A09A7-15B1-A4B0-3D6A-9ACDE5E10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CB6AB-711D-884F-A59C-E33850A3AC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34896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681B12F-C530-14E3-3D45-9B75FD2471C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601408-54D3-69AD-B365-B36FEB8CB0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451755-9391-B9E0-F0E3-202C401CE6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F2C9A-8C70-B241-82E3-A2232FA1A0F5}" type="datetimeFigureOut">
              <a:rPr lang="en-US" smtClean="0"/>
              <a:t>7/18/26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DC8F6E-1F2C-C101-C249-196578AD96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668CBA-D18B-37AA-0EE5-E8F6429472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CB6AB-711D-884F-A59C-E33850A3AC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4963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2C13D3-4391-4E53-C987-900F27C18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50C2BD-F86A-6D9B-E734-2D43C6712D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5BDF4-BEAF-CE6F-62AE-5B31FBCCA7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77F2C9A-8C70-B241-82E3-A2232FA1A0F5}" type="datetimeFigureOut">
              <a:rPr lang="en-US" smtClean="0"/>
              <a:t>7/18/26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FC7002-C7B1-96EB-E23C-05D0B53E15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7C97C-575D-7AD4-9360-F5E7052A12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01CB6AB-711D-884F-A59C-E33850A3AC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5878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58.png"/><Relationship Id="rId21" Type="http://schemas.openxmlformats.org/officeDocument/2006/relationships/image" Target="../media/image11.png"/><Relationship Id="rId42" Type="http://schemas.openxmlformats.org/officeDocument/2006/relationships/customXml" Target="../ink/ink20.xml"/><Relationship Id="rId63" Type="http://schemas.openxmlformats.org/officeDocument/2006/relationships/image" Target="../media/image31.png"/><Relationship Id="rId84" Type="http://schemas.openxmlformats.org/officeDocument/2006/relationships/customXml" Target="../ink/ink42.xml"/><Relationship Id="rId138" Type="http://schemas.openxmlformats.org/officeDocument/2006/relationships/image" Target="../media/image2.png"/><Relationship Id="rId16" Type="http://schemas.openxmlformats.org/officeDocument/2006/relationships/customXml" Target="../ink/ink7.xml"/><Relationship Id="rId107" Type="http://schemas.openxmlformats.org/officeDocument/2006/relationships/image" Target="../media/image53.png"/><Relationship Id="rId11" Type="http://schemas.openxmlformats.org/officeDocument/2006/relationships/image" Target="../media/image6.png"/><Relationship Id="rId32" Type="http://schemas.openxmlformats.org/officeDocument/2006/relationships/customXml" Target="../ink/ink15.xml"/><Relationship Id="rId37" Type="http://schemas.openxmlformats.org/officeDocument/2006/relationships/image" Target="../media/image19.png"/><Relationship Id="rId53" Type="http://schemas.openxmlformats.org/officeDocument/2006/relationships/image" Target="../media/image26.png"/><Relationship Id="rId58" Type="http://schemas.openxmlformats.org/officeDocument/2006/relationships/customXml" Target="../ink/ink29.xml"/><Relationship Id="rId74" Type="http://schemas.openxmlformats.org/officeDocument/2006/relationships/customXml" Target="../ink/ink37.xml"/><Relationship Id="rId79" Type="http://schemas.openxmlformats.org/officeDocument/2006/relationships/image" Target="../media/image39.png"/><Relationship Id="rId102" Type="http://schemas.openxmlformats.org/officeDocument/2006/relationships/customXml" Target="../ink/ink51.xml"/><Relationship Id="rId123" Type="http://schemas.openxmlformats.org/officeDocument/2006/relationships/image" Target="../media/image61.png"/><Relationship Id="rId128" Type="http://schemas.openxmlformats.org/officeDocument/2006/relationships/customXml" Target="../ink/ink64.xml"/><Relationship Id="rId5" Type="http://schemas.openxmlformats.org/officeDocument/2006/relationships/image" Target="../media/image3.png"/><Relationship Id="rId90" Type="http://schemas.openxmlformats.org/officeDocument/2006/relationships/customXml" Target="../ink/ink45.xml"/><Relationship Id="rId95" Type="http://schemas.openxmlformats.org/officeDocument/2006/relationships/image" Target="../media/image47.png"/><Relationship Id="rId22" Type="http://schemas.openxmlformats.org/officeDocument/2006/relationships/customXml" Target="../ink/ink10.xml"/><Relationship Id="rId27" Type="http://schemas.openxmlformats.org/officeDocument/2006/relationships/image" Target="../media/image14.png"/><Relationship Id="rId43" Type="http://schemas.openxmlformats.org/officeDocument/2006/relationships/image" Target="../media/image22.png"/><Relationship Id="rId48" Type="http://schemas.openxmlformats.org/officeDocument/2006/relationships/customXml" Target="../ink/ink24.xml"/><Relationship Id="rId64" Type="http://schemas.openxmlformats.org/officeDocument/2006/relationships/customXml" Target="../ink/ink32.xml"/><Relationship Id="rId69" Type="http://schemas.openxmlformats.org/officeDocument/2006/relationships/image" Target="../media/image34.png"/><Relationship Id="rId113" Type="http://schemas.openxmlformats.org/officeDocument/2006/relationships/image" Target="../media/image56.png"/><Relationship Id="rId118" Type="http://schemas.openxmlformats.org/officeDocument/2006/relationships/customXml" Target="../ink/ink59.xml"/><Relationship Id="rId134" Type="http://schemas.openxmlformats.org/officeDocument/2006/relationships/customXml" Target="../ink/ink67.xml"/><Relationship Id="rId80" Type="http://schemas.openxmlformats.org/officeDocument/2006/relationships/customXml" Target="../ink/ink40.xml"/><Relationship Id="rId85" Type="http://schemas.openxmlformats.org/officeDocument/2006/relationships/image" Target="../media/image42.png"/><Relationship Id="rId12" Type="http://schemas.openxmlformats.org/officeDocument/2006/relationships/customXml" Target="../ink/ink5.xml"/><Relationship Id="rId17" Type="http://schemas.openxmlformats.org/officeDocument/2006/relationships/image" Target="../media/image9.png"/><Relationship Id="rId33" Type="http://schemas.openxmlformats.org/officeDocument/2006/relationships/image" Target="../media/image17.png"/><Relationship Id="rId38" Type="http://schemas.openxmlformats.org/officeDocument/2006/relationships/customXml" Target="../ink/ink18.xml"/><Relationship Id="rId59" Type="http://schemas.openxmlformats.org/officeDocument/2006/relationships/image" Target="../media/image29.png"/><Relationship Id="rId103" Type="http://schemas.openxmlformats.org/officeDocument/2006/relationships/image" Target="../media/image51.png"/><Relationship Id="rId108" Type="http://schemas.openxmlformats.org/officeDocument/2006/relationships/customXml" Target="../ink/ink54.xml"/><Relationship Id="rId124" Type="http://schemas.openxmlformats.org/officeDocument/2006/relationships/customXml" Target="../ink/ink62.xml"/><Relationship Id="rId129" Type="http://schemas.openxmlformats.org/officeDocument/2006/relationships/image" Target="../media/image64.png"/><Relationship Id="rId54" Type="http://schemas.openxmlformats.org/officeDocument/2006/relationships/customXml" Target="../ink/ink27.xml"/><Relationship Id="rId70" Type="http://schemas.openxmlformats.org/officeDocument/2006/relationships/customXml" Target="../ink/ink35.xml"/><Relationship Id="rId75" Type="http://schemas.openxmlformats.org/officeDocument/2006/relationships/image" Target="../media/image37.png"/><Relationship Id="rId91" Type="http://schemas.openxmlformats.org/officeDocument/2006/relationships/image" Target="../media/image45.png"/><Relationship Id="rId96" Type="http://schemas.openxmlformats.org/officeDocument/2006/relationships/customXml" Target="../ink/ink48.xml"/><Relationship Id="rId1" Type="http://schemas.microsoft.com/office/2007/relationships/media" Target="../media/media4.m4a"/><Relationship Id="rId6" Type="http://schemas.openxmlformats.org/officeDocument/2006/relationships/customXml" Target="../ink/ink2.xml"/><Relationship Id="rId23" Type="http://schemas.openxmlformats.org/officeDocument/2006/relationships/image" Target="../media/image12.png"/><Relationship Id="rId28" Type="http://schemas.openxmlformats.org/officeDocument/2006/relationships/customXml" Target="../ink/ink13.xml"/><Relationship Id="rId49" Type="http://schemas.openxmlformats.org/officeDocument/2006/relationships/image" Target="../media/image24.png"/><Relationship Id="rId114" Type="http://schemas.openxmlformats.org/officeDocument/2006/relationships/customXml" Target="../ink/ink57.xml"/><Relationship Id="rId119" Type="http://schemas.openxmlformats.org/officeDocument/2006/relationships/image" Target="../media/image59.png"/><Relationship Id="rId44" Type="http://schemas.openxmlformats.org/officeDocument/2006/relationships/customXml" Target="../ink/ink21.xml"/><Relationship Id="rId60" Type="http://schemas.openxmlformats.org/officeDocument/2006/relationships/customXml" Target="../ink/ink30.xml"/><Relationship Id="rId65" Type="http://schemas.openxmlformats.org/officeDocument/2006/relationships/image" Target="../media/image32.png"/><Relationship Id="rId81" Type="http://schemas.openxmlformats.org/officeDocument/2006/relationships/image" Target="../media/image40.png"/><Relationship Id="rId86" Type="http://schemas.openxmlformats.org/officeDocument/2006/relationships/customXml" Target="../ink/ink43.xml"/><Relationship Id="rId130" Type="http://schemas.openxmlformats.org/officeDocument/2006/relationships/customXml" Target="../ink/ink65.xml"/><Relationship Id="rId135" Type="http://schemas.openxmlformats.org/officeDocument/2006/relationships/image" Target="../media/image67.png"/><Relationship Id="rId13" Type="http://schemas.openxmlformats.org/officeDocument/2006/relationships/image" Target="../media/image7.png"/><Relationship Id="rId18" Type="http://schemas.openxmlformats.org/officeDocument/2006/relationships/customXml" Target="../ink/ink8.xml"/><Relationship Id="rId39" Type="http://schemas.openxmlformats.org/officeDocument/2006/relationships/image" Target="../media/image20.png"/><Relationship Id="rId109" Type="http://schemas.openxmlformats.org/officeDocument/2006/relationships/image" Target="../media/image54.png"/><Relationship Id="rId34" Type="http://schemas.openxmlformats.org/officeDocument/2006/relationships/customXml" Target="../ink/ink16.xml"/><Relationship Id="rId50" Type="http://schemas.openxmlformats.org/officeDocument/2006/relationships/customXml" Target="../ink/ink25.xml"/><Relationship Id="rId55" Type="http://schemas.openxmlformats.org/officeDocument/2006/relationships/image" Target="../media/image27.png"/><Relationship Id="rId76" Type="http://schemas.openxmlformats.org/officeDocument/2006/relationships/customXml" Target="../ink/ink38.xml"/><Relationship Id="rId97" Type="http://schemas.openxmlformats.org/officeDocument/2006/relationships/image" Target="../media/image48.png"/><Relationship Id="rId104" Type="http://schemas.openxmlformats.org/officeDocument/2006/relationships/customXml" Target="../ink/ink52.xml"/><Relationship Id="rId120" Type="http://schemas.openxmlformats.org/officeDocument/2006/relationships/customXml" Target="../ink/ink60.xml"/><Relationship Id="rId125" Type="http://schemas.openxmlformats.org/officeDocument/2006/relationships/image" Target="../media/image62.png"/><Relationship Id="rId7" Type="http://schemas.openxmlformats.org/officeDocument/2006/relationships/image" Target="../media/image4.png"/><Relationship Id="rId71" Type="http://schemas.openxmlformats.org/officeDocument/2006/relationships/image" Target="../media/image35.png"/><Relationship Id="rId92" Type="http://schemas.openxmlformats.org/officeDocument/2006/relationships/customXml" Target="../ink/ink46.xml"/><Relationship Id="rId2" Type="http://schemas.openxmlformats.org/officeDocument/2006/relationships/audio" Target="../media/media4.m4a"/><Relationship Id="rId29" Type="http://schemas.openxmlformats.org/officeDocument/2006/relationships/image" Target="../media/image15.png"/><Relationship Id="rId24" Type="http://schemas.openxmlformats.org/officeDocument/2006/relationships/customXml" Target="../ink/ink11.xml"/><Relationship Id="rId40" Type="http://schemas.openxmlformats.org/officeDocument/2006/relationships/customXml" Target="../ink/ink19.xml"/><Relationship Id="rId45" Type="http://schemas.openxmlformats.org/officeDocument/2006/relationships/customXml" Target="../ink/ink22.xml"/><Relationship Id="rId66" Type="http://schemas.openxmlformats.org/officeDocument/2006/relationships/customXml" Target="../ink/ink33.xml"/><Relationship Id="rId87" Type="http://schemas.openxmlformats.org/officeDocument/2006/relationships/image" Target="../media/image43.png"/><Relationship Id="rId110" Type="http://schemas.openxmlformats.org/officeDocument/2006/relationships/customXml" Target="../ink/ink55.xml"/><Relationship Id="rId115" Type="http://schemas.openxmlformats.org/officeDocument/2006/relationships/image" Target="../media/image57.png"/><Relationship Id="rId131" Type="http://schemas.openxmlformats.org/officeDocument/2006/relationships/image" Target="../media/image65.png"/><Relationship Id="rId136" Type="http://schemas.openxmlformats.org/officeDocument/2006/relationships/customXml" Target="../ink/ink68.xml"/><Relationship Id="rId61" Type="http://schemas.openxmlformats.org/officeDocument/2006/relationships/image" Target="../media/image30.png"/><Relationship Id="rId82" Type="http://schemas.openxmlformats.org/officeDocument/2006/relationships/customXml" Target="../ink/ink41.xml"/><Relationship Id="rId19" Type="http://schemas.openxmlformats.org/officeDocument/2006/relationships/image" Target="../media/image10.png"/><Relationship Id="rId14" Type="http://schemas.openxmlformats.org/officeDocument/2006/relationships/customXml" Target="../ink/ink6.xml"/><Relationship Id="rId30" Type="http://schemas.openxmlformats.org/officeDocument/2006/relationships/customXml" Target="../ink/ink14.xml"/><Relationship Id="rId35" Type="http://schemas.openxmlformats.org/officeDocument/2006/relationships/image" Target="../media/image18.png"/><Relationship Id="rId56" Type="http://schemas.openxmlformats.org/officeDocument/2006/relationships/customXml" Target="../ink/ink28.xml"/><Relationship Id="rId77" Type="http://schemas.openxmlformats.org/officeDocument/2006/relationships/image" Target="../media/image38.png"/><Relationship Id="rId100" Type="http://schemas.openxmlformats.org/officeDocument/2006/relationships/customXml" Target="../ink/ink50.xml"/><Relationship Id="rId105" Type="http://schemas.openxmlformats.org/officeDocument/2006/relationships/image" Target="../media/image52.png"/><Relationship Id="rId126" Type="http://schemas.openxmlformats.org/officeDocument/2006/relationships/customXml" Target="../ink/ink63.xml"/><Relationship Id="rId8" Type="http://schemas.openxmlformats.org/officeDocument/2006/relationships/customXml" Target="../ink/ink3.xml"/><Relationship Id="rId51" Type="http://schemas.openxmlformats.org/officeDocument/2006/relationships/image" Target="../media/image25.png"/><Relationship Id="rId72" Type="http://schemas.openxmlformats.org/officeDocument/2006/relationships/customXml" Target="../ink/ink36.xml"/><Relationship Id="rId93" Type="http://schemas.openxmlformats.org/officeDocument/2006/relationships/image" Target="../media/image46.png"/><Relationship Id="rId98" Type="http://schemas.openxmlformats.org/officeDocument/2006/relationships/customXml" Target="../ink/ink49.xml"/><Relationship Id="rId121" Type="http://schemas.openxmlformats.org/officeDocument/2006/relationships/image" Target="../media/image60.png"/><Relationship Id="rId3" Type="http://schemas.openxmlformats.org/officeDocument/2006/relationships/slideLayout" Target="../slideLayouts/slideLayout2.xml"/><Relationship Id="rId25" Type="http://schemas.openxmlformats.org/officeDocument/2006/relationships/image" Target="../media/image13.png"/><Relationship Id="rId46" Type="http://schemas.openxmlformats.org/officeDocument/2006/relationships/customXml" Target="../ink/ink23.xml"/><Relationship Id="rId67" Type="http://schemas.openxmlformats.org/officeDocument/2006/relationships/image" Target="../media/image33.png"/><Relationship Id="rId116" Type="http://schemas.openxmlformats.org/officeDocument/2006/relationships/customXml" Target="../ink/ink58.xml"/><Relationship Id="rId137" Type="http://schemas.openxmlformats.org/officeDocument/2006/relationships/image" Target="../media/image68.png"/><Relationship Id="rId20" Type="http://schemas.openxmlformats.org/officeDocument/2006/relationships/customXml" Target="../ink/ink9.xml"/><Relationship Id="rId41" Type="http://schemas.openxmlformats.org/officeDocument/2006/relationships/image" Target="../media/image21.png"/><Relationship Id="rId62" Type="http://schemas.openxmlformats.org/officeDocument/2006/relationships/customXml" Target="../ink/ink31.xml"/><Relationship Id="rId83" Type="http://schemas.openxmlformats.org/officeDocument/2006/relationships/image" Target="../media/image41.png"/><Relationship Id="rId88" Type="http://schemas.openxmlformats.org/officeDocument/2006/relationships/customXml" Target="../ink/ink44.xml"/><Relationship Id="rId111" Type="http://schemas.openxmlformats.org/officeDocument/2006/relationships/image" Target="../media/image55.png"/><Relationship Id="rId132" Type="http://schemas.openxmlformats.org/officeDocument/2006/relationships/customXml" Target="../ink/ink66.xml"/><Relationship Id="rId15" Type="http://schemas.openxmlformats.org/officeDocument/2006/relationships/image" Target="../media/image8.png"/><Relationship Id="rId36" Type="http://schemas.openxmlformats.org/officeDocument/2006/relationships/customXml" Target="../ink/ink17.xml"/><Relationship Id="rId57" Type="http://schemas.openxmlformats.org/officeDocument/2006/relationships/image" Target="../media/image28.png"/><Relationship Id="rId106" Type="http://schemas.openxmlformats.org/officeDocument/2006/relationships/customXml" Target="../ink/ink53.xml"/><Relationship Id="rId127" Type="http://schemas.openxmlformats.org/officeDocument/2006/relationships/image" Target="../media/image63.png"/><Relationship Id="rId10" Type="http://schemas.openxmlformats.org/officeDocument/2006/relationships/customXml" Target="../ink/ink4.xml"/><Relationship Id="rId31" Type="http://schemas.openxmlformats.org/officeDocument/2006/relationships/image" Target="../media/image16.png"/><Relationship Id="rId52" Type="http://schemas.openxmlformats.org/officeDocument/2006/relationships/customXml" Target="../ink/ink26.xml"/><Relationship Id="rId73" Type="http://schemas.openxmlformats.org/officeDocument/2006/relationships/image" Target="../media/image36.png"/><Relationship Id="rId78" Type="http://schemas.openxmlformats.org/officeDocument/2006/relationships/customXml" Target="../ink/ink39.xml"/><Relationship Id="rId94" Type="http://schemas.openxmlformats.org/officeDocument/2006/relationships/customXml" Target="../ink/ink47.xml"/><Relationship Id="rId99" Type="http://schemas.openxmlformats.org/officeDocument/2006/relationships/image" Target="../media/image49.png"/><Relationship Id="rId101" Type="http://schemas.openxmlformats.org/officeDocument/2006/relationships/image" Target="../media/image50.png"/><Relationship Id="rId122" Type="http://schemas.openxmlformats.org/officeDocument/2006/relationships/customXml" Target="../ink/ink61.xml"/><Relationship Id="rId4" Type="http://schemas.openxmlformats.org/officeDocument/2006/relationships/customXml" Target="../ink/ink1.xml"/><Relationship Id="rId9" Type="http://schemas.openxmlformats.org/officeDocument/2006/relationships/image" Target="../media/image5.png"/><Relationship Id="rId26" Type="http://schemas.openxmlformats.org/officeDocument/2006/relationships/customXml" Target="../ink/ink12.xml"/><Relationship Id="rId47" Type="http://schemas.openxmlformats.org/officeDocument/2006/relationships/image" Target="../media/image23.png"/><Relationship Id="rId68" Type="http://schemas.openxmlformats.org/officeDocument/2006/relationships/customXml" Target="../ink/ink34.xml"/><Relationship Id="rId89" Type="http://schemas.openxmlformats.org/officeDocument/2006/relationships/image" Target="../media/image44.png"/><Relationship Id="rId112" Type="http://schemas.openxmlformats.org/officeDocument/2006/relationships/customXml" Target="../ink/ink56.xml"/><Relationship Id="rId133" Type="http://schemas.openxmlformats.org/officeDocument/2006/relationships/image" Target="../media/image6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EA298-E14F-F080-0634-0F71B30EBD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16415" y="4559136"/>
            <a:ext cx="5983705" cy="2021305"/>
          </a:xfrm>
        </p:spPr>
        <p:txBody>
          <a:bodyPr>
            <a:noAutofit/>
          </a:bodyPr>
          <a:lstStyle/>
          <a:p>
            <a:pPr algn="l">
              <a:lnSpc>
                <a:spcPct val="100000"/>
              </a:lnSpc>
            </a:pPr>
            <a:r>
              <a:rPr lang="en-GB" sz="1900" b="1" i="1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Nadeem Ashraf</a:t>
            </a:r>
            <a:b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b="1" i="1" dirty="0"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2433627</a:t>
            </a:r>
            <a:b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b="1" i="1" dirty="0">
                <a:latin typeface="Arial" panose="020B0604020202020204" pitchFamily="34" charset="0"/>
                <a:cs typeface="Arial" panose="020B0604020202020204" pitchFamily="34" charset="0"/>
              </a:rPr>
              <a:t>Lecturers’ Names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: Gillian Weaver, Robert Nartowski </a:t>
            </a:r>
            <a:b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b="1" i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BMHP5023</a:t>
            </a:r>
            <a:b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b="1" i="1" dirty="0">
                <a:latin typeface="Arial" panose="020B0604020202020204" pitchFamily="34" charset="0"/>
                <a:cs typeface="Arial" panose="020B0604020202020204" pitchFamily="34" charset="0"/>
              </a:rPr>
              <a:t>Module Title: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Introduction to Physiology</a:t>
            </a:r>
            <a:b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b="1" i="1" dirty="0">
                <a:latin typeface="Arial" panose="020B0604020202020204" pitchFamily="34" charset="0"/>
                <a:cs typeface="Arial" panose="020B0604020202020204" pitchFamily="34" charset="0"/>
              </a:rPr>
              <a:t>Assignment Title: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Component 2: PowerPoint Presentation with Voice-Over</a:t>
            </a:r>
            <a:endParaRPr lang="en-US" sz="19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CA40355-92A8-8EE3-01FB-8C29A963E0F6}"/>
              </a:ext>
            </a:extLst>
          </p:cNvPr>
          <p:cNvSpPr txBox="1">
            <a:spLocks/>
          </p:cNvSpPr>
          <p:nvPr/>
        </p:nvSpPr>
        <p:spPr>
          <a:xfrm>
            <a:off x="5452427" y="1570600"/>
            <a:ext cx="6739573" cy="202130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CARE PLAN FOR </a:t>
            </a:r>
          </a:p>
          <a:p>
            <a:pPr>
              <a:lnSpc>
                <a:spcPct val="100000"/>
              </a:lnSpc>
            </a:pPr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A FICTIONAL PATIENT </a:t>
            </a:r>
          </a:p>
          <a:p>
            <a:pPr>
              <a:lnSpc>
                <a:spcPct val="100000"/>
              </a:lnSpc>
            </a:pPr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WITH LUNG CANCER</a:t>
            </a:r>
            <a:endParaRPr lang="en-US" sz="36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7,900+ Lungs Breathing Stock Videos and Royalty-Free Footage - iStock |  Deep breath, Fresh air, Inhale">
            <a:extLst>
              <a:ext uri="{FF2B5EF4-FFF2-40B4-BE49-F238E27FC236}">
                <a16:creationId xmlns:a16="http://schemas.microsoft.com/office/drawing/2014/main" id="{9852825B-584F-10B3-3B9F-2FFA8B4719C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3070" r="12350"/>
          <a:stretch>
            <a:fillRect/>
          </a:stretch>
        </p:blipFill>
        <p:spPr>
          <a:xfrm>
            <a:off x="0" y="-12458"/>
            <a:ext cx="5499847" cy="656268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9F0C86C-3CF8-EC87-99F1-9D024793336F}"/>
              </a:ext>
            </a:extLst>
          </p:cNvPr>
          <p:cNvSpPr txBox="1"/>
          <p:nvPr/>
        </p:nvSpPr>
        <p:spPr>
          <a:xfrm>
            <a:off x="169702" y="6550223"/>
            <a:ext cx="454111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Image: https://</a:t>
            </a:r>
            <a:r>
              <a:rPr lang="en-US" sz="1400" dirty="0" err="1"/>
              <a:t>stock.adobe.com</a:t>
            </a:r>
            <a:r>
              <a:rPr lang="en-US" sz="1400" dirty="0"/>
              <a:t>/</a:t>
            </a:r>
            <a:r>
              <a:rPr lang="en-US" sz="1400" dirty="0" err="1"/>
              <a:t>uk</a:t>
            </a:r>
            <a:r>
              <a:rPr lang="en-US" sz="1400" dirty="0"/>
              <a:t>/search/</a:t>
            </a:r>
            <a:r>
              <a:rPr lang="en-US" sz="1400" dirty="0" err="1"/>
              <a:t>video?k</a:t>
            </a:r>
            <a:r>
              <a:rPr lang="en-US" sz="1400" dirty="0"/>
              <a:t>=lung</a:t>
            </a:r>
          </a:p>
        </p:txBody>
      </p:sp>
      <p:pic>
        <p:nvPicPr>
          <p:cNvPr id="9" name="Audio Recording 18 Jul 2026 at 18:47:54">
            <a:hlinkClick r:id="" action="ppaction://media"/>
            <a:extLst>
              <a:ext uri="{FF2B5EF4-FFF2-40B4-BE49-F238E27FC236}">
                <a16:creationId xmlns:a16="http://schemas.microsoft.com/office/drawing/2014/main" id="{4E9FD169-5E45-2C54-3639-4A43B1E366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03888" y="595662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761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75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CB5F9-3811-0092-ED28-4894ACEA57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2C15F-AC2F-1B06-1E98-B38CAC3CC8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is lung cancer?</a:t>
            </a:r>
          </a:p>
          <a:p>
            <a:r>
              <a:rPr lang="en-US" dirty="0"/>
              <a:t>Anatomy and physiology of the respiratory system</a:t>
            </a:r>
          </a:p>
          <a:p>
            <a:r>
              <a:rPr lang="en-US" dirty="0"/>
              <a:t>How lung cancer affects function of the respiratory system</a:t>
            </a:r>
          </a:p>
          <a:p>
            <a:r>
              <a:rPr lang="en-US" dirty="0"/>
              <a:t>Fictional patient profile </a:t>
            </a:r>
          </a:p>
          <a:p>
            <a:r>
              <a:rPr lang="en-US" dirty="0"/>
              <a:t>Risk factors for lung cancer</a:t>
            </a:r>
          </a:p>
          <a:p>
            <a:r>
              <a:rPr lang="en-US" dirty="0"/>
              <a:t>Care plan: parts 1, 2 and 3</a:t>
            </a:r>
          </a:p>
          <a:p>
            <a:r>
              <a:rPr lang="en-US" dirty="0"/>
              <a:t>Conclusion </a:t>
            </a:r>
          </a:p>
          <a:p>
            <a:r>
              <a:rPr lang="en-US" dirty="0"/>
              <a:t>References</a:t>
            </a:r>
          </a:p>
          <a:p>
            <a:endParaRPr lang="en-US" dirty="0"/>
          </a:p>
        </p:txBody>
      </p:sp>
      <p:pic>
        <p:nvPicPr>
          <p:cNvPr id="4" name="Audio Recording 18 Jul 2026 at 17:21:30">
            <a:hlinkClick r:id="" action="ppaction://media"/>
            <a:extLst>
              <a:ext uri="{FF2B5EF4-FFF2-40B4-BE49-F238E27FC236}">
                <a16:creationId xmlns:a16="http://schemas.microsoft.com/office/drawing/2014/main" id="{7F2EC403-C9F6-103F-6204-41AC06EF49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47400" y="581298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925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5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95100-2E04-AEA9-D59E-21521B785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WHAT IS LUNG CANCER?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E9FD92-93D5-4B08-7A5D-488A25DF01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348" y="1825625"/>
            <a:ext cx="11383617" cy="4351338"/>
          </a:xfrm>
        </p:spPr>
        <p:txBody>
          <a:bodyPr>
            <a:normAutofit/>
          </a:bodyPr>
          <a:lstStyle/>
          <a:p>
            <a:r>
              <a:rPr lang="en-US" dirty="0"/>
              <a:t>When abnormal cells undergo uncontrollable cell division in a certain area of the body, it can develop into cancer (NHS, 2022).</a:t>
            </a:r>
          </a:p>
          <a:p>
            <a:pPr lvl="1"/>
            <a:r>
              <a:rPr lang="en-US" dirty="0"/>
              <a:t>E.g. lungs </a:t>
            </a:r>
            <a:r>
              <a:rPr lang="en-US" dirty="0">
                <a:sym typeface="Wingdings" pitchFamily="2" charset="2"/>
              </a:rPr>
              <a:t></a:t>
            </a:r>
            <a:r>
              <a:rPr lang="en-US" dirty="0"/>
              <a:t> lung cancer</a:t>
            </a:r>
          </a:p>
          <a:p>
            <a:r>
              <a:rPr lang="en-US" dirty="0"/>
              <a:t>Lung cancer is one of the most common cancers in the UK (NHS, 2022)</a:t>
            </a:r>
          </a:p>
          <a:p>
            <a:r>
              <a:rPr lang="en-US" dirty="0"/>
              <a:t>2 main types of lung cancer </a:t>
            </a:r>
          </a:p>
          <a:p>
            <a:pPr lvl="1"/>
            <a:r>
              <a:rPr lang="en-US" dirty="0"/>
              <a:t>Small cell lung cancer</a:t>
            </a:r>
          </a:p>
          <a:p>
            <a:pPr lvl="1"/>
            <a:r>
              <a:rPr lang="en-US" dirty="0"/>
              <a:t>Non-small cell lung cancer – more common (around 85%) (NHS, 2022). </a:t>
            </a:r>
          </a:p>
          <a:p>
            <a:r>
              <a:rPr lang="en-US" dirty="0"/>
              <a:t>The Aim of this presentation is to develop a care plan for a fictional patient with lung cancer</a:t>
            </a:r>
            <a:endParaRPr lang="en-US" dirty="0">
              <a:solidFill>
                <a:srgbClr val="FF0000"/>
              </a:solidFill>
            </a:endParaRPr>
          </a:p>
        </p:txBody>
      </p:sp>
      <p:pic>
        <p:nvPicPr>
          <p:cNvPr id="6" name="Audio Recording 18 Jul 2026 at 18:30:41">
            <a:hlinkClick r:id="" action="ppaction://media"/>
            <a:extLst>
              <a:ext uri="{FF2B5EF4-FFF2-40B4-BE49-F238E27FC236}">
                <a16:creationId xmlns:a16="http://schemas.microsoft.com/office/drawing/2014/main" id="{9FD3487C-AC32-F9F0-ED03-07C6AA36CA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7165" y="59055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1855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05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1AC34C-6D53-E091-9465-1583C67DD8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9F964C-DA76-15B5-974A-DEA28AA1EC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ANATOMY &amp; PHYSIOLOGY OF THE  RESPIRATORY SYSTEM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2EBC49-0CD8-0FB8-2F7F-2786BAC4C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90697" y="1957447"/>
            <a:ext cx="1401417" cy="5242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</a:rPr>
              <a:t>Trachea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AE1151AF-3E77-FF55-01D2-991AA4304DD4}"/>
                  </a:ext>
                </a:extLst>
              </p14:cNvPr>
              <p14:cNvContentPartPr/>
              <p14:nvPr/>
            </p14:nvContentPartPr>
            <p14:xfrm>
              <a:off x="5301965" y="1986376"/>
              <a:ext cx="404280" cy="163008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AE1151AF-3E77-FF55-01D2-991AA4304DD4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283965" y="1968376"/>
                <a:ext cx="439920" cy="1665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4A9497E3-8666-206E-EE4B-589C547CEE84}"/>
                  </a:ext>
                </a:extLst>
              </p14:cNvPr>
              <p14:cNvContentPartPr/>
              <p14:nvPr/>
            </p14:nvContentPartPr>
            <p14:xfrm>
              <a:off x="5155445" y="3233776"/>
              <a:ext cx="113760" cy="20700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4A9497E3-8666-206E-EE4B-589C547CEE84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5137445" y="3215776"/>
                <a:ext cx="149400" cy="242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909ABA16-1672-BAEE-4E5F-D956F969BBA8}"/>
                  </a:ext>
                </a:extLst>
              </p14:cNvPr>
              <p14:cNvContentPartPr/>
              <p14:nvPr/>
            </p14:nvContentPartPr>
            <p14:xfrm>
              <a:off x="4821725" y="3250696"/>
              <a:ext cx="414360" cy="48852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909ABA16-1672-BAEE-4E5F-D956F969BBA8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4803725" y="3233056"/>
                <a:ext cx="450000" cy="524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CF234E27-BA7B-7D5D-6E90-7ECDB6C1BDCC}"/>
                  </a:ext>
                </a:extLst>
              </p14:cNvPr>
              <p14:cNvContentPartPr/>
              <p14:nvPr/>
            </p14:nvContentPartPr>
            <p14:xfrm>
              <a:off x="4633805" y="3798616"/>
              <a:ext cx="384120" cy="27252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CF234E27-BA7B-7D5D-6E90-7ECDB6C1BDCC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4616165" y="3780616"/>
                <a:ext cx="419760" cy="308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4C973155-5CB1-D295-534F-51A0B9EF811B}"/>
                  </a:ext>
                </a:extLst>
              </p14:cNvPr>
              <p14:cNvContentPartPr/>
              <p14:nvPr/>
            </p14:nvContentPartPr>
            <p14:xfrm>
              <a:off x="4717685" y="3961336"/>
              <a:ext cx="166680" cy="223560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4C973155-5CB1-D295-534F-51A0B9EF811B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4700045" y="3943696"/>
                <a:ext cx="202320" cy="259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F149FA5E-A8C4-445E-129C-F2F215B5D6B7}"/>
                  </a:ext>
                </a:extLst>
              </p14:cNvPr>
              <p14:cNvContentPartPr/>
              <p14:nvPr/>
            </p14:nvContentPartPr>
            <p14:xfrm>
              <a:off x="4913885" y="3795016"/>
              <a:ext cx="327600" cy="72108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F149FA5E-A8C4-445E-129C-F2F215B5D6B7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4895885" y="3777016"/>
                <a:ext cx="363240" cy="756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09C3C7D4-EB40-D064-E080-F46FB6DB8D4A}"/>
                  </a:ext>
                </a:extLst>
              </p14:cNvPr>
              <p14:cNvContentPartPr/>
              <p14:nvPr/>
            </p14:nvContentPartPr>
            <p14:xfrm>
              <a:off x="5040245" y="3870256"/>
              <a:ext cx="242640" cy="665280"/>
            </p14:xfrm>
          </p:contentPart>
        </mc:Choice>
        <mc:Fallback xmlns=""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09C3C7D4-EB40-D064-E080-F46FB6DB8D4A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5022245" y="3852256"/>
                <a:ext cx="278280" cy="700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969F486B-6966-C4DF-E07E-DEDFB61C3DCA}"/>
                  </a:ext>
                </a:extLst>
              </p14:cNvPr>
              <p14:cNvContentPartPr/>
              <p14:nvPr/>
            </p14:nvContentPartPr>
            <p14:xfrm>
              <a:off x="5341925" y="3440056"/>
              <a:ext cx="642960" cy="80316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969F486B-6966-C4DF-E07E-DEDFB61C3DCA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5323925" y="3422416"/>
                <a:ext cx="678600" cy="838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CC0B43FF-15A6-F98F-6C67-EC1E5AA5028C}"/>
                  </a:ext>
                </a:extLst>
              </p14:cNvPr>
              <p14:cNvContentPartPr/>
              <p14:nvPr/>
            </p14:nvContentPartPr>
            <p14:xfrm>
              <a:off x="5934485" y="2005816"/>
              <a:ext cx="65520" cy="146664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CC0B43FF-15A6-F98F-6C67-EC1E5AA5028C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5916485" y="1987816"/>
                <a:ext cx="101160" cy="1502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D587BB4B-7AD7-41E9-2649-73D36ABB0519}"/>
                  </a:ext>
                </a:extLst>
              </p14:cNvPr>
              <p14:cNvContentPartPr/>
              <p14:nvPr/>
            </p14:nvContentPartPr>
            <p14:xfrm>
              <a:off x="4292885" y="2609896"/>
              <a:ext cx="1285560" cy="2704320"/>
            </p14:xfrm>
          </p:contentPart>
        </mc:Choice>
        <mc:Fallback xmlns=""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D587BB4B-7AD7-41E9-2649-73D36ABB0519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4275245" y="2592256"/>
                <a:ext cx="1321200" cy="2739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7F889EB3-57F0-4361-3644-10965B53E5BB}"/>
                  </a:ext>
                </a:extLst>
              </p14:cNvPr>
              <p14:cNvContentPartPr/>
              <p14:nvPr/>
            </p14:nvContentPartPr>
            <p14:xfrm>
              <a:off x="4291445" y="4383616"/>
              <a:ext cx="1313280" cy="984600"/>
            </p14:xfrm>
          </p:contentPart>
        </mc:Choice>
        <mc:Fallback xmlns=""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7F889EB3-57F0-4361-3644-10965B53E5BB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4273805" y="4365616"/>
                <a:ext cx="1348920" cy="1020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44BD0B74-BABF-3F07-C279-17972729B138}"/>
                  </a:ext>
                </a:extLst>
              </p14:cNvPr>
              <p14:cNvContentPartPr/>
              <p14:nvPr/>
            </p14:nvContentPartPr>
            <p14:xfrm>
              <a:off x="5597885" y="3668656"/>
              <a:ext cx="36720" cy="732600"/>
            </p14:xfrm>
          </p:contentPart>
        </mc:Choice>
        <mc:Fallback xmlns=""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44BD0B74-BABF-3F07-C279-17972729B138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5579885" y="3651016"/>
                <a:ext cx="72360" cy="768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63AA4598-5817-B68D-7C5B-1C4D397B2AE4}"/>
                  </a:ext>
                </a:extLst>
              </p14:cNvPr>
              <p14:cNvContentPartPr/>
              <p14:nvPr/>
            </p14:nvContentPartPr>
            <p14:xfrm>
              <a:off x="5983085" y="2685136"/>
              <a:ext cx="377640" cy="75672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63AA4598-5817-B68D-7C5B-1C4D397B2AE4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5965085" y="2667136"/>
                <a:ext cx="413280" cy="792360"/>
              </a:xfrm>
              <a:prstGeom prst="rect">
                <a:avLst/>
              </a:prstGeom>
            </p:spPr>
          </p:pic>
        </mc:Fallback>
      </mc:AlternateContent>
      <p:grpSp>
        <p:nvGrpSpPr>
          <p:cNvPr id="48" name="Group 47">
            <a:extLst>
              <a:ext uri="{FF2B5EF4-FFF2-40B4-BE49-F238E27FC236}">
                <a16:creationId xmlns:a16="http://schemas.microsoft.com/office/drawing/2014/main" id="{2C161688-FC01-9EF4-9657-52D64B63C26B}"/>
              </a:ext>
            </a:extLst>
          </p:cNvPr>
          <p:cNvGrpSpPr/>
          <p:nvPr/>
        </p:nvGrpSpPr>
        <p:grpSpPr>
          <a:xfrm>
            <a:off x="5971205" y="2720776"/>
            <a:ext cx="1363680" cy="2618280"/>
            <a:chOff x="5971205" y="2720776"/>
            <a:chExt cx="1363680" cy="26182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0">
              <p14:nvContentPartPr>
                <p14:cNvPr id="58" name="Ink 57">
                  <a:extLst>
                    <a:ext uri="{FF2B5EF4-FFF2-40B4-BE49-F238E27FC236}">
                      <a16:creationId xmlns:a16="http://schemas.microsoft.com/office/drawing/2014/main" id="{63A1EF0C-9BFC-9737-B0AD-3C294A9CD7E2}"/>
                    </a:ext>
                  </a:extLst>
                </p14:cNvPr>
                <p14:cNvContentPartPr/>
                <p14:nvPr/>
              </p14:nvContentPartPr>
              <p14:xfrm>
                <a:off x="5971205" y="2915176"/>
                <a:ext cx="1363680" cy="2423880"/>
              </p14:xfrm>
            </p:contentPart>
          </mc:Choice>
          <mc:Fallback xmlns="">
            <p:pic>
              <p:nvPicPr>
                <p:cNvPr id="58" name="Ink 57">
                  <a:extLst>
                    <a:ext uri="{FF2B5EF4-FFF2-40B4-BE49-F238E27FC236}">
                      <a16:creationId xmlns:a16="http://schemas.microsoft.com/office/drawing/2014/main" id="{63A1EF0C-9BFC-9737-B0AD-3C294A9CD7E2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5953565" y="2897536"/>
                  <a:ext cx="1399320" cy="2459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2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79F71AAA-BB3A-58F2-EA9E-AF629630F062}"/>
                    </a:ext>
                  </a:extLst>
                </p14:cNvPr>
                <p14:cNvContentPartPr/>
                <p14:nvPr/>
              </p14:nvContentPartPr>
              <p14:xfrm>
                <a:off x="6354605" y="2720776"/>
                <a:ext cx="254880" cy="234360"/>
              </p14:xfrm>
            </p:contentPart>
          </mc:Choice>
          <mc:Fallback xmlns="">
            <p:pic>
              <p:nvPicPr>
                <p:cNvPr id="51" name="Ink 50">
                  <a:extLst>
                    <a:ext uri="{FF2B5EF4-FFF2-40B4-BE49-F238E27FC236}">
                      <a16:creationId xmlns:a16="http://schemas.microsoft.com/office/drawing/2014/main" id="{79F71AAA-BB3A-58F2-EA9E-AF629630F062}"/>
                    </a:ext>
                  </a:extLst>
                </p:cNvPr>
                <p:cNvPicPr/>
                <p:nvPr/>
              </p:nvPicPr>
              <p:blipFill>
                <a:blip r:embed="rId33"/>
                <a:stretch>
                  <a:fillRect/>
                </a:stretch>
              </p:blipFill>
              <p:spPr>
                <a:xfrm>
                  <a:off x="6336965" y="2702776"/>
                  <a:ext cx="290520" cy="2700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34">
            <p14:nvContentPartPr>
              <p14:cNvPr id="57" name="Ink 56">
                <a:extLst>
                  <a:ext uri="{FF2B5EF4-FFF2-40B4-BE49-F238E27FC236}">
                    <a16:creationId xmlns:a16="http://schemas.microsoft.com/office/drawing/2014/main" id="{278DAF65-46FF-160E-8027-A77C93B7BB77}"/>
                  </a:ext>
                </a:extLst>
              </p14:cNvPr>
              <p14:cNvContentPartPr/>
              <p14:nvPr/>
            </p14:nvContentPartPr>
            <p14:xfrm>
              <a:off x="4321685" y="4728856"/>
              <a:ext cx="2497320" cy="1057680"/>
            </p14:xfrm>
          </p:contentPart>
        </mc:Choice>
        <mc:Fallback xmlns="">
          <p:pic>
            <p:nvPicPr>
              <p:cNvPr id="57" name="Ink 56">
                <a:extLst>
                  <a:ext uri="{FF2B5EF4-FFF2-40B4-BE49-F238E27FC236}">
                    <a16:creationId xmlns:a16="http://schemas.microsoft.com/office/drawing/2014/main" id="{278DAF65-46FF-160E-8027-A77C93B7BB77}"/>
                  </a:ext>
                </a:extLst>
              </p:cNvPr>
              <p:cNvPicPr/>
              <p:nvPr/>
            </p:nvPicPr>
            <p:blipFill>
              <a:blip r:embed="rId35"/>
              <a:stretch>
                <a:fillRect/>
              </a:stretch>
            </p:blipFill>
            <p:spPr>
              <a:xfrm>
                <a:off x="4304045" y="4711216"/>
                <a:ext cx="2532960" cy="1093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6">
            <p14:nvContentPartPr>
              <p14:cNvPr id="66" name="Ink 65">
                <a:extLst>
                  <a:ext uri="{FF2B5EF4-FFF2-40B4-BE49-F238E27FC236}">
                    <a16:creationId xmlns:a16="http://schemas.microsoft.com/office/drawing/2014/main" id="{260ABD33-574B-BF3E-247B-FAD213409A2B}"/>
                  </a:ext>
                </a:extLst>
              </p14:cNvPr>
              <p14:cNvContentPartPr/>
              <p14:nvPr/>
            </p14:nvContentPartPr>
            <p14:xfrm>
              <a:off x="6161864" y="2648959"/>
              <a:ext cx="820440" cy="957600"/>
            </p14:xfrm>
          </p:contentPart>
        </mc:Choice>
        <mc:Fallback xmlns="">
          <p:pic>
            <p:nvPicPr>
              <p:cNvPr id="66" name="Ink 65">
                <a:extLst>
                  <a:ext uri="{FF2B5EF4-FFF2-40B4-BE49-F238E27FC236}">
                    <a16:creationId xmlns:a16="http://schemas.microsoft.com/office/drawing/2014/main" id="{260ABD33-574B-BF3E-247B-FAD213409A2B}"/>
                  </a:ext>
                </a:extLst>
              </p:cNvPr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6143864" y="2631319"/>
                <a:ext cx="856080" cy="993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8">
            <p14:nvContentPartPr>
              <p14:cNvPr id="74" name="Ink 73">
                <a:extLst>
                  <a:ext uri="{FF2B5EF4-FFF2-40B4-BE49-F238E27FC236}">
                    <a16:creationId xmlns:a16="http://schemas.microsoft.com/office/drawing/2014/main" id="{010F1FCD-86D9-5956-FD00-4AB1395C6467}"/>
                  </a:ext>
                </a:extLst>
              </p14:cNvPr>
              <p14:cNvContentPartPr/>
              <p14:nvPr/>
            </p14:nvContentPartPr>
            <p14:xfrm>
              <a:off x="6606104" y="4184359"/>
              <a:ext cx="800640" cy="650880"/>
            </p14:xfrm>
          </p:contentPart>
        </mc:Choice>
        <mc:Fallback xmlns="">
          <p:pic>
            <p:nvPicPr>
              <p:cNvPr id="74" name="Ink 73">
                <a:extLst>
                  <a:ext uri="{FF2B5EF4-FFF2-40B4-BE49-F238E27FC236}">
                    <a16:creationId xmlns:a16="http://schemas.microsoft.com/office/drawing/2014/main" id="{010F1FCD-86D9-5956-FD00-4AB1395C6467}"/>
                  </a:ext>
                </a:extLst>
              </p:cNvPr>
              <p:cNvPicPr/>
              <p:nvPr/>
            </p:nvPicPr>
            <p:blipFill>
              <a:blip r:embed="rId39"/>
              <a:stretch>
                <a:fillRect/>
              </a:stretch>
            </p:blipFill>
            <p:spPr>
              <a:xfrm>
                <a:off x="6588104" y="4166359"/>
                <a:ext cx="836280" cy="686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0">
            <p14:nvContentPartPr>
              <p14:cNvPr id="77" name="Ink 76">
                <a:extLst>
                  <a:ext uri="{FF2B5EF4-FFF2-40B4-BE49-F238E27FC236}">
                    <a16:creationId xmlns:a16="http://schemas.microsoft.com/office/drawing/2014/main" id="{B693CFC9-6DAE-8CB1-F16C-671DB26464D9}"/>
                  </a:ext>
                </a:extLst>
              </p14:cNvPr>
              <p14:cNvContentPartPr/>
              <p14:nvPr/>
            </p14:nvContentPartPr>
            <p14:xfrm>
              <a:off x="7401704" y="4606881"/>
              <a:ext cx="360" cy="360"/>
            </p14:xfrm>
          </p:contentPart>
        </mc:Choice>
        <mc:Fallback xmlns="">
          <p:pic>
            <p:nvPicPr>
              <p:cNvPr id="77" name="Ink 76">
                <a:extLst>
                  <a:ext uri="{FF2B5EF4-FFF2-40B4-BE49-F238E27FC236}">
                    <a16:creationId xmlns:a16="http://schemas.microsoft.com/office/drawing/2014/main" id="{B693CFC9-6DAE-8CB1-F16C-671DB26464D9}"/>
                  </a:ext>
                </a:extLst>
              </p:cNvPr>
              <p:cNvPicPr/>
              <p:nvPr/>
            </p:nvPicPr>
            <p:blipFill>
              <a:blip r:embed="rId41"/>
              <a:stretch>
                <a:fillRect/>
              </a:stretch>
            </p:blipFill>
            <p:spPr>
              <a:xfrm>
                <a:off x="7383704" y="4588881"/>
                <a:ext cx="36000" cy="36000"/>
              </a:xfrm>
              <a:prstGeom prst="rect">
                <a:avLst/>
              </a:prstGeom>
            </p:spPr>
          </p:pic>
        </mc:Fallback>
      </mc:AlternateContent>
      <p:grpSp>
        <p:nvGrpSpPr>
          <p:cNvPr id="80" name="Group 79">
            <a:extLst>
              <a:ext uri="{FF2B5EF4-FFF2-40B4-BE49-F238E27FC236}">
                <a16:creationId xmlns:a16="http://schemas.microsoft.com/office/drawing/2014/main" id="{B136C849-95FE-C2CC-7917-3DAD4D5A5F38}"/>
              </a:ext>
            </a:extLst>
          </p:cNvPr>
          <p:cNvGrpSpPr/>
          <p:nvPr/>
        </p:nvGrpSpPr>
        <p:grpSpPr>
          <a:xfrm>
            <a:off x="6359144" y="3421519"/>
            <a:ext cx="1145520" cy="1845962"/>
            <a:chOff x="6359144" y="3421519"/>
            <a:chExt cx="1145520" cy="1845962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42">
              <p14:nvContentPartPr>
                <p14:cNvPr id="67" name="Ink 66">
                  <a:extLst>
                    <a:ext uri="{FF2B5EF4-FFF2-40B4-BE49-F238E27FC236}">
                      <a16:creationId xmlns:a16="http://schemas.microsoft.com/office/drawing/2014/main" id="{A2543468-957F-408A-9993-08FA6F2E1DEE}"/>
                    </a:ext>
                  </a:extLst>
                </p14:cNvPr>
                <p14:cNvContentPartPr/>
                <p14:nvPr/>
              </p14:nvContentPartPr>
              <p14:xfrm>
                <a:off x="6359144" y="3421519"/>
                <a:ext cx="905400" cy="941040"/>
              </p14:xfrm>
            </p:contentPart>
          </mc:Choice>
          <mc:Fallback xmlns="">
            <p:pic>
              <p:nvPicPr>
                <p:cNvPr id="67" name="Ink 66">
                  <a:extLst>
                    <a:ext uri="{FF2B5EF4-FFF2-40B4-BE49-F238E27FC236}">
                      <a16:creationId xmlns:a16="http://schemas.microsoft.com/office/drawing/2014/main" id="{A2543468-957F-408A-9993-08FA6F2E1DEE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6341504" y="3403879"/>
                  <a:ext cx="941040" cy="976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4">
              <p14:nvContentPartPr>
                <p14:cNvPr id="68" name="Ink 67">
                  <a:extLst>
                    <a:ext uri="{FF2B5EF4-FFF2-40B4-BE49-F238E27FC236}">
                      <a16:creationId xmlns:a16="http://schemas.microsoft.com/office/drawing/2014/main" id="{B40F8B6B-1A70-AF2F-0A27-B05D3100E3D3}"/>
                    </a:ext>
                  </a:extLst>
                </p14:cNvPr>
                <p14:cNvContentPartPr/>
                <p14:nvPr/>
              </p14:nvContentPartPr>
              <p14:xfrm>
                <a:off x="6609704" y="4359679"/>
                <a:ext cx="360" cy="360"/>
              </p14:xfrm>
            </p:contentPart>
          </mc:Choice>
          <mc:Fallback xmlns="">
            <p:pic>
              <p:nvPicPr>
                <p:cNvPr id="68" name="Ink 67">
                  <a:extLst>
                    <a:ext uri="{FF2B5EF4-FFF2-40B4-BE49-F238E27FC236}">
                      <a16:creationId xmlns:a16="http://schemas.microsoft.com/office/drawing/2014/main" id="{B40F8B6B-1A70-AF2F-0A27-B05D3100E3D3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6591704" y="4341679"/>
                  <a:ext cx="3600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5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37D632DF-A070-8675-A0D6-3F8E93175E54}"/>
                    </a:ext>
                  </a:extLst>
                </p14:cNvPr>
                <p14:cNvContentPartPr/>
                <p14:nvPr/>
              </p14:nvContentPartPr>
              <p14:xfrm>
                <a:off x="6609704" y="4359679"/>
                <a:ext cx="360" cy="360"/>
              </p14:xfrm>
            </p:contentPart>
          </mc:Choice>
          <mc:Fallback xmlns=""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37D632DF-A070-8675-A0D6-3F8E93175E54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6591704" y="4341679"/>
                  <a:ext cx="3600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6">
              <p14:nvContentPartPr>
                <p14:cNvPr id="78" name="Ink 77">
                  <a:extLst>
                    <a:ext uri="{FF2B5EF4-FFF2-40B4-BE49-F238E27FC236}">
                      <a16:creationId xmlns:a16="http://schemas.microsoft.com/office/drawing/2014/main" id="{FF80FA29-84E5-A1D4-FD1F-6CEBA2CF1179}"/>
                    </a:ext>
                  </a:extLst>
                </p14:cNvPr>
                <p14:cNvContentPartPr/>
                <p14:nvPr/>
              </p14:nvContentPartPr>
              <p14:xfrm>
                <a:off x="6767384" y="4591761"/>
                <a:ext cx="737280" cy="675720"/>
              </p14:xfrm>
            </p:contentPart>
          </mc:Choice>
          <mc:Fallback xmlns="">
            <p:pic>
              <p:nvPicPr>
                <p:cNvPr id="78" name="Ink 77">
                  <a:extLst>
                    <a:ext uri="{FF2B5EF4-FFF2-40B4-BE49-F238E27FC236}">
                      <a16:creationId xmlns:a16="http://schemas.microsoft.com/office/drawing/2014/main" id="{FF80FA29-84E5-A1D4-FD1F-6CEBA2CF1179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6749744" y="4574121"/>
                  <a:ext cx="772920" cy="7113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48">
            <p14:nvContentPartPr>
              <p14:cNvPr id="81" name="Ink 80">
                <a:extLst>
                  <a:ext uri="{FF2B5EF4-FFF2-40B4-BE49-F238E27FC236}">
                    <a16:creationId xmlns:a16="http://schemas.microsoft.com/office/drawing/2014/main" id="{D6B5B9F2-A360-3720-D834-44D48C372F6E}"/>
                  </a:ext>
                </a:extLst>
              </p14:cNvPr>
              <p14:cNvContentPartPr/>
              <p14:nvPr/>
            </p14:nvContentPartPr>
            <p14:xfrm>
              <a:off x="6815264" y="5036496"/>
              <a:ext cx="691920" cy="794520"/>
            </p14:xfrm>
          </p:contentPart>
        </mc:Choice>
        <mc:Fallback xmlns="">
          <p:pic>
            <p:nvPicPr>
              <p:cNvPr id="81" name="Ink 80">
                <a:extLst>
                  <a:ext uri="{FF2B5EF4-FFF2-40B4-BE49-F238E27FC236}">
                    <a16:creationId xmlns:a16="http://schemas.microsoft.com/office/drawing/2014/main" id="{D6B5B9F2-A360-3720-D834-44D48C372F6E}"/>
                  </a:ext>
                </a:extLst>
              </p:cNvPr>
              <p:cNvPicPr/>
              <p:nvPr/>
            </p:nvPicPr>
            <p:blipFill>
              <a:blip r:embed="rId49"/>
              <a:stretch>
                <a:fillRect/>
              </a:stretch>
            </p:blipFill>
            <p:spPr>
              <a:xfrm>
                <a:off x="6797624" y="5018856"/>
                <a:ext cx="727560" cy="830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0">
            <p14:nvContentPartPr>
              <p14:cNvPr id="82" name="Ink 81">
                <a:extLst>
                  <a:ext uri="{FF2B5EF4-FFF2-40B4-BE49-F238E27FC236}">
                    <a16:creationId xmlns:a16="http://schemas.microsoft.com/office/drawing/2014/main" id="{0808B2A2-5EAC-DBDD-7E96-A385AB97B128}"/>
                  </a:ext>
                </a:extLst>
              </p14:cNvPr>
              <p14:cNvContentPartPr/>
              <p14:nvPr/>
            </p14:nvContentPartPr>
            <p14:xfrm>
              <a:off x="6822824" y="5636616"/>
              <a:ext cx="612360" cy="297000"/>
            </p14:xfrm>
          </p:contentPart>
        </mc:Choice>
        <mc:Fallback xmlns="">
          <p:pic>
            <p:nvPicPr>
              <p:cNvPr id="82" name="Ink 81">
                <a:extLst>
                  <a:ext uri="{FF2B5EF4-FFF2-40B4-BE49-F238E27FC236}">
                    <a16:creationId xmlns:a16="http://schemas.microsoft.com/office/drawing/2014/main" id="{0808B2A2-5EAC-DBDD-7E96-A385AB97B128}"/>
                  </a:ext>
                </a:extLst>
              </p:cNvPr>
              <p:cNvPicPr/>
              <p:nvPr/>
            </p:nvPicPr>
            <p:blipFill>
              <a:blip r:embed="rId51"/>
              <a:stretch>
                <a:fillRect/>
              </a:stretch>
            </p:blipFill>
            <p:spPr>
              <a:xfrm>
                <a:off x="6804824" y="5618616"/>
                <a:ext cx="648000" cy="332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2">
            <p14:nvContentPartPr>
              <p14:cNvPr id="87" name="Ink 86">
                <a:extLst>
                  <a:ext uri="{FF2B5EF4-FFF2-40B4-BE49-F238E27FC236}">
                    <a16:creationId xmlns:a16="http://schemas.microsoft.com/office/drawing/2014/main" id="{21D98E57-350D-3EE7-8828-E26B1AB66305}"/>
                  </a:ext>
                </a:extLst>
              </p14:cNvPr>
              <p14:cNvContentPartPr/>
              <p14:nvPr/>
            </p14:nvContentPartPr>
            <p14:xfrm>
              <a:off x="6333584" y="2607977"/>
              <a:ext cx="86040" cy="38880"/>
            </p14:xfrm>
          </p:contentPart>
        </mc:Choice>
        <mc:Fallback xmlns="">
          <p:pic>
            <p:nvPicPr>
              <p:cNvPr id="87" name="Ink 86">
                <a:extLst>
                  <a:ext uri="{FF2B5EF4-FFF2-40B4-BE49-F238E27FC236}">
                    <a16:creationId xmlns:a16="http://schemas.microsoft.com/office/drawing/2014/main" id="{21D98E57-350D-3EE7-8828-E26B1AB66305}"/>
                  </a:ext>
                </a:extLst>
              </p:cNvPr>
              <p:cNvPicPr/>
              <p:nvPr/>
            </p:nvPicPr>
            <p:blipFill>
              <a:blip r:embed="rId53"/>
              <a:stretch>
                <a:fillRect/>
              </a:stretch>
            </p:blipFill>
            <p:spPr>
              <a:xfrm>
                <a:off x="6315944" y="2589977"/>
                <a:ext cx="121680" cy="74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4">
            <p14:nvContentPartPr>
              <p14:cNvPr id="88" name="Ink 87">
                <a:extLst>
                  <a:ext uri="{FF2B5EF4-FFF2-40B4-BE49-F238E27FC236}">
                    <a16:creationId xmlns:a16="http://schemas.microsoft.com/office/drawing/2014/main" id="{DE4BC5A7-3804-C523-81A1-A264A8A28637}"/>
                  </a:ext>
                </a:extLst>
              </p14:cNvPr>
              <p14:cNvContentPartPr/>
              <p14:nvPr/>
            </p14:nvContentPartPr>
            <p14:xfrm>
              <a:off x="6376424" y="2527697"/>
              <a:ext cx="700560" cy="681120"/>
            </p14:xfrm>
          </p:contentPart>
        </mc:Choice>
        <mc:Fallback xmlns="">
          <p:pic>
            <p:nvPicPr>
              <p:cNvPr id="88" name="Ink 87">
                <a:extLst>
                  <a:ext uri="{FF2B5EF4-FFF2-40B4-BE49-F238E27FC236}">
                    <a16:creationId xmlns:a16="http://schemas.microsoft.com/office/drawing/2014/main" id="{DE4BC5A7-3804-C523-81A1-A264A8A28637}"/>
                  </a:ext>
                </a:extLst>
              </p:cNvPr>
              <p:cNvPicPr/>
              <p:nvPr/>
            </p:nvPicPr>
            <p:blipFill>
              <a:blip r:embed="rId55"/>
              <a:stretch>
                <a:fillRect/>
              </a:stretch>
            </p:blipFill>
            <p:spPr>
              <a:xfrm>
                <a:off x="6358784" y="2510057"/>
                <a:ext cx="736200" cy="716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6">
            <p14:nvContentPartPr>
              <p14:cNvPr id="89" name="Ink 88">
                <a:extLst>
                  <a:ext uri="{FF2B5EF4-FFF2-40B4-BE49-F238E27FC236}">
                    <a16:creationId xmlns:a16="http://schemas.microsoft.com/office/drawing/2014/main" id="{F10A1081-B1C2-47D5-0230-EECD2DB298CB}"/>
                  </a:ext>
                </a:extLst>
              </p14:cNvPr>
              <p14:cNvContentPartPr/>
              <p14:nvPr/>
            </p14:nvContentPartPr>
            <p14:xfrm>
              <a:off x="7076624" y="3199557"/>
              <a:ext cx="358920" cy="1091160"/>
            </p14:xfrm>
          </p:contentPart>
        </mc:Choice>
        <mc:Fallback xmlns="">
          <p:pic>
            <p:nvPicPr>
              <p:cNvPr id="89" name="Ink 88">
                <a:extLst>
                  <a:ext uri="{FF2B5EF4-FFF2-40B4-BE49-F238E27FC236}">
                    <a16:creationId xmlns:a16="http://schemas.microsoft.com/office/drawing/2014/main" id="{F10A1081-B1C2-47D5-0230-EECD2DB298CB}"/>
                  </a:ext>
                </a:extLst>
              </p:cNvPr>
              <p:cNvPicPr/>
              <p:nvPr/>
            </p:nvPicPr>
            <p:blipFill>
              <a:blip r:embed="rId57"/>
              <a:stretch>
                <a:fillRect/>
              </a:stretch>
            </p:blipFill>
            <p:spPr>
              <a:xfrm>
                <a:off x="7058624" y="3181557"/>
                <a:ext cx="394560" cy="1126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8">
            <p14:nvContentPartPr>
              <p14:cNvPr id="90" name="Ink 89">
                <a:extLst>
                  <a:ext uri="{FF2B5EF4-FFF2-40B4-BE49-F238E27FC236}">
                    <a16:creationId xmlns:a16="http://schemas.microsoft.com/office/drawing/2014/main" id="{B1E915B2-12F0-D658-896A-C52940867BD0}"/>
                  </a:ext>
                </a:extLst>
              </p14:cNvPr>
              <p14:cNvContentPartPr/>
              <p14:nvPr/>
            </p14:nvContentPartPr>
            <p14:xfrm>
              <a:off x="7445624" y="4270293"/>
              <a:ext cx="131040" cy="856080"/>
            </p14:xfrm>
          </p:contentPart>
        </mc:Choice>
        <mc:Fallback xmlns="">
          <p:pic>
            <p:nvPicPr>
              <p:cNvPr id="90" name="Ink 89">
                <a:extLst>
                  <a:ext uri="{FF2B5EF4-FFF2-40B4-BE49-F238E27FC236}">
                    <a16:creationId xmlns:a16="http://schemas.microsoft.com/office/drawing/2014/main" id="{B1E915B2-12F0-D658-896A-C52940867BD0}"/>
                  </a:ext>
                </a:extLst>
              </p:cNvPr>
              <p:cNvPicPr/>
              <p:nvPr/>
            </p:nvPicPr>
            <p:blipFill>
              <a:blip r:embed="rId59"/>
              <a:stretch>
                <a:fillRect/>
              </a:stretch>
            </p:blipFill>
            <p:spPr>
              <a:xfrm>
                <a:off x="7427984" y="4252653"/>
                <a:ext cx="166680" cy="891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0">
            <p14:nvContentPartPr>
              <p14:cNvPr id="91" name="Ink 90">
                <a:extLst>
                  <a:ext uri="{FF2B5EF4-FFF2-40B4-BE49-F238E27FC236}">
                    <a16:creationId xmlns:a16="http://schemas.microsoft.com/office/drawing/2014/main" id="{E97F100E-DE0C-C8CE-5539-F0BB16DCCD10}"/>
                  </a:ext>
                </a:extLst>
              </p14:cNvPr>
              <p14:cNvContentPartPr/>
              <p14:nvPr/>
            </p14:nvContentPartPr>
            <p14:xfrm>
              <a:off x="7421864" y="5118453"/>
              <a:ext cx="168120" cy="525600"/>
            </p14:xfrm>
          </p:contentPart>
        </mc:Choice>
        <mc:Fallback xmlns="">
          <p:pic>
            <p:nvPicPr>
              <p:cNvPr id="91" name="Ink 90">
                <a:extLst>
                  <a:ext uri="{FF2B5EF4-FFF2-40B4-BE49-F238E27FC236}">
                    <a16:creationId xmlns:a16="http://schemas.microsoft.com/office/drawing/2014/main" id="{E97F100E-DE0C-C8CE-5539-F0BB16DCCD10}"/>
                  </a:ext>
                </a:extLst>
              </p:cNvPr>
              <p:cNvPicPr/>
              <p:nvPr/>
            </p:nvPicPr>
            <p:blipFill>
              <a:blip r:embed="rId61"/>
              <a:stretch>
                <a:fillRect/>
              </a:stretch>
            </p:blipFill>
            <p:spPr>
              <a:xfrm>
                <a:off x="7403864" y="5100453"/>
                <a:ext cx="203760" cy="561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2">
            <p14:nvContentPartPr>
              <p14:cNvPr id="94" name="Ink 93">
                <a:extLst>
                  <a:ext uri="{FF2B5EF4-FFF2-40B4-BE49-F238E27FC236}">
                    <a16:creationId xmlns:a16="http://schemas.microsoft.com/office/drawing/2014/main" id="{8FC9A9C1-5DF7-8422-7C21-73D26C787B50}"/>
                  </a:ext>
                </a:extLst>
              </p14:cNvPr>
              <p14:cNvContentPartPr/>
              <p14:nvPr/>
            </p14:nvContentPartPr>
            <p14:xfrm>
              <a:off x="4307864" y="4978413"/>
              <a:ext cx="1082880" cy="1037880"/>
            </p14:xfrm>
          </p:contentPart>
        </mc:Choice>
        <mc:Fallback xmlns="">
          <p:pic>
            <p:nvPicPr>
              <p:cNvPr id="94" name="Ink 93">
                <a:extLst>
                  <a:ext uri="{FF2B5EF4-FFF2-40B4-BE49-F238E27FC236}">
                    <a16:creationId xmlns:a16="http://schemas.microsoft.com/office/drawing/2014/main" id="{8FC9A9C1-5DF7-8422-7C21-73D26C787B50}"/>
                  </a:ext>
                </a:extLst>
              </p:cNvPr>
              <p:cNvPicPr/>
              <p:nvPr/>
            </p:nvPicPr>
            <p:blipFill>
              <a:blip r:embed="rId63"/>
              <a:stretch>
                <a:fillRect/>
              </a:stretch>
            </p:blipFill>
            <p:spPr>
              <a:xfrm>
                <a:off x="4289864" y="4960413"/>
                <a:ext cx="1118520" cy="1073520"/>
              </a:xfrm>
              <a:prstGeom prst="rect">
                <a:avLst/>
              </a:prstGeom>
            </p:spPr>
          </p:pic>
        </mc:Fallback>
      </mc:AlternateContent>
      <p:grpSp>
        <p:nvGrpSpPr>
          <p:cNvPr id="107" name="Group 106">
            <a:extLst>
              <a:ext uri="{FF2B5EF4-FFF2-40B4-BE49-F238E27FC236}">
                <a16:creationId xmlns:a16="http://schemas.microsoft.com/office/drawing/2014/main" id="{8B8E3007-5886-F63D-50C8-30EC568E27A5}"/>
              </a:ext>
            </a:extLst>
          </p:cNvPr>
          <p:cNvGrpSpPr/>
          <p:nvPr/>
        </p:nvGrpSpPr>
        <p:grpSpPr>
          <a:xfrm>
            <a:off x="5340344" y="4844133"/>
            <a:ext cx="1941840" cy="1253520"/>
            <a:chOff x="5340344" y="4844133"/>
            <a:chExt cx="1941840" cy="12535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64">
              <p14:nvContentPartPr>
                <p14:cNvPr id="59" name="Ink 58">
                  <a:extLst>
                    <a:ext uri="{FF2B5EF4-FFF2-40B4-BE49-F238E27FC236}">
                      <a16:creationId xmlns:a16="http://schemas.microsoft.com/office/drawing/2014/main" id="{E8F7B165-5F6F-103F-2717-733AA5487145}"/>
                    </a:ext>
                  </a:extLst>
                </p14:cNvPr>
                <p14:cNvContentPartPr/>
                <p14:nvPr/>
              </p14:nvContentPartPr>
              <p14:xfrm>
                <a:off x="6905264" y="5263776"/>
                <a:ext cx="174960" cy="238680"/>
              </p14:xfrm>
            </p:contentPart>
          </mc:Choice>
          <mc:Fallback xmlns="">
            <p:pic>
              <p:nvPicPr>
                <p:cNvPr id="59" name="Ink 58">
                  <a:extLst>
                    <a:ext uri="{FF2B5EF4-FFF2-40B4-BE49-F238E27FC236}">
                      <a16:creationId xmlns:a16="http://schemas.microsoft.com/office/drawing/2014/main" id="{E8F7B165-5F6F-103F-2717-733AA5487145}"/>
                    </a:ext>
                  </a:extLst>
                </p:cNvPr>
                <p:cNvPicPr/>
                <p:nvPr/>
              </p:nvPicPr>
              <p:blipFill>
                <a:blip r:embed="rId65"/>
                <a:stretch>
                  <a:fillRect/>
                </a:stretch>
              </p:blipFill>
              <p:spPr>
                <a:xfrm>
                  <a:off x="6887264" y="5246136"/>
                  <a:ext cx="210600" cy="274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6">
              <p14:nvContentPartPr>
                <p14:cNvPr id="60" name="Ink 59">
                  <a:extLst>
                    <a:ext uri="{FF2B5EF4-FFF2-40B4-BE49-F238E27FC236}">
                      <a16:creationId xmlns:a16="http://schemas.microsoft.com/office/drawing/2014/main" id="{B4C9FAD3-2CD7-0733-3213-5DB3970E1E69}"/>
                    </a:ext>
                  </a:extLst>
                </p14:cNvPr>
                <p14:cNvContentPartPr/>
                <p14:nvPr/>
              </p14:nvContentPartPr>
              <p14:xfrm>
                <a:off x="7172384" y="5651136"/>
                <a:ext cx="42120" cy="123480"/>
              </p14:xfrm>
            </p:contentPart>
          </mc:Choice>
          <mc:Fallback xmlns="">
            <p:pic>
              <p:nvPicPr>
                <p:cNvPr id="60" name="Ink 59">
                  <a:extLst>
                    <a:ext uri="{FF2B5EF4-FFF2-40B4-BE49-F238E27FC236}">
                      <a16:creationId xmlns:a16="http://schemas.microsoft.com/office/drawing/2014/main" id="{B4C9FAD3-2CD7-0733-3213-5DB3970E1E69}"/>
                    </a:ext>
                  </a:extLst>
                </p:cNvPr>
                <p:cNvPicPr/>
                <p:nvPr/>
              </p:nvPicPr>
              <p:blipFill>
                <a:blip r:embed="rId67"/>
                <a:stretch>
                  <a:fillRect/>
                </a:stretch>
              </p:blipFill>
              <p:spPr>
                <a:xfrm>
                  <a:off x="7154384" y="5633136"/>
                  <a:ext cx="77760" cy="159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8">
              <p14:nvContentPartPr>
                <p14:cNvPr id="63" name="Ink 62">
                  <a:extLst>
                    <a:ext uri="{FF2B5EF4-FFF2-40B4-BE49-F238E27FC236}">
                      <a16:creationId xmlns:a16="http://schemas.microsoft.com/office/drawing/2014/main" id="{5CF9488F-E8AC-3580-F0E8-8BBD7EEB2017}"/>
                    </a:ext>
                  </a:extLst>
                </p14:cNvPr>
                <p14:cNvContentPartPr/>
                <p14:nvPr/>
              </p14:nvContentPartPr>
              <p14:xfrm>
                <a:off x="7252304" y="5892336"/>
                <a:ext cx="11160" cy="65880"/>
              </p14:xfrm>
            </p:contentPart>
          </mc:Choice>
          <mc:Fallback xmlns="">
            <p:pic>
              <p:nvPicPr>
                <p:cNvPr id="63" name="Ink 62">
                  <a:extLst>
                    <a:ext uri="{FF2B5EF4-FFF2-40B4-BE49-F238E27FC236}">
                      <a16:creationId xmlns:a16="http://schemas.microsoft.com/office/drawing/2014/main" id="{5CF9488F-E8AC-3580-F0E8-8BBD7EEB2017}"/>
                    </a:ext>
                  </a:extLst>
                </p:cNvPr>
                <p:cNvPicPr/>
                <p:nvPr/>
              </p:nvPicPr>
              <p:blipFill>
                <a:blip r:embed="rId69"/>
                <a:stretch>
                  <a:fillRect/>
                </a:stretch>
              </p:blipFill>
              <p:spPr>
                <a:xfrm>
                  <a:off x="7234304" y="5874336"/>
                  <a:ext cx="46800" cy="101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0">
              <p14:nvContentPartPr>
                <p14:cNvPr id="95" name="Ink 94">
                  <a:extLst>
                    <a:ext uri="{FF2B5EF4-FFF2-40B4-BE49-F238E27FC236}">
                      <a16:creationId xmlns:a16="http://schemas.microsoft.com/office/drawing/2014/main" id="{C6F09CFE-ED58-D285-FADF-3BD450692E30}"/>
                    </a:ext>
                  </a:extLst>
                </p14:cNvPr>
                <p14:cNvContentPartPr/>
                <p14:nvPr/>
              </p14:nvContentPartPr>
              <p14:xfrm>
                <a:off x="5340344" y="4844133"/>
                <a:ext cx="1282680" cy="263160"/>
              </p14:xfrm>
            </p:contentPart>
          </mc:Choice>
          <mc:Fallback xmlns="">
            <p:pic>
              <p:nvPicPr>
                <p:cNvPr id="95" name="Ink 94">
                  <a:extLst>
                    <a:ext uri="{FF2B5EF4-FFF2-40B4-BE49-F238E27FC236}">
                      <a16:creationId xmlns:a16="http://schemas.microsoft.com/office/drawing/2014/main" id="{C6F09CFE-ED58-D285-FADF-3BD450692E30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5322344" y="4826493"/>
                  <a:ext cx="1318320" cy="298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2">
              <p14:nvContentPartPr>
                <p14:cNvPr id="96" name="Ink 95">
                  <a:extLst>
                    <a:ext uri="{FF2B5EF4-FFF2-40B4-BE49-F238E27FC236}">
                      <a16:creationId xmlns:a16="http://schemas.microsoft.com/office/drawing/2014/main" id="{04BA775F-6766-11DD-91CD-379439CAE4A4}"/>
                    </a:ext>
                  </a:extLst>
                </p14:cNvPr>
                <p14:cNvContentPartPr/>
                <p14:nvPr/>
              </p14:nvContentPartPr>
              <p14:xfrm>
                <a:off x="6622304" y="5096853"/>
                <a:ext cx="110880" cy="72360"/>
              </p14:xfrm>
            </p:contentPart>
          </mc:Choice>
          <mc:Fallback xmlns="">
            <p:pic>
              <p:nvPicPr>
                <p:cNvPr id="96" name="Ink 95">
                  <a:extLst>
                    <a:ext uri="{FF2B5EF4-FFF2-40B4-BE49-F238E27FC236}">
                      <a16:creationId xmlns:a16="http://schemas.microsoft.com/office/drawing/2014/main" id="{04BA775F-6766-11DD-91CD-379439CAE4A4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6604664" y="5078853"/>
                  <a:ext cx="146520" cy="10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4">
              <p14:nvContentPartPr>
                <p14:cNvPr id="99" name="Ink 98">
                  <a:extLst>
                    <a:ext uri="{FF2B5EF4-FFF2-40B4-BE49-F238E27FC236}">
                      <a16:creationId xmlns:a16="http://schemas.microsoft.com/office/drawing/2014/main" id="{9AD9DEA4-3A08-3F9E-C6E2-D7D43699CCFA}"/>
                    </a:ext>
                  </a:extLst>
                </p14:cNvPr>
                <p14:cNvContentPartPr/>
                <p14:nvPr/>
              </p14:nvContentPartPr>
              <p14:xfrm>
                <a:off x="6784664" y="5279733"/>
                <a:ext cx="172440" cy="244080"/>
              </p14:xfrm>
            </p:contentPart>
          </mc:Choice>
          <mc:Fallback xmlns="">
            <p:pic>
              <p:nvPicPr>
                <p:cNvPr id="99" name="Ink 98">
                  <a:extLst>
                    <a:ext uri="{FF2B5EF4-FFF2-40B4-BE49-F238E27FC236}">
                      <a16:creationId xmlns:a16="http://schemas.microsoft.com/office/drawing/2014/main" id="{9AD9DEA4-3A08-3F9E-C6E2-D7D43699CCFA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6767024" y="5261733"/>
                  <a:ext cx="208080" cy="279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6">
              <p14:nvContentPartPr>
                <p14:cNvPr id="102" name="Ink 101">
                  <a:extLst>
                    <a:ext uri="{FF2B5EF4-FFF2-40B4-BE49-F238E27FC236}">
                      <a16:creationId xmlns:a16="http://schemas.microsoft.com/office/drawing/2014/main" id="{F6F81FA6-CBB4-58F9-2A25-549E85FD9A0F}"/>
                    </a:ext>
                  </a:extLst>
                </p14:cNvPr>
                <p14:cNvContentPartPr/>
                <p14:nvPr/>
              </p14:nvContentPartPr>
              <p14:xfrm>
                <a:off x="7011464" y="5648733"/>
                <a:ext cx="79920" cy="158760"/>
              </p14:xfrm>
            </p:contentPart>
          </mc:Choice>
          <mc:Fallback xmlns="">
            <p:pic>
              <p:nvPicPr>
                <p:cNvPr id="102" name="Ink 101">
                  <a:extLst>
                    <a:ext uri="{FF2B5EF4-FFF2-40B4-BE49-F238E27FC236}">
                      <a16:creationId xmlns:a16="http://schemas.microsoft.com/office/drawing/2014/main" id="{F6F81FA6-CBB4-58F9-2A25-549E85FD9A0F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6993824" y="5631093"/>
                  <a:ext cx="115560" cy="194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8">
              <p14:nvContentPartPr>
                <p14:cNvPr id="105" name="Ink 104">
                  <a:extLst>
                    <a:ext uri="{FF2B5EF4-FFF2-40B4-BE49-F238E27FC236}">
                      <a16:creationId xmlns:a16="http://schemas.microsoft.com/office/drawing/2014/main" id="{1CB5BD61-3EB7-5E1B-F993-55282B7BFF52}"/>
                    </a:ext>
                  </a:extLst>
                </p14:cNvPr>
                <p14:cNvContentPartPr/>
                <p14:nvPr/>
              </p14:nvContentPartPr>
              <p14:xfrm>
                <a:off x="7139984" y="5937453"/>
                <a:ext cx="142200" cy="160200"/>
              </p14:xfrm>
            </p:contentPart>
          </mc:Choice>
          <mc:Fallback xmlns="">
            <p:pic>
              <p:nvPicPr>
                <p:cNvPr id="105" name="Ink 104">
                  <a:extLst>
                    <a:ext uri="{FF2B5EF4-FFF2-40B4-BE49-F238E27FC236}">
                      <a16:creationId xmlns:a16="http://schemas.microsoft.com/office/drawing/2014/main" id="{1CB5BD61-3EB7-5E1B-F993-55282B7BFF52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7122344" y="5919813"/>
                  <a:ext cx="177840" cy="1958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54" name="Group 153">
            <a:extLst>
              <a:ext uri="{FF2B5EF4-FFF2-40B4-BE49-F238E27FC236}">
                <a16:creationId xmlns:a16="http://schemas.microsoft.com/office/drawing/2014/main" id="{AAEED779-AAFB-A194-F112-0474ED44638C}"/>
              </a:ext>
            </a:extLst>
          </p:cNvPr>
          <p:cNvGrpSpPr/>
          <p:nvPr/>
        </p:nvGrpSpPr>
        <p:grpSpPr>
          <a:xfrm>
            <a:off x="5227004" y="2107230"/>
            <a:ext cx="754920" cy="1566360"/>
            <a:chOff x="5227004" y="2107230"/>
            <a:chExt cx="754920" cy="1566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80">
              <p14:nvContentPartPr>
                <p14:cNvPr id="108" name="Ink 107">
                  <a:extLst>
                    <a:ext uri="{FF2B5EF4-FFF2-40B4-BE49-F238E27FC236}">
                      <a16:creationId xmlns:a16="http://schemas.microsoft.com/office/drawing/2014/main" id="{D78C0D5D-0C60-2390-77D1-43EB0C1EA641}"/>
                    </a:ext>
                  </a:extLst>
                </p14:cNvPr>
                <p14:cNvContentPartPr/>
                <p14:nvPr/>
              </p14:nvContentPartPr>
              <p14:xfrm>
                <a:off x="5701484" y="2107230"/>
                <a:ext cx="235080" cy="3240"/>
              </p14:xfrm>
            </p:contentPart>
          </mc:Choice>
          <mc:Fallback xmlns="">
            <p:pic>
              <p:nvPicPr>
                <p:cNvPr id="108" name="Ink 107">
                  <a:extLst>
                    <a:ext uri="{FF2B5EF4-FFF2-40B4-BE49-F238E27FC236}">
                      <a16:creationId xmlns:a16="http://schemas.microsoft.com/office/drawing/2014/main" id="{D78C0D5D-0C60-2390-77D1-43EB0C1EA641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5683844" y="2089590"/>
                  <a:ext cx="270720" cy="3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2">
              <p14:nvContentPartPr>
                <p14:cNvPr id="109" name="Ink 108">
                  <a:extLst>
                    <a:ext uri="{FF2B5EF4-FFF2-40B4-BE49-F238E27FC236}">
                      <a16:creationId xmlns:a16="http://schemas.microsoft.com/office/drawing/2014/main" id="{5BAE635C-1A46-A3F3-3455-748D66274A9C}"/>
                    </a:ext>
                  </a:extLst>
                </p14:cNvPr>
                <p14:cNvContentPartPr/>
                <p14:nvPr/>
              </p14:nvContentPartPr>
              <p14:xfrm>
                <a:off x="5703284" y="2208750"/>
                <a:ext cx="222480" cy="5040"/>
              </p14:xfrm>
            </p:contentPart>
          </mc:Choice>
          <mc:Fallback xmlns="">
            <p:pic>
              <p:nvPicPr>
                <p:cNvPr id="109" name="Ink 108">
                  <a:extLst>
                    <a:ext uri="{FF2B5EF4-FFF2-40B4-BE49-F238E27FC236}">
                      <a16:creationId xmlns:a16="http://schemas.microsoft.com/office/drawing/2014/main" id="{5BAE635C-1A46-A3F3-3455-748D66274A9C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5685284" y="2190750"/>
                  <a:ext cx="258120" cy="4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4">
              <p14:nvContentPartPr>
                <p14:cNvPr id="112" name="Ink 111">
                  <a:extLst>
                    <a:ext uri="{FF2B5EF4-FFF2-40B4-BE49-F238E27FC236}">
                      <a16:creationId xmlns:a16="http://schemas.microsoft.com/office/drawing/2014/main" id="{878726D2-526A-8A33-ED61-842C139F43E6}"/>
                    </a:ext>
                  </a:extLst>
                </p14:cNvPr>
                <p14:cNvContentPartPr/>
                <p14:nvPr/>
              </p14:nvContentPartPr>
              <p14:xfrm>
                <a:off x="5692844" y="2349870"/>
                <a:ext cx="229680" cy="3240"/>
              </p14:xfrm>
            </p:contentPart>
          </mc:Choice>
          <mc:Fallback xmlns="">
            <p:pic>
              <p:nvPicPr>
                <p:cNvPr id="112" name="Ink 111">
                  <a:extLst>
                    <a:ext uri="{FF2B5EF4-FFF2-40B4-BE49-F238E27FC236}">
                      <a16:creationId xmlns:a16="http://schemas.microsoft.com/office/drawing/2014/main" id="{878726D2-526A-8A33-ED61-842C139F43E6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5674844" y="2332230"/>
                  <a:ext cx="265320" cy="3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6">
              <p14:nvContentPartPr>
                <p14:cNvPr id="115" name="Ink 114">
                  <a:extLst>
                    <a:ext uri="{FF2B5EF4-FFF2-40B4-BE49-F238E27FC236}">
                      <a16:creationId xmlns:a16="http://schemas.microsoft.com/office/drawing/2014/main" id="{524756D5-95D7-47C9-96ED-C8EB4D97B7CF}"/>
                    </a:ext>
                  </a:extLst>
                </p14:cNvPr>
                <p14:cNvContentPartPr/>
                <p14:nvPr/>
              </p14:nvContentPartPr>
              <p14:xfrm>
                <a:off x="5693924" y="2496030"/>
                <a:ext cx="252000" cy="3240"/>
              </p14:xfrm>
            </p:contentPart>
          </mc:Choice>
          <mc:Fallback xmlns="">
            <p:pic>
              <p:nvPicPr>
                <p:cNvPr id="115" name="Ink 114">
                  <a:extLst>
                    <a:ext uri="{FF2B5EF4-FFF2-40B4-BE49-F238E27FC236}">
                      <a16:creationId xmlns:a16="http://schemas.microsoft.com/office/drawing/2014/main" id="{524756D5-95D7-47C9-96ED-C8EB4D97B7CF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5675924" y="2478390"/>
                  <a:ext cx="287640" cy="3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8">
              <p14:nvContentPartPr>
                <p14:cNvPr id="118" name="Ink 117">
                  <a:extLst>
                    <a:ext uri="{FF2B5EF4-FFF2-40B4-BE49-F238E27FC236}">
                      <a16:creationId xmlns:a16="http://schemas.microsoft.com/office/drawing/2014/main" id="{E2C49700-BE89-16D7-60A1-3A98E2E8B552}"/>
                    </a:ext>
                  </a:extLst>
                </p14:cNvPr>
                <p14:cNvContentPartPr/>
                <p14:nvPr/>
              </p14:nvContentPartPr>
              <p14:xfrm>
                <a:off x="5703284" y="2624190"/>
                <a:ext cx="203400" cy="4680"/>
              </p14:xfrm>
            </p:contentPart>
          </mc:Choice>
          <mc:Fallback xmlns="">
            <p:pic>
              <p:nvPicPr>
                <p:cNvPr id="118" name="Ink 117">
                  <a:extLst>
                    <a:ext uri="{FF2B5EF4-FFF2-40B4-BE49-F238E27FC236}">
                      <a16:creationId xmlns:a16="http://schemas.microsoft.com/office/drawing/2014/main" id="{E2C49700-BE89-16D7-60A1-3A98E2E8B552}"/>
                    </a:ext>
                  </a:extLst>
                </p:cNvPr>
                <p:cNvPicPr/>
                <p:nvPr/>
              </p:nvPicPr>
              <p:blipFill>
                <a:blip r:embed="rId89"/>
                <a:stretch>
                  <a:fillRect/>
                </a:stretch>
              </p:blipFill>
              <p:spPr>
                <a:xfrm>
                  <a:off x="5685284" y="2606550"/>
                  <a:ext cx="239040" cy="40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0">
              <p14:nvContentPartPr>
                <p14:cNvPr id="121" name="Ink 120">
                  <a:extLst>
                    <a:ext uri="{FF2B5EF4-FFF2-40B4-BE49-F238E27FC236}">
                      <a16:creationId xmlns:a16="http://schemas.microsoft.com/office/drawing/2014/main" id="{1FFCF2CC-8D99-8707-9042-4B6825CAD381}"/>
                    </a:ext>
                  </a:extLst>
                </p14:cNvPr>
                <p14:cNvContentPartPr/>
                <p14:nvPr/>
              </p14:nvContentPartPr>
              <p14:xfrm>
                <a:off x="5705084" y="2751990"/>
                <a:ext cx="212040" cy="9360"/>
              </p14:xfrm>
            </p:contentPart>
          </mc:Choice>
          <mc:Fallback xmlns="">
            <p:pic>
              <p:nvPicPr>
                <p:cNvPr id="121" name="Ink 120">
                  <a:extLst>
                    <a:ext uri="{FF2B5EF4-FFF2-40B4-BE49-F238E27FC236}">
                      <a16:creationId xmlns:a16="http://schemas.microsoft.com/office/drawing/2014/main" id="{1FFCF2CC-8D99-8707-9042-4B6825CAD381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5687084" y="2734350"/>
                  <a:ext cx="247680" cy="45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2">
              <p14:nvContentPartPr>
                <p14:cNvPr id="124" name="Ink 123">
                  <a:extLst>
                    <a:ext uri="{FF2B5EF4-FFF2-40B4-BE49-F238E27FC236}">
                      <a16:creationId xmlns:a16="http://schemas.microsoft.com/office/drawing/2014/main" id="{AE589BE0-AD15-9226-258E-E2047F1A7682}"/>
                    </a:ext>
                  </a:extLst>
                </p14:cNvPr>
                <p14:cNvContentPartPr/>
                <p14:nvPr/>
              </p14:nvContentPartPr>
              <p14:xfrm>
                <a:off x="5716604" y="2878350"/>
                <a:ext cx="218880" cy="1800"/>
              </p14:xfrm>
            </p:contentPart>
          </mc:Choice>
          <mc:Fallback xmlns="">
            <p:pic>
              <p:nvPicPr>
                <p:cNvPr id="124" name="Ink 123">
                  <a:extLst>
                    <a:ext uri="{FF2B5EF4-FFF2-40B4-BE49-F238E27FC236}">
                      <a16:creationId xmlns:a16="http://schemas.microsoft.com/office/drawing/2014/main" id="{AE589BE0-AD15-9226-258E-E2047F1A7682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5698604" y="2860350"/>
                  <a:ext cx="254520" cy="3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4">
              <p14:nvContentPartPr>
                <p14:cNvPr id="127" name="Ink 126">
                  <a:extLst>
                    <a:ext uri="{FF2B5EF4-FFF2-40B4-BE49-F238E27FC236}">
                      <a16:creationId xmlns:a16="http://schemas.microsoft.com/office/drawing/2014/main" id="{2DE30E68-06B4-DABC-B0E8-2A76B3773504}"/>
                    </a:ext>
                  </a:extLst>
                </p14:cNvPr>
                <p14:cNvContentPartPr/>
                <p14:nvPr/>
              </p14:nvContentPartPr>
              <p14:xfrm>
                <a:off x="5734244" y="3007230"/>
                <a:ext cx="200160" cy="5760"/>
              </p14:xfrm>
            </p:contentPart>
          </mc:Choice>
          <mc:Fallback xmlns="">
            <p:pic>
              <p:nvPicPr>
                <p:cNvPr id="127" name="Ink 126">
                  <a:extLst>
                    <a:ext uri="{FF2B5EF4-FFF2-40B4-BE49-F238E27FC236}">
                      <a16:creationId xmlns:a16="http://schemas.microsoft.com/office/drawing/2014/main" id="{2DE30E68-06B4-DABC-B0E8-2A76B3773504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5716604" y="2989230"/>
                  <a:ext cx="235800" cy="41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6">
              <p14:nvContentPartPr>
                <p14:cNvPr id="130" name="Ink 129">
                  <a:extLst>
                    <a:ext uri="{FF2B5EF4-FFF2-40B4-BE49-F238E27FC236}">
                      <a16:creationId xmlns:a16="http://schemas.microsoft.com/office/drawing/2014/main" id="{B24816A9-BC34-221A-7CE5-9E0A94306E4E}"/>
                    </a:ext>
                  </a:extLst>
                </p14:cNvPr>
                <p14:cNvContentPartPr/>
                <p14:nvPr/>
              </p14:nvContentPartPr>
              <p14:xfrm>
                <a:off x="5707604" y="3114870"/>
                <a:ext cx="239760" cy="9360"/>
              </p14:xfrm>
            </p:contentPart>
          </mc:Choice>
          <mc:Fallback xmlns="">
            <p:pic>
              <p:nvPicPr>
                <p:cNvPr id="130" name="Ink 129">
                  <a:extLst>
                    <a:ext uri="{FF2B5EF4-FFF2-40B4-BE49-F238E27FC236}">
                      <a16:creationId xmlns:a16="http://schemas.microsoft.com/office/drawing/2014/main" id="{B24816A9-BC34-221A-7CE5-9E0A94306E4E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5689604" y="3096870"/>
                  <a:ext cx="275400" cy="45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8">
              <p14:nvContentPartPr>
                <p14:cNvPr id="133" name="Ink 132">
                  <a:extLst>
                    <a:ext uri="{FF2B5EF4-FFF2-40B4-BE49-F238E27FC236}">
                      <a16:creationId xmlns:a16="http://schemas.microsoft.com/office/drawing/2014/main" id="{E3CFFEB9-9D66-807D-95AA-BBAFF3EFFAED}"/>
                    </a:ext>
                  </a:extLst>
                </p14:cNvPr>
                <p14:cNvContentPartPr/>
                <p14:nvPr/>
              </p14:nvContentPartPr>
              <p14:xfrm>
                <a:off x="5697524" y="3207030"/>
                <a:ext cx="200160" cy="1800"/>
              </p14:xfrm>
            </p:contentPart>
          </mc:Choice>
          <mc:Fallback xmlns="">
            <p:pic>
              <p:nvPicPr>
                <p:cNvPr id="133" name="Ink 132">
                  <a:extLst>
                    <a:ext uri="{FF2B5EF4-FFF2-40B4-BE49-F238E27FC236}">
                      <a16:creationId xmlns:a16="http://schemas.microsoft.com/office/drawing/2014/main" id="{E3CFFEB9-9D66-807D-95AA-BBAFF3EFFAED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5679884" y="3189030"/>
                  <a:ext cx="235800" cy="3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0">
              <p14:nvContentPartPr>
                <p14:cNvPr id="136" name="Ink 135">
                  <a:extLst>
                    <a:ext uri="{FF2B5EF4-FFF2-40B4-BE49-F238E27FC236}">
                      <a16:creationId xmlns:a16="http://schemas.microsoft.com/office/drawing/2014/main" id="{73A41E05-62D8-DCA1-B0BF-714D25CAB07E}"/>
                    </a:ext>
                  </a:extLst>
                </p14:cNvPr>
                <p14:cNvContentPartPr/>
                <p14:nvPr/>
              </p14:nvContentPartPr>
              <p14:xfrm>
                <a:off x="5653244" y="3476310"/>
                <a:ext cx="77400" cy="51120"/>
              </p14:xfrm>
            </p:contentPart>
          </mc:Choice>
          <mc:Fallback xmlns="">
            <p:pic>
              <p:nvPicPr>
                <p:cNvPr id="136" name="Ink 135">
                  <a:extLst>
                    <a:ext uri="{FF2B5EF4-FFF2-40B4-BE49-F238E27FC236}">
                      <a16:creationId xmlns:a16="http://schemas.microsoft.com/office/drawing/2014/main" id="{73A41E05-62D8-DCA1-B0BF-714D25CAB07E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5635604" y="3458670"/>
                  <a:ext cx="113040" cy="86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2">
              <p14:nvContentPartPr>
                <p14:cNvPr id="137" name="Ink 136">
                  <a:extLst>
                    <a:ext uri="{FF2B5EF4-FFF2-40B4-BE49-F238E27FC236}">
                      <a16:creationId xmlns:a16="http://schemas.microsoft.com/office/drawing/2014/main" id="{B5DB3348-72EE-A2EB-9D3C-6D5A05673D38}"/>
                    </a:ext>
                  </a:extLst>
                </p14:cNvPr>
                <p14:cNvContentPartPr/>
                <p14:nvPr/>
              </p14:nvContentPartPr>
              <p14:xfrm>
                <a:off x="5578004" y="3507990"/>
                <a:ext cx="81000" cy="65880"/>
              </p14:xfrm>
            </p:contentPart>
          </mc:Choice>
          <mc:Fallback xmlns="">
            <p:pic>
              <p:nvPicPr>
                <p:cNvPr id="137" name="Ink 136">
                  <a:extLst>
                    <a:ext uri="{FF2B5EF4-FFF2-40B4-BE49-F238E27FC236}">
                      <a16:creationId xmlns:a16="http://schemas.microsoft.com/office/drawing/2014/main" id="{B5DB3348-72EE-A2EB-9D3C-6D5A05673D38}"/>
                    </a:ext>
                  </a:extLst>
                </p:cNvPr>
                <p:cNvPicPr/>
                <p:nvPr/>
              </p:nvPicPr>
              <p:blipFill>
                <a:blip r:embed="rId103"/>
                <a:stretch>
                  <a:fillRect/>
                </a:stretch>
              </p:blipFill>
              <p:spPr>
                <a:xfrm>
                  <a:off x="5560364" y="3489990"/>
                  <a:ext cx="116640" cy="101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4">
              <p14:nvContentPartPr>
                <p14:cNvPr id="140" name="Ink 139">
                  <a:extLst>
                    <a:ext uri="{FF2B5EF4-FFF2-40B4-BE49-F238E27FC236}">
                      <a16:creationId xmlns:a16="http://schemas.microsoft.com/office/drawing/2014/main" id="{4DE4CB51-8E9E-1C25-C711-343008724473}"/>
                    </a:ext>
                  </a:extLst>
                </p14:cNvPr>
                <p14:cNvContentPartPr/>
                <p14:nvPr/>
              </p14:nvContentPartPr>
              <p14:xfrm>
                <a:off x="5508884" y="3547230"/>
                <a:ext cx="55800" cy="75960"/>
              </p14:xfrm>
            </p:contentPart>
          </mc:Choice>
          <mc:Fallback xmlns="">
            <p:pic>
              <p:nvPicPr>
                <p:cNvPr id="140" name="Ink 139">
                  <a:extLst>
                    <a:ext uri="{FF2B5EF4-FFF2-40B4-BE49-F238E27FC236}">
                      <a16:creationId xmlns:a16="http://schemas.microsoft.com/office/drawing/2014/main" id="{4DE4CB51-8E9E-1C25-C711-343008724473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5491244" y="3529590"/>
                  <a:ext cx="91440" cy="11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6">
              <p14:nvContentPartPr>
                <p14:cNvPr id="143" name="Ink 142">
                  <a:extLst>
                    <a:ext uri="{FF2B5EF4-FFF2-40B4-BE49-F238E27FC236}">
                      <a16:creationId xmlns:a16="http://schemas.microsoft.com/office/drawing/2014/main" id="{576603F1-6FF6-6458-E3CE-5B892E4380C4}"/>
                    </a:ext>
                  </a:extLst>
                </p14:cNvPr>
                <p14:cNvContentPartPr/>
                <p14:nvPr/>
              </p14:nvContentPartPr>
              <p14:xfrm>
                <a:off x="5435084" y="3585390"/>
                <a:ext cx="49320" cy="88200"/>
              </p14:xfrm>
            </p:contentPart>
          </mc:Choice>
          <mc:Fallback xmlns="">
            <p:pic>
              <p:nvPicPr>
                <p:cNvPr id="143" name="Ink 142">
                  <a:extLst>
                    <a:ext uri="{FF2B5EF4-FFF2-40B4-BE49-F238E27FC236}">
                      <a16:creationId xmlns:a16="http://schemas.microsoft.com/office/drawing/2014/main" id="{576603F1-6FF6-6458-E3CE-5B892E4380C4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5417084" y="3567750"/>
                  <a:ext cx="84960" cy="123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8">
              <p14:nvContentPartPr>
                <p14:cNvPr id="146" name="Ink 145">
                  <a:extLst>
                    <a:ext uri="{FF2B5EF4-FFF2-40B4-BE49-F238E27FC236}">
                      <a16:creationId xmlns:a16="http://schemas.microsoft.com/office/drawing/2014/main" id="{A1CC2AA6-50C8-381C-355B-3D9622DCE3BE}"/>
                    </a:ext>
                  </a:extLst>
                </p14:cNvPr>
                <p14:cNvContentPartPr/>
                <p14:nvPr/>
              </p14:nvContentPartPr>
              <p14:xfrm>
                <a:off x="5892644" y="3485670"/>
                <a:ext cx="89280" cy="88200"/>
              </p14:xfrm>
            </p:contentPart>
          </mc:Choice>
          <mc:Fallback xmlns="">
            <p:pic>
              <p:nvPicPr>
                <p:cNvPr id="146" name="Ink 145">
                  <a:extLst>
                    <a:ext uri="{FF2B5EF4-FFF2-40B4-BE49-F238E27FC236}">
                      <a16:creationId xmlns:a16="http://schemas.microsoft.com/office/drawing/2014/main" id="{A1CC2AA6-50C8-381C-355B-3D9622DCE3BE}"/>
                    </a:ext>
                  </a:extLst>
                </p:cNvPr>
                <p:cNvPicPr/>
                <p:nvPr/>
              </p:nvPicPr>
              <p:blipFill>
                <a:blip r:embed="rId109"/>
                <a:stretch>
                  <a:fillRect/>
                </a:stretch>
              </p:blipFill>
              <p:spPr>
                <a:xfrm>
                  <a:off x="5875004" y="3468030"/>
                  <a:ext cx="124920" cy="123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0">
              <p14:nvContentPartPr>
                <p14:cNvPr id="149" name="Ink 148">
                  <a:extLst>
                    <a:ext uri="{FF2B5EF4-FFF2-40B4-BE49-F238E27FC236}">
                      <a16:creationId xmlns:a16="http://schemas.microsoft.com/office/drawing/2014/main" id="{DC87B3BA-48F7-55B3-048F-235E80C7B39B}"/>
                    </a:ext>
                  </a:extLst>
                </p14:cNvPr>
                <p14:cNvContentPartPr/>
                <p14:nvPr/>
              </p14:nvContentPartPr>
              <p14:xfrm>
                <a:off x="5841164" y="3455430"/>
                <a:ext cx="96840" cy="72000"/>
              </p14:xfrm>
            </p:contentPart>
          </mc:Choice>
          <mc:Fallback xmlns="">
            <p:pic>
              <p:nvPicPr>
                <p:cNvPr id="149" name="Ink 148">
                  <a:extLst>
                    <a:ext uri="{FF2B5EF4-FFF2-40B4-BE49-F238E27FC236}">
                      <a16:creationId xmlns:a16="http://schemas.microsoft.com/office/drawing/2014/main" id="{DC87B3BA-48F7-55B3-048F-235E80C7B39B}"/>
                    </a:ext>
                  </a:extLst>
                </p:cNvPr>
                <p:cNvPicPr/>
                <p:nvPr/>
              </p:nvPicPr>
              <p:blipFill>
                <a:blip r:embed="rId111"/>
                <a:stretch>
                  <a:fillRect/>
                </a:stretch>
              </p:blipFill>
              <p:spPr>
                <a:xfrm>
                  <a:off x="5823164" y="3437790"/>
                  <a:ext cx="132480" cy="107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2">
              <p14:nvContentPartPr>
                <p14:cNvPr id="152" name="Ink 151">
                  <a:extLst>
                    <a:ext uri="{FF2B5EF4-FFF2-40B4-BE49-F238E27FC236}">
                      <a16:creationId xmlns:a16="http://schemas.microsoft.com/office/drawing/2014/main" id="{D4B40E15-3854-195C-65CD-379C06953C7D}"/>
                    </a:ext>
                  </a:extLst>
                </p14:cNvPr>
                <p14:cNvContentPartPr/>
                <p14:nvPr/>
              </p14:nvContentPartPr>
              <p14:xfrm>
                <a:off x="5227004" y="3083550"/>
                <a:ext cx="189360" cy="188640"/>
              </p14:xfrm>
            </p:contentPart>
          </mc:Choice>
          <mc:Fallback xmlns="">
            <p:pic>
              <p:nvPicPr>
                <p:cNvPr id="152" name="Ink 151">
                  <a:extLst>
                    <a:ext uri="{FF2B5EF4-FFF2-40B4-BE49-F238E27FC236}">
                      <a16:creationId xmlns:a16="http://schemas.microsoft.com/office/drawing/2014/main" id="{D4B40E15-3854-195C-65CD-379C06953C7D}"/>
                    </a:ext>
                  </a:extLst>
                </p:cNvPr>
                <p:cNvPicPr/>
                <p:nvPr/>
              </p:nvPicPr>
              <p:blipFill>
                <a:blip r:embed="rId113"/>
                <a:stretch>
                  <a:fillRect/>
                </a:stretch>
              </p:blipFill>
              <p:spPr>
                <a:xfrm>
                  <a:off x="5209364" y="3065910"/>
                  <a:ext cx="225000" cy="2242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58" name="Group 157">
            <a:extLst>
              <a:ext uri="{FF2B5EF4-FFF2-40B4-BE49-F238E27FC236}">
                <a16:creationId xmlns:a16="http://schemas.microsoft.com/office/drawing/2014/main" id="{3C3C0111-EC2F-2555-F89A-E02F33196FAF}"/>
              </a:ext>
            </a:extLst>
          </p:cNvPr>
          <p:cNvGrpSpPr/>
          <p:nvPr/>
        </p:nvGrpSpPr>
        <p:grpSpPr>
          <a:xfrm>
            <a:off x="5018204" y="3107310"/>
            <a:ext cx="225720" cy="138240"/>
            <a:chOff x="5018204" y="3107310"/>
            <a:chExt cx="225720" cy="1382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14">
              <p14:nvContentPartPr>
                <p14:cNvPr id="155" name="Ink 154">
                  <a:extLst>
                    <a:ext uri="{FF2B5EF4-FFF2-40B4-BE49-F238E27FC236}">
                      <a16:creationId xmlns:a16="http://schemas.microsoft.com/office/drawing/2014/main" id="{4E358FC7-0CD2-C0AE-1888-434F51F1BD0E}"/>
                    </a:ext>
                  </a:extLst>
                </p14:cNvPr>
                <p14:cNvContentPartPr/>
                <p14:nvPr/>
              </p14:nvContentPartPr>
              <p14:xfrm>
                <a:off x="5018204" y="3107310"/>
                <a:ext cx="99000" cy="138240"/>
              </p14:xfrm>
            </p:contentPart>
          </mc:Choice>
          <mc:Fallback xmlns="">
            <p:pic>
              <p:nvPicPr>
                <p:cNvPr id="155" name="Ink 154">
                  <a:extLst>
                    <a:ext uri="{FF2B5EF4-FFF2-40B4-BE49-F238E27FC236}">
                      <a16:creationId xmlns:a16="http://schemas.microsoft.com/office/drawing/2014/main" id="{4E358FC7-0CD2-C0AE-1888-434F51F1BD0E}"/>
                    </a:ext>
                  </a:extLst>
                </p:cNvPr>
                <p:cNvPicPr/>
                <p:nvPr/>
              </p:nvPicPr>
              <p:blipFill>
                <a:blip r:embed="rId115"/>
                <a:stretch>
                  <a:fillRect/>
                </a:stretch>
              </p:blipFill>
              <p:spPr>
                <a:xfrm>
                  <a:off x="5000564" y="3089310"/>
                  <a:ext cx="134640" cy="173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6">
              <p14:nvContentPartPr>
                <p14:cNvPr id="156" name="Ink 155">
                  <a:extLst>
                    <a:ext uri="{FF2B5EF4-FFF2-40B4-BE49-F238E27FC236}">
                      <a16:creationId xmlns:a16="http://schemas.microsoft.com/office/drawing/2014/main" id="{29C5EBB6-3839-A948-B733-B30E38D52A04}"/>
                    </a:ext>
                  </a:extLst>
                </p14:cNvPr>
                <p14:cNvContentPartPr/>
                <p14:nvPr/>
              </p14:nvContentPartPr>
              <p14:xfrm>
                <a:off x="5117204" y="3114150"/>
                <a:ext cx="126720" cy="121320"/>
              </p14:xfrm>
            </p:contentPart>
          </mc:Choice>
          <mc:Fallback xmlns="">
            <p:pic>
              <p:nvPicPr>
                <p:cNvPr id="156" name="Ink 155">
                  <a:extLst>
                    <a:ext uri="{FF2B5EF4-FFF2-40B4-BE49-F238E27FC236}">
                      <a16:creationId xmlns:a16="http://schemas.microsoft.com/office/drawing/2014/main" id="{29C5EBB6-3839-A948-B733-B30E38D52A04}"/>
                    </a:ext>
                  </a:extLst>
                </p:cNvPr>
                <p:cNvPicPr/>
                <p:nvPr/>
              </p:nvPicPr>
              <p:blipFill>
                <a:blip r:embed="rId117"/>
                <a:stretch>
                  <a:fillRect/>
                </a:stretch>
              </p:blipFill>
              <p:spPr>
                <a:xfrm>
                  <a:off x="5099204" y="3096510"/>
                  <a:ext cx="162360" cy="1569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18">
            <p14:nvContentPartPr>
              <p14:cNvPr id="159" name="Ink 158">
                <a:extLst>
                  <a:ext uri="{FF2B5EF4-FFF2-40B4-BE49-F238E27FC236}">
                    <a16:creationId xmlns:a16="http://schemas.microsoft.com/office/drawing/2014/main" id="{691737CF-68D0-AFD9-7C15-FC38D73FA865}"/>
                  </a:ext>
                </a:extLst>
              </p14:cNvPr>
              <p14:cNvContentPartPr/>
              <p14:nvPr/>
            </p14:nvContentPartPr>
            <p14:xfrm>
              <a:off x="4664684" y="3657937"/>
              <a:ext cx="154800" cy="175320"/>
            </p14:xfrm>
          </p:contentPart>
        </mc:Choice>
        <mc:Fallback xmlns="">
          <p:pic>
            <p:nvPicPr>
              <p:cNvPr id="159" name="Ink 158">
                <a:extLst>
                  <a:ext uri="{FF2B5EF4-FFF2-40B4-BE49-F238E27FC236}">
                    <a16:creationId xmlns:a16="http://schemas.microsoft.com/office/drawing/2014/main" id="{691737CF-68D0-AFD9-7C15-FC38D73FA865}"/>
                  </a:ext>
                </a:extLst>
              </p:cNvPr>
              <p:cNvPicPr/>
              <p:nvPr/>
            </p:nvPicPr>
            <p:blipFill>
              <a:blip r:embed="rId119"/>
              <a:stretch>
                <a:fillRect/>
              </a:stretch>
            </p:blipFill>
            <p:spPr>
              <a:xfrm>
                <a:off x="4647044" y="3639937"/>
                <a:ext cx="190440" cy="210960"/>
              </a:xfrm>
              <a:prstGeom prst="rect">
                <a:avLst/>
              </a:prstGeom>
            </p:spPr>
          </p:pic>
        </mc:Fallback>
      </mc:AlternateContent>
      <p:grpSp>
        <p:nvGrpSpPr>
          <p:cNvPr id="166" name="Group 165">
            <a:extLst>
              <a:ext uri="{FF2B5EF4-FFF2-40B4-BE49-F238E27FC236}">
                <a16:creationId xmlns:a16="http://schemas.microsoft.com/office/drawing/2014/main" id="{6F94B1EB-E474-1762-67A5-8F1CFAC31DBF}"/>
              </a:ext>
            </a:extLst>
          </p:cNvPr>
          <p:cNvGrpSpPr/>
          <p:nvPr/>
        </p:nvGrpSpPr>
        <p:grpSpPr>
          <a:xfrm>
            <a:off x="4571804" y="4081297"/>
            <a:ext cx="434520" cy="204120"/>
            <a:chOff x="4571804" y="4081297"/>
            <a:chExt cx="434520" cy="2041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20">
              <p14:nvContentPartPr>
                <p14:cNvPr id="160" name="Ink 159">
                  <a:extLst>
                    <a:ext uri="{FF2B5EF4-FFF2-40B4-BE49-F238E27FC236}">
                      <a16:creationId xmlns:a16="http://schemas.microsoft.com/office/drawing/2014/main" id="{C388C076-F27F-1B9A-65F1-D7A9C63ACC03}"/>
                    </a:ext>
                  </a:extLst>
                </p14:cNvPr>
                <p14:cNvContentPartPr/>
                <p14:nvPr/>
              </p14:nvContentPartPr>
              <p14:xfrm>
                <a:off x="4571804" y="4081297"/>
                <a:ext cx="172080" cy="139320"/>
              </p14:xfrm>
            </p:contentPart>
          </mc:Choice>
          <mc:Fallback xmlns="">
            <p:pic>
              <p:nvPicPr>
                <p:cNvPr id="160" name="Ink 159">
                  <a:extLst>
                    <a:ext uri="{FF2B5EF4-FFF2-40B4-BE49-F238E27FC236}">
                      <a16:creationId xmlns:a16="http://schemas.microsoft.com/office/drawing/2014/main" id="{C388C076-F27F-1B9A-65F1-D7A9C63ACC03}"/>
                    </a:ext>
                  </a:extLst>
                </p:cNvPr>
                <p:cNvPicPr/>
                <p:nvPr/>
              </p:nvPicPr>
              <p:blipFill>
                <a:blip r:embed="rId121"/>
                <a:stretch>
                  <a:fillRect/>
                </a:stretch>
              </p:blipFill>
              <p:spPr>
                <a:xfrm>
                  <a:off x="4554164" y="4063297"/>
                  <a:ext cx="207720" cy="174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2">
              <p14:nvContentPartPr>
                <p14:cNvPr id="161" name="Ink 160">
                  <a:extLst>
                    <a:ext uri="{FF2B5EF4-FFF2-40B4-BE49-F238E27FC236}">
                      <a16:creationId xmlns:a16="http://schemas.microsoft.com/office/drawing/2014/main" id="{7AEA33DF-C413-B4D9-8D83-2BE05A610599}"/>
                    </a:ext>
                  </a:extLst>
                </p14:cNvPr>
                <p14:cNvContentPartPr/>
                <p14:nvPr/>
              </p14:nvContentPartPr>
              <p14:xfrm>
                <a:off x="4720484" y="4130617"/>
                <a:ext cx="23400" cy="43560"/>
              </p14:xfrm>
            </p:contentPart>
          </mc:Choice>
          <mc:Fallback xmlns="">
            <p:pic>
              <p:nvPicPr>
                <p:cNvPr id="161" name="Ink 160">
                  <a:extLst>
                    <a:ext uri="{FF2B5EF4-FFF2-40B4-BE49-F238E27FC236}">
                      <a16:creationId xmlns:a16="http://schemas.microsoft.com/office/drawing/2014/main" id="{7AEA33DF-C413-B4D9-8D83-2BE05A610599}"/>
                    </a:ext>
                  </a:extLst>
                </p:cNvPr>
                <p:cNvPicPr/>
                <p:nvPr/>
              </p:nvPicPr>
              <p:blipFill>
                <a:blip r:embed="rId123"/>
                <a:stretch>
                  <a:fillRect/>
                </a:stretch>
              </p:blipFill>
              <p:spPr>
                <a:xfrm>
                  <a:off x="4702484" y="4112977"/>
                  <a:ext cx="59040" cy="79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4">
              <p14:nvContentPartPr>
                <p14:cNvPr id="164" name="Ink 163">
                  <a:extLst>
                    <a:ext uri="{FF2B5EF4-FFF2-40B4-BE49-F238E27FC236}">
                      <a16:creationId xmlns:a16="http://schemas.microsoft.com/office/drawing/2014/main" id="{4A994C58-DF91-17FD-DC77-B9D621157D52}"/>
                    </a:ext>
                  </a:extLst>
                </p14:cNvPr>
                <p14:cNvContentPartPr/>
                <p14:nvPr/>
              </p14:nvContentPartPr>
              <p14:xfrm>
                <a:off x="4794284" y="4183537"/>
                <a:ext cx="212040" cy="101880"/>
              </p14:xfrm>
            </p:contentPart>
          </mc:Choice>
          <mc:Fallback xmlns="">
            <p:pic>
              <p:nvPicPr>
                <p:cNvPr id="164" name="Ink 163">
                  <a:extLst>
                    <a:ext uri="{FF2B5EF4-FFF2-40B4-BE49-F238E27FC236}">
                      <a16:creationId xmlns:a16="http://schemas.microsoft.com/office/drawing/2014/main" id="{4A994C58-DF91-17FD-DC77-B9D621157D52}"/>
                    </a:ext>
                  </a:extLst>
                </p:cNvPr>
                <p:cNvPicPr/>
                <p:nvPr/>
              </p:nvPicPr>
              <p:blipFill>
                <a:blip r:embed="rId125"/>
                <a:stretch>
                  <a:fillRect/>
                </a:stretch>
              </p:blipFill>
              <p:spPr>
                <a:xfrm>
                  <a:off x="4776644" y="4165537"/>
                  <a:ext cx="247680" cy="1375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26">
            <p14:nvContentPartPr>
              <p14:cNvPr id="167" name="Ink 166">
                <a:extLst>
                  <a:ext uri="{FF2B5EF4-FFF2-40B4-BE49-F238E27FC236}">
                    <a16:creationId xmlns:a16="http://schemas.microsoft.com/office/drawing/2014/main" id="{6B7DF3E9-F6E2-FE5A-27C7-72582C335D4A}"/>
                  </a:ext>
                </a:extLst>
              </p14:cNvPr>
              <p14:cNvContentPartPr/>
              <p14:nvPr/>
            </p14:nvContentPartPr>
            <p14:xfrm>
              <a:off x="4882844" y="4506097"/>
              <a:ext cx="253080" cy="214560"/>
            </p14:xfrm>
          </p:contentPart>
        </mc:Choice>
        <mc:Fallback xmlns="">
          <p:pic>
            <p:nvPicPr>
              <p:cNvPr id="167" name="Ink 166">
                <a:extLst>
                  <a:ext uri="{FF2B5EF4-FFF2-40B4-BE49-F238E27FC236}">
                    <a16:creationId xmlns:a16="http://schemas.microsoft.com/office/drawing/2014/main" id="{6B7DF3E9-F6E2-FE5A-27C7-72582C335D4A}"/>
                  </a:ext>
                </a:extLst>
              </p:cNvPr>
              <p:cNvPicPr/>
              <p:nvPr/>
            </p:nvPicPr>
            <p:blipFill>
              <a:blip r:embed="rId127"/>
              <a:stretch>
                <a:fillRect/>
              </a:stretch>
            </p:blipFill>
            <p:spPr>
              <a:xfrm>
                <a:off x="4864844" y="4488097"/>
                <a:ext cx="288720" cy="250200"/>
              </a:xfrm>
              <a:prstGeom prst="rect">
                <a:avLst/>
              </a:prstGeom>
            </p:spPr>
          </p:pic>
        </mc:Fallback>
      </mc:AlternateContent>
      <p:grpSp>
        <p:nvGrpSpPr>
          <p:cNvPr id="174" name="Group 173">
            <a:extLst>
              <a:ext uri="{FF2B5EF4-FFF2-40B4-BE49-F238E27FC236}">
                <a16:creationId xmlns:a16="http://schemas.microsoft.com/office/drawing/2014/main" id="{7095EFAC-3130-8DF4-9C4B-BCB2B8518A6D}"/>
              </a:ext>
            </a:extLst>
          </p:cNvPr>
          <p:cNvGrpSpPr/>
          <p:nvPr/>
        </p:nvGrpSpPr>
        <p:grpSpPr>
          <a:xfrm>
            <a:off x="5193524" y="4106056"/>
            <a:ext cx="369720" cy="356121"/>
            <a:chOff x="5193524" y="4106056"/>
            <a:chExt cx="369720" cy="356121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28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7A1D79D6-140A-6489-6CDD-4B01C5647665}"/>
                    </a:ext>
                  </a:extLst>
                </p14:cNvPr>
                <p14:cNvContentPartPr/>
                <p14:nvPr/>
              </p14:nvContentPartPr>
              <p14:xfrm>
                <a:off x="5295125" y="4106056"/>
                <a:ext cx="47520" cy="227520"/>
              </p14:xfrm>
            </p:contentPart>
          </mc:Choice>
          <mc:Fallback xmlns=""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7A1D79D6-140A-6489-6CDD-4B01C5647665}"/>
                    </a:ext>
                  </a:extLst>
                </p:cNvPr>
                <p:cNvPicPr/>
                <p:nvPr/>
              </p:nvPicPr>
              <p:blipFill>
                <a:blip r:embed="rId129"/>
                <a:stretch>
                  <a:fillRect/>
                </a:stretch>
              </p:blipFill>
              <p:spPr>
                <a:xfrm>
                  <a:off x="5277125" y="4088416"/>
                  <a:ext cx="83160" cy="263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0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32989D6C-FC3C-DD83-023F-95D65D6FF71A}"/>
                    </a:ext>
                  </a:extLst>
                </p14:cNvPr>
                <p14:cNvContentPartPr/>
                <p14:nvPr/>
              </p14:nvContentPartPr>
              <p14:xfrm>
                <a:off x="5368565" y="4139176"/>
                <a:ext cx="34920" cy="115200"/>
              </p14:xfrm>
            </p:contentPart>
          </mc:Choice>
          <mc:Fallback xmlns=""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32989D6C-FC3C-DD83-023F-95D65D6FF71A}"/>
                    </a:ext>
                  </a:extLst>
                </p:cNvPr>
                <p:cNvPicPr/>
                <p:nvPr/>
              </p:nvPicPr>
              <p:blipFill>
                <a:blip r:embed="rId131"/>
                <a:stretch>
                  <a:fillRect/>
                </a:stretch>
              </p:blipFill>
              <p:spPr>
                <a:xfrm>
                  <a:off x="5350565" y="4121176"/>
                  <a:ext cx="70560" cy="150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2">
              <p14:nvContentPartPr>
                <p14:cNvPr id="168" name="Ink 167">
                  <a:extLst>
                    <a:ext uri="{FF2B5EF4-FFF2-40B4-BE49-F238E27FC236}">
                      <a16:creationId xmlns:a16="http://schemas.microsoft.com/office/drawing/2014/main" id="{C05C2A53-C792-E52E-1E5A-8E00A72C58EC}"/>
                    </a:ext>
                  </a:extLst>
                </p14:cNvPr>
                <p14:cNvContentPartPr/>
                <p14:nvPr/>
              </p14:nvContentPartPr>
              <p14:xfrm>
                <a:off x="5193524" y="4346617"/>
                <a:ext cx="177840" cy="115560"/>
              </p14:xfrm>
            </p:contentPart>
          </mc:Choice>
          <mc:Fallback xmlns="">
            <p:pic>
              <p:nvPicPr>
                <p:cNvPr id="168" name="Ink 167">
                  <a:extLst>
                    <a:ext uri="{FF2B5EF4-FFF2-40B4-BE49-F238E27FC236}">
                      <a16:creationId xmlns:a16="http://schemas.microsoft.com/office/drawing/2014/main" id="{C05C2A53-C792-E52E-1E5A-8E00A72C58EC}"/>
                    </a:ext>
                  </a:extLst>
                </p:cNvPr>
                <p:cNvPicPr/>
                <p:nvPr/>
              </p:nvPicPr>
              <p:blipFill>
                <a:blip r:embed="rId133"/>
                <a:stretch>
                  <a:fillRect/>
                </a:stretch>
              </p:blipFill>
              <p:spPr>
                <a:xfrm>
                  <a:off x="5175884" y="4328617"/>
                  <a:ext cx="213480" cy="151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4">
              <p14:nvContentPartPr>
                <p14:cNvPr id="171" name="Ink 170">
                  <a:extLst>
                    <a:ext uri="{FF2B5EF4-FFF2-40B4-BE49-F238E27FC236}">
                      <a16:creationId xmlns:a16="http://schemas.microsoft.com/office/drawing/2014/main" id="{A8CE3DFE-6F3A-5BFF-1C52-C486B7728137}"/>
                    </a:ext>
                  </a:extLst>
                </p14:cNvPr>
                <p14:cNvContentPartPr/>
                <p14:nvPr/>
              </p14:nvContentPartPr>
              <p14:xfrm>
                <a:off x="5381444" y="4272457"/>
                <a:ext cx="50400" cy="57960"/>
              </p14:xfrm>
            </p:contentPart>
          </mc:Choice>
          <mc:Fallback xmlns="">
            <p:pic>
              <p:nvPicPr>
                <p:cNvPr id="171" name="Ink 170">
                  <a:extLst>
                    <a:ext uri="{FF2B5EF4-FFF2-40B4-BE49-F238E27FC236}">
                      <a16:creationId xmlns:a16="http://schemas.microsoft.com/office/drawing/2014/main" id="{A8CE3DFE-6F3A-5BFF-1C52-C486B7728137}"/>
                    </a:ext>
                  </a:extLst>
                </p:cNvPr>
                <p:cNvPicPr/>
                <p:nvPr/>
              </p:nvPicPr>
              <p:blipFill>
                <a:blip r:embed="rId135"/>
                <a:stretch>
                  <a:fillRect/>
                </a:stretch>
              </p:blipFill>
              <p:spPr>
                <a:xfrm>
                  <a:off x="5363804" y="4254817"/>
                  <a:ext cx="86040" cy="93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6">
              <p14:nvContentPartPr>
                <p14:cNvPr id="172" name="Ink 171">
                  <a:extLst>
                    <a:ext uri="{FF2B5EF4-FFF2-40B4-BE49-F238E27FC236}">
                      <a16:creationId xmlns:a16="http://schemas.microsoft.com/office/drawing/2014/main" id="{5DAFD629-0D3B-2934-E614-845EE9486626}"/>
                    </a:ext>
                  </a:extLst>
                </p14:cNvPr>
                <p14:cNvContentPartPr/>
                <p14:nvPr/>
              </p14:nvContentPartPr>
              <p14:xfrm>
                <a:off x="5431484" y="4265617"/>
                <a:ext cx="131760" cy="108000"/>
              </p14:xfrm>
            </p:contentPart>
          </mc:Choice>
          <mc:Fallback xmlns="">
            <p:pic>
              <p:nvPicPr>
                <p:cNvPr id="172" name="Ink 171">
                  <a:extLst>
                    <a:ext uri="{FF2B5EF4-FFF2-40B4-BE49-F238E27FC236}">
                      <a16:creationId xmlns:a16="http://schemas.microsoft.com/office/drawing/2014/main" id="{5DAFD629-0D3B-2934-E614-845EE9486626}"/>
                    </a:ext>
                  </a:extLst>
                </p:cNvPr>
                <p:cNvPicPr/>
                <p:nvPr/>
              </p:nvPicPr>
              <p:blipFill>
                <a:blip r:embed="rId137"/>
                <a:stretch>
                  <a:fillRect/>
                </a:stretch>
              </p:blipFill>
              <p:spPr>
                <a:xfrm>
                  <a:off x="5413844" y="4247617"/>
                  <a:ext cx="167400" cy="143640"/>
                </a:xfrm>
                <a:prstGeom prst="rect">
                  <a:avLst/>
                </a:prstGeom>
              </p:spPr>
            </p:pic>
          </mc:Fallback>
        </mc:AlternateContent>
      </p:grpSp>
      <p:cxnSp>
        <p:nvCxnSpPr>
          <p:cNvPr id="176" name="Straight Connector 175">
            <a:extLst>
              <a:ext uri="{FF2B5EF4-FFF2-40B4-BE49-F238E27FC236}">
                <a16:creationId xmlns:a16="http://schemas.microsoft.com/office/drawing/2014/main" id="{EFF2FF19-3316-FE7C-2DEF-B2D28FF2D333}"/>
              </a:ext>
            </a:extLst>
          </p:cNvPr>
          <p:cNvCxnSpPr/>
          <p:nvPr/>
        </p:nvCxnSpPr>
        <p:spPr>
          <a:xfrm flipH="1">
            <a:off x="3426246" y="2208750"/>
            <a:ext cx="241491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7" name="Straight Connector 176">
            <a:extLst>
              <a:ext uri="{FF2B5EF4-FFF2-40B4-BE49-F238E27FC236}">
                <a16:creationId xmlns:a16="http://schemas.microsoft.com/office/drawing/2014/main" id="{9FFD84C5-653E-F4C6-0E2D-6E483280D7EB}"/>
              </a:ext>
            </a:extLst>
          </p:cNvPr>
          <p:cNvCxnSpPr/>
          <p:nvPr/>
        </p:nvCxnSpPr>
        <p:spPr>
          <a:xfrm flipH="1">
            <a:off x="3148326" y="3540930"/>
            <a:ext cx="241491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8" name="Straight Connector 177">
            <a:extLst>
              <a:ext uri="{FF2B5EF4-FFF2-40B4-BE49-F238E27FC236}">
                <a16:creationId xmlns:a16="http://schemas.microsoft.com/office/drawing/2014/main" id="{73C3AF1C-E333-47F7-F4EC-C692AA485FBE}"/>
              </a:ext>
            </a:extLst>
          </p:cNvPr>
          <p:cNvCxnSpPr/>
          <p:nvPr/>
        </p:nvCxnSpPr>
        <p:spPr>
          <a:xfrm flipH="1">
            <a:off x="2652786" y="4346617"/>
            <a:ext cx="241491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9" name="Straight Connector 178">
            <a:extLst>
              <a:ext uri="{FF2B5EF4-FFF2-40B4-BE49-F238E27FC236}">
                <a16:creationId xmlns:a16="http://schemas.microsoft.com/office/drawing/2014/main" id="{37640F1D-43F9-8E43-AEAD-3F0D5F31F2E6}"/>
              </a:ext>
            </a:extLst>
          </p:cNvPr>
          <p:cNvCxnSpPr/>
          <p:nvPr/>
        </p:nvCxnSpPr>
        <p:spPr>
          <a:xfrm flipH="1">
            <a:off x="2591406" y="4613377"/>
            <a:ext cx="241491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0" name="Straight Connector 179">
            <a:extLst>
              <a:ext uri="{FF2B5EF4-FFF2-40B4-BE49-F238E27FC236}">
                <a16:creationId xmlns:a16="http://schemas.microsoft.com/office/drawing/2014/main" id="{29FAA402-8648-8BF4-A158-D45235E35929}"/>
              </a:ext>
            </a:extLst>
          </p:cNvPr>
          <p:cNvCxnSpPr/>
          <p:nvPr/>
        </p:nvCxnSpPr>
        <p:spPr>
          <a:xfrm flipH="1">
            <a:off x="6653045" y="2685136"/>
            <a:ext cx="241491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1" name="Straight Connector 180">
            <a:extLst>
              <a:ext uri="{FF2B5EF4-FFF2-40B4-BE49-F238E27FC236}">
                <a16:creationId xmlns:a16="http://schemas.microsoft.com/office/drawing/2014/main" id="{4C53634F-65B4-95D0-E824-80EE0315E452}"/>
              </a:ext>
            </a:extLst>
          </p:cNvPr>
          <p:cNvCxnSpPr/>
          <p:nvPr/>
        </p:nvCxnSpPr>
        <p:spPr>
          <a:xfrm flipH="1">
            <a:off x="6482045" y="3429000"/>
            <a:ext cx="241491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2" name="Straight Connector 181">
            <a:extLst>
              <a:ext uri="{FF2B5EF4-FFF2-40B4-BE49-F238E27FC236}">
                <a16:creationId xmlns:a16="http://schemas.microsoft.com/office/drawing/2014/main" id="{66292D86-B890-7D49-34D0-DEC526B0EA60}"/>
              </a:ext>
            </a:extLst>
          </p:cNvPr>
          <p:cNvCxnSpPr/>
          <p:nvPr/>
        </p:nvCxnSpPr>
        <p:spPr>
          <a:xfrm flipH="1">
            <a:off x="6171905" y="4835239"/>
            <a:ext cx="241491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3" name="Content Placeholder 2">
            <a:extLst>
              <a:ext uri="{FF2B5EF4-FFF2-40B4-BE49-F238E27FC236}">
                <a16:creationId xmlns:a16="http://schemas.microsoft.com/office/drawing/2014/main" id="{9A754E7C-1535-BDE7-FF7C-0E1BFBAF55EC}"/>
              </a:ext>
            </a:extLst>
          </p:cNvPr>
          <p:cNvSpPr txBox="1">
            <a:spLocks/>
          </p:cNvSpPr>
          <p:nvPr/>
        </p:nvSpPr>
        <p:spPr>
          <a:xfrm>
            <a:off x="1766294" y="3278807"/>
            <a:ext cx="1401417" cy="5242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FF0000"/>
                </a:solidFill>
              </a:rPr>
              <a:t>Bronchi</a:t>
            </a:r>
          </a:p>
        </p:txBody>
      </p:sp>
      <p:sp>
        <p:nvSpPr>
          <p:cNvPr id="184" name="Content Placeholder 2">
            <a:extLst>
              <a:ext uri="{FF2B5EF4-FFF2-40B4-BE49-F238E27FC236}">
                <a16:creationId xmlns:a16="http://schemas.microsoft.com/office/drawing/2014/main" id="{A9CBC014-DF58-4E9F-2E61-002E1F902FF5}"/>
              </a:ext>
            </a:extLst>
          </p:cNvPr>
          <p:cNvSpPr txBox="1">
            <a:spLocks/>
          </p:cNvSpPr>
          <p:nvPr/>
        </p:nvSpPr>
        <p:spPr>
          <a:xfrm>
            <a:off x="672030" y="4008170"/>
            <a:ext cx="2060246" cy="5242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FF0000"/>
                </a:solidFill>
              </a:rPr>
              <a:t>Bronchioles</a:t>
            </a:r>
          </a:p>
        </p:txBody>
      </p:sp>
      <p:sp>
        <p:nvSpPr>
          <p:cNvPr id="185" name="Content Placeholder 2">
            <a:extLst>
              <a:ext uri="{FF2B5EF4-FFF2-40B4-BE49-F238E27FC236}">
                <a16:creationId xmlns:a16="http://schemas.microsoft.com/office/drawing/2014/main" id="{FEAEB467-31F8-C3B9-D993-C85D00B3DF7D}"/>
              </a:ext>
            </a:extLst>
          </p:cNvPr>
          <p:cNvSpPr txBox="1">
            <a:spLocks/>
          </p:cNvSpPr>
          <p:nvPr/>
        </p:nvSpPr>
        <p:spPr>
          <a:xfrm>
            <a:off x="1336750" y="4390662"/>
            <a:ext cx="1313280" cy="5242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FF0000"/>
                </a:solidFill>
              </a:rPr>
              <a:t>Alveoli</a:t>
            </a:r>
          </a:p>
        </p:txBody>
      </p:sp>
      <p:sp>
        <p:nvSpPr>
          <p:cNvPr id="186" name="Content Placeholder 2">
            <a:extLst>
              <a:ext uri="{FF2B5EF4-FFF2-40B4-BE49-F238E27FC236}">
                <a16:creationId xmlns:a16="http://schemas.microsoft.com/office/drawing/2014/main" id="{5E102BE4-AA08-2C35-913E-712E688F589A}"/>
              </a:ext>
            </a:extLst>
          </p:cNvPr>
          <p:cNvSpPr txBox="1">
            <a:spLocks/>
          </p:cNvSpPr>
          <p:nvPr/>
        </p:nvSpPr>
        <p:spPr>
          <a:xfrm>
            <a:off x="9067963" y="2423013"/>
            <a:ext cx="1685080" cy="5242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FF0000"/>
                </a:solidFill>
              </a:rPr>
              <a:t>Ribcage</a:t>
            </a:r>
          </a:p>
        </p:txBody>
      </p:sp>
      <p:sp>
        <p:nvSpPr>
          <p:cNvPr id="187" name="Content Placeholder 2">
            <a:extLst>
              <a:ext uri="{FF2B5EF4-FFF2-40B4-BE49-F238E27FC236}">
                <a16:creationId xmlns:a16="http://schemas.microsoft.com/office/drawing/2014/main" id="{15B0FD88-8599-7B68-59C6-297FC3B6C91D}"/>
              </a:ext>
            </a:extLst>
          </p:cNvPr>
          <p:cNvSpPr txBox="1">
            <a:spLocks/>
          </p:cNvSpPr>
          <p:nvPr/>
        </p:nvSpPr>
        <p:spPr>
          <a:xfrm>
            <a:off x="8896963" y="3213259"/>
            <a:ext cx="1685080" cy="5242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FF0000"/>
                </a:solidFill>
              </a:rPr>
              <a:t>Lung</a:t>
            </a:r>
          </a:p>
        </p:txBody>
      </p:sp>
      <p:sp>
        <p:nvSpPr>
          <p:cNvPr id="188" name="Content Placeholder 2">
            <a:extLst>
              <a:ext uri="{FF2B5EF4-FFF2-40B4-BE49-F238E27FC236}">
                <a16:creationId xmlns:a16="http://schemas.microsoft.com/office/drawing/2014/main" id="{0D146CFD-A8C1-61FC-6125-1750288AF558}"/>
              </a:ext>
            </a:extLst>
          </p:cNvPr>
          <p:cNvSpPr txBox="1">
            <a:spLocks/>
          </p:cNvSpPr>
          <p:nvPr/>
        </p:nvSpPr>
        <p:spPr>
          <a:xfrm>
            <a:off x="8610583" y="4602128"/>
            <a:ext cx="2142460" cy="5242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FF0000"/>
                </a:solidFill>
              </a:rPr>
              <a:t>Diaphragm</a:t>
            </a:r>
          </a:p>
        </p:txBody>
      </p:sp>
      <p:sp>
        <p:nvSpPr>
          <p:cNvPr id="189" name="Cloud 188">
            <a:extLst>
              <a:ext uri="{FF2B5EF4-FFF2-40B4-BE49-F238E27FC236}">
                <a16:creationId xmlns:a16="http://schemas.microsoft.com/office/drawing/2014/main" id="{88B35E37-F554-0181-1A93-A18A424C18A2}"/>
              </a:ext>
            </a:extLst>
          </p:cNvPr>
          <p:cNvSpPr/>
          <p:nvPr/>
        </p:nvSpPr>
        <p:spPr>
          <a:xfrm>
            <a:off x="5159264" y="3936971"/>
            <a:ext cx="351720" cy="354600"/>
          </a:xfrm>
          <a:prstGeom prst="cloud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91" name="Straight Connector 190">
            <a:extLst>
              <a:ext uri="{FF2B5EF4-FFF2-40B4-BE49-F238E27FC236}">
                <a16:creationId xmlns:a16="http://schemas.microsoft.com/office/drawing/2014/main" id="{86FA5ADB-EC09-1D9D-D393-4A216879C442}"/>
              </a:ext>
            </a:extLst>
          </p:cNvPr>
          <p:cNvCxnSpPr/>
          <p:nvPr/>
        </p:nvCxnSpPr>
        <p:spPr>
          <a:xfrm flipH="1">
            <a:off x="3860245" y="4155556"/>
            <a:ext cx="1474879" cy="1488497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2" name="Content Placeholder 2">
            <a:extLst>
              <a:ext uri="{FF2B5EF4-FFF2-40B4-BE49-F238E27FC236}">
                <a16:creationId xmlns:a16="http://schemas.microsoft.com/office/drawing/2014/main" id="{1D593D08-27CD-E387-EEC8-9829DBA8782B}"/>
              </a:ext>
            </a:extLst>
          </p:cNvPr>
          <p:cNvSpPr txBox="1">
            <a:spLocks/>
          </p:cNvSpPr>
          <p:nvPr/>
        </p:nvSpPr>
        <p:spPr>
          <a:xfrm>
            <a:off x="2458828" y="5400430"/>
            <a:ext cx="1401417" cy="5242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B050"/>
                </a:solidFill>
              </a:rPr>
              <a:t>Tumour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5DF54E1-EBD8-61AD-029D-55EFFF8DAEC6}"/>
              </a:ext>
            </a:extLst>
          </p:cNvPr>
          <p:cNvSpPr txBox="1"/>
          <p:nvPr/>
        </p:nvSpPr>
        <p:spPr>
          <a:xfrm>
            <a:off x="8130081" y="6223004"/>
            <a:ext cx="26229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(Cleveland Clinic, 2024)</a:t>
            </a:r>
          </a:p>
        </p:txBody>
      </p:sp>
      <p:pic>
        <p:nvPicPr>
          <p:cNvPr id="6" name="Audio Recording 18 Jul 2026 at 18:32:10">
            <a:hlinkClick r:id="" action="ppaction://media"/>
            <a:extLst>
              <a:ext uri="{FF2B5EF4-FFF2-40B4-BE49-F238E27FC236}">
                <a16:creationId xmlns:a16="http://schemas.microsoft.com/office/drawing/2014/main" id="{76BF0308-1223-63D2-266C-9535961C60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8"/>
          <a:stretch>
            <a:fillRect/>
          </a:stretch>
        </p:blipFill>
        <p:spPr>
          <a:xfrm>
            <a:off x="11127015" y="596627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8699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85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390A93-EC6B-D603-33D8-00661CE88B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64AE1-17E6-5200-A365-55014DEFE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858" y="365125"/>
            <a:ext cx="11112283" cy="1325563"/>
          </a:xfrm>
        </p:spPr>
        <p:txBody>
          <a:bodyPr>
            <a:normAutofit fontScale="90000"/>
          </a:bodyPr>
          <a:lstStyle/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HOW LUNG CANCER AFFECTS FUNCTION OF THE RESPIRATORY SYSTEM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84C415-CCDE-E4CB-F44B-1F3485291A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134600" cy="3893250"/>
          </a:xfrm>
        </p:spPr>
        <p:txBody>
          <a:bodyPr>
            <a:normAutofit/>
          </a:bodyPr>
          <a:lstStyle/>
          <a:p>
            <a:r>
              <a:rPr lang="en-GB" dirty="0"/>
              <a:t>Tumour can block airways, resulting in shortness of breath</a:t>
            </a:r>
          </a:p>
          <a:p>
            <a:r>
              <a:rPr lang="en-GB" dirty="0"/>
              <a:t>Tumour can damage healthy lung tissue, resulting in less effective gas exchange, therefore less oxygen in blood </a:t>
            </a:r>
            <a:r>
              <a:rPr lang="en-GB" dirty="0">
                <a:sym typeface="Wingdings" pitchFamily="2" charset="2"/>
              </a:rPr>
              <a:t> </a:t>
            </a:r>
            <a:r>
              <a:rPr lang="en-GB" dirty="0"/>
              <a:t>fatigue </a:t>
            </a:r>
          </a:p>
          <a:p>
            <a:r>
              <a:rPr lang="en-GB" dirty="0"/>
              <a:t>Tumour can irritate and damage the respiratory system, leading to persistent coughing (sometimes with blood), wheezing and chest pain </a:t>
            </a:r>
          </a:p>
          <a:p>
            <a:r>
              <a:rPr lang="en-GB" dirty="0"/>
              <a:t>Advanced lung cancer reduce overall lung function and may lead to infections (e.g. pneumonia) and respiratory failure.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028071-EB07-48CB-5414-1F0C32D98A99}"/>
              </a:ext>
            </a:extLst>
          </p:cNvPr>
          <p:cNvSpPr txBox="1"/>
          <p:nvPr/>
        </p:nvSpPr>
        <p:spPr>
          <a:xfrm>
            <a:off x="838200" y="5988734"/>
            <a:ext cx="22782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(Matzah, 2024)</a:t>
            </a:r>
          </a:p>
        </p:txBody>
      </p:sp>
      <p:pic>
        <p:nvPicPr>
          <p:cNvPr id="6" name="Audio Recording 18 Jul 2026 at 18:59:09">
            <a:hlinkClick r:id="" action="ppaction://media"/>
            <a:extLst>
              <a:ext uri="{FF2B5EF4-FFF2-40B4-BE49-F238E27FC236}">
                <a16:creationId xmlns:a16="http://schemas.microsoft.com/office/drawing/2014/main" id="{932EF429-DA60-F1A7-2949-B7EB9018D8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72800" y="595166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9875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92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B6370-208D-D0C9-12F0-249275A129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TYPES OF LUNG CANCER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A985829-26BF-7775-790C-32BD4E005EA7}"/>
              </a:ext>
            </a:extLst>
          </p:cNvPr>
          <p:cNvSpPr txBox="1"/>
          <p:nvPr/>
        </p:nvSpPr>
        <p:spPr>
          <a:xfrm>
            <a:off x="9512310" y="5792905"/>
            <a:ext cx="22782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(NHS, 2022)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293E3070-EADF-7931-B201-1F91B6C91559}"/>
              </a:ext>
            </a:extLst>
          </p:cNvPr>
          <p:cNvSpPr/>
          <p:nvPr/>
        </p:nvSpPr>
        <p:spPr>
          <a:xfrm>
            <a:off x="2847278" y="1707525"/>
            <a:ext cx="3389971" cy="76258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rgbClr val="7030A0"/>
                </a:solidFill>
              </a:rPr>
              <a:t>Lung Cancer (LC)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451025FD-B5DE-C722-8278-0249185D32A3}"/>
              </a:ext>
            </a:extLst>
          </p:cNvPr>
          <p:cNvSpPr/>
          <p:nvPr/>
        </p:nvSpPr>
        <p:spPr>
          <a:xfrm>
            <a:off x="553841" y="2904739"/>
            <a:ext cx="3389971" cy="76258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rgbClr val="7030A0"/>
                </a:solidFill>
              </a:rPr>
              <a:t>Small Cell LC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6E6A5AD1-AE3E-EEDA-D0A7-FD5B0B91002E}"/>
              </a:ext>
            </a:extLst>
          </p:cNvPr>
          <p:cNvSpPr/>
          <p:nvPr/>
        </p:nvSpPr>
        <p:spPr>
          <a:xfrm>
            <a:off x="4858219" y="2904739"/>
            <a:ext cx="3389971" cy="76258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rgbClr val="7030A0"/>
                </a:solidFill>
              </a:rPr>
              <a:t>Non-small Cell LC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283EC3B7-DA4A-8DE9-EEFE-E9AC23DBFB3D}"/>
              </a:ext>
            </a:extLst>
          </p:cNvPr>
          <p:cNvSpPr/>
          <p:nvPr/>
        </p:nvSpPr>
        <p:spPr>
          <a:xfrm>
            <a:off x="838200" y="4581992"/>
            <a:ext cx="3389971" cy="76258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rgbClr val="7030A0"/>
                </a:solidFill>
              </a:rPr>
              <a:t>Adenocarcinoma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92A30140-A9F0-C94D-E506-4E26C81D15B2}"/>
              </a:ext>
            </a:extLst>
          </p:cNvPr>
          <p:cNvSpPr/>
          <p:nvPr/>
        </p:nvSpPr>
        <p:spPr>
          <a:xfrm>
            <a:off x="4542263" y="4575990"/>
            <a:ext cx="3389971" cy="90867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rgbClr val="7030A0"/>
                </a:solidFill>
              </a:rPr>
              <a:t>Squamous Cell Carcinoma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10D625D7-727B-A4F2-35D1-478A5C11A221}"/>
              </a:ext>
            </a:extLst>
          </p:cNvPr>
          <p:cNvSpPr/>
          <p:nvPr/>
        </p:nvSpPr>
        <p:spPr>
          <a:xfrm>
            <a:off x="8079064" y="4575989"/>
            <a:ext cx="3945674" cy="76258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rgbClr val="7030A0"/>
                </a:solidFill>
              </a:rPr>
              <a:t>Large-cell Carcinoma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7B4D7F7-708B-183A-265D-0A3A4508FC6F}"/>
              </a:ext>
            </a:extLst>
          </p:cNvPr>
          <p:cNvCxnSpPr/>
          <p:nvPr/>
        </p:nvCxnSpPr>
        <p:spPr>
          <a:xfrm>
            <a:off x="4263483" y="2470105"/>
            <a:ext cx="0" cy="81592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292FFA6-73FA-13B6-4A69-610C3AC4D5BB}"/>
              </a:ext>
            </a:extLst>
          </p:cNvPr>
          <p:cNvCxnSpPr>
            <a:stCxn id="8" idx="3"/>
            <a:endCxn id="9" idx="1"/>
          </p:cNvCxnSpPr>
          <p:nvPr/>
        </p:nvCxnSpPr>
        <p:spPr>
          <a:xfrm>
            <a:off x="3943812" y="3286029"/>
            <a:ext cx="914407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76B44A8-DA06-9994-1F1D-43E31DE7886B}"/>
              </a:ext>
            </a:extLst>
          </p:cNvPr>
          <p:cNvCxnSpPr/>
          <p:nvPr/>
        </p:nvCxnSpPr>
        <p:spPr>
          <a:xfrm>
            <a:off x="6237248" y="3667319"/>
            <a:ext cx="0" cy="90867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B9F23F4C-1A7B-0346-93B0-A3710B9D1849}"/>
              </a:ext>
            </a:extLst>
          </p:cNvPr>
          <p:cNvCxnSpPr/>
          <p:nvPr/>
        </p:nvCxnSpPr>
        <p:spPr>
          <a:xfrm>
            <a:off x="2533185" y="4121654"/>
            <a:ext cx="756239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22452F8-4CA2-7FD6-1A43-FD99AF4360FB}"/>
              </a:ext>
            </a:extLst>
          </p:cNvPr>
          <p:cNvCxnSpPr>
            <a:endCxn id="10" idx="0"/>
          </p:cNvCxnSpPr>
          <p:nvPr/>
        </p:nvCxnSpPr>
        <p:spPr>
          <a:xfrm>
            <a:off x="2533185" y="4121654"/>
            <a:ext cx="1" cy="4603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6CFB9D8C-1EB3-198B-3078-AA02C181E8AE}"/>
              </a:ext>
            </a:extLst>
          </p:cNvPr>
          <p:cNvCxnSpPr>
            <a:cxnSpLocks/>
          </p:cNvCxnSpPr>
          <p:nvPr/>
        </p:nvCxnSpPr>
        <p:spPr>
          <a:xfrm>
            <a:off x="10095575" y="4121654"/>
            <a:ext cx="0" cy="45433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3" name="Audio Recording 18 Jul 2026 at 17:46:27">
            <a:hlinkClick r:id="" action="ppaction://media"/>
            <a:extLst>
              <a:ext uri="{FF2B5EF4-FFF2-40B4-BE49-F238E27FC236}">
                <a16:creationId xmlns:a16="http://schemas.microsoft.com/office/drawing/2014/main" id="{04D1B5CB-44EE-D046-4876-A3BA6326FC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38691" y="60452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924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81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491269-5838-8199-AABA-EC8D3FD9AF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9C897-FCF5-A0B1-5374-91D73EAC56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FICTIONAL PATIENT PROFILE</a:t>
            </a:r>
            <a:endParaRPr lang="en-US" dirty="0"/>
          </a:p>
        </p:txBody>
      </p:sp>
      <p:pic>
        <p:nvPicPr>
          <p:cNvPr id="4" name="Picture 3" descr="Older Adults Coughing Stock Vector Illustration and Royalty Free Older  Adults Coughing Clipart">
            <a:extLst>
              <a:ext uri="{FF2B5EF4-FFF2-40B4-BE49-F238E27FC236}">
                <a16:creationId xmlns:a16="http://schemas.microsoft.com/office/drawing/2014/main" id="{0F03DB16-5636-334F-0DC1-542069FEF3F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9176" t="5766" r="19176" b="29327"/>
          <a:stretch>
            <a:fillRect/>
          </a:stretch>
        </p:blipFill>
        <p:spPr>
          <a:xfrm>
            <a:off x="2373713" y="2265669"/>
            <a:ext cx="3932958" cy="4140951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9482EC3-0780-4120-F87F-ED2B8782DE8A}"/>
              </a:ext>
            </a:extLst>
          </p:cNvPr>
          <p:cNvSpPr txBox="1">
            <a:spLocks/>
          </p:cNvSpPr>
          <p:nvPr/>
        </p:nvSpPr>
        <p:spPr>
          <a:xfrm>
            <a:off x="6306671" y="1821984"/>
            <a:ext cx="5616387" cy="46428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2400" b="1" dirty="0"/>
              <a:t>Current Symptoms:</a:t>
            </a:r>
          </a:p>
          <a:p>
            <a:pPr lvl="1">
              <a:lnSpc>
                <a:spcPct val="100000"/>
              </a:lnSpc>
            </a:pPr>
            <a:r>
              <a:rPr lang="en-US" sz="1800" dirty="0"/>
              <a:t>New persistent cough</a:t>
            </a:r>
          </a:p>
          <a:p>
            <a:pPr lvl="1">
              <a:lnSpc>
                <a:spcPct val="100000"/>
              </a:lnSpc>
            </a:pPr>
            <a:r>
              <a:rPr lang="en-US" sz="1800" dirty="0"/>
              <a:t>Chest pain</a:t>
            </a:r>
          </a:p>
          <a:p>
            <a:pPr lvl="1">
              <a:lnSpc>
                <a:spcPct val="100000"/>
              </a:lnSpc>
            </a:pPr>
            <a:r>
              <a:rPr lang="en-US" sz="1800" dirty="0"/>
              <a:t>Shortness of breath</a:t>
            </a:r>
          </a:p>
          <a:p>
            <a:pPr lvl="1">
              <a:lnSpc>
                <a:spcPct val="100000"/>
              </a:lnSpc>
            </a:pPr>
            <a:r>
              <a:rPr lang="en-US" sz="1800" dirty="0"/>
              <a:t>Weight loss</a:t>
            </a:r>
          </a:p>
          <a:p>
            <a:pPr>
              <a:lnSpc>
                <a:spcPct val="100000"/>
              </a:lnSpc>
            </a:pPr>
            <a:r>
              <a:rPr lang="en-US" sz="2400" b="1" dirty="0"/>
              <a:t>Medical History:</a:t>
            </a:r>
          </a:p>
          <a:p>
            <a:pPr lvl="1">
              <a:lnSpc>
                <a:spcPct val="100000"/>
              </a:lnSpc>
            </a:pPr>
            <a:r>
              <a:rPr lang="en-US" sz="1800" dirty="0"/>
              <a:t>Chronic Obstructive Pulmonary Disease (COPD)</a:t>
            </a:r>
          </a:p>
          <a:p>
            <a:pPr lvl="1">
              <a:lnSpc>
                <a:spcPct val="100000"/>
              </a:lnSpc>
            </a:pPr>
            <a:r>
              <a:rPr lang="en-US" sz="1800" dirty="0"/>
              <a:t>Hypertension (high blood pressure)</a:t>
            </a:r>
          </a:p>
          <a:p>
            <a:pPr>
              <a:lnSpc>
                <a:spcPct val="100000"/>
              </a:lnSpc>
            </a:pPr>
            <a:r>
              <a:rPr lang="en-US" sz="2400" b="1" dirty="0"/>
              <a:t>Social History:</a:t>
            </a:r>
          </a:p>
          <a:p>
            <a:pPr lvl="1">
              <a:lnSpc>
                <a:spcPct val="100000"/>
              </a:lnSpc>
            </a:pPr>
            <a:r>
              <a:rPr lang="en-US" sz="1800" dirty="0"/>
              <a:t>Married, living with wife</a:t>
            </a:r>
          </a:p>
          <a:p>
            <a:pPr lvl="1">
              <a:lnSpc>
                <a:spcPct val="100000"/>
              </a:lnSpc>
            </a:pPr>
            <a:r>
              <a:rPr lang="en-US" sz="1800" dirty="0"/>
              <a:t>Retired builder</a:t>
            </a:r>
          </a:p>
          <a:p>
            <a:pPr lvl="1">
              <a:lnSpc>
                <a:spcPct val="100000"/>
              </a:lnSpc>
            </a:pPr>
            <a:r>
              <a:rPr lang="en-US" sz="1800" dirty="0"/>
              <a:t>Smokes 25 cigarettes daily for 30 years</a:t>
            </a:r>
          </a:p>
          <a:p>
            <a:pPr>
              <a:lnSpc>
                <a:spcPct val="100000"/>
              </a:lnSpc>
            </a:pPr>
            <a:endParaRPr lang="en-US" sz="2000" dirty="0"/>
          </a:p>
          <a:p>
            <a:pPr>
              <a:lnSpc>
                <a:spcPct val="100000"/>
              </a:lnSpc>
            </a:pP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426FBAC-61D1-1256-AAF7-2223130AF5ED}"/>
              </a:ext>
            </a:extLst>
          </p:cNvPr>
          <p:cNvSpPr txBox="1">
            <a:spLocks/>
          </p:cNvSpPr>
          <p:nvPr/>
        </p:nvSpPr>
        <p:spPr>
          <a:xfrm>
            <a:off x="640976" y="1821984"/>
            <a:ext cx="2799648" cy="203709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2400" b="1" dirty="0"/>
              <a:t>Name</a:t>
            </a:r>
            <a:r>
              <a:rPr lang="en-US" sz="2400" dirty="0"/>
              <a:t>: Richard Smith</a:t>
            </a:r>
          </a:p>
          <a:p>
            <a:pPr>
              <a:lnSpc>
                <a:spcPct val="100000"/>
              </a:lnSpc>
            </a:pPr>
            <a:r>
              <a:rPr lang="en-US" sz="2400" b="1" dirty="0"/>
              <a:t>Age</a:t>
            </a:r>
            <a:r>
              <a:rPr lang="en-US" sz="2400" dirty="0"/>
              <a:t>: 68</a:t>
            </a:r>
          </a:p>
          <a:p>
            <a:pPr>
              <a:lnSpc>
                <a:spcPct val="100000"/>
              </a:lnSpc>
            </a:pPr>
            <a:r>
              <a:rPr lang="en-US" sz="2400" b="1" dirty="0"/>
              <a:t>Sex</a:t>
            </a:r>
            <a:r>
              <a:rPr lang="en-US" sz="2400" dirty="0"/>
              <a:t>: Male</a:t>
            </a:r>
          </a:p>
          <a:p>
            <a:pPr>
              <a:lnSpc>
                <a:spcPct val="100000"/>
              </a:lnSpc>
            </a:pPr>
            <a:r>
              <a:rPr lang="en-US" sz="2400" b="1" dirty="0"/>
              <a:t>Ethnicity</a:t>
            </a:r>
            <a:r>
              <a:rPr lang="en-US" sz="2400" dirty="0"/>
              <a:t>: white/ Caucasian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76C643-D811-83C2-72E0-50565A6C7064}"/>
              </a:ext>
            </a:extLst>
          </p:cNvPr>
          <p:cNvSpPr txBox="1"/>
          <p:nvPr/>
        </p:nvSpPr>
        <p:spPr>
          <a:xfrm>
            <a:off x="174646" y="6504535"/>
            <a:ext cx="903083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Image: https://</a:t>
            </a:r>
            <a:r>
              <a:rPr lang="en-US" sz="1100" dirty="0" err="1"/>
              <a:t>www.shutterstock.com</a:t>
            </a:r>
            <a:r>
              <a:rPr lang="en-US" sz="1100" dirty="0"/>
              <a:t>/search/</a:t>
            </a:r>
            <a:r>
              <a:rPr lang="en-US" sz="1100" dirty="0" err="1"/>
              <a:t>elder-man-breathing?image_type</a:t>
            </a:r>
            <a:r>
              <a:rPr lang="en-US" sz="1100" dirty="0"/>
              <a:t>=</a:t>
            </a:r>
            <a:r>
              <a:rPr lang="en-US" sz="1100" dirty="0" err="1"/>
              <a:t>illustration&amp;dd_referrer</a:t>
            </a:r>
            <a:r>
              <a:rPr lang="en-US" sz="1100" dirty="0"/>
              <a:t>=https%3A%2F%2Fwww.google.com%2F</a:t>
            </a:r>
          </a:p>
        </p:txBody>
      </p:sp>
      <p:pic>
        <p:nvPicPr>
          <p:cNvPr id="8" name="Audio Recording 18 Jul 2026 at 18:33:21">
            <a:hlinkClick r:id="" action="ppaction://media"/>
            <a:extLst>
              <a:ext uri="{FF2B5EF4-FFF2-40B4-BE49-F238E27FC236}">
                <a16:creationId xmlns:a16="http://schemas.microsoft.com/office/drawing/2014/main" id="{78B338CC-8015-4EA1-18E2-DEABCA8ABD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10258" y="595334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611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05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950473-EF00-E78A-40A7-8D783B423F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7705C-2E8E-516B-4EEB-656D5197D9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RISK FACTORS FOR LUNG CANCER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74F108-5B75-CB09-1145-2D152C353C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190561" cy="3831256"/>
          </a:xfrm>
        </p:spPr>
        <p:txBody>
          <a:bodyPr>
            <a:normAutofit fontScale="92500"/>
          </a:bodyPr>
          <a:lstStyle/>
          <a:p>
            <a:r>
              <a:rPr lang="en-US" dirty="0"/>
              <a:t>Modifiable</a:t>
            </a:r>
          </a:p>
          <a:p>
            <a:pPr lvl="1"/>
            <a:r>
              <a:rPr lang="en-US" dirty="0"/>
              <a:t>Smoking!! + second-hand smoking</a:t>
            </a:r>
          </a:p>
          <a:p>
            <a:pPr lvl="1"/>
            <a:r>
              <a:rPr lang="en-US" dirty="0"/>
              <a:t>Air pollution</a:t>
            </a:r>
          </a:p>
          <a:p>
            <a:pPr lvl="1"/>
            <a:r>
              <a:rPr lang="en-US" dirty="0"/>
              <a:t>Occupational exposure e.g. Asbestos </a:t>
            </a:r>
          </a:p>
          <a:p>
            <a:r>
              <a:rPr lang="en-US" dirty="0"/>
              <a:t>Non-modifiable  </a:t>
            </a:r>
          </a:p>
          <a:p>
            <a:pPr lvl="1"/>
            <a:r>
              <a:rPr lang="en-US" dirty="0"/>
              <a:t>Family history</a:t>
            </a:r>
          </a:p>
          <a:p>
            <a:pPr lvl="1"/>
            <a:r>
              <a:rPr lang="en-US" dirty="0"/>
              <a:t>Age over 65</a:t>
            </a:r>
          </a:p>
          <a:p>
            <a:pPr lvl="1"/>
            <a:r>
              <a:rPr lang="en-US" dirty="0"/>
              <a:t>chronic lung disease e.g. COPD, pulmonary fibrosis, or previous lung cancer</a:t>
            </a:r>
          </a:p>
          <a:p>
            <a:pPr lvl="1"/>
            <a:r>
              <a:rPr lang="en-US" dirty="0"/>
              <a:t>Weak immune system </a:t>
            </a:r>
          </a:p>
        </p:txBody>
      </p:sp>
      <p:pic>
        <p:nvPicPr>
          <p:cNvPr id="4" name="Picture 3" descr="No Smoking - this is a smoke free school sign - Signs 2 Schools">
            <a:extLst>
              <a:ext uri="{FF2B5EF4-FFF2-40B4-BE49-F238E27FC236}">
                <a16:creationId xmlns:a16="http://schemas.microsoft.com/office/drawing/2014/main" id="{C47A3D14-FB01-683D-463F-3A521EFC40E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112" t="4521" r="14214" b="32130"/>
          <a:stretch>
            <a:fillRect/>
          </a:stretch>
        </p:blipFill>
        <p:spPr>
          <a:xfrm>
            <a:off x="7205140" y="1690688"/>
            <a:ext cx="4630648" cy="435133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911B620-DE53-48C7-CC7A-500F966611A6}"/>
              </a:ext>
            </a:extLst>
          </p:cNvPr>
          <p:cNvSpPr txBox="1"/>
          <p:nvPr/>
        </p:nvSpPr>
        <p:spPr>
          <a:xfrm>
            <a:off x="7371051" y="6176963"/>
            <a:ext cx="4630648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Image: https://signs2schools.co.uk/product/school-safety/health-and-safety-school-signs/no-smoking-this-is-a-smoke-free-school-sign/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6734DE7-388B-30CF-A4FF-D8B425C69506}"/>
              </a:ext>
            </a:extLst>
          </p:cNvPr>
          <p:cNvSpPr txBox="1">
            <a:spLocks/>
          </p:cNvSpPr>
          <p:nvPr/>
        </p:nvSpPr>
        <p:spPr>
          <a:xfrm>
            <a:off x="554624" y="6042026"/>
            <a:ext cx="6190561" cy="5504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Mr. Smith’s risk factors?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7F5EFB5-1AD4-2669-038E-19A9F8DD3E15}"/>
              </a:ext>
            </a:extLst>
          </p:cNvPr>
          <p:cNvSpPr txBox="1"/>
          <p:nvPr/>
        </p:nvSpPr>
        <p:spPr>
          <a:xfrm>
            <a:off x="838200" y="5637929"/>
            <a:ext cx="506311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(Centres for Disease Control and Prevention, 2025)</a:t>
            </a:r>
          </a:p>
        </p:txBody>
      </p:sp>
      <p:pic>
        <p:nvPicPr>
          <p:cNvPr id="10" name="Audio Recording 18 Jul 2026 at 18:45:01">
            <a:hlinkClick r:id="" action="ppaction://media"/>
            <a:extLst>
              <a:ext uri="{FF2B5EF4-FFF2-40B4-BE49-F238E27FC236}">
                <a16:creationId xmlns:a16="http://schemas.microsoft.com/office/drawing/2014/main" id="{6138CCC4-A0A4-446D-2A11-49D69B7C04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71385" y="597831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734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46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751B1C-A20C-2FAD-9B1A-B6F98D598B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50FAA-873D-10E5-4192-23B4D32756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PLAN: PART 1</a:t>
            </a:r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BA597A-1730-1149-53A9-6A9A14FB64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787685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i="1" dirty="0"/>
              <a:t>ASSESMENT &amp; MONITORING</a:t>
            </a:r>
          </a:p>
          <a:p>
            <a:r>
              <a:rPr lang="en-US" dirty="0"/>
              <a:t>Respiratory rate </a:t>
            </a:r>
          </a:p>
          <a:p>
            <a:r>
              <a:rPr lang="en-US" dirty="0"/>
              <a:t>Heart rate</a:t>
            </a:r>
          </a:p>
          <a:p>
            <a:r>
              <a:rPr lang="en-US" dirty="0"/>
              <a:t>Oxygen saturations</a:t>
            </a:r>
          </a:p>
          <a:p>
            <a:r>
              <a:rPr lang="en-US" dirty="0"/>
              <a:t>Blood pressure </a:t>
            </a:r>
          </a:p>
          <a:p>
            <a:r>
              <a:rPr lang="en-US" dirty="0"/>
              <a:t>Temperature </a:t>
            </a:r>
          </a:p>
          <a:p>
            <a:r>
              <a:rPr lang="en-US" dirty="0"/>
              <a:t>Chest Xray + CT scan </a:t>
            </a:r>
          </a:p>
          <a:p>
            <a:r>
              <a:rPr lang="en-US" dirty="0"/>
              <a:t>Blood tests </a:t>
            </a:r>
          </a:p>
          <a:p>
            <a:r>
              <a:rPr lang="en-US" dirty="0"/>
              <a:t>Lung function tests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98D2171-AFA0-1967-016D-F4B922AAF135}"/>
              </a:ext>
            </a:extLst>
          </p:cNvPr>
          <p:cNvSpPr txBox="1">
            <a:spLocks/>
          </p:cNvSpPr>
          <p:nvPr/>
        </p:nvSpPr>
        <p:spPr>
          <a:xfrm>
            <a:off x="6855417" y="1825624"/>
            <a:ext cx="4787685" cy="453244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b="1" i="1" dirty="0"/>
              <a:t>AIM TO…</a:t>
            </a:r>
          </a:p>
          <a:p>
            <a:r>
              <a:rPr lang="en-US" dirty="0"/>
              <a:t>reduce pain</a:t>
            </a:r>
          </a:p>
          <a:p>
            <a:r>
              <a:rPr lang="en-US" dirty="0"/>
              <a:t>Improve comfort</a:t>
            </a:r>
          </a:p>
          <a:p>
            <a:r>
              <a:rPr lang="en-US" dirty="0"/>
              <a:t>Improve quality of life</a:t>
            </a:r>
          </a:p>
          <a:p>
            <a:r>
              <a:rPr lang="en-US" dirty="0"/>
              <a:t>Ventilation support</a:t>
            </a:r>
          </a:p>
          <a:p>
            <a:r>
              <a:rPr lang="en-US" dirty="0"/>
              <a:t>Nutrition support</a:t>
            </a:r>
          </a:p>
          <a:p>
            <a:r>
              <a:rPr lang="en-US" dirty="0"/>
              <a:t>Emotional support</a:t>
            </a:r>
          </a:p>
          <a:p>
            <a:r>
              <a:rPr lang="en-US" dirty="0"/>
              <a:t>Slow disease progression</a:t>
            </a:r>
          </a:p>
          <a:p>
            <a:pPr lvl="1"/>
            <a:r>
              <a:rPr lang="en-US" dirty="0"/>
              <a:t>Treat with radiotherapy or chemotherapy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B1C6C5-EDC3-D1FA-BCF9-AF855C7FE96D}"/>
              </a:ext>
            </a:extLst>
          </p:cNvPr>
          <p:cNvSpPr txBox="1"/>
          <p:nvPr/>
        </p:nvSpPr>
        <p:spPr>
          <a:xfrm>
            <a:off x="838200" y="5988734"/>
            <a:ext cx="22782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(Jefferies, 2020)</a:t>
            </a:r>
          </a:p>
        </p:txBody>
      </p:sp>
      <p:pic>
        <p:nvPicPr>
          <p:cNvPr id="6" name="Audio Recording 18 Jul 2026 at 18:03:22">
            <a:hlinkClick r:id="" action="ppaction://media"/>
            <a:extLst>
              <a:ext uri="{FF2B5EF4-FFF2-40B4-BE49-F238E27FC236}">
                <a16:creationId xmlns:a16="http://schemas.microsoft.com/office/drawing/2014/main" id="{4792B128-67C5-7306-F012-E72F92E2D0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36702" y="595166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85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50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A39467-E55F-5172-96BA-5F025C4EB4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DA619-E976-C919-39B1-EA908690F1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PLAN: PART 2</a:t>
            </a:r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DA6F513-C5A8-5068-524F-E2E4FBAEC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6198031" cy="3087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i="1" dirty="0"/>
              <a:t>HOW TO MANAGE SYMPTOMS </a:t>
            </a:r>
          </a:p>
          <a:p>
            <a:r>
              <a:rPr lang="en-US" dirty="0"/>
              <a:t>Monitor oxygen saturation </a:t>
            </a:r>
          </a:p>
          <a:p>
            <a:r>
              <a:rPr lang="en-US" dirty="0"/>
              <a:t>Pain monitoring and control</a:t>
            </a:r>
          </a:p>
          <a:p>
            <a:r>
              <a:rPr lang="en-US" dirty="0"/>
              <a:t>Upright position + breathing exercises</a:t>
            </a:r>
          </a:p>
          <a:p>
            <a:r>
              <a:rPr lang="en-US" dirty="0"/>
              <a:t>Give prescribed medication and monitor for any side effects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A3171D8-C46D-47D8-BE05-3A7CDFB2FD4E}"/>
              </a:ext>
            </a:extLst>
          </p:cNvPr>
          <p:cNvSpPr txBox="1">
            <a:spLocks/>
          </p:cNvSpPr>
          <p:nvPr/>
        </p:nvSpPr>
        <p:spPr>
          <a:xfrm>
            <a:off x="7764650" y="987990"/>
            <a:ext cx="4119965" cy="4980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b="1" i="1" dirty="0"/>
              <a:t>INVOLVE THE MDT </a:t>
            </a:r>
          </a:p>
          <a:p>
            <a:r>
              <a:rPr lang="en-US" dirty="0"/>
              <a:t>Doctor </a:t>
            </a:r>
          </a:p>
          <a:p>
            <a:r>
              <a:rPr lang="en-US" dirty="0"/>
              <a:t>Nurse </a:t>
            </a:r>
          </a:p>
          <a:p>
            <a:r>
              <a:rPr lang="en-US" dirty="0"/>
              <a:t>Dietician</a:t>
            </a:r>
          </a:p>
          <a:p>
            <a:r>
              <a:rPr lang="en-US" dirty="0"/>
              <a:t>Oncologist</a:t>
            </a:r>
          </a:p>
          <a:p>
            <a:r>
              <a:rPr lang="en-US" dirty="0"/>
              <a:t>Physiotherapist </a:t>
            </a:r>
          </a:p>
          <a:p>
            <a:r>
              <a:rPr lang="en-US" dirty="0"/>
              <a:t>Palliative care team</a:t>
            </a:r>
          </a:p>
          <a:p>
            <a:endParaRPr lang="en-US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05FE0C58-D911-B0B6-3B31-63724FD1181B}"/>
              </a:ext>
            </a:extLst>
          </p:cNvPr>
          <p:cNvSpPr txBox="1">
            <a:spLocks/>
          </p:cNvSpPr>
          <p:nvPr/>
        </p:nvSpPr>
        <p:spPr>
          <a:xfrm>
            <a:off x="665134" y="5266005"/>
            <a:ext cx="11020588" cy="13255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/>
              <a:t>Ensure communication is clear, and the patient is involved in their own decision-making (NICE, 2025). Involve Mr. Smith’s family where appropriate and refer for counselling if needed. Respect any cultural/ religious beliefs and ensure consent is given and confidentiality is maintained (NICE, 2025).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1CB162A-B7AE-EE9F-A290-DC4BBC38362E}"/>
              </a:ext>
            </a:extLst>
          </p:cNvPr>
          <p:cNvSpPr txBox="1"/>
          <p:nvPr/>
        </p:nvSpPr>
        <p:spPr>
          <a:xfrm>
            <a:off x="1039678" y="4720152"/>
            <a:ext cx="46444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(Roy Castle Lung Cancer Foundation, 2023)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6468355-7DEC-311B-7344-C0312CBDD30F}"/>
              </a:ext>
            </a:extLst>
          </p:cNvPr>
          <p:cNvSpPr txBox="1"/>
          <p:nvPr/>
        </p:nvSpPr>
        <p:spPr>
          <a:xfrm>
            <a:off x="7966128" y="4535486"/>
            <a:ext cx="39184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(Macmillan Cancer Support, 2018)</a:t>
            </a:r>
          </a:p>
        </p:txBody>
      </p:sp>
      <p:pic>
        <p:nvPicPr>
          <p:cNvPr id="3" name="Audio Recording 18 Jul 2026 at 18:08:12">
            <a:hlinkClick r:id="" action="ppaction://media"/>
            <a:extLst>
              <a:ext uri="{FF2B5EF4-FFF2-40B4-BE49-F238E27FC236}">
                <a16:creationId xmlns:a16="http://schemas.microsoft.com/office/drawing/2014/main" id="{9EDEB87A-DBF9-BC77-F614-6E0D7C8A98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79322" y="602060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1204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5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6EF27B-A0AC-C661-442A-B317A7F339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4FE2A-3544-FA95-EF9D-EB9D3553C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PLAN: PART 3</a:t>
            </a:r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4C83AB-007A-5E35-184D-68D907861C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717" y="1690688"/>
            <a:ext cx="6238409" cy="495949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1" i="1" dirty="0"/>
              <a:t>NHS &amp; NICE Evidence-Based Recommendations</a:t>
            </a:r>
          </a:p>
          <a:p>
            <a:r>
              <a:rPr lang="en-US" dirty="0"/>
              <a:t>Early assessment/ diagnosis/ intervention (NHS England, 2019).</a:t>
            </a:r>
            <a:endParaRPr lang="en-US" dirty="0">
              <a:solidFill>
                <a:srgbClr val="FF0000"/>
              </a:solidFill>
            </a:endParaRPr>
          </a:p>
          <a:p>
            <a:r>
              <a:rPr lang="en-US" dirty="0"/>
              <a:t>Involve MDT </a:t>
            </a:r>
          </a:p>
          <a:p>
            <a:r>
              <a:rPr lang="en-US" dirty="0"/>
              <a:t>Manage symptoms &amp; monitor regularly </a:t>
            </a:r>
          </a:p>
          <a:p>
            <a:r>
              <a:rPr lang="en-US" dirty="0"/>
              <a:t>Offer psychological support </a:t>
            </a:r>
          </a:p>
          <a:p>
            <a:r>
              <a:rPr lang="en-US" dirty="0"/>
              <a:t>Offer smoking cessation support (Cataldo, 2010). </a:t>
            </a:r>
            <a:endParaRPr lang="en-US" dirty="0">
              <a:solidFill>
                <a:srgbClr val="FF0000"/>
              </a:solidFill>
            </a:endParaRPr>
          </a:p>
          <a:p>
            <a:r>
              <a:rPr lang="en-US" dirty="0"/>
              <a:t>Offer family support services </a:t>
            </a:r>
          </a:p>
          <a:p>
            <a:r>
              <a:rPr lang="en-US" dirty="0"/>
              <a:t>Regular reviews and care plan updates</a:t>
            </a:r>
          </a:p>
          <a:p>
            <a:r>
              <a:rPr lang="en-US" dirty="0"/>
              <a:t>Patient education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1C2B235-B68B-4A87-27C9-21E7B5153F7D}"/>
              </a:ext>
            </a:extLst>
          </p:cNvPr>
          <p:cNvSpPr txBox="1">
            <a:spLocks/>
          </p:cNvSpPr>
          <p:nvPr/>
        </p:nvSpPr>
        <p:spPr>
          <a:xfrm>
            <a:off x="7609667" y="1890793"/>
            <a:ext cx="4233621" cy="416554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b="1" i="1" dirty="0"/>
              <a:t>Expected Outcomes</a:t>
            </a:r>
          </a:p>
          <a:p>
            <a:r>
              <a:rPr lang="en-US" dirty="0"/>
              <a:t>Improved quality of life</a:t>
            </a:r>
          </a:p>
          <a:p>
            <a:r>
              <a:rPr lang="en-US" dirty="0"/>
              <a:t>Better control of symptoms</a:t>
            </a:r>
          </a:p>
          <a:p>
            <a:r>
              <a:rPr lang="en-US" dirty="0"/>
              <a:t>Increased adherence to treatment </a:t>
            </a:r>
          </a:p>
          <a:p>
            <a:r>
              <a:rPr lang="en-US" dirty="0"/>
              <a:t>Patient satisfaction with service </a:t>
            </a:r>
          </a:p>
        </p:txBody>
      </p:sp>
      <p:sp>
        <p:nvSpPr>
          <p:cNvPr id="5" name="Right Arrow 4">
            <a:extLst>
              <a:ext uri="{FF2B5EF4-FFF2-40B4-BE49-F238E27FC236}">
                <a16:creationId xmlns:a16="http://schemas.microsoft.com/office/drawing/2014/main" id="{0096D00A-41C5-9560-7337-57AA87DC07DE}"/>
              </a:ext>
            </a:extLst>
          </p:cNvPr>
          <p:cNvSpPr/>
          <p:nvPr/>
        </p:nvSpPr>
        <p:spPr>
          <a:xfrm>
            <a:off x="5693688" y="1690689"/>
            <a:ext cx="1570711" cy="646112"/>
          </a:xfrm>
          <a:prstGeom prst="rightArrow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5535F94-EE76-BFA0-6552-37FF294AC9C2}"/>
              </a:ext>
            </a:extLst>
          </p:cNvPr>
          <p:cNvSpPr txBox="1"/>
          <p:nvPr/>
        </p:nvSpPr>
        <p:spPr>
          <a:xfrm>
            <a:off x="7784966" y="6056339"/>
            <a:ext cx="3228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(Arbol-Guerrero, 2026)</a:t>
            </a:r>
          </a:p>
        </p:txBody>
      </p:sp>
      <p:pic>
        <p:nvPicPr>
          <p:cNvPr id="7" name="Audio Recording 18 Jul 2026 at 18:12:18">
            <a:hlinkClick r:id="" action="ppaction://media"/>
            <a:extLst>
              <a:ext uri="{FF2B5EF4-FFF2-40B4-BE49-F238E27FC236}">
                <a16:creationId xmlns:a16="http://schemas.microsoft.com/office/drawing/2014/main" id="{72E20760-5E0E-1B5C-9B29-203CC6C106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05787" y="601927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762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06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94B08E-E622-57CB-F5D0-62B0775930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BF5A6-5EF4-B692-7937-8634FE3DBE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441CDF-93DF-31A3-FBFF-FD2B51B045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There are different types of lung cancers.</a:t>
            </a:r>
          </a:p>
          <a:p>
            <a:endParaRPr lang="en-US" dirty="0"/>
          </a:p>
          <a:p>
            <a:r>
              <a:rPr lang="en-US" dirty="0"/>
              <a:t>Lung cancer affects the function of the respiratory system by decreasing gas exchange.</a:t>
            </a:r>
          </a:p>
          <a:p>
            <a:endParaRPr lang="en-US" dirty="0"/>
          </a:p>
          <a:p>
            <a:r>
              <a:rPr lang="en-US" dirty="0"/>
              <a:t>Mr. Smith’s most significant risk factor is smoking.</a:t>
            </a:r>
          </a:p>
          <a:p>
            <a:endParaRPr lang="en-US" dirty="0"/>
          </a:p>
          <a:p>
            <a:r>
              <a:rPr lang="en-US" dirty="0"/>
              <a:t>It is important to create a holistic care plan which covers physical, social, psychological and emotional care.</a:t>
            </a:r>
          </a:p>
        </p:txBody>
      </p:sp>
      <p:pic>
        <p:nvPicPr>
          <p:cNvPr id="4" name="Audio Recording 18 Jul 2026 at 18:15:26">
            <a:hlinkClick r:id="" action="ppaction://media"/>
            <a:extLst>
              <a:ext uri="{FF2B5EF4-FFF2-40B4-BE49-F238E27FC236}">
                <a16:creationId xmlns:a16="http://schemas.microsoft.com/office/drawing/2014/main" id="{4B5BBE90-BE82-B862-4DCB-7AF0965F57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08657" y="60452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827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36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2356F1-FE06-F515-F7E3-9336FE7498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E2C3A-3450-3B6C-2B0A-9B6050847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CONCLUSION (continued)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A41945-A54A-1A08-4299-F50FA42439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Baseline assessments allow healthcare professionals to monitor the patients progress and evaluate effectiveness of treatments.</a:t>
            </a:r>
          </a:p>
          <a:p>
            <a:endParaRPr lang="en-US" dirty="0"/>
          </a:p>
          <a:p>
            <a:r>
              <a:rPr lang="en-US" dirty="0"/>
              <a:t>NHS and NICE guidelines provide evidence-based recommendations for support and care for lung cancer patients.</a:t>
            </a:r>
          </a:p>
          <a:p>
            <a:endParaRPr lang="en-US" dirty="0"/>
          </a:p>
          <a:p>
            <a:r>
              <a:rPr lang="en-US" dirty="0"/>
              <a:t>Patient-</a:t>
            </a:r>
            <a:r>
              <a:rPr lang="en-US" dirty="0" err="1"/>
              <a:t>centred</a:t>
            </a:r>
            <a:r>
              <a:rPr lang="en-US" dirty="0"/>
              <a:t> care and multidisciplinary involvement improves quality of life and health outcomes.</a:t>
            </a:r>
          </a:p>
          <a:p>
            <a:endParaRPr lang="en-US" dirty="0"/>
          </a:p>
        </p:txBody>
      </p:sp>
      <p:pic>
        <p:nvPicPr>
          <p:cNvPr id="4" name="Audio Recording 18 Jul 2026 at 18:17:38">
            <a:hlinkClick r:id="" action="ppaction://media"/>
            <a:extLst>
              <a:ext uri="{FF2B5EF4-FFF2-40B4-BE49-F238E27FC236}">
                <a16:creationId xmlns:a16="http://schemas.microsoft.com/office/drawing/2014/main" id="{3508CCDA-AF36-1F1A-9B33-F34BF0F82E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08658" y="60452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139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99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DBB688-A6A4-DA55-A7F3-A69DEAA180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752A9-3D5A-B342-D5A0-687E63606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6E697-CC47-81CD-882F-12A110199D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983" y="1507524"/>
            <a:ext cx="11195221" cy="4985351"/>
          </a:xfrm>
        </p:spPr>
        <p:txBody>
          <a:bodyPr>
            <a:normAutofit fontScale="47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Cataldo, J.K., Dubey, S. and Prochaska, J.J. (2010). Smoking cessation: An integral part of Lung cancer treatment.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Oncology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[online] Available at: 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pmc.ncbi.nlm.nih.gov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/articles/PMC2945268/ [Accessed 17 July 2026].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Centers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for Disease Control and Prevention (2025).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Lung cancer risk factors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Lung cancer. Available at: 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www.cdc.gov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/lung-cancer/risk-factors/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index.html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 17 July 2026].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Cleveland Clinic (2024).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Respiratory system: Functions, facts, organs &amp; anatomy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Cleveland clinic. Available at: 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my.clevelandclinic.org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/health/body/21205-respiratory-system [Accessed 17 July 2026].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jefferies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C. (2020).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Measuring basic observations (vital signs) - OSCE guide | NEWS2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Geeky medics. Available at: 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geekymedics.com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/basic-observations-vital-signs-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osce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 [Accessed 17 July 2026].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Macmillan cancer support (2018).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Your multidisciplinary team MDT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Www.macmillan.org.uk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www.macmillan.org.uk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/cancer-information-and-support/treatment/your-treatment-options/your-multidisciplinary-team-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mdt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 17 July 2026].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Matza, S. (2024). 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PatientsLikeMe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PatientsLikeMe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www.patientslikeme.com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/blog/respiratory-system-lung-cancer [Accessed 17 July 2026].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(2022).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Overview - lung cancer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NHS. Available at: 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www.nhs.uk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/conditions/lung-cancer/ [Accessed 17 July 2026].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England (2019).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Diagnosing cancer earlier and faster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England.nhs.uk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www.england.nhs.uk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/cancer/early-diagnosis/ [Accessed 17 July 2026].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NICE (2025).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About shared decision making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Nice website: The national institute for Health and care excellence. Available at: 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www.nice.org.uk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/what-nice-does/our-guidance/about-nice-guidelines/about-shared-decision-making [Accessed 17 July 2026].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Roy Castle Lung Cancer Foundation (2023).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Managing lung cancer symptoms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roycastle.org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-content/uploads/2025/03/managing-lung-cancer-symptoms-september-2024.pdf [Accessed 17 July 2026].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Árbol-Guerrero, L.M., Ortega-Valle, D., Fricke-Comellas, H., Casuso-Holgado, M.J., Muñoz-Fernández, M.J. and Martínez-Miranda, P. (2026). Effect of patient education in improving quality of life, fatigue and anxiety in people diagnosed with lung cancer: Systematic review.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Supportive care in cancer : Official journal of the multinational association of Supportive care in cancer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[online] Available at: 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pubmed.ncbi.nlm.nih.gov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/41632307/ [Accessed 17 July 2026].</a:t>
            </a:r>
          </a:p>
        </p:txBody>
      </p:sp>
    </p:spTree>
    <p:extLst>
      <p:ext uri="{BB962C8B-B14F-4D97-AF65-F5344CB8AC3E}">
        <p14:creationId xmlns:p14="http://schemas.microsoft.com/office/powerpoint/2010/main" val="41513948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9160942-7DF2-7945-87CE-74E4548369A9}">
  <we:reference id="4567b711-9f2d-454d-b0d0-74708a29b461" version="1.0.0.0" store="EXCatalog" storeType="EXCatalog"/>
  <we:alternateReferences>
    <we:reference id="WA200001313" version="1.0.0.0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2711</TotalTime>
  <Words>1416</Words>
  <Application>Microsoft Macintosh PowerPoint</Application>
  <PresentationFormat>Widescreen</PresentationFormat>
  <Paragraphs>155</Paragraphs>
  <Slides>14</Slides>
  <Notes>0</Notes>
  <HiddenSlides>0</HiddenSlides>
  <MMClips>13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Aptos Display</vt:lpstr>
      <vt:lpstr>Arial</vt:lpstr>
      <vt:lpstr>Wingdings</vt:lpstr>
      <vt:lpstr>Office Theme</vt:lpstr>
      <vt:lpstr>Student Name: Nadeem Ashraf Student Number: 2433627 Lecturers’ Names: Gillian Weaver, Robert Nartowski  Module Code: BMHP5023 Module Title: Introduction to Physiology Assignment Title: Component 2: PowerPoint Presentation with Voice-Over</vt:lpstr>
      <vt:lpstr>CONTENTS</vt:lpstr>
      <vt:lpstr>WHAT IS LUNG CANCER?</vt:lpstr>
      <vt:lpstr>ANATOMY &amp; PHYSIOLOGY OF THE  RESPIRATORY SYSTEM</vt:lpstr>
      <vt:lpstr>HOW LUNG CANCER AFFECTS FUNCTION OF THE RESPIRATORY SYSTEM</vt:lpstr>
      <vt:lpstr>TYPES OF LUNG CANCER</vt:lpstr>
      <vt:lpstr>FICTIONAL PATIENT PROFILE</vt:lpstr>
      <vt:lpstr>RISK FACTORS FOR LUNG CANCER</vt:lpstr>
      <vt:lpstr>CARE PLAN: PART 1</vt:lpstr>
      <vt:lpstr>CARE PLAN: PART 2</vt:lpstr>
      <vt:lpstr>CARE PLAN: PART 3</vt:lpstr>
      <vt:lpstr>CONCLUSION</vt:lpstr>
      <vt:lpstr>CONCLUSION (continued)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Rouza Nadeem (Medicine Clinical)</dc:creator>
  <cp:lastModifiedBy>Rouza Nadeem (Medicine Clinical)</cp:lastModifiedBy>
  <cp:revision>26</cp:revision>
  <dcterms:created xsi:type="dcterms:W3CDTF">2026-06-21T21:39:57Z</dcterms:created>
  <dcterms:modified xsi:type="dcterms:W3CDTF">2026-07-18T18:58:16Z</dcterms:modified>
</cp:coreProperties>
</file>