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sldIdLst>
    <p:sldId id="257" r:id="rId5"/>
    <p:sldId id="269" r:id="rId6"/>
    <p:sldId id="311" r:id="rId7"/>
    <p:sldId id="312" r:id="rId8"/>
    <p:sldId id="315" r:id="rId9"/>
    <p:sldId id="258" r:id="rId10"/>
    <p:sldId id="320" r:id="rId11"/>
    <p:sldId id="317" r:id="rId12"/>
    <p:sldId id="318" r:id="rId13"/>
    <p:sldId id="319" r:id="rId14"/>
    <p:sldId id="314" r:id="rId15"/>
    <p:sldId id="313" r:id="rId16"/>
    <p:sldId id="323" r:id="rId17"/>
    <p:sldId id="321" r:id="rId18"/>
    <p:sldId id="325" r:id="rId19"/>
    <p:sldId id="327" r:id="rId20"/>
    <p:sldId id="328" r:id="rId21"/>
    <p:sldId id="329" r:id="rId22"/>
    <p:sldId id="330" r:id="rId23"/>
    <p:sldId id="331" r:id="rId24"/>
    <p:sldId id="332" r:id="rId25"/>
    <p:sldId id="316" r:id="rId26"/>
    <p:sldId id="333" r:id="rId27"/>
    <p:sldId id="30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telle Hitchon (Welsh Ambulance Service NHS Trust - 020 )" initials="EH(ASNT-0)" lastIdx="2" clrIdx="0">
    <p:extLst>
      <p:ext uri="{19B8F6BF-5375-455C-9EA6-DF929625EA0E}">
        <p15:presenceInfo xmlns:p15="http://schemas.microsoft.com/office/powerpoint/2012/main" userId="S-1-5-21-978635462-3828570294-627434887-696374" providerId="AD"/>
      </p:ext>
    </p:extLst>
  </p:cmAuthor>
  <p:cmAuthor id="2" name="Emily Benwell (Welsh Ambulance Service NHS Trust - 020)" initials="EB(ASNT0" lastIdx="1" clrIdx="1">
    <p:extLst>
      <p:ext uri="{19B8F6BF-5375-455C-9EA6-DF929625EA0E}">
        <p15:presenceInfo xmlns:p15="http://schemas.microsoft.com/office/powerpoint/2012/main" userId="S::Emily.Benwell@wales.nhs.uk::e260bc17-ddaf-49ac-8360-531c6e09288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2A2A"/>
    <a:srgbClr val="BFC9CA"/>
    <a:srgbClr val="FFFF99"/>
    <a:srgbClr val="CC99FF"/>
    <a:srgbClr val="F8FAFB"/>
    <a:srgbClr val="007749"/>
    <a:srgbClr val="315A8B"/>
    <a:srgbClr val="EFDF00"/>
    <a:srgbClr val="2F588B"/>
    <a:srgbClr val="E852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4B79D3-DA5F-414F-AC44-43353BF0C177}" v="16" dt="2026-04-12T11:38:40.4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86" autoAdjust="0"/>
    <p:restoredTop sz="26891" autoAdjust="0"/>
  </p:normalViewPr>
  <p:slideViewPr>
    <p:cSldViewPr snapToGrid="0">
      <p:cViewPr varScale="1">
        <p:scale>
          <a:sx n="17" d="100"/>
          <a:sy n="17" d="100"/>
        </p:scale>
        <p:origin x="2436" y="24"/>
      </p:cViewPr>
      <p:guideLst/>
    </p:cSldViewPr>
  </p:slideViewPr>
  <p:outlineViewPr>
    <p:cViewPr>
      <p:scale>
        <a:sx n="33" d="100"/>
        <a:sy n="33" d="100"/>
      </p:scale>
      <p:origin x="0" y="-1416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commentAuthors" Target="commentAuthors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nce Palmer  (Welsh Ambulance Service NHS Trust - 020)" userId="2a4ac284-8fad-4cef-b1ce-f99361c1e56d" providerId="ADAL" clId="{28DC95DD-E4E3-4BAD-936F-4E8CDA8EAEFA}"/>
    <pc:docChg chg="undo custSel addSld modSld">
      <pc:chgData name="Lance Palmer  (Welsh Ambulance Service NHS Trust - 020)" userId="2a4ac284-8fad-4cef-b1ce-f99361c1e56d" providerId="ADAL" clId="{28DC95DD-E4E3-4BAD-936F-4E8CDA8EAEFA}" dt="2026-04-12T11:38:50.841" v="161" actId="20577"/>
      <pc:docMkLst>
        <pc:docMk/>
      </pc:docMkLst>
      <pc:sldChg chg="modNotesTx">
        <pc:chgData name="Lance Palmer  (Welsh Ambulance Service NHS Trust - 020)" userId="2a4ac284-8fad-4cef-b1ce-f99361c1e56d" providerId="ADAL" clId="{28DC95DD-E4E3-4BAD-936F-4E8CDA8EAEFA}" dt="2026-04-12T11:30:41.394" v="22" actId="20577"/>
        <pc:sldMkLst>
          <pc:docMk/>
          <pc:sldMk cId="1469134019" sldId="258"/>
        </pc:sldMkLst>
      </pc:sldChg>
      <pc:sldChg chg="modNotesTx">
        <pc:chgData name="Lance Palmer  (Welsh Ambulance Service NHS Trust - 020)" userId="2a4ac284-8fad-4cef-b1ce-f99361c1e56d" providerId="ADAL" clId="{28DC95DD-E4E3-4BAD-936F-4E8CDA8EAEFA}" dt="2026-04-12T11:38:19.056" v="152" actId="20577"/>
        <pc:sldMkLst>
          <pc:docMk/>
          <pc:sldMk cId="295893512" sldId="313"/>
        </pc:sldMkLst>
      </pc:sldChg>
      <pc:sldChg chg="modNotesTx">
        <pc:chgData name="Lance Palmer  (Welsh Ambulance Service NHS Trust - 020)" userId="2a4ac284-8fad-4cef-b1ce-f99361c1e56d" providerId="ADAL" clId="{28DC95DD-E4E3-4BAD-936F-4E8CDA8EAEFA}" dt="2026-04-12T11:38:14.337" v="150" actId="5793"/>
        <pc:sldMkLst>
          <pc:docMk/>
          <pc:sldMk cId="4191325493" sldId="314"/>
        </pc:sldMkLst>
      </pc:sldChg>
      <pc:sldChg chg="addSp delSp modSp mod">
        <pc:chgData name="Lance Palmer  (Welsh Ambulance Service NHS Trust - 020)" userId="2a4ac284-8fad-4cef-b1ce-f99361c1e56d" providerId="ADAL" clId="{28DC95DD-E4E3-4BAD-936F-4E8CDA8EAEFA}" dt="2026-04-12T11:30:34.802" v="21" actId="478"/>
        <pc:sldMkLst>
          <pc:docMk/>
          <pc:sldMk cId="2496282512" sldId="315"/>
        </pc:sldMkLst>
        <pc:spChg chg="add del mod">
          <ac:chgData name="Lance Palmer  (Welsh Ambulance Service NHS Trust - 020)" userId="2a4ac284-8fad-4cef-b1ce-f99361c1e56d" providerId="ADAL" clId="{28DC95DD-E4E3-4BAD-936F-4E8CDA8EAEFA}" dt="2026-04-12T11:30:34.802" v="21" actId="478"/>
          <ac:spMkLst>
            <pc:docMk/>
            <pc:sldMk cId="2496282512" sldId="315"/>
            <ac:spMk id="2" creationId="{A69A5F84-3280-F471-6CE4-8642C8FFF0BB}"/>
          </ac:spMkLst>
        </pc:spChg>
      </pc:sldChg>
      <pc:sldChg chg="modSp mod">
        <pc:chgData name="Lance Palmer  (Welsh Ambulance Service NHS Trust - 020)" userId="2a4ac284-8fad-4cef-b1ce-f99361c1e56d" providerId="ADAL" clId="{28DC95DD-E4E3-4BAD-936F-4E8CDA8EAEFA}" dt="2026-04-12T11:37:37.760" v="145" actId="20577"/>
        <pc:sldMkLst>
          <pc:docMk/>
          <pc:sldMk cId="2631058232" sldId="316"/>
        </pc:sldMkLst>
        <pc:spChg chg="mod">
          <ac:chgData name="Lance Palmer  (Welsh Ambulance Service NHS Trust - 020)" userId="2a4ac284-8fad-4cef-b1ce-f99361c1e56d" providerId="ADAL" clId="{28DC95DD-E4E3-4BAD-936F-4E8CDA8EAEFA}" dt="2026-04-12T11:37:37.760" v="145" actId="20577"/>
          <ac:spMkLst>
            <pc:docMk/>
            <pc:sldMk cId="2631058232" sldId="316"/>
            <ac:spMk id="2" creationId="{C9DE28A2-37FB-ED4A-C5A2-EC6C79994224}"/>
          </ac:spMkLst>
        </pc:spChg>
      </pc:sldChg>
      <pc:sldChg chg="modNotesTx">
        <pc:chgData name="Lance Palmer  (Welsh Ambulance Service NHS Trust - 020)" userId="2a4ac284-8fad-4cef-b1ce-f99361c1e56d" providerId="ADAL" clId="{28DC95DD-E4E3-4BAD-936F-4E8CDA8EAEFA}" dt="2026-04-12T11:38:05.426" v="147" actId="20577"/>
        <pc:sldMkLst>
          <pc:docMk/>
          <pc:sldMk cId="95881672" sldId="318"/>
        </pc:sldMkLst>
      </pc:sldChg>
      <pc:sldChg chg="modNotesTx">
        <pc:chgData name="Lance Palmer  (Welsh Ambulance Service NHS Trust - 020)" userId="2a4ac284-8fad-4cef-b1ce-f99361c1e56d" providerId="ADAL" clId="{28DC95DD-E4E3-4BAD-936F-4E8CDA8EAEFA}" dt="2026-04-12T11:38:08.582" v="148" actId="20577"/>
        <pc:sldMkLst>
          <pc:docMk/>
          <pc:sldMk cId="2735131485" sldId="319"/>
        </pc:sldMkLst>
      </pc:sldChg>
      <pc:sldChg chg="addSp modSp mod modNotesTx">
        <pc:chgData name="Lance Palmer  (Welsh Ambulance Service NHS Trust - 020)" userId="2a4ac284-8fad-4cef-b1ce-f99361c1e56d" providerId="ADAL" clId="{28DC95DD-E4E3-4BAD-936F-4E8CDA8EAEFA}" dt="2026-04-12T11:32:37.389" v="67" actId="1076"/>
        <pc:sldMkLst>
          <pc:docMk/>
          <pc:sldMk cId="3188375992" sldId="320"/>
        </pc:sldMkLst>
        <pc:spChg chg="add mod">
          <ac:chgData name="Lance Palmer  (Welsh Ambulance Service NHS Trust - 020)" userId="2a4ac284-8fad-4cef-b1ce-f99361c1e56d" providerId="ADAL" clId="{28DC95DD-E4E3-4BAD-936F-4E8CDA8EAEFA}" dt="2026-04-12T11:32:37.389" v="67" actId="1076"/>
          <ac:spMkLst>
            <pc:docMk/>
            <pc:sldMk cId="3188375992" sldId="320"/>
            <ac:spMk id="2" creationId="{1E1F8F7C-6D34-25AF-414C-4A91D3F2C180}"/>
          </ac:spMkLst>
        </pc:spChg>
      </pc:sldChg>
      <pc:sldChg chg="modNotesTx">
        <pc:chgData name="Lance Palmer  (Welsh Ambulance Service NHS Trust - 020)" userId="2a4ac284-8fad-4cef-b1ce-f99361c1e56d" providerId="ADAL" clId="{28DC95DD-E4E3-4BAD-936F-4E8CDA8EAEFA}" dt="2026-04-12T11:38:27.211" v="153" actId="20577"/>
        <pc:sldMkLst>
          <pc:docMk/>
          <pc:sldMk cId="3078689547" sldId="321"/>
        </pc:sldMkLst>
      </pc:sldChg>
      <pc:sldChg chg="addSp modSp mod">
        <pc:chgData name="Lance Palmer  (Welsh Ambulance Service NHS Trust - 020)" userId="2a4ac284-8fad-4cef-b1ce-f99361c1e56d" providerId="ADAL" clId="{28DC95DD-E4E3-4BAD-936F-4E8CDA8EAEFA}" dt="2026-04-12T11:34:54.230" v="84" actId="1076"/>
        <pc:sldMkLst>
          <pc:docMk/>
          <pc:sldMk cId="2913815806" sldId="323"/>
        </pc:sldMkLst>
        <pc:spChg chg="add mod">
          <ac:chgData name="Lance Palmer  (Welsh Ambulance Service NHS Trust - 020)" userId="2a4ac284-8fad-4cef-b1ce-f99361c1e56d" providerId="ADAL" clId="{28DC95DD-E4E3-4BAD-936F-4E8CDA8EAEFA}" dt="2026-04-12T11:34:54.230" v="84" actId="1076"/>
          <ac:spMkLst>
            <pc:docMk/>
            <pc:sldMk cId="2913815806" sldId="323"/>
            <ac:spMk id="2" creationId="{D5DC7BD6-D6B9-F57A-7584-046110D6A690}"/>
          </ac:spMkLst>
        </pc:spChg>
      </pc:sldChg>
      <pc:sldChg chg="modNotesTx">
        <pc:chgData name="Lance Palmer  (Welsh Ambulance Service NHS Trust - 020)" userId="2a4ac284-8fad-4cef-b1ce-f99361c1e56d" providerId="ADAL" clId="{28DC95DD-E4E3-4BAD-936F-4E8CDA8EAEFA}" dt="2026-04-12T11:38:31.096" v="154" actId="20577"/>
        <pc:sldMkLst>
          <pc:docMk/>
          <pc:sldMk cId="2066666478" sldId="325"/>
        </pc:sldMkLst>
      </pc:sldChg>
      <pc:sldChg chg="addSp modSp mod modNotesTx">
        <pc:chgData name="Lance Palmer  (Welsh Ambulance Service NHS Trust - 020)" userId="2a4ac284-8fad-4cef-b1ce-f99361c1e56d" providerId="ADAL" clId="{28DC95DD-E4E3-4BAD-936F-4E8CDA8EAEFA}" dt="2026-04-12T11:38:34.100" v="155" actId="20577"/>
        <pc:sldMkLst>
          <pc:docMk/>
          <pc:sldMk cId="253519666" sldId="327"/>
        </pc:sldMkLst>
        <pc:spChg chg="add mod">
          <ac:chgData name="Lance Palmer  (Welsh Ambulance Service NHS Trust - 020)" userId="2a4ac284-8fad-4cef-b1ce-f99361c1e56d" providerId="ADAL" clId="{28DC95DD-E4E3-4BAD-936F-4E8CDA8EAEFA}" dt="2026-04-12T11:35:41.113" v="114" actId="20577"/>
          <ac:spMkLst>
            <pc:docMk/>
            <pc:sldMk cId="253519666" sldId="327"/>
            <ac:spMk id="2" creationId="{F69BA8DB-6884-3788-844F-E945E84EED45}"/>
          </ac:spMkLst>
        </pc:spChg>
      </pc:sldChg>
      <pc:sldChg chg="addSp modSp modNotesTx">
        <pc:chgData name="Lance Palmer  (Welsh Ambulance Service NHS Trust - 020)" userId="2a4ac284-8fad-4cef-b1ce-f99361c1e56d" providerId="ADAL" clId="{28DC95DD-E4E3-4BAD-936F-4E8CDA8EAEFA}" dt="2026-04-12T11:38:36.221" v="156" actId="20577"/>
        <pc:sldMkLst>
          <pc:docMk/>
          <pc:sldMk cId="194082165" sldId="328"/>
        </pc:sldMkLst>
        <pc:spChg chg="add mod">
          <ac:chgData name="Lance Palmer  (Welsh Ambulance Service NHS Trust - 020)" userId="2a4ac284-8fad-4cef-b1ce-f99361c1e56d" providerId="ADAL" clId="{28DC95DD-E4E3-4BAD-936F-4E8CDA8EAEFA}" dt="2026-04-12T11:35:49.593" v="115"/>
          <ac:spMkLst>
            <pc:docMk/>
            <pc:sldMk cId="194082165" sldId="328"/>
            <ac:spMk id="2" creationId="{68C7D0AF-03D2-BDDE-A610-4B4DC6C585BD}"/>
          </ac:spMkLst>
        </pc:spChg>
      </pc:sldChg>
      <pc:sldChg chg="addSp delSp modSp mod modNotesTx">
        <pc:chgData name="Lance Palmer  (Welsh Ambulance Service NHS Trust - 020)" userId="2a4ac284-8fad-4cef-b1ce-f99361c1e56d" providerId="ADAL" clId="{28DC95DD-E4E3-4BAD-936F-4E8CDA8EAEFA}" dt="2026-04-12T11:38:41.918" v="158" actId="20577"/>
        <pc:sldMkLst>
          <pc:docMk/>
          <pc:sldMk cId="1739823483" sldId="329"/>
        </pc:sldMkLst>
        <pc:spChg chg="add del">
          <ac:chgData name="Lance Palmer  (Welsh Ambulance Service NHS Trust - 020)" userId="2a4ac284-8fad-4cef-b1ce-f99361c1e56d" providerId="ADAL" clId="{28DC95DD-E4E3-4BAD-936F-4E8CDA8EAEFA}" dt="2026-04-12T11:36:21.638" v="120" actId="22"/>
          <ac:spMkLst>
            <pc:docMk/>
            <pc:sldMk cId="1739823483" sldId="329"/>
            <ac:spMk id="4" creationId="{13E1BFC5-8372-3B55-2712-4B09A2F3260C}"/>
          </ac:spMkLst>
        </pc:spChg>
        <pc:spChg chg="add mod">
          <ac:chgData name="Lance Palmer  (Welsh Ambulance Service NHS Trust - 020)" userId="2a4ac284-8fad-4cef-b1ce-f99361c1e56d" providerId="ADAL" clId="{28DC95DD-E4E3-4BAD-936F-4E8CDA8EAEFA}" dt="2026-04-12T11:36:30.963" v="122" actId="1076"/>
          <ac:spMkLst>
            <pc:docMk/>
            <pc:sldMk cId="1739823483" sldId="329"/>
            <ac:spMk id="6" creationId="{C347158E-9959-E490-C627-86058D0283AC}"/>
          </ac:spMkLst>
        </pc:spChg>
      </pc:sldChg>
      <pc:sldChg chg="addSp modSp mod modNotesTx">
        <pc:chgData name="Lance Palmer  (Welsh Ambulance Service NHS Trust - 020)" userId="2a4ac284-8fad-4cef-b1ce-f99361c1e56d" providerId="ADAL" clId="{28DC95DD-E4E3-4BAD-936F-4E8CDA8EAEFA}" dt="2026-04-12T11:38:44.950" v="159" actId="20577"/>
        <pc:sldMkLst>
          <pc:docMk/>
          <pc:sldMk cId="1657796701" sldId="330"/>
        </pc:sldMkLst>
        <pc:spChg chg="add mod">
          <ac:chgData name="Lance Palmer  (Welsh Ambulance Service NHS Trust - 020)" userId="2a4ac284-8fad-4cef-b1ce-f99361c1e56d" providerId="ADAL" clId="{28DC95DD-E4E3-4BAD-936F-4E8CDA8EAEFA}" dt="2026-04-12T11:37:10.206" v="141" actId="1076"/>
          <ac:spMkLst>
            <pc:docMk/>
            <pc:sldMk cId="1657796701" sldId="330"/>
            <ac:spMk id="5" creationId="{5EA489A8-CFE0-E5AF-F5C9-0EC25536949E}"/>
          </ac:spMkLst>
        </pc:spChg>
      </pc:sldChg>
      <pc:sldChg chg="modNotesTx">
        <pc:chgData name="Lance Palmer  (Welsh Ambulance Service NHS Trust - 020)" userId="2a4ac284-8fad-4cef-b1ce-f99361c1e56d" providerId="ADAL" clId="{28DC95DD-E4E3-4BAD-936F-4E8CDA8EAEFA}" dt="2026-04-12T11:38:48.133" v="160" actId="20577"/>
        <pc:sldMkLst>
          <pc:docMk/>
          <pc:sldMk cId="2750101685" sldId="331"/>
        </pc:sldMkLst>
      </pc:sldChg>
      <pc:sldChg chg="modNotesTx">
        <pc:chgData name="Lance Palmer  (Welsh Ambulance Service NHS Trust - 020)" userId="2a4ac284-8fad-4cef-b1ce-f99361c1e56d" providerId="ADAL" clId="{28DC95DD-E4E3-4BAD-936F-4E8CDA8EAEFA}" dt="2026-04-12T11:38:50.841" v="161" actId="20577"/>
        <pc:sldMkLst>
          <pc:docMk/>
          <pc:sldMk cId="3647920711" sldId="332"/>
        </pc:sldMkLst>
      </pc:sldChg>
      <pc:sldChg chg="modSp add mod">
        <pc:chgData name="Lance Palmer  (Welsh Ambulance Service NHS Trust - 020)" userId="2a4ac284-8fad-4cef-b1ce-f99361c1e56d" providerId="ADAL" clId="{28DC95DD-E4E3-4BAD-936F-4E8CDA8EAEFA}" dt="2026-04-12T11:37:43.862" v="146" actId="20577"/>
        <pc:sldMkLst>
          <pc:docMk/>
          <pc:sldMk cId="2632614016" sldId="333"/>
        </pc:sldMkLst>
        <pc:spChg chg="mod">
          <ac:chgData name="Lance Palmer  (Welsh Ambulance Service NHS Trust - 020)" userId="2a4ac284-8fad-4cef-b1ce-f99361c1e56d" providerId="ADAL" clId="{28DC95DD-E4E3-4BAD-936F-4E8CDA8EAEFA}" dt="2026-04-12T11:37:43.862" v="146" actId="20577"/>
          <ac:spMkLst>
            <pc:docMk/>
            <pc:sldMk cId="2632614016" sldId="333"/>
            <ac:spMk id="2" creationId="{7A469877-CF24-C1A7-50F6-1EA8D0ED05A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61449E-2010-447C-B55F-7A28177C7C1E}" type="doc">
      <dgm:prSet loTypeId="urn:microsoft.com/office/officeart/2011/layout/HexagonRadial" loCatId="cycl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38688F5-2BA2-463A-9F47-4C9E9507E582}">
      <dgm:prSet phldrT="[Text]" phldr="0" custT="1"/>
      <dgm:spPr>
        <a:solidFill>
          <a:srgbClr val="00B050"/>
        </a:solidFill>
      </dgm:spPr>
      <dgm:t>
        <a:bodyPr/>
        <a:lstStyle/>
        <a:p>
          <a:r>
            <a:rPr lang="en-GB" sz="4400" b="1" u="none" dirty="0"/>
            <a:t>PESTLE</a:t>
          </a:r>
          <a:endParaRPr lang="en-GB" sz="2100" b="1" u="none" dirty="0"/>
        </a:p>
      </dgm:t>
    </dgm:pt>
    <dgm:pt modelId="{59A64C94-32AD-49DB-BEE6-706EC5032952}" type="parTrans" cxnId="{21109ECE-CCBE-4703-9F7C-576994CAE1CF}">
      <dgm:prSet/>
      <dgm:spPr/>
      <dgm:t>
        <a:bodyPr/>
        <a:lstStyle/>
        <a:p>
          <a:endParaRPr lang="en-GB"/>
        </a:p>
      </dgm:t>
    </dgm:pt>
    <dgm:pt modelId="{9C9E0D7C-BB8F-4B4F-8E49-77BCA84C09BC}" type="sibTrans" cxnId="{21109ECE-CCBE-4703-9F7C-576994CAE1CF}">
      <dgm:prSet/>
      <dgm:spPr/>
      <dgm:t>
        <a:bodyPr/>
        <a:lstStyle/>
        <a:p>
          <a:endParaRPr lang="en-GB"/>
        </a:p>
      </dgm:t>
    </dgm:pt>
    <dgm:pt modelId="{08E7E00F-34D4-4F7A-9002-49CE298BAD78}">
      <dgm:prSet phldrT="[Text]" phldr="0" custT="1"/>
      <dgm:spPr/>
      <dgm:t>
        <a:bodyPr/>
        <a:lstStyle/>
        <a:p>
          <a:r>
            <a:rPr lang="en-GB" sz="2800" dirty="0"/>
            <a:t>Political</a:t>
          </a:r>
          <a:endParaRPr lang="en-GB" sz="1900" dirty="0"/>
        </a:p>
      </dgm:t>
    </dgm:pt>
    <dgm:pt modelId="{76730B50-150B-4AD9-9A9C-C655F8E6C6CC}" type="parTrans" cxnId="{B981B677-1D7D-4F8A-9F8A-7D482177747C}">
      <dgm:prSet/>
      <dgm:spPr/>
      <dgm:t>
        <a:bodyPr/>
        <a:lstStyle/>
        <a:p>
          <a:endParaRPr lang="en-GB"/>
        </a:p>
      </dgm:t>
    </dgm:pt>
    <dgm:pt modelId="{BC87A812-ECD9-46CE-833E-119B4AE3F2B8}" type="sibTrans" cxnId="{B981B677-1D7D-4F8A-9F8A-7D482177747C}">
      <dgm:prSet/>
      <dgm:spPr/>
      <dgm:t>
        <a:bodyPr/>
        <a:lstStyle/>
        <a:p>
          <a:endParaRPr lang="en-GB"/>
        </a:p>
      </dgm:t>
    </dgm:pt>
    <dgm:pt modelId="{C2068F7F-669A-45A0-9291-029CDC82088D}">
      <dgm:prSet phldrT="[Text]" phldr="0" custT="1"/>
      <dgm:spPr/>
      <dgm:t>
        <a:bodyPr/>
        <a:lstStyle/>
        <a:p>
          <a:r>
            <a:rPr lang="en-GB" sz="2800" dirty="0"/>
            <a:t>Economic</a:t>
          </a:r>
          <a:endParaRPr lang="en-GB" sz="2400" dirty="0"/>
        </a:p>
      </dgm:t>
    </dgm:pt>
    <dgm:pt modelId="{50954BC9-5C0E-4433-85E2-E9D1B3C400C2}" type="parTrans" cxnId="{8178A76C-00F5-4CB0-86CC-6466259228CD}">
      <dgm:prSet/>
      <dgm:spPr/>
      <dgm:t>
        <a:bodyPr/>
        <a:lstStyle/>
        <a:p>
          <a:endParaRPr lang="en-GB"/>
        </a:p>
      </dgm:t>
    </dgm:pt>
    <dgm:pt modelId="{EA0146D3-F092-4A79-A5C9-8A0551DBDAFD}" type="sibTrans" cxnId="{8178A76C-00F5-4CB0-86CC-6466259228CD}">
      <dgm:prSet/>
      <dgm:spPr/>
      <dgm:t>
        <a:bodyPr/>
        <a:lstStyle/>
        <a:p>
          <a:endParaRPr lang="en-GB"/>
        </a:p>
      </dgm:t>
    </dgm:pt>
    <dgm:pt modelId="{DE6496C5-93DF-4368-A930-43E70FC7828A}">
      <dgm:prSet phldrT="[Text]" phldr="0" custT="1"/>
      <dgm:spPr/>
      <dgm:t>
        <a:bodyPr/>
        <a:lstStyle/>
        <a:p>
          <a:r>
            <a:rPr lang="en-GB" sz="3200" dirty="0"/>
            <a:t>Social</a:t>
          </a:r>
          <a:endParaRPr lang="en-GB" sz="2100" dirty="0"/>
        </a:p>
      </dgm:t>
    </dgm:pt>
    <dgm:pt modelId="{9E3F86A4-B35D-40F1-AE8C-267E2A9D40F9}" type="parTrans" cxnId="{75BF9590-92EF-4B0A-A9D0-65F3F9C5A108}">
      <dgm:prSet/>
      <dgm:spPr/>
      <dgm:t>
        <a:bodyPr/>
        <a:lstStyle/>
        <a:p>
          <a:endParaRPr lang="en-GB"/>
        </a:p>
      </dgm:t>
    </dgm:pt>
    <dgm:pt modelId="{2CD6EE11-C8A8-4305-B487-030ED3676ABC}" type="sibTrans" cxnId="{75BF9590-92EF-4B0A-A9D0-65F3F9C5A108}">
      <dgm:prSet/>
      <dgm:spPr/>
      <dgm:t>
        <a:bodyPr/>
        <a:lstStyle/>
        <a:p>
          <a:endParaRPr lang="en-GB"/>
        </a:p>
      </dgm:t>
    </dgm:pt>
    <dgm:pt modelId="{838407C0-B33B-494A-B300-0D2F1C880065}">
      <dgm:prSet phldrT="[Text]" phldr="0" custT="1"/>
      <dgm:spPr/>
      <dgm:t>
        <a:bodyPr/>
        <a:lstStyle/>
        <a:p>
          <a:r>
            <a:rPr lang="en-GB" sz="2000" dirty="0"/>
            <a:t>Technological</a:t>
          </a:r>
          <a:endParaRPr lang="en-GB" sz="2100" dirty="0"/>
        </a:p>
      </dgm:t>
    </dgm:pt>
    <dgm:pt modelId="{8013F516-9F8F-41B3-A42F-592D3E60570E}" type="parTrans" cxnId="{5D31F670-8527-4B1B-B14A-3F1035664264}">
      <dgm:prSet/>
      <dgm:spPr/>
      <dgm:t>
        <a:bodyPr/>
        <a:lstStyle/>
        <a:p>
          <a:endParaRPr lang="en-GB"/>
        </a:p>
      </dgm:t>
    </dgm:pt>
    <dgm:pt modelId="{E4674E95-3601-4839-A5BA-3567D56A330C}" type="sibTrans" cxnId="{5D31F670-8527-4B1B-B14A-3F1035664264}">
      <dgm:prSet/>
      <dgm:spPr/>
      <dgm:t>
        <a:bodyPr/>
        <a:lstStyle/>
        <a:p>
          <a:endParaRPr lang="en-GB"/>
        </a:p>
      </dgm:t>
    </dgm:pt>
    <dgm:pt modelId="{2A74EA8E-4DA1-47FA-A7EC-8CBD07412E3C}">
      <dgm:prSet phldrT="[Text]" phldr="0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sz="2800" dirty="0"/>
            <a:t>Legal</a:t>
          </a:r>
          <a:endParaRPr lang="en-GB" sz="1900" dirty="0"/>
        </a:p>
      </dgm:t>
    </dgm:pt>
    <dgm:pt modelId="{96F59196-737C-4BAD-B5F8-8412B9ABBC36}" type="parTrans" cxnId="{6E847776-E17C-4D41-BD00-82B510551308}">
      <dgm:prSet/>
      <dgm:spPr/>
      <dgm:t>
        <a:bodyPr/>
        <a:lstStyle/>
        <a:p>
          <a:endParaRPr lang="en-GB"/>
        </a:p>
      </dgm:t>
    </dgm:pt>
    <dgm:pt modelId="{55CC8E46-52AF-4637-851B-162D1F6DC455}" type="sibTrans" cxnId="{6E847776-E17C-4D41-BD00-82B510551308}">
      <dgm:prSet/>
      <dgm:spPr/>
      <dgm:t>
        <a:bodyPr/>
        <a:lstStyle/>
        <a:p>
          <a:endParaRPr lang="en-GB"/>
        </a:p>
      </dgm:t>
    </dgm:pt>
    <dgm:pt modelId="{C134C731-DFEC-4017-B4B9-9D17DE45EEBE}">
      <dgm:prSet phldrT="[Text]" phldr="0" custT="1"/>
      <dgm:spPr>
        <a:solidFill>
          <a:srgbClr val="7030A0"/>
        </a:solidFill>
      </dgm:spPr>
      <dgm:t>
        <a:bodyPr/>
        <a:lstStyle/>
        <a:p>
          <a:r>
            <a:rPr lang="en-GB" sz="1800" dirty="0"/>
            <a:t>Environmental</a:t>
          </a:r>
          <a:endParaRPr lang="en-GB" sz="1900" dirty="0"/>
        </a:p>
      </dgm:t>
    </dgm:pt>
    <dgm:pt modelId="{592639EA-1C54-48E4-BBC6-E0131DCB2F16}" type="parTrans" cxnId="{6E8DBB98-3324-467E-A200-70712A2A60B2}">
      <dgm:prSet/>
      <dgm:spPr/>
      <dgm:t>
        <a:bodyPr/>
        <a:lstStyle/>
        <a:p>
          <a:endParaRPr lang="en-GB"/>
        </a:p>
      </dgm:t>
    </dgm:pt>
    <dgm:pt modelId="{54F664CD-B325-4228-A7F5-E09CAD88CAC2}" type="sibTrans" cxnId="{6E8DBB98-3324-467E-A200-70712A2A60B2}">
      <dgm:prSet/>
      <dgm:spPr/>
      <dgm:t>
        <a:bodyPr/>
        <a:lstStyle/>
        <a:p>
          <a:endParaRPr lang="en-GB"/>
        </a:p>
      </dgm:t>
    </dgm:pt>
    <dgm:pt modelId="{D1C926D7-050E-43C8-AD10-CB1DE63B0167}" type="pres">
      <dgm:prSet presAssocID="{E361449E-2010-447C-B55F-7A28177C7C1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53C09E3F-B0CE-4DF1-8B41-B98C82A12B68}" type="pres">
      <dgm:prSet presAssocID="{D38688F5-2BA2-463A-9F47-4C9E9507E582}" presName="Parent" presStyleLbl="node0" presStyleIdx="0" presStyleCnt="1">
        <dgm:presLayoutVars>
          <dgm:chMax val="6"/>
          <dgm:chPref val="6"/>
        </dgm:presLayoutVars>
      </dgm:prSet>
      <dgm:spPr/>
    </dgm:pt>
    <dgm:pt modelId="{2C5B1F51-E001-46CA-A9BE-5BD65EA1A259}" type="pres">
      <dgm:prSet presAssocID="{08E7E00F-34D4-4F7A-9002-49CE298BAD78}" presName="Accent1" presStyleCnt="0"/>
      <dgm:spPr/>
    </dgm:pt>
    <dgm:pt modelId="{02842AFB-263E-400E-A952-E2D00D91B3B0}" type="pres">
      <dgm:prSet presAssocID="{08E7E00F-34D4-4F7A-9002-49CE298BAD78}" presName="Accent" presStyleLbl="bgShp" presStyleIdx="0" presStyleCnt="6"/>
      <dgm:spPr/>
    </dgm:pt>
    <dgm:pt modelId="{66D2323F-B8C9-4143-A833-3B9A5169660D}" type="pres">
      <dgm:prSet presAssocID="{08E7E00F-34D4-4F7A-9002-49CE298BAD78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4E8E7D13-B53E-4F0E-B94D-4709E2E8AB7B}" type="pres">
      <dgm:prSet presAssocID="{C2068F7F-669A-45A0-9291-029CDC82088D}" presName="Accent2" presStyleCnt="0"/>
      <dgm:spPr/>
    </dgm:pt>
    <dgm:pt modelId="{1FF6DAFD-7D3F-421A-9EA2-6B9C83440F93}" type="pres">
      <dgm:prSet presAssocID="{C2068F7F-669A-45A0-9291-029CDC82088D}" presName="Accent" presStyleLbl="bgShp" presStyleIdx="1" presStyleCnt="6"/>
      <dgm:spPr/>
    </dgm:pt>
    <dgm:pt modelId="{41E684D3-B36E-43CE-A8B5-84A86F676573}" type="pres">
      <dgm:prSet presAssocID="{C2068F7F-669A-45A0-9291-029CDC82088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43134D6B-968E-450D-ADA6-9977786AB3D5}" type="pres">
      <dgm:prSet presAssocID="{DE6496C5-93DF-4368-A930-43E70FC7828A}" presName="Accent3" presStyleCnt="0"/>
      <dgm:spPr/>
    </dgm:pt>
    <dgm:pt modelId="{BDDE56A7-17E2-4411-A9F9-B9DB3ACA2595}" type="pres">
      <dgm:prSet presAssocID="{DE6496C5-93DF-4368-A930-43E70FC7828A}" presName="Accent" presStyleLbl="bgShp" presStyleIdx="2" presStyleCnt="6"/>
      <dgm:spPr/>
    </dgm:pt>
    <dgm:pt modelId="{B836CAE2-FFFD-44DA-AD1D-89A4A38B7670}" type="pres">
      <dgm:prSet presAssocID="{DE6496C5-93DF-4368-A930-43E70FC7828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C312AA04-DACF-4B05-92D5-14010495E5A9}" type="pres">
      <dgm:prSet presAssocID="{838407C0-B33B-494A-B300-0D2F1C880065}" presName="Accent4" presStyleCnt="0"/>
      <dgm:spPr/>
    </dgm:pt>
    <dgm:pt modelId="{73E30E35-68CE-4DBA-83AF-9DD8636416F6}" type="pres">
      <dgm:prSet presAssocID="{838407C0-B33B-494A-B300-0D2F1C880065}" presName="Accent" presStyleLbl="bgShp" presStyleIdx="3" presStyleCnt="6"/>
      <dgm:spPr/>
    </dgm:pt>
    <dgm:pt modelId="{B7319B35-1B74-4AD3-962F-90E4636B26A4}" type="pres">
      <dgm:prSet presAssocID="{838407C0-B33B-494A-B300-0D2F1C880065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617C107A-893A-489F-9F1A-58FBD7F54A6E}" type="pres">
      <dgm:prSet presAssocID="{2A74EA8E-4DA1-47FA-A7EC-8CBD07412E3C}" presName="Accent5" presStyleCnt="0"/>
      <dgm:spPr/>
    </dgm:pt>
    <dgm:pt modelId="{69E2C3BF-867A-4E25-AC6E-9295F5358E8C}" type="pres">
      <dgm:prSet presAssocID="{2A74EA8E-4DA1-47FA-A7EC-8CBD07412E3C}" presName="Accent" presStyleLbl="bgShp" presStyleIdx="4" presStyleCnt="6"/>
      <dgm:spPr/>
    </dgm:pt>
    <dgm:pt modelId="{A362B2F5-8C77-4D5B-9AF9-F8A65B2918EE}" type="pres">
      <dgm:prSet presAssocID="{2A74EA8E-4DA1-47FA-A7EC-8CBD07412E3C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5F7554A3-A054-4B13-82C0-B9AE62C29CF9}" type="pres">
      <dgm:prSet presAssocID="{C134C731-DFEC-4017-B4B9-9D17DE45EEBE}" presName="Accent6" presStyleCnt="0"/>
      <dgm:spPr/>
    </dgm:pt>
    <dgm:pt modelId="{CC3ECC4F-F795-483C-B762-D086F8B2FB44}" type="pres">
      <dgm:prSet presAssocID="{C134C731-DFEC-4017-B4B9-9D17DE45EEBE}" presName="Accent" presStyleLbl="bgShp" presStyleIdx="5" presStyleCnt="6"/>
      <dgm:spPr/>
    </dgm:pt>
    <dgm:pt modelId="{A6EE8A47-0949-4487-8F8C-14D40A6A1F54}" type="pres">
      <dgm:prSet presAssocID="{C134C731-DFEC-4017-B4B9-9D17DE45EEBE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155C044-41A4-47AF-A2E4-7F387E7ADDB8}" type="presOf" srcId="{C134C731-DFEC-4017-B4B9-9D17DE45EEBE}" destId="{A6EE8A47-0949-4487-8F8C-14D40A6A1F54}" srcOrd="0" destOrd="0" presId="urn:microsoft.com/office/officeart/2011/layout/HexagonRadial"/>
    <dgm:cxn modelId="{53297266-F40D-4A6D-953A-173A45BA7B1B}" type="presOf" srcId="{C2068F7F-669A-45A0-9291-029CDC82088D}" destId="{41E684D3-B36E-43CE-A8B5-84A86F676573}" srcOrd="0" destOrd="0" presId="urn:microsoft.com/office/officeart/2011/layout/HexagonRadial"/>
    <dgm:cxn modelId="{FBF4A44C-67DB-4939-905F-B419B29E7033}" type="presOf" srcId="{D38688F5-2BA2-463A-9F47-4C9E9507E582}" destId="{53C09E3F-B0CE-4DF1-8B41-B98C82A12B68}" srcOrd="0" destOrd="0" presId="urn:microsoft.com/office/officeart/2011/layout/HexagonRadial"/>
    <dgm:cxn modelId="{8178A76C-00F5-4CB0-86CC-6466259228CD}" srcId="{D38688F5-2BA2-463A-9F47-4C9E9507E582}" destId="{C2068F7F-669A-45A0-9291-029CDC82088D}" srcOrd="1" destOrd="0" parTransId="{50954BC9-5C0E-4433-85E2-E9D1B3C400C2}" sibTransId="{EA0146D3-F092-4A79-A5C9-8A0551DBDAFD}"/>
    <dgm:cxn modelId="{5D31F670-8527-4B1B-B14A-3F1035664264}" srcId="{D38688F5-2BA2-463A-9F47-4C9E9507E582}" destId="{838407C0-B33B-494A-B300-0D2F1C880065}" srcOrd="3" destOrd="0" parTransId="{8013F516-9F8F-41B3-A42F-592D3E60570E}" sibTransId="{E4674E95-3601-4839-A5BA-3567D56A330C}"/>
    <dgm:cxn modelId="{6E847776-E17C-4D41-BD00-82B510551308}" srcId="{D38688F5-2BA2-463A-9F47-4C9E9507E582}" destId="{2A74EA8E-4DA1-47FA-A7EC-8CBD07412E3C}" srcOrd="4" destOrd="0" parTransId="{96F59196-737C-4BAD-B5F8-8412B9ABBC36}" sibTransId="{55CC8E46-52AF-4637-851B-162D1F6DC455}"/>
    <dgm:cxn modelId="{B981B677-1D7D-4F8A-9F8A-7D482177747C}" srcId="{D38688F5-2BA2-463A-9F47-4C9E9507E582}" destId="{08E7E00F-34D4-4F7A-9002-49CE298BAD78}" srcOrd="0" destOrd="0" parTransId="{76730B50-150B-4AD9-9A9C-C655F8E6C6CC}" sibTransId="{BC87A812-ECD9-46CE-833E-119B4AE3F2B8}"/>
    <dgm:cxn modelId="{75BF9590-92EF-4B0A-A9D0-65F3F9C5A108}" srcId="{D38688F5-2BA2-463A-9F47-4C9E9507E582}" destId="{DE6496C5-93DF-4368-A930-43E70FC7828A}" srcOrd="2" destOrd="0" parTransId="{9E3F86A4-B35D-40F1-AE8C-267E2A9D40F9}" sibTransId="{2CD6EE11-C8A8-4305-B487-030ED3676ABC}"/>
    <dgm:cxn modelId="{6E8DBB98-3324-467E-A200-70712A2A60B2}" srcId="{D38688F5-2BA2-463A-9F47-4C9E9507E582}" destId="{C134C731-DFEC-4017-B4B9-9D17DE45EEBE}" srcOrd="5" destOrd="0" parTransId="{592639EA-1C54-48E4-BBC6-E0131DCB2F16}" sibTransId="{54F664CD-B325-4228-A7F5-E09CAD88CAC2}"/>
    <dgm:cxn modelId="{3644259A-838C-43F1-AF15-94BF3E76079B}" type="presOf" srcId="{E361449E-2010-447C-B55F-7A28177C7C1E}" destId="{D1C926D7-050E-43C8-AD10-CB1DE63B0167}" srcOrd="0" destOrd="0" presId="urn:microsoft.com/office/officeart/2011/layout/HexagonRadial"/>
    <dgm:cxn modelId="{21109ECE-CCBE-4703-9F7C-576994CAE1CF}" srcId="{E361449E-2010-447C-B55F-7A28177C7C1E}" destId="{D38688F5-2BA2-463A-9F47-4C9E9507E582}" srcOrd="0" destOrd="0" parTransId="{59A64C94-32AD-49DB-BEE6-706EC5032952}" sibTransId="{9C9E0D7C-BB8F-4B4F-8E49-77BCA84C09BC}"/>
    <dgm:cxn modelId="{30DFB8D0-E731-4A2A-8920-8BCD0C946897}" type="presOf" srcId="{2A74EA8E-4DA1-47FA-A7EC-8CBD07412E3C}" destId="{A362B2F5-8C77-4D5B-9AF9-F8A65B2918EE}" srcOrd="0" destOrd="0" presId="urn:microsoft.com/office/officeart/2011/layout/HexagonRadial"/>
    <dgm:cxn modelId="{D72011D5-8F84-4AE9-BEA3-418080B82C6B}" type="presOf" srcId="{DE6496C5-93DF-4368-A930-43E70FC7828A}" destId="{B836CAE2-FFFD-44DA-AD1D-89A4A38B7670}" srcOrd="0" destOrd="0" presId="urn:microsoft.com/office/officeart/2011/layout/HexagonRadial"/>
    <dgm:cxn modelId="{230138D6-5EE0-453D-8ECA-7AF5B7F45335}" type="presOf" srcId="{838407C0-B33B-494A-B300-0D2F1C880065}" destId="{B7319B35-1B74-4AD3-962F-90E4636B26A4}" srcOrd="0" destOrd="0" presId="urn:microsoft.com/office/officeart/2011/layout/HexagonRadial"/>
    <dgm:cxn modelId="{8E5EB2F4-188F-4AAF-BC58-9E548882BD68}" type="presOf" srcId="{08E7E00F-34D4-4F7A-9002-49CE298BAD78}" destId="{66D2323F-B8C9-4143-A833-3B9A5169660D}" srcOrd="0" destOrd="0" presId="urn:microsoft.com/office/officeart/2011/layout/HexagonRadial"/>
    <dgm:cxn modelId="{E541E826-F1D6-406B-808B-C7EF7AA4F5B7}" type="presParOf" srcId="{D1C926D7-050E-43C8-AD10-CB1DE63B0167}" destId="{53C09E3F-B0CE-4DF1-8B41-B98C82A12B68}" srcOrd="0" destOrd="0" presId="urn:microsoft.com/office/officeart/2011/layout/HexagonRadial"/>
    <dgm:cxn modelId="{7B6ACF2E-8A7B-43E9-A9DE-CC0184BBC0CB}" type="presParOf" srcId="{D1C926D7-050E-43C8-AD10-CB1DE63B0167}" destId="{2C5B1F51-E001-46CA-A9BE-5BD65EA1A259}" srcOrd="1" destOrd="0" presId="urn:microsoft.com/office/officeart/2011/layout/HexagonRadial"/>
    <dgm:cxn modelId="{3F253794-FC3B-4E3D-8CE4-1DE4F93661D1}" type="presParOf" srcId="{2C5B1F51-E001-46CA-A9BE-5BD65EA1A259}" destId="{02842AFB-263E-400E-A952-E2D00D91B3B0}" srcOrd="0" destOrd="0" presId="urn:microsoft.com/office/officeart/2011/layout/HexagonRadial"/>
    <dgm:cxn modelId="{AC9C58C6-AD1C-44BD-A88B-0FA239CDAAAC}" type="presParOf" srcId="{D1C926D7-050E-43C8-AD10-CB1DE63B0167}" destId="{66D2323F-B8C9-4143-A833-3B9A5169660D}" srcOrd="2" destOrd="0" presId="urn:microsoft.com/office/officeart/2011/layout/HexagonRadial"/>
    <dgm:cxn modelId="{87EA2A42-BBA5-4437-9A0D-CE6664165791}" type="presParOf" srcId="{D1C926D7-050E-43C8-AD10-CB1DE63B0167}" destId="{4E8E7D13-B53E-4F0E-B94D-4709E2E8AB7B}" srcOrd="3" destOrd="0" presId="urn:microsoft.com/office/officeart/2011/layout/HexagonRadial"/>
    <dgm:cxn modelId="{7025464C-2123-4068-B542-80F07F1F9C94}" type="presParOf" srcId="{4E8E7D13-B53E-4F0E-B94D-4709E2E8AB7B}" destId="{1FF6DAFD-7D3F-421A-9EA2-6B9C83440F93}" srcOrd="0" destOrd="0" presId="urn:microsoft.com/office/officeart/2011/layout/HexagonRadial"/>
    <dgm:cxn modelId="{A7B952F6-77BC-4501-B32C-16F51445A276}" type="presParOf" srcId="{D1C926D7-050E-43C8-AD10-CB1DE63B0167}" destId="{41E684D3-B36E-43CE-A8B5-84A86F676573}" srcOrd="4" destOrd="0" presId="urn:microsoft.com/office/officeart/2011/layout/HexagonRadial"/>
    <dgm:cxn modelId="{1F5007FB-FEBA-45CF-B723-9D5D17984B4F}" type="presParOf" srcId="{D1C926D7-050E-43C8-AD10-CB1DE63B0167}" destId="{43134D6B-968E-450D-ADA6-9977786AB3D5}" srcOrd="5" destOrd="0" presId="urn:microsoft.com/office/officeart/2011/layout/HexagonRadial"/>
    <dgm:cxn modelId="{9D30B9F2-DE72-4C63-805C-654ABEB0C45E}" type="presParOf" srcId="{43134D6B-968E-450D-ADA6-9977786AB3D5}" destId="{BDDE56A7-17E2-4411-A9F9-B9DB3ACA2595}" srcOrd="0" destOrd="0" presId="urn:microsoft.com/office/officeart/2011/layout/HexagonRadial"/>
    <dgm:cxn modelId="{E272CE3D-61DC-4ABF-9629-0A95AE75B419}" type="presParOf" srcId="{D1C926D7-050E-43C8-AD10-CB1DE63B0167}" destId="{B836CAE2-FFFD-44DA-AD1D-89A4A38B7670}" srcOrd="6" destOrd="0" presId="urn:microsoft.com/office/officeart/2011/layout/HexagonRadial"/>
    <dgm:cxn modelId="{B9449AE6-24F7-4950-A46C-BCADAD4C5429}" type="presParOf" srcId="{D1C926D7-050E-43C8-AD10-CB1DE63B0167}" destId="{C312AA04-DACF-4B05-92D5-14010495E5A9}" srcOrd="7" destOrd="0" presId="urn:microsoft.com/office/officeart/2011/layout/HexagonRadial"/>
    <dgm:cxn modelId="{715D9502-2921-4BD6-B041-2724B050D100}" type="presParOf" srcId="{C312AA04-DACF-4B05-92D5-14010495E5A9}" destId="{73E30E35-68CE-4DBA-83AF-9DD8636416F6}" srcOrd="0" destOrd="0" presId="urn:microsoft.com/office/officeart/2011/layout/HexagonRadial"/>
    <dgm:cxn modelId="{72D86CFD-BFAA-427A-9906-49EC07F30866}" type="presParOf" srcId="{D1C926D7-050E-43C8-AD10-CB1DE63B0167}" destId="{B7319B35-1B74-4AD3-962F-90E4636B26A4}" srcOrd="8" destOrd="0" presId="urn:microsoft.com/office/officeart/2011/layout/HexagonRadial"/>
    <dgm:cxn modelId="{65C0F466-00C3-4B6F-8634-ED317914CA92}" type="presParOf" srcId="{D1C926D7-050E-43C8-AD10-CB1DE63B0167}" destId="{617C107A-893A-489F-9F1A-58FBD7F54A6E}" srcOrd="9" destOrd="0" presId="urn:microsoft.com/office/officeart/2011/layout/HexagonRadial"/>
    <dgm:cxn modelId="{A846C011-61BD-456D-B178-557E2DCE7574}" type="presParOf" srcId="{617C107A-893A-489F-9F1A-58FBD7F54A6E}" destId="{69E2C3BF-867A-4E25-AC6E-9295F5358E8C}" srcOrd="0" destOrd="0" presId="urn:microsoft.com/office/officeart/2011/layout/HexagonRadial"/>
    <dgm:cxn modelId="{2628AE2C-7ADC-48CF-BCF7-7C73A6595F42}" type="presParOf" srcId="{D1C926D7-050E-43C8-AD10-CB1DE63B0167}" destId="{A362B2F5-8C77-4D5B-9AF9-F8A65B2918EE}" srcOrd="10" destOrd="0" presId="urn:microsoft.com/office/officeart/2011/layout/HexagonRadial"/>
    <dgm:cxn modelId="{F83E0835-9D9C-4C1C-8943-A50E46C66139}" type="presParOf" srcId="{D1C926D7-050E-43C8-AD10-CB1DE63B0167}" destId="{5F7554A3-A054-4B13-82C0-B9AE62C29CF9}" srcOrd="11" destOrd="0" presId="urn:microsoft.com/office/officeart/2011/layout/HexagonRadial"/>
    <dgm:cxn modelId="{E3CB73D8-DF9E-4126-A1AC-F6DD4D987A28}" type="presParOf" srcId="{5F7554A3-A054-4B13-82C0-B9AE62C29CF9}" destId="{CC3ECC4F-F795-483C-B762-D086F8B2FB44}" srcOrd="0" destOrd="0" presId="urn:microsoft.com/office/officeart/2011/layout/HexagonRadial"/>
    <dgm:cxn modelId="{6C583379-A205-4042-AB62-5C15A3DDCCDE}" type="presParOf" srcId="{D1C926D7-050E-43C8-AD10-CB1DE63B0167}" destId="{A6EE8A47-0949-4487-8F8C-14D40A6A1F54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C9BADA-E309-4077-860E-A1AFC39556ED}" type="doc">
      <dgm:prSet loTypeId="urn:microsoft.com/office/officeart/2005/8/layout/hierarchy2" loCatId="hierarchy" qsTypeId="urn:microsoft.com/office/officeart/2005/8/quickstyle/simple1" qsCatId="simple" csTypeId="urn:microsoft.com/office/officeart/2005/8/colors/accent6_3" csCatId="accent6" phldr="1"/>
      <dgm:spPr/>
      <dgm:t>
        <a:bodyPr/>
        <a:lstStyle/>
        <a:p>
          <a:endParaRPr lang="en-GB"/>
        </a:p>
      </dgm:t>
    </dgm:pt>
    <dgm:pt modelId="{EA1C8A05-FE3B-4270-A3CD-8AA63FF84A06}">
      <dgm:prSet phldrT="[Text]" phldr="0"/>
      <dgm:spPr/>
      <dgm:t>
        <a:bodyPr/>
        <a:lstStyle/>
        <a:p>
          <a:r>
            <a:rPr lang="en-GB" dirty="0"/>
            <a:t>Driving Force</a:t>
          </a:r>
        </a:p>
      </dgm:t>
    </dgm:pt>
    <dgm:pt modelId="{73481814-5796-44B9-8790-A29043BB3B89}" type="parTrans" cxnId="{4A6D2BC2-ED77-46E8-97FD-46B940D39783}">
      <dgm:prSet/>
      <dgm:spPr/>
      <dgm:t>
        <a:bodyPr/>
        <a:lstStyle/>
        <a:p>
          <a:endParaRPr lang="en-GB"/>
        </a:p>
      </dgm:t>
    </dgm:pt>
    <dgm:pt modelId="{3EDF47B5-9FEF-4AB4-AD67-8B5F6966D919}" type="sibTrans" cxnId="{4A6D2BC2-ED77-46E8-97FD-46B940D39783}">
      <dgm:prSet/>
      <dgm:spPr/>
      <dgm:t>
        <a:bodyPr/>
        <a:lstStyle/>
        <a:p>
          <a:endParaRPr lang="en-GB"/>
        </a:p>
      </dgm:t>
    </dgm:pt>
    <dgm:pt modelId="{3CE9D4EF-97ED-43EB-9CFF-2EF126038C53}">
      <dgm:prSet phldrT="[Text]" phldr="0"/>
      <dgm:spPr/>
      <dgm:t>
        <a:bodyPr/>
        <a:lstStyle/>
        <a:p>
          <a:r>
            <a:rPr lang="en-GB" dirty="0"/>
            <a:t>Patient Safety</a:t>
          </a:r>
        </a:p>
      </dgm:t>
    </dgm:pt>
    <dgm:pt modelId="{DC3D26C4-A12C-46AE-8EF7-B5B6147BF802}" type="parTrans" cxnId="{BE6539E0-AF24-4920-B7B6-AEEE56F452FF}">
      <dgm:prSet/>
      <dgm:spPr/>
      <dgm:t>
        <a:bodyPr/>
        <a:lstStyle/>
        <a:p>
          <a:endParaRPr lang="en-GB"/>
        </a:p>
      </dgm:t>
    </dgm:pt>
    <dgm:pt modelId="{F2231C0C-7988-4C96-857E-587D40F8A1F1}" type="sibTrans" cxnId="{BE6539E0-AF24-4920-B7B6-AEEE56F452FF}">
      <dgm:prSet/>
      <dgm:spPr/>
      <dgm:t>
        <a:bodyPr/>
        <a:lstStyle/>
        <a:p>
          <a:endParaRPr lang="en-GB"/>
        </a:p>
      </dgm:t>
    </dgm:pt>
    <dgm:pt modelId="{355BBA58-C5EF-4C44-837D-C390CA266925}">
      <dgm:prSet phldrT="[Text]" phldr="0"/>
      <dgm:spPr/>
      <dgm:t>
        <a:bodyPr/>
        <a:lstStyle/>
        <a:p>
          <a:r>
            <a:rPr lang="en-GB" dirty="0"/>
            <a:t>Staff confidence</a:t>
          </a:r>
        </a:p>
      </dgm:t>
    </dgm:pt>
    <dgm:pt modelId="{AC62E750-1707-4FB1-AD04-ED0FFD664AD9}" type="parTrans" cxnId="{21FC2F4C-CF29-4E6A-A750-6010D9499F0B}">
      <dgm:prSet/>
      <dgm:spPr/>
      <dgm:t>
        <a:bodyPr/>
        <a:lstStyle/>
        <a:p>
          <a:endParaRPr lang="en-GB"/>
        </a:p>
      </dgm:t>
    </dgm:pt>
    <dgm:pt modelId="{791B2A1C-86AB-42BD-BC9F-1D9CB5E02854}" type="sibTrans" cxnId="{21FC2F4C-CF29-4E6A-A750-6010D9499F0B}">
      <dgm:prSet/>
      <dgm:spPr/>
      <dgm:t>
        <a:bodyPr/>
        <a:lstStyle/>
        <a:p>
          <a:endParaRPr lang="en-GB"/>
        </a:p>
      </dgm:t>
    </dgm:pt>
    <dgm:pt modelId="{6F3D49F0-89C4-4907-8C8D-D147AD3FC11A}">
      <dgm:prSet phldrT="[Text]" phldr="0"/>
      <dgm:spPr/>
      <dgm:t>
        <a:bodyPr/>
        <a:lstStyle/>
        <a:p>
          <a:r>
            <a:rPr lang="en-GB" dirty="0"/>
            <a:t>Improves documentation</a:t>
          </a:r>
        </a:p>
      </dgm:t>
    </dgm:pt>
    <dgm:pt modelId="{DC50D460-349A-4C1E-8601-EAAC539D50E2}" type="parTrans" cxnId="{11191722-E833-4632-9430-84C8AFB0DE3C}">
      <dgm:prSet/>
      <dgm:spPr/>
      <dgm:t>
        <a:bodyPr/>
        <a:lstStyle/>
        <a:p>
          <a:endParaRPr lang="en-GB"/>
        </a:p>
      </dgm:t>
    </dgm:pt>
    <dgm:pt modelId="{527E29E1-E70F-4972-9FE9-C7CDC31AA095}" type="sibTrans" cxnId="{11191722-E833-4632-9430-84C8AFB0DE3C}">
      <dgm:prSet/>
      <dgm:spPr/>
      <dgm:t>
        <a:bodyPr/>
        <a:lstStyle/>
        <a:p>
          <a:endParaRPr lang="en-GB"/>
        </a:p>
      </dgm:t>
    </dgm:pt>
    <dgm:pt modelId="{F36CD8E6-AB5D-46B1-A393-F4452CDA5FBE}">
      <dgm:prSet phldrT="[Text]" phldr="0"/>
      <dgm:spPr/>
      <dgm:t>
        <a:bodyPr/>
        <a:lstStyle/>
        <a:p>
          <a:r>
            <a:rPr lang="en-GB" dirty="0"/>
            <a:t>Legal Compliance</a:t>
          </a:r>
        </a:p>
      </dgm:t>
    </dgm:pt>
    <dgm:pt modelId="{E72FD661-5ABF-4640-AECB-AD462313C260}" type="parTrans" cxnId="{20B32E2A-2DDF-4937-B056-C06B430C361C}">
      <dgm:prSet/>
      <dgm:spPr/>
      <dgm:t>
        <a:bodyPr/>
        <a:lstStyle/>
        <a:p>
          <a:endParaRPr lang="en-GB"/>
        </a:p>
      </dgm:t>
    </dgm:pt>
    <dgm:pt modelId="{363F771B-2A83-434C-BC24-4B83E43CB320}" type="sibTrans" cxnId="{20B32E2A-2DDF-4937-B056-C06B430C361C}">
      <dgm:prSet/>
      <dgm:spPr/>
      <dgm:t>
        <a:bodyPr/>
        <a:lstStyle/>
        <a:p>
          <a:endParaRPr lang="en-GB"/>
        </a:p>
      </dgm:t>
    </dgm:pt>
    <dgm:pt modelId="{C75DD3B4-D908-4DF7-820D-1F6AD10F648D}">
      <dgm:prSet phldrT="[Text]" phldr="0"/>
      <dgm:spPr/>
      <dgm:t>
        <a:bodyPr/>
        <a:lstStyle/>
        <a:p>
          <a:r>
            <a:rPr lang="en-GB" dirty="0"/>
            <a:t>Reduced Risk</a:t>
          </a:r>
        </a:p>
      </dgm:t>
    </dgm:pt>
    <dgm:pt modelId="{95C41F66-0F3B-4963-A3FF-976EDFA4985F}" type="parTrans" cxnId="{E29A662E-293E-4CD0-80CD-BE9E48556256}">
      <dgm:prSet/>
      <dgm:spPr/>
      <dgm:t>
        <a:bodyPr/>
        <a:lstStyle/>
        <a:p>
          <a:endParaRPr lang="en-GB"/>
        </a:p>
      </dgm:t>
    </dgm:pt>
    <dgm:pt modelId="{AD5ACDA7-3B27-452C-9EEF-A57892CC8AD1}" type="sibTrans" cxnId="{E29A662E-293E-4CD0-80CD-BE9E48556256}">
      <dgm:prSet/>
      <dgm:spPr/>
      <dgm:t>
        <a:bodyPr/>
        <a:lstStyle/>
        <a:p>
          <a:endParaRPr lang="en-GB"/>
        </a:p>
      </dgm:t>
    </dgm:pt>
    <dgm:pt modelId="{938A190C-332E-438D-A398-39848E8DD248}" type="pres">
      <dgm:prSet presAssocID="{03C9BADA-E309-4077-860E-A1AFC39556E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FD17D8BB-736B-443B-9463-B0BC494D7803}" type="pres">
      <dgm:prSet presAssocID="{EA1C8A05-FE3B-4270-A3CD-8AA63FF84A06}" presName="root1" presStyleCnt="0"/>
      <dgm:spPr/>
    </dgm:pt>
    <dgm:pt modelId="{9C6264C2-9F6C-4FA2-98A2-B0E9EC51835C}" type="pres">
      <dgm:prSet presAssocID="{EA1C8A05-FE3B-4270-A3CD-8AA63FF84A06}" presName="LevelOneTextNode" presStyleLbl="node0" presStyleIdx="0" presStyleCnt="1">
        <dgm:presLayoutVars>
          <dgm:chPref val="3"/>
        </dgm:presLayoutVars>
      </dgm:prSet>
      <dgm:spPr/>
    </dgm:pt>
    <dgm:pt modelId="{8AFE9BF4-C07C-48A2-BB71-BA1A7E8C6A3E}" type="pres">
      <dgm:prSet presAssocID="{EA1C8A05-FE3B-4270-A3CD-8AA63FF84A06}" presName="level2hierChild" presStyleCnt="0"/>
      <dgm:spPr/>
    </dgm:pt>
    <dgm:pt modelId="{94756819-3638-4E8D-BB9D-EA9DA44EECB2}" type="pres">
      <dgm:prSet presAssocID="{DC3D26C4-A12C-46AE-8EF7-B5B6147BF802}" presName="conn2-1" presStyleLbl="parChTrans1D2" presStyleIdx="0" presStyleCnt="2"/>
      <dgm:spPr/>
    </dgm:pt>
    <dgm:pt modelId="{36407EB4-747C-4471-A18E-6EDE39192FA2}" type="pres">
      <dgm:prSet presAssocID="{DC3D26C4-A12C-46AE-8EF7-B5B6147BF802}" presName="connTx" presStyleLbl="parChTrans1D2" presStyleIdx="0" presStyleCnt="2"/>
      <dgm:spPr/>
    </dgm:pt>
    <dgm:pt modelId="{022F0455-A742-4B8B-AE0C-5DDDB2DEFE1C}" type="pres">
      <dgm:prSet presAssocID="{3CE9D4EF-97ED-43EB-9CFF-2EF126038C53}" presName="root2" presStyleCnt="0"/>
      <dgm:spPr/>
    </dgm:pt>
    <dgm:pt modelId="{8DE09F45-F958-463A-827F-D6149542603D}" type="pres">
      <dgm:prSet presAssocID="{3CE9D4EF-97ED-43EB-9CFF-2EF126038C53}" presName="LevelTwoTextNode" presStyleLbl="node2" presStyleIdx="0" presStyleCnt="2">
        <dgm:presLayoutVars>
          <dgm:chPref val="3"/>
        </dgm:presLayoutVars>
      </dgm:prSet>
      <dgm:spPr/>
    </dgm:pt>
    <dgm:pt modelId="{8F17C482-A084-49BE-9054-9A890053BDCD}" type="pres">
      <dgm:prSet presAssocID="{3CE9D4EF-97ED-43EB-9CFF-2EF126038C53}" presName="level3hierChild" presStyleCnt="0"/>
      <dgm:spPr/>
    </dgm:pt>
    <dgm:pt modelId="{FF639D73-42CC-407E-B89A-176C3C989B7D}" type="pres">
      <dgm:prSet presAssocID="{AC62E750-1707-4FB1-AD04-ED0FFD664AD9}" presName="conn2-1" presStyleLbl="parChTrans1D3" presStyleIdx="0" presStyleCnt="3"/>
      <dgm:spPr/>
    </dgm:pt>
    <dgm:pt modelId="{F8FB9FD4-122C-4D52-AD7C-A1DCF09363AF}" type="pres">
      <dgm:prSet presAssocID="{AC62E750-1707-4FB1-AD04-ED0FFD664AD9}" presName="connTx" presStyleLbl="parChTrans1D3" presStyleIdx="0" presStyleCnt="3"/>
      <dgm:spPr/>
    </dgm:pt>
    <dgm:pt modelId="{8DFAA1DC-1590-4B72-884A-A312A0135331}" type="pres">
      <dgm:prSet presAssocID="{355BBA58-C5EF-4C44-837D-C390CA266925}" presName="root2" presStyleCnt="0"/>
      <dgm:spPr/>
    </dgm:pt>
    <dgm:pt modelId="{F3110DE1-CDB1-4836-A547-EBE1B8F5D4D6}" type="pres">
      <dgm:prSet presAssocID="{355BBA58-C5EF-4C44-837D-C390CA266925}" presName="LevelTwoTextNode" presStyleLbl="node3" presStyleIdx="0" presStyleCnt="3">
        <dgm:presLayoutVars>
          <dgm:chPref val="3"/>
        </dgm:presLayoutVars>
      </dgm:prSet>
      <dgm:spPr/>
    </dgm:pt>
    <dgm:pt modelId="{7685C6B3-53E3-4446-84DB-C053941EB740}" type="pres">
      <dgm:prSet presAssocID="{355BBA58-C5EF-4C44-837D-C390CA266925}" presName="level3hierChild" presStyleCnt="0"/>
      <dgm:spPr/>
    </dgm:pt>
    <dgm:pt modelId="{ECF76E60-2F1E-4D0B-911C-A37F651654E3}" type="pres">
      <dgm:prSet presAssocID="{DC50D460-349A-4C1E-8601-EAAC539D50E2}" presName="conn2-1" presStyleLbl="parChTrans1D3" presStyleIdx="1" presStyleCnt="3"/>
      <dgm:spPr/>
    </dgm:pt>
    <dgm:pt modelId="{11E63EBA-2395-4EB4-9F1A-B01CC31FE011}" type="pres">
      <dgm:prSet presAssocID="{DC50D460-349A-4C1E-8601-EAAC539D50E2}" presName="connTx" presStyleLbl="parChTrans1D3" presStyleIdx="1" presStyleCnt="3"/>
      <dgm:spPr/>
    </dgm:pt>
    <dgm:pt modelId="{52C76F63-236D-47DA-B103-79D0BEF2F1F8}" type="pres">
      <dgm:prSet presAssocID="{6F3D49F0-89C4-4907-8C8D-D147AD3FC11A}" presName="root2" presStyleCnt="0"/>
      <dgm:spPr/>
    </dgm:pt>
    <dgm:pt modelId="{877322AF-3AA8-44E5-8682-AD27FED7C0D0}" type="pres">
      <dgm:prSet presAssocID="{6F3D49F0-89C4-4907-8C8D-D147AD3FC11A}" presName="LevelTwoTextNode" presStyleLbl="node3" presStyleIdx="1" presStyleCnt="3">
        <dgm:presLayoutVars>
          <dgm:chPref val="3"/>
        </dgm:presLayoutVars>
      </dgm:prSet>
      <dgm:spPr/>
    </dgm:pt>
    <dgm:pt modelId="{EA9CBF1B-6465-4142-A614-B26B3AC40C88}" type="pres">
      <dgm:prSet presAssocID="{6F3D49F0-89C4-4907-8C8D-D147AD3FC11A}" presName="level3hierChild" presStyleCnt="0"/>
      <dgm:spPr/>
    </dgm:pt>
    <dgm:pt modelId="{5EB9E4A5-B2C6-4749-B2D0-1366DB027504}" type="pres">
      <dgm:prSet presAssocID="{E72FD661-5ABF-4640-AECB-AD462313C260}" presName="conn2-1" presStyleLbl="parChTrans1D2" presStyleIdx="1" presStyleCnt="2"/>
      <dgm:spPr/>
    </dgm:pt>
    <dgm:pt modelId="{1D0A5FD4-DC4A-4319-8835-0F38C2FD8114}" type="pres">
      <dgm:prSet presAssocID="{E72FD661-5ABF-4640-AECB-AD462313C260}" presName="connTx" presStyleLbl="parChTrans1D2" presStyleIdx="1" presStyleCnt="2"/>
      <dgm:spPr/>
    </dgm:pt>
    <dgm:pt modelId="{62972B9D-9057-418F-8845-A51797D33D2E}" type="pres">
      <dgm:prSet presAssocID="{F36CD8E6-AB5D-46B1-A393-F4452CDA5FBE}" presName="root2" presStyleCnt="0"/>
      <dgm:spPr/>
    </dgm:pt>
    <dgm:pt modelId="{01DC358F-8CDA-44E5-A2F1-9E767B194FD0}" type="pres">
      <dgm:prSet presAssocID="{F36CD8E6-AB5D-46B1-A393-F4452CDA5FBE}" presName="LevelTwoTextNode" presStyleLbl="node2" presStyleIdx="1" presStyleCnt="2">
        <dgm:presLayoutVars>
          <dgm:chPref val="3"/>
        </dgm:presLayoutVars>
      </dgm:prSet>
      <dgm:spPr/>
    </dgm:pt>
    <dgm:pt modelId="{5A11FED8-18CE-45C4-B5FE-F26FA4AED6FB}" type="pres">
      <dgm:prSet presAssocID="{F36CD8E6-AB5D-46B1-A393-F4452CDA5FBE}" presName="level3hierChild" presStyleCnt="0"/>
      <dgm:spPr/>
    </dgm:pt>
    <dgm:pt modelId="{19E9407E-A4DC-4B3F-8E07-61FBB6C3036D}" type="pres">
      <dgm:prSet presAssocID="{95C41F66-0F3B-4963-A3FF-976EDFA4985F}" presName="conn2-1" presStyleLbl="parChTrans1D3" presStyleIdx="2" presStyleCnt="3"/>
      <dgm:spPr/>
    </dgm:pt>
    <dgm:pt modelId="{7B18467C-EAC0-43EF-8834-C97F1B46E7F0}" type="pres">
      <dgm:prSet presAssocID="{95C41F66-0F3B-4963-A3FF-976EDFA4985F}" presName="connTx" presStyleLbl="parChTrans1D3" presStyleIdx="2" presStyleCnt="3"/>
      <dgm:spPr/>
    </dgm:pt>
    <dgm:pt modelId="{D144717F-0B21-43C8-A074-F46DD15CA65F}" type="pres">
      <dgm:prSet presAssocID="{C75DD3B4-D908-4DF7-820D-1F6AD10F648D}" presName="root2" presStyleCnt="0"/>
      <dgm:spPr/>
    </dgm:pt>
    <dgm:pt modelId="{78E1E42E-0D10-4051-A6A0-3FDA04A3F687}" type="pres">
      <dgm:prSet presAssocID="{C75DD3B4-D908-4DF7-820D-1F6AD10F648D}" presName="LevelTwoTextNode" presStyleLbl="node3" presStyleIdx="2" presStyleCnt="3">
        <dgm:presLayoutVars>
          <dgm:chPref val="3"/>
        </dgm:presLayoutVars>
      </dgm:prSet>
      <dgm:spPr/>
    </dgm:pt>
    <dgm:pt modelId="{077BEBC4-4846-4DB7-BE2A-FC62157E71AD}" type="pres">
      <dgm:prSet presAssocID="{C75DD3B4-D908-4DF7-820D-1F6AD10F648D}" presName="level3hierChild" presStyleCnt="0"/>
      <dgm:spPr/>
    </dgm:pt>
  </dgm:ptLst>
  <dgm:cxnLst>
    <dgm:cxn modelId="{C84DB202-0B21-4455-809F-1CDD007CF6FE}" type="presOf" srcId="{6F3D49F0-89C4-4907-8C8D-D147AD3FC11A}" destId="{877322AF-3AA8-44E5-8682-AD27FED7C0D0}" srcOrd="0" destOrd="0" presId="urn:microsoft.com/office/officeart/2005/8/layout/hierarchy2"/>
    <dgm:cxn modelId="{C3494F09-9C7B-4C8B-96DD-8956A5D56EAE}" type="presOf" srcId="{DC3D26C4-A12C-46AE-8EF7-B5B6147BF802}" destId="{94756819-3638-4E8D-BB9D-EA9DA44EECB2}" srcOrd="0" destOrd="0" presId="urn:microsoft.com/office/officeart/2005/8/layout/hierarchy2"/>
    <dgm:cxn modelId="{11191722-E833-4632-9430-84C8AFB0DE3C}" srcId="{3CE9D4EF-97ED-43EB-9CFF-2EF126038C53}" destId="{6F3D49F0-89C4-4907-8C8D-D147AD3FC11A}" srcOrd="1" destOrd="0" parTransId="{DC50D460-349A-4C1E-8601-EAAC539D50E2}" sibTransId="{527E29E1-E70F-4972-9FE9-C7CDC31AA095}"/>
    <dgm:cxn modelId="{4088ED23-A1A6-4D18-B49B-0B9E377D37CB}" type="presOf" srcId="{03C9BADA-E309-4077-860E-A1AFC39556ED}" destId="{938A190C-332E-438D-A398-39848E8DD248}" srcOrd="0" destOrd="0" presId="urn:microsoft.com/office/officeart/2005/8/layout/hierarchy2"/>
    <dgm:cxn modelId="{20B32E2A-2DDF-4937-B056-C06B430C361C}" srcId="{EA1C8A05-FE3B-4270-A3CD-8AA63FF84A06}" destId="{F36CD8E6-AB5D-46B1-A393-F4452CDA5FBE}" srcOrd="1" destOrd="0" parTransId="{E72FD661-5ABF-4640-AECB-AD462313C260}" sibTransId="{363F771B-2A83-434C-BC24-4B83E43CB320}"/>
    <dgm:cxn modelId="{BF61052B-91AA-495A-BA73-C6B445D4149A}" type="presOf" srcId="{E72FD661-5ABF-4640-AECB-AD462313C260}" destId="{5EB9E4A5-B2C6-4749-B2D0-1366DB027504}" srcOrd="0" destOrd="0" presId="urn:microsoft.com/office/officeart/2005/8/layout/hierarchy2"/>
    <dgm:cxn modelId="{E29A662E-293E-4CD0-80CD-BE9E48556256}" srcId="{F36CD8E6-AB5D-46B1-A393-F4452CDA5FBE}" destId="{C75DD3B4-D908-4DF7-820D-1F6AD10F648D}" srcOrd="0" destOrd="0" parTransId="{95C41F66-0F3B-4963-A3FF-976EDFA4985F}" sibTransId="{AD5ACDA7-3B27-452C-9EEF-A57892CC8AD1}"/>
    <dgm:cxn modelId="{707D2E61-4A13-475B-BF94-0E9AEB2C572E}" type="presOf" srcId="{3CE9D4EF-97ED-43EB-9CFF-2EF126038C53}" destId="{8DE09F45-F958-463A-827F-D6149542603D}" srcOrd="0" destOrd="0" presId="urn:microsoft.com/office/officeart/2005/8/layout/hierarchy2"/>
    <dgm:cxn modelId="{E7282D6B-8B05-44DF-B2A9-5197B041EE7A}" type="presOf" srcId="{DC3D26C4-A12C-46AE-8EF7-B5B6147BF802}" destId="{36407EB4-747C-4471-A18E-6EDE39192FA2}" srcOrd="1" destOrd="0" presId="urn:microsoft.com/office/officeart/2005/8/layout/hierarchy2"/>
    <dgm:cxn modelId="{21FC2F4C-CF29-4E6A-A750-6010D9499F0B}" srcId="{3CE9D4EF-97ED-43EB-9CFF-2EF126038C53}" destId="{355BBA58-C5EF-4C44-837D-C390CA266925}" srcOrd="0" destOrd="0" parTransId="{AC62E750-1707-4FB1-AD04-ED0FFD664AD9}" sibTransId="{791B2A1C-86AB-42BD-BC9F-1D9CB5E02854}"/>
    <dgm:cxn modelId="{9F732A53-1EEE-496D-92FA-14E9F7DF3EF7}" type="presOf" srcId="{EA1C8A05-FE3B-4270-A3CD-8AA63FF84A06}" destId="{9C6264C2-9F6C-4FA2-98A2-B0E9EC51835C}" srcOrd="0" destOrd="0" presId="urn:microsoft.com/office/officeart/2005/8/layout/hierarchy2"/>
    <dgm:cxn modelId="{3BB24054-A55B-4C91-B887-5C1A18639C93}" type="presOf" srcId="{C75DD3B4-D908-4DF7-820D-1F6AD10F648D}" destId="{78E1E42E-0D10-4051-A6A0-3FDA04A3F687}" srcOrd="0" destOrd="0" presId="urn:microsoft.com/office/officeart/2005/8/layout/hierarchy2"/>
    <dgm:cxn modelId="{E9604580-F002-4841-B191-518AC137D4F7}" type="presOf" srcId="{F36CD8E6-AB5D-46B1-A393-F4452CDA5FBE}" destId="{01DC358F-8CDA-44E5-A2F1-9E767B194FD0}" srcOrd="0" destOrd="0" presId="urn:microsoft.com/office/officeart/2005/8/layout/hierarchy2"/>
    <dgm:cxn modelId="{40845C8A-D970-4988-A000-3565A26578E6}" type="presOf" srcId="{AC62E750-1707-4FB1-AD04-ED0FFD664AD9}" destId="{FF639D73-42CC-407E-B89A-176C3C989B7D}" srcOrd="0" destOrd="0" presId="urn:microsoft.com/office/officeart/2005/8/layout/hierarchy2"/>
    <dgm:cxn modelId="{DA0FF490-2468-4BB0-BF6B-BE6D5D612767}" type="presOf" srcId="{DC50D460-349A-4C1E-8601-EAAC539D50E2}" destId="{11E63EBA-2395-4EB4-9F1A-B01CC31FE011}" srcOrd="1" destOrd="0" presId="urn:microsoft.com/office/officeart/2005/8/layout/hierarchy2"/>
    <dgm:cxn modelId="{4A6D2BC2-ED77-46E8-97FD-46B940D39783}" srcId="{03C9BADA-E309-4077-860E-A1AFC39556ED}" destId="{EA1C8A05-FE3B-4270-A3CD-8AA63FF84A06}" srcOrd="0" destOrd="0" parTransId="{73481814-5796-44B9-8790-A29043BB3B89}" sibTransId="{3EDF47B5-9FEF-4AB4-AD67-8B5F6966D919}"/>
    <dgm:cxn modelId="{12E687CA-8428-4337-BAEC-34A6A39D8FD9}" type="presOf" srcId="{95C41F66-0F3B-4963-A3FF-976EDFA4985F}" destId="{19E9407E-A4DC-4B3F-8E07-61FBB6C3036D}" srcOrd="0" destOrd="0" presId="urn:microsoft.com/office/officeart/2005/8/layout/hierarchy2"/>
    <dgm:cxn modelId="{BE6539E0-AF24-4920-B7B6-AEEE56F452FF}" srcId="{EA1C8A05-FE3B-4270-A3CD-8AA63FF84A06}" destId="{3CE9D4EF-97ED-43EB-9CFF-2EF126038C53}" srcOrd="0" destOrd="0" parTransId="{DC3D26C4-A12C-46AE-8EF7-B5B6147BF802}" sibTransId="{F2231C0C-7988-4C96-857E-587D40F8A1F1}"/>
    <dgm:cxn modelId="{EF2B3AE1-2482-4542-9389-FFDBDAC34909}" type="presOf" srcId="{355BBA58-C5EF-4C44-837D-C390CA266925}" destId="{F3110DE1-CDB1-4836-A547-EBE1B8F5D4D6}" srcOrd="0" destOrd="0" presId="urn:microsoft.com/office/officeart/2005/8/layout/hierarchy2"/>
    <dgm:cxn modelId="{6D29EFE6-F41B-430E-97DD-1DA6F7AC4A17}" type="presOf" srcId="{E72FD661-5ABF-4640-AECB-AD462313C260}" destId="{1D0A5FD4-DC4A-4319-8835-0F38C2FD8114}" srcOrd="1" destOrd="0" presId="urn:microsoft.com/office/officeart/2005/8/layout/hierarchy2"/>
    <dgm:cxn modelId="{50FB70E8-6184-4F51-8366-A48F3800AAA8}" type="presOf" srcId="{AC62E750-1707-4FB1-AD04-ED0FFD664AD9}" destId="{F8FB9FD4-122C-4D52-AD7C-A1DCF09363AF}" srcOrd="1" destOrd="0" presId="urn:microsoft.com/office/officeart/2005/8/layout/hierarchy2"/>
    <dgm:cxn modelId="{3B3F4BF3-822E-432B-88F3-31F9C7C2678A}" type="presOf" srcId="{95C41F66-0F3B-4963-A3FF-976EDFA4985F}" destId="{7B18467C-EAC0-43EF-8834-C97F1B46E7F0}" srcOrd="1" destOrd="0" presId="urn:microsoft.com/office/officeart/2005/8/layout/hierarchy2"/>
    <dgm:cxn modelId="{2BC66BF6-343B-434C-83E5-7A79E6CE5B93}" type="presOf" srcId="{DC50D460-349A-4C1E-8601-EAAC539D50E2}" destId="{ECF76E60-2F1E-4D0B-911C-A37F651654E3}" srcOrd="0" destOrd="0" presId="urn:microsoft.com/office/officeart/2005/8/layout/hierarchy2"/>
    <dgm:cxn modelId="{55DBD78E-4634-4389-A576-DD18C337D275}" type="presParOf" srcId="{938A190C-332E-438D-A398-39848E8DD248}" destId="{FD17D8BB-736B-443B-9463-B0BC494D7803}" srcOrd="0" destOrd="0" presId="urn:microsoft.com/office/officeart/2005/8/layout/hierarchy2"/>
    <dgm:cxn modelId="{D247BA41-6635-4990-968F-52EE9D4045EE}" type="presParOf" srcId="{FD17D8BB-736B-443B-9463-B0BC494D7803}" destId="{9C6264C2-9F6C-4FA2-98A2-B0E9EC51835C}" srcOrd="0" destOrd="0" presId="urn:microsoft.com/office/officeart/2005/8/layout/hierarchy2"/>
    <dgm:cxn modelId="{9669FF82-056F-49B0-B897-1D28917AAAE3}" type="presParOf" srcId="{FD17D8BB-736B-443B-9463-B0BC494D7803}" destId="{8AFE9BF4-C07C-48A2-BB71-BA1A7E8C6A3E}" srcOrd="1" destOrd="0" presId="urn:microsoft.com/office/officeart/2005/8/layout/hierarchy2"/>
    <dgm:cxn modelId="{E4155D37-3DD4-4747-87D3-1C96422ED35E}" type="presParOf" srcId="{8AFE9BF4-C07C-48A2-BB71-BA1A7E8C6A3E}" destId="{94756819-3638-4E8D-BB9D-EA9DA44EECB2}" srcOrd="0" destOrd="0" presId="urn:microsoft.com/office/officeart/2005/8/layout/hierarchy2"/>
    <dgm:cxn modelId="{5754F277-BC9C-488B-BC36-8AA8ACACBD00}" type="presParOf" srcId="{94756819-3638-4E8D-BB9D-EA9DA44EECB2}" destId="{36407EB4-747C-4471-A18E-6EDE39192FA2}" srcOrd="0" destOrd="0" presId="urn:microsoft.com/office/officeart/2005/8/layout/hierarchy2"/>
    <dgm:cxn modelId="{C7B43677-3E9F-4E60-8D6C-CEC7C6222044}" type="presParOf" srcId="{8AFE9BF4-C07C-48A2-BB71-BA1A7E8C6A3E}" destId="{022F0455-A742-4B8B-AE0C-5DDDB2DEFE1C}" srcOrd="1" destOrd="0" presId="urn:microsoft.com/office/officeart/2005/8/layout/hierarchy2"/>
    <dgm:cxn modelId="{98031CE7-E429-44E5-99D1-38EA5F185902}" type="presParOf" srcId="{022F0455-A742-4B8B-AE0C-5DDDB2DEFE1C}" destId="{8DE09F45-F958-463A-827F-D6149542603D}" srcOrd="0" destOrd="0" presId="urn:microsoft.com/office/officeart/2005/8/layout/hierarchy2"/>
    <dgm:cxn modelId="{F31B8EE5-DB5A-40AC-B36F-0DAD4AC3AE42}" type="presParOf" srcId="{022F0455-A742-4B8B-AE0C-5DDDB2DEFE1C}" destId="{8F17C482-A084-49BE-9054-9A890053BDCD}" srcOrd="1" destOrd="0" presId="urn:microsoft.com/office/officeart/2005/8/layout/hierarchy2"/>
    <dgm:cxn modelId="{7BBE48C0-7449-4E77-BDFA-777BD9241CB4}" type="presParOf" srcId="{8F17C482-A084-49BE-9054-9A890053BDCD}" destId="{FF639D73-42CC-407E-B89A-176C3C989B7D}" srcOrd="0" destOrd="0" presId="urn:microsoft.com/office/officeart/2005/8/layout/hierarchy2"/>
    <dgm:cxn modelId="{CB4976EC-CA33-4E08-8272-25AD20E8A48B}" type="presParOf" srcId="{FF639D73-42CC-407E-B89A-176C3C989B7D}" destId="{F8FB9FD4-122C-4D52-AD7C-A1DCF09363AF}" srcOrd="0" destOrd="0" presId="urn:microsoft.com/office/officeart/2005/8/layout/hierarchy2"/>
    <dgm:cxn modelId="{9C33FD1F-47AB-42E1-B910-2EDB97141EE9}" type="presParOf" srcId="{8F17C482-A084-49BE-9054-9A890053BDCD}" destId="{8DFAA1DC-1590-4B72-884A-A312A0135331}" srcOrd="1" destOrd="0" presId="urn:microsoft.com/office/officeart/2005/8/layout/hierarchy2"/>
    <dgm:cxn modelId="{7E480DDB-A2DD-40B8-ACE6-6F217E9912CC}" type="presParOf" srcId="{8DFAA1DC-1590-4B72-884A-A312A0135331}" destId="{F3110DE1-CDB1-4836-A547-EBE1B8F5D4D6}" srcOrd="0" destOrd="0" presId="urn:microsoft.com/office/officeart/2005/8/layout/hierarchy2"/>
    <dgm:cxn modelId="{E0CA08EF-5F0B-479C-A3DA-8EDFFF78EC1F}" type="presParOf" srcId="{8DFAA1DC-1590-4B72-884A-A312A0135331}" destId="{7685C6B3-53E3-4446-84DB-C053941EB740}" srcOrd="1" destOrd="0" presId="urn:microsoft.com/office/officeart/2005/8/layout/hierarchy2"/>
    <dgm:cxn modelId="{30319AE1-CBA2-41E5-9E2F-0AE0AFCA951A}" type="presParOf" srcId="{8F17C482-A084-49BE-9054-9A890053BDCD}" destId="{ECF76E60-2F1E-4D0B-911C-A37F651654E3}" srcOrd="2" destOrd="0" presId="urn:microsoft.com/office/officeart/2005/8/layout/hierarchy2"/>
    <dgm:cxn modelId="{7ED74DA8-13A8-42B9-9B64-5ED3418CF2F2}" type="presParOf" srcId="{ECF76E60-2F1E-4D0B-911C-A37F651654E3}" destId="{11E63EBA-2395-4EB4-9F1A-B01CC31FE011}" srcOrd="0" destOrd="0" presId="urn:microsoft.com/office/officeart/2005/8/layout/hierarchy2"/>
    <dgm:cxn modelId="{B5362555-9475-458D-BEC4-A7412202A18B}" type="presParOf" srcId="{8F17C482-A084-49BE-9054-9A890053BDCD}" destId="{52C76F63-236D-47DA-B103-79D0BEF2F1F8}" srcOrd="3" destOrd="0" presId="urn:microsoft.com/office/officeart/2005/8/layout/hierarchy2"/>
    <dgm:cxn modelId="{A9F85F66-2FCD-44AB-B5E3-B1C45854D2EC}" type="presParOf" srcId="{52C76F63-236D-47DA-B103-79D0BEF2F1F8}" destId="{877322AF-3AA8-44E5-8682-AD27FED7C0D0}" srcOrd="0" destOrd="0" presId="urn:microsoft.com/office/officeart/2005/8/layout/hierarchy2"/>
    <dgm:cxn modelId="{4D64A37E-A749-4993-8D2A-E6C01FC3708B}" type="presParOf" srcId="{52C76F63-236D-47DA-B103-79D0BEF2F1F8}" destId="{EA9CBF1B-6465-4142-A614-B26B3AC40C88}" srcOrd="1" destOrd="0" presId="urn:microsoft.com/office/officeart/2005/8/layout/hierarchy2"/>
    <dgm:cxn modelId="{ADF870B8-7E52-448F-B918-7C511BBF6CC5}" type="presParOf" srcId="{8AFE9BF4-C07C-48A2-BB71-BA1A7E8C6A3E}" destId="{5EB9E4A5-B2C6-4749-B2D0-1366DB027504}" srcOrd="2" destOrd="0" presId="urn:microsoft.com/office/officeart/2005/8/layout/hierarchy2"/>
    <dgm:cxn modelId="{9CD43E90-7C18-400D-8C8C-E44AB0BE14D5}" type="presParOf" srcId="{5EB9E4A5-B2C6-4749-B2D0-1366DB027504}" destId="{1D0A5FD4-DC4A-4319-8835-0F38C2FD8114}" srcOrd="0" destOrd="0" presId="urn:microsoft.com/office/officeart/2005/8/layout/hierarchy2"/>
    <dgm:cxn modelId="{A9812877-6F2D-4287-A9B5-8976DF0C8F9D}" type="presParOf" srcId="{8AFE9BF4-C07C-48A2-BB71-BA1A7E8C6A3E}" destId="{62972B9D-9057-418F-8845-A51797D33D2E}" srcOrd="3" destOrd="0" presId="urn:microsoft.com/office/officeart/2005/8/layout/hierarchy2"/>
    <dgm:cxn modelId="{9FF229F6-4B9F-43BB-9D2C-B3DF38E2C91B}" type="presParOf" srcId="{62972B9D-9057-418F-8845-A51797D33D2E}" destId="{01DC358F-8CDA-44E5-A2F1-9E767B194FD0}" srcOrd="0" destOrd="0" presId="urn:microsoft.com/office/officeart/2005/8/layout/hierarchy2"/>
    <dgm:cxn modelId="{4E98477A-E1D1-4639-802B-AE13AB5856EB}" type="presParOf" srcId="{62972B9D-9057-418F-8845-A51797D33D2E}" destId="{5A11FED8-18CE-45C4-B5FE-F26FA4AED6FB}" srcOrd="1" destOrd="0" presId="urn:microsoft.com/office/officeart/2005/8/layout/hierarchy2"/>
    <dgm:cxn modelId="{622A5969-9850-4B35-941A-9173B021728D}" type="presParOf" srcId="{5A11FED8-18CE-45C4-B5FE-F26FA4AED6FB}" destId="{19E9407E-A4DC-4B3F-8E07-61FBB6C3036D}" srcOrd="0" destOrd="0" presId="urn:microsoft.com/office/officeart/2005/8/layout/hierarchy2"/>
    <dgm:cxn modelId="{44646F24-A30E-44DB-9FA7-7F00AFB4BAAB}" type="presParOf" srcId="{19E9407E-A4DC-4B3F-8E07-61FBB6C3036D}" destId="{7B18467C-EAC0-43EF-8834-C97F1B46E7F0}" srcOrd="0" destOrd="0" presId="urn:microsoft.com/office/officeart/2005/8/layout/hierarchy2"/>
    <dgm:cxn modelId="{640F645E-C7DC-4F71-BB6B-1482C909CB34}" type="presParOf" srcId="{5A11FED8-18CE-45C4-B5FE-F26FA4AED6FB}" destId="{D144717F-0B21-43C8-A074-F46DD15CA65F}" srcOrd="1" destOrd="0" presId="urn:microsoft.com/office/officeart/2005/8/layout/hierarchy2"/>
    <dgm:cxn modelId="{44D4E385-2B80-4E2B-BA9F-21B75087B8A7}" type="presParOf" srcId="{D144717F-0B21-43C8-A074-F46DD15CA65F}" destId="{78E1E42E-0D10-4051-A6A0-3FDA04A3F687}" srcOrd="0" destOrd="0" presId="urn:microsoft.com/office/officeart/2005/8/layout/hierarchy2"/>
    <dgm:cxn modelId="{44481916-2D74-45E3-AB47-2D877CC5FD5F}" type="presParOf" srcId="{D144717F-0B21-43C8-A074-F46DD15CA65F}" destId="{077BEBC4-4846-4DB7-BE2A-FC62157E71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C9BADA-E309-4077-860E-A1AFC39556ED}" type="doc">
      <dgm:prSet loTypeId="urn:microsoft.com/office/officeart/2005/8/layout/hierarchy2" loCatId="hierarchy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EA1C8A05-FE3B-4270-A3CD-8AA63FF84A06}">
      <dgm:prSet phldrT="[Text]" phldr="0"/>
      <dgm:spPr/>
      <dgm:t>
        <a:bodyPr/>
        <a:lstStyle/>
        <a:p>
          <a:r>
            <a:rPr lang="en-GB" dirty="0"/>
            <a:t>Restraining Force</a:t>
          </a:r>
        </a:p>
      </dgm:t>
    </dgm:pt>
    <dgm:pt modelId="{73481814-5796-44B9-8790-A29043BB3B89}" type="parTrans" cxnId="{4A6D2BC2-ED77-46E8-97FD-46B940D39783}">
      <dgm:prSet/>
      <dgm:spPr/>
      <dgm:t>
        <a:bodyPr/>
        <a:lstStyle/>
        <a:p>
          <a:endParaRPr lang="en-GB"/>
        </a:p>
      </dgm:t>
    </dgm:pt>
    <dgm:pt modelId="{3EDF47B5-9FEF-4AB4-AD67-8B5F6966D919}" type="sibTrans" cxnId="{4A6D2BC2-ED77-46E8-97FD-46B940D39783}">
      <dgm:prSet/>
      <dgm:spPr/>
      <dgm:t>
        <a:bodyPr/>
        <a:lstStyle/>
        <a:p>
          <a:endParaRPr lang="en-GB"/>
        </a:p>
      </dgm:t>
    </dgm:pt>
    <dgm:pt modelId="{3CE9D4EF-97ED-43EB-9CFF-2EF126038C53}">
      <dgm:prSet phldrT="[Text]" phldr="0"/>
      <dgm:spPr/>
      <dgm:t>
        <a:bodyPr/>
        <a:lstStyle/>
        <a:p>
          <a:r>
            <a:rPr lang="en-GB" dirty="0"/>
            <a:t>Understanding of MCA</a:t>
          </a:r>
        </a:p>
      </dgm:t>
    </dgm:pt>
    <dgm:pt modelId="{DC3D26C4-A12C-46AE-8EF7-B5B6147BF802}" type="parTrans" cxnId="{BE6539E0-AF24-4920-B7B6-AEEE56F452FF}">
      <dgm:prSet/>
      <dgm:spPr/>
      <dgm:t>
        <a:bodyPr/>
        <a:lstStyle/>
        <a:p>
          <a:endParaRPr lang="en-GB"/>
        </a:p>
      </dgm:t>
    </dgm:pt>
    <dgm:pt modelId="{F2231C0C-7988-4C96-857E-587D40F8A1F1}" type="sibTrans" cxnId="{BE6539E0-AF24-4920-B7B6-AEEE56F452FF}">
      <dgm:prSet/>
      <dgm:spPr/>
      <dgm:t>
        <a:bodyPr/>
        <a:lstStyle/>
        <a:p>
          <a:endParaRPr lang="en-GB"/>
        </a:p>
      </dgm:t>
    </dgm:pt>
    <dgm:pt modelId="{355BBA58-C5EF-4C44-837D-C390CA266925}">
      <dgm:prSet phldrT="[Text]" phldr="0"/>
      <dgm:spPr/>
      <dgm:t>
        <a:bodyPr/>
        <a:lstStyle/>
        <a:p>
          <a:r>
            <a:rPr lang="en-GB" dirty="0"/>
            <a:t>Training Rollout</a:t>
          </a:r>
        </a:p>
      </dgm:t>
    </dgm:pt>
    <dgm:pt modelId="{AC62E750-1707-4FB1-AD04-ED0FFD664AD9}" type="parTrans" cxnId="{21FC2F4C-CF29-4E6A-A750-6010D9499F0B}">
      <dgm:prSet/>
      <dgm:spPr/>
      <dgm:t>
        <a:bodyPr/>
        <a:lstStyle/>
        <a:p>
          <a:endParaRPr lang="en-GB"/>
        </a:p>
      </dgm:t>
    </dgm:pt>
    <dgm:pt modelId="{791B2A1C-86AB-42BD-BC9F-1D9CB5E02854}" type="sibTrans" cxnId="{21FC2F4C-CF29-4E6A-A750-6010D9499F0B}">
      <dgm:prSet/>
      <dgm:spPr/>
      <dgm:t>
        <a:bodyPr/>
        <a:lstStyle/>
        <a:p>
          <a:endParaRPr lang="en-GB"/>
        </a:p>
      </dgm:t>
    </dgm:pt>
    <dgm:pt modelId="{6F3D49F0-89C4-4907-8C8D-D147AD3FC11A}">
      <dgm:prSet phldrT="[Text]" phldr="0"/>
      <dgm:spPr/>
      <dgm:t>
        <a:bodyPr/>
        <a:lstStyle/>
        <a:p>
          <a:r>
            <a:rPr lang="en-GB" dirty="0"/>
            <a:t>Change to practice / loss of autonomy</a:t>
          </a:r>
        </a:p>
      </dgm:t>
    </dgm:pt>
    <dgm:pt modelId="{DC50D460-349A-4C1E-8601-EAAC539D50E2}" type="parTrans" cxnId="{11191722-E833-4632-9430-84C8AFB0DE3C}">
      <dgm:prSet/>
      <dgm:spPr/>
      <dgm:t>
        <a:bodyPr/>
        <a:lstStyle/>
        <a:p>
          <a:endParaRPr lang="en-GB"/>
        </a:p>
      </dgm:t>
    </dgm:pt>
    <dgm:pt modelId="{527E29E1-E70F-4972-9FE9-C7CDC31AA095}" type="sibTrans" cxnId="{11191722-E833-4632-9430-84C8AFB0DE3C}">
      <dgm:prSet/>
      <dgm:spPr/>
      <dgm:t>
        <a:bodyPr/>
        <a:lstStyle/>
        <a:p>
          <a:endParaRPr lang="en-GB"/>
        </a:p>
      </dgm:t>
    </dgm:pt>
    <dgm:pt modelId="{F36CD8E6-AB5D-46B1-A393-F4452CDA5FBE}">
      <dgm:prSet phldrT="[Text]" phldr="0"/>
      <dgm:spPr/>
      <dgm:t>
        <a:bodyPr/>
        <a:lstStyle/>
        <a:p>
          <a:r>
            <a:rPr lang="en-GB" dirty="0"/>
            <a:t>Workload / Documentation</a:t>
          </a:r>
        </a:p>
      </dgm:t>
    </dgm:pt>
    <dgm:pt modelId="{E72FD661-5ABF-4640-AECB-AD462313C260}" type="parTrans" cxnId="{20B32E2A-2DDF-4937-B056-C06B430C361C}">
      <dgm:prSet/>
      <dgm:spPr/>
      <dgm:t>
        <a:bodyPr/>
        <a:lstStyle/>
        <a:p>
          <a:endParaRPr lang="en-GB"/>
        </a:p>
      </dgm:t>
    </dgm:pt>
    <dgm:pt modelId="{363F771B-2A83-434C-BC24-4B83E43CB320}" type="sibTrans" cxnId="{20B32E2A-2DDF-4937-B056-C06B430C361C}">
      <dgm:prSet/>
      <dgm:spPr/>
      <dgm:t>
        <a:bodyPr/>
        <a:lstStyle/>
        <a:p>
          <a:endParaRPr lang="en-GB"/>
        </a:p>
      </dgm:t>
    </dgm:pt>
    <dgm:pt modelId="{C75DD3B4-D908-4DF7-820D-1F6AD10F648D}">
      <dgm:prSet phldrT="[Text]" phldr="0"/>
      <dgm:spPr/>
      <dgm:t>
        <a:bodyPr/>
        <a:lstStyle/>
        <a:p>
          <a:r>
            <a:rPr lang="en-GB" dirty="0"/>
            <a:t>Perceived delays on scene</a:t>
          </a:r>
        </a:p>
      </dgm:t>
    </dgm:pt>
    <dgm:pt modelId="{95C41F66-0F3B-4963-A3FF-976EDFA4985F}" type="parTrans" cxnId="{E29A662E-293E-4CD0-80CD-BE9E48556256}">
      <dgm:prSet/>
      <dgm:spPr/>
      <dgm:t>
        <a:bodyPr/>
        <a:lstStyle/>
        <a:p>
          <a:endParaRPr lang="en-GB"/>
        </a:p>
      </dgm:t>
    </dgm:pt>
    <dgm:pt modelId="{AD5ACDA7-3B27-452C-9EEF-A57892CC8AD1}" type="sibTrans" cxnId="{E29A662E-293E-4CD0-80CD-BE9E48556256}">
      <dgm:prSet/>
      <dgm:spPr/>
      <dgm:t>
        <a:bodyPr/>
        <a:lstStyle/>
        <a:p>
          <a:endParaRPr lang="en-GB"/>
        </a:p>
      </dgm:t>
    </dgm:pt>
    <dgm:pt modelId="{938A190C-332E-438D-A398-39848E8DD248}" type="pres">
      <dgm:prSet presAssocID="{03C9BADA-E309-4077-860E-A1AFC39556E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FD17D8BB-736B-443B-9463-B0BC494D7803}" type="pres">
      <dgm:prSet presAssocID="{EA1C8A05-FE3B-4270-A3CD-8AA63FF84A06}" presName="root1" presStyleCnt="0"/>
      <dgm:spPr/>
    </dgm:pt>
    <dgm:pt modelId="{9C6264C2-9F6C-4FA2-98A2-B0E9EC51835C}" type="pres">
      <dgm:prSet presAssocID="{EA1C8A05-FE3B-4270-A3CD-8AA63FF84A06}" presName="LevelOneTextNode" presStyleLbl="node0" presStyleIdx="0" presStyleCnt="1">
        <dgm:presLayoutVars>
          <dgm:chPref val="3"/>
        </dgm:presLayoutVars>
      </dgm:prSet>
      <dgm:spPr/>
    </dgm:pt>
    <dgm:pt modelId="{8AFE9BF4-C07C-48A2-BB71-BA1A7E8C6A3E}" type="pres">
      <dgm:prSet presAssocID="{EA1C8A05-FE3B-4270-A3CD-8AA63FF84A06}" presName="level2hierChild" presStyleCnt="0"/>
      <dgm:spPr/>
    </dgm:pt>
    <dgm:pt modelId="{94756819-3638-4E8D-BB9D-EA9DA44EECB2}" type="pres">
      <dgm:prSet presAssocID="{DC3D26C4-A12C-46AE-8EF7-B5B6147BF802}" presName="conn2-1" presStyleLbl="parChTrans1D2" presStyleIdx="0" presStyleCnt="2"/>
      <dgm:spPr/>
    </dgm:pt>
    <dgm:pt modelId="{36407EB4-747C-4471-A18E-6EDE39192FA2}" type="pres">
      <dgm:prSet presAssocID="{DC3D26C4-A12C-46AE-8EF7-B5B6147BF802}" presName="connTx" presStyleLbl="parChTrans1D2" presStyleIdx="0" presStyleCnt="2"/>
      <dgm:spPr/>
    </dgm:pt>
    <dgm:pt modelId="{022F0455-A742-4B8B-AE0C-5DDDB2DEFE1C}" type="pres">
      <dgm:prSet presAssocID="{3CE9D4EF-97ED-43EB-9CFF-2EF126038C53}" presName="root2" presStyleCnt="0"/>
      <dgm:spPr/>
    </dgm:pt>
    <dgm:pt modelId="{8DE09F45-F958-463A-827F-D6149542603D}" type="pres">
      <dgm:prSet presAssocID="{3CE9D4EF-97ED-43EB-9CFF-2EF126038C53}" presName="LevelTwoTextNode" presStyleLbl="node2" presStyleIdx="0" presStyleCnt="2">
        <dgm:presLayoutVars>
          <dgm:chPref val="3"/>
        </dgm:presLayoutVars>
      </dgm:prSet>
      <dgm:spPr/>
    </dgm:pt>
    <dgm:pt modelId="{8F17C482-A084-49BE-9054-9A890053BDCD}" type="pres">
      <dgm:prSet presAssocID="{3CE9D4EF-97ED-43EB-9CFF-2EF126038C53}" presName="level3hierChild" presStyleCnt="0"/>
      <dgm:spPr/>
    </dgm:pt>
    <dgm:pt modelId="{FF639D73-42CC-407E-B89A-176C3C989B7D}" type="pres">
      <dgm:prSet presAssocID="{AC62E750-1707-4FB1-AD04-ED0FFD664AD9}" presName="conn2-1" presStyleLbl="parChTrans1D3" presStyleIdx="0" presStyleCnt="3"/>
      <dgm:spPr/>
    </dgm:pt>
    <dgm:pt modelId="{F8FB9FD4-122C-4D52-AD7C-A1DCF09363AF}" type="pres">
      <dgm:prSet presAssocID="{AC62E750-1707-4FB1-AD04-ED0FFD664AD9}" presName="connTx" presStyleLbl="parChTrans1D3" presStyleIdx="0" presStyleCnt="3"/>
      <dgm:spPr/>
    </dgm:pt>
    <dgm:pt modelId="{8DFAA1DC-1590-4B72-884A-A312A0135331}" type="pres">
      <dgm:prSet presAssocID="{355BBA58-C5EF-4C44-837D-C390CA266925}" presName="root2" presStyleCnt="0"/>
      <dgm:spPr/>
    </dgm:pt>
    <dgm:pt modelId="{F3110DE1-CDB1-4836-A547-EBE1B8F5D4D6}" type="pres">
      <dgm:prSet presAssocID="{355BBA58-C5EF-4C44-837D-C390CA266925}" presName="LevelTwoTextNode" presStyleLbl="node3" presStyleIdx="0" presStyleCnt="3">
        <dgm:presLayoutVars>
          <dgm:chPref val="3"/>
        </dgm:presLayoutVars>
      </dgm:prSet>
      <dgm:spPr/>
    </dgm:pt>
    <dgm:pt modelId="{7685C6B3-53E3-4446-84DB-C053941EB740}" type="pres">
      <dgm:prSet presAssocID="{355BBA58-C5EF-4C44-837D-C390CA266925}" presName="level3hierChild" presStyleCnt="0"/>
      <dgm:spPr/>
    </dgm:pt>
    <dgm:pt modelId="{ECF76E60-2F1E-4D0B-911C-A37F651654E3}" type="pres">
      <dgm:prSet presAssocID="{DC50D460-349A-4C1E-8601-EAAC539D50E2}" presName="conn2-1" presStyleLbl="parChTrans1D3" presStyleIdx="1" presStyleCnt="3"/>
      <dgm:spPr/>
    </dgm:pt>
    <dgm:pt modelId="{11E63EBA-2395-4EB4-9F1A-B01CC31FE011}" type="pres">
      <dgm:prSet presAssocID="{DC50D460-349A-4C1E-8601-EAAC539D50E2}" presName="connTx" presStyleLbl="parChTrans1D3" presStyleIdx="1" presStyleCnt="3"/>
      <dgm:spPr/>
    </dgm:pt>
    <dgm:pt modelId="{52C76F63-236D-47DA-B103-79D0BEF2F1F8}" type="pres">
      <dgm:prSet presAssocID="{6F3D49F0-89C4-4907-8C8D-D147AD3FC11A}" presName="root2" presStyleCnt="0"/>
      <dgm:spPr/>
    </dgm:pt>
    <dgm:pt modelId="{877322AF-3AA8-44E5-8682-AD27FED7C0D0}" type="pres">
      <dgm:prSet presAssocID="{6F3D49F0-89C4-4907-8C8D-D147AD3FC11A}" presName="LevelTwoTextNode" presStyleLbl="node3" presStyleIdx="1" presStyleCnt="3">
        <dgm:presLayoutVars>
          <dgm:chPref val="3"/>
        </dgm:presLayoutVars>
      </dgm:prSet>
      <dgm:spPr/>
    </dgm:pt>
    <dgm:pt modelId="{EA9CBF1B-6465-4142-A614-B26B3AC40C88}" type="pres">
      <dgm:prSet presAssocID="{6F3D49F0-89C4-4907-8C8D-D147AD3FC11A}" presName="level3hierChild" presStyleCnt="0"/>
      <dgm:spPr/>
    </dgm:pt>
    <dgm:pt modelId="{5EB9E4A5-B2C6-4749-B2D0-1366DB027504}" type="pres">
      <dgm:prSet presAssocID="{E72FD661-5ABF-4640-AECB-AD462313C260}" presName="conn2-1" presStyleLbl="parChTrans1D2" presStyleIdx="1" presStyleCnt="2"/>
      <dgm:spPr/>
    </dgm:pt>
    <dgm:pt modelId="{1D0A5FD4-DC4A-4319-8835-0F38C2FD8114}" type="pres">
      <dgm:prSet presAssocID="{E72FD661-5ABF-4640-AECB-AD462313C260}" presName="connTx" presStyleLbl="parChTrans1D2" presStyleIdx="1" presStyleCnt="2"/>
      <dgm:spPr/>
    </dgm:pt>
    <dgm:pt modelId="{62972B9D-9057-418F-8845-A51797D33D2E}" type="pres">
      <dgm:prSet presAssocID="{F36CD8E6-AB5D-46B1-A393-F4452CDA5FBE}" presName="root2" presStyleCnt="0"/>
      <dgm:spPr/>
    </dgm:pt>
    <dgm:pt modelId="{01DC358F-8CDA-44E5-A2F1-9E767B194FD0}" type="pres">
      <dgm:prSet presAssocID="{F36CD8E6-AB5D-46B1-A393-F4452CDA5FBE}" presName="LevelTwoTextNode" presStyleLbl="node2" presStyleIdx="1" presStyleCnt="2">
        <dgm:presLayoutVars>
          <dgm:chPref val="3"/>
        </dgm:presLayoutVars>
      </dgm:prSet>
      <dgm:spPr/>
    </dgm:pt>
    <dgm:pt modelId="{5A11FED8-18CE-45C4-B5FE-F26FA4AED6FB}" type="pres">
      <dgm:prSet presAssocID="{F36CD8E6-AB5D-46B1-A393-F4452CDA5FBE}" presName="level3hierChild" presStyleCnt="0"/>
      <dgm:spPr/>
    </dgm:pt>
    <dgm:pt modelId="{19E9407E-A4DC-4B3F-8E07-61FBB6C3036D}" type="pres">
      <dgm:prSet presAssocID="{95C41F66-0F3B-4963-A3FF-976EDFA4985F}" presName="conn2-1" presStyleLbl="parChTrans1D3" presStyleIdx="2" presStyleCnt="3"/>
      <dgm:spPr/>
    </dgm:pt>
    <dgm:pt modelId="{7B18467C-EAC0-43EF-8834-C97F1B46E7F0}" type="pres">
      <dgm:prSet presAssocID="{95C41F66-0F3B-4963-A3FF-976EDFA4985F}" presName="connTx" presStyleLbl="parChTrans1D3" presStyleIdx="2" presStyleCnt="3"/>
      <dgm:spPr/>
    </dgm:pt>
    <dgm:pt modelId="{D144717F-0B21-43C8-A074-F46DD15CA65F}" type="pres">
      <dgm:prSet presAssocID="{C75DD3B4-D908-4DF7-820D-1F6AD10F648D}" presName="root2" presStyleCnt="0"/>
      <dgm:spPr/>
    </dgm:pt>
    <dgm:pt modelId="{78E1E42E-0D10-4051-A6A0-3FDA04A3F687}" type="pres">
      <dgm:prSet presAssocID="{C75DD3B4-D908-4DF7-820D-1F6AD10F648D}" presName="LevelTwoTextNode" presStyleLbl="node3" presStyleIdx="2" presStyleCnt="3">
        <dgm:presLayoutVars>
          <dgm:chPref val="3"/>
        </dgm:presLayoutVars>
      </dgm:prSet>
      <dgm:spPr/>
    </dgm:pt>
    <dgm:pt modelId="{077BEBC4-4846-4DB7-BE2A-FC62157E71AD}" type="pres">
      <dgm:prSet presAssocID="{C75DD3B4-D908-4DF7-820D-1F6AD10F648D}" presName="level3hierChild" presStyleCnt="0"/>
      <dgm:spPr/>
    </dgm:pt>
  </dgm:ptLst>
  <dgm:cxnLst>
    <dgm:cxn modelId="{C84DB202-0B21-4455-809F-1CDD007CF6FE}" type="presOf" srcId="{6F3D49F0-89C4-4907-8C8D-D147AD3FC11A}" destId="{877322AF-3AA8-44E5-8682-AD27FED7C0D0}" srcOrd="0" destOrd="0" presId="urn:microsoft.com/office/officeart/2005/8/layout/hierarchy2"/>
    <dgm:cxn modelId="{C3494F09-9C7B-4C8B-96DD-8956A5D56EAE}" type="presOf" srcId="{DC3D26C4-A12C-46AE-8EF7-B5B6147BF802}" destId="{94756819-3638-4E8D-BB9D-EA9DA44EECB2}" srcOrd="0" destOrd="0" presId="urn:microsoft.com/office/officeart/2005/8/layout/hierarchy2"/>
    <dgm:cxn modelId="{11191722-E833-4632-9430-84C8AFB0DE3C}" srcId="{3CE9D4EF-97ED-43EB-9CFF-2EF126038C53}" destId="{6F3D49F0-89C4-4907-8C8D-D147AD3FC11A}" srcOrd="1" destOrd="0" parTransId="{DC50D460-349A-4C1E-8601-EAAC539D50E2}" sibTransId="{527E29E1-E70F-4972-9FE9-C7CDC31AA095}"/>
    <dgm:cxn modelId="{4088ED23-A1A6-4D18-B49B-0B9E377D37CB}" type="presOf" srcId="{03C9BADA-E309-4077-860E-A1AFC39556ED}" destId="{938A190C-332E-438D-A398-39848E8DD248}" srcOrd="0" destOrd="0" presId="urn:microsoft.com/office/officeart/2005/8/layout/hierarchy2"/>
    <dgm:cxn modelId="{20B32E2A-2DDF-4937-B056-C06B430C361C}" srcId="{EA1C8A05-FE3B-4270-A3CD-8AA63FF84A06}" destId="{F36CD8E6-AB5D-46B1-A393-F4452CDA5FBE}" srcOrd="1" destOrd="0" parTransId="{E72FD661-5ABF-4640-AECB-AD462313C260}" sibTransId="{363F771B-2A83-434C-BC24-4B83E43CB320}"/>
    <dgm:cxn modelId="{BF61052B-91AA-495A-BA73-C6B445D4149A}" type="presOf" srcId="{E72FD661-5ABF-4640-AECB-AD462313C260}" destId="{5EB9E4A5-B2C6-4749-B2D0-1366DB027504}" srcOrd="0" destOrd="0" presId="urn:microsoft.com/office/officeart/2005/8/layout/hierarchy2"/>
    <dgm:cxn modelId="{E29A662E-293E-4CD0-80CD-BE9E48556256}" srcId="{F36CD8E6-AB5D-46B1-A393-F4452CDA5FBE}" destId="{C75DD3B4-D908-4DF7-820D-1F6AD10F648D}" srcOrd="0" destOrd="0" parTransId="{95C41F66-0F3B-4963-A3FF-976EDFA4985F}" sibTransId="{AD5ACDA7-3B27-452C-9EEF-A57892CC8AD1}"/>
    <dgm:cxn modelId="{707D2E61-4A13-475B-BF94-0E9AEB2C572E}" type="presOf" srcId="{3CE9D4EF-97ED-43EB-9CFF-2EF126038C53}" destId="{8DE09F45-F958-463A-827F-D6149542603D}" srcOrd="0" destOrd="0" presId="urn:microsoft.com/office/officeart/2005/8/layout/hierarchy2"/>
    <dgm:cxn modelId="{E7282D6B-8B05-44DF-B2A9-5197B041EE7A}" type="presOf" srcId="{DC3D26C4-A12C-46AE-8EF7-B5B6147BF802}" destId="{36407EB4-747C-4471-A18E-6EDE39192FA2}" srcOrd="1" destOrd="0" presId="urn:microsoft.com/office/officeart/2005/8/layout/hierarchy2"/>
    <dgm:cxn modelId="{21FC2F4C-CF29-4E6A-A750-6010D9499F0B}" srcId="{3CE9D4EF-97ED-43EB-9CFF-2EF126038C53}" destId="{355BBA58-C5EF-4C44-837D-C390CA266925}" srcOrd="0" destOrd="0" parTransId="{AC62E750-1707-4FB1-AD04-ED0FFD664AD9}" sibTransId="{791B2A1C-86AB-42BD-BC9F-1D9CB5E02854}"/>
    <dgm:cxn modelId="{9F732A53-1EEE-496D-92FA-14E9F7DF3EF7}" type="presOf" srcId="{EA1C8A05-FE3B-4270-A3CD-8AA63FF84A06}" destId="{9C6264C2-9F6C-4FA2-98A2-B0E9EC51835C}" srcOrd="0" destOrd="0" presId="urn:microsoft.com/office/officeart/2005/8/layout/hierarchy2"/>
    <dgm:cxn modelId="{3BB24054-A55B-4C91-B887-5C1A18639C93}" type="presOf" srcId="{C75DD3B4-D908-4DF7-820D-1F6AD10F648D}" destId="{78E1E42E-0D10-4051-A6A0-3FDA04A3F687}" srcOrd="0" destOrd="0" presId="urn:microsoft.com/office/officeart/2005/8/layout/hierarchy2"/>
    <dgm:cxn modelId="{E9604580-F002-4841-B191-518AC137D4F7}" type="presOf" srcId="{F36CD8E6-AB5D-46B1-A393-F4452CDA5FBE}" destId="{01DC358F-8CDA-44E5-A2F1-9E767B194FD0}" srcOrd="0" destOrd="0" presId="urn:microsoft.com/office/officeart/2005/8/layout/hierarchy2"/>
    <dgm:cxn modelId="{40845C8A-D970-4988-A000-3565A26578E6}" type="presOf" srcId="{AC62E750-1707-4FB1-AD04-ED0FFD664AD9}" destId="{FF639D73-42CC-407E-B89A-176C3C989B7D}" srcOrd="0" destOrd="0" presId="urn:microsoft.com/office/officeart/2005/8/layout/hierarchy2"/>
    <dgm:cxn modelId="{DA0FF490-2468-4BB0-BF6B-BE6D5D612767}" type="presOf" srcId="{DC50D460-349A-4C1E-8601-EAAC539D50E2}" destId="{11E63EBA-2395-4EB4-9F1A-B01CC31FE011}" srcOrd="1" destOrd="0" presId="urn:microsoft.com/office/officeart/2005/8/layout/hierarchy2"/>
    <dgm:cxn modelId="{4A6D2BC2-ED77-46E8-97FD-46B940D39783}" srcId="{03C9BADA-E309-4077-860E-A1AFC39556ED}" destId="{EA1C8A05-FE3B-4270-A3CD-8AA63FF84A06}" srcOrd="0" destOrd="0" parTransId="{73481814-5796-44B9-8790-A29043BB3B89}" sibTransId="{3EDF47B5-9FEF-4AB4-AD67-8B5F6966D919}"/>
    <dgm:cxn modelId="{12E687CA-8428-4337-BAEC-34A6A39D8FD9}" type="presOf" srcId="{95C41F66-0F3B-4963-A3FF-976EDFA4985F}" destId="{19E9407E-A4DC-4B3F-8E07-61FBB6C3036D}" srcOrd="0" destOrd="0" presId="urn:microsoft.com/office/officeart/2005/8/layout/hierarchy2"/>
    <dgm:cxn modelId="{BE6539E0-AF24-4920-B7B6-AEEE56F452FF}" srcId="{EA1C8A05-FE3B-4270-A3CD-8AA63FF84A06}" destId="{3CE9D4EF-97ED-43EB-9CFF-2EF126038C53}" srcOrd="0" destOrd="0" parTransId="{DC3D26C4-A12C-46AE-8EF7-B5B6147BF802}" sibTransId="{F2231C0C-7988-4C96-857E-587D40F8A1F1}"/>
    <dgm:cxn modelId="{EF2B3AE1-2482-4542-9389-FFDBDAC34909}" type="presOf" srcId="{355BBA58-C5EF-4C44-837D-C390CA266925}" destId="{F3110DE1-CDB1-4836-A547-EBE1B8F5D4D6}" srcOrd="0" destOrd="0" presId="urn:microsoft.com/office/officeart/2005/8/layout/hierarchy2"/>
    <dgm:cxn modelId="{6D29EFE6-F41B-430E-97DD-1DA6F7AC4A17}" type="presOf" srcId="{E72FD661-5ABF-4640-AECB-AD462313C260}" destId="{1D0A5FD4-DC4A-4319-8835-0F38C2FD8114}" srcOrd="1" destOrd="0" presId="urn:microsoft.com/office/officeart/2005/8/layout/hierarchy2"/>
    <dgm:cxn modelId="{50FB70E8-6184-4F51-8366-A48F3800AAA8}" type="presOf" srcId="{AC62E750-1707-4FB1-AD04-ED0FFD664AD9}" destId="{F8FB9FD4-122C-4D52-AD7C-A1DCF09363AF}" srcOrd="1" destOrd="0" presId="urn:microsoft.com/office/officeart/2005/8/layout/hierarchy2"/>
    <dgm:cxn modelId="{3B3F4BF3-822E-432B-88F3-31F9C7C2678A}" type="presOf" srcId="{95C41F66-0F3B-4963-A3FF-976EDFA4985F}" destId="{7B18467C-EAC0-43EF-8834-C97F1B46E7F0}" srcOrd="1" destOrd="0" presId="urn:microsoft.com/office/officeart/2005/8/layout/hierarchy2"/>
    <dgm:cxn modelId="{2BC66BF6-343B-434C-83E5-7A79E6CE5B93}" type="presOf" srcId="{DC50D460-349A-4C1E-8601-EAAC539D50E2}" destId="{ECF76E60-2F1E-4D0B-911C-A37F651654E3}" srcOrd="0" destOrd="0" presId="urn:microsoft.com/office/officeart/2005/8/layout/hierarchy2"/>
    <dgm:cxn modelId="{55DBD78E-4634-4389-A576-DD18C337D275}" type="presParOf" srcId="{938A190C-332E-438D-A398-39848E8DD248}" destId="{FD17D8BB-736B-443B-9463-B0BC494D7803}" srcOrd="0" destOrd="0" presId="urn:microsoft.com/office/officeart/2005/8/layout/hierarchy2"/>
    <dgm:cxn modelId="{D247BA41-6635-4990-968F-52EE9D4045EE}" type="presParOf" srcId="{FD17D8BB-736B-443B-9463-B0BC494D7803}" destId="{9C6264C2-9F6C-4FA2-98A2-B0E9EC51835C}" srcOrd="0" destOrd="0" presId="urn:microsoft.com/office/officeart/2005/8/layout/hierarchy2"/>
    <dgm:cxn modelId="{9669FF82-056F-49B0-B897-1D28917AAAE3}" type="presParOf" srcId="{FD17D8BB-736B-443B-9463-B0BC494D7803}" destId="{8AFE9BF4-C07C-48A2-BB71-BA1A7E8C6A3E}" srcOrd="1" destOrd="0" presId="urn:microsoft.com/office/officeart/2005/8/layout/hierarchy2"/>
    <dgm:cxn modelId="{E4155D37-3DD4-4747-87D3-1C96422ED35E}" type="presParOf" srcId="{8AFE9BF4-C07C-48A2-BB71-BA1A7E8C6A3E}" destId="{94756819-3638-4E8D-BB9D-EA9DA44EECB2}" srcOrd="0" destOrd="0" presId="urn:microsoft.com/office/officeart/2005/8/layout/hierarchy2"/>
    <dgm:cxn modelId="{5754F277-BC9C-488B-BC36-8AA8ACACBD00}" type="presParOf" srcId="{94756819-3638-4E8D-BB9D-EA9DA44EECB2}" destId="{36407EB4-747C-4471-A18E-6EDE39192FA2}" srcOrd="0" destOrd="0" presId="urn:microsoft.com/office/officeart/2005/8/layout/hierarchy2"/>
    <dgm:cxn modelId="{C7B43677-3E9F-4E60-8D6C-CEC7C6222044}" type="presParOf" srcId="{8AFE9BF4-C07C-48A2-BB71-BA1A7E8C6A3E}" destId="{022F0455-A742-4B8B-AE0C-5DDDB2DEFE1C}" srcOrd="1" destOrd="0" presId="urn:microsoft.com/office/officeart/2005/8/layout/hierarchy2"/>
    <dgm:cxn modelId="{98031CE7-E429-44E5-99D1-38EA5F185902}" type="presParOf" srcId="{022F0455-A742-4B8B-AE0C-5DDDB2DEFE1C}" destId="{8DE09F45-F958-463A-827F-D6149542603D}" srcOrd="0" destOrd="0" presId="urn:microsoft.com/office/officeart/2005/8/layout/hierarchy2"/>
    <dgm:cxn modelId="{F31B8EE5-DB5A-40AC-B36F-0DAD4AC3AE42}" type="presParOf" srcId="{022F0455-A742-4B8B-AE0C-5DDDB2DEFE1C}" destId="{8F17C482-A084-49BE-9054-9A890053BDCD}" srcOrd="1" destOrd="0" presId="urn:microsoft.com/office/officeart/2005/8/layout/hierarchy2"/>
    <dgm:cxn modelId="{7BBE48C0-7449-4E77-BDFA-777BD9241CB4}" type="presParOf" srcId="{8F17C482-A084-49BE-9054-9A890053BDCD}" destId="{FF639D73-42CC-407E-B89A-176C3C989B7D}" srcOrd="0" destOrd="0" presId="urn:microsoft.com/office/officeart/2005/8/layout/hierarchy2"/>
    <dgm:cxn modelId="{CB4976EC-CA33-4E08-8272-25AD20E8A48B}" type="presParOf" srcId="{FF639D73-42CC-407E-B89A-176C3C989B7D}" destId="{F8FB9FD4-122C-4D52-AD7C-A1DCF09363AF}" srcOrd="0" destOrd="0" presId="urn:microsoft.com/office/officeart/2005/8/layout/hierarchy2"/>
    <dgm:cxn modelId="{9C33FD1F-47AB-42E1-B910-2EDB97141EE9}" type="presParOf" srcId="{8F17C482-A084-49BE-9054-9A890053BDCD}" destId="{8DFAA1DC-1590-4B72-884A-A312A0135331}" srcOrd="1" destOrd="0" presId="urn:microsoft.com/office/officeart/2005/8/layout/hierarchy2"/>
    <dgm:cxn modelId="{7E480DDB-A2DD-40B8-ACE6-6F217E9912CC}" type="presParOf" srcId="{8DFAA1DC-1590-4B72-884A-A312A0135331}" destId="{F3110DE1-CDB1-4836-A547-EBE1B8F5D4D6}" srcOrd="0" destOrd="0" presId="urn:microsoft.com/office/officeart/2005/8/layout/hierarchy2"/>
    <dgm:cxn modelId="{E0CA08EF-5F0B-479C-A3DA-8EDFFF78EC1F}" type="presParOf" srcId="{8DFAA1DC-1590-4B72-884A-A312A0135331}" destId="{7685C6B3-53E3-4446-84DB-C053941EB740}" srcOrd="1" destOrd="0" presId="urn:microsoft.com/office/officeart/2005/8/layout/hierarchy2"/>
    <dgm:cxn modelId="{30319AE1-CBA2-41E5-9E2F-0AE0AFCA951A}" type="presParOf" srcId="{8F17C482-A084-49BE-9054-9A890053BDCD}" destId="{ECF76E60-2F1E-4D0B-911C-A37F651654E3}" srcOrd="2" destOrd="0" presId="urn:microsoft.com/office/officeart/2005/8/layout/hierarchy2"/>
    <dgm:cxn modelId="{7ED74DA8-13A8-42B9-9B64-5ED3418CF2F2}" type="presParOf" srcId="{ECF76E60-2F1E-4D0B-911C-A37F651654E3}" destId="{11E63EBA-2395-4EB4-9F1A-B01CC31FE011}" srcOrd="0" destOrd="0" presId="urn:microsoft.com/office/officeart/2005/8/layout/hierarchy2"/>
    <dgm:cxn modelId="{B5362555-9475-458D-BEC4-A7412202A18B}" type="presParOf" srcId="{8F17C482-A084-49BE-9054-9A890053BDCD}" destId="{52C76F63-236D-47DA-B103-79D0BEF2F1F8}" srcOrd="3" destOrd="0" presId="urn:microsoft.com/office/officeart/2005/8/layout/hierarchy2"/>
    <dgm:cxn modelId="{A9F85F66-2FCD-44AB-B5E3-B1C45854D2EC}" type="presParOf" srcId="{52C76F63-236D-47DA-B103-79D0BEF2F1F8}" destId="{877322AF-3AA8-44E5-8682-AD27FED7C0D0}" srcOrd="0" destOrd="0" presId="urn:microsoft.com/office/officeart/2005/8/layout/hierarchy2"/>
    <dgm:cxn modelId="{4D64A37E-A749-4993-8D2A-E6C01FC3708B}" type="presParOf" srcId="{52C76F63-236D-47DA-B103-79D0BEF2F1F8}" destId="{EA9CBF1B-6465-4142-A614-B26B3AC40C88}" srcOrd="1" destOrd="0" presId="urn:microsoft.com/office/officeart/2005/8/layout/hierarchy2"/>
    <dgm:cxn modelId="{ADF870B8-7E52-448F-B918-7C511BBF6CC5}" type="presParOf" srcId="{8AFE9BF4-C07C-48A2-BB71-BA1A7E8C6A3E}" destId="{5EB9E4A5-B2C6-4749-B2D0-1366DB027504}" srcOrd="2" destOrd="0" presId="urn:microsoft.com/office/officeart/2005/8/layout/hierarchy2"/>
    <dgm:cxn modelId="{9CD43E90-7C18-400D-8C8C-E44AB0BE14D5}" type="presParOf" srcId="{5EB9E4A5-B2C6-4749-B2D0-1366DB027504}" destId="{1D0A5FD4-DC4A-4319-8835-0F38C2FD8114}" srcOrd="0" destOrd="0" presId="urn:microsoft.com/office/officeart/2005/8/layout/hierarchy2"/>
    <dgm:cxn modelId="{A9812877-6F2D-4287-A9B5-8976DF0C8F9D}" type="presParOf" srcId="{8AFE9BF4-C07C-48A2-BB71-BA1A7E8C6A3E}" destId="{62972B9D-9057-418F-8845-A51797D33D2E}" srcOrd="3" destOrd="0" presId="urn:microsoft.com/office/officeart/2005/8/layout/hierarchy2"/>
    <dgm:cxn modelId="{9FF229F6-4B9F-43BB-9D2C-B3DF38E2C91B}" type="presParOf" srcId="{62972B9D-9057-418F-8845-A51797D33D2E}" destId="{01DC358F-8CDA-44E5-A2F1-9E767B194FD0}" srcOrd="0" destOrd="0" presId="urn:microsoft.com/office/officeart/2005/8/layout/hierarchy2"/>
    <dgm:cxn modelId="{4E98477A-E1D1-4639-802B-AE13AB5856EB}" type="presParOf" srcId="{62972B9D-9057-418F-8845-A51797D33D2E}" destId="{5A11FED8-18CE-45C4-B5FE-F26FA4AED6FB}" srcOrd="1" destOrd="0" presId="urn:microsoft.com/office/officeart/2005/8/layout/hierarchy2"/>
    <dgm:cxn modelId="{622A5969-9850-4B35-941A-9173B021728D}" type="presParOf" srcId="{5A11FED8-18CE-45C4-B5FE-F26FA4AED6FB}" destId="{19E9407E-A4DC-4B3F-8E07-61FBB6C3036D}" srcOrd="0" destOrd="0" presId="urn:microsoft.com/office/officeart/2005/8/layout/hierarchy2"/>
    <dgm:cxn modelId="{44646F24-A30E-44DB-9FA7-7F00AFB4BAAB}" type="presParOf" srcId="{19E9407E-A4DC-4B3F-8E07-61FBB6C3036D}" destId="{7B18467C-EAC0-43EF-8834-C97F1B46E7F0}" srcOrd="0" destOrd="0" presId="urn:microsoft.com/office/officeart/2005/8/layout/hierarchy2"/>
    <dgm:cxn modelId="{640F645E-C7DC-4F71-BB6B-1482C909CB34}" type="presParOf" srcId="{5A11FED8-18CE-45C4-B5FE-F26FA4AED6FB}" destId="{D144717F-0B21-43C8-A074-F46DD15CA65F}" srcOrd="1" destOrd="0" presId="urn:microsoft.com/office/officeart/2005/8/layout/hierarchy2"/>
    <dgm:cxn modelId="{44D4E385-2B80-4E2B-BA9F-21B75087B8A7}" type="presParOf" srcId="{D144717F-0B21-43C8-A074-F46DD15CA65F}" destId="{78E1E42E-0D10-4051-A6A0-3FDA04A3F687}" srcOrd="0" destOrd="0" presId="urn:microsoft.com/office/officeart/2005/8/layout/hierarchy2"/>
    <dgm:cxn modelId="{44481916-2D74-45E3-AB47-2D877CC5FD5F}" type="presParOf" srcId="{D144717F-0B21-43C8-A074-F46DD15CA65F}" destId="{077BEBC4-4846-4DB7-BE2A-FC62157E71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E8F27F-7E7D-4A98-BD74-BAD8C56FC41F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D79427-9046-4327-8B70-FF2D56DAB833}">
      <dgm:prSet phldrT="[Text]" phldr="0" custT="1"/>
      <dgm:spPr>
        <a:solidFill>
          <a:srgbClr val="00B050"/>
        </a:solidFill>
      </dgm:spPr>
      <dgm:t>
        <a:bodyPr/>
        <a:lstStyle/>
        <a:p>
          <a:r>
            <a:rPr lang="en-GB" sz="11500" dirty="0"/>
            <a:t>32</a:t>
          </a:r>
          <a:endParaRPr lang="en-GB" sz="6500" dirty="0"/>
        </a:p>
      </dgm:t>
    </dgm:pt>
    <dgm:pt modelId="{CA4D6615-14A7-4C43-AFD6-0D988AA87ACB}" type="parTrans" cxnId="{0EA4C4CB-7961-4E5A-B0E9-2DC6DC140714}">
      <dgm:prSet/>
      <dgm:spPr/>
      <dgm:t>
        <a:bodyPr/>
        <a:lstStyle/>
        <a:p>
          <a:endParaRPr lang="en-GB"/>
        </a:p>
      </dgm:t>
    </dgm:pt>
    <dgm:pt modelId="{04B22F9E-A552-40BC-B3A5-AFD8AAED63A5}" type="sibTrans" cxnId="{0EA4C4CB-7961-4E5A-B0E9-2DC6DC140714}">
      <dgm:prSet/>
      <dgm:spPr/>
      <dgm:t>
        <a:bodyPr/>
        <a:lstStyle/>
        <a:p>
          <a:endParaRPr lang="en-GB"/>
        </a:p>
      </dgm:t>
    </dgm:pt>
    <dgm:pt modelId="{CF8DAD1B-CEC3-4DB9-ACF2-2740DD8192EB}">
      <dgm:prSet phldrT="[Text]" phldr="0"/>
      <dgm:spPr>
        <a:solidFill>
          <a:srgbClr val="ED2A2A"/>
        </a:solidFill>
      </dgm:spPr>
      <dgm:t>
        <a:bodyPr/>
        <a:lstStyle/>
        <a:p>
          <a:r>
            <a:rPr lang="en-GB" dirty="0"/>
            <a:t>25</a:t>
          </a:r>
        </a:p>
      </dgm:t>
    </dgm:pt>
    <dgm:pt modelId="{465DC48C-AA79-4D68-95AB-4FB02D1D3F3E}" type="parTrans" cxnId="{FBB9BADE-5B5D-424F-9B8B-D9EEA7EA9D06}">
      <dgm:prSet/>
      <dgm:spPr/>
      <dgm:t>
        <a:bodyPr/>
        <a:lstStyle/>
        <a:p>
          <a:endParaRPr lang="en-GB"/>
        </a:p>
      </dgm:t>
    </dgm:pt>
    <dgm:pt modelId="{4A100F4B-9EDE-4282-A9B7-C37D0270C232}" type="sibTrans" cxnId="{FBB9BADE-5B5D-424F-9B8B-D9EEA7EA9D06}">
      <dgm:prSet/>
      <dgm:spPr/>
      <dgm:t>
        <a:bodyPr/>
        <a:lstStyle/>
        <a:p>
          <a:endParaRPr lang="en-GB"/>
        </a:p>
      </dgm:t>
    </dgm:pt>
    <dgm:pt modelId="{5BEB0F95-7190-42AB-B991-92DD26119179}" type="pres">
      <dgm:prSet presAssocID="{71E8F27F-7E7D-4A98-BD74-BAD8C56FC41F}" presName="diagram" presStyleCnt="0">
        <dgm:presLayoutVars>
          <dgm:dir/>
          <dgm:resizeHandles val="exact"/>
        </dgm:presLayoutVars>
      </dgm:prSet>
      <dgm:spPr/>
    </dgm:pt>
    <dgm:pt modelId="{59B67D0C-3766-4C01-B2E2-488FEA189219}" type="pres">
      <dgm:prSet presAssocID="{01D79427-9046-4327-8B70-FF2D56DAB833}" presName="arrow" presStyleLbl="node1" presStyleIdx="0" presStyleCnt="2" custScaleX="128275" custScaleY="128275">
        <dgm:presLayoutVars>
          <dgm:bulletEnabled val="1"/>
        </dgm:presLayoutVars>
      </dgm:prSet>
      <dgm:spPr/>
    </dgm:pt>
    <dgm:pt modelId="{B954D00E-179B-4120-826B-1165DF6B8DD3}" type="pres">
      <dgm:prSet presAssocID="{CF8DAD1B-CEC3-4DB9-ACF2-2740DD8192EB}" presName="arrow" presStyleLbl="node1" presStyleIdx="1" presStyleCnt="2" custScaleX="82462" custScaleY="82462">
        <dgm:presLayoutVars>
          <dgm:bulletEnabled val="1"/>
        </dgm:presLayoutVars>
      </dgm:prSet>
      <dgm:spPr/>
    </dgm:pt>
  </dgm:ptLst>
  <dgm:cxnLst>
    <dgm:cxn modelId="{518F6B2D-F65F-408F-8AD5-7E34AFAB4556}" type="presOf" srcId="{CF8DAD1B-CEC3-4DB9-ACF2-2740DD8192EB}" destId="{B954D00E-179B-4120-826B-1165DF6B8DD3}" srcOrd="0" destOrd="0" presId="urn:microsoft.com/office/officeart/2005/8/layout/arrow5"/>
    <dgm:cxn modelId="{CDAB8BA1-8039-4EC2-8511-8002ABB03352}" type="presOf" srcId="{71E8F27F-7E7D-4A98-BD74-BAD8C56FC41F}" destId="{5BEB0F95-7190-42AB-B991-92DD26119179}" srcOrd="0" destOrd="0" presId="urn:microsoft.com/office/officeart/2005/8/layout/arrow5"/>
    <dgm:cxn modelId="{0EA4C4CB-7961-4E5A-B0E9-2DC6DC140714}" srcId="{71E8F27F-7E7D-4A98-BD74-BAD8C56FC41F}" destId="{01D79427-9046-4327-8B70-FF2D56DAB833}" srcOrd="0" destOrd="0" parTransId="{CA4D6615-14A7-4C43-AFD6-0D988AA87ACB}" sibTransId="{04B22F9E-A552-40BC-B3A5-AFD8AAED63A5}"/>
    <dgm:cxn modelId="{DF397EDC-0D26-434F-9051-59C86A13B858}" type="presOf" srcId="{01D79427-9046-4327-8B70-FF2D56DAB833}" destId="{59B67D0C-3766-4C01-B2E2-488FEA189219}" srcOrd="0" destOrd="0" presId="urn:microsoft.com/office/officeart/2005/8/layout/arrow5"/>
    <dgm:cxn modelId="{FBB9BADE-5B5D-424F-9B8B-D9EEA7EA9D06}" srcId="{71E8F27F-7E7D-4A98-BD74-BAD8C56FC41F}" destId="{CF8DAD1B-CEC3-4DB9-ACF2-2740DD8192EB}" srcOrd="1" destOrd="0" parTransId="{465DC48C-AA79-4D68-95AB-4FB02D1D3F3E}" sibTransId="{4A100F4B-9EDE-4282-A9B7-C37D0270C232}"/>
    <dgm:cxn modelId="{4CEAFE1D-40A0-4E73-AE8C-D48FDDB8D594}" type="presParOf" srcId="{5BEB0F95-7190-42AB-B991-92DD26119179}" destId="{59B67D0C-3766-4C01-B2E2-488FEA189219}" srcOrd="0" destOrd="0" presId="urn:microsoft.com/office/officeart/2005/8/layout/arrow5"/>
    <dgm:cxn modelId="{764E7945-E144-41B9-9CDC-19063041EB91}" type="presParOf" srcId="{5BEB0F95-7190-42AB-B991-92DD26119179}" destId="{B954D00E-179B-4120-826B-1165DF6B8DD3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6CAA52-A7EA-49C6-B258-E81DFDBDD0D0}" type="doc">
      <dgm:prSet loTypeId="urn:microsoft.com/office/officeart/2005/8/layout/cycle8" loCatId="cycle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64605CC5-3E65-4D5D-960A-DFA79B0A0C5E}">
      <dgm:prSet phldrT="[Text]" phldr="0"/>
      <dgm:spPr/>
      <dgm:t>
        <a:bodyPr/>
        <a:lstStyle/>
        <a:p>
          <a:r>
            <a:rPr lang="en-GB" dirty="0"/>
            <a:t>Change</a:t>
          </a:r>
        </a:p>
      </dgm:t>
    </dgm:pt>
    <dgm:pt modelId="{6C66997D-8FE5-4491-A03E-E4C8BC6763A3}" type="parTrans" cxnId="{57507A1F-9950-403F-926E-613DF589BFF7}">
      <dgm:prSet/>
      <dgm:spPr/>
      <dgm:t>
        <a:bodyPr/>
        <a:lstStyle/>
        <a:p>
          <a:endParaRPr lang="en-GB"/>
        </a:p>
      </dgm:t>
    </dgm:pt>
    <dgm:pt modelId="{1EE494BF-734C-4FAE-92B7-0C1005E609CE}" type="sibTrans" cxnId="{57507A1F-9950-403F-926E-613DF589BFF7}">
      <dgm:prSet/>
      <dgm:spPr/>
      <dgm:t>
        <a:bodyPr/>
        <a:lstStyle/>
        <a:p>
          <a:endParaRPr lang="en-GB"/>
        </a:p>
      </dgm:t>
    </dgm:pt>
    <dgm:pt modelId="{FE04FC51-7A81-455C-83AD-4F1EEA714311}">
      <dgm:prSet phldrT="[Text]" phldr="0"/>
      <dgm:spPr/>
      <dgm:t>
        <a:bodyPr/>
        <a:lstStyle/>
        <a:p>
          <a:r>
            <a:rPr lang="en-GB" dirty="0"/>
            <a:t>Refreeze</a:t>
          </a:r>
        </a:p>
      </dgm:t>
    </dgm:pt>
    <dgm:pt modelId="{61ABBE8E-22D6-42C0-A66F-BA39092AE23B}" type="parTrans" cxnId="{898C218B-0A54-48A6-8663-04512FB46CBA}">
      <dgm:prSet/>
      <dgm:spPr/>
      <dgm:t>
        <a:bodyPr/>
        <a:lstStyle/>
        <a:p>
          <a:endParaRPr lang="en-GB"/>
        </a:p>
      </dgm:t>
    </dgm:pt>
    <dgm:pt modelId="{DE531998-DAFB-4B80-BF0E-896E6F113761}" type="sibTrans" cxnId="{898C218B-0A54-48A6-8663-04512FB46CBA}">
      <dgm:prSet/>
      <dgm:spPr/>
      <dgm:t>
        <a:bodyPr/>
        <a:lstStyle/>
        <a:p>
          <a:endParaRPr lang="en-GB"/>
        </a:p>
      </dgm:t>
    </dgm:pt>
    <dgm:pt modelId="{BD5E7D33-CE0C-4AC0-9A11-6EE90954C6A9}">
      <dgm:prSet phldrT="[Text]" phldr="0"/>
      <dgm:spPr/>
      <dgm:t>
        <a:bodyPr/>
        <a:lstStyle/>
        <a:p>
          <a:r>
            <a:rPr lang="en-GB" dirty="0"/>
            <a:t>Unfreeze</a:t>
          </a:r>
        </a:p>
      </dgm:t>
    </dgm:pt>
    <dgm:pt modelId="{226677C1-7992-4C82-AA31-EB951272D1DF}" type="parTrans" cxnId="{D3F276C5-629C-4978-B762-C29A40864842}">
      <dgm:prSet/>
      <dgm:spPr/>
      <dgm:t>
        <a:bodyPr/>
        <a:lstStyle/>
        <a:p>
          <a:endParaRPr lang="en-GB"/>
        </a:p>
      </dgm:t>
    </dgm:pt>
    <dgm:pt modelId="{F0DB176B-8E36-4994-A8F7-21EB5F2399C4}" type="sibTrans" cxnId="{D3F276C5-629C-4978-B762-C29A40864842}">
      <dgm:prSet/>
      <dgm:spPr/>
      <dgm:t>
        <a:bodyPr/>
        <a:lstStyle/>
        <a:p>
          <a:endParaRPr lang="en-GB"/>
        </a:p>
      </dgm:t>
    </dgm:pt>
    <dgm:pt modelId="{01F69A89-F60D-4754-9A95-FB3F6D36622F}" type="pres">
      <dgm:prSet presAssocID="{3D6CAA52-A7EA-49C6-B258-E81DFDBDD0D0}" presName="compositeShape" presStyleCnt="0">
        <dgm:presLayoutVars>
          <dgm:chMax val="7"/>
          <dgm:dir/>
          <dgm:resizeHandles val="exact"/>
        </dgm:presLayoutVars>
      </dgm:prSet>
      <dgm:spPr/>
    </dgm:pt>
    <dgm:pt modelId="{C18B302F-5717-4AE5-A17C-21CAA1768A72}" type="pres">
      <dgm:prSet presAssocID="{3D6CAA52-A7EA-49C6-B258-E81DFDBDD0D0}" presName="wedge1" presStyleLbl="node1" presStyleIdx="0" presStyleCnt="3"/>
      <dgm:spPr/>
    </dgm:pt>
    <dgm:pt modelId="{FDE5DF0D-FBB9-492D-A807-D889394C43E7}" type="pres">
      <dgm:prSet presAssocID="{3D6CAA52-A7EA-49C6-B258-E81DFDBDD0D0}" presName="dummy1a" presStyleCnt="0"/>
      <dgm:spPr/>
    </dgm:pt>
    <dgm:pt modelId="{8E9CD534-2D5B-47E3-AA6C-0F356C0A86DD}" type="pres">
      <dgm:prSet presAssocID="{3D6CAA52-A7EA-49C6-B258-E81DFDBDD0D0}" presName="dummy1b" presStyleCnt="0"/>
      <dgm:spPr/>
    </dgm:pt>
    <dgm:pt modelId="{CC475BC5-E32D-45F9-B81E-85F85577CD16}" type="pres">
      <dgm:prSet presAssocID="{3D6CAA52-A7EA-49C6-B258-E81DFDBDD0D0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C807732-6BA4-4B51-97C5-C124BA1D6FEE}" type="pres">
      <dgm:prSet presAssocID="{3D6CAA52-A7EA-49C6-B258-E81DFDBDD0D0}" presName="wedge2" presStyleLbl="node1" presStyleIdx="1" presStyleCnt="3"/>
      <dgm:spPr/>
    </dgm:pt>
    <dgm:pt modelId="{F7AD96BE-23DD-40CA-B7D9-DDE47BACD337}" type="pres">
      <dgm:prSet presAssocID="{3D6CAA52-A7EA-49C6-B258-E81DFDBDD0D0}" presName="dummy2a" presStyleCnt="0"/>
      <dgm:spPr/>
    </dgm:pt>
    <dgm:pt modelId="{5EB0DD9C-74A3-4C43-8247-40F136F0DB3E}" type="pres">
      <dgm:prSet presAssocID="{3D6CAA52-A7EA-49C6-B258-E81DFDBDD0D0}" presName="dummy2b" presStyleCnt="0"/>
      <dgm:spPr/>
    </dgm:pt>
    <dgm:pt modelId="{5FF37056-B42B-4B9F-A179-CC197D2283E9}" type="pres">
      <dgm:prSet presAssocID="{3D6CAA52-A7EA-49C6-B258-E81DFDBDD0D0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785F6B2-2DDE-405B-B205-AFC3FD4DEC58}" type="pres">
      <dgm:prSet presAssocID="{3D6CAA52-A7EA-49C6-B258-E81DFDBDD0D0}" presName="wedge3" presStyleLbl="node1" presStyleIdx="2" presStyleCnt="3"/>
      <dgm:spPr/>
    </dgm:pt>
    <dgm:pt modelId="{6CC130CF-AD93-4540-B528-0B4BD9D8DD66}" type="pres">
      <dgm:prSet presAssocID="{3D6CAA52-A7EA-49C6-B258-E81DFDBDD0D0}" presName="dummy3a" presStyleCnt="0"/>
      <dgm:spPr/>
    </dgm:pt>
    <dgm:pt modelId="{9D06B0B7-FC59-4A02-9DC4-61B22EB398B0}" type="pres">
      <dgm:prSet presAssocID="{3D6CAA52-A7EA-49C6-B258-E81DFDBDD0D0}" presName="dummy3b" presStyleCnt="0"/>
      <dgm:spPr/>
    </dgm:pt>
    <dgm:pt modelId="{7AF4AA3F-CDF2-4AE5-BAFE-648550A67253}" type="pres">
      <dgm:prSet presAssocID="{3D6CAA52-A7EA-49C6-B258-E81DFDBDD0D0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A9165834-C6B5-4EE8-8DD1-524CB8284DD7}" type="pres">
      <dgm:prSet presAssocID="{1EE494BF-734C-4FAE-92B7-0C1005E609CE}" presName="arrowWedge1" presStyleLbl="fgSibTrans2D1" presStyleIdx="0" presStyleCnt="3"/>
      <dgm:spPr/>
    </dgm:pt>
    <dgm:pt modelId="{18808F05-052D-4CC2-BB7C-1ABCF6C862C3}" type="pres">
      <dgm:prSet presAssocID="{DE531998-DAFB-4B80-BF0E-896E6F113761}" presName="arrowWedge2" presStyleLbl="fgSibTrans2D1" presStyleIdx="1" presStyleCnt="3"/>
      <dgm:spPr/>
    </dgm:pt>
    <dgm:pt modelId="{1ECF207D-D095-4CD6-BF74-D2699C281FF1}" type="pres">
      <dgm:prSet presAssocID="{F0DB176B-8E36-4994-A8F7-21EB5F2399C4}" presName="arrowWedge3" presStyleLbl="fgSibTrans2D1" presStyleIdx="2" presStyleCnt="3"/>
      <dgm:spPr/>
    </dgm:pt>
  </dgm:ptLst>
  <dgm:cxnLst>
    <dgm:cxn modelId="{57507A1F-9950-403F-926E-613DF589BFF7}" srcId="{3D6CAA52-A7EA-49C6-B258-E81DFDBDD0D0}" destId="{64605CC5-3E65-4D5D-960A-DFA79B0A0C5E}" srcOrd="0" destOrd="0" parTransId="{6C66997D-8FE5-4491-A03E-E4C8BC6763A3}" sibTransId="{1EE494BF-734C-4FAE-92B7-0C1005E609CE}"/>
    <dgm:cxn modelId="{6466C84D-3032-40C2-ADDD-68538789C220}" type="presOf" srcId="{64605CC5-3E65-4D5D-960A-DFA79B0A0C5E}" destId="{CC475BC5-E32D-45F9-B81E-85F85577CD16}" srcOrd="1" destOrd="0" presId="urn:microsoft.com/office/officeart/2005/8/layout/cycle8"/>
    <dgm:cxn modelId="{18D65279-82A3-406D-88D8-4B932E429199}" type="presOf" srcId="{FE04FC51-7A81-455C-83AD-4F1EEA714311}" destId="{AC807732-6BA4-4B51-97C5-C124BA1D6FEE}" srcOrd="0" destOrd="0" presId="urn:microsoft.com/office/officeart/2005/8/layout/cycle8"/>
    <dgm:cxn modelId="{171A4A7C-E165-4F75-BE28-9F4E6B889BF8}" type="presOf" srcId="{64605CC5-3E65-4D5D-960A-DFA79B0A0C5E}" destId="{C18B302F-5717-4AE5-A17C-21CAA1768A72}" srcOrd="0" destOrd="0" presId="urn:microsoft.com/office/officeart/2005/8/layout/cycle8"/>
    <dgm:cxn modelId="{898C218B-0A54-48A6-8663-04512FB46CBA}" srcId="{3D6CAA52-A7EA-49C6-B258-E81DFDBDD0D0}" destId="{FE04FC51-7A81-455C-83AD-4F1EEA714311}" srcOrd="1" destOrd="0" parTransId="{61ABBE8E-22D6-42C0-A66F-BA39092AE23B}" sibTransId="{DE531998-DAFB-4B80-BF0E-896E6F113761}"/>
    <dgm:cxn modelId="{E5BAC9A0-5A81-402B-8D5F-AFEBEF977B16}" type="presOf" srcId="{FE04FC51-7A81-455C-83AD-4F1EEA714311}" destId="{5FF37056-B42B-4B9F-A179-CC197D2283E9}" srcOrd="1" destOrd="0" presId="urn:microsoft.com/office/officeart/2005/8/layout/cycle8"/>
    <dgm:cxn modelId="{13C672B6-4A59-4737-B7F8-27EEF5F6B9E8}" type="presOf" srcId="{3D6CAA52-A7EA-49C6-B258-E81DFDBDD0D0}" destId="{01F69A89-F60D-4754-9A95-FB3F6D36622F}" srcOrd="0" destOrd="0" presId="urn:microsoft.com/office/officeart/2005/8/layout/cycle8"/>
    <dgm:cxn modelId="{8FB69CC3-9A76-4DEC-ADF7-400E38DC1211}" type="presOf" srcId="{BD5E7D33-CE0C-4AC0-9A11-6EE90954C6A9}" destId="{7AF4AA3F-CDF2-4AE5-BAFE-648550A67253}" srcOrd="1" destOrd="0" presId="urn:microsoft.com/office/officeart/2005/8/layout/cycle8"/>
    <dgm:cxn modelId="{D3F276C5-629C-4978-B762-C29A40864842}" srcId="{3D6CAA52-A7EA-49C6-B258-E81DFDBDD0D0}" destId="{BD5E7D33-CE0C-4AC0-9A11-6EE90954C6A9}" srcOrd="2" destOrd="0" parTransId="{226677C1-7992-4C82-AA31-EB951272D1DF}" sibTransId="{F0DB176B-8E36-4994-A8F7-21EB5F2399C4}"/>
    <dgm:cxn modelId="{B03D4DF6-4D6F-456D-A217-1E578F2CCBF4}" type="presOf" srcId="{BD5E7D33-CE0C-4AC0-9A11-6EE90954C6A9}" destId="{2785F6B2-2DDE-405B-B205-AFC3FD4DEC58}" srcOrd="0" destOrd="0" presId="urn:microsoft.com/office/officeart/2005/8/layout/cycle8"/>
    <dgm:cxn modelId="{0A650C5B-9EB3-41B9-BD72-613B18298A6C}" type="presParOf" srcId="{01F69A89-F60D-4754-9A95-FB3F6D36622F}" destId="{C18B302F-5717-4AE5-A17C-21CAA1768A72}" srcOrd="0" destOrd="0" presId="urn:microsoft.com/office/officeart/2005/8/layout/cycle8"/>
    <dgm:cxn modelId="{FDC038BB-802A-46D5-9EEC-3A6267C08AC3}" type="presParOf" srcId="{01F69A89-F60D-4754-9A95-FB3F6D36622F}" destId="{FDE5DF0D-FBB9-492D-A807-D889394C43E7}" srcOrd="1" destOrd="0" presId="urn:microsoft.com/office/officeart/2005/8/layout/cycle8"/>
    <dgm:cxn modelId="{902EB0D9-0758-4554-9D6F-E34E1AC3EF24}" type="presParOf" srcId="{01F69A89-F60D-4754-9A95-FB3F6D36622F}" destId="{8E9CD534-2D5B-47E3-AA6C-0F356C0A86DD}" srcOrd="2" destOrd="0" presId="urn:microsoft.com/office/officeart/2005/8/layout/cycle8"/>
    <dgm:cxn modelId="{15CD89D9-42D8-41FF-B708-4B771C24583B}" type="presParOf" srcId="{01F69A89-F60D-4754-9A95-FB3F6D36622F}" destId="{CC475BC5-E32D-45F9-B81E-85F85577CD16}" srcOrd="3" destOrd="0" presId="urn:microsoft.com/office/officeart/2005/8/layout/cycle8"/>
    <dgm:cxn modelId="{28105C18-0EC8-4513-95F7-F055DFBA1D60}" type="presParOf" srcId="{01F69A89-F60D-4754-9A95-FB3F6D36622F}" destId="{AC807732-6BA4-4B51-97C5-C124BA1D6FEE}" srcOrd="4" destOrd="0" presId="urn:microsoft.com/office/officeart/2005/8/layout/cycle8"/>
    <dgm:cxn modelId="{A6E3AD71-7DF4-47E5-8BEB-B7B4C21A7974}" type="presParOf" srcId="{01F69A89-F60D-4754-9A95-FB3F6D36622F}" destId="{F7AD96BE-23DD-40CA-B7D9-DDE47BACD337}" srcOrd="5" destOrd="0" presId="urn:microsoft.com/office/officeart/2005/8/layout/cycle8"/>
    <dgm:cxn modelId="{25369DB5-C2A0-495A-BD62-47FEA359E091}" type="presParOf" srcId="{01F69A89-F60D-4754-9A95-FB3F6D36622F}" destId="{5EB0DD9C-74A3-4C43-8247-40F136F0DB3E}" srcOrd="6" destOrd="0" presId="urn:microsoft.com/office/officeart/2005/8/layout/cycle8"/>
    <dgm:cxn modelId="{D0E730E8-52FE-4582-A3C1-FA8EA7CBD6D8}" type="presParOf" srcId="{01F69A89-F60D-4754-9A95-FB3F6D36622F}" destId="{5FF37056-B42B-4B9F-A179-CC197D2283E9}" srcOrd="7" destOrd="0" presId="urn:microsoft.com/office/officeart/2005/8/layout/cycle8"/>
    <dgm:cxn modelId="{2B71CAAE-1286-4710-8011-0E6AFA34A0CE}" type="presParOf" srcId="{01F69A89-F60D-4754-9A95-FB3F6D36622F}" destId="{2785F6B2-2DDE-405B-B205-AFC3FD4DEC58}" srcOrd="8" destOrd="0" presId="urn:microsoft.com/office/officeart/2005/8/layout/cycle8"/>
    <dgm:cxn modelId="{A68787F0-2AE6-4B49-B45A-353DAF7E68F6}" type="presParOf" srcId="{01F69A89-F60D-4754-9A95-FB3F6D36622F}" destId="{6CC130CF-AD93-4540-B528-0B4BD9D8DD66}" srcOrd="9" destOrd="0" presId="urn:microsoft.com/office/officeart/2005/8/layout/cycle8"/>
    <dgm:cxn modelId="{C732DB4D-D06C-4CFC-8324-67F327B0865A}" type="presParOf" srcId="{01F69A89-F60D-4754-9A95-FB3F6D36622F}" destId="{9D06B0B7-FC59-4A02-9DC4-61B22EB398B0}" srcOrd="10" destOrd="0" presId="urn:microsoft.com/office/officeart/2005/8/layout/cycle8"/>
    <dgm:cxn modelId="{949F82EB-8614-4A65-8073-0937921FA4F2}" type="presParOf" srcId="{01F69A89-F60D-4754-9A95-FB3F6D36622F}" destId="{7AF4AA3F-CDF2-4AE5-BAFE-648550A67253}" srcOrd="11" destOrd="0" presId="urn:microsoft.com/office/officeart/2005/8/layout/cycle8"/>
    <dgm:cxn modelId="{FEB8BF09-1468-42B4-BD96-F90845D8C70D}" type="presParOf" srcId="{01F69A89-F60D-4754-9A95-FB3F6D36622F}" destId="{A9165834-C6B5-4EE8-8DD1-524CB8284DD7}" srcOrd="12" destOrd="0" presId="urn:microsoft.com/office/officeart/2005/8/layout/cycle8"/>
    <dgm:cxn modelId="{25A1868E-6B53-40CC-B17C-646A57DE8E14}" type="presParOf" srcId="{01F69A89-F60D-4754-9A95-FB3F6D36622F}" destId="{18808F05-052D-4CC2-BB7C-1ABCF6C862C3}" srcOrd="13" destOrd="0" presId="urn:microsoft.com/office/officeart/2005/8/layout/cycle8"/>
    <dgm:cxn modelId="{0F37424A-BFD2-4EF8-B504-7D988E3EB3FE}" type="presParOf" srcId="{01F69A89-F60D-4754-9A95-FB3F6D36622F}" destId="{1ECF207D-D095-4CD6-BF74-D2699C281FF1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ECB5C2C-7F1C-4E75-B46F-A8B9A33ED8A7}" type="doc">
      <dgm:prSet loTypeId="urn:microsoft.com/office/officeart/2005/8/layout/radial6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D99DA387-84D3-48ED-ACEC-BACDCB4C54C7}">
      <dgm:prSet phldrT="[Text]" phldr="0"/>
      <dgm:spPr/>
      <dgm:t>
        <a:bodyPr/>
        <a:lstStyle/>
        <a:p>
          <a:r>
            <a:rPr lang="en-GB" dirty="0"/>
            <a:t>Working Group</a:t>
          </a:r>
        </a:p>
      </dgm:t>
    </dgm:pt>
    <dgm:pt modelId="{DF031316-0602-4240-A94F-3EF09CE77B8D}" type="parTrans" cxnId="{6E2CDF9C-4D0F-4A4A-8DCB-1CDFB87226E2}">
      <dgm:prSet/>
      <dgm:spPr/>
      <dgm:t>
        <a:bodyPr/>
        <a:lstStyle/>
        <a:p>
          <a:endParaRPr lang="en-GB"/>
        </a:p>
      </dgm:t>
    </dgm:pt>
    <dgm:pt modelId="{3BBE0777-EAF6-4469-A27D-89A0FAD73849}" type="sibTrans" cxnId="{6E2CDF9C-4D0F-4A4A-8DCB-1CDFB87226E2}">
      <dgm:prSet/>
      <dgm:spPr/>
      <dgm:t>
        <a:bodyPr/>
        <a:lstStyle/>
        <a:p>
          <a:endParaRPr lang="en-GB"/>
        </a:p>
      </dgm:t>
    </dgm:pt>
    <dgm:pt modelId="{545CFF2F-7B20-4AC7-A788-707F12F35735}">
      <dgm:prSet phldrT="[Text]" phldr="0" custT="1"/>
      <dgm:spPr/>
      <dgm:t>
        <a:bodyPr/>
        <a:lstStyle/>
        <a:p>
          <a:r>
            <a:rPr lang="en-GB" sz="2000" dirty="0"/>
            <a:t>Ops Staff</a:t>
          </a:r>
        </a:p>
      </dgm:t>
    </dgm:pt>
    <dgm:pt modelId="{AB1FA745-4F0F-4965-BFDE-356BC9762A4D}" type="parTrans" cxnId="{835D7ACB-7D5F-4543-943F-118BAFD1F38A}">
      <dgm:prSet/>
      <dgm:spPr/>
      <dgm:t>
        <a:bodyPr/>
        <a:lstStyle/>
        <a:p>
          <a:endParaRPr lang="en-GB"/>
        </a:p>
      </dgm:t>
    </dgm:pt>
    <dgm:pt modelId="{2B4913B4-08F3-4478-9278-CD29E9CA4037}" type="sibTrans" cxnId="{835D7ACB-7D5F-4543-943F-118BAFD1F38A}">
      <dgm:prSet/>
      <dgm:spPr/>
      <dgm:t>
        <a:bodyPr/>
        <a:lstStyle/>
        <a:p>
          <a:endParaRPr lang="en-GB"/>
        </a:p>
      </dgm:t>
    </dgm:pt>
    <dgm:pt modelId="{35636526-AAF2-40E1-9A64-9FC79E6D2D0C}">
      <dgm:prSet phldrT="[Text]" phldr="0" custT="1"/>
      <dgm:spPr/>
      <dgm:t>
        <a:bodyPr/>
        <a:lstStyle/>
        <a:p>
          <a:r>
            <a:rPr lang="en-GB" sz="1800" dirty="0"/>
            <a:t>Mental Health</a:t>
          </a:r>
        </a:p>
      </dgm:t>
    </dgm:pt>
    <dgm:pt modelId="{BC36998E-8DD2-4E54-84AA-9B8A4D2E2833}" type="parTrans" cxnId="{F332C821-BC98-4534-BECE-C9C8C458ABA7}">
      <dgm:prSet/>
      <dgm:spPr/>
      <dgm:t>
        <a:bodyPr/>
        <a:lstStyle/>
        <a:p>
          <a:endParaRPr lang="en-GB"/>
        </a:p>
      </dgm:t>
    </dgm:pt>
    <dgm:pt modelId="{46E4153E-CEFF-4D85-8E9C-718479234FC0}" type="sibTrans" cxnId="{F332C821-BC98-4534-BECE-C9C8C458ABA7}">
      <dgm:prSet/>
      <dgm:spPr/>
      <dgm:t>
        <a:bodyPr/>
        <a:lstStyle/>
        <a:p>
          <a:endParaRPr lang="en-GB"/>
        </a:p>
      </dgm:t>
    </dgm:pt>
    <dgm:pt modelId="{612980B7-28D8-4667-8B25-BB3AA01ABBFB}">
      <dgm:prSet phldrT="[Text]" phldr="0" custT="1"/>
      <dgm:spPr/>
      <dgm:t>
        <a:bodyPr/>
        <a:lstStyle/>
        <a:p>
          <a:r>
            <a:rPr lang="en-GB" sz="2400" dirty="0"/>
            <a:t>Legal</a:t>
          </a:r>
          <a:endParaRPr lang="en-GB" sz="1200" dirty="0"/>
        </a:p>
      </dgm:t>
    </dgm:pt>
    <dgm:pt modelId="{8DA86D17-29E3-4A7E-91B2-915E72624D74}" type="parTrans" cxnId="{B8B0BC72-BDE5-4585-BB87-21CD7DDE3981}">
      <dgm:prSet/>
      <dgm:spPr/>
      <dgm:t>
        <a:bodyPr/>
        <a:lstStyle/>
        <a:p>
          <a:endParaRPr lang="en-GB"/>
        </a:p>
      </dgm:t>
    </dgm:pt>
    <dgm:pt modelId="{B0599675-63C7-400E-8656-39A998B16A04}" type="sibTrans" cxnId="{B8B0BC72-BDE5-4585-BB87-21CD7DDE3981}">
      <dgm:prSet/>
      <dgm:spPr/>
      <dgm:t>
        <a:bodyPr/>
        <a:lstStyle/>
        <a:p>
          <a:endParaRPr lang="en-GB"/>
        </a:p>
      </dgm:t>
    </dgm:pt>
    <dgm:pt modelId="{E1E43D6B-A509-435B-A8CA-FA497BEEC928}">
      <dgm:prSet phldrT="[Text]" phldr="0" custT="1"/>
      <dgm:spPr/>
      <dgm:t>
        <a:bodyPr/>
        <a:lstStyle/>
        <a:p>
          <a:r>
            <a:rPr lang="en-GB" sz="1400" dirty="0"/>
            <a:t>Safe-guarding</a:t>
          </a:r>
          <a:endParaRPr lang="en-GB" sz="1200" dirty="0"/>
        </a:p>
      </dgm:t>
    </dgm:pt>
    <dgm:pt modelId="{71CD08F4-5392-473D-A071-D31FA495AB03}" type="parTrans" cxnId="{10A325D9-9915-4904-971E-EA8CAEF54D77}">
      <dgm:prSet/>
      <dgm:spPr/>
      <dgm:t>
        <a:bodyPr/>
        <a:lstStyle/>
        <a:p>
          <a:endParaRPr lang="en-GB"/>
        </a:p>
      </dgm:t>
    </dgm:pt>
    <dgm:pt modelId="{7CF2B8BC-482E-47DA-8FFC-CB4655E479AE}" type="sibTrans" cxnId="{10A325D9-9915-4904-971E-EA8CAEF54D77}">
      <dgm:prSet/>
      <dgm:spPr/>
      <dgm:t>
        <a:bodyPr/>
        <a:lstStyle/>
        <a:p>
          <a:endParaRPr lang="en-GB"/>
        </a:p>
      </dgm:t>
    </dgm:pt>
    <dgm:pt modelId="{F439C223-5672-4E08-8704-6EC7067F3405}">
      <dgm:prSet/>
      <dgm:spPr/>
      <dgm:t>
        <a:bodyPr/>
        <a:lstStyle/>
        <a:p>
          <a:r>
            <a:rPr lang="en-GB" dirty="0"/>
            <a:t>Patient</a:t>
          </a:r>
        </a:p>
      </dgm:t>
    </dgm:pt>
    <dgm:pt modelId="{134CE8B9-97D1-49C4-9DBB-88263DBD864C}" type="parTrans" cxnId="{CCEFA0B4-C90E-440D-B656-7E7B065ED44B}">
      <dgm:prSet/>
      <dgm:spPr/>
      <dgm:t>
        <a:bodyPr/>
        <a:lstStyle/>
        <a:p>
          <a:endParaRPr lang="en-GB"/>
        </a:p>
      </dgm:t>
    </dgm:pt>
    <dgm:pt modelId="{AF868CB3-232C-4C35-9764-FDF891972CAF}" type="sibTrans" cxnId="{CCEFA0B4-C90E-440D-B656-7E7B065ED44B}">
      <dgm:prSet/>
      <dgm:spPr/>
      <dgm:t>
        <a:bodyPr/>
        <a:lstStyle/>
        <a:p>
          <a:endParaRPr lang="en-GB"/>
        </a:p>
      </dgm:t>
    </dgm:pt>
    <dgm:pt modelId="{543A1AC7-B042-4BE6-A8C3-8C7F35A7B7A0}">
      <dgm:prSet custT="1"/>
      <dgm:spPr/>
      <dgm:t>
        <a:bodyPr/>
        <a:lstStyle/>
        <a:p>
          <a:r>
            <a:rPr lang="en-GB" sz="2000" dirty="0"/>
            <a:t>Trade</a:t>
          </a:r>
          <a:r>
            <a:rPr lang="en-GB" sz="2400" dirty="0"/>
            <a:t> </a:t>
          </a:r>
          <a:r>
            <a:rPr lang="en-GB" sz="2000" dirty="0"/>
            <a:t>Union</a:t>
          </a:r>
          <a:endParaRPr lang="en-GB" sz="2400" dirty="0"/>
        </a:p>
      </dgm:t>
    </dgm:pt>
    <dgm:pt modelId="{031AB642-23E3-493B-A08D-3C9FDAEC2DC6}" type="parTrans" cxnId="{0A9F9508-FA95-49E1-B617-4B42C70B7C75}">
      <dgm:prSet/>
      <dgm:spPr/>
      <dgm:t>
        <a:bodyPr/>
        <a:lstStyle/>
        <a:p>
          <a:endParaRPr lang="en-GB"/>
        </a:p>
      </dgm:t>
    </dgm:pt>
    <dgm:pt modelId="{19F3F592-BCD9-4081-BE0C-CF24D7CE6E67}" type="sibTrans" cxnId="{0A9F9508-FA95-49E1-B617-4B42C70B7C75}">
      <dgm:prSet/>
      <dgm:spPr/>
      <dgm:t>
        <a:bodyPr/>
        <a:lstStyle/>
        <a:p>
          <a:endParaRPr lang="en-GB"/>
        </a:p>
      </dgm:t>
    </dgm:pt>
    <dgm:pt modelId="{5E5287C4-4C70-4D0C-B29C-6C14B558C664}">
      <dgm:prSet/>
      <dgm:spPr/>
      <dgm:t>
        <a:bodyPr/>
        <a:lstStyle/>
        <a:p>
          <a:r>
            <a:rPr lang="en-GB" dirty="0"/>
            <a:t>Patient Safety Team</a:t>
          </a:r>
        </a:p>
      </dgm:t>
    </dgm:pt>
    <dgm:pt modelId="{E9CC8E58-5033-4DBB-A6D7-7A127597B3A1}" type="parTrans" cxnId="{4C4C30D3-14C5-4A9C-9E43-F261E319760D}">
      <dgm:prSet/>
      <dgm:spPr/>
      <dgm:t>
        <a:bodyPr/>
        <a:lstStyle/>
        <a:p>
          <a:endParaRPr lang="en-GB"/>
        </a:p>
      </dgm:t>
    </dgm:pt>
    <dgm:pt modelId="{AB3166DC-DC4A-43D5-B9B0-74F328EC2900}" type="sibTrans" cxnId="{4C4C30D3-14C5-4A9C-9E43-F261E319760D}">
      <dgm:prSet/>
      <dgm:spPr/>
      <dgm:t>
        <a:bodyPr/>
        <a:lstStyle/>
        <a:p>
          <a:endParaRPr lang="en-GB"/>
        </a:p>
      </dgm:t>
    </dgm:pt>
    <dgm:pt modelId="{1C11E7E1-03EE-4588-9265-98A1F03D222E}">
      <dgm:prSet custT="1"/>
      <dgm:spPr/>
      <dgm:t>
        <a:bodyPr/>
        <a:lstStyle/>
        <a:p>
          <a:r>
            <a:rPr lang="en-GB" sz="2000" dirty="0"/>
            <a:t>E&amp;D</a:t>
          </a:r>
        </a:p>
      </dgm:t>
    </dgm:pt>
    <dgm:pt modelId="{CB407C9E-1B40-46A8-829E-6AEFF6F86B2A}" type="parTrans" cxnId="{D78AEB5B-E81B-485C-BB1A-76CEB7B23310}">
      <dgm:prSet/>
      <dgm:spPr/>
      <dgm:t>
        <a:bodyPr/>
        <a:lstStyle/>
        <a:p>
          <a:endParaRPr lang="en-GB"/>
        </a:p>
      </dgm:t>
    </dgm:pt>
    <dgm:pt modelId="{2B3AB5E9-1FEF-4508-9E42-5CFBCD2ECD1D}" type="sibTrans" cxnId="{D78AEB5B-E81B-485C-BB1A-76CEB7B23310}">
      <dgm:prSet/>
      <dgm:spPr/>
      <dgm:t>
        <a:bodyPr/>
        <a:lstStyle/>
        <a:p>
          <a:endParaRPr lang="en-GB"/>
        </a:p>
      </dgm:t>
    </dgm:pt>
    <dgm:pt modelId="{8213B0BE-142A-443D-9D73-80A7ED4218EB}">
      <dgm:prSet custT="1"/>
      <dgm:spPr/>
      <dgm:t>
        <a:bodyPr/>
        <a:lstStyle/>
        <a:p>
          <a:r>
            <a:rPr lang="en-GB" sz="1600" dirty="0"/>
            <a:t>Clinical</a:t>
          </a:r>
          <a:endParaRPr lang="en-GB" sz="1400" dirty="0"/>
        </a:p>
      </dgm:t>
    </dgm:pt>
    <dgm:pt modelId="{D44B5A62-AE5D-40FA-A79A-5B8B6B14D81C}" type="parTrans" cxnId="{C4557A96-C1AB-4701-880E-32CE6BDF07AC}">
      <dgm:prSet/>
      <dgm:spPr/>
      <dgm:t>
        <a:bodyPr/>
        <a:lstStyle/>
        <a:p>
          <a:endParaRPr lang="en-GB"/>
        </a:p>
      </dgm:t>
    </dgm:pt>
    <dgm:pt modelId="{770AEF69-8334-4C12-BA4E-80135256DA1D}" type="sibTrans" cxnId="{C4557A96-C1AB-4701-880E-32CE6BDF07AC}">
      <dgm:prSet/>
      <dgm:spPr/>
      <dgm:t>
        <a:bodyPr/>
        <a:lstStyle/>
        <a:p>
          <a:endParaRPr lang="en-GB"/>
        </a:p>
      </dgm:t>
    </dgm:pt>
    <dgm:pt modelId="{56926E1D-6C99-438B-B029-B3A3235F74CD}" type="pres">
      <dgm:prSet presAssocID="{EECB5C2C-7F1C-4E75-B46F-A8B9A33ED8A7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C8C1DE8-8530-4024-AB58-DCAEC5BB4571}" type="pres">
      <dgm:prSet presAssocID="{D99DA387-84D3-48ED-ACEC-BACDCB4C54C7}" presName="centerShape" presStyleLbl="node0" presStyleIdx="0" presStyleCnt="1"/>
      <dgm:spPr/>
    </dgm:pt>
    <dgm:pt modelId="{6E8DC2E8-8EA8-48E1-AD7C-BC3E15049836}" type="pres">
      <dgm:prSet presAssocID="{545CFF2F-7B20-4AC7-A788-707F12F35735}" presName="node" presStyleLbl="node1" presStyleIdx="0" presStyleCnt="9">
        <dgm:presLayoutVars>
          <dgm:bulletEnabled val="1"/>
        </dgm:presLayoutVars>
      </dgm:prSet>
      <dgm:spPr/>
    </dgm:pt>
    <dgm:pt modelId="{FF6FD5D9-1723-4D0C-BFC2-FA407A089DD6}" type="pres">
      <dgm:prSet presAssocID="{545CFF2F-7B20-4AC7-A788-707F12F35735}" presName="dummy" presStyleCnt="0"/>
      <dgm:spPr/>
    </dgm:pt>
    <dgm:pt modelId="{862D5901-47DC-4154-B63F-A5BF93D97C9C}" type="pres">
      <dgm:prSet presAssocID="{2B4913B4-08F3-4478-9278-CD29E9CA4037}" presName="sibTrans" presStyleLbl="sibTrans2D1" presStyleIdx="0" presStyleCnt="9"/>
      <dgm:spPr/>
    </dgm:pt>
    <dgm:pt modelId="{140C000D-0CE7-4043-8624-8E8AB74521F8}" type="pres">
      <dgm:prSet presAssocID="{5E5287C4-4C70-4D0C-B29C-6C14B558C664}" presName="node" presStyleLbl="node1" presStyleIdx="1" presStyleCnt="9">
        <dgm:presLayoutVars>
          <dgm:bulletEnabled val="1"/>
        </dgm:presLayoutVars>
      </dgm:prSet>
      <dgm:spPr/>
    </dgm:pt>
    <dgm:pt modelId="{59EC95A0-C7AE-409A-A5A1-E3301654443C}" type="pres">
      <dgm:prSet presAssocID="{5E5287C4-4C70-4D0C-B29C-6C14B558C664}" presName="dummy" presStyleCnt="0"/>
      <dgm:spPr/>
    </dgm:pt>
    <dgm:pt modelId="{089C46A4-4408-47DF-BAA1-CD1D39F63128}" type="pres">
      <dgm:prSet presAssocID="{AB3166DC-DC4A-43D5-B9B0-74F328EC2900}" presName="sibTrans" presStyleLbl="sibTrans2D1" presStyleIdx="1" presStyleCnt="9"/>
      <dgm:spPr/>
    </dgm:pt>
    <dgm:pt modelId="{74871C16-F505-4D05-8171-0EAEA1AD2303}" type="pres">
      <dgm:prSet presAssocID="{35636526-AAF2-40E1-9A64-9FC79E6D2D0C}" presName="node" presStyleLbl="node1" presStyleIdx="2" presStyleCnt="9">
        <dgm:presLayoutVars>
          <dgm:bulletEnabled val="1"/>
        </dgm:presLayoutVars>
      </dgm:prSet>
      <dgm:spPr/>
    </dgm:pt>
    <dgm:pt modelId="{C5D39266-9096-4C8A-8E1D-7CC86EF8A4FC}" type="pres">
      <dgm:prSet presAssocID="{35636526-AAF2-40E1-9A64-9FC79E6D2D0C}" presName="dummy" presStyleCnt="0"/>
      <dgm:spPr/>
    </dgm:pt>
    <dgm:pt modelId="{EA900F2E-3D7C-4917-8FEA-7BF4221C6E68}" type="pres">
      <dgm:prSet presAssocID="{46E4153E-CEFF-4D85-8E9C-718479234FC0}" presName="sibTrans" presStyleLbl="sibTrans2D1" presStyleIdx="2" presStyleCnt="9"/>
      <dgm:spPr/>
    </dgm:pt>
    <dgm:pt modelId="{65B1D34E-B7B0-466C-AE76-229412CD3D10}" type="pres">
      <dgm:prSet presAssocID="{543A1AC7-B042-4BE6-A8C3-8C7F35A7B7A0}" presName="node" presStyleLbl="node1" presStyleIdx="3" presStyleCnt="9">
        <dgm:presLayoutVars>
          <dgm:bulletEnabled val="1"/>
        </dgm:presLayoutVars>
      </dgm:prSet>
      <dgm:spPr/>
    </dgm:pt>
    <dgm:pt modelId="{E302EB29-EFC5-4499-9E18-F326379AA2CE}" type="pres">
      <dgm:prSet presAssocID="{543A1AC7-B042-4BE6-A8C3-8C7F35A7B7A0}" presName="dummy" presStyleCnt="0"/>
      <dgm:spPr/>
    </dgm:pt>
    <dgm:pt modelId="{B0A97A91-50E1-4DCF-879D-4A80698ECDE9}" type="pres">
      <dgm:prSet presAssocID="{19F3F592-BCD9-4081-BE0C-CF24D7CE6E67}" presName="sibTrans" presStyleLbl="sibTrans2D1" presStyleIdx="3" presStyleCnt="9"/>
      <dgm:spPr/>
    </dgm:pt>
    <dgm:pt modelId="{97E21855-7FF5-410A-A8E5-BA85E34D4522}" type="pres">
      <dgm:prSet presAssocID="{F439C223-5672-4E08-8704-6EC7067F3405}" presName="node" presStyleLbl="node1" presStyleIdx="4" presStyleCnt="9">
        <dgm:presLayoutVars>
          <dgm:bulletEnabled val="1"/>
        </dgm:presLayoutVars>
      </dgm:prSet>
      <dgm:spPr/>
    </dgm:pt>
    <dgm:pt modelId="{20319230-155D-468E-A669-A29D5C313F61}" type="pres">
      <dgm:prSet presAssocID="{F439C223-5672-4E08-8704-6EC7067F3405}" presName="dummy" presStyleCnt="0"/>
      <dgm:spPr/>
    </dgm:pt>
    <dgm:pt modelId="{E551A89E-C82B-4D25-AECD-471073973072}" type="pres">
      <dgm:prSet presAssocID="{AF868CB3-232C-4C35-9764-FDF891972CAF}" presName="sibTrans" presStyleLbl="sibTrans2D1" presStyleIdx="4" presStyleCnt="9"/>
      <dgm:spPr/>
    </dgm:pt>
    <dgm:pt modelId="{5F0BC5DC-625E-4E8E-BCA0-F8B997790C61}" type="pres">
      <dgm:prSet presAssocID="{612980B7-28D8-4667-8B25-BB3AA01ABBFB}" presName="node" presStyleLbl="node1" presStyleIdx="5" presStyleCnt="9">
        <dgm:presLayoutVars>
          <dgm:bulletEnabled val="1"/>
        </dgm:presLayoutVars>
      </dgm:prSet>
      <dgm:spPr/>
    </dgm:pt>
    <dgm:pt modelId="{B2840DCF-9412-4344-B4FC-7A30BB0D89BC}" type="pres">
      <dgm:prSet presAssocID="{612980B7-28D8-4667-8B25-BB3AA01ABBFB}" presName="dummy" presStyleCnt="0"/>
      <dgm:spPr/>
    </dgm:pt>
    <dgm:pt modelId="{F1994886-8C73-4DB3-B5EB-B3E6302B659A}" type="pres">
      <dgm:prSet presAssocID="{B0599675-63C7-400E-8656-39A998B16A04}" presName="sibTrans" presStyleLbl="sibTrans2D1" presStyleIdx="5" presStyleCnt="9"/>
      <dgm:spPr/>
    </dgm:pt>
    <dgm:pt modelId="{6B4916E2-560F-46D0-9AA7-A092FEEDADDD}" type="pres">
      <dgm:prSet presAssocID="{E1E43D6B-A509-435B-A8CA-FA497BEEC928}" presName="node" presStyleLbl="node1" presStyleIdx="6" presStyleCnt="9">
        <dgm:presLayoutVars>
          <dgm:bulletEnabled val="1"/>
        </dgm:presLayoutVars>
      </dgm:prSet>
      <dgm:spPr/>
    </dgm:pt>
    <dgm:pt modelId="{5709A087-44A6-4E44-9D9E-880A2B1A6A2D}" type="pres">
      <dgm:prSet presAssocID="{E1E43D6B-A509-435B-A8CA-FA497BEEC928}" presName="dummy" presStyleCnt="0"/>
      <dgm:spPr/>
    </dgm:pt>
    <dgm:pt modelId="{400C0A8C-884B-435D-B745-E1846BA70C7D}" type="pres">
      <dgm:prSet presAssocID="{7CF2B8BC-482E-47DA-8FFC-CB4655E479AE}" presName="sibTrans" presStyleLbl="sibTrans2D1" presStyleIdx="6" presStyleCnt="9"/>
      <dgm:spPr/>
    </dgm:pt>
    <dgm:pt modelId="{D3F198F4-0C4D-4A5D-A6B1-30EEBE3B7778}" type="pres">
      <dgm:prSet presAssocID="{1C11E7E1-03EE-4588-9265-98A1F03D222E}" presName="node" presStyleLbl="node1" presStyleIdx="7" presStyleCnt="9">
        <dgm:presLayoutVars>
          <dgm:bulletEnabled val="1"/>
        </dgm:presLayoutVars>
      </dgm:prSet>
      <dgm:spPr/>
    </dgm:pt>
    <dgm:pt modelId="{8CB13BB1-154D-4762-BC41-A5804EB3BBAE}" type="pres">
      <dgm:prSet presAssocID="{1C11E7E1-03EE-4588-9265-98A1F03D222E}" presName="dummy" presStyleCnt="0"/>
      <dgm:spPr/>
    </dgm:pt>
    <dgm:pt modelId="{753D76EE-2372-47B8-924A-690160BFCF82}" type="pres">
      <dgm:prSet presAssocID="{2B3AB5E9-1FEF-4508-9E42-5CFBCD2ECD1D}" presName="sibTrans" presStyleLbl="sibTrans2D1" presStyleIdx="7" presStyleCnt="9"/>
      <dgm:spPr/>
    </dgm:pt>
    <dgm:pt modelId="{EDED5170-C493-4B5D-83DF-A5DE45DD3CC3}" type="pres">
      <dgm:prSet presAssocID="{8213B0BE-142A-443D-9D73-80A7ED4218EB}" presName="node" presStyleLbl="node1" presStyleIdx="8" presStyleCnt="9">
        <dgm:presLayoutVars>
          <dgm:bulletEnabled val="1"/>
        </dgm:presLayoutVars>
      </dgm:prSet>
      <dgm:spPr/>
    </dgm:pt>
    <dgm:pt modelId="{3760C330-59C9-415C-9435-3A0830691C2E}" type="pres">
      <dgm:prSet presAssocID="{8213B0BE-142A-443D-9D73-80A7ED4218EB}" presName="dummy" presStyleCnt="0"/>
      <dgm:spPr/>
    </dgm:pt>
    <dgm:pt modelId="{B71AA50F-196C-4A8F-8738-CD66100E9309}" type="pres">
      <dgm:prSet presAssocID="{770AEF69-8334-4C12-BA4E-80135256DA1D}" presName="sibTrans" presStyleLbl="sibTrans2D1" presStyleIdx="8" presStyleCnt="9"/>
      <dgm:spPr/>
    </dgm:pt>
  </dgm:ptLst>
  <dgm:cxnLst>
    <dgm:cxn modelId="{5F612605-C873-4B22-801C-3B17F1BCE58E}" type="presOf" srcId="{1C11E7E1-03EE-4588-9265-98A1F03D222E}" destId="{D3F198F4-0C4D-4A5D-A6B1-30EEBE3B7778}" srcOrd="0" destOrd="0" presId="urn:microsoft.com/office/officeart/2005/8/layout/radial6"/>
    <dgm:cxn modelId="{0A9F9508-FA95-49E1-B617-4B42C70B7C75}" srcId="{D99DA387-84D3-48ED-ACEC-BACDCB4C54C7}" destId="{543A1AC7-B042-4BE6-A8C3-8C7F35A7B7A0}" srcOrd="3" destOrd="0" parTransId="{031AB642-23E3-493B-A08D-3C9FDAEC2DC6}" sibTransId="{19F3F592-BCD9-4081-BE0C-CF24D7CE6E67}"/>
    <dgm:cxn modelId="{0686B809-4E96-4FE4-84E4-022EE23272E4}" type="presOf" srcId="{B0599675-63C7-400E-8656-39A998B16A04}" destId="{F1994886-8C73-4DB3-B5EB-B3E6302B659A}" srcOrd="0" destOrd="0" presId="urn:microsoft.com/office/officeart/2005/8/layout/radial6"/>
    <dgm:cxn modelId="{DB4E8F0A-D768-478E-AC37-2664DD66BDBB}" type="presOf" srcId="{5E5287C4-4C70-4D0C-B29C-6C14B558C664}" destId="{140C000D-0CE7-4043-8624-8E8AB74521F8}" srcOrd="0" destOrd="0" presId="urn:microsoft.com/office/officeart/2005/8/layout/radial6"/>
    <dgm:cxn modelId="{B1F1DB0A-4319-4937-B322-1FDCBEE509A6}" type="presOf" srcId="{AB3166DC-DC4A-43D5-B9B0-74F328EC2900}" destId="{089C46A4-4408-47DF-BAA1-CD1D39F63128}" srcOrd="0" destOrd="0" presId="urn:microsoft.com/office/officeart/2005/8/layout/radial6"/>
    <dgm:cxn modelId="{F332C821-BC98-4534-BECE-C9C8C458ABA7}" srcId="{D99DA387-84D3-48ED-ACEC-BACDCB4C54C7}" destId="{35636526-AAF2-40E1-9A64-9FC79E6D2D0C}" srcOrd="2" destOrd="0" parTransId="{BC36998E-8DD2-4E54-84AA-9B8A4D2E2833}" sibTransId="{46E4153E-CEFF-4D85-8E9C-718479234FC0}"/>
    <dgm:cxn modelId="{9BBE1535-F089-4D5B-8C83-EC42D689C17D}" type="presOf" srcId="{EECB5C2C-7F1C-4E75-B46F-A8B9A33ED8A7}" destId="{56926E1D-6C99-438B-B029-B3A3235F74CD}" srcOrd="0" destOrd="0" presId="urn:microsoft.com/office/officeart/2005/8/layout/radial6"/>
    <dgm:cxn modelId="{D78AEB5B-E81B-485C-BB1A-76CEB7B23310}" srcId="{D99DA387-84D3-48ED-ACEC-BACDCB4C54C7}" destId="{1C11E7E1-03EE-4588-9265-98A1F03D222E}" srcOrd="7" destOrd="0" parTransId="{CB407C9E-1B40-46A8-829E-6AEFF6F86B2A}" sibTransId="{2B3AB5E9-1FEF-4508-9E42-5CFBCD2ECD1D}"/>
    <dgm:cxn modelId="{905D7047-4E55-41C3-8143-D46C3B1F0116}" type="presOf" srcId="{2B4913B4-08F3-4478-9278-CD29E9CA4037}" destId="{862D5901-47DC-4154-B63F-A5BF93D97C9C}" srcOrd="0" destOrd="0" presId="urn:microsoft.com/office/officeart/2005/8/layout/radial6"/>
    <dgm:cxn modelId="{0DD6FD6A-5152-456B-A87C-8AE186B8BD90}" type="presOf" srcId="{46E4153E-CEFF-4D85-8E9C-718479234FC0}" destId="{EA900F2E-3D7C-4917-8FEA-7BF4221C6E68}" srcOrd="0" destOrd="0" presId="urn:microsoft.com/office/officeart/2005/8/layout/radial6"/>
    <dgm:cxn modelId="{E0D4186E-D1F4-4AEC-855A-76865548DE26}" type="presOf" srcId="{F439C223-5672-4E08-8704-6EC7067F3405}" destId="{97E21855-7FF5-410A-A8E5-BA85E34D4522}" srcOrd="0" destOrd="0" presId="urn:microsoft.com/office/officeart/2005/8/layout/radial6"/>
    <dgm:cxn modelId="{9820D851-3AC0-4DAB-8ABF-5E6DACE6CC75}" type="presOf" srcId="{543A1AC7-B042-4BE6-A8C3-8C7F35A7B7A0}" destId="{65B1D34E-B7B0-466C-AE76-229412CD3D10}" srcOrd="0" destOrd="0" presId="urn:microsoft.com/office/officeart/2005/8/layout/radial6"/>
    <dgm:cxn modelId="{B8B0BC72-BDE5-4585-BB87-21CD7DDE3981}" srcId="{D99DA387-84D3-48ED-ACEC-BACDCB4C54C7}" destId="{612980B7-28D8-4667-8B25-BB3AA01ABBFB}" srcOrd="5" destOrd="0" parTransId="{8DA86D17-29E3-4A7E-91B2-915E72624D74}" sibTransId="{B0599675-63C7-400E-8656-39A998B16A04}"/>
    <dgm:cxn modelId="{6D9C5457-1696-4FA9-AC24-02D364806C50}" type="presOf" srcId="{E1E43D6B-A509-435B-A8CA-FA497BEEC928}" destId="{6B4916E2-560F-46D0-9AA7-A092FEEDADDD}" srcOrd="0" destOrd="0" presId="urn:microsoft.com/office/officeart/2005/8/layout/radial6"/>
    <dgm:cxn modelId="{24B6FB86-5C7F-4C07-B7D8-F56D43C4E52C}" type="presOf" srcId="{AF868CB3-232C-4C35-9764-FDF891972CAF}" destId="{E551A89E-C82B-4D25-AECD-471073973072}" srcOrd="0" destOrd="0" presId="urn:microsoft.com/office/officeart/2005/8/layout/radial6"/>
    <dgm:cxn modelId="{DD28E395-3B20-44E3-9E4E-F67F26EE7143}" type="presOf" srcId="{19F3F592-BCD9-4081-BE0C-CF24D7CE6E67}" destId="{B0A97A91-50E1-4DCF-879D-4A80698ECDE9}" srcOrd="0" destOrd="0" presId="urn:microsoft.com/office/officeart/2005/8/layout/radial6"/>
    <dgm:cxn modelId="{C4557A96-C1AB-4701-880E-32CE6BDF07AC}" srcId="{D99DA387-84D3-48ED-ACEC-BACDCB4C54C7}" destId="{8213B0BE-142A-443D-9D73-80A7ED4218EB}" srcOrd="8" destOrd="0" parTransId="{D44B5A62-AE5D-40FA-A79A-5B8B6B14D81C}" sibTransId="{770AEF69-8334-4C12-BA4E-80135256DA1D}"/>
    <dgm:cxn modelId="{6E2CDF9C-4D0F-4A4A-8DCB-1CDFB87226E2}" srcId="{EECB5C2C-7F1C-4E75-B46F-A8B9A33ED8A7}" destId="{D99DA387-84D3-48ED-ACEC-BACDCB4C54C7}" srcOrd="0" destOrd="0" parTransId="{DF031316-0602-4240-A94F-3EF09CE77B8D}" sibTransId="{3BBE0777-EAF6-4469-A27D-89A0FAD73849}"/>
    <dgm:cxn modelId="{49C899A6-8C7C-43FC-87CE-7843359DF214}" type="presOf" srcId="{8213B0BE-142A-443D-9D73-80A7ED4218EB}" destId="{EDED5170-C493-4B5D-83DF-A5DE45DD3CC3}" srcOrd="0" destOrd="0" presId="urn:microsoft.com/office/officeart/2005/8/layout/radial6"/>
    <dgm:cxn modelId="{9AE1BBA8-8701-48FF-9D8D-F3D4C037EC44}" type="presOf" srcId="{35636526-AAF2-40E1-9A64-9FC79E6D2D0C}" destId="{74871C16-F505-4D05-8171-0EAEA1AD2303}" srcOrd="0" destOrd="0" presId="urn:microsoft.com/office/officeart/2005/8/layout/radial6"/>
    <dgm:cxn modelId="{CCEFA0B4-C90E-440D-B656-7E7B065ED44B}" srcId="{D99DA387-84D3-48ED-ACEC-BACDCB4C54C7}" destId="{F439C223-5672-4E08-8704-6EC7067F3405}" srcOrd="4" destOrd="0" parTransId="{134CE8B9-97D1-49C4-9DBB-88263DBD864C}" sibTransId="{AF868CB3-232C-4C35-9764-FDF891972CAF}"/>
    <dgm:cxn modelId="{4FB89BB8-F8A1-438E-AFCA-9BA66E169D89}" type="presOf" srcId="{545CFF2F-7B20-4AC7-A788-707F12F35735}" destId="{6E8DC2E8-8EA8-48E1-AD7C-BC3E15049836}" srcOrd="0" destOrd="0" presId="urn:microsoft.com/office/officeart/2005/8/layout/radial6"/>
    <dgm:cxn modelId="{B3588AC0-9B9E-48CB-AA45-5C54BDD88437}" type="presOf" srcId="{D99DA387-84D3-48ED-ACEC-BACDCB4C54C7}" destId="{8C8C1DE8-8530-4024-AB58-DCAEC5BB4571}" srcOrd="0" destOrd="0" presId="urn:microsoft.com/office/officeart/2005/8/layout/radial6"/>
    <dgm:cxn modelId="{466992C6-82CE-47F5-A8DE-B914AD04A8E6}" type="presOf" srcId="{612980B7-28D8-4667-8B25-BB3AA01ABBFB}" destId="{5F0BC5DC-625E-4E8E-BCA0-F8B997790C61}" srcOrd="0" destOrd="0" presId="urn:microsoft.com/office/officeart/2005/8/layout/radial6"/>
    <dgm:cxn modelId="{835D7ACB-7D5F-4543-943F-118BAFD1F38A}" srcId="{D99DA387-84D3-48ED-ACEC-BACDCB4C54C7}" destId="{545CFF2F-7B20-4AC7-A788-707F12F35735}" srcOrd="0" destOrd="0" parTransId="{AB1FA745-4F0F-4965-BFDE-356BC9762A4D}" sibTransId="{2B4913B4-08F3-4478-9278-CD29E9CA4037}"/>
    <dgm:cxn modelId="{4C4C30D3-14C5-4A9C-9E43-F261E319760D}" srcId="{D99DA387-84D3-48ED-ACEC-BACDCB4C54C7}" destId="{5E5287C4-4C70-4D0C-B29C-6C14B558C664}" srcOrd="1" destOrd="0" parTransId="{E9CC8E58-5033-4DBB-A6D7-7A127597B3A1}" sibTransId="{AB3166DC-DC4A-43D5-B9B0-74F328EC2900}"/>
    <dgm:cxn modelId="{10A325D9-9915-4904-971E-EA8CAEF54D77}" srcId="{D99DA387-84D3-48ED-ACEC-BACDCB4C54C7}" destId="{E1E43D6B-A509-435B-A8CA-FA497BEEC928}" srcOrd="6" destOrd="0" parTransId="{71CD08F4-5392-473D-A071-D31FA495AB03}" sibTransId="{7CF2B8BC-482E-47DA-8FFC-CB4655E479AE}"/>
    <dgm:cxn modelId="{76EF66DF-6B06-4177-8BFC-A638E6E594A5}" type="presOf" srcId="{2B3AB5E9-1FEF-4508-9E42-5CFBCD2ECD1D}" destId="{753D76EE-2372-47B8-924A-690160BFCF82}" srcOrd="0" destOrd="0" presId="urn:microsoft.com/office/officeart/2005/8/layout/radial6"/>
    <dgm:cxn modelId="{62045BE3-E549-4CDC-9730-A439194DA357}" type="presOf" srcId="{7CF2B8BC-482E-47DA-8FFC-CB4655E479AE}" destId="{400C0A8C-884B-435D-B745-E1846BA70C7D}" srcOrd="0" destOrd="0" presId="urn:microsoft.com/office/officeart/2005/8/layout/radial6"/>
    <dgm:cxn modelId="{C0A304F9-49E9-4EC0-A39A-F574531B4BA7}" type="presOf" srcId="{770AEF69-8334-4C12-BA4E-80135256DA1D}" destId="{B71AA50F-196C-4A8F-8738-CD66100E9309}" srcOrd="0" destOrd="0" presId="urn:microsoft.com/office/officeart/2005/8/layout/radial6"/>
    <dgm:cxn modelId="{C6D19A2F-4E88-4090-B391-E128480BC9FE}" type="presParOf" srcId="{56926E1D-6C99-438B-B029-B3A3235F74CD}" destId="{8C8C1DE8-8530-4024-AB58-DCAEC5BB4571}" srcOrd="0" destOrd="0" presId="urn:microsoft.com/office/officeart/2005/8/layout/radial6"/>
    <dgm:cxn modelId="{F3E8556B-09A7-455D-AA71-0AC65D017804}" type="presParOf" srcId="{56926E1D-6C99-438B-B029-B3A3235F74CD}" destId="{6E8DC2E8-8EA8-48E1-AD7C-BC3E15049836}" srcOrd="1" destOrd="0" presId="urn:microsoft.com/office/officeart/2005/8/layout/radial6"/>
    <dgm:cxn modelId="{CA17926B-51DA-4D78-834F-E46730587072}" type="presParOf" srcId="{56926E1D-6C99-438B-B029-B3A3235F74CD}" destId="{FF6FD5D9-1723-4D0C-BFC2-FA407A089DD6}" srcOrd="2" destOrd="0" presId="urn:microsoft.com/office/officeart/2005/8/layout/radial6"/>
    <dgm:cxn modelId="{AB5E1ACA-11A6-439E-8FC2-117DE71D6708}" type="presParOf" srcId="{56926E1D-6C99-438B-B029-B3A3235F74CD}" destId="{862D5901-47DC-4154-B63F-A5BF93D97C9C}" srcOrd="3" destOrd="0" presId="urn:microsoft.com/office/officeart/2005/8/layout/radial6"/>
    <dgm:cxn modelId="{FE756C2B-A5B8-4CFF-8B2A-4AFF4F41D9DA}" type="presParOf" srcId="{56926E1D-6C99-438B-B029-B3A3235F74CD}" destId="{140C000D-0CE7-4043-8624-8E8AB74521F8}" srcOrd="4" destOrd="0" presId="urn:microsoft.com/office/officeart/2005/8/layout/radial6"/>
    <dgm:cxn modelId="{446D5B5E-FF42-4587-B319-D1FE453C634A}" type="presParOf" srcId="{56926E1D-6C99-438B-B029-B3A3235F74CD}" destId="{59EC95A0-C7AE-409A-A5A1-E3301654443C}" srcOrd="5" destOrd="0" presId="urn:microsoft.com/office/officeart/2005/8/layout/radial6"/>
    <dgm:cxn modelId="{ACE2FF46-E470-430D-885E-B6D9F76F22D4}" type="presParOf" srcId="{56926E1D-6C99-438B-B029-B3A3235F74CD}" destId="{089C46A4-4408-47DF-BAA1-CD1D39F63128}" srcOrd="6" destOrd="0" presId="urn:microsoft.com/office/officeart/2005/8/layout/radial6"/>
    <dgm:cxn modelId="{3479ABD5-ECFA-4597-BA63-7AFDED04D8D5}" type="presParOf" srcId="{56926E1D-6C99-438B-B029-B3A3235F74CD}" destId="{74871C16-F505-4D05-8171-0EAEA1AD2303}" srcOrd="7" destOrd="0" presId="urn:microsoft.com/office/officeart/2005/8/layout/radial6"/>
    <dgm:cxn modelId="{2ECD1287-BE96-422E-BE11-5218F573BA45}" type="presParOf" srcId="{56926E1D-6C99-438B-B029-B3A3235F74CD}" destId="{C5D39266-9096-4C8A-8E1D-7CC86EF8A4FC}" srcOrd="8" destOrd="0" presId="urn:microsoft.com/office/officeart/2005/8/layout/radial6"/>
    <dgm:cxn modelId="{1C9550B6-32F2-4040-A978-EB6DB640EA6C}" type="presParOf" srcId="{56926E1D-6C99-438B-B029-B3A3235F74CD}" destId="{EA900F2E-3D7C-4917-8FEA-7BF4221C6E68}" srcOrd="9" destOrd="0" presId="urn:microsoft.com/office/officeart/2005/8/layout/radial6"/>
    <dgm:cxn modelId="{5C151371-6AB1-428A-9498-5DA37324979A}" type="presParOf" srcId="{56926E1D-6C99-438B-B029-B3A3235F74CD}" destId="{65B1D34E-B7B0-466C-AE76-229412CD3D10}" srcOrd="10" destOrd="0" presId="urn:microsoft.com/office/officeart/2005/8/layout/radial6"/>
    <dgm:cxn modelId="{E950AE13-F7A0-4F0E-B76E-42731C8E1214}" type="presParOf" srcId="{56926E1D-6C99-438B-B029-B3A3235F74CD}" destId="{E302EB29-EFC5-4499-9E18-F326379AA2CE}" srcOrd="11" destOrd="0" presId="urn:microsoft.com/office/officeart/2005/8/layout/radial6"/>
    <dgm:cxn modelId="{1E6B5165-08ED-4FCF-86C1-0E4FBA259F64}" type="presParOf" srcId="{56926E1D-6C99-438B-B029-B3A3235F74CD}" destId="{B0A97A91-50E1-4DCF-879D-4A80698ECDE9}" srcOrd="12" destOrd="0" presId="urn:microsoft.com/office/officeart/2005/8/layout/radial6"/>
    <dgm:cxn modelId="{45445460-8FC3-4AE8-8721-33BDCFFBD8A9}" type="presParOf" srcId="{56926E1D-6C99-438B-B029-B3A3235F74CD}" destId="{97E21855-7FF5-410A-A8E5-BA85E34D4522}" srcOrd="13" destOrd="0" presId="urn:microsoft.com/office/officeart/2005/8/layout/radial6"/>
    <dgm:cxn modelId="{EA764129-7B64-4E6C-95AB-6F4FFADD1B66}" type="presParOf" srcId="{56926E1D-6C99-438B-B029-B3A3235F74CD}" destId="{20319230-155D-468E-A669-A29D5C313F61}" srcOrd="14" destOrd="0" presId="urn:microsoft.com/office/officeart/2005/8/layout/radial6"/>
    <dgm:cxn modelId="{D50AAD90-6957-47D5-9D53-FD9E51365833}" type="presParOf" srcId="{56926E1D-6C99-438B-B029-B3A3235F74CD}" destId="{E551A89E-C82B-4D25-AECD-471073973072}" srcOrd="15" destOrd="0" presId="urn:microsoft.com/office/officeart/2005/8/layout/radial6"/>
    <dgm:cxn modelId="{0E6DB9B0-651A-41C1-85BC-E45E54FB9943}" type="presParOf" srcId="{56926E1D-6C99-438B-B029-B3A3235F74CD}" destId="{5F0BC5DC-625E-4E8E-BCA0-F8B997790C61}" srcOrd="16" destOrd="0" presId="urn:microsoft.com/office/officeart/2005/8/layout/radial6"/>
    <dgm:cxn modelId="{309321A8-2E35-4DD5-B0C1-9F20E9E828B2}" type="presParOf" srcId="{56926E1D-6C99-438B-B029-B3A3235F74CD}" destId="{B2840DCF-9412-4344-B4FC-7A30BB0D89BC}" srcOrd="17" destOrd="0" presId="urn:microsoft.com/office/officeart/2005/8/layout/radial6"/>
    <dgm:cxn modelId="{210637E2-D88E-49E7-8B8D-7D456D116C57}" type="presParOf" srcId="{56926E1D-6C99-438B-B029-B3A3235F74CD}" destId="{F1994886-8C73-4DB3-B5EB-B3E6302B659A}" srcOrd="18" destOrd="0" presId="urn:microsoft.com/office/officeart/2005/8/layout/radial6"/>
    <dgm:cxn modelId="{C4851CE0-4081-4123-A459-C1BE8EB55BD3}" type="presParOf" srcId="{56926E1D-6C99-438B-B029-B3A3235F74CD}" destId="{6B4916E2-560F-46D0-9AA7-A092FEEDADDD}" srcOrd="19" destOrd="0" presId="urn:microsoft.com/office/officeart/2005/8/layout/radial6"/>
    <dgm:cxn modelId="{5F83ABD5-D89B-484D-819A-A063B0E1F203}" type="presParOf" srcId="{56926E1D-6C99-438B-B029-B3A3235F74CD}" destId="{5709A087-44A6-4E44-9D9E-880A2B1A6A2D}" srcOrd="20" destOrd="0" presId="urn:microsoft.com/office/officeart/2005/8/layout/radial6"/>
    <dgm:cxn modelId="{611A642E-82B8-4D66-BE1E-CAF6878C3EE2}" type="presParOf" srcId="{56926E1D-6C99-438B-B029-B3A3235F74CD}" destId="{400C0A8C-884B-435D-B745-E1846BA70C7D}" srcOrd="21" destOrd="0" presId="urn:microsoft.com/office/officeart/2005/8/layout/radial6"/>
    <dgm:cxn modelId="{B152B19E-3200-4AF0-86A6-241A985A2E59}" type="presParOf" srcId="{56926E1D-6C99-438B-B029-B3A3235F74CD}" destId="{D3F198F4-0C4D-4A5D-A6B1-30EEBE3B7778}" srcOrd="22" destOrd="0" presId="urn:microsoft.com/office/officeart/2005/8/layout/radial6"/>
    <dgm:cxn modelId="{92BA8372-C81E-48EE-8040-529FDCDFA3D4}" type="presParOf" srcId="{56926E1D-6C99-438B-B029-B3A3235F74CD}" destId="{8CB13BB1-154D-4762-BC41-A5804EB3BBAE}" srcOrd="23" destOrd="0" presId="urn:microsoft.com/office/officeart/2005/8/layout/radial6"/>
    <dgm:cxn modelId="{96F0ACDF-7C88-49D2-BC69-E75ADF00D463}" type="presParOf" srcId="{56926E1D-6C99-438B-B029-B3A3235F74CD}" destId="{753D76EE-2372-47B8-924A-690160BFCF82}" srcOrd="24" destOrd="0" presId="urn:microsoft.com/office/officeart/2005/8/layout/radial6"/>
    <dgm:cxn modelId="{BADB611D-6875-4198-B903-FBCFED94CC54}" type="presParOf" srcId="{56926E1D-6C99-438B-B029-B3A3235F74CD}" destId="{EDED5170-C493-4B5D-83DF-A5DE45DD3CC3}" srcOrd="25" destOrd="0" presId="urn:microsoft.com/office/officeart/2005/8/layout/radial6"/>
    <dgm:cxn modelId="{E5FC7B45-D8E9-4D45-B3BC-B58B286AB7D1}" type="presParOf" srcId="{56926E1D-6C99-438B-B029-B3A3235F74CD}" destId="{3760C330-59C9-415C-9435-3A0830691C2E}" srcOrd="26" destOrd="0" presId="urn:microsoft.com/office/officeart/2005/8/layout/radial6"/>
    <dgm:cxn modelId="{D4C27B20-BFF6-4651-B8A7-DEC8D8354E45}" type="presParOf" srcId="{56926E1D-6C99-438B-B029-B3A3235F74CD}" destId="{B71AA50F-196C-4A8F-8738-CD66100E9309}" srcOrd="27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88615A-6ABD-45BB-88B6-FA42DDDC971A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677AE8B-900A-456B-A6D4-61A6897CF97B}">
      <dgm:prSet phldrT="[Text]" phldr="0"/>
      <dgm:spPr/>
      <dgm:t>
        <a:bodyPr/>
        <a:lstStyle/>
        <a:p>
          <a:r>
            <a:rPr lang="en-GB" dirty="0"/>
            <a:t>Communication</a:t>
          </a:r>
        </a:p>
      </dgm:t>
    </dgm:pt>
    <dgm:pt modelId="{F069255F-4FD9-4CF6-9FFE-B8764099AFFF}" type="parTrans" cxnId="{AA2D96B4-4ED5-4FBF-BEF7-9C1168184DB4}">
      <dgm:prSet/>
      <dgm:spPr/>
      <dgm:t>
        <a:bodyPr/>
        <a:lstStyle/>
        <a:p>
          <a:endParaRPr lang="en-GB"/>
        </a:p>
      </dgm:t>
    </dgm:pt>
    <dgm:pt modelId="{4922DF6E-C168-4825-B0D9-6D980E7A8036}" type="sibTrans" cxnId="{AA2D96B4-4ED5-4FBF-BEF7-9C1168184DB4}">
      <dgm:prSet/>
      <dgm:spPr/>
      <dgm:t>
        <a:bodyPr/>
        <a:lstStyle/>
        <a:p>
          <a:endParaRPr lang="en-GB"/>
        </a:p>
      </dgm:t>
    </dgm:pt>
    <dgm:pt modelId="{760BD6C4-C6BF-46B9-B441-BEF6506274C8}">
      <dgm:prSet phldrT="[Text]" phldr="0"/>
      <dgm:spPr/>
      <dgm:t>
        <a:bodyPr/>
        <a:lstStyle/>
        <a:p>
          <a:r>
            <a:rPr lang="en-GB" dirty="0"/>
            <a:t>e-Learning</a:t>
          </a:r>
        </a:p>
      </dgm:t>
    </dgm:pt>
    <dgm:pt modelId="{DBE63F74-729D-431C-9860-7A2CAD3676CE}" type="parTrans" cxnId="{A0A75D6D-1517-459E-BAB2-E1B88D7A76CA}">
      <dgm:prSet/>
      <dgm:spPr/>
      <dgm:t>
        <a:bodyPr/>
        <a:lstStyle/>
        <a:p>
          <a:endParaRPr lang="en-GB"/>
        </a:p>
      </dgm:t>
    </dgm:pt>
    <dgm:pt modelId="{F5FFFFBF-3B82-4F8A-9B42-062AD7516D30}" type="sibTrans" cxnId="{A0A75D6D-1517-459E-BAB2-E1B88D7A76CA}">
      <dgm:prSet/>
      <dgm:spPr/>
      <dgm:t>
        <a:bodyPr/>
        <a:lstStyle/>
        <a:p>
          <a:endParaRPr lang="en-GB"/>
        </a:p>
      </dgm:t>
    </dgm:pt>
    <dgm:pt modelId="{A16D8111-45BE-4640-8B14-66A11A4A90DA}">
      <dgm:prSet phldrT="[Text]" phldr="0"/>
      <dgm:spPr/>
      <dgm:t>
        <a:bodyPr/>
        <a:lstStyle/>
        <a:p>
          <a:r>
            <a:rPr lang="en-GB" dirty="0"/>
            <a:t>Engagement</a:t>
          </a:r>
        </a:p>
      </dgm:t>
    </dgm:pt>
    <dgm:pt modelId="{9886D369-B2E5-4CBE-9807-0510238735F3}" type="parTrans" cxnId="{C9D08800-9D48-48D9-B51F-43463855A8FE}">
      <dgm:prSet/>
      <dgm:spPr/>
      <dgm:t>
        <a:bodyPr/>
        <a:lstStyle/>
        <a:p>
          <a:endParaRPr lang="en-GB"/>
        </a:p>
      </dgm:t>
    </dgm:pt>
    <dgm:pt modelId="{AA185FA5-905D-4D07-B182-282B7383F0AD}" type="sibTrans" cxnId="{C9D08800-9D48-48D9-B51F-43463855A8FE}">
      <dgm:prSet/>
      <dgm:spPr/>
      <dgm:t>
        <a:bodyPr/>
        <a:lstStyle/>
        <a:p>
          <a:endParaRPr lang="en-GB"/>
        </a:p>
      </dgm:t>
    </dgm:pt>
    <dgm:pt modelId="{F5B2B8B9-0B75-4DFC-92B7-598847B5B24A}">
      <dgm:prSet/>
      <dgm:spPr/>
      <dgm:t>
        <a:bodyPr/>
        <a:lstStyle/>
        <a:p>
          <a:r>
            <a:rPr lang="en-GB" dirty="0"/>
            <a:t>Implementation</a:t>
          </a:r>
        </a:p>
      </dgm:t>
    </dgm:pt>
    <dgm:pt modelId="{F3735009-1308-475E-B05A-C4F7F954BC1A}" type="parTrans" cxnId="{D9360556-5A4D-4FBE-8B80-E621E6722DE3}">
      <dgm:prSet/>
      <dgm:spPr/>
    </dgm:pt>
    <dgm:pt modelId="{44AD9041-B8A2-4B8D-BFE3-E540372ACA7C}" type="sibTrans" cxnId="{D9360556-5A4D-4FBE-8B80-E621E6722DE3}">
      <dgm:prSet/>
      <dgm:spPr/>
    </dgm:pt>
    <dgm:pt modelId="{E17EFD24-D2B5-4025-BDB4-240D343EDCA1}" type="pres">
      <dgm:prSet presAssocID="{B388615A-6ABD-45BB-88B6-FA42DDDC971A}" presName="rootnode" presStyleCnt="0">
        <dgm:presLayoutVars>
          <dgm:chMax/>
          <dgm:chPref/>
          <dgm:dir/>
          <dgm:animLvl val="lvl"/>
        </dgm:presLayoutVars>
      </dgm:prSet>
      <dgm:spPr/>
    </dgm:pt>
    <dgm:pt modelId="{6C447C5A-DA42-4FCD-A6F0-27D95010DA92}" type="pres">
      <dgm:prSet presAssocID="{C677AE8B-900A-456B-A6D4-61A6897CF97B}" presName="composite" presStyleCnt="0"/>
      <dgm:spPr/>
    </dgm:pt>
    <dgm:pt modelId="{71872CEC-D1C9-410B-9D98-15122328B28D}" type="pres">
      <dgm:prSet presAssocID="{C677AE8B-900A-456B-A6D4-61A6897CF97B}" presName="LShape" presStyleLbl="alignNode1" presStyleIdx="0" presStyleCnt="7"/>
      <dgm:spPr/>
    </dgm:pt>
    <dgm:pt modelId="{EAC8ABCC-645A-46C4-B2AA-3D3CBA1D5C0B}" type="pres">
      <dgm:prSet presAssocID="{C677AE8B-900A-456B-A6D4-61A6897CF97B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CB79AA8B-C6B3-4176-A4A3-B32549C419B0}" type="pres">
      <dgm:prSet presAssocID="{C677AE8B-900A-456B-A6D4-61A6897CF97B}" presName="Triangle" presStyleLbl="alignNode1" presStyleIdx="1" presStyleCnt="7"/>
      <dgm:spPr/>
    </dgm:pt>
    <dgm:pt modelId="{D6CE8217-381D-48BA-81C9-FC834F44F8F2}" type="pres">
      <dgm:prSet presAssocID="{4922DF6E-C168-4825-B0D9-6D980E7A8036}" presName="sibTrans" presStyleCnt="0"/>
      <dgm:spPr/>
    </dgm:pt>
    <dgm:pt modelId="{14C7B913-EB85-4C13-958B-D4A987308F1A}" type="pres">
      <dgm:prSet presAssocID="{4922DF6E-C168-4825-B0D9-6D980E7A8036}" presName="space" presStyleCnt="0"/>
      <dgm:spPr/>
    </dgm:pt>
    <dgm:pt modelId="{3729ECDC-CCCA-4B30-94CD-DED32C45E9CC}" type="pres">
      <dgm:prSet presAssocID="{760BD6C4-C6BF-46B9-B441-BEF6506274C8}" presName="composite" presStyleCnt="0"/>
      <dgm:spPr/>
    </dgm:pt>
    <dgm:pt modelId="{F6D424BC-8B6D-4E49-AB8F-C0B7917B5E5D}" type="pres">
      <dgm:prSet presAssocID="{760BD6C4-C6BF-46B9-B441-BEF6506274C8}" presName="LShape" presStyleLbl="alignNode1" presStyleIdx="2" presStyleCnt="7"/>
      <dgm:spPr/>
    </dgm:pt>
    <dgm:pt modelId="{03567FBD-163F-44B4-BFBF-73DD47A04414}" type="pres">
      <dgm:prSet presAssocID="{760BD6C4-C6BF-46B9-B441-BEF6506274C8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0BC99564-7D33-4C70-87FD-43906C77B96B}" type="pres">
      <dgm:prSet presAssocID="{760BD6C4-C6BF-46B9-B441-BEF6506274C8}" presName="Triangle" presStyleLbl="alignNode1" presStyleIdx="3" presStyleCnt="7"/>
      <dgm:spPr/>
    </dgm:pt>
    <dgm:pt modelId="{7300506B-301F-4091-9A4D-14051C9F93A6}" type="pres">
      <dgm:prSet presAssocID="{F5FFFFBF-3B82-4F8A-9B42-062AD7516D30}" presName="sibTrans" presStyleCnt="0"/>
      <dgm:spPr/>
    </dgm:pt>
    <dgm:pt modelId="{5CDEF7C6-B56A-4B41-AE5D-582A40DC5A71}" type="pres">
      <dgm:prSet presAssocID="{F5FFFFBF-3B82-4F8A-9B42-062AD7516D30}" presName="space" presStyleCnt="0"/>
      <dgm:spPr/>
    </dgm:pt>
    <dgm:pt modelId="{794E5BCD-83FA-4949-BD4F-2C264C08C42C}" type="pres">
      <dgm:prSet presAssocID="{A16D8111-45BE-4640-8B14-66A11A4A90DA}" presName="composite" presStyleCnt="0"/>
      <dgm:spPr/>
    </dgm:pt>
    <dgm:pt modelId="{D41CA223-998E-47F1-A110-FFC520A33915}" type="pres">
      <dgm:prSet presAssocID="{A16D8111-45BE-4640-8B14-66A11A4A90DA}" presName="LShape" presStyleLbl="alignNode1" presStyleIdx="4" presStyleCnt="7"/>
      <dgm:spPr/>
    </dgm:pt>
    <dgm:pt modelId="{F386BAA4-727D-4EF0-857D-5D8F6A3A24FC}" type="pres">
      <dgm:prSet presAssocID="{A16D8111-45BE-4640-8B14-66A11A4A90DA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854B8B06-C08D-4B23-9041-215E78BD38D8}" type="pres">
      <dgm:prSet presAssocID="{A16D8111-45BE-4640-8B14-66A11A4A90DA}" presName="Triangle" presStyleLbl="alignNode1" presStyleIdx="5" presStyleCnt="7"/>
      <dgm:spPr/>
    </dgm:pt>
    <dgm:pt modelId="{97A0FF9B-7276-4EE4-B153-96970494B549}" type="pres">
      <dgm:prSet presAssocID="{AA185FA5-905D-4D07-B182-282B7383F0AD}" presName="sibTrans" presStyleCnt="0"/>
      <dgm:spPr/>
    </dgm:pt>
    <dgm:pt modelId="{7D41AD8D-4449-4D2D-85EC-E617933AA8DD}" type="pres">
      <dgm:prSet presAssocID="{AA185FA5-905D-4D07-B182-282B7383F0AD}" presName="space" presStyleCnt="0"/>
      <dgm:spPr/>
    </dgm:pt>
    <dgm:pt modelId="{9836155F-BA56-4DC3-9FEB-4015D3260DB5}" type="pres">
      <dgm:prSet presAssocID="{F5B2B8B9-0B75-4DFC-92B7-598847B5B24A}" presName="composite" presStyleCnt="0"/>
      <dgm:spPr/>
    </dgm:pt>
    <dgm:pt modelId="{373264E0-2A99-4836-9A73-A6F96D7970BD}" type="pres">
      <dgm:prSet presAssocID="{F5B2B8B9-0B75-4DFC-92B7-598847B5B24A}" presName="LShape" presStyleLbl="alignNode1" presStyleIdx="6" presStyleCnt="7"/>
      <dgm:spPr/>
    </dgm:pt>
    <dgm:pt modelId="{7722A454-9522-454A-8F70-4C6B664449F1}" type="pres">
      <dgm:prSet presAssocID="{F5B2B8B9-0B75-4DFC-92B7-598847B5B24A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9D08800-9D48-48D9-B51F-43463855A8FE}" srcId="{B388615A-6ABD-45BB-88B6-FA42DDDC971A}" destId="{A16D8111-45BE-4640-8B14-66A11A4A90DA}" srcOrd="2" destOrd="0" parTransId="{9886D369-B2E5-4CBE-9807-0510238735F3}" sibTransId="{AA185FA5-905D-4D07-B182-282B7383F0AD}"/>
    <dgm:cxn modelId="{4696FD23-0D9D-4565-A93B-0C7C282F6CB2}" type="presOf" srcId="{C677AE8B-900A-456B-A6D4-61A6897CF97B}" destId="{EAC8ABCC-645A-46C4-B2AA-3D3CBA1D5C0B}" srcOrd="0" destOrd="0" presId="urn:microsoft.com/office/officeart/2009/3/layout/StepUpProcess"/>
    <dgm:cxn modelId="{AA405531-EE1E-420B-94F3-735DFD4C6860}" type="presOf" srcId="{760BD6C4-C6BF-46B9-B441-BEF6506274C8}" destId="{03567FBD-163F-44B4-BFBF-73DD47A04414}" srcOrd="0" destOrd="0" presId="urn:microsoft.com/office/officeart/2009/3/layout/StepUpProcess"/>
    <dgm:cxn modelId="{3543116C-2B1B-489B-A0FE-6FD4A9942D50}" type="presOf" srcId="{A16D8111-45BE-4640-8B14-66A11A4A90DA}" destId="{F386BAA4-727D-4EF0-857D-5D8F6A3A24FC}" srcOrd="0" destOrd="0" presId="urn:microsoft.com/office/officeart/2009/3/layout/StepUpProcess"/>
    <dgm:cxn modelId="{A0A75D6D-1517-459E-BAB2-E1B88D7A76CA}" srcId="{B388615A-6ABD-45BB-88B6-FA42DDDC971A}" destId="{760BD6C4-C6BF-46B9-B441-BEF6506274C8}" srcOrd="1" destOrd="0" parTransId="{DBE63F74-729D-431C-9860-7A2CAD3676CE}" sibTransId="{F5FFFFBF-3B82-4F8A-9B42-062AD7516D30}"/>
    <dgm:cxn modelId="{D9360556-5A4D-4FBE-8B80-E621E6722DE3}" srcId="{B388615A-6ABD-45BB-88B6-FA42DDDC971A}" destId="{F5B2B8B9-0B75-4DFC-92B7-598847B5B24A}" srcOrd="3" destOrd="0" parTransId="{F3735009-1308-475E-B05A-C4F7F954BC1A}" sibTransId="{44AD9041-B8A2-4B8D-BFE3-E540372ACA7C}"/>
    <dgm:cxn modelId="{AA2D96B4-4ED5-4FBF-BEF7-9C1168184DB4}" srcId="{B388615A-6ABD-45BB-88B6-FA42DDDC971A}" destId="{C677AE8B-900A-456B-A6D4-61A6897CF97B}" srcOrd="0" destOrd="0" parTransId="{F069255F-4FD9-4CF6-9FFE-B8764099AFFF}" sibTransId="{4922DF6E-C168-4825-B0D9-6D980E7A8036}"/>
    <dgm:cxn modelId="{D192A5C9-B029-46AC-848C-612140C5D570}" type="presOf" srcId="{B388615A-6ABD-45BB-88B6-FA42DDDC971A}" destId="{E17EFD24-D2B5-4025-BDB4-240D343EDCA1}" srcOrd="0" destOrd="0" presId="urn:microsoft.com/office/officeart/2009/3/layout/StepUpProcess"/>
    <dgm:cxn modelId="{994018F6-2729-4DDD-AD69-DDE3B796737D}" type="presOf" srcId="{F5B2B8B9-0B75-4DFC-92B7-598847B5B24A}" destId="{7722A454-9522-454A-8F70-4C6B664449F1}" srcOrd="0" destOrd="0" presId="urn:microsoft.com/office/officeart/2009/3/layout/StepUpProcess"/>
    <dgm:cxn modelId="{CA0D57F6-C970-4216-99DC-0058071E51B7}" type="presParOf" srcId="{E17EFD24-D2B5-4025-BDB4-240D343EDCA1}" destId="{6C447C5A-DA42-4FCD-A6F0-27D95010DA92}" srcOrd="0" destOrd="0" presId="urn:microsoft.com/office/officeart/2009/3/layout/StepUpProcess"/>
    <dgm:cxn modelId="{8D5B4606-9E61-4AF8-A00D-40951C055F7C}" type="presParOf" srcId="{6C447C5A-DA42-4FCD-A6F0-27D95010DA92}" destId="{71872CEC-D1C9-410B-9D98-15122328B28D}" srcOrd="0" destOrd="0" presId="urn:microsoft.com/office/officeart/2009/3/layout/StepUpProcess"/>
    <dgm:cxn modelId="{9F2B7F52-975B-4BB1-A585-32A391EFC29F}" type="presParOf" srcId="{6C447C5A-DA42-4FCD-A6F0-27D95010DA92}" destId="{EAC8ABCC-645A-46C4-B2AA-3D3CBA1D5C0B}" srcOrd="1" destOrd="0" presId="urn:microsoft.com/office/officeart/2009/3/layout/StepUpProcess"/>
    <dgm:cxn modelId="{FDAE6A8A-FFB8-42A2-8CB1-BEEDC5CDE0A8}" type="presParOf" srcId="{6C447C5A-DA42-4FCD-A6F0-27D95010DA92}" destId="{CB79AA8B-C6B3-4176-A4A3-B32549C419B0}" srcOrd="2" destOrd="0" presId="urn:microsoft.com/office/officeart/2009/3/layout/StepUpProcess"/>
    <dgm:cxn modelId="{444AB363-BF34-455C-9449-4E4CC5AE6561}" type="presParOf" srcId="{E17EFD24-D2B5-4025-BDB4-240D343EDCA1}" destId="{D6CE8217-381D-48BA-81C9-FC834F44F8F2}" srcOrd="1" destOrd="0" presId="urn:microsoft.com/office/officeart/2009/3/layout/StepUpProcess"/>
    <dgm:cxn modelId="{FA950276-0872-4A57-8BE7-6A78CF14FAF5}" type="presParOf" srcId="{D6CE8217-381D-48BA-81C9-FC834F44F8F2}" destId="{14C7B913-EB85-4C13-958B-D4A987308F1A}" srcOrd="0" destOrd="0" presId="urn:microsoft.com/office/officeart/2009/3/layout/StepUpProcess"/>
    <dgm:cxn modelId="{34E2C339-B431-4F20-BDAB-524E3DE5B730}" type="presParOf" srcId="{E17EFD24-D2B5-4025-BDB4-240D343EDCA1}" destId="{3729ECDC-CCCA-4B30-94CD-DED32C45E9CC}" srcOrd="2" destOrd="0" presId="urn:microsoft.com/office/officeart/2009/3/layout/StepUpProcess"/>
    <dgm:cxn modelId="{191FC973-F99D-4C71-8F7B-ED531225862D}" type="presParOf" srcId="{3729ECDC-CCCA-4B30-94CD-DED32C45E9CC}" destId="{F6D424BC-8B6D-4E49-AB8F-C0B7917B5E5D}" srcOrd="0" destOrd="0" presId="urn:microsoft.com/office/officeart/2009/3/layout/StepUpProcess"/>
    <dgm:cxn modelId="{0A800109-7FA8-43C5-9CCC-B3EA8DC659AF}" type="presParOf" srcId="{3729ECDC-CCCA-4B30-94CD-DED32C45E9CC}" destId="{03567FBD-163F-44B4-BFBF-73DD47A04414}" srcOrd="1" destOrd="0" presId="urn:microsoft.com/office/officeart/2009/3/layout/StepUpProcess"/>
    <dgm:cxn modelId="{D704CC8B-B18F-4BD3-9926-361227CA4479}" type="presParOf" srcId="{3729ECDC-CCCA-4B30-94CD-DED32C45E9CC}" destId="{0BC99564-7D33-4C70-87FD-43906C77B96B}" srcOrd="2" destOrd="0" presId="urn:microsoft.com/office/officeart/2009/3/layout/StepUpProcess"/>
    <dgm:cxn modelId="{0DBAA844-45B0-47BA-BFCF-CFB6C5C400DC}" type="presParOf" srcId="{E17EFD24-D2B5-4025-BDB4-240D343EDCA1}" destId="{7300506B-301F-4091-9A4D-14051C9F93A6}" srcOrd="3" destOrd="0" presId="urn:microsoft.com/office/officeart/2009/3/layout/StepUpProcess"/>
    <dgm:cxn modelId="{64E475CF-CFF6-4716-AB23-53EEA2BC5032}" type="presParOf" srcId="{7300506B-301F-4091-9A4D-14051C9F93A6}" destId="{5CDEF7C6-B56A-4B41-AE5D-582A40DC5A71}" srcOrd="0" destOrd="0" presId="urn:microsoft.com/office/officeart/2009/3/layout/StepUpProcess"/>
    <dgm:cxn modelId="{AC1BF132-C654-4977-BD3C-7840403867C3}" type="presParOf" srcId="{E17EFD24-D2B5-4025-BDB4-240D343EDCA1}" destId="{794E5BCD-83FA-4949-BD4F-2C264C08C42C}" srcOrd="4" destOrd="0" presId="urn:microsoft.com/office/officeart/2009/3/layout/StepUpProcess"/>
    <dgm:cxn modelId="{47255330-00EA-4B34-A79F-CD753B528477}" type="presParOf" srcId="{794E5BCD-83FA-4949-BD4F-2C264C08C42C}" destId="{D41CA223-998E-47F1-A110-FFC520A33915}" srcOrd="0" destOrd="0" presId="urn:microsoft.com/office/officeart/2009/3/layout/StepUpProcess"/>
    <dgm:cxn modelId="{EC68ABE0-C05B-4E34-903D-0A2D491AD9A2}" type="presParOf" srcId="{794E5BCD-83FA-4949-BD4F-2C264C08C42C}" destId="{F386BAA4-727D-4EF0-857D-5D8F6A3A24FC}" srcOrd="1" destOrd="0" presId="urn:microsoft.com/office/officeart/2009/3/layout/StepUpProcess"/>
    <dgm:cxn modelId="{F59C6B8C-C396-4D15-958B-3302D878DDCD}" type="presParOf" srcId="{794E5BCD-83FA-4949-BD4F-2C264C08C42C}" destId="{854B8B06-C08D-4B23-9041-215E78BD38D8}" srcOrd="2" destOrd="0" presId="urn:microsoft.com/office/officeart/2009/3/layout/StepUpProcess"/>
    <dgm:cxn modelId="{3540381C-D0B0-49B4-91D4-B03A9F3D601D}" type="presParOf" srcId="{E17EFD24-D2B5-4025-BDB4-240D343EDCA1}" destId="{97A0FF9B-7276-4EE4-B153-96970494B549}" srcOrd="5" destOrd="0" presId="urn:microsoft.com/office/officeart/2009/3/layout/StepUpProcess"/>
    <dgm:cxn modelId="{E23DBAA4-EDCE-4709-970D-B1EB15E71629}" type="presParOf" srcId="{97A0FF9B-7276-4EE4-B153-96970494B549}" destId="{7D41AD8D-4449-4D2D-85EC-E617933AA8DD}" srcOrd="0" destOrd="0" presId="urn:microsoft.com/office/officeart/2009/3/layout/StepUpProcess"/>
    <dgm:cxn modelId="{BFCD3B32-9765-44FC-8666-F261F9CB1F7E}" type="presParOf" srcId="{E17EFD24-D2B5-4025-BDB4-240D343EDCA1}" destId="{9836155F-BA56-4DC3-9FEB-4015D3260DB5}" srcOrd="6" destOrd="0" presId="urn:microsoft.com/office/officeart/2009/3/layout/StepUpProcess"/>
    <dgm:cxn modelId="{4EB60D5B-618C-413A-841D-01956E69FD03}" type="presParOf" srcId="{9836155F-BA56-4DC3-9FEB-4015D3260DB5}" destId="{373264E0-2A99-4836-9A73-A6F96D7970BD}" srcOrd="0" destOrd="0" presId="urn:microsoft.com/office/officeart/2009/3/layout/StepUpProcess"/>
    <dgm:cxn modelId="{04127F1E-B726-43F4-A87A-FD46AD398B4E}" type="presParOf" srcId="{9836155F-BA56-4DC3-9FEB-4015D3260DB5}" destId="{7722A454-9522-454A-8F70-4C6B664449F1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C09E3F-B0CE-4DF1-8B41-B98C82A12B68}">
      <dsp:nvSpPr>
        <dsp:cNvPr id="0" name=""/>
        <dsp:cNvSpPr/>
      </dsp:nvSpPr>
      <dsp:spPr>
        <a:xfrm>
          <a:off x="4705815" y="2186960"/>
          <a:ext cx="2779722" cy="2404572"/>
        </a:xfrm>
        <a:prstGeom prst="hexagon">
          <a:avLst>
            <a:gd name="adj" fmla="val 28570"/>
            <a:gd name="vf" fmla="val 115470"/>
          </a:avLst>
        </a:prstGeom>
        <a:solidFill>
          <a:srgbClr val="00B05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u="none" kern="1200" dirty="0"/>
            <a:t>PESTLE</a:t>
          </a:r>
          <a:endParaRPr lang="en-GB" sz="2100" b="1" u="none" kern="1200" dirty="0"/>
        </a:p>
      </dsp:txBody>
      <dsp:txXfrm>
        <a:off x="5166454" y="2585431"/>
        <a:ext cx="1858444" cy="1607630"/>
      </dsp:txXfrm>
    </dsp:sp>
    <dsp:sp modelId="{1FF6DAFD-7D3F-421A-9EA2-6B9C83440F93}">
      <dsp:nvSpPr>
        <dsp:cNvPr id="0" name=""/>
        <dsp:cNvSpPr/>
      </dsp:nvSpPr>
      <dsp:spPr>
        <a:xfrm>
          <a:off x="6446455" y="1036535"/>
          <a:ext cx="1048781" cy="903663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66D2323F-B8C9-4143-A833-3B9A5169660D}">
      <dsp:nvSpPr>
        <dsp:cNvPr id="0" name=""/>
        <dsp:cNvSpPr/>
      </dsp:nvSpPr>
      <dsp:spPr>
        <a:xfrm>
          <a:off x="4961868" y="0"/>
          <a:ext cx="2277962" cy="1970705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Political</a:t>
          </a:r>
          <a:endParaRPr lang="en-GB" sz="1900" kern="1200" dirty="0"/>
        </a:p>
      </dsp:txBody>
      <dsp:txXfrm>
        <a:off x="5339375" y="326588"/>
        <a:ext cx="1522948" cy="1317529"/>
      </dsp:txXfrm>
    </dsp:sp>
    <dsp:sp modelId="{BDDE56A7-17E2-4411-A9F9-B9DB3ACA2595}">
      <dsp:nvSpPr>
        <dsp:cNvPr id="0" name=""/>
        <dsp:cNvSpPr/>
      </dsp:nvSpPr>
      <dsp:spPr>
        <a:xfrm>
          <a:off x="7670464" y="2725905"/>
          <a:ext cx="1048781" cy="903663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41E684D3-B36E-43CE-A8B5-84A86F676573}">
      <dsp:nvSpPr>
        <dsp:cNvPr id="0" name=""/>
        <dsp:cNvSpPr/>
      </dsp:nvSpPr>
      <dsp:spPr>
        <a:xfrm>
          <a:off x="7051024" y="1212115"/>
          <a:ext cx="2277962" cy="1970705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Economic</a:t>
          </a:r>
          <a:endParaRPr lang="en-GB" sz="2400" kern="1200" dirty="0"/>
        </a:p>
      </dsp:txBody>
      <dsp:txXfrm>
        <a:off x="7428531" y="1538703"/>
        <a:ext cx="1522948" cy="1317529"/>
      </dsp:txXfrm>
    </dsp:sp>
    <dsp:sp modelId="{73E30E35-68CE-4DBA-83AF-9DD8636416F6}">
      <dsp:nvSpPr>
        <dsp:cNvPr id="0" name=""/>
        <dsp:cNvSpPr/>
      </dsp:nvSpPr>
      <dsp:spPr>
        <a:xfrm>
          <a:off x="6820189" y="4632886"/>
          <a:ext cx="1048781" cy="903663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836CAE2-FFFD-44DA-AD1D-89A4A38B7670}">
      <dsp:nvSpPr>
        <dsp:cNvPr id="0" name=""/>
        <dsp:cNvSpPr/>
      </dsp:nvSpPr>
      <dsp:spPr>
        <a:xfrm>
          <a:off x="7051024" y="3594994"/>
          <a:ext cx="2277962" cy="1970705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Social</a:t>
          </a:r>
          <a:endParaRPr lang="en-GB" sz="2100" kern="1200" dirty="0"/>
        </a:p>
      </dsp:txBody>
      <dsp:txXfrm>
        <a:off x="7428531" y="3921582"/>
        <a:ext cx="1522948" cy="1317529"/>
      </dsp:txXfrm>
    </dsp:sp>
    <dsp:sp modelId="{69E2C3BF-867A-4E25-AC6E-9295F5358E8C}">
      <dsp:nvSpPr>
        <dsp:cNvPr id="0" name=""/>
        <dsp:cNvSpPr/>
      </dsp:nvSpPr>
      <dsp:spPr>
        <a:xfrm>
          <a:off x="4710988" y="4830837"/>
          <a:ext cx="1048781" cy="903663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7319B35-1B74-4AD3-962F-90E4636B26A4}">
      <dsp:nvSpPr>
        <dsp:cNvPr id="0" name=""/>
        <dsp:cNvSpPr/>
      </dsp:nvSpPr>
      <dsp:spPr>
        <a:xfrm>
          <a:off x="4961868" y="4808466"/>
          <a:ext cx="2277962" cy="1970705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Technological</a:t>
          </a:r>
          <a:endParaRPr lang="en-GB" sz="2100" kern="1200" dirty="0"/>
        </a:p>
      </dsp:txBody>
      <dsp:txXfrm>
        <a:off x="5339375" y="5135054"/>
        <a:ext cx="1522948" cy="1317529"/>
      </dsp:txXfrm>
    </dsp:sp>
    <dsp:sp modelId="{CC3ECC4F-F795-483C-B762-D086F8B2FB44}">
      <dsp:nvSpPr>
        <dsp:cNvPr id="0" name=""/>
        <dsp:cNvSpPr/>
      </dsp:nvSpPr>
      <dsp:spPr>
        <a:xfrm>
          <a:off x="3466934" y="3142146"/>
          <a:ext cx="1048781" cy="903663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A362B2F5-8C77-4D5B-9AF9-F8A65B2918EE}">
      <dsp:nvSpPr>
        <dsp:cNvPr id="0" name=""/>
        <dsp:cNvSpPr/>
      </dsp:nvSpPr>
      <dsp:spPr>
        <a:xfrm>
          <a:off x="2863012" y="3596350"/>
          <a:ext cx="2277962" cy="1970705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Legal</a:t>
          </a:r>
          <a:endParaRPr lang="en-GB" sz="1900" kern="1200" dirty="0"/>
        </a:p>
      </dsp:txBody>
      <dsp:txXfrm>
        <a:off x="3240519" y="3922938"/>
        <a:ext cx="1522948" cy="1317529"/>
      </dsp:txXfrm>
    </dsp:sp>
    <dsp:sp modelId="{A6EE8A47-0949-4487-8F8C-14D40A6A1F54}">
      <dsp:nvSpPr>
        <dsp:cNvPr id="0" name=""/>
        <dsp:cNvSpPr/>
      </dsp:nvSpPr>
      <dsp:spPr>
        <a:xfrm>
          <a:off x="2863012" y="1209404"/>
          <a:ext cx="2277962" cy="1970705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Environmental</a:t>
          </a:r>
          <a:endParaRPr lang="en-GB" sz="1900" kern="1200" dirty="0"/>
        </a:p>
      </dsp:txBody>
      <dsp:txXfrm>
        <a:off x="3240519" y="1535992"/>
        <a:ext cx="1522948" cy="13175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6264C2-9F6C-4FA2-98A2-B0E9EC51835C}">
      <dsp:nvSpPr>
        <dsp:cNvPr id="0" name=""/>
        <dsp:cNvSpPr/>
      </dsp:nvSpPr>
      <dsp:spPr>
        <a:xfrm>
          <a:off x="10237" y="2683023"/>
          <a:ext cx="3015110" cy="1507555"/>
        </a:xfrm>
        <a:prstGeom prst="roundRect">
          <a:avLst>
            <a:gd name="adj" fmla="val 10000"/>
          </a:avLst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Driving Force</a:t>
          </a:r>
        </a:p>
      </dsp:txBody>
      <dsp:txXfrm>
        <a:off x="54392" y="2727178"/>
        <a:ext cx="2926800" cy="1419245"/>
      </dsp:txXfrm>
    </dsp:sp>
    <dsp:sp modelId="{94756819-3638-4E8D-BB9D-EA9DA44EECB2}">
      <dsp:nvSpPr>
        <dsp:cNvPr id="0" name=""/>
        <dsp:cNvSpPr/>
      </dsp:nvSpPr>
      <dsp:spPr>
        <a:xfrm rot="18770822">
          <a:off x="2741630" y="2764080"/>
          <a:ext cx="1773481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773481" y="22587"/>
              </a:lnTo>
            </a:path>
          </a:pathLst>
        </a:custGeom>
        <a:noFill/>
        <a:ln w="12700" cap="flat" cmpd="sng" algn="ctr">
          <a:solidFill>
            <a:schemeClr val="accent6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3584033" y="2742330"/>
        <a:ext cx="88674" cy="88674"/>
      </dsp:txXfrm>
    </dsp:sp>
    <dsp:sp modelId="{8DE09F45-F958-463A-827F-D6149542603D}">
      <dsp:nvSpPr>
        <dsp:cNvPr id="0" name=""/>
        <dsp:cNvSpPr/>
      </dsp:nvSpPr>
      <dsp:spPr>
        <a:xfrm>
          <a:off x="4231393" y="1382756"/>
          <a:ext cx="3015110" cy="1507555"/>
        </a:xfrm>
        <a:prstGeom prst="roundRect">
          <a:avLst>
            <a:gd name="adj" fmla="val 10000"/>
          </a:avLst>
        </a:prstGeom>
        <a:solidFill>
          <a:schemeClr val="accent6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Patient Safety</a:t>
          </a:r>
        </a:p>
      </dsp:txBody>
      <dsp:txXfrm>
        <a:off x="4275548" y="1426911"/>
        <a:ext cx="2926800" cy="1419245"/>
      </dsp:txXfrm>
    </dsp:sp>
    <dsp:sp modelId="{FF639D73-42CC-407E-B89A-176C3C989B7D}">
      <dsp:nvSpPr>
        <dsp:cNvPr id="0" name=""/>
        <dsp:cNvSpPr/>
      </dsp:nvSpPr>
      <dsp:spPr>
        <a:xfrm rot="19457599">
          <a:off x="7106902" y="1680524"/>
          <a:ext cx="1485248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485248" y="22587"/>
              </a:lnTo>
            </a:path>
          </a:pathLst>
        </a:custGeom>
        <a:noFill/>
        <a:ln w="12700" cap="flat" cmpd="sng" algn="ctr">
          <a:solidFill>
            <a:schemeClr val="accent6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812394" y="1665981"/>
        <a:ext cx="74262" cy="74262"/>
      </dsp:txXfrm>
    </dsp:sp>
    <dsp:sp modelId="{F3110DE1-CDB1-4836-A547-EBE1B8F5D4D6}">
      <dsp:nvSpPr>
        <dsp:cNvPr id="0" name=""/>
        <dsp:cNvSpPr/>
      </dsp:nvSpPr>
      <dsp:spPr>
        <a:xfrm>
          <a:off x="8452548" y="515912"/>
          <a:ext cx="3015110" cy="1507555"/>
        </a:xfrm>
        <a:prstGeom prst="roundRect">
          <a:avLst>
            <a:gd name="adj" fmla="val 10000"/>
          </a:avLst>
        </a:prstGeom>
        <a:solidFill>
          <a:schemeClr val="accent6">
            <a:tint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Staff confidence</a:t>
          </a:r>
        </a:p>
      </dsp:txBody>
      <dsp:txXfrm>
        <a:off x="8496703" y="560067"/>
        <a:ext cx="2926800" cy="1419245"/>
      </dsp:txXfrm>
    </dsp:sp>
    <dsp:sp modelId="{ECF76E60-2F1E-4D0B-911C-A37F651654E3}">
      <dsp:nvSpPr>
        <dsp:cNvPr id="0" name=""/>
        <dsp:cNvSpPr/>
      </dsp:nvSpPr>
      <dsp:spPr>
        <a:xfrm rot="2142401">
          <a:off x="7106902" y="2547368"/>
          <a:ext cx="1485248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485248" y="22587"/>
              </a:lnTo>
            </a:path>
          </a:pathLst>
        </a:custGeom>
        <a:noFill/>
        <a:ln w="12700" cap="flat" cmpd="sng" algn="ctr">
          <a:solidFill>
            <a:schemeClr val="accent6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812394" y="2532825"/>
        <a:ext cx="74262" cy="74262"/>
      </dsp:txXfrm>
    </dsp:sp>
    <dsp:sp modelId="{877322AF-3AA8-44E5-8682-AD27FED7C0D0}">
      <dsp:nvSpPr>
        <dsp:cNvPr id="0" name=""/>
        <dsp:cNvSpPr/>
      </dsp:nvSpPr>
      <dsp:spPr>
        <a:xfrm>
          <a:off x="8452548" y="2249601"/>
          <a:ext cx="3015110" cy="1507555"/>
        </a:xfrm>
        <a:prstGeom prst="roundRect">
          <a:avLst>
            <a:gd name="adj" fmla="val 10000"/>
          </a:avLst>
        </a:prstGeom>
        <a:solidFill>
          <a:schemeClr val="accent6">
            <a:tint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Improves documentation</a:t>
          </a:r>
        </a:p>
      </dsp:txBody>
      <dsp:txXfrm>
        <a:off x="8496703" y="2293756"/>
        <a:ext cx="2926800" cy="1419245"/>
      </dsp:txXfrm>
    </dsp:sp>
    <dsp:sp modelId="{5EB9E4A5-B2C6-4749-B2D0-1366DB027504}">
      <dsp:nvSpPr>
        <dsp:cNvPr id="0" name=""/>
        <dsp:cNvSpPr/>
      </dsp:nvSpPr>
      <dsp:spPr>
        <a:xfrm rot="2829178">
          <a:off x="2741630" y="4064346"/>
          <a:ext cx="1773481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773481" y="22587"/>
              </a:lnTo>
            </a:path>
          </a:pathLst>
        </a:custGeom>
        <a:noFill/>
        <a:ln w="12700" cap="flat" cmpd="sng" algn="ctr">
          <a:solidFill>
            <a:schemeClr val="accent6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3584033" y="4042597"/>
        <a:ext cx="88674" cy="88674"/>
      </dsp:txXfrm>
    </dsp:sp>
    <dsp:sp modelId="{01DC358F-8CDA-44E5-A2F1-9E767B194FD0}">
      <dsp:nvSpPr>
        <dsp:cNvPr id="0" name=""/>
        <dsp:cNvSpPr/>
      </dsp:nvSpPr>
      <dsp:spPr>
        <a:xfrm>
          <a:off x="4231393" y="3983290"/>
          <a:ext cx="3015110" cy="1507555"/>
        </a:xfrm>
        <a:prstGeom prst="roundRect">
          <a:avLst>
            <a:gd name="adj" fmla="val 10000"/>
          </a:avLst>
        </a:prstGeom>
        <a:solidFill>
          <a:schemeClr val="accent6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Legal Compliance</a:t>
          </a:r>
        </a:p>
      </dsp:txBody>
      <dsp:txXfrm>
        <a:off x="4275548" y="4027445"/>
        <a:ext cx="2926800" cy="1419245"/>
      </dsp:txXfrm>
    </dsp:sp>
    <dsp:sp modelId="{19E9407E-A4DC-4B3F-8E07-61FBB6C3036D}">
      <dsp:nvSpPr>
        <dsp:cNvPr id="0" name=""/>
        <dsp:cNvSpPr/>
      </dsp:nvSpPr>
      <dsp:spPr>
        <a:xfrm>
          <a:off x="7246503" y="4714479"/>
          <a:ext cx="1206044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206044" y="22587"/>
              </a:lnTo>
            </a:path>
          </a:pathLst>
        </a:custGeom>
        <a:noFill/>
        <a:ln w="12700" cap="flat" cmpd="sng" algn="ctr">
          <a:solidFill>
            <a:schemeClr val="accent6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819375" y="4706916"/>
        <a:ext cx="60302" cy="60302"/>
      </dsp:txXfrm>
    </dsp:sp>
    <dsp:sp modelId="{78E1E42E-0D10-4051-A6A0-3FDA04A3F687}">
      <dsp:nvSpPr>
        <dsp:cNvPr id="0" name=""/>
        <dsp:cNvSpPr/>
      </dsp:nvSpPr>
      <dsp:spPr>
        <a:xfrm>
          <a:off x="8452548" y="3983290"/>
          <a:ext cx="3015110" cy="1507555"/>
        </a:xfrm>
        <a:prstGeom prst="roundRect">
          <a:avLst>
            <a:gd name="adj" fmla="val 10000"/>
          </a:avLst>
        </a:prstGeom>
        <a:solidFill>
          <a:schemeClr val="accent6">
            <a:tint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Reduced Risk</a:t>
          </a:r>
        </a:p>
      </dsp:txBody>
      <dsp:txXfrm>
        <a:off x="8496703" y="4027445"/>
        <a:ext cx="2926800" cy="14192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6264C2-9F6C-4FA2-98A2-B0E9EC51835C}">
      <dsp:nvSpPr>
        <dsp:cNvPr id="0" name=""/>
        <dsp:cNvSpPr/>
      </dsp:nvSpPr>
      <dsp:spPr>
        <a:xfrm>
          <a:off x="10237" y="2683023"/>
          <a:ext cx="3015110" cy="1507555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Restraining Force</a:t>
          </a:r>
        </a:p>
      </dsp:txBody>
      <dsp:txXfrm>
        <a:off x="54392" y="2727178"/>
        <a:ext cx="2926800" cy="1419245"/>
      </dsp:txXfrm>
    </dsp:sp>
    <dsp:sp modelId="{94756819-3638-4E8D-BB9D-EA9DA44EECB2}">
      <dsp:nvSpPr>
        <dsp:cNvPr id="0" name=""/>
        <dsp:cNvSpPr/>
      </dsp:nvSpPr>
      <dsp:spPr>
        <a:xfrm rot="18770822">
          <a:off x="2741630" y="2764080"/>
          <a:ext cx="1773481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773481" y="22587"/>
              </a:lnTo>
            </a:path>
          </a:pathLst>
        </a:custGeom>
        <a:noFill/>
        <a:ln w="127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3584033" y="2742330"/>
        <a:ext cx="88674" cy="88674"/>
      </dsp:txXfrm>
    </dsp:sp>
    <dsp:sp modelId="{8DE09F45-F958-463A-827F-D6149542603D}">
      <dsp:nvSpPr>
        <dsp:cNvPr id="0" name=""/>
        <dsp:cNvSpPr/>
      </dsp:nvSpPr>
      <dsp:spPr>
        <a:xfrm>
          <a:off x="4231393" y="1382756"/>
          <a:ext cx="3015110" cy="1507555"/>
        </a:xfrm>
        <a:prstGeom prst="roundRect">
          <a:avLst>
            <a:gd name="adj" fmla="val 10000"/>
          </a:avLst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Understanding of MCA</a:t>
          </a:r>
        </a:p>
      </dsp:txBody>
      <dsp:txXfrm>
        <a:off x="4275548" y="1426911"/>
        <a:ext cx="2926800" cy="1419245"/>
      </dsp:txXfrm>
    </dsp:sp>
    <dsp:sp modelId="{FF639D73-42CC-407E-B89A-176C3C989B7D}">
      <dsp:nvSpPr>
        <dsp:cNvPr id="0" name=""/>
        <dsp:cNvSpPr/>
      </dsp:nvSpPr>
      <dsp:spPr>
        <a:xfrm rot="19457599">
          <a:off x="7106902" y="1680524"/>
          <a:ext cx="1485248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485248" y="22587"/>
              </a:lnTo>
            </a:path>
          </a:pathLst>
        </a:custGeom>
        <a:noFill/>
        <a:ln w="12700" cap="flat" cmpd="sng" algn="ctr">
          <a:solidFill>
            <a:schemeClr val="accent2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812394" y="1665981"/>
        <a:ext cx="74262" cy="74262"/>
      </dsp:txXfrm>
    </dsp:sp>
    <dsp:sp modelId="{F3110DE1-CDB1-4836-A547-EBE1B8F5D4D6}">
      <dsp:nvSpPr>
        <dsp:cNvPr id="0" name=""/>
        <dsp:cNvSpPr/>
      </dsp:nvSpPr>
      <dsp:spPr>
        <a:xfrm>
          <a:off x="8452548" y="515912"/>
          <a:ext cx="3015110" cy="1507555"/>
        </a:xfrm>
        <a:prstGeom prst="roundRect">
          <a:avLst>
            <a:gd name="adj" fmla="val 10000"/>
          </a:avLst>
        </a:prstGeom>
        <a:solidFill>
          <a:schemeClr val="accent2">
            <a:tint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Training Rollout</a:t>
          </a:r>
        </a:p>
      </dsp:txBody>
      <dsp:txXfrm>
        <a:off x="8496703" y="560067"/>
        <a:ext cx="2926800" cy="1419245"/>
      </dsp:txXfrm>
    </dsp:sp>
    <dsp:sp modelId="{ECF76E60-2F1E-4D0B-911C-A37F651654E3}">
      <dsp:nvSpPr>
        <dsp:cNvPr id="0" name=""/>
        <dsp:cNvSpPr/>
      </dsp:nvSpPr>
      <dsp:spPr>
        <a:xfrm rot="2142401">
          <a:off x="7106902" y="2547368"/>
          <a:ext cx="1485248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485248" y="22587"/>
              </a:lnTo>
            </a:path>
          </a:pathLst>
        </a:custGeom>
        <a:noFill/>
        <a:ln w="12700" cap="flat" cmpd="sng" algn="ctr">
          <a:solidFill>
            <a:schemeClr val="accent2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812394" y="2532825"/>
        <a:ext cx="74262" cy="74262"/>
      </dsp:txXfrm>
    </dsp:sp>
    <dsp:sp modelId="{877322AF-3AA8-44E5-8682-AD27FED7C0D0}">
      <dsp:nvSpPr>
        <dsp:cNvPr id="0" name=""/>
        <dsp:cNvSpPr/>
      </dsp:nvSpPr>
      <dsp:spPr>
        <a:xfrm>
          <a:off x="8452548" y="2249601"/>
          <a:ext cx="3015110" cy="1507555"/>
        </a:xfrm>
        <a:prstGeom prst="roundRect">
          <a:avLst>
            <a:gd name="adj" fmla="val 10000"/>
          </a:avLst>
        </a:prstGeom>
        <a:solidFill>
          <a:schemeClr val="accent2">
            <a:tint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Change to practice / loss of autonomy</a:t>
          </a:r>
        </a:p>
      </dsp:txBody>
      <dsp:txXfrm>
        <a:off x="8496703" y="2293756"/>
        <a:ext cx="2926800" cy="1419245"/>
      </dsp:txXfrm>
    </dsp:sp>
    <dsp:sp modelId="{5EB9E4A5-B2C6-4749-B2D0-1366DB027504}">
      <dsp:nvSpPr>
        <dsp:cNvPr id="0" name=""/>
        <dsp:cNvSpPr/>
      </dsp:nvSpPr>
      <dsp:spPr>
        <a:xfrm rot="2829178">
          <a:off x="2741630" y="4064346"/>
          <a:ext cx="1773481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773481" y="22587"/>
              </a:lnTo>
            </a:path>
          </a:pathLst>
        </a:custGeom>
        <a:noFill/>
        <a:ln w="127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3584033" y="4042597"/>
        <a:ext cx="88674" cy="88674"/>
      </dsp:txXfrm>
    </dsp:sp>
    <dsp:sp modelId="{01DC358F-8CDA-44E5-A2F1-9E767B194FD0}">
      <dsp:nvSpPr>
        <dsp:cNvPr id="0" name=""/>
        <dsp:cNvSpPr/>
      </dsp:nvSpPr>
      <dsp:spPr>
        <a:xfrm>
          <a:off x="4231393" y="3983290"/>
          <a:ext cx="3015110" cy="1507555"/>
        </a:xfrm>
        <a:prstGeom prst="roundRect">
          <a:avLst>
            <a:gd name="adj" fmla="val 10000"/>
          </a:avLst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Workload / Documentation</a:t>
          </a:r>
        </a:p>
      </dsp:txBody>
      <dsp:txXfrm>
        <a:off x="4275548" y="4027445"/>
        <a:ext cx="2926800" cy="1419245"/>
      </dsp:txXfrm>
    </dsp:sp>
    <dsp:sp modelId="{19E9407E-A4DC-4B3F-8E07-61FBB6C3036D}">
      <dsp:nvSpPr>
        <dsp:cNvPr id="0" name=""/>
        <dsp:cNvSpPr/>
      </dsp:nvSpPr>
      <dsp:spPr>
        <a:xfrm>
          <a:off x="7246503" y="4714479"/>
          <a:ext cx="1206044" cy="45175"/>
        </a:xfrm>
        <a:custGeom>
          <a:avLst/>
          <a:gdLst/>
          <a:ahLst/>
          <a:cxnLst/>
          <a:rect l="0" t="0" r="0" b="0"/>
          <a:pathLst>
            <a:path>
              <a:moveTo>
                <a:pt x="0" y="22587"/>
              </a:moveTo>
              <a:lnTo>
                <a:pt x="1206044" y="22587"/>
              </a:lnTo>
            </a:path>
          </a:pathLst>
        </a:custGeom>
        <a:noFill/>
        <a:ln w="12700" cap="flat" cmpd="sng" algn="ctr">
          <a:solidFill>
            <a:schemeClr val="accent2">
              <a:tint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819375" y="4706916"/>
        <a:ext cx="60302" cy="60302"/>
      </dsp:txXfrm>
    </dsp:sp>
    <dsp:sp modelId="{78E1E42E-0D10-4051-A6A0-3FDA04A3F687}">
      <dsp:nvSpPr>
        <dsp:cNvPr id="0" name=""/>
        <dsp:cNvSpPr/>
      </dsp:nvSpPr>
      <dsp:spPr>
        <a:xfrm>
          <a:off x="8452548" y="3983290"/>
          <a:ext cx="3015110" cy="1507555"/>
        </a:xfrm>
        <a:prstGeom prst="roundRect">
          <a:avLst>
            <a:gd name="adj" fmla="val 10000"/>
          </a:avLst>
        </a:prstGeom>
        <a:solidFill>
          <a:schemeClr val="accent2">
            <a:tint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Perceived delays on scene</a:t>
          </a:r>
        </a:p>
      </dsp:txBody>
      <dsp:txXfrm>
        <a:off x="8496703" y="4027445"/>
        <a:ext cx="2926800" cy="14192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67D0C-3766-4C01-B2E2-488FEA189219}">
      <dsp:nvSpPr>
        <dsp:cNvPr id="0" name=""/>
        <dsp:cNvSpPr/>
      </dsp:nvSpPr>
      <dsp:spPr>
        <a:xfrm rot="16200000">
          <a:off x="-103702" y="189331"/>
          <a:ext cx="5040004" cy="5040004"/>
        </a:xfrm>
        <a:prstGeom prst="downArrow">
          <a:avLst>
            <a:gd name="adj1" fmla="val 50000"/>
            <a:gd name="adj2" fmla="val 35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7880" tIns="817880" rIns="817880" bIns="817880" numCol="1" spcCol="1270" anchor="ctr" anchorCtr="0">
          <a:noAutofit/>
        </a:bodyPr>
        <a:lstStyle/>
        <a:p>
          <a:pPr marL="0" lvl="0" indent="0" algn="ctr" defTabSz="5111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500" kern="1200" dirty="0"/>
            <a:t>32</a:t>
          </a:r>
          <a:endParaRPr lang="en-GB" sz="6500" kern="1200" dirty="0"/>
        </a:p>
      </dsp:txBody>
      <dsp:txXfrm rot="5400000">
        <a:off x="-103701" y="1449331"/>
        <a:ext cx="4158003" cy="2520002"/>
      </dsp:txXfrm>
    </dsp:sp>
    <dsp:sp modelId="{B954D00E-179B-4120-826B-1165DF6B8DD3}">
      <dsp:nvSpPr>
        <dsp:cNvPr id="0" name=""/>
        <dsp:cNvSpPr/>
      </dsp:nvSpPr>
      <dsp:spPr>
        <a:xfrm rot="5400000">
          <a:off x="4991719" y="1089341"/>
          <a:ext cx="3239983" cy="3239983"/>
        </a:xfrm>
        <a:prstGeom prst="downArrow">
          <a:avLst>
            <a:gd name="adj1" fmla="val 50000"/>
            <a:gd name="adj2" fmla="val 35000"/>
          </a:avLst>
        </a:prstGeom>
        <a:solidFill>
          <a:srgbClr val="ED2A2A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5384" tIns="405384" rIns="405384" bIns="405384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/>
            <a:t>25</a:t>
          </a:r>
        </a:p>
      </dsp:txBody>
      <dsp:txXfrm rot="-5400000">
        <a:off x="5558717" y="1899337"/>
        <a:ext cx="2672986" cy="16199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B302F-5717-4AE5-A17C-21CAA1768A72}">
      <dsp:nvSpPr>
        <dsp:cNvPr id="0" name=""/>
        <dsp:cNvSpPr/>
      </dsp:nvSpPr>
      <dsp:spPr>
        <a:xfrm>
          <a:off x="3712591" y="384707"/>
          <a:ext cx="4971600" cy="4971600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Change</a:t>
          </a:r>
        </a:p>
      </dsp:txBody>
      <dsp:txXfrm>
        <a:off x="6332742" y="1438212"/>
        <a:ext cx="1775571" cy="1479643"/>
      </dsp:txXfrm>
    </dsp:sp>
    <dsp:sp modelId="{AC807732-6BA4-4B51-97C5-C124BA1D6FEE}">
      <dsp:nvSpPr>
        <dsp:cNvPr id="0" name=""/>
        <dsp:cNvSpPr/>
      </dsp:nvSpPr>
      <dsp:spPr>
        <a:xfrm>
          <a:off x="3610199" y="562264"/>
          <a:ext cx="4971600" cy="4971600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Refreeze</a:t>
          </a:r>
        </a:p>
      </dsp:txBody>
      <dsp:txXfrm>
        <a:off x="4793914" y="3787886"/>
        <a:ext cx="2663357" cy="1302085"/>
      </dsp:txXfrm>
    </dsp:sp>
    <dsp:sp modelId="{2785F6B2-2DDE-405B-B205-AFC3FD4DEC58}">
      <dsp:nvSpPr>
        <dsp:cNvPr id="0" name=""/>
        <dsp:cNvSpPr/>
      </dsp:nvSpPr>
      <dsp:spPr>
        <a:xfrm>
          <a:off x="3507808" y="384707"/>
          <a:ext cx="4971600" cy="4971600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Unfreeze</a:t>
          </a:r>
        </a:p>
      </dsp:txBody>
      <dsp:txXfrm>
        <a:off x="4083685" y="1438212"/>
        <a:ext cx="1775571" cy="1479643"/>
      </dsp:txXfrm>
    </dsp:sp>
    <dsp:sp modelId="{A9165834-C6B5-4EE8-8DD1-524CB8284DD7}">
      <dsp:nvSpPr>
        <dsp:cNvPr id="0" name=""/>
        <dsp:cNvSpPr/>
      </dsp:nvSpPr>
      <dsp:spPr>
        <a:xfrm>
          <a:off x="3405235" y="76941"/>
          <a:ext cx="5587131" cy="5587131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08F05-052D-4CC2-BB7C-1ABCF6C862C3}">
      <dsp:nvSpPr>
        <dsp:cNvPr id="0" name=""/>
        <dsp:cNvSpPr/>
      </dsp:nvSpPr>
      <dsp:spPr>
        <a:xfrm>
          <a:off x="3302434" y="254184"/>
          <a:ext cx="5587131" cy="5587131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shade val="90000"/>
            <a:hueOff val="207713"/>
            <a:satOff val="-4436"/>
            <a:lumOff val="1655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CF207D-D095-4CD6-BF74-D2699C281FF1}">
      <dsp:nvSpPr>
        <dsp:cNvPr id="0" name=""/>
        <dsp:cNvSpPr/>
      </dsp:nvSpPr>
      <dsp:spPr>
        <a:xfrm>
          <a:off x="3199632" y="76941"/>
          <a:ext cx="5587131" cy="5587131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shade val="90000"/>
            <a:hueOff val="415426"/>
            <a:satOff val="-8871"/>
            <a:lumOff val="331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AA50F-196C-4A8F-8738-CD66100E9309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13800000"/>
            <a:gd name="adj2" fmla="val 16200000"/>
            <a:gd name="adj3" fmla="val 3062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3D76EE-2372-47B8-924A-690160BFCF82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11400000"/>
            <a:gd name="adj2" fmla="val 13800000"/>
            <a:gd name="adj3" fmla="val 3062"/>
          </a:avLst>
        </a:prstGeom>
        <a:solidFill>
          <a:schemeClr val="accent4">
            <a:hueOff val="9096231"/>
            <a:satOff val="-41972"/>
            <a:lumOff val="15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C0A8C-884B-435D-B745-E1846BA70C7D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9000000"/>
            <a:gd name="adj2" fmla="val 11400000"/>
            <a:gd name="adj3" fmla="val 3062"/>
          </a:avLst>
        </a:prstGeom>
        <a:solidFill>
          <a:schemeClr val="accent4">
            <a:hueOff val="7796769"/>
            <a:satOff val="-35976"/>
            <a:lumOff val="13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94886-8C73-4DB3-B5EB-B3E6302B659A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6600000"/>
            <a:gd name="adj2" fmla="val 9000000"/>
            <a:gd name="adj3" fmla="val 3062"/>
          </a:avLst>
        </a:prstGeom>
        <a:solidFill>
          <a:schemeClr val="accent4">
            <a:hueOff val="6497308"/>
            <a:satOff val="-29980"/>
            <a:lumOff val="110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1A89E-C82B-4D25-AECD-471073973072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4200000"/>
            <a:gd name="adj2" fmla="val 6600000"/>
            <a:gd name="adj3" fmla="val 3062"/>
          </a:avLst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97A91-50E1-4DCF-879D-4A80698ECDE9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1800000"/>
            <a:gd name="adj2" fmla="val 4200000"/>
            <a:gd name="adj3" fmla="val 3062"/>
          </a:avLst>
        </a:prstGeom>
        <a:solidFill>
          <a:schemeClr val="accent4">
            <a:hueOff val="3898385"/>
            <a:satOff val="-17988"/>
            <a:lumOff val="66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00F2E-3D7C-4917-8FEA-7BF4221C6E68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21000000"/>
            <a:gd name="adj2" fmla="val 1800000"/>
            <a:gd name="adj3" fmla="val 3062"/>
          </a:avLst>
        </a:prstGeom>
        <a:solidFill>
          <a:schemeClr val="accent4">
            <a:hueOff val="2598923"/>
            <a:satOff val="-11992"/>
            <a:lumOff val="4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C46A4-4408-47DF-BAA1-CD1D39F63128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18600000"/>
            <a:gd name="adj2" fmla="val 21000000"/>
            <a:gd name="adj3" fmla="val 3062"/>
          </a:avLst>
        </a:prstGeom>
        <a:solidFill>
          <a:schemeClr val="accent4">
            <a:hueOff val="1299462"/>
            <a:satOff val="-5996"/>
            <a:lumOff val="22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D5901-47DC-4154-B63F-A5BF93D97C9C}">
      <dsp:nvSpPr>
        <dsp:cNvPr id="0" name=""/>
        <dsp:cNvSpPr/>
      </dsp:nvSpPr>
      <dsp:spPr>
        <a:xfrm>
          <a:off x="1744721" y="458918"/>
          <a:ext cx="4638557" cy="4638557"/>
        </a:xfrm>
        <a:prstGeom prst="blockArc">
          <a:avLst>
            <a:gd name="adj1" fmla="val 16200000"/>
            <a:gd name="adj2" fmla="val 18600000"/>
            <a:gd name="adj3" fmla="val 306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C1DE8-8530-4024-AB58-DCAEC5BB4571}">
      <dsp:nvSpPr>
        <dsp:cNvPr id="0" name=""/>
        <dsp:cNvSpPr/>
      </dsp:nvSpPr>
      <dsp:spPr>
        <a:xfrm>
          <a:off x="3359546" y="2073744"/>
          <a:ext cx="1408906" cy="140890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Working Group</a:t>
          </a:r>
        </a:p>
      </dsp:txBody>
      <dsp:txXfrm>
        <a:off x="3565876" y="2280074"/>
        <a:ext cx="996246" cy="996246"/>
      </dsp:txXfrm>
    </dsp:sp>
    <dsp:sp modelId="{6E8DC2E8-8EA8-48E1-AD7C-BC3E15049836}">
      <dsp:nvSpPr>
        <dsp:cNvPr id="0" name=""/>
        <dsp:cNvSpPr/>
      </dsp:nvSpPr>
      <dsp:spPr>
        <a:xfrm>
          <a:off x="3570882" y="1305"/>
          <a:ext cx="986234" cy="98623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Ops Staff</a:t>
          </a:r>
        </a:p>
      </dsp:txBody>
      <dsp:txXfrm>
        <a:off x="3715313" y="145736"/>
        <a:ext cx="697372" cy="697372"/>
      </dsp:txXfrm>
    </dsp:sp>
    <dsp:sp modelId="{140C000D-0CE7-4043-8624-8E8AB74521F8}">
      <dsp:nvSpPr>
        <dsp:cNvPr id="0" name=""/>
        <dsp:cNvSpPr/>
      </dsp:nvSpPr>
      <dsp:spPr>
        <a:xfrm>
          <a:off x="5038864" y="535607"/>
          <a:ext cx="986234" cy="986234"/>
        </a:xfrm>
        <a:prstGeom prst="ellipse">
          <a:avLst/>
        </a:prstGeom>
        <a:solidFill>
          <a:schemeClr val="accent4">
            <a:hueOff val="1299462"/>
            <a:satOff val="-5996"/>
            <a:lumOff val="2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Patient Safety Team</a:t>
          </a:r>
        </a:p>
      </dsp:txBody>
      <dsp:txXfrm>
        <a:off x="5183295" y="680038"/>
        <a:ext cx="697372" cy="697372"/>
      </dsp:txXfrm>
    </dsp:sp>
    <dsp:sp modelId="{74871C16-F505-4D05-8171-0EAEA1AD2303}">
      <dsp:nvSpPr>
        <dsp:cNvPr id="0" name=""/>
        <dsp:cNvSpPr/>
      </dsp:nvSpPr>
      <dsp:spPr>
        <a:xfrm>
          <a:off x="5819961" y="1888507"/>
          <a:ext cx="986234" cy="986234"/>
        </a:xfrm>
        <a:prstGeom prst="ellipse">
          <a:avLst/>
        </a:prstGeom>
        <a:solidFill>
          <a:schemeClr val="accent4">
            <a:hueOff val="2598923"/>
            <a:satOff val="-11992"/>
            <a:lumOff val="4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Mental Health</a:t>
          </a:r>
        </a:p>
      </dsp:txBody>
      <dsp:txXfrm>
        <a:off x="5964392" y="2032938"/>
        <a:ext cx="697372" cy="697372"/>
      </dsp:txXfrm>
    </dsp:sp>
    <dsp:sp modelId="{65B1D34E-B7B0-466C-AE76-229412CD3D10}">
      <dsp:nvSpPr>
        <dsp:cNvPr id="0" name=""/>
        <dsp:cNvSpPr/>
      </dsp:nvSpPr>
      <dsp:spPr>
        <a:xfrm>
          <a:off x="5548689" y="3426967"/>
          <a:ext cx="986234" cy="986234"/>
        </a:xfrm>
        <a:prstGeom prst="ellipse">
          <a:avLst/>
        </a:prstGeom>
        <a:solidFill>
          <a:schemeClr val="accent4">
            <a:hueOff val="3898385"/>
            <a:satOff val="-17988"/>
            <a:lumOff val="6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Trade</a:t>
          </a:r>
          <a:r>
            <a:rPr lang="en-GB" sz="2400" kern="1200" dirty="0"/>
            <a:t> </a:t>
          </a:r>
          <a:r>
            <a:rPr lang="en-GB" sz="2000" kern="1200" dirty="0"/>
            <a:t>Union</a:t>
          </a:r>
          <a:endParaRPr lang="en-GB" sz="2400" kern="1200" dirty="0"/>
        </a:p>
      </dsp:txBody>
      <dsp:txXfrm>
        <a:off x="5693120" y="3571398"/>
        <a:ext cx="697372" cy="697372"/>
      </dsp:txXfrm>
    </dsp:sp>
    <dsp:sp modelId="{97E21855-7FF5-410A-A8E5-BA85E34D4522}">
      <dsp:nvSpPr>
        <dsp:cNvPr id="0" name=""/>
        <dsp:cNvSpPr/>
      </dsp:nvSpPr>
      <dsp:spPr>
        <a:xfrm>
          <a:off x="4351979" y="4431126"/>
          <a:ext cx="986234" cy="986234"/>
        </a:xfrm>
        <a:prstGeom prst="ellipse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Patient</a:t>
          </a:r>
        </a:p>
      </dsp:txBody>
      <dsp:txXfrm>
        <a:off x="4496410" y="4575557"/>
        <a:ext cx="697372" cy="697372"/>
      </dsp:txXfrm>
    </dsp:sp>
    <dsp:sp modelId="{5F0BC5DC-625E-4E8E-BCA0-F8B997790C61}">
      <dsp:nvSpPr>
        <dsp:cNvPr id="0" name=""/>
        <dsp:cNvSpPr/>
      </dsp:nvSpPr>
      <dsp:spPr>
        <a:xfrm>
          <a:off x="2789785" y="4431126"/>
          <a:ext cx="986234" cy="986234"/>
        </a:xfrm>
        <a:prstGeom prst="ellipse">
          <a:avLst/>
        </a:prstGeom>
        <a:solidFill>
          <a:schemeClr val="accent4">
            <a:hueOff val="6497308"/>
            <a:satOff val="-29980"/>
            <a:lumOff val="11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Legal</a:t>
          </a:r>
          <a:endParaRPr lang="en-GB" sz="1200" kern="1200" dirty="0"/>
        </a:p>
      </dsp:txBody>
      <dsp:txXfrm>
        <a:off x="2934216" y="4575557"/>
        <a:ext cx="697372" cy="697372"/>
      </dsp:txXfrm>
    </dsp:sp>
    <dsp:sp modelId="{6B4916E2-560F-46D0-9AA7-A092FEEDADDD}">
      <dsp:nvSpPr>
        <dsp:cNvPr id="0" name=""/>
        <dsp:cNvSpPr/>
      </dsp:nvSpPr>
      <dsp:spPr>
        <a:xfrm>
          <a:off x="1593076" y="3426967"/>
          <a:ext cx="986234" cy="986234"/>
        </a:xfrm>
        <a:prstGeom prst="ellipse">
          <a:avLst/>
        </a:prstGeom>
        <a:solidFill>
          <a:schemeClr val="accent4">
            <a:hueOff val="7796769"/>
            <a:satOff val="-35976"/>
            <a:lumOff val="13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Safe-guarding</a:t>
          </a:r>
          <a:endParaRPr lang="en-GB" sz="1200" kern="1200" dirty="0"/>
        </a:p>
      </dsp:txBody>
      <dsp:txXfrm>
        <a:off x="1737507" y="3571398"/>
        <a:ext cx="697372" cy="697372"/>
      </dsp:txXfrm>
    </dsp:sp>
    <dsp:sp modelId="{D3F198F4-0C4D-4A5D-A6B1-30EEBE3B7778}">
      <dsp:nvSpPr>
        <dsp:cNvPr id="0" name=""/>
        <dsp:cNvSpPr/>
      </dsp:nvSpPr>
      <dsp:spPr>
        <a:xfrm>
          <a:off x="1321803" y="1888507"/>
          <a:ext cx="986234" cy="986234"/>
        </a:xfrm>
        <a:prstGeom prst="ellipse">
          <a:avLst/>
        </a:prstGeom>
        <a:solidFill>
          <a:schemeClr val="accent4">
            <a:hueOff val="9096231"/>
            <a:satOff val="-41972"/>
            <a:lumOff val="15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E&amp;D</a:t>
          </a:r>
        </a:p>
      </dsp:txBody>
      <dsp:txXfrm>
        <a:off x="1466234" y="2032938"/>
        <a:ext cx="697372" cy="697372"/>
      </dsp:txXfrm>
    </dsp:sp>
    <dsp:sp modelId="{EDED5170-C493-4B5D-83DF-A5DE45DD3CC3}">
      <dsp:nvSpPr>
        <dsp:cNvPr id="0" name=""/>
        <dsp:cNvSpPr/>
      </dsp:nvSpPr>
      <dsp:spPr>
        <a:xfrm>
          <a:off x="2102900" y="535607"/>
          <a:ext cx="986234" cy="986234"/>
        </a:xfrm>
        <a:prstGeom prst="ellipse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Clinical</a:t>
          </a:r>
          <a:endParaRPr lang="en-GB" sz="1400" kern="1200" dirty="0"/>
        </a:p>
      </dsp:txBody>
      <dsp:txXfrm>
        <a:off x="2247331" y="680038"/>
        <a:ext cx="697372" cy="6973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72CEC-D1C9-410B-9D98-15122328B28D}">
      <dsp:nvSpPr>
        <dsp:cNvPr id="0" name=""/>
        <dsp:cNvSpPr/>
      </dsp:nvSpPr>
      <dsp:spPr>
        <a:xfrm rot="5400000">
          <a:off x="557009" y="1758951"/>
          <a:ext cx="1660708" cy="2763380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8ABCC-645A-46C4-B2AA-3D3CBA1D5C0B}">
      <dsp:nvSpPr>
        <dsp:cNvPr id="0" name=""/>
        <dsp:cNvSpPr/>
      </dsp:nvSpPr>
      <dsp:spPr>
        <a:xfrm>
          <a:off x="279796" y="2584607"/>
          <a:ext cx="2494795" cy="218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Communication</a:t>
          </a:r>
        </a:p>
      </dsp:txBody>
      <dsp:txXfrm>
        <a:off x="279796" y="2584607"/>
        <a:ext cx="2494795" cy="2186834"/>
      </dsp:txXfrm>
    </dsp:sp>
    <dsp:sp modelId="{CB79AA8B-C6B3-4176-A4A3-B32549C419B0}">
      <dsp:nvSpPr>
        <dsp:cNvPr id="0" name=""/>
        <dsp:cNvSpPr/>
      </dsp:nvSpPr>
      <dsp:spPr>
        <a:xfrm>
          <a:off x="2303876" y="1555508"/>
          <a:ext cx="470716" cy="470716"/>
        </a:xfrm>
        <a:prstGeom prst="triangle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424BC-8B6D-4E49-AB8F-C0B7917B5E5D}">
      <dsp:nvSpPr>
        <dsp:cNvPr id="0" name=""/>
        <dsp:cNvSpPr/>
      </dsp:nvSpPr>
      <dsp:spPr>
        <a:xfrm rot="5400000">
          <a:off x="3611127" y="1003207"/>
          <a:ext cx="1660708" cy="2763380"/>
        </a:xfrm>
        <a:prstGeom prst="corner">
          <a:avLst>
            <a:gd name="adj1" fmla="val 16120"/>
            <a:gd name="adj2" fmla="val 161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67FBD-163F-44B4-BFBF-73DD47A04414}">
      <dsp:nvSpPr>
        <dsp:cNvPr id="0" name=""/>
        <dsp:cNvSpPr/>
      </dsp:nvSpPr>
      <dsp:spPr>
        <a:xfrm>
          <a:off x="3333913" y="1828862"/>
          <a:ext cx="2494795" cy="218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e-Learning</a:t>
          </a:r>
        </a:p>
      </dsp:txBody>
      <dsp:txXfrm>
        <a:off x="3333913" y="1828862"/>
        <a:ext cx="2494795" cy="2186834"/>
      </dsp:txXfrm>
    </dsp:sp>
    <dsp:sp modelId="{0BC99564-7D33-4C70-87FD-43906C77B96B}">
      <dsp:nvSpPr>
        <dsp:cNvPr id="0" name=""/>
        <dsp:cNvSpPr/>
      </dsp:nvSpPr>
      <dsp:spPr>
        <a:xfrm>
          <a:off x="5357993" y="799764"/>
          <a:ext cx="470716" cy="470716"/>
        </a:xfrm>
        <a:prstGeom prst="triangle">
          <a:avLst>
            <a:gd name="adj" fmla="val 1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CA223-998E-47F1-A110-FFC520A33915}">
      <dsp:nvSpPr>
        <dsp:cNvPr id="0" name=""/>
        <dsp:cNvSpPr/>
      </dsp:nvSpPr>
      <dsp:spPr>
        <a:xfrm rot="5400000">
          <a:off x="6665244" y="247462"/>
          <a:ext cx="1660708" cy="2763380"/>
        </a:xfrm>
        <a:prstGeom prst="corner">
          <a:avLst>
            <a:gd name="adj1" fmla="val 16120"/>
            <a:gd name="adj2" fmla="val 1611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6BAA4-727D-4EF0-857D-5D8F6A3A24FC}">
      <dsp:nvSpPr>
        <dsp:cNvPr id="0" name=""/>
        <dsp:cNvSpPr/>
      </dsp:nvSpPr>
      <dsp:spPr>
        <a:xfrm>
          <a:off x="6388031" y="1073118"/>
          <a:ext cx="2494795" cy="218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Engagement</a:t>
          </a:r>
        </a:p>
      </dsp:txBody>
      <dsp:txXfrm>
        <a:off x="6388031" y="1073118"/>
        <a:ext cx="2494795" cy="2186834"/>
      </dsp:txXfrm>
    </dsp:sp>
    <dsp:sp modelId="{854B8B06-C08D-4B23-9041-215E78BD38D8}">
      <dsp:nvSpPr>
        <dsp:cNvPr id="0" name=""/>
        <dsp:cNvSpPr/>
      </dsp:nvSpPr>
      <dsp:spPr>
        <a:xfrm>
          <a:off x="8412110" y="44019"/>
          <a:ext cx="470716" cy="470716"/>
        </a:xfrm>
        <a:prstGeom prst="triangle">
          <a:avLst>
            <a:gd name="adj" fmla="val 1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264E0-2A99-4836-9A73-A6F96D7970BD}">
      <dsp:nvSpPr>
        <dsp:cNvPr id="0" name=""/>
        <dsp:cNvSpPr/>
      </dsp:nvSpPr>
      <dsp:spPr>
        <a:xfrm rot="5400000">
          <a:off x="9719362" y="-508281"/>
          <a:ext cx="1660708" cy="2763380"/>
        </a:xfrm>
        <a:prstGeom prst="corner">
          <a:avLst>
            <a:gd name="adj1" fmla="val 16120"/>
            <a:gd name="adj2" fmla="val 161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2A454-9522-454A-8F70-4C6B664449F1}">
      <dsp:nvSpPr>
        <dsp:cNvPr id="0" name=""/>
        <dsp:cNvSpPr/>
      </dsp:nvSpPr>
      <dsp:spPr>
        <a:xfrm>
          <a:off x="9442148" y="317374"/>
          <a:ext cx="2494795" cy="2186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Implementation</a:t>
          </a:r>
        </a:p>
      </dsp:txBody>
      <dsp:txXfrm>
        <a:off x="9442148" y="317374"/>
        <a:ext cx="2494795" cy="2186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EDCB4-3D16-4B39-8852-5FA274CCCD3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638F6-C3BB-4139-86BA-B96EF529A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3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638F6-C3BB-4139-86BA-B96EF529A6C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62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29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689F1-3DC7-7FB7-902C-AA2DCF81D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425FD7-1E9B-ED00-8C61-20BC4DC828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98AE7B-D3AC-13F3-4CB1-90A80F9D30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CE531-4400-4386-E7CD-CB863807F5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318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638F6-C3BB-4139-86BA-B96EF529A6C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0755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637C3-8D1E-FC5B-C69F-51198CEB7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8CB012-5C94-BC2E-AD99-40BC9810A8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27C9CB-9E10-26BD-3658-5C5640D4A4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7938E7-7772-7ACE-E039-FE7EC1ECA7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638F6-C3BB-4139-86BA-B96EF529A6C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063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99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9B19D8-0EF4-9135-041B-FB08FF5929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DAA120-E1F7-1B4F-439A-D8ADE7345B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5D3A3B-7547-4B23-45C8-FCF393F7BA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4636B-9454-4698-090E-6ADB8228E2A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6222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E72F48-DB39-9495-930E-38197208E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97612-C4D1-F91B-6193-39A9298B92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898ECF-4592-316A-0008-DD3897FD0F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CDF9B-90C5-C3B3-AEFD-C4434FC356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4631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350A78-50E6-F52E-1AD7-15CA1838F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61B397-DFC3-D817-6770-C9718EBA3F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E18CF7-C3F5-0B5B-1233-2D6E61346B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7E4B8C-2797-B506-B313-4D55D9D57D3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176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5E14A-F151-D325-C8E8-0EAA59E2E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49F451-F412-5187-BC35-DF50F9F6FC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4834B-3FF5-B314-4D6C-EC231E5141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2BDB0A-534A-E144-C349-784CD6EA91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4925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7B446-14EB-7228-94C9-FF46EFFE2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437251-5B12-47AF-7523-0688F970E3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2DF9C3-8BE6-AB75-56E8-BE325B4F8F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025F25-B27F-3317-0F90-06A4FC53F38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468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B78A8-CD3C-CF58-0160-40613D9BB9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2FC358-3BB6-CF03-6B5E-2E08FD8F62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87645B-5ED7-766D-A6A5-31875EB4E0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F5957F-7AC5-85BC-86B4-34542456201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3690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86F3E-C6A4-2937-4413-EEB758B564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CC2D9B-6B1B-CE2C-D79E-2D26D03238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775BDD-B755-D021-796A-FB2D9CB39B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EAC15F-28BB-849C-4E1E-0C7B8A70753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88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638F6-C3BB-4139-86BA-B96EF529A6C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477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D05938-24BE-CFF1-F077-9EE5B267F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872F26-92A3-0053-05A5-CB1D6F32B1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D953E6-5FB5-7CB3-26AD-153F3AE88D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18740A-0648-EE30-97DE-17E9BA4F91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2779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FB971F-658C-EA38-15E1-1A0B06D79A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FBE11-1119-10A7-7163-941AE0DEF3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2A6F0F-AC89-7B3A-33CB-538B31C683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E7DF4-11D2-45E2-2293-91CC7796EE0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9163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90E07A-CE57-8647-1CCB-AF3E4DF12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3E953D-F7F8-07BE-18DA-966AE8747B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9575A0-6B5E-28ED-F816-0B05AEB7E0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947C62-D02E-28BE-92B0-F6ED0DCE785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6664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B5CFE7-5FC8-60D8-28E0-80D4846C3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F6D8D8-208F-C127-3698-2C478E1053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DC194E-55C6-F3B9-DD7F-C9FB812E13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DAD134-DFC4-AF16-D51F-7DD3204DC52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797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A89EF3-AD24-511F-5791-66F2794C9C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5FAEBF-ADEF-7BBB-2DFE-2C6767CDBC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A25157-3CA9-E52B-0828-E008DD1594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2AD09-57F9-10A2-5EE9-73C2B1009E9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8093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D26C1F-F2D0-ECB0-E48E-DC5D94A73C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C3BB6F-3A11-70B4-58E9-E65D716B26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5EF70B-086D-C6D6-ED36-4D40254ED8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66D8C1-C2F3-FBBA-B43A-17F2BD5F1C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6784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7D701F-9A96-D20E-A351-CCEE2D4A7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7D59AB-B452-6BF4-B809-51AAAC8A0C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DD350F-DC0F-3B70-3118-BE57AC76F8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6C9DBD-817C-9D61-C003-B6BA8117E8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7033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D14027-480D-29F4-05D1-8C9600B25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A6EE3A-6F81-CE4A-E807-33FAF7F5EE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2CFC40-798A-9066-DA17-30A7541B79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F8211-9947-B24A-D54E-81BDD4DF18C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2928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2DE45C-09AB-5870-D370-84C048B14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86C5EC-2EA3-6DD5-7A08-6A82E21488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1DB1DE-BF83-F0D1-88F2-C66932DFA9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0EF712-A6BC-D9EB-E16C-C7D00FF1257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9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9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47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08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8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18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83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4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46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62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29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4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F2DE1-AF1A-4C4C-9A2C-8AAFB4CC1784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8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ational-partnership-agreement-right-care-right-person/national-partnership-agreement-right-care-right-person-rcrp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as.nhs.uk/wp-content/uploads/2023/01/Mental-Capacity-Act-2005-Policy-2022.pdf" TargetMode="External"/><Relationship Id="rId7" Type="http://schemas.openxmlformats.org/officeDocument/2006/relationships/hyperlink" Target="https://www.gov.wales/sites/default/files/pdf-versions/2025/2/2/1740501518/well-being-future-generations-act-essentials.pdf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wales/sites/default/files/publications/2025-04/mental-health-and-wellbeing-strategy-2025-to-2035.pdf" TargetMode="External"/><Relationship Id="rId5" Type="http://schemas.openxmlformats.org/officeDocument/2006/relationships/hyperlink" Target="https://www.southwestyorkshire.nhs.uk/wp-content/uploads/2018/12/807.pdf" TargetMode="External"/><Relationship Id="rId4" Type="http://schemas.openxmlformats.org/officeDocument/2006/relationships/hyperlink" Target="https://www.secamb.nhs.uk/document/mental-capacity-act-policy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27DC239-7C19-F5CA-6C90-36FB8ADA50D8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9ABCD7-8EC5-4AC4-B89E-DAEB1468F6EF}"/>
              </a:ext>
            </a:extLst>
          </p:cNvPr>
          <p:cNvSpPr txBox="1"/>
          <p:nvPr/>
        </p:nvSpPr>
        <p:spPr>
          <a:xfrm>
            <a:off x="565746" y="528159"/>
            <a:ext cx="7507459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Welsh Ambulance Services University NHS Trust</a:t>
            </a:r>
          </a:p>
          <a:p>
            <a:endParaRPr lang="en-GB"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ctr"/>
            <a:r>
              <a:rPr lang="en-GB" sz="4000" b="1" dirty="0">
                <a:solidFill>
                  <a:schemeClr val="bg1"/>
                </a:solidFill>
                <a:latin typeface="Segoe UI"/>
                <a:cs typeface="Segoe UI"/>
              </a:rPr>
              <a:t>To introduce a Standard Operating Procedure, including a field guide, with relation to the Mental Capacity Act, for frontline EMS staff within WAST</a:t>
            </a:r>
            <a:endParaRPr lang="en-GB" sz="40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30F1229-8F2E-4AC5-A71D-0910975C48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5805" y="4678327"/>
            <a:ext cx="3944680" cy="2036068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______________________________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bg1"/>
                </a:solidFill>
                <a:cs typeface="Arial" panose="020B0604020202020204" pitchFamily="34" charset="0"/>
              </a:rPr>
              <a:t>by Lance Palmer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bg1"/>
                </a:solidFill>
              </a:rPr>
              <a:t>Module Code: BMPF7309D</a:t>
            </a:r>
            <a:endParaRPr lang="en-GB" sz="11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562238C-EBA5-EAD2-D5F0-9E1B2A27ED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5" y="5078872"/>
            <a:ext cx="5765745" cy="125096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4EB4889-CC7D-1153-9B8E-CF2259CC1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93" t="32964" r="2809" b="14667"/>
          <a:stretch/>
        </p:blipFill>
        <p:spPr>
          <a:xfrm>
            <a:off x="7304566" y="0"/>
            <a:ext cx="4887433" cy="421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35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8E54761-89FF-4FF0-A127-40F382D57BA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CA3BEBF6-A125-4BFA-8320-BF8C184941C6}"/>
              </a:ext>
            </a:extLst>
          </p:cNvPr>
          <p:cNvSpPr txBox="1">
            <a:spLocks/>
          </p:cNvSpPr>
          <p:nvPr/>
        </p:nvSpPr>
        <p:spPr>
          <a:xfrm>
            <a:off x="620855" y="1927764"/>
            <a:ext cx="10787880" cy="38507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3600" dirty="0">
                <a:solidFill>
                  <a:schemeClr val="bg1"/>
                </a:solidFill>
              </a:rPr>
              <a:t>To understand the rationale and requirement for a Standard Operating Procedure (</a:t>
            </a:r>
            <a:r>
              <a:rPr lang="en-GB" sz="3600" dirty="0" err="1">
                <a:solidFill>
                  <a:schemeClr val="bg1"/>
                </a:solidFill>
              </a:rPr>
              <a:t>SoP</a:t>
            </a:r>
            <a:r>
              <a:rPr lang="en-GB" sz="3600" dirty="0">
                <a:solidFill>
                  <a:schemeClr val="bg1"/>
                </a:solidFill>
              </a:rPr>
              <a:t>) with relation to the MCA. Understand how it could be developed and implemented.</a:t>
            </a:r>
            <a:endParaRPr lang="en-GB" sz="36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069751-8EE5-4FFA-C4BF-8223159DBDA2}"/>
              </a:ext>
            </a:extLst>
          </p:cNvPr>
          <p:cNvSpPr txBox="1"/>
          <p:nvPr/>
        </p:nvSpPr>
        <p:spPr>
          <a:xfrm>
            <a:off x="8534400" y="6445764"/>
            <a:ext cx="324829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73434301-F8CC-0390-8625-F1AFBAE271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0612" y="803266"/>
            <a:ext cx="676275" cy="6953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7BB3C11-0CB3-97AA-FD25-44F5600A18A7}"/>
              </a:ext>
            </a:extLst>
          </p:cNvPr>
          <p:cNvSpPr txBox="1"/>
          <p:nvPr/>
        </p:nvSpPr>
        <p:spPr>
          <a:xfrm>
            <a:off x="1445371" y="858540"/>
            <a:ext cx="6422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Aim</a:t>
            </a:r>
          </a:p>
        </p:txBody>
      </p:sp>
    </p:spTree>
    <p:extLst>
      <p:ext uri="{BB962C8B-B14F-4D97-AF65-F5344CB8AC3E}">
        <p14:creationId xmlns:p14="http://schemas.microsoft.com/office/powerpoint/2010/main" val="3688782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DB38B1-089B-A3CA-EEB0-AD9004AD8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059AC37-65D0-BB73-32BE-C6992F64AD6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B73D3AE-2010-B7DF-14FE-D8B53DEEAFE7}"/>
              </a:ext>
            </a:extLst>
          </p:cNvPr>
          <p:cNvSpPr txBox="1">
            <a:spLocks/>
          </p:cNvSpPr>
          <p:nvPr/>
        </p:nvSpPr>
        <p:spPr>
          <a:xfrm>
            <a:off x="620855" y="1927764"/>
            <a:ext cx="10787880" cy="28649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Introduce the change project idea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a </a:t>
            </a:r>
            <a:r>
              <a:rPr lang="en-GB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is required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Planning frameworks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Theory 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How this </a:t>
            </a:r>
            <a:r>
              <a:rPr lang="en-GB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would be developed and introduced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D9B242-E87F-5FE7-7C5B-0E7297642F40}"/>
              </a:ext>
            </a:extLst>
          </p:cNvPr>
          <p:cNvSpPr txBox="1"/>
          <p:nvPr/>
        </p:nvSpPr>
        <p:spPr>
          <a:xfrm>
            <a:off x="8534400" y="6445764"/>
            <a:ext cx="324829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7ED9C739-A499-0678-30FE-36ED923551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0612" y="803266"/>
            <a:ext cx="676275" cy="6953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282CAE9-C6C7-06D0-75C5-6ECF32527E89}"/>
              </a:ext>
            </a:extLst>
          </p:cNvPr>
          <p:cNvSpPr txBox="1"/>
          <p:nvPr/>
        </p:nvSpPr>
        <p:spPr>
          <a:xfrm>
            <a:off x="1445371" y="858540"/>
            <a:ext cx="6422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195671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8CBE07-A353-C4C0-861A-67EC88D1D3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3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BA328E-971C-F719-1E64-BFD149A7CACB}"/>
              </a:ext>
            </a:extLst>
          </p:cNvPr>
          <p:cNvSpPr txBox="1"/>
          <p:nvPr/>
        </p:nvSpPr>
        <p:spPr>
          <a:xfrm>
            <a:off x="1710070" y="2647507"/>
            <a:ext cx="87718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introduce a Standard Operating Procedure, including a field guide, with relation to the Mental Capacity Act</a:t>
            </a:r>
          </a:p>
        </p:txBody>
      </p:sp>
    </p:spTree>
    <p:extLst>
      <p:ext uri="{BB962C8B-B14F-4D97-AF65-F5344CB8AC3E}">
        <p14:creationId xmlns:p14="http://schemas.microsoft.com/office/powerpoint/2010/main" val="368542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4E28A5-4C62-146E-11AF-3C715419D5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17315DE-B53A-5537-8C9A-0A7EBD470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282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08B3D549-CF89-4BCE-8DBD-D9BBB46AB825}"/>
              </a:ext>
            </a:extLst>
          </p:cNvPr>
          <p:cNvSpPr txBox="1"/>
          <p:nvPr/>
        </p:nvSpPr>
        <p:spPr>
          <a:xfrm>
            <a:off x="187841" y="923925"/>
            <a:ext cx="6010940" cy="2712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Segoe UI" panose="020B0502040204020203" pitchFamily="34" charset="0"/>
                <a:cs typeface="Segoe UI" panose="020B0502040204020203" pitchFamily="34" charset="0"/>
              </a:rPr>
              <a:t>Uncertainty and lack of confidence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Segoe UI" panose="020B0502040204020203" pitchFamily="34" charset="0"/>
                <a:cs typeface="Segoe UI" panose="020B0502040204020203" pitchFamily="34" charset="0"/>
              </a:rPr>
              <a:t>Paramedics feel “ill equipped” to assess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Segoe UI" panose="020B0502040204020203" pitchFamily="34" charset="0"/>
                <a:cs typeface="Segoe UI" panose="020B0502040204020203" pitchFamily="34" charset="0"/>
              </a:rPr>
              <a:t>Transportation of patients to avoid complex MCA decisions</a:t>
            </a:r>
          </a:p>
          <a:p>
            <a:pPr algn="r">
              <a:lnSpc>
                <a:spcPct val="150000"/>
              </a:lnSpc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2000" dirty="0" err="1">
                <a:latin typeface="Segoe UI" panose="020B0502040204020203" pitchFamily="34" charset="0"/>
                <a:cs typeface="Segoe UI" panose="020B0502040204020203" pitchFamily="34" charset="0"/>
              </a:rPr>
              <a:t>Amblum‑Almér</a:t>
            </a: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, 2014)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9AA3B50-9356-B685-153F-87B161AD0BDA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782132-949B-05BB-D1D1-18C47DB31D16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do we need a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6315D30E-E24D-2EC4-0F36-95CD9C18A2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033102-31B8-BC71-7437-A4CC3B558D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35" r="41623"/>
          <a:stretch>
            <a:fillRect/>
          </a:stretch>
        </p:blipFill>
        <p:spPr>
          <a:xfrm>
            <a:off x="6198781" y="907819"/>
            <a:ext cx="5993218" cy="59501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F9E2F4-ED12-4079-E643-DA4B1A7F91B2}"/>
              </a:ext>
            </a:extLst>
          </p:cNvPr>
          <p:cNvSpPr txBox="1"/>
          <p:nvPr/>
        </p:nvSpPr>
        <p:spPr>
          <a:xfrm>
            <a:off x="145311" y="4279530"/>
            <a:ext cx="5908159" cy="21662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Segoe UI" panose="020B0502040204020203" pitchFamily="34" charset="0"/>
                <a:cs typeface="Segoe UI" panose="020B0502040204020203" pitchFamily="34" charset="0"/>
              </a:rPr>
              <a:t>Global deficiencies in education and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Segoe UI" panose="020B0502040204020203" pitchFamily="34" charset="0"/>
                <a:cs typeface="Segoe UI" panose="020B0502040204020203" pitchFamily="34" charset="0"/>
              </a:rPr>
              <a:t>Evidence-based training to reduce risk</a:t>
            </a:r>
          </a:p>
          <a:p>
            <a:pPr algn="r">
              <a:lnSpc>
                <a:spcPct val="150000"/>
              </a:lnSpc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(Evans, Rolfe, Phillips &amp; Iannelli, 2024)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913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59BE4F-E5AE-B8B7-118F-770C8BCCA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441CB59A-AF7D-35B3-CA9A-439651BD529B}"/>
              </a:ext>
            </a:extLst>
          </p:cNvPr>
          <p:cNvSpPr txBox="1"/>
          <p:nvPr/>
        </p:nvSpPr>
        <p:spPr>
          <a:xfrm>
            <a:off x="125671" y="1166842"/>
            <a:ext cx="748295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Integrated Medium-Term Plan Goals include:</a:t>
            </a:r>
          </a:p>
          <a:p>
            <a:endParaRPr lang="en-GB" sz="2400" dirty="0"/>
          </a:p>
          <a:p>
            <a:r>
              <a:rPr lang="en-GB" sz="2400" dirty="0"/>
              <a:t>1. To Reduce Variation and Strengthen Standardisation </a:t>
            </a:r>
          </a:p>
          <a:p>
            <a:endParaRPr lang="en-GB" sz="2400" dirty="0"/>
          </a:p>
          <a:p>
            <a:r>
              <a:rPr lang="en-GB" sz="2400" dirty="0"/>
              <a:t>2. To Improve Legal and Regulatory Compliance</a:t>
            </a:r>
          </a:p>
          <a:p>
            <a:endParaRPr lang="en-GB" sz="2400" dirty="0"/>
          </a:p>
          <a:p>
            <a:r>
              <a:rPr lang="en-GB" sz="2400" dirty="0"/>
              <a:t>3. To Support Clinicians in High‑Pressure, Complex Environments</a:t>
            </a:r>
          </a:p>
          <a:p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2400" dirty="0"/>
              <a:t>4. To Advance Patient Safety and Quality </a:t>
            </a:r>
          </a:p>
          <a:p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2400" dirty="0"/>
              <a:t>5. To Improve Multi‑Agency Working</a:t>
            </a:r>
          </a:p>
          <a:p>
            <a:endParaRPr lang="en-GB" sz="2400" dirty="0"/>
          </a:p>
          <a:p>
            <a:r>
              <a:rPr lang="en-GB" sz="2400" dirty="0"/>
              <a:t>6. To Strengthen Organisational Assurance and Reduce Risk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5F8448-DB0F-D9E8-88C8-AE82E55F064D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71B375-CCE9-E5B5-E46C-BD550B2037C6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do we need a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B7F0FFA8-7D55-9406-935D-EA43EB0E11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165744-15F7-0F5C-C92A-9A1AEC577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5900" y="1016113"/>
            <a:ext cx="4241800" cy="57529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E1F8F7C-6D34-25AF-414C-4A91D3F2C180}"/>
              </a:ext>
            </a:extLst>
          </p:cNvPr>
          <p:cNvSpPr txBox="1"/>
          <p:nvPr/>
        </p:nvSpPr>
        <p:spPr>
          <a:xfrm>
            <a:off x="6422066" y="6468571"/>
            <a:ext cx="3344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(WAST, 2025)</a:t>
            </a:r>
          </a:p>
        </p:txBody>
      </p:sp>
    </p:spTree>
    <p:extLst>
      <p:ext uri="{BB962C8B-B14F-4D97-AF65-F5344CB8AC3E}">
        <p14:creationId xmlns:p14="http://schemas.microsoft.com/office/powerpoint/2010/main" val="3188375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5ECEF-6CD7-5001-2D3A-830E2332D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657BE4A5-1B5D-7566-FA89-4564802FDF99}"/>
              </a:ext>
            </a:extLst>
          </p:cNvPr>
          <p:cNvSpPr txBox="1"/>
          <p:nvPr/>
        </p:nvSpPr>
        <p:spPr>
          <a:xfrm>
            <a:off x="187841" y="923925"/>
            <a:ext cx="11782486" cy="958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Responses from 20 Senior Paramedics to questions around the Mental Capacity Act (2005) and their personal views: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5425E00-8968-CA9A-F44E-5FB9DE0F2DE3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90DCCE9-93EB-EA84-4628-FE16FE78E50D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do we need a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43E62B70-E20A-07E2-872C-AD987CE7CA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C78A1E-C201-CF80-7CB5-996DCCDBC9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840" y="1998338"/>
            <a:ext cx="11748097" cy="4069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21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74DD7-43CE-6E10-283E-FFC374C3E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67718051-5745-6002-4DAC-4E5721CEC2A4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DA26CD1-BF9E-8A9A-67A8-7C57628746AD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do we need a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9C2C65ED-9392-0B2F-1B5E-8AB5561A0D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0734A4-23DD-7C53-EBDF-65FBF26123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234" y="1055501"/>
            <a:ext cx="11921510" cy="462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81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9C46C6-32A9-4A67-7F73-7B57959D9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B18F0AD8-195A-3EC6-BD1C-D91F55E31254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3974353-FC6E-1FA2-1B45-DBF77C8B3737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do we need a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E43790BF-84D5-9557-325E-B16009EC4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CEC1F6B-6183-D9F4-A886-107F1486C6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38627"/>
            <a:ext cx="12029565" cy="4419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131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455F9-150B-C196-34D1-19F4AA43B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E76CBB97-E72D-B220-A893-68A2F40C7F17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C5E0E1D-F36B-8BB6-6426-94C7CE541649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do we need a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9E16B8A2-5FE5-A692-EF92-6558228DBD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4D319E9-F09B-1F18-CCA7-F72197907E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18" y="1165658"/>
            <a:ext cx="12081564" cy="45266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53F17C-82D3-6685-876F-AD9EA828C441}"/>
              </a:ext>
            </a:extLst>
          </p:cNvPr>
          <p:cNvSpPr txBox="1"/>
          <p:nvPr/>
        </p:nvSpPr>
        <p:spPr>
          <a:xfrm>
            <a:off x="409304" y="5847347"/>
            <a:ext cx="19412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282,906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F74192-5664-DE84-5A28-E7FF0F03A3FE}"/>
              </a:ext>
            </a:extLst>
          </p:cNvPr>
          <p:cNvSpPr txBox="1"/>
          <p:nvPr/>
        </p:nvSpPr>
        <p:spPr>
          <a:xfrm>
            <a:off x="4476615" y="5847347"/>
            <a:ext cx="3238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6">
                    <a:lumMod val="75000"/>
                  </a:schemeClr>
                </a:solidFill>
              </a:rPr>
              <a:t>134,751 (48%)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9A02DA-D0DA-A0BA-800B-A96DD7CC843D}"/>
              </a:ext>
            </a:extLst>
          </p:cNvPr>
          <p:cNvSpPr txBox="1"/>
          <p:nvPr/>
        </p:nvSpPr>
        <p:spPr>
          <a:xfrm>
            <a:off x="9451234" y="5867400"/>
            <a:ext cx="26855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20,000 (7%)</a:t>
            </a:r>
          </a:p>
        </p:txBody>
      </p:sp>
    </p:spTree>
    <p:extLst>
      <p:ext uri="{BB962C8B-B14F-4D97-AF65-F5344CB8AC3E}">
        <p14:creationId xmlns:p14="http://schemas.microsoft.com/office/powerpoint/2010/main" val="4191325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D9AF5-6DCE-42FE-0C18-BDADE979BB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CA84DCF4-7114-A5A7-B39B-38D572B8888E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BEF48B-C623-EF40-FD97-6896A3CB97E7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Why do we need a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5AA1CD1D-3DFC-B44D-87CA-4D599DF35D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1472518-8371-DCB5-CB96-0731D03D9A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26"/>
          <a:stretch>
            <a:fillRect/>
          </a:stretch>
        </p:blipFill>
        <p:spPr>
          <a:xfrm>
            <a:off x="-2" y="923925"/>
            <a:ext cx="7188829" cy="59389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212063-A6A0-ED14-EB75-EBE9D44997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4" r="21815" b="7701"/>
          <a:stretch>
            <a:fillRect/>
          </a:stretch>
        </p:blipFill>
        <p:spPr>
          <a:xfrm>
            <a:off x="5833731" y="928794"/>
            <a:ext cx="6358270" cy="592920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0B7E2D7-7EC9-4EEB-6114-EA07F9775577}"/>
              </a:ext>
            </a:extLst>
          </p:cNvPr>
          <p:cNvSpPr txBox="1"/>
          <p:nvPr/>
        </p:nvSpPr>
        <p:spPr>
          <a:xfrm>
            <a:off x="3625529" y="6391903"/>
            <a:ext cx="4416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8FAFB"/>
                </a:highlight>
              </a:rPr>
              <a:t>Department of Health and Social Care (2024)</a:t>
            </a:r>
          </a:p>
        </p:txBody>
      </p:sp>
    </p:spTree>
    <p:extLst>
      <p:ext uri="{BB962C8B-B14F-4D97-AF65-F5344CB8AC3E}">
        <p14:creationId xmlns:p14="http://schemas.microsoft.com/office/powerpoint/2010/main" val="2958935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CCF03E-0ED3-BCD3-38D9-6799FECD4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F53A5909-51C7-4935-B032-A6C99FC7D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425063">
            <a:off x="831345" y="1616158"/>
            <a:ext cx="3282397" cy="461463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2AC4D9EC-1F78-C7B8-D69A-147BD7CAE9A4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5CEFDE-982B-3E50-1018-928B29D035B7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What are others doing?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A58C6025-241D-9DA2-4731-CAC9811667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E634AA6-0D46-210D-8343-3185C1A4335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678"/>
          <a:stretch>
            <a:fillRect/>
          </a:stretch>
        </p:blipFill>
        <p:spPr>
          <a:xfrm rot="1102398">
            <a:off x="2182425" y="1712035"/>
            <a:ext cx="3395568" cy="468354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E4D70CC-5549-CA96-2BD1-17A41E6ECD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64980">
            <a:off x="4678558" y="1358547"/>
            <a:ext cx="3921208" cy="512985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A488B2-0EC7-CA7E-AD9C-33A8175462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004023">
            <a:off x="7184346" y="1411170"/>
            <a:ext cx="3446899" cy="493153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5DC7BD6-D6B9-F57A-7584-046110D6A690}"/>
              </a:ext>
            </a:extLst>
          </p:cNvPr>
          <p:cNvSpPr txBox="1"/>
          <p:nvPr/>
        </p:nvSpPr>
        <p:spPr>
          <a:xfrm>
            <a:off x="9324753" y="6048750"/>
            <a:ext cx="28672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(SECAmb, 2016. SCAS, 2022. LPT, 2024. SWYP,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81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1DA934-2687-F91E-FB22-CE9613274D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719316E-B120-BF2B-BF70-30C50CFD8994}"/>
              </a:ext>
            </a:extLst>
          </p:cNvPr>
          <p:cNvSpPr txBox="1"/>
          <p:nvPr/>
        </p:nvSpPr>
        <p:spPr>
          <a:xfrm>
            <a:off x="956930" y="1382236"/>
            <a:ext cx="39234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Enhanced clinical governance</a:t>
            </a:r>
          </a:p>
          <a:p>
            <a:r>
              <a:rPr lang="en-GB" sz="2000" dirty="0"/>
              <a:t>Increased staff confidence</a:t>
            </a:r>
          </a:p>
          <a:p>
            <a:r>
              <a:rPr lang="en-GB" sz="2000" dirty="0"/>
              <a:t>Operational consistency</a:t>
            </a:r>
          </a:p>
          <a:p>
            <a:r>
              <a:rPr lang="en-GB" sz="2000" dirty="0"/>
              <a:t>Strengthened multi-agency working</a:t>
            </a:r>
          </a:p>
          <a:p>
            <a:r>
              <a:rPr lang="en-GB" sz="2000" dirty="0"/>
              <a:t>Improved legal compliance</a:t>
            </a:r>
          </a:p>
          <a:p>
            <a:r>
              <a:rPr lang="en-GB" sz="2000" dirty="0"/>
              <a:t>Supports IMTP goals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B8C76F-5C0C-52E7-832A-B603DFC7168F}"/>
              </a:ext>
            </a:extLst>
          </p:cNvPr>
          <p:cNvSpPr txBox="1"/>
          <p:nvPr/>
        </p:nvSpPr>
        <p:spPr>
          <a:xfrm>
            <a:off x="7311656" y="1392872"/>
            <a:ext cx="392341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Resistance to change</a:t>
            </a:r>
          </a:p>
          <a:p>
            <a:pPr algn="r"/>
            <a:r>
              <a:rPr lang="en-GB" sz="2000" dirty="0"/>
              <a:t>Implementation complexity</a:t>
            </a:r>
          </a:p>
          <a:p>
            <a:pPr algn="r"/>
            <a:r>
              <a:rPr lang="en-GB" sz="2000" dirty="0"/>
              <a:t>Documentation completion</a:t>
            </a:r>
          </a:p>
          <a:p>
            <a:pPr algn="r"/>
            <a:r>
              <a:rPr lang="en-GB" sz="2000" dirty="0"/>
              <a:t>Training burden</a:t>
            </a:r>
          </a:p>
          <a:p>
            <a:pPr algn="r"/>
            <a:r>
              <a:rPr lang="en-GB" sz="2000" dirty="0"/>
              <a:t>Further change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44E7A1-01FF-1E9D-DD9F-645EF3897096}"/>
              </a:ext>
            </a:extLst>
          </p:cNvPr>
          <p:cNvSpPr txBox="1"/>
          <p:nvPr/>
        </p:nvSpPr>
        <p:spPr>
          <a:xfrm>
            <a:off x="956930" y="3588143"/>
            <a:ext cx="392341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Legal Scrutiny</a:t>
            </a:r>
          </a:p>
          <a:p>
            <a:r>
              <a:rPr lang="en-GB" sz="2000" dirty="0"/>
              <a:t>Public / Media pressure</a:t>
            </a:r>
          </a:p>
          <a:p>
            <a:r>
              <a:rPr lang="en-GB" sz="2000" dirty="0"/>
              <a:t>Inter-agency misalignment</a:t>
            </a:r>
          </a:p>
          <a:p>
            <a:r>
              <a:rPr lang="en-GB" sz="2000" dirty="0"/>
              <a:t>Financial constraints</a:t>
            </a:r>
          </a:p>
          <a:p>
            <a:r>
              <a:rPr lang="en-GB" sz="2000" dirty="0"/>
              <a:t>Political change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5227AB-13CA-6F5C-893D-059F24AB3E1B}"/>
              </a:ext>
            </a:extLst>
          </p:cNvPr>
          <p:cNvSpPr txBox="1"/>
          <p:nvPr/>
        </p:nvSpPr>
        <p:spPr>
          <a:xfrm>
            <a:off x="7311656" y="3588143"/>
            <a:ext cx="39234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Enhanced patient safety</a:t>
            </a:r>
          </a:p>
          <a:p>
            <a:pPr algn="r"/>
            <a:r>
              <a:rPr lang="en-GB" sz="2000" dirty="0"/>
              <a:t>Alignment with national policy</a:t>
            </a:r>
          </a:p>
          <a:p>
            <a:pPr algn="r"/>
            <a:r>
              <a:rPr lang="en-GB" sz="2000" dirty="0"/>
              <a:t>Regulatory improvement</a:t>
            </a:r>
          </a:p>
          <a:p>
            <a:pPr algn="r"/>
            <a:r>
              <a:rPr lang="en-GB" sz="2000" dirty="0"/>
              <a:t>Multi-agency standardisation</a:t>
            </a:r>
          </a:p>
        </p:txBody>
      </p:sp>
    </p:spTree>
    <p:extLst>
      <p:ext uri="{BB962C8B-B14F-4D97-AF65-F5344CB8AC3E}">
        <p14:creationId xmlns:p14="http://schemas.microsoft.com/office/powerpoint/2010/main" val="307868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ADC59-F279-B749-D758-4E03ADAB8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9D89F8B-5F68-0914-59B8-DC2EA684E365}"/>
              </a:ext>
            </a:extLst>
          </p:cNvPr>
          <p:cNvSpPr/>
          <p:nvPr/>
        </p:nvSpPr>
        <p:spPr>
          <a:xfrm>
            <a:off x="0" y="3455958"/>
            <a:ext cx="12191999" cy="34130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E1F7712-6964-18FE-2FB7-E1D1E7D9F2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6697843"/>
              </p:ext>
            </p:extLst>
          </p:nvPr>
        </p:nvGraphicFramePr>
        <p:xfrm>
          <a:off x="0" y="42041"/>
          <a:ext cx="12192000" cy="677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E342541-0AEC-46B1-2478-A2D201386BEA}"/>
              </a:ext>
            </a:extLst>
          </p:cNvPr>
          <p:cNvSpPr txBox="1"/>
          <p:nvPr/>
        </p:nvSpPr>
        <p:spPr>
          <a:xfrm>
            <a:off x="7595511" y="192078"/>
            <a:ext cx="43427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dirty="0"/>
              <a:t>Welsh government priorities supports MCA reform</a:t>
            </a:r>
          </a:p>
          <a:p>
            <a:pPr fontAlgn="t"/>
            <a:r>
              <a:rPr lang="en-GB" dirty="0"/>
              <a:t>Potential change of government in May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D244B1E-BF2F-B376-4A9C-F5E85D9BA19A}"/>
              </a:ext>
            </a:extLst>
          </p:cNvPr>
          <p:cNvCxnSpPr>
            <a:cxnSpLocks/>
          </p:cNvCxnSpPr>
          <p:nvPr/>
        </p:nvCxnSpPr>
        <p:spPr>
          <a:xfrm flipV="1">
            <a:off x="6973676" y="402036"/>
            <a:ext cx="539827" cy="165253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E58583E-FCA2-B5BB-2DB0-92981384A022}"/>
              </a:ext>
            </a:extLst>
          </p:cNvPr>
          <p:cNvCxnSpPr>
            <a:cxnSpLocks/>
          </p:cNvCxnSpPr>
          <p:nvPr/>
        </p:nvCxnSpPr>
        <p:spPr>
          <a:xfrm>
            <a:off x="9256002" y="2211059"/>
            <a:ext cx="450775" cy="0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2B93C4F-AF36-FFEB-3740-BB7A9D93297D}"/>
              </a:ext>
            </a:extLst>
          </p:cNvPr>
          <p:cNvSpPr txBox="1"/>
          <p:nvPr/>
        </p:nvSpPr>
        <p:spPr>
          <a:xfrm>
            <a:off x="9792159" y="1803258"/>
            <a:ext cx="2399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dirty="0"/>
              <a:t>Potential training costs 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Potential savings 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Financial constraints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E487C1F-6DB3-FE90-1CED-BD4DC3FFDFFC}"/>
              </a:ext>
            </a:extLst>
          </p:cNvPr>
          <p:cNvCxnSpPr>
            <a:cxnSpLocks/>
          </p:cNvCxnSpPr>
          <p:nvPr/>
        </p:nvCxnSpPr>
        <p:spPr>
          <a:xfrm>
            <a:off x="9254166" y="4617982"/>
            <a:ext cx="635307" cy="0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8C5BFEF-0220-C1EF-781C-901105F2C0B4}"/>
              </a:ext>
            </a:extLst>
          </p:cNvPr>
          <p:cNvSpPr txBox="1"/>
          <p:nvPr/>
        </p:nvSpPr>
        <p:spPr>
          <a:xfrm>
            <a:off x="9706777" y="3908328"/>
            <a:ext cx="2485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dirty="0"/>
              <a:t>Increasing complexity of patient presentations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 Public expectations 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EDC63B9-2321-8642-680D-140EEB8904A9}"/>
              </a:ext>
            </a:extLst>
          </p:cNvPr>
          <p:cNvCxnSpPr>
            <a:cxnSpLocks/>
          </p:cNvCxnSpPr>
          <p:nvPr/>
        </p:nvCxnSpPr>
        <p:spPr>
          <a:xfrm>
            <a:off x="6973677" y="6290710"/>
            <a:ext cx="539827" cy="0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5896DC91-F035-C769-0793-C545C8D3D669}"/>
              </a:ext>
            </a:extLst>
          </p:cNvPr>
          <p:cNvSpPr txBox="1"/>
          <p:nvPr/>
        </p:nvSpPr>
        <p:spPr>
          <a:xfrm>
            <a:off x="7595511" y="5852873"/>
            <a:ext cx="44847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dirty="0"/>
              <a:t>EPCR Integration 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Digital decision‑support tools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96855C95-C682-FB51-538A-5440C0E9B8E4}"/>
              </a:ext>
            </a:extLst>
          </p:cNvPr>
          <p:cNvCxnSpPr>
            <a:cxnSpLocks/>
          </p:cNvCxnSpPr>
          <p:nvPr/>
        </p:nvCxnSpPr>
        <p:spPr>
          <a:xfrm flipH="1">
            <a:off x="2537032" y="4508492"/>
            <a:ext cx="438839" cy="372659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D5389D41-6247-0B42-8A5A-FC02E806960F}"/>
              </a:ext>
            </a:extLst>
          </p:cNvPr>
          <p:cNvSpPr txBox="1"/>
          <p:nvPr/>
        </p:nvSpPr>
        <p:spPr>
          <a:xfrm>
            <a:off x="353915" y="2501558"/>
            <a:ext cx="2552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dirty="0"/>
              <a:t>Geographical variation within Wales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E2BB21FF-0F78-D29E-0C6E-EDF2CE3FA52F}"/>
              </a:ext>
            </a:extLst>
          </p:cNvPr>
          <p:cNvCxnSpPr>
            <a:cxnSpLocks/>
          </p:cNvCxnSpPr>
          <p:nvPr/>
        </p:nvCxnSpPr>
        <p:spPr>
          <a:xfrm flipH="1">
            <a:off x="2365832" y="2258686"/>
            <a:ext cx="540785" cy="240245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B8575F96-850F-20C8-4B6C-FFCA450BCB71}"/>
              </a:ext>
            </a:extLst>
          </p:cNvPr>
          <p:cNvSpPr txBox="1"/>
          <p:nvPr/>
        </p:nvSpPr>
        <p:spPr>
          <a:xfrm>
            <a:off x="111704" y="4958448"/>
            <a:ext cx="26447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dirty="0"/>
              <a:t>Statutory requirements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Litigation risk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Welsh Govt legislation alignment</a:t>
            </a:r>
          </a:p>
        </p:txBody>
      </p:sp>
    </p:spTree>
    <p:extLst>
      <p:ext uri="{BB962C8B-B14F-4D97-AF65-F5344CB8AC3E}">
        <p14:creationId xmlns:p14="http://schemas.microsoft.com/office/powerpoint/2010/main" val="206666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0" grpId="0"/>
      <p:bldP spid="33" grpId="0"/>
      <p:bldP spid="38" grpId="0"/>
      <p:bldP spid="4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CE5DA-7938-C74E-9EEA-721348D3A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7506CF2F-CBCB-727A-0163-78ACDBEC367C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4DC3A4-8807-9253-A1DD-97267353EF7F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Forcefield Analysis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3251C47C-EF02-E04D-BD57-7273E653AD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C47940E-E940-C429-1CA8-EADAB08ECF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7385777"/>
              </p:ext>
            </p:extLst>
          </p:nvPr>
        </p:nvGraphicFramePr>
        <p:xfrm>
          <a:off x="304799" y="851242"/>
          <a:ext cx="11477897" cy="6006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69BA8DB-6884-3788-844F-E945E84EED45}"/>
              </a:ext>
            </a:extLst>
          </p:cNvPr>
          <p:cNvSpPr txBox="1"/>
          <p:nvPr/>
        </p:nvSpPr>
        <p:spPr>
          <a:xfrm>
            <a:off x="127591" y="6018028"/>
            <a:ext cx="3238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Langley et al. (2009)</a:t>
            </a:r>
          </a:p>
        </p:txBody>
      </p:sp>
    </p:spTree>
    <p:extLst>
      <p:ext uri="{BB962C8B-B14F-4D97-AF65-F5344CB8AC3E}">
        <p14:creationId xmlns:p14="http://schemas.microsoft.com/office/powerpoint/2010/main" val="253519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32F46-FF58-6AFA-13F3-0AF45B9F6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F138631D-B1D4-D25E-2993-740AB3028481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F4406AB-E02D-AEED-B4EB-D2DFC161E99F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Forcefield Analysis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F5B19019-2CB0-CC39-1CFF-A0CA2545CF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7140B0F-55B4-2620-A570-5A89AF2A10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5641674"/>
              </p:ext>
            </p:extLst>
          </p:nvPr>
        </p:nvGraphicFramePr>
        <p:xfrm>
          <a:off x="304799" y="851242"/>
          <a:ext cx="11477897" cy="6006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8C7D0AF-03D2-BDDE-A610-4B4DC6C585BD}"/>
              </a:ext>
            </a:extLst>
          </p:cNvPr>
          <p:cNvSpPr txBox="1"/>
          <p:nvPr/>
        </p:nvSpPr>
        <p:spPr>
          <a:xfrm>
            <a:off x="127591" y="6018028"/>
            <a:ext cx="3238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Langley et al. (2009)</a:t>
            </a:r>
          </a:p>
        </p:txBody>
      </p:sp>
    </p:spTree>
    <p:extLst>
      <p:ext uri="{BB962C8B-B14F-4D97-AF65-F5344CB8AC3E}">
        <p14:creationId xmlns:p14="http://schemas.microsoft.com/office/powerpoint/2010/main" val="1940821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838E3A-BA90-1F62-2408-0BF344450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4E65AB42-10B9-A4ED-9F46-B7B5D78D286A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9DFFF3-69BC-FCC1-8A08-8AD4FFDF4E01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Forcefield Analysis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0ADA7A41-7A31-ECA4-AA0C-EEA71F9F07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CBEFB06-35D6-0969-EB95-13E336666B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3744132"/>
              </p:ext>
            </p:extLst>
          </p:nvPr>
        </p:nvGraphicFramePr>
        <p:xfrm>
          <a:off x="2032000" y="102709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8E034E1-57E6-C7C3-6B41-35410AF491F0}"/>
              </a:ext>
            </a:extLst>
          </p:cNvPr>
          <p:cNvSpPr txBox="1"/>
          <p:nvPr/>
        </p:nvSpPr>
        <p:spPr>
          <a:xfrm>
            <a:off x="-1" y="1111169"/>
            <a:ext cx="34376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Driving Force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3610A7-E940-6CB2-9A7B-E9FE596449C0}"/>
              </a:ext>
            </a:extLst>
          </p:cNvPr>
          <p:cNvSpPr txBox="1"/>
          <p:nvPr/>
        </p:nvSpPr>
        <p:spPr>
          <a:xfrm>
            <a:off x="8356923" y="1111169"/>
            <a:ext cx="3835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Restraining Force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47158E-9959-E490-C627-86058D0283AC}"/>
              </a:ext>
            </a:extLst>
          </p:cNvPr>
          <p:cNvSpPr txBox="1"/>
          <p:nvPr/>
        </p:nvSpPr>
        <p:spPr>
          <a:xfrm>
            <a:off x="10026502" y="6207237"/>
            <a:ext cx="3238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Langley et al. (2009)</a:t>
            </a:r>
          </a:p>
        </p:txBody>
      </p:sp>
    </p:spTree>
    <p:extLst>
      <p:ext uri="{BB962C8B-B14F-4D97-AF65-F5344CB8AC3E}">
        <p14:creationId xmlns:p14="http://schemas.microsoft.com/office/powerpoint/2010/main" val="17398234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84734-13AD-7D65-93CA-7D6376097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AD2047F-B24C-7C3A-B61C-F60EE6285888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Theory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C8CD69C-C187-8ECA-E0AA-29D7DF40E9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623456B-4614-FC25-4469-46A6BF2942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5715407"/>
              </p:ext>
            </p:extLst>
          </p:nvPr>
        </p:nvGraphicFramePr>
        <p:xfrm>
          <a:off x="0" y="939428"/>
          <a:ext cx="12192000" cy="5918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6D992B2-0A8D-0DEF-A5F7-967EB3D89401}"/>
              </a:ext>
            </a:extLst>
          </p:cNvPr>
          <p:cNvSpPr txBox="1"/>
          <p:nvPr/>
        </p:nvSpPr>
        <p:spPr>
          <a:xfrm>
            <a:off x="263236" y="3113884"/>
            <a:ext cx="27986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Kurt Lewin’s three-step change model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A489A8-CFE0-E5AF-F5C9-0EC25536949E}"/>
              </a:ext>
            </a:extLst>
          </p:cNvPr>
          <p:cNvSpPr txBox="1"/>
          <p:nvPr/>
        </p:nvSpPr>
        <p:spPr>
          <a:xfrm>
            <a:off x="10423451" y="6356420"/>
            <a:ext cx="3274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Lewin (1951)</a:t>
            </a:r>
          </a:p>
        </p:txBody>
      </p:sp>
    </p:spTree>
    <p:extLst>
      <p:ext uri="{BB962C8B-B14F-4D97-AF65-F5344CB8AC3E}">
        <p14:creationId xmlns:p14="http://schemas.microsoft.com/office/powerpoint/2010/main" val="1657796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42F84-FD06-EB1B-6D14-BF1DA4E38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5FCB6DA-1DC6-31F3-2A8B-6C274224E699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How to develop </a:t>
            </a:r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B5C8D0E2-AA04-18D4-0A98-CDB9C6B401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928A689-070B-1EE3-7926-305E70B64F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6470592"/>
              </p:ext>
            </p:extLst>
          </p:nvPr>
        </p:nvGraphicFramePr>
        <p:xfrm>
          <a:off x="2032000" y="105550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501016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D1D2D-8ABF-3E8E-2146-2C14B1456F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B9500E2-BAF2-188F-A21E-27D9DE9C3362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SoP</a:t>
            </a:r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Implementation</a:t>
            </a: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6E9DDA7A-CCCB-CAEB-283B-B22C769A49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76FD298-5010-9419-016C-D49BEC16B8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2286327"/>
              </p:ext>
            </p:extLst>
          </p:nvPr>
        </p:nvGraphicFramePr>
        <p:xfrm>
          <a:off x="124691" y="1911927"/>
          <a:ext cx="11942618" cy="4814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479207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C9607-E13C-A89B-7A2F-65FAB1B4C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03AF480B-8E7B-5666-FFB3-75F95DA433F3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6BC4CD-7227-030C-F71E-1129CE08BC06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DE28A2-37FB-ED4A-C5A2-EC6C79994224}"/>
              </a:ext>
            </a:extLst>
          </p:cNvPr>
          <p:cNvSpPr txBox="1"/>
          <p:nvPr/>
        </p:nvSpPr>
        <p:spPr>
          <a:xfrm>
            <a:off x="0" y="1020725"/>
            <a:ext cx="1210437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Amblum-Almér</a:t>
            </a:r>
            <a:r>
              <a:rPr lang="en-GB" sz="1400" dirty="0"/>
              <a:t>, R. (2014). A critical appraisal of the impact of section 3 of the Mental Capacity Act (2005). Journal of Paramedic Practice, 6(8), pp. 422-428. </a:t>
            </a:r>
          </a:p>
          <a:p>
            <a:endParaRPr lang="en-GB" sz="1400" dirty="0"/>
          </a:p>
          <a:p>
            <a:r>
              <a:rPr lang="en-GB" sz="1400" dirty="0"/>
              <a:t>Burnes, B., 2019. The Origins of Lewin’s Three Step Model of Change. </a:t>
            </a:r>
            <a:r>
              <a:rPr lang="en-GB" sz="1400" i="1" dirty="0"/>
              <a:t>Journal of Applied </a:t>
            </a:r>
            <a:r>
              <a:rPr lang="en-GB" sz="1400" i="1" dirty="0" err="1"/>
              <a:t>Behavioral</a:t>
            </a:r>
            <a:r>
              <a:rPr lang="en-GB" sz="1400" i="1" dirty="0"/>
              <a:t> Science, </a:t>
            </a:r>
            <a:r>
              <a:rPr lang="en-GB" sz="1400" dirty="0"/>
              <a:t>56(1), pp. 32-59.</a:t>
            </a:r>
          </a:p>
          <a:p>
            <a:endParaRPr lang="en-GB" sz="1400" dirty="0"/>
          </a:p>
          <a:p>
            <a:r>
              <a:rPr lang="en-GB" sz="1400" dirty="0"/>
              <a:t>Evans, A., Rolfe, U., Phillips, P. and Iannelli, H., (2024). Paramedic management of patients with mental health issues: a scoping review. Journal of Paramedic Practice, 16 (10), 404-415.</a:t>
            </a:r>
          </a:p>
          <a:p>
            <a:endParaRPr lang="en-GB" sz="1400" dirty="0"/>
          </a:p>
          <a:p>
            <a:r>
              <a:rPr lang="en-GB" sz="1400" dirty="0"/>
              <a:t>Gunn, M. J., Wong, J. G., Clare, I. C. H. &amp; Holland, A. J. (1999) 'Decision-Making Capacity.' Medical Law Review, 7: 269-306.</a:t>
            </a:r>
          </a:p>
          <a:p>
            <a:endParaRPr lang="en-GB" sz="1400" dirty="0"/>
          </a:p>
          <a:p>
            <a:r>
              <a:rPr lang="en-GB" sz="1400" dirty="0"/>
              <a:t>Kotter, J., 2012. Leading Change. 1st ed. Boston, Massachusetts: Havard </a:t>
            </a:r>
            <a:r>
              <a:rPr lang="en-GB" sz="1400" dirty="0" err="1"/>
              <a:t>Buisness</a:t>
            </a:r>
            <a:r>
              <a:rPr lang="en-GB" sz="1400" dirty="0"/>
              <a:t> Review Press.</a:t>
            </a:r>
          </a:p>
          <a:p>
            <a:endParaRPr lang="en-GB" sz="1400" dirty="0"/>
          </a:p>
          <a:p>
            <a:r>
              <a:rPr lang="en-GB" sz="1400" dirty="0"/>
              <a:t>Langley, G. J., Moen, R. D., Nolan, K. M., Nolan, T.W., Norman, C. L. &amp; Provost, L. P. (2009). The Improvement Guide: A Practical Approach to Enhancing Organizational Performance. 2nd Ed. San Francisco: Jossey-Bass.</a:t>
            </a:r>
          </a:p>
          <a:p>
            <a:endParaRPr lang="en-GB" sz="1400" dirty="0"/>
          </a:p>
          <a:p>
            <a:r>
              <a:rPr lang="en-GB" sz="1400" dirty="0"/>
              <a:t>Leicestershire Partnership NHS Trust (LPT) (2024). Mental Capacity Act (2005) Policy. Available at: https://www.leicspart.nhs.uk/wp-content/uploads/2024/11/Mental-Capacity-Act-2005-Policy-v9-Exp-March-2027.pdf (accessed: 15 Mar 2026).</a:t>
            </a:r>
          </a:p>
          <a:p>
            <a:endParaRPr lang="en-GB" sz="1400" dirty="0"/>
          </a:p>
          <a:p>
            <a:r>
              <a:rPr lang="en-GB" sz="1400" dirty="0"/>
              <a:t>Lewin, K. (1951). Field Theory in Social Science. London: Harper &amp; Row.</a:t>
            </a:r>
          </a:p>
          <a:p>
            <a:endParaRPr lang="en-GB" sz="1400" dirty="0"/>
          </a:p>
          <a:p>
            <a:r>
              <a:rPr lang="en-GB" sz="1400" dirty="0" err="1"/>
              <a:t>Lobinger</a:t>
            </a:r>
            <a:r>
              <a:rPr lang="en-GB" sz="1400" dirty="0"/>
              <a:t>, S., 2019. Change Management for Beginners: Understanding change processes and actively shaping them. S.I: Personal Growth Hackers.</a:t>
            </a:r>
          </a:p>
          <a:p>
            <a:endParaRPr lang="en-GB" sz="1400" dirty="0"/>
          </a:p>
          <a:p>
            <a:r>
              <a:rPr lang="en-GB" sz="1400" dirty="0"/>
              <a:t>National Partnership Agreement: Right Care, Right Person (RCRP) (2024). </a:t>
            </a:r>
            <a:r>
              <a:rPr lang="en-GB" sz="1400" i="1" dirty="0"/>
              <a:t>Department of Health and Social Care.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https://www.gov.uk/government/publications/national-partnership-agreement-right-care-right-person/national-partnership-agreement-right-care-right-person-rcrp</a:t>
            </a:r>
            <a:r>
              <a:rPr lang="en-GB" sz="1400" dirty="0"/>
              <a:t> (Accessed: 16 Feb 2026).</a:t>
            </a:r>
          </a:p>
        </p:txBody>
      </p:sp>
    </p:spTree>
    <p:extLst>
      <p:ext uri="{BB962C8B-B14F-4D97-AF65-F5344CB8AC3E}">
        <p14:creationId xmlns:p14="http://schemas.microsoft.com/office/powerpoint/2010/main" val="26310582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F2729-7E78-8A25-1894-BB02D3DBF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8DF384C3-AFEA-EE71-4119-71C702992A6C}"/>
              </a:ext>
            </a:extLst>
          </p:cNvPr>
          <p:cNvSpPr txBox="1"/>
          <p:nvPr/>
        </p:nvSpPr>
        <p:spPr>
          <a:xfrm>
            <a:off x="8543925" y="6445764"/>
            <a:ext cx="3238771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4DC5F81-C13C-39DC-B10F-94C2D1EBFE43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469877-CF24-C1A7-50F6-1EA8D0ED05A3}"/>
              </a:ext>
            </a:extLst>
          </p:cNvPr>
          <p:cNvSpPr txBox="1"/>
          <p:nvPr/>
        </p:nvSpPr>
        <p:spPr>
          <a:xfrm>
            <a:off x="0" y="1020725"/>
            <a:ext cx="1210437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r>
              <a:rPr lang="en-GB" sz="1400" dirty="0"/>
              <a:t>South Central Ambulance Service NHS Foundation Trust (SCAS) (2022). Mental Capacity Act (2005) Policy. Available at: </a:t>
            </a:r>
            <a:r>
              <a:rPr lang="en-GB" sz="1400" dirty="0">
                <a:hlinkClick r:id="rId3"/>
              </a:rPr>
              <a:t>https://www.scas.nhs.uk/wp-content/uploads/2023/01/Mental-Capacity-Act-2005-Policy-2022.pdf</a:t>
            </a:r>
            <a:r>
              <a:rPr lang="en-GB" sz="1400" dirty="0"/>
              <a:t>  (accessed: 15 Mar 2026).</a:t>
            </a:r>
          </a:p>
          <a:p>
            <a:endParaRPr lang="en-GB" sz="1400" dirty="0"/>
          </a:p>
          <a:p>
            <a:r>
              <a:rPr lang="en-GB" sz="1400" dirty="0"/>
              <a:t>South East Coast Ambulance Service NHS Trust (</a:t>
            </a:r>
            <a:r>
              <a:rPr lang="en-GB" sz="1400" dirty="0" err="1"/>
              <a:t>SECAmb</a:t>
            </a:r>
            <a:r>
              <a:rPr lang="en-GB" sz="1400" dirty="0"/>
              <a:t>) (2016). Mental Capacity Act Policy. Available at: </a:t>
            </a:r>
            <a:r>
              <a:rPr lang="en-GB" sz="1400" dirty="0">
                <a:hlinkClick r:id="rId4"/>
              </a:rPr>
              <a:t>https://www.secamb.nhs.uk/document/mental-capacity-act-policy/</a:t>
            </a:r>
            <a:r>
              <a:rPr lang="en-GB" sz="1400" dirty="0"/>
              <a:t>  (accessed: 13 Mar 2026).</a:t>
            </a:r>
          </a:p>
          <a:p>
            <a:endParaRPr lang="en-GB" sz="1400" dirty="0"/>
          </a:p>
          <a:p>
            <a:r>
              <a:rPr lang="en-GB" sz="1400" dirty="0"/>
              <a:t>South West Yorkshire Partnership NHS Foundation Trust (SWYP) (2024). Mental Capacity Act 2005 – policy and guidance (807). Available at: </a:t>
            </a:r>
            <a:r>
              <a:rPr lang="en-GB" sz="1400" dirty="0">
                <a:hlinkClick r:id="rId5"/>
              </a:rPr>
              <a:t>https://www.southwestyorkshire.nhs.uk/wp-content/uploads/2018/12/807.pdf</a:t>
            </a:r>
            <a:r>
              <a:rPr lang="en-GB" sz="1400" dirty="0"/>
              <a:t>  (accessed 15 Mar 2026).</a:t>
            </a:r>
          </a:p>
          <a:p>
            <a:endParaRPr lang="en-GB" sz="1400" dirty="0"/>
          </a:p>
          <a:p>
            <a:endParaRPr lang="en-GB" sz="1400" i="1" dirty="0"/>
          </a:p>
          <a:p>
            <a:r>
              <a:rPr lang="en-GB" sz="1400" dirty="0"/>
              <a:t>The Mental Health and Wellbeing Strategy 2025-2035. </a:t>
            </a:r>
            <a:r>
              <a:rPr lang="en-GB" sz="1400" i="1" dirty="0"/>
              <a:t>Welsh Government. </a:t>
            </a:r>
            <a:r>
              <a:rPr lang="en-GB" sz="1400" dirty="0"/>
              <a:t>Available at: </a:t>
            </a:r>
            <a:r>
              <a:rPr lang="en-GB" sz="1400" dirty="0">
                <a:hlinkClick r:id="rId6"/>
              </a:rPr>
              <a:t>https://www.gov.wales/sites/default/files/publications/2025-04/mental-health-and-wellbeing-strategy-2025-to-2035.pdf</a:t>
            </a:r>
            <a:r>
              <a:rPr lang="en-GB" sz="1400" dirty="0"/>
              <a:t> (accessed: 20 Feb 2026).</a:t>
            </a:r>
          </a:p>
          <a:p>
            <a:endParaRPr lang="en-GB" sz="1400" dirty="0"/>
          </a:p>
          <a:p>
            <a:r>
              <a:rPr lang="en-GB" sz="1400" dirty="0"/>
              <a:t>Well-being of Future Generations (Wales) Act 2015. </a:t>
            </a:r>
            <a:r>
              <a:rPr lang="en-GB" sz="1400" i="1" dirty="0"/>
              <a:t>Welsh Government. </a:t>
            </a:r>
            <a:r>
              <a:rPr lang="en-GB" sz="1400" dirty="0"/>
              <a:t>Available at: </a:t>
            </a:r>
            <a:r>
              <a:rPr lang="en-GB" sz="1400" dirty="0">
                <a:hlinkClick r:id="rId7"/>
              </a:rPr>
              <a:t>https://www.gov.wales/sites/default/files/pdf-versions/2025/2/2/1740501518/well-being-future-generations-act-essentials.pdf</a:t>
            </a:r>
            <a:r>
              <a:rPr lang="en-GB" sz="1400" dirty="0"/>
              <a:t> (accessed: 12 Mar 2026).</a:t>
            </a:r>
          </a:p>
          <a:p>
            <a:endParaRPr lang="en-GB" sz="1400" dirty="0"/>
          </a:p>
          <a:p>
            <a:r>
              <a:rPr lang="en-GB" sz="1400" dirty="0"/>
              <a:t>Welsh Ambulance </a:t>
            </a:r>
            <a:r>
              <a:rPr lang="en-GB" sz="1400" dirty="0" err="1"/>
              <a:t>Serices</a:t>
            </a:r>
            <a:r>
              <a:rPr lang="en-GB" sz="1400" dirty="0"/>
              <a:t> University NHS Trust (WAST), 2025. </a:t>
            </a:r>
            <a:r>
              <a:rPr lang="en-GB" sz="1400" i="1" dirty="0"/>
              <a:t>Integrated Medium Term Plan. https://nhswales365.sharepoint.com/sites/AMB-Intranet-Performance/SiteAssets/Forms/AllItems.aspx?id=%2Fsites%2FAMB%2DIntranet%2DPerformance%2FSiteAssets%2FSitePages%2FStrategy%2C%2DPerformance%2D%26%2DPlanning%2Dnotices%2F3510273352WAST%2DIMTP%2D2025%2D2028%2Dv1%2E0%2DFINAL%2Epdf&amp;parent=%2Fsites%2FAMB%2DIntranet%2DPerformance%2FSiteAssets%2FSitePages%2FStrategy%2C%2DPerformance%2D%26%2DPlanning%2Dnotices </a:t>
            </a:r>
            <a:r>
              <a:rPr lang="en-GB" sz="1400" dirty="0"/>
              <a:t>(accessed 12 Mar 2026)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26326140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C5178D-570A-3E8F-8EC5-D747A8DA3AB0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FF8E6-D780-7626-1887-7AFF942EA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55350-CCC4-8AF7-DFBC-ACE39547A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9224" y="2436018"/>
            <a:ext cx="8934450" cy="13255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6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Any Questions?</a:t>
            </a:r>
            <a:endParaRPr lang="en-GB" sz="66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4945F3-E740-5988-4858-6C0F335688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265382"/>
            <a:ext cx="5311106" cy="1152328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9E566C0-2BD1-A1EF-A332-36C806782B69}"/>
              </a:ext>
            </a:extLst>
          </p:cNvPr>
          <p:cNvCxnSpPr>
            <a:cxnSpLocks/>
          </p:cNvCxnSpPr>
          <p:nvPr/>
        </p:nvCxnSpPr>
        <p:spPr>
          <a:xfrm>
            <a:off x="5886450" y="5467350"/>
            <a:ext cx="53721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240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C1702F2CCFDC46B065C957FEF75E43" ma:contentTypeVersion="4" ma:contentTypeDescription="Create a new document." ma:contentTypeScope="" ma:versionID="fd3564c91218e959a8b603613b352ca5">
  <xsd:schema xmlns:xsd="http://www.w3.org/2001/XMLSchema" xmlns:xs="http://www.w3.org/2001/XMLSchema" xmlns:p="http://schemas.microsoft.com/office/2006/metadata/properties" xmlns:ns2="5ea7ef88-140e-4c0a-bc63-5d52712c3d66" targetNamespace="http://schemas.microsoft.com/office/2006/metadata/properties" ma:root="true" ma:fieldsID="dd077c5bf1b61931ca10c0c58da6a4a3" ns2:_="">
    <xsd:import namespace="5ea7ef88-140e-4c0a-bc63-5d52712c3d6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a7ef88-140e-4c0a-bc63-5d52712c3d6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F00543D-6602-4738-B573-04C00AA90314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5ea7ef88-140e-4c0a-bc63-5d52712c3d6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ACFD0B9-7BC0-4544-97CF-DC6354A944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5282BC-BDFF-4F73-8A9F-756B48A97A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a7ef88-140e-4c0a-bc63-5d52712c3d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6487</TotalTime>
  <Words>1366</Words>
  <Application>Microsoft Office PowerPoint</Application>
  <PresentationFormat>Widescreen</PresentationFormat>
  <Paragraphs>217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Bahnschrift Light</vt:lpstr>
      <vt:lpstr>Calibri</vt:lpstr>
      <vt:lpstr>Calibri Light</vt:lpstr>
      <vt:lpstr>Segoe UI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Watling (Welsh Ambulance Service NHS Trust - Head of Communications- 020)</dc:creator>
  <cp:lastModifiedBy>Lance Palmer  (Welsh Ambulance Service NHS Trust - 020)</cp:lastModifiedBy>
  <cp:revision>98</cp:revision>
  <dcterms:created xsi:type="dcterms:W3CDTF">2021-04-16T07:42:33Z</dcterms:created>
  <dcterms:modified xsi:type="dcterms:W3CDTF">2026-04-12T11:38:59Z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0x01010023C1702F2CCFDC46B065C957FEF75E43</vt:lpwstr>
  </property>
</Properties>
</file>