
<file path=[Content_Types].xml><?xml version="1.0" encoding="utf-8"?>
<Types xmlns="http://schemas.openxmlformats.org/package/2006/content-types">
  <Default Extension="emf" ContentType="image/x-emf"/>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tiff" ContentType="image/tiff"/>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3.xml" ContentType="application/vnd.openxmlformats-officedocument.theme+xml"/>
  <Override PartName="/ppt/slideLayouts/slideLayout5.xml" ContentType="application/vnd.openxmlformats-officedocument.presentationml.slideLayout+xml"/>
  <Override PartName="/ppt/theme/theme4.xml" ContentType="application/vnd.openxmlformats-officedocument.theme+xml"/>
  <Override PartName="/ppt/slideLayouts/slideLayout6.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ppt/ink/ink26.xml" ContentType="application/inkml+xml"/>
  <Override PartName="/ppt/ink/ink27.xml" ContentType="application/inkml+xml"/>
  <Override PartName="/ppt/ink/ink28.xml" ContentType="application/inkml+xml"/>
  <Override PartName="/ppt/ink/ink29.xml" ContentType="application/inkml+xml"/>
  <Override PartName="/ppt/ink/ink30.xml" ContentType="application/inkml+xml"/>
  <Override PartName="/ppt/ink/ink31.xml" ContentType="application/inkml+xml"/>
  <Override PartName="/ppt/ink/ink32.xml" ContentType="application/inkml+xml"/>
  <Override PartName="/ppt/ink/ink33.xml" ContentType="application/inkml+xml"/>
  <Override PartName="/ppt/ink/ink34.xml" ContentType="application/inkml+xml"/>
  <Override PartName="/ppt/ink/ink35.xml" ContentType="application/inkml+xml"/>
  <Override PartName="/ppt/ink/ink36.xml" ContentType="application/inkml+xml"/>
  <Override PartName="/ppt/ink/ink37.xml" ContentType="application/inkml+xml"/>
  <Override PartName="/ppt/ink/ink38.xml" ContentType="application/inkml+xml"/>
  <Override PartName="/ppt/ink/ink39.xml" ContentType="application/inkml+xml"/>
  <Override PartName="/ppt/ink/ink40.xml" ContentType="application/inkml+xml"/>
  <Override PartName="/ppt/ink/ink41.xml" ContentType="application/inkml+xml"/>
  <Override PartName="/ppt/ink/ink42.xml" ContentType="application/inkml+xml"/>
  <Override PartName="/ppt/ink/ink43.xml" ContentType="application/inkml+xml"/>
  <Override PartName="/ppt/ink/ink44.xml" ContentType="application/inkml+xml"/>
  <Override PartName="/ppt/ink/ink45.xml" ContentType="application/inkml+xml"/>
  <Override PartName="/ppt/ink/ink46.xml" ContentType="application/inkml+xml"/>
  <Override PartName="/ppt/ink/ink47.xml" ContentType="application/inkml+xml"/>
  <Override PartName="/ppt/ink/ink48.xml" ContentType="application/inkml+xml"/>
  <Override PartName="/ppt/ink/ink49.xml" ContentType="application/inkml+xml"/>
  <Override PartName="/ppt/ink/ink50.xml" ContentType="application/inkml+xml"/>
  <Override PartName="/ppt/ink/ink51.xml" ContentType="application/inkml+xml"/>
  <Override PartName="/ppt/ink/ink52.xml" ContentType="application/inkml+xml"/>
  <Override PartName="/ppt/ink/ink53.xml" ContentType="application/inkml+xml"/>
  <Override PartName="/ppt/ink/ink54.xml" ContentType="application/inkml+xml"/>
  <Override PartName="/ppt/ink/ink55.xml" ContentType="application/inkml+xml"/>
  <Override PartName="/ppt/ink/ink56.xml" ContentType="application/inkml+xml"/>
  <Override PartName="/ppt/ink/ink57.xml" ContentType="application/inkml+xml"/>
  <Override PartName="/ppt/ink/ink58.xml" ContentType="application/inkml+xml"/>
  <Override PartName="/ppt/ink/ink59.xml" ContentType="application/inkml+xml"/>
  <Override PartName="/ppt/ink/ink60.xml" ContentType="application/inkml+xml"/>
  <Override PartName="/ppt/ink/ink61.xml" ContentType="application/inkml+xml"/>
  <Override PartName="/ppt/ink/ink62.xml" ContentType="application/inkml+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8.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9.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41.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42.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4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4"/>
    <p:sldMasterId id="2147483676" r:id="rId5"/>
    <p:sldMasterId id="2147483678" r:id="rId6"/>
    <p:sldMasterId id="2147483680" r:id="rId7"/>
    <p:sldMasterId id="2147483682" r:id="rId8"/>
  </p:sldMasterIdLst>
  <p:notesMasterIdLst>
    <p:notesMasterId r:id="rId58"/>
  </p:notesMasterIdLst>
  <p:sldIdLst>
    <p:sldId id="292" r:id="rId9"/>
    <p:sldId id="294" r:id="rId10"/>
    <p:sldId id="518" r:id="rId11"/>
    <p:sldId id="517" r:id="rId12"/>
    <p:sldId id="408" r:id="rId13"/>
    <p:sldId id="409" r:id="rId14"/>
    <p:sldId id="549" r:id="rId15"/>
    <p:sldId id="550" r:id="rId16"/>
    <p:sldId id="436" r:id="rId17"/>
    <p:sldId id="410" r:id="rId18"/>
    <p:sldId id="551" r:id="rId19"/>
    <p:sldId id="552" r:id="rId20"/>
    <p:sldId id="411" r:id="rId21"/>
    <p:sldId id="521" r:id="rId22"/>
    <p:sldId id="553" r:id="rId23"/>
    <p:sldId id="554" r:id="rId24"/>
    <p:sldId id="555" r:id="rId25"/>
    <p:sldId id="556" r:id="rId26"/>
    <p:sldId id="557" r:id="rId27"/>
    <p:sldId id="558" r:id="rId28"/>
    <p:sldId id="559" r:id="rId29"/>
    <p:sldId id="560" r:id="rId30"/>
    <p:sldId id="519" r:id="rId31"/>
    <p:sldId id="561" r:id="rId32"/>
    <p:sldId id="563" r:id="rId33"/>
    <p:sldId id="562" r:id="rId34"/>
    <p:sldId id="564" r:id="rId35"/>
    <p:sldId id="565" r:id="rId36"/>
    <p:sldId id="331" r:id="rId37"/>
    <p:sldId id="566" r:id="rId38"/>
    <p:sldId id="567" r:id="rId39"/>
    <p:sldId id="568" r:id="rId40"/>
    <p:sldId id="337" r:id="rId41"/>
    <p:sldId id="569" r:id="rId42"/>
    <p:sldId id="570" r:id="rId43"/>
    <p:sldId id="571" r:id="rId44"/>
    <p:sldId id="572" r:id="rId45"/>
    <p:sldId id="573" r:id="rId46"/>
    <p:sldId id="574" r:id="rId47"/>
    <p:sldId id="575" r:id="rId48"/>
    <p:sldId id="576" r:id="rId49"/>
    <p:sldId id="577" r:id="rId50"/>
    <p:sldId id="578" r:id="rId51"/>
    <p:sldId id="579" r:id="rId52"/>
    <p:sldId id="580" r:id="rId53"/>
    <p:sldId id="581" r:id="rId54"/>
    <p:sldId id="582" r:id="rId55"/>
    <p:sldId id="405" r:id="rId56"/>
    <p:sldId id="439"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003" autoAdjust="0"/>
    <p:restoredTop sz="56757" autoAdjust="0"/>
  </p:normalViewPr>
  <p:slideViewPr>
    <p:cSldViewPr snapToGrid="0">
      <p:cViewPr varScale="1">
        <p:scale>
          <a:sx n="57" d="100"/>
          <a:sy n="57" d="100"/>
        </p:scale>
        <p:origin x="1389" y="2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slide" Target="slides/slide34.xml"/><Relationship Id="rId47" Type="http://schemas.openxmlformats.org/officeDocument/2006/relationships/slide" Target="slides/slide39.xml"/><Relationship Id="rId50" Type="http://schemas.openxmlformats.org/officeDocument/2006/relationships/slide" Target="slides/slide42.xml"/><Relationship Id="rId55" Type="http://schemas.openxmlformats.org/officeDocument/2006/relationships/slide" Target="slides/slide47.xml"/><Relationship Id="rId63" Type="http://schemas.microsoft.com/office/2016/11/relationships/changesInfo" Target="changesInfos/changesInfo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slide" Target="slides/slide37.xml"/><Relationship Id="rId53" Type="http://schemas.openxmlformats.org/officeDocument/2006/relationships/slide" Target="slides/slide45.xml"/><Relationship Id="rId58" Type="http://schemas.openxmlformats.org/officeDocument/2006/relationships/notesMaster" Target="notesMasters/notesMaster1.xml"/><Relationship Id="rId5" Type="http://schemas.openxmlformats.org/officeDocument/2006/relationships/slideMaster" Target="slideMasters/slideMaster2.xml"/><Relationship Id="rId61" Type="http://schemas.openxmlformats.org/officeDocument/2006/relationships/theme" Target="theme/theme1.xml"/><Relationship Id="rId19" Type="http://schemas.openxmlformats.org/officeDocument/2006/relationships/slide" Target="slides/slide1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56" Type="http://schemas.openxmlformats.org/officeDocument/2006/relationships/slide" Target="slides/slide48.xml"/><Relationship Id="rId8" Type="http://schemas.openxmlformats.org/officeDocument/2006/relationships/slideMaster" Target="slideMasters/slideMaster5.xml"/><Relationship Id="rId51" Type="http://schemas.openxmlformats.org/officeDocument/2006/relationships/slide" Target="slides/slide43.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59" Type="http://schemas.openxmlformats.org/officeDocument/2006/relationships/presProps" Target="presProps.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slide" Target="slides/slide46.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57" Type="http://schemas.openxmlformats.org/officeDocument/2006/relationships/slide" Target="slides/slide49.xml"/><Relationship Id="rId10" Type="http://schemas.openxmlformats.org/officeDocument/2006/relationships/slide" Target="slides/slide2.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slide" Target="slides/slide44.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theesh Kaliyamurthy" userId="2821ebda-f4ac-4963-9a4e-a836dfc45829" providerId="ADAL" clId="{26AD7DEA-360B-4CF2-BA77-4F466CCE7FDE}"/>
    <pc:docChg chg="undo custSel modSld">
      <pc:chgData name="Nitheesh Kaliyamurthy" userId="2821ebda-f4ac-4963-9a4e-a836dfc45829" providerId="ADAL" clId="{26AD7DEA-360B-4CF2-BA77-4F466CCE7FDE}" dt="2023-10-17T12:24:04.594" v="42" actId="6549"/>
      <pc:docMkLst>
        <pc:docMk/>
      </pc:docMkLst>
      <pc:sldChg chg="modNotesTx">
        <pc:chgData name="Nitheesh Kaliyamurthy" userId="2821ebda-f4ac-4963-9a4e-a836dfc45829" providerId="ADAL" clId="{26AD7DEA-360B-4CF2-BA77-4F466CCE7FDE}" dt="2023-10-17T12:23:05.185" v="26" actId="6549"/>
        <pc:sldMkLst>
          <pc:docMk/>
          <pc:sldMk cId="3042824323" sldId="331"/>
        </pc:sldMkLst>
      </pc:sldChg>
      <pc:sldChg chg="modNotesTx">
        <pc:chgData name="Nitheesh Kaliyamurthy" userId="2821ebda-f4ac-4963-9a4e-a836dfc45829" providerId="ADAL" clId="{26AD7DEA-360B-4CF2-BA77-4F466CCE7FDE}" dt="2023-10-17T12:22:04.784" v="7" actId="20577"/>
        <pc:sldMkLst>
          <pc:docMk/>
          <pc:sldMk cId="340132780" sldId="409"/>
        </pc:sldMkLst>
      </pc:sldChg>
      <pc:sldChg chg="modNotesTx">
        <pc:chgData name="Nitheesh Kaliyamurthy" userId="2821ebda-f4ac-4963-9a4e-a836dfc45829" providerId="ADAL" clId="{26AD7DEA-360B-4CF2-BA77-4F466CCE7FDE}" dt="2023-10-17T12:22:16.679" v="11" actId="6549"/>
        <pc:sldMkLst>
          <pc:docMk/>
          <pc:sldMk cId="3014187462" sldId="410"/>
        </pc:sldMkLst>
      </pc:sldChg>
      <pc:sldChg chg="modNotesTx">
        <pc:chgData name="Nitheesh Kaliyamurthy" userId="2821ebda-f4ac-4963-9a4e-a836dfc45829" providerId="ADAL" clId="{26AD7DEA-360B-4CF2-BA77-4F466CCE7FDE}" dt="2023-10-17T12:22:25.503" v="14" actId="6549"/>
        <pc:sldMkLst>
          <pc:docMk/>
          <pc:sldMk cId="590782513" sldId="411"/>
        </pc:sldMkLst>
      </pc:sldChg>
      <pc:sldChg chg="modNotesTx">
        <pc:chgData name="Nitheesh Kaliyamurthy" userId="2821ebda-f4ac-4963-9a4e-a836dfc45829" providerId="ADAL" clId="{26AD7DEA-360B-4CF2-BA77-4F466CCE7FDE}" dt="2023-10-17T12:22:13.924" v="10" actId="6549"/>
        <pc:sldMkLst>
          <pc:docMk/>
          <pc:sldMk cId="3922972695" sldId="436"/>
        </pc:sldMkLst>
      </pc:sldChg>
      <pc:sldChg chg="modNotesTx">
        <pc:chgData name="Nitheesh Kaliyamurthy" userId="2821ebda-f4ac-4963-9a4e-a836dfc45829" providerId="ADAL" clId="{26AD7DEA-360B-4CF2-BA77-4F466CCE7FDE}" dt="2023-10-17T12:24:04.594" v="42" actId="6549"/>
        <pc:sldMkLst>
          <pc:docMk/>
          <pc:sldMk cId="4182268838" sldId="439"/>
        </pc:sldMkLst>
      </pc:sldChg>
      <pc:sldChg chg="modSp mod">
        <pc:chgData name="Nitheesh Kaliyamurthy" userId="2821ebda-f4ac-4963-9a4e-a836dfc45829" providerId="ADAL" clId="{26AD7DEA-360B-4CF2-BA77-4F466CCE7FDE}" dt="2023-10-17T12:21:51.798" v="6"/>
        <pc:sldMkLst>
          <pc:docMk/>
          <pc:sldMk cId="1806080550" sldId="517"/>
        </pc:sldMkLst>
        <pc:spChg chg="mod">
          <ac:chgData name="Nitheesh Kaliyamurthy" userId="2821ebda-f4ac-4963-9a4e-a836dfc45829" providerId="ADAL" clId="{26AD7DEA-360B-4CF2-BA77-4F466CCE7FDE}" dt="2023-10-17T12:21:51.798" v="6"/>
          <ac:spMkLst>
            <pc:docMk/>
            <pc:sldMk cId="1806080550" sldId="517"/>
            <ac:spMk id="6" creationId="{ED541FB8-990C-461B-8196-74E80ED40182}"/>
          </ac:spMkLst>
        </pc:spChg>
        <pc:spChg chg="mod">
          <ac:chgData name="Nitheesh Kaliyamurthy" userId="2821ebda-f4ac-4963-9a4e-a836dfc45829" providerId="ADAL" clId="{26AD7DEA-360B-4CF2-BA77-4F466CCE7FDE}" dt="2023-10-17T12:21:30.593" v="4" actId="5793"/>
          <ac:spMkLst>
            <pc:docMk/>
            <pc:sldMk cId="1806080550" sldId="517"/>
            <ac:spMk id="7" creationId="{31053FD3-26EB-4589-B51D-2B58354A539D}"/>
          </ac:spMkLst>
        </pc:spChg>
      </pc:sldChg>
      <pc:sldChg chg="modNotesTx">
        <pc:chgData name="Nitheesh Kaliyamurthy" userId="2821ebda-f4ac-4963-9a4e-a836dfc45829" providerId="ADAL" clId="{26AD7DEA-360B-4CF2-BA77-4F466CCE7FDE}" dt="2023-10-17T12:22:52.810" v="23" actId="6549"/>
        <pc:sldMkLst>
          <pc:docMk/>
          <pc:sldMk cId="1391784418" sldId="519"/>
        </pc:sldMkLst>
      </pc:sldChg>
      <pc:sldChg chg="modNotesTx">
        <pc:chgData name="Nitheesh Kaliyamurthy" userId="2821ebda-f4ac-4963-9a4e-a836dfc45829" providerId="ADAL" clId="{26AD7DEA-360B-4CF2-BA77-4F466CCE7FDE}" dt="2023-10-17T12:22:28.182" v="15" actId="6549"/>
        <pc:sldMkLst>
          <pc:docMk/>
          <pc:sldMk cId="4284255543" sldId="521"/>
        </pc:sldMkLst>
      </pc:sldChg>
      <pc:sldChg chg="modNotesTx">
        <pc:chgData name="Nitheesh Kaliyamurthy" userId="2821ebda-f4ac-4963-9a4e-a836dfc45829" providerId="ADAL" clId="{26AD7DEA-360B-4CF2-BA77-4F466CCE7FDE}" dt="2023-10-17T12:22:07.730" v="8" actId="6549"/>
        <pc:sldMkLst>
          <pc:docMk/>
          <pc:sldMk cId="2047807710" sldId="549"/>
        </pc:sldMkLst>
      </pc:sldChg>
      <pc:sldChg chg="modNotesTx">
        <pc:chgData name="Nitheesh Kaliyamurthy" userId="2821ebda-f4ac-4963-9a4e-a836dfc45829" providerId="ADAL" clId="{26AD7DEA-360B-4CF2-BA77-4F466CCE7FDE}" dt="2023-10-17T12:22:10.554" v="9" actId="6549"/>
        <pc:sldMkLst>
          <pc:docMk/>
          <pc:sldMk cId="1269072086" sldId="550"/>
        </pc:sldMkLst>
      </pc:sldChg>
      <pc:sldChg chg="modNotesTx">
        <pc:chgData name="Nitheesh Kaliyamurthy" userId="2821ebda-f4ac-4963-9a4e-a836dfc45829" providerId="ADAL" clId="{26AD7DEA-360B-4CF2-BA77-4F466CCE7FDE}" dt="2023-10-17T12:22:19.723" v="12" actId="6549"/>
        <pc:sldMkLst>
          <pc:docMk/>
          <pc:sldMk cId="2709483927" sldId="551"/>
        </pc:sldMkLst>
      </pc:sldChg>
      <pc:sldChg chg="modNotesTx">
        <pc:chgData name="Nitheesh Kaliyamurthy" userId="2821ebda-f4ac-4963-9a4e-a836dfc45829" providerId="ADAL" clId="{26AD7DEA-360B-4CF2-BA77-4F466CCE7FDE}" dt="2023-10-17T12:22:22.510" v="13" actId="6549"/>
        <pc:sldMkLst>
          <pc:docMk/>
          <pc:sldMk cId="1404837304" sldId="552"/>
        </pc:sldMkLst>
      </pc:sldChg>
      <pc:sldChg chg="modNotesTx">
        <pc:chgData name="Nitheesh Kaliyamurthy" userId="2821ebda-f4ac-4963-9a4e-a836dfc45829" providerId="ADAL" clId="{26AD7DEA-360B-4CF2-BA77-4F466CCE7FDE}" dt="2023-10-17T12:22:31.024" v="16" actId="6549"/>
        <pc:sldMkLst>
          <pc:docMk/>
          <pc:sldMk cId="2057146998" sldId="553"/>
        </pc:sldMkLst>
      </pc:sldChg>
      <pc:sldChg chg="modNotesTx">
        <pc:chgData name="Nitheesh Kaliyamurthy" userId="2821ebda-f4ac-4963-9a4e-a836dfc45829" providerId="ADAL" clId="{26AD7DEA-360B-4CF2-BA77-4F466CCE7FDE}" dt="2023-10-17T12:22:33.596" v="17" actId="6549"/>
        <pc:sldMkLst>
          <pc:docMk/>
          <pc:sldMk cId="3590652608" sldId="554"/>
        </pc:sldMkLst>
      </pc:sldChg>
      <pc:sldChg chg="modNotesTx">
        <pc:chgData name="Nitheesh Kaliyamurthy" userId="2821ebda-f4ac-4963-9a4e-a836dfc45829" providerId="ADAL" clId="{26AD7DEA-360B-4CF2-BA77-4F466CCE7FDE}" dt="2023-10-17T12:22:36.460" v="18" actId="6549"/>
        <pc:sldMkLst>
          <pc:docMk/>
          <pc:sldMk cId="968235868" sldId="555"/>
        </pc:sldMkLst>
      </pc:sldChg>
      <pc:sldChg chg="modNotesTx">
        <pc:chgData name="Nitheesh Kaliyamurthy" userId="2821ebda-f4ac-4963-9a4e-a836dfc45829" providerId="ADAL" clId="{26AD7DEA-360B-4CF2-BA77-4F466CCE7FDE}" dt="2023-10-17T12:22:38.934" v="19" actId="6549"/>
        <pc:sldMkLst>
          <pc:docMk/>
          <pc:sldMk cId="3557396785" sldId="556"/>
        </pc:sldMkLst>
      </pc:sldChg>
      <pc:sldChg chg="modNotesTx">
        <pc:chgData name="Nitheesh Kaliyamurthy" userId="2821ebda-f4ac-4963-9a4e-a836dfc45829" providerId="ADAL" clId="{26AD7DEA-360B-4CF2-BA77-4F466CCE7FDE}" dt="2023-10-17T12:22:41.815" v="20" actId="6549"/>
        <pc:sldMkLst>
          <pc:docMk/>
          <pc:sldMk cId="574095727" sldId="557"/>
        </pc:sldMkLst>
      </pc:sldChg>
      <pc:sldChg chg="modNotesTx">
        <pc:chgData name="Nitheesh Kaliyamurthy" userId="2821ebda-f4ac-4963-9a4e-a836dfc45829" providerId="ADAL" clId="{26AD7DEA-360B-4CF2-BA77-4F466CCE7FDE}" dt="2023-10-17T12:22:44.743" v="21" actId="6549"/>
        <pc:sldMkLst>
          <pc:docMk/>
          <pc:sldMk cId="1835389504" sldId="558"/>
        </pc:sldMkLst>
      </pc:sldChg>
      <pc:sldChg chg="modNotesTx">
        <pc:chgData name="Nitheesh Kaliyamurthy" userId="2821ebda-f4ac-4963-9a4e-a836dfc45829" providerId="ADAL" clId="{26AD7DEA-360B-4CF2-BA77-4F466CCE7FDE}" dt="2023-10-17T12:22:47.164" v="22" actId="6549"/>
        <pc:sldMkLst>
          <pc:docMk/>
          <pc:sldMk cId="2065169059" sldId="559"/>
        </pc:sldMkLst>
      </pc:sldChg>
      <pc:sldChg chg="modNotesTx">
        <pc:chgData name="Nitheesh Kaliyamurthy" userId="2821ebda-f4ac-4963-9a4e-a836dfc45829" providerId="ADAL" clId="{26AD7DEA-360B-4CF2-BA77-4F466CCE7FDE}" dt="2023-10-17T12:22:59.216" v="25" actId="6549"/>
        <pc:sldMkLst>
          <pc:docMk/>
          <pc:sldMk cId="3057655278" sldId="562"/>
        </pc:sldMkLst>
      </pc:sldChg>
      <pc:sldChg chg="modNotesTx">
        <pc:chgData name="Nitheesh Kaliyamurthy" userId="2821ebda-f4ac-4963-9a4e-a836dfc45829" providerId="ADAL" clId="{26AD7DEA-360B-4CF2-BA77-4F466CCE7FDE}" dt="2023-10-17T12:22:56.452" v="24" actId="6549"/>
        <pc:sldMkLst>
          <pc:docMk/>
          <pc:sldMk cId="2046375180" sldId="563"/>
        </pc:sldMkLst>
      </pc:sldChg>
      <pc:sldChg chg="modNotesTx">
        <pc:chgData name="Nitheesh Kaliyamurthy" userId="2821ebda-f4ac-4963-9a4e-a836dfc45829" providerId="ADAL" clId="{26AD7DEA-360B-4CF2-BA77-4F466CCE7FDE}" dt="2023-10-17T12:23:08.077" v="27" actId="6549"/>
        <pc:sldMkLst>
          <pc:docMk/>
          <pc:sldMk cId="3206646266" sldId="566"/>
        </pc:sldMkLst>
      </pc:sldChg>
      <pc:sldChg chg="modNotesTx">
        <pc:chgData name="Nitheesh Kaliyamurthy" userId="2821ebda-f4ac-4963-9a4e-a836dfc45829" providerId="ADAL" clId="{26AD7DEA-360B-4CF2-BA77-4F466CCE7FDE}" dt="2023-10-17T12:23:12.389" v="28" actId="6549"/>
        <pc:sldMkLst>
          <pc:docMk/>
          <pc:sldMk cId="389014971" sldId="567"/>
        </pc:sldMkLst>
      </pc:sldChg>
      <pc:sldChg chg="modNotesTx">
        <pc:chgData name="Nitheesh Kaliyamurthy" userId="2821ebda-f4ac-4963-9a4e-a836dfc45829" providerId="ADAL" clId="{26AD7DEA-360B-4CF2-BA77-4F466CCE7FDE}" dt="2023-10-17T12:23:29.491" v="29" actId="6549"/>
        <pc:sldMkLst>
          <pc:docMk/>
          <pc:sldMk cId="2894049770" sldId="569"/>
        </pc:sldMkLst>
      </pc:sldChg>
      <pc:sldChg chg="modNotesTx">
        <pc:chgData name="Nitheesh Kaliyamurthy" userId="2821ebda-f4ac-4963-9a4e-a836dfc45829" providerId="ADAL" clId="{26AD7DEA-360B-4CF2-BA77-4F466CCE7FDE}" dt="2023-10-17T12:23:33.990" v="30" actId="6549"/>
        <pc:sldMkLst>
          <pc:docMk/>
          <pc:sldMk cId="3591032260" sldId="571"/>
        </pc:sldMkLst>
      </pc:sldChg>
      <pc:sldChg chg="modNotesTx">
        <pc:chgData name="Nitheesh Kaliyamurthy" userId="2821ebda-f4ac-4963-9a4e-a836dfc45829" providerId="ADAL" clId="{26AD7DEA-360B-4CF2-BA77-4F466CCE7FDE}" dt="2023-10-17T12:23:37.036" v="31" actId="6549"/>
        <pc:sldMkLst>
          <pc:docMk/>
          <pc:sldMk cId="2902312421" sldId="572"/>
        </pc:sldMkLst>
      </pc:sldChg>
      <pc:sldChg chg="modNotesTx">
        <pc:chgData name="Nitheesh Kaliyamurthy" userId="2821ebda-f4ac-4963-9a4e-a836dfc45829" providerId="ADAL" clId="{26AD7DEA-360B-4CF2-BA77-4F466CCE7FDE}" dt="2023-10-17T12:23:39.458" v="32" actId="6549"/>
        <pc:sldMkLst>
          <pc:docMk/>
          <pc:sldMk cId="239935176" sldId="573"/>
        </pc:sldMkLst>
      </pc:sldChg>
      <pc:sldChg chg="modNotesTx">
        <pc:chgData name="Nitheesh Kaliyamurthy" userId="2821ebda-f4ac-4963-9a4e-a836dfc45829" providerId="ADAL" clId="{26AD7DEA-360B-4CF2-BA77-4F466CCE7FDE}" dt="2023-10-17T12:23:41.644" v="33" actId="6549"/>
        <pc:sldMkLst>
          <pc:docMk/>
          <pc:sldMk cId="1683983035" sldId="574"/>
        </pc:sldMkLst>
      </pc:sldChg>
      <pc:sldChg chg="modNotesTx">
        <pc:chgData name="Nitheesh Kaliyamurthy" userId="2821ebda-f4ac-4963-9a4e-a836dfc45829" providerId="ADAL" clId="{26AD7DEA-360B-4CF2-BA77-4F466CCE7FDE}" dt="2023-10-17T12:23:44.117" v="34" actId="6549"/>
        <pc:sldMkLst>
          <pc:docMk/>
          <pc:sldMk cId="3605482706" sldId="575"/>
        </pc:sldMkLst>
      </pc:sldChg>
      <pc:sldChg chg="modNotesTx">
        <pc:chgData name="Nitheesh Kaliyamurthy" userId="2821ebda-f4ac-4963-9a4e-a836dfc45829" providerId="ADAL" clId="{26AD7DEA-360B-4CF2-BA77-4F466CCE7FDE}" dt="2023-10-17T12:23:46.280" v="35" actId="6549"/>
        <pc:sldMkLst>
          <pc:docMk/>
          <pc:sldMk cId="54024714" sldId="576"/>
        </pc:sldMkLst>
      </pc:sldChg>
      <pc:sldChg chg="modNotesTx">
        <pc:chgData name="Nitheesh Kaliyamurthy" userId="2821ebda-f4ac-4963-9a4e-a836dfc45829" providerId="ADAL" clId="{26AD7DEA-360B-4CF2-BA77-4F466CCE7FDE}" dt="2023-10-17T12:23:48.443" v="36" actId="6549"/>
        <pc:sldMkLst>
          <pc:docMk/>
          <pc:sldMk cId="223875042" sldId="577"/>
        </pc:sldMkLst>
      </pc:sldChg>
      <pc:sldChg chg="modNotesTx">
        <pc:chgData name="Nitheesh Kaliyamurthy" userId="2821ebda-f4ac-4963-9a4e-a836dfc45829" providerId="ADAL" clId="{26AD7DEA-360B-4CF2-BA77-4F466CCE7FDE}" dt="2023-10-17T12:23:50.412" v="37" actId="6549"/>
        <pc:sldMkLst>
          <pc:docMk/>
          <pc:sldMk cId="2288409733" sldId="578"/>
        </pc:sldMkLst>
      </pc:sldChg>
      <pc:sldChg chg="modNotesTx">
        <pc:chgData name="Nitheesh Kaliyamurthy" userId="2821ebda-f4ac-4963-9a4e-a836dfc45829" providerId="ADAL" clId="{26AD7DEA-360B-4CF2-BA77-4F466CCE7FDE}" dt="2023-10-17T12:23:52.381" v="38" actId="6549"/>
        <pc:sldMkLst>
          <pc:docMk/>
          <pc:sldMk cId="2951137030" sldId="579"/>
        </pc:sldMkLst>
      </pc:sldChg>
      <pc:sldChg chg="modNotesTx">
        <pc:chgData name="Nitheesh Kaliyamurthy" userId="2821ebda-f4ac-4963-9a4e-a836dfc45829" providerId="ADAL" clId="{26AD7DEA-360B-4CF2-BA77-4F466CCE7FDE}" dt="2023-10-17T12:23:54.390" v="39" actId="6549"/>
        <pc:sldMkLst>
          <pc:docMk/>
          <pc:sldMk cId="2029979407" sldId="580"/>
        </pc:sldMkLst>
      </pc:sldChg>
      <pc:sldChg chg="modNotesTx">
        <pc:chgData name="Nitheesh Kaliyamurthy" userId="2821ebda-f4ac-4963-9a4e-a836dfc45829" providerId="ADAL" clId="{26AD7DEA-360B-4CF2-BA77-4F466CCE7FDE}" dt="2023-10-17T12:23:56.884" v="40" actId="6549"/>
        <pc:sldMkLst>
          <pc:docMk/>
          <pc:sldMk cId="991736577" sldId="581"/>
        </pc:sldMkLst>
      </pc:sldChg>
      <pc:sldChg chg="modNotesTx">
        <pc:chgData name="Nitheesh Kaliyamurthy" userId="2821ebda-f4ac-4963-9a4e-a836dfc45829" providerId="ADAL" clId="{26AD7DEA-360B-4CF2-BA77-4F466CCE7FDE}" dt="2023-10-17T12:23:58.900" v="41" actId="6549"/>
        <pc:sldMkLst>
          <pc:docMk/>
          <pc:sldMk cId="3027999250" sldId="582"/>
        </pc:sldMkLst>
      </pc:sldChg>
    </pc:docChg>
  </pc:docChgLst>
</pc:chgInfo>
</file>

<file path=ppt/diagrams/_rels/data7.xml.rels><?xml version="1.0" encoding="UTF-8" standalone="yes"?>
<Relationships xmlns="http://schemas.openxmlformats.org/package/2006/relationships"><Relationship Id="rId8" Type="http://schemas.openxmlformats.org/officeDocument/2006/relationships/slide" Target="../slides/slide22.xml"/><Relationship Id="rId3" Type="http://schemas.openxmlformats.org/officeDocument/2006/relationships/slide" Target="../slides/slide17.xml"/><Relationship Id="rId7" Type="http://schemas.openxmlformats.org/officeDocument/2006/relationships/slide" Target="../slides/slide21.xml"/><Relationship Id="rId2" Type="http://schemas.openxmlformats.org/officeDocument/2006/relationships/slide" Target="../slides/slide16.xml"/><Relationship Id="rId1" Type="http://schemas.openxmlformats.org/officeDocument/2006/relationships/slide" Target="../slides/slide14.xml"/><Relationship Id="rId6" Type="http://schemas.openxmlformats.org/officeDocument/2006/relationships/slide" Target="../slides/slide18.xml"/><Relationship Id="rId5" Type="http://schemas.openxmlformats.org/officeDocument/2006/relationships/slide" Target="../slides/slide19.xml"/><Relationship Id="rId4" Type="http://schemas.openxmlformats.org/officeDocument/2006/relationships/slide" Target="../slides/slide20.xml"/></Relationships>
</file>

<file path=ppt/diagrams/_rels/data8.xml.rels><?xml version="1.0" encoding="UTF-8" standalone="yes"?>
<Relationships xmlns="http://schemas.openxmlformats.org/package/2006/relationships"><Relationship Id="rId3" Type="http://schemas.openxmlformats.org/officeDocument/2006/relationships/image" Target="../media/image121.png"/><Relationship Id="rId2" Type="http://schemas.openxmlformats.org/officeDocument/2006/relationships/image" Target="../media/image120.svg"/><Relationship Id="rId1" Type="http://schemas.openxmlformats.org/officeDocument/2006/relationships/image" Target="../media/image119.png"/><Relationship Id="rId4" Type="http://schemas.openxmlformats.org/officeDocument/2006/relationships/image" Target="../media/image122.svg"/></Relationships>
</file>

<file path=ppt/diagrams/_rels/data10.xml.rels><?xml version="1.0" encoding="UTF-8" standalone="yes"?>
<Relationships xmlns="http://schemas.openxmlformats.org/package/2006/relationships"><Relationship Id="rId3" Type="http://schemas.openxmlformats.org/officeDocument/2006/relationships/image" Target="../media/image121.png"/><Relationship Id="rId2" Type="http://schemas.openxmlformats.org/officeDocument/2006/relationships/image" Target="../media/image120.svg"/><Relationship Id="rId1" Type="http://schemas.openxmlformats.org/officeDocument/2006/relationships/image" Target="../media/image119.png"/><Relationship Id="rId4" Type="http://schemas.openxmlformats.org/officeDocument/2006/relationships/image" Target="../media/image122.svg"/></Relationships>
</file>

<file path=ppt/diagrams/_rels/data11.xml.rels><?xml version="1.0" encoding="UTF-8" standalone="yes"?>
<Relationships xmlns="http://schemas.openxmlformats.org/package/2006/relationships"><Relationship Id="rId3" Type="http://schemas.openxmlformats.org/officeDocument/2006/relationships/image" Target="../media/image121.png"/><Relationship Id="rId2" Type="http://schemas.openxmlformats.org/officeDocument/2006/relationships/image" Target="../media/image120.svg"/><Relationship Id="rId1" Type="http://schemas.openxmlformats.org/officeDocument/2006/relationships/image" Target="../media/image119.png"/><Relationship Id="rId4" Type="http://schemas.openxmlformats.org/officeDocument/2006/relationships/image" Target="../media/image122.svg"/></Relationships>
</file>

<file path=ppt/diagrams/_rels/drawing8.xml.rels><?xml version="1.0" encoding="UTF-8" standalone="yes"?>
<Relationships xmlns="http://schemas.openxmlformats.org/package/2006/relationships"><Relationship Id="rId3" Type="http://schemas.openxmlformats.org/officeDocument/2006/relationships/image" Target="../media/image121.png"/><Relationship Id="rId2" Type="http://schemas.openxmlformats.org/officeDocument/2006/relationships/image" Target="../media/image120.svg"/><Relationship Id="rId1" Type="http://schemas.openxmlformats.org/officeDocument/2006/relationships/image" Target="../media/image119.png"/><Relationship Id="rId4" Type="http://schemas.openxmlformats.org/officeDocument/2006/relationships/image" Target="../media/image122.svg"/></Relationships>
</file>

<file path=ppt/diagrams/_rels/drawing10.xml.rels><?xml version="1.0" encoding="UTF-8" standalone="yes"?>
<Relationships xmlns="http://schemas.openxmlformats.org/package/2006/relationships"><Relationship Id="rId3" Type="http://schemas.openxmlformats.org/officeDocument/2006/relationships/image" Target="../media/image121.png"/><Relationship Id="rId2" Type="http://schemas.openxmlformats.org/officeDocument/2006/relationships/image" Target="../media/image120.svg"/><Relationship Id="rId1" Type="http://schemas.openxmlformats.org/officeDocument/2006/relationships/image" Target="../media/image119.png"/><Relationship Id="rId4" Type="http://schemas.openxmlformats.org/officeDocument/2006/relationships/image" Target="../media/image122.svg"/></Relationships>
</file>

<file path=ppt/diagrams/_rels/drawing11.xml.rels><?xml version="1.0" encoding="UTF-8" standalone="yes"?>
<Relationships xmlns="http://schemas.openxmlformats.org/package/2006/relationships"><Relationship Id="rId3" Type="http://schemas.openxmlformats.org/officeDocument/2006/relationships/image" Target="../media/image121.png"/><Relationship Id="rId2" Type="http://schemas.openxmlformats.org/officeDocument/2006/relationships/image" Target="../media/image120.svg"/><Relationship Id="rId1" Type="http://schemas.openxmlformats.org/officeDocument/2006/relationships/image" Target="../media/image119.png"/><Relationship Id="rId4" Type="http://schemas.openxmlformats.org/officeDocument/2006/relationships/image" Target="../media/image122.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821B608-EFB8-4BF5-B466-08884053522E}" type="doc">
      <dgm:prSet loTypeId="urn:microsoft.com/office/officeart/2011/layout/CircleProcess" loCatId="process" qsTypeId="urn:microsoft.com/office/officeart/2005/8/quickstyle/3d3" qsCatId="3D" csTypeId="urn:microsoft.com/office/officeart/2005/8/colors/accent1_2" csCatId="accent1" phldr="1"/>
      <dgm:spPr/>
    </dgm:pt>
    <dgm:pt modelId="{8C528DBC-3906-47B7-8D11-4E5B6A4E6C07}">
      <dgm:prSet phldr="0" custT="1"/>
      <dgm:spPr/>
      <dgm:t>
        <a:bodyPr/>
        <a:lstStyle/>
        <a:p>
          <a:pPr algn="just" rtl="0"/>
          <a:r>
            <a:rPr lang="en-US" sz="1800" b="1" dirty="0">
              <a:latin typeface="Calibri"/>
              <a:cs typeface="Calibri"/>
            </a:rPr>
            <a:t>Find and Confirm Information </a:t>
          </a:r>
        </a:p>
        <a:p>
          <a:pPr algn="just" rtl="0"/>
          <a:r>
            <a:rPr lang="en-US" sz="1800" b="0" i="1" dirty="0">
              <a:effectLst>
                <a:outerShdw blurRad="38100" dist="38100" dir="2700000" algn="tl">
                  <a:srgbClr val="000000">
                    <a:alpha val="43137"/>
                  </a:srgbClr>
                </a:outerShdw>
              </a:effectLst>
              <a:latin typeface="Calibri"/>
              <a:cs typeface="Calibri"/>
            </a:rPr>
            <a:t>(live hosts, its IP Address and its open ports)</a:t>
          </a:r>
          <a:endParaRPr lang="en-US" sz="1800" b="0" i="1" dirty="0">
            <a:effectLst>
              <a:outerShdw blurRad="38100" dist="38100" dir="2700000" algn="tl">
                <a:srgbClr val="000000">
                  <a:alpha val="43137"/>
                </a:srgbClr>
              </a:outerShdw>
            </a:effectLst>
          </a:endParaRPr>
        </a:p>
      </dgm:t>
    </dgm:pt>
    <dgm:pt modelId="{4486BA92-F692-4D05-B6EB-F3CE7E684D4B}" type="parTrans" cxnId="{51F00C20-2BB2-416C-906D-8A205126C514}">
      <dgm:prSet/>
      <dgm:spPr/>
      <dgm:t>
        <a:bodyPr/>
        <a:lstStyle/>
        <a:p>
          <a:endParaRPr lang="en-GB"/>
        </a:p>
      </dgm:t>
    </dgm:pt>
    <dgm:pt modelId="{20E44622-4653-4773-AAEC-FC24957B3135}" type="sibTrans" cxnId="{51F00C20-2BB2-416C-906D-8A205126C514}">
      <dgm:prSet/>
      <dgm:spPr/>
      <dgm:t>
        <a:bodyPr/>
        <a:lstStyle/>
        <a:p>
          <a:endParaRPr lang="en-GB"/>
        </a:p>
      </dgm:t>
    </dgm:pt>
    <dgm:pt modelId="{F9B91BB8-CB5F-4455-9EA9-4B6D7BB1522F}">
      <dgm:prSet phldr="0" custT="1"/>
      <dgm:spPr/>
      <dgm:t>
        <a:bodyPr/>
        <a:lstStyle/>
        <a:p>
          <a:pPr algn="l" rtl="0"/>
          <a:r>
            <a:rPr lang="en-US" sz="1800" b="1" dirty="0"/>
            <a:t>Host Information</a:t>
          </a:r>
        </a:p>
        <a:p>
          <a:pPr algn="l" rtl="0"/>
          <a:r>
            <a:rPr lang="en-US" sz="1800" b="0" i="1" dirty="0">
              <a:effectLst>
                <a:outerShdw blurRad="38100" dist="38100" dir="2700000" algn="tl">
                  <a:srgbClr val="000000">
                    <a:alpha val="43137"/>
                  </a:srgbClr>
                </a:outerShdw>
              </a:effectLst>
            </a:rPr>
            <a:t>(its Operating Systems &amp; System Architecture)</a:t>
          </a:r>
        </a:p>
      </dgm:t>
    </dgm:pt>
    <dgm:pt modelId="{EF757E3E-9260-4917-BFBF-1202108C5DB7}" type="parTrans" cxnId="{4A8A57B1-020D-48E2-9202-2B9B68C81F28}">
      <dgm:prSet/>
      <dgm:spPr/>
      <dgm:t>
        <a:bodyPr/>
        <a:lstStyle/>
        <a:p>
          <a:endParaRPr lang="en-GB"/>
        </a:p>
      </dgm:t>
    </dgm:pt>
    <dgm:pt modelId="{26DE370E-9F0F-4762-9D30-B2F1EFD38371}" type="sibTrans" cxnId="{4A8A57B1-020D-48E2-9202-2B9B68C81F28}">
      <dgm:prSet/>
      <dgm:spPr/>
      <dgm:t>
        <a:bodyPr/>
        <a:lstStyle/>
        <a:p>
          <a:endParaRPr lang="en-GB"/>
        </a:p>
      </dgm:t>
    </dgm:pt>
    <dgm:pt modelId="{DF1729AE-9C4E-4C3C-884D-4B2097B30633}">
      <dgm:prSet phldr="0" custT="1"/>
      <dgm:spPr/>
      <dgm:t>
        <a:bodyPr/>
        <a:lstStyle/>
        <a:p>
          <a:pPr algn="l" rtl="0"/>
          <a:r>
            <a:rPr lang="en-US" sz="1800" b="1" dirty="0"/>
            <a:t>Deep-dive</a:t>
          </a:r>
        </a:p>
        <a:p>
          <a:pPr algn="l" rtl="0"/>
          <a:r>
            <a:rPr lang="en-US" sz="1800" b="0" i="1" dirty="0">
              <a:effectLst>
                <a:outerShdw blurRad="38100" dist="38100" dir="2700000" algn="tl">
                  <a:srgbClr val="000000">
                    <a:alpha val="43137"/>
                  </a:srgbClr>
                </a:outerShdw>
              </a:effectLst>
            </a:rPr>
            <a:t>(Its services)</a:t>
          </a:r>
        </a:p>
      </dgm:t>
    </dgm:pt>
    <dgm:pt modelId="{069F95AD-DF8E-467F-BC1F-1E35BD653173}" type="parTrans" cxnId="{2FE4D629-AD79-4C60-83EE-864BD2D2C768}">
      <dgm:prSet/>
      <dgm:spPr/>
      <dgm:t>
        <a:bodyPr/>
        <a:lstStyle/>
        <a:p>
          <a:endParaRPr lang="en-GB"/>
        </a:p>
      </dgm:t>
    </dgm:pt>
    <dgm:pt modelId="{F7E22901-CD47-49B3-B4F3-33A7381D2DEC}" type="sibTrans" cxnId="{2FE4D629-AD79-4C60-83EE-864BD2D2C768}">
      <dgm:prSet/>
      <dgm:spPr/>
      <dgm:t>
        <a:bodyPr/>
        <a:lstStyle/>
        <a:p>
          <a:endParaRPr lang="en-GB"/>
        </a:p>
      </dgm:t>
    </dgm:pt>
    <dgm:pt modelId="{4DB1FEED-12D0-401F-8F28-240A14B9A406}">
      <dgm:prSet phldr="0" custT="1"/>
      <dgm:spPr/>
      <dgm:t>
        <a:bodyPr/>
        <a:lstStyle/>
        <a:p>
          <a:pPr algn="l" rtl="0"/>
          <a:r>
            <a:rPr lang="en-US" sz="1800" b="1" dirty="0"/>
            <a:t>Discover Vulnerabilities in live hosts</a:t>
          </a:r>
        </a:p>
      </dgm:t>
    </dgm:pt>
    <dgm:pt modelId="{1D6203FD-BA3D-4D7D-B536-DBED62EF365D}" type="parTrans" cxnId="{0633CCA8-E1B6-4EE2-A26D-49775F360ADC}">
      <dgm:prSet/>
      <dgm:spPr/>
      <dgm:t>
        <a:bodyPr/>
        <a:lstStyle/>
        <a:p>
          <a:endParaRPr lang="en-GB"/>
        </a:p>
      </dgm:t>
    </dgm:pt>
    <dgm:pt modelId="{77C114E9-10FF-4918-B201-421BABD7D7F4}" type="sibTrans" cxnId="{0633CCA8-E1B6-4EE2-A26D-49775F360ADC}">
      <dgm:prSet/>
      <dgm:spPr/>
      <dgm:t>
        <a:bodyPr/>
        <a:lstStyle/>
        <a:p>
          <a:endParaRPr lang="en-GB"/>
        </a:p>
      </dgm:t>
    </dgm:pt>
    <dgm:pt modelId="{B98F1607-9375-4611-B1FF-384A06B09B43}" type="pres">
      <dgm:prSet presAssocID="{8821B608-EFB8-4BF5-B466-08884053522E}" presName="Name0" presStyleCnt="0">
        <dgm:presLayoutVars>
          <dgm:chMax val="11"/>
          <dgm:chPref val="11"/>
          <dgm:dir/>
          <dgm:resizeHandles/>
        </dgm:presLayoutVars>
      </dgm:prSet>
      <dgm:spPr/>
    </dgm:pt>
    <dgm:pt modelId="{CB89DD6D-EA6F-4D73-AF36-AC0BB154DD30}" type="pres">
      <dgm:prSet presAssocID="{4DB1FEED-12D0-401F-8F28-240A14B9A406}" presName="Accent4" presStyleCnt="0"/>
      <dgm:spPr/>
    </dgm:pt>
    <dgm:pt modelId="{E84E3843-B298-4BB6-9875-ED22E7C7A3DA}" type="pres">
      <dgm:prSet presAssocID="{4DB1FEED-12D0-401F-8F28-240A14B9A406}" presName="Accent" presStyleLbl="node1" presStyleIdx="0" presStyleCnt="4"/>
      <dgm:spPr/>
    </dgm:pt>
    <dgm:pt modelId="{F85608FB-2C59-4656-AD22-1A2EE956977E}" type="pres">
      <dgm:prSet presAssocID="{4DB1FEED-12D0-401F-8F28-240A14B9A406}" presName="ParentBackground4" presStyleCnt="0"/>
      <dgm:spPr/>
    </dgm:pt>
    <dgm:pt modelId="{3A1694C0-108F-405D-8FEA-3B95B7386EB6}" type="pres">
      <dgm:prSet presAssocID="{4DB1FEED-12D0-401F-8F28-240A14B9A406}" presName="ParentBackground" presStyleLbl="fgAcc1" presStyleIdx="0" presStyleCnt="4"/>
      <dgm:spPr/>
    </dgm:pt>
    <dgm:pt modelId="{B1CE17A4-ED37-4BD4-ADD3-B77E449B001A}" type="pres">
      <dgm:prSet presAssocID="{4DB1FEED-12D0-401F-8F28-240A14B9A406}" presName="Parent4" presStyleLbl="revTx" presStyleIdx="0" presStyleCnt="0">
        <dgm:presLayoutVars>
          <dgm:chMax val="1"/>
          <dgm:chPref val="1"/>
          <dgm:bulletEnabled val="1"/>
        </dgm:presLayoutVars>
      </dgm:prSet>
      <dgm:spPr/>
    </dgm:pt>
    <dgm:pt modelId="{2AD58353-7772-4196-B113-81DB2456603E}" type="pres">
      <dgm:prSet presAssocID="{DF1729AE-9C4E-4C3C-884D-4B2097B30633}" presName="Accent3" presStyleCnt="0"/>
      <dgm:spPr/>
    </dgm:pt>
    <dgm:pt modelId="{A60551A5-8E24-45E1-A8C1-72B6D22C6510}" type="pres">
      <dgm:prSet presAssocID="{DF1729AE-9C4E-4C3C-884D-4B2097B30633}" presName="Accent" presStyleLbl="node1" presStyleIdx="1" presStyleCnt="4"/>
      <dgm:spPr/>
    </dgm:pt>
    <dgm:pt modelId="{217CC1D5-3D5A-473F-A00A-D7286D2FF458}" type="pres">
      <dgm:prSet presAssocID="{DF1729AE-9C4E-4C3C-884D-4B2097B30633}" presName="ParentBackground3" presStyleCnt="0"/>
      <dgm:spPr/>
    </dgm:pt>
    <dgm:pt modelId="{B2914971-C60F-4BE8-8075-BEC21D331208}" type="pres">
      <dgm:prSet presAssocID="{DF1729AE-9C4E-4C3C-884D-4B2097B30633}" presName="ParentBackground" presStyleLbl="fgAcc1" presStyleIdx="1" presStyleCnt="4"/>
      <dgm:spPr/>
    </dgm:pt>
    <dgm:pt modelId="{34EB866D-AD53-4D53-94CF-178320AEB85B}" type="pres">
      <dgm:prSet presAssocID="{DF1729AE-9C4E-4C3C-884D-4B2097B30633}" presName="Parent3" presStyleLbl="revTx" presStyleIdx="0" presStyleCnt="0">
        <dgm:presLayoutVars>
          <dgm:chMax val="1"/>
          <dgm:chPref val="1"/>
          <dgm:bulletEnabled val="1"/>
        </dgm:presLayoutVars>
      </dgm:prSet>
      <dgm:spPr/>
    </dgm:pt>
    <dgm:pt modelId="{34E5A2D4-0BE5-4420-A81A-50D447404046}" type="pres">
      <dgm:prSet presAssocID="{F9B91BB8-CB5F-4455-9EA9-4B6D7BB1522F}" presName="Accent2" presStyleCnt="0"/>
      <dgm:spPr/>
    </dgm:pt>
    <dgm:pt modelId="{6DB5892E-0628-47F2-8779-7F05EC58509F}" type="pres">
      <dgm:prSet presAssocID="{F9B91BB8-CB5F-4455-9EA9-4B6D7BB1522F}" presName="Accent" presStyleLbl="node1" presStyleIdx="2" presStyleCnt="4"/>
      <dgm:spPr/>
    </dgm:pt>
    <dgm:pt modelId="{1E4841D4-5813-4023-9AC0-07EB43F4238D}" type="pres">
      <dgm:prSet presAssocID="{F9B91BB8-CB5F-4455-9EA9-4B6D7BB1522F}" presName="ParentBackground2" presStyleCnt="0"/>
      <dgm:spPr/>
    </dgm:pt>
    <dgm:pt modelId="{D4AE17FB-719F-4AEA-A945-EEC8AFDB825D}" type="pres">
      <dgm:prSet presAssocID="{F9B91BB8-CB5F-4455-9EA9-4B6D7BB1522F}" presName="ParentBackground" presStyleLbl="fgAcc1" presStyleIdx="2" presStyleCnt="4"/>
      <dgm:spPr/>
    </dgm:pt>
    <dgm:pt modelId="{2B7F8778-86F0-45B9-86FD-DB163782408C}" type="pres">
      <dgm:prSet presAssocID="{F9B91BB8-CB5F-4455-9EA9-4B6D7BB1522F}" presName="Parent2" presStyleLbl="revTx" presStyleIdx="0" presStyleCnt="0">
        <dgm:presLayoutVars>
          <dgm:chMax val="1"/>
          <dgm:chPref val="1"/>
          <dgm:bulletEnabled val="1"/>
        </dgm:presLayoutVars>
      </dgm:prSet>
      <dgm:spPr/>
    </dgm:pt>
    <dgm:pt modelId="{0C7A45FA-8EA0-46CB-AF49-E032B2F6DCBB}" type="pres">
      <dgm:prSet presAssocID="{8C528DBC-3906-47B7-8D11-4E5B6A4E6C07}" presName="Accent1" presStyleCnt="0"/>
      <dgm:spPr/>
    </dgm:pt>
    <dgm:pt modelId="{37C35A5F-1B30-458B-9849-CBF578ED737E}" type="pres">
      <dgm:prSet presAssocID="{8C528DBC-3906-47B7-8D11-4E5B6A4E6C07}" presName="Accent" presStyleLbl="node1" presStyleIdx="3" presStyleCnt="4"/>
      <dgm:spPr/>
    </dgm:pt>
    <dgm:pt modelId="{9DD84812-71B9-4166-9AD8-7D90EAA463BE}" type="pres">
      <dgm:prSet presAssocID="{8C528DBC-3906-47B7-8D11-4E5B6A4E6C07}" presName="ParentBackground1" presStyleCnt="0"/>
      <dgm:spPr/>
    </dgm:pt>
    <dgm:pt modelId="{4D323CEB-E36F-461D-8DCA-F74D8F34EED0}" type="pres">
      <dgm:prSet presAssocID="{8C528DBC-3906-47B7-8D11-4E5B6A4E6C07}" presName="ParentBackground" presStyleLbl="fgAcc1" presStyleIdx="3" presStyleCnt="4"/>
      <dgm:spPr/>
    </dgm:pt>
    <dgm:pt modelId="{AB83252C-8DCE-4341-89DF-7C0CA68CCF41}" type="pres">
      <dgm:prSet presAssocID="{8C528DBC-3906-47B7-8D11-4E5B6A4E6C07}" presName="Parent1" presStyleLbl="revTx" presStyleIdx="0" presStyleCnt="0">
        <dgm:presLayoutVars>
          <dgm:chMax val="1"/>
          <dgm:chPref val="1"/>
          <dgm:bulletEnabled val="1"/>
        </dgm:presLayoutVars>
      </dgm:prSet>
      <dgm:spPr/>
    </dgm:pt>
  </dgm:ptLst>
  <dgm:cxnLst>
    <dgm:cxn modelId="{EB7B2F1C-E6E1-4B81-8B61-4036AAFEE68D}" type="presOf" srcId="{4DB1FEED-12D0-401F-8F28-240A14B9A406}" destId="{B1CE17A4-ED37-4BD4-ADD3-B77E449B001A}" srcOrd="1" destOrd="0" presId="urn:microsoft.com/office/officeart/2011/layout/CircleProcess"/>
    <dgm:cxn modelId="{51F00C20-2BB2-416C-906D-8A205126C514}" srcId="{8821B608-EFB8-4BF5-B466-08884053522E}" destId="{8C528DBC-3906-47B7-8D11-4E5B6A4E6C07}" srcOrd="0" destOrd="0" parTransId="{4486BA92-F692-4D05-B6EB-F3CE7E684D4B}" sibTransId="{20E44622-4653-4773-AAEC-FC24957B3135}"/>
    <dgm:cxn modelId="{2FE4D629-AD79-4C60-83EE-864BD2D2C768}" srcId="{8821B608-EFB8-4BF5-B466-08884053522E}" destId="{DF1729AE-9C4E-4C3C-884D-4B2097B30633}" srcOrd="2" destOrd="0" parTransId="{069F95AD-DF8E-467F-BC1F-1E35BD653173}" sibTransId="{F7E22901-CD47-49B3-B4F3-33A7381D2DEC}"/>
    <dgm:cxn modelId="{33BAC931-06AC-44A8-9378-EE167B0E56B0}" type="presOf" srcId="{DF1729AE-9C4E-4C3C-884D-4B2097B30633}" destId="{B2914971-C60F-4BE8-8075-BEC21D331208}" srcOrd="0" destOrd="0" presId="urn:microsoft.com/office/officeart/2011/layout/CircleProcess"/>
    <dgm:cxn modelId="{54B4B85C-9326-4CCC-8C92-A0E713673B84}" type="presOf" srcId="{DF1729AE-9C4E-4C3C-884D-4B2097B30633}" destId="{34EB866D-AD53-4D53-94CF-178320AEB85B}" srcOrd="1" destOrd="0" presId="urn:microsoft.com/office/officeart/2011/layout/CircleProcess"/>
    <dgm:cxn modelId="{44FE9A68-0C16-4798-A69D-3D757CA1B022}" type="presOf" srcId="{F9B91BB8-CB5F-4455-9EA9-4B6D7BB1522F}" destId="{D4AE17FB-719F-4AEA-A945-EEC8AFDB825D}" srcOrd="0" destOrd="0" presId="urn:microsoft.com/office/officeart/2011/layout/CircleProcess"/>
    <dgm:cxn modelId="{5B5F5F56-11E9-4C67-83B9-600DCC900843}" type="presOf" srcId="{F9B91BB8-CB5F-4455-9EA9-4B6D7BB1522F}" destId="{2B7F8778-86F0-45B9-86FD-DB163782408C}" srcOrd="1" destOrd="0" presId="urn:microsoft.com/office/officeart/2011/layout/CircleProcess"/>
    <dgm:cxn modelId="{9879D085-AF29-47E5-8DD5-0A7E680EC17A}" type="presOf" srcId="{4DB1FEED-12D0-401F-8F28-240A14B9A406}" destId="{3A1694C0-108F-405D-8FEA-3B95B7386EB6}" srcOrd="0" destOrd="0" presId="urn:microsoft.com/office/officeart/2011/layout/CircleProcess"/>
    <dgm:cxn modelId="{1998D992-318C-4C60-86E3-87E8C3078D82}" type="presOf" srcId="{8821B608-EFB8-4BF5-B466-08884053522E}" destId="{B98F1607-9375-4611-B1FF-384A06B09B43}" srcOrd="0" destOrd="0" presId="urn:microsoft.com/office/officeart/2011/layout/CircleProcess"/>
    <dgm:cxn modelId="{BDF19A99-F018-4F74-A7CC-B4D82042BCA5}" type="presOf" srcId="{8C528DBC-3906-47B7-8D11-4E5B6A4E6C07}" destId="{AB83252C-8DCE-4341-89DF-7C0CA68CCF41}" srcOrd="1" destOrd="0" presId="urn:microsoft.com/office/officeart/2011/layout/CircleProcess"/>
    <dgm:cxn modelId="{0633CCA8-E1B6-4EE2-A26D-49775F360ADC}" srcId="{8821B608-EFB8-4BF5-B466-08884053522E}" destId="{4DB1FEED-12D0-401F-8F28-240A14B9A406}" srcOrd="3" destOrd="0" parTransId="{1D6203FD-BA3D-4D7D-B536-DBED62EF365D}" sibTransId="{77C114E9-10FF-4918-B201-421BABD7D7F4}"/>
    <dgm:cxn modelId="{C5E5D7A9-12D0-4F4A-82C2-A0DC3C2CAC86}" type="presOf" srcId="{8C528DBC-3906-47B7-8D11-4E5B6A4E6C07}" destId="{4D323CEB-E36F-461D-8DCA-F74D8F34EED0}" srcOrd="0" destOrd="0" presId="urn:microsoft.com/office/officeart/2011/layout/CircleProcess"/>
    <dgm:cxn modelId="{4A8A57B1-020D-48E2-9202-2B9B68C81F28}" srcId="{8821B608-EFB8-4BF5-B466-08884053522E}" destId="{F9B91BB8-CB5F-4455-9EA9-4B6D7BB1522F}" srcOrd="1" destOrd="0" parTransId="{EF757E3E-9260-4917-BFBF-1202108C5DB7}" sibTransId="{26DE370E-9F0F-4762-9D30-B2F1EFD38371}"/>
    <dgm:cxn modelId="{BF69D36F-1901-4EA3-9D39-B10F327045CB}" type="presParOf" srcId="{B98F1607-9375-4611-B1FF-384A06B09B43}" destId="{CB89DD6D-EA6F-4D73-AF36-AC0BB154DD30}" srcOrd="0" destOrd="0" presId="urn:microsoft.com/office/officeart/2011/layout/CircleProcess"/>
    <dgm:cxn modelId="{B044C5B8-CC73-492D-8E98-F8C1C8AF9ADE}" type="presParOf" srcId="{CB89DD6D-EA6F-4D73-AF36-AC0BB154DD30}" destId="{E84E3843-B298-4BB6-9875-ED22E7C7A3DA}" srcOrd="0" destOrd="0" presId="urn:microsoft.com/office/officeart/2011/layout/CircleProcess"/>
    <dgm:cxn modelId="{3BF64712-AB58-419D-BE0C-035578337A21}" type="presParOf" srcId="{B98F1607-9375-4611-B1FF-384A06B09B43}" destId="{F85608FB-2C59-4656-AD22-1A2EE956977E}" srcOrd="1" destOrd="0" presId="urn:microsoft.com/office/officeart/2011/layout/CircleProcess"/>
    <dgm:cxn modelId="{4BB94E52-FF85-43FA-B5BE-9049138D034C}" type="presParOf" srcId="{F85608FB-2C59-4656-AD22-1A2EE956977E}" destId="{3A1694C0-108F-405D-8FEA-3B95B7386EB6}" srcOrd="0" destOrd="0" presId="urn:microsoft.com/office/officeart/2011/layout/CircleProcess"/>
    <dgm:cxn modelId="{76753BE6-C8A1-45F3-A834-C61176D31781}" type="presParOf" srcId="{B98F1607-9375-4611-B1FF-384A06B09B43}" destId="{B1CE17A4-ED37-4BD4-ADD3-B77E449B001A}" srcOrd="2" destOrd="0" presId="urn:microsoft.com/office/officeart/2011/layout/CircleProcess"/>
    <dgm:cxn modelId="{9AC8750F-FA47-494B-A327-4EAF92C3303B}" type="presParOf" srcId="{B98F1607-9375-4611-B1FF-384A06B09B43}" destId="{2AD58353-7772-4196-B113-81DB2456603E}" srcOrd="3" destOrd="0" presId="urn:microsoft.com/office/officeart/2011/layout/CircleProcess"/>
    <dgm:cxn modelId="{06D29DB6-9AF0-4AA6-BDB8-3D04858AB79D}" type="presParOf" srcId="{2AD58353-7772-4196-B113-81DB2456603E}" destId="{A60551A5-8E24-45E1-A8C1-72B6D22C6510}" srcOrd="0" destOrd="0" presId="urn:microsoft.com/office/officeart/2011/layout/CircleProcess"/>
    <dgm:cxn modelId="{5C59D6B7-E03C-439A-BBF6-7CD6E1F17F83}" type="presParOf" srcId="{B98F1607-9375-4611-B1FF-384A06B09B43}" destId="{217CC1D5-3D5A-473F-A00A-D7286D2FF458}" srcOrd="4" destOrd="0" presId="urn:microsoft.com/office/officeart/2011/layout/CircleProcess"/>
    <dgm:cxn modelId="{A03C6729-F5E6-470E-B7A2-F756C23ACC7E}" type="presParOf" srcId="{217CC1D5-3D5A-473F-A00A-D7286D2FF458}" destId="{B2914971-C60F-4BE8-8075-BEC21D331208}" srcOrd="0" destOrd="0" presId="urn:microsoft.com/office/officeart/2011/layout/CircleProcess"/>
    <dgm:cxn modelId="{130D168B-18B7-47D4-ADF6-3C0B66BC353A}" type="presParOf" srcId="{B98F1607-9375-4611-B1FF-384A06B09B43}" destId="{34EB866D-AD53-4D53-94CF-178320AEB85B}" srcOrd="5" destOrd="0" presId="urn:microsoft.com/office/officeart/2011/layout/CircleProcess"/>
    <dgm:cxn modelId="{2BF64224-9E67-40DF-B88A-B7737F5A0CFE}" type="presParOf" srcId="{B98F1607-9375-4611-B1FF-384A06B09B43}" destId="{34E5A2D4-0BE5-4420-A81A-50D447404046}" srcOrd="6" destOrd="0" presId="urn:microsoft.com/office/officeart/2011/layout/CircleProcess"/>
    <dgm:cxn modelId="{45E43764-927E-4BBC-AFBA-B30E27698BF3}" type="presParOf" srcId="{34E5A2D4-0BE5-4420-A81A-50D447404046}" destId="{6DB5892E-0628-47F2-8779-7F05EC58509F}" srcOrd="0" destOrd="0" presId="urn:microsoft.com/office/officeart/2011/layout/CircleProcess"/>
    <dgm:cxn modelId="{2C925148-3C04-4B0F-B494-D43F163E1440}" type="presParOf" srcId="{B98F1607-9375-4611-B1FF-384A06B09B43}" destId="{1E4841D4-5813-4023-9AC0-07EB43F4238D}" srcOrd="7" destOrd="0" presId="urn:microsoft.com/office/officeart/2011/layout/CircleProcess"/>
    <dgm:cxn modelId="{0C2BB3E2-DC0B-4458-B58C-02B2301F9165}" type="presParOf" srcId="{1E4841D4-5813-4023-9AC0-07EB43F4238D}" destId="{D4AE17FB-719F-4AEA-A945-EEC8AFDB825D}" srcOrd="0" destOrd="0" presId="urn:microsoft.com/office/officeart/2011/layout/CircleProcess"/>
    <dgm:cxn modelId="{53A6917E-290B-4AD4-81E6-572F52F26A1D}" type="presParOf" srcId="{B98F1607-9375-4611-B1FF-384A06B09B43}" destId="{2B7F8778-86F0-45B9-86FD-DB163782408C}" srcOrd="8" destOrd="0" presId="urn:microsoft.com/office/officeart/2011/layout/CircleProcess"/>
    <dgm:cxn modelId="{C2E5452D-48D1-430C-A00C-D0C07715EDE3}" type="presParOf" srcId="{B98F1607-9375-4611-B1FF-384A06B09B43}" destId="{0C7A45FA-8EA0-46CB-AF49-E032B2F6DCBB}" srcOrd="9" destOrd="0" presId="urn:microsoft.com/office/officeart/2011/layout/CircleProcess"/>
    <dgm:cxn modelId="{43148073-319F-4DB9-BE3E-5AF071359C82}" type="presParOf" srcId="{0C7A45FA-8EA0-46CB-AF49-E032B2F6DCBB}" destId="{37C35A5F-1B30-458B-9849-CBF578ED737E}" srcOrd="0" destOrd="0" presId="urn:microsoft.com/office/officeart/2011/layout/CircleProcess"/>
    <dgm:cxn modelId="{36751137-B8D5-4D77-AD93-C0583622F743}" type="presParOf" srcId="{B98F1607-9375-4611-B1FF-384A06B09B43}" destId="{9DD84812-71B9-4166-9AD8-7D90EAA463BE}" srcOrd="10" destOrd="0" presId="urn:microsoft.com/office/officeart/2011/layout/CircleProcess"/>
    <dgm:cxn modelId="{646B3E9F-F01D-4263-BBD4-5CF83BDADB56}" type="presParOf" srcId="{9DD84812-71B9-4166-9AD8-7D90EAA463BE}" destId="{4D323CEB-E36F-461D-8DCA-F74D8F34EED0}" srcOrd="0" destOrd="0" presId="urn:microsoft.com/office/officeart/2011/layout/CircleProcess"/>
    <dgm:cxn modelId="{5A74FCA7-8F47-4C80-86DF-C76D5E0EDF00}" type="presParOf" srcId="{B98F1607-9375-4611-B1FF-384A06B09B43}" destId="{AB83252C-8DCE-4341-89DF-7C0CA68CCF41}" srcOrd="11" destOrd="0" presId="urn:microsoft.com/office/officeart/2011/layout/Circle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C5772A2-536A-4C39-B98E-9C12D29D5FB7}"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GB"/>
        </a:p>
      </dgm:t>
    </dgm:pt>
    <dgm:pt modelId="{87FFE5B5-0681-495B-8D15-6C9D88EA38CE}">
      <dgm:prSet phldrT="[Text]"/>
      <dgm:spPr/>
      <dgm:t>
        <a:bodyPr/>
        <a:lstStyle/>
        <a:p>
          <a:pPr>
            <a:buFont typeface="Wingdings" panose="05000000000000000000" pitchFamily="2" charset="2"/>
            <a:buChar char="ü"/>
          </a:pPr>
          <a:r>
            <a:rPr lang="en-US" b="1" dirty="0">
              <a:solidFill>
                <a:srgbClr val="000000"/>
              </a:solidFill>
            </a:rPr>
            <a:t>URG</a:t>
          </a:r>
          <a:r>
            <a:rPr lang="en-US" dirty="0">
              <a:solidFill>
                <a:srgbClr val="000000"/>
              </a:solidFill>
            </a:rPr>
            <a:t> Urgent</a:t>
          </a:r>
          <a:endParaRPr lang="en-GB" dirty="0"/>
        </a:p>
      </dgm:t>
    </dgm:pt>
    <dgm:pt modelId="{918C7874-841C-4E7A-8EF5-A2868664E43A}" type="parTrans" cxnId="{F2103BBB-173A-4733-84B8-C4607773BFA2}">
      <dgm:prSet/>
      <dgm:spPr/>
      <dgm:t>
        <a:bodyPr/>
        <a:lstStyle/>
        <a:p>
          <a:endParaRPr lang="en-GB"/>
        </a:p>
      </dgm:t>
    </dgm:pt>
    <dgm:pt modelId="{EDB4FF00-B7CE-40C2-9FC8-2F993E0586D8}" type="sibTrans" cxnId="{F2103BBB-173A-4733-84B8-C4607773BFA2}">
      <dgm:prSet/>
      <dgm:spPr/>
      <dgm:t>
        <a:bodyPr/>
        <a:lstStyle/>
        <a:p>
          <a:endParaRPr lang="en-GB"/>
        </a:p>
      </dgm:t>
    </dgm:pt>
    <dgm:pt modelId="{64C5204A-A121-42AC-89F3-1145C0491314}">
      <dgm:prSet/>
      <dgm:spPr/>
      <dgm:t>
        <a:bodyPr/>
        <a:lstStyle/>
        <a:p>
          <a:pPr>
            <a:buNone/>
          </a:pPr>
          <a:r>
            <a:rPr lang="en-US" sz="1600" b="1" kern="1200" dirty="0">
              <a:solidFill>
                <a:srgbClr val="000000"/>
              </a:solidFill>
            </a:rPr>
            <a:t>ACK</a:t>
          </a:r>
          <a:r>
            <a:rPr lang="en-US" sz="1600" kern="1200" dirty="0">
              <a:solidFill>
                <a:srgbClr val="000000"/>
              </a:solidFill>
            </a:rPr>
            <a:t> Acknowledgment</a:t>
          </a:r>
        </a:p>
      </dgm:t>
    </dgm:pt>
    <dgm:pt modelId="{F362D2BF-C5B6-40C4-ACBF-BC043DB37D75}" type="parTrans" cxnId="{4C872930-1D7D-473E-A079-2B50916B12D9}">
      <dgm:prSet/>
      <dgm:spPr/>
      <dgm:t>
        <a:bodyPr/>
        <a:lstStyle/>
        <a:p>
          <a:endParaRPr lang="en-GB"/>
        </a:p>
      </dgm:t>
    </dgm:pt>
    <dgm:pt modelId="{8779A417-DD60-441F-98FA-B6EE59E8D277}" type="sibTrans" cxnId="{4C872930-1D7D-473E-A079-2B50916B12D9}">
      <dgm:prSet/>
      <dgm:spPr/>
      <dgm:t>
        <a:bodyPr/>
        <a:lstStyle/>
        <a:p>
          <a:endParaRPr lang="en-GB"/>
        </a:p>
      </dgm:t>
    </dgm:pt>
    <dgm:pt modelId="{B822C670-E016-4AEB-95D3-90E775F71BEC}">
      <dgm:prSet/>
      <dgm:spPr/>
      <dgm:t>
        <a:bodyPr/>
        <a:lstStyle/>
        <a:p>
          <a:pPr>
            <a:buNone/>
          </a:pPr>
          <a:r>
            <a:rPr lang="en-US" sz="1600" b="1" kern="1200" dirty="0">
              <a:solidFill>
                <a:srgbClr val="000000"/>
              </a:solidFill>
            </a:rPr>
            <a:t>PSH</a:t>
          </a:r>
          <a:r>
            <a:rPr lang="en-US" sz="1600" kern="1200" dirty="0">
              <a:solidFill>
                <a:srgbClr val="000000"/>
              </a:solidFill>
            </a:rPr>
            <a:t> - Push</a:t>
          </a:r>
        </a:p>
      </dgm:t>
    </dgm:pt>
    <dgm:pt modelId="{C7A51CEA-2289-4451-8E87-99E2889336BE}" type="parTrans" cxnId="{4A70AE26-4807-424B-9B16-6B6A4C3FCC23}">
      <dgm:prSet/>
      <dgm:spPr/>
      <dgm:t>
        <a:bodyPr/>
        <a:lstStyle/>
        <a:p>
          <a:endParaRPr lang="en-GB"/>
        </a:p>
      </dgm:t>
    </dgm:pt>
    <dgm:pt modelId="{058210F6-2B6C-494A-94B5-7B9181CF4EC3}" type="sibTrans" cxnId="{4A70AE26-4807-424B-9B16-6B6A4C3FCC23}">
      <dgm:prSet/>
      <dgm:spPr/>
      <dgm:t>
        <a:bodyPr/>
        <a:lstStyle/>
        <a:p>
          <a:endParaRPr lang="en-GB"/>
        </a:p>
      </dgm:t>
    </dgm:pt>
    <dgm:pt modelId="{B14E0B44-FF8A-4499-9F40-2B2C1A630A38}">
      <dgm:prSet/>
      <dgm:spPr/>
      <dgm:t>
        <a:bodyPr/>
        <a:lstStyle/>
        <a:p>
          <a:pPr marL="0" lvl="0" algn="l" defTabSz="711200">
            <a:lnSpc>
              <a:spcPct val="90000"/>
            </a:lnSpc>
            <a:spcBef>
              <a:spcPct val="0"/>
            </a:spcBef>
            <a:spcAft>
              <a:spcPct val="35000"/>
            </a:spcAft>
            <a:buNone/>
          </a:pPr>
          <a:r>
            <a:rPr lang="en-US" sz="1600" b="1" kern="1200" dirty="0">
              <a:solidFill>
                <a:srgbClr val="000000"/>
              </a:solidFill>
            </a:rPr>
            <a:t>RST</a:t>
          </a:r>
          <a:r>
            <a:rPr lang="en-US" sz="1600" kern="1200" dirty="0">
              <a:solidFill>
                <a:srgbClr val="000000"/>
              </a:solidFill>
            </a:rPr>
            <a:t>- Reset</a:t>
          </a:r>
        </a:p>
      </dgm:t>
    </dgm:pt>
    <dgm:pt modelId="{5B59FAEF-0F53-4B84-90A3-5115B833AA7B}" type="parTrans" cxnId="{774853DF-7C41-4A89-88FE-AEE34928C5B4}">
      <dgm:prSet/>
      <dgm:spPr/>
      <dgm:t>
        <a:bodyPr/>
        <a:lstStyle/>
        <a:p>
          <a:endParaRPr lang="en-GB"/>
        </a:p>
      </dgm:t>
    </dgm:pt>
    <dgm:pt modelId="{86D5263E-5BAC-48D5-A106-AF48FD2E4D0C}" type="sibTrans" cxnId="{774853DF-7C41-4A89-88FE-AEE34928C5B4}">
      <dgm:prSet/>
      <dgm:spPr/>
      <dgm:t>
        <a:bodyPr/>
        <a:lstStyle/>
        <a:p>
          <a:endParaRPr lang="en-GB"/>
        </a:p>
      </dgm:t>
    </dgm:pt>
    <dgm:pt modelId="{D3FBE7A5-7D63-4233-B2E5-0D6AFBDAE184}">
      <dgm:prSet/>
      <dgm:spPr/>
      <dgm:t>
        <a:bodyPr/>
        <a:lstStyle/>
        <a:p>
          <a:pPr marL="0" lvl="0" algn="l" defTabSz="711200">
            <a:lnSpc>
              <a:spcPct val="90000"/>
            </a:lnSpc>
            <a:spcBef>
              <a:spcPct val="0"/>
            </a:spcBef>
            <a:spcAft>
              <a:spcPct val="35000"/>
            </a:spcAft>
            <a:buNone/>
          </a:pPr>
          <a:r>
            <a:rPr lang="en-US" sz="1600" b="1" kern="1200" dirty="0">
              <a:solidFill>
                <a:srgbClr val="000000"/>
              </a:solidFill>
            </a:rPr>
            <a:t>SYN</a:t>
          </a:r>
          <a:r>
            <a:rPr lang="en-US" sz="1600" kern="1200" dirty="0">
              <a:solidFill>
                <a:srgbClr val="000000"/>
              </a:solidFill>
            </a:rPr>
            <a:t> - Synchronize</a:t>
          </a:r>
        </a:p>
      </dgm:t>
    </dgm:pt>
    <dgm:pt modelId="{03E931EC-4BA7-4D77-9B9F-043625FE0691}" type="parTrans" cxnId="{B0B3ECF7-36F6-494D-943A-96F8CB9CD045}">
      <dgm:prSet/>
      <dgm:spPr/>
      <dgm:t>
        <a:bodyPr/>
        <a:lstStyle/>
        <a:p>
          <a:endParaRPr lang="en-GB"/>
        </a:p>
      </dgm:t>
    </dgm:pt>
    <dgm:pt modelId="{364CCB07-E335-4B73-8122-CFB4BCF142CA}" type="sibTrans" cxnId="{B0B3ECF7-36F6-494D-943A-96F8CB9CD045}">
      <dgm:prSet/>
      <dgm:spPr/>
      <dgm:t>
        <a:bodyPr/>
        <a:lstStyle/>
        <a:p>
          <a:endParaRPr lang="en-GB"/>
        </a:p>
      </dgm:t>
    </dgm:pt>
    <dgm:pt modelId="{D8808E74-14AB-40B2-8C76-AE4E5477FF45}">
      <dgm:prSet/>
      <dgm:spPr/>
      <dgm:t>
        <a:bodyPr/>
        <a:lstStyle/>
        <a:p>
          <a:pPr marL="0" lvl="0" algn="l" defTabSz="711200">
            <a:lnSpc>
              <a:spcPct val="90000"/>
            </a:lnSpc>
            <a:spcBef>
              <a:spcPct val="0"/>
            </a:spcBef>
            <a:spcAft>
              <a:spcPct val="35000"/>
            </a:spcAft>
            <a:buNone/>
          </a:pPr>
          <a:r>
            <a:rPr lang="en-US" sz="1600" b="1" kern="1200" dirty="0">
              <a:solidFill>
                <a:srgbClr val="000000"/>
              </a:solidFill>
            </a:rPr>
            <a:t>FIN</a:t>
          </a:r>
          <a:r>
            <a:rPr lang="en-US" sz="1600" kern="1200" dirty="0">
              <a:solidFill>
                <a:srgbClr val="000000"/>
              </a:solidFill>
            </a:rPr>
            <a:t> - Finish </a:t>
          </a:r>
        </a:p>
      </dgm:t>
    </dgm:pt>
    <dgm:pt modelId="{C4E0BD83-ECCF-4C1B-9137-B4DA63CFBCB9}" type="parTrans" cxnId="{4D1C1AA2-6CA3-4969-A1E5-E1C06DAD66E2}">
      <dgm:prSet/>
      <dgm:spPr/>
      <dgm:t>
        <a:bodyPr/>
        <a:lstStyle/>
        <a:p>
          <a:endParaRPr lang="en-GB"/>
        </a:p>
      </dgm:t>
    </dgm:pt>
    <dgm:pt modelId="{8AA6E6DC-F45D-42CD-97E9-80FEAD8F19D8}" type="sibTrans" cxnId="{4D1C1AA2-6CA3-4969-A1E5-E1C06DAD66E2}">
      <dgm:prSet/>
      <dgm:spPr/>
      <dgm:t>
        <a:bodyPr/>
        <a:lstStyle/>
        <a:p>
          <a:endParaRPr lang="en-GB"/>
        </a:p>
      </dgm:t>
    </dgm:pt>
    <dgm:pt modelId="{554DF642-3285-434F-8A72-23A250AE6C5B}">
      <dgm:prSet phldrT="[Text]"/>
      <dgm:spPr/>
      <dgm:t>
        <a:bodyPr/>
        <a:lstStyle/>
        <a:p>
          <a:pPr>
            <a:buFont typeface="Wingdings" panose="05000000000000000000" pitchFamily="2" charset="2"/>
            <a:buChar char="ü"/>
          </a:pPr>
          <a:r>
            <a:rPr lang="en-GB" dirty="0"/>
            <a:t>Data in the packet with this flag need to be processed immediately</a:t>
          </a:r>
        </a:p>
      </dgm:t>
    </dgm:pt>
    <dgm:pt modelId="{60512225-0C62-46F8-BBE1-7CA5C5B32889}" type="parTrans" cxnId="{17AD1B8C-56A1-4286-9DD7-70E8673FBC3D}">
      <dgm:prSet/>
      <dgm:spPr/>
      <dgm:t>
        <a:bodyPr/>
        <a:lstStyle/>
        <a:p>
          <a:endParaRPr lang="en-GB"/>
        </a:p>
      </dgm:t>
    </dgm:pt>
    <dgm:pt modelId="{0F7D467D-A6D6-40D1-A29B-672E11492D67}" type="sibTrans" cxnId="{17AD1B8C-56A1-4286-9DD7-70E8673FBC3D}">
      <dgm:prSet/>
      <dgm:spPr/>
      <dgm:t>
        <a:bodyPr/>
        <a:lstStyle/>
        <a:p>
          <a:endParaRPr lang="en-GB"/>
        </a:p>
      </dgm:t>
    </dgm:pt>
    <dgm:pt modelId="{F9BCA861-B417-4802-900B-A5C0C414E29C}">
      <dgm:prSet custT="1"/>
      <dgm:spPr/>
      <dgm:t>
        <a:bodyPr/>
        <a:lstStyle/>
        <a:p>
          <a:pPr>
            <a:buFont typeface="Wingdings" panose="05000000000000000000" pitchFamily="2" charset="2"/>
            <a:buChar char="ü"/>
          </a:pPr>
          <a:r>
            <a:rPr lang="en-US" sz="1200" kern="1200" dirty="0">
              <a:solidFill>
                <a:prstClr val="white"/>
              </a:solidFill>
              <a:latin typeface="Calibri" panose="020F0502020204030204"/>
              <a:ea typeface="+mn-ea"/>
              <a:cs typeface="+mn-cs"/>
            </a:rPr>
            <a:t>Acknowledges the receipt of a packet</a:t>
          </a:r>
        </a:p>
      </dgm:t>
    </dgm:pt>
    <dgm:pt modelId="{C77E704E-AD48-460F-B20A-DF70FDA9AB23}" type="parTrans" cxnId="{7AD8B09C-ED04-447C-B37B-8366D3729DE5}">
      <dgm:prSet/>
      <dgm:spPr/>
      <dgm:t>
        <a:bodyPr/>
        <a:lstStyle/>
        <a:p>
          <a:endParaRPr lang="en-GB"/>
        </a:p>
      </dgm:t>
    </dgm:pt>
    <dgm:pt modelId="{95E97573-AD98-4477-ACC1-B184E3107F74}" type="sibTrans" cxnId="{7AD8B09C-ED04-447C-B37B-8366D3729DE5}">
      <dgm:prSet/>
      <dgm:spPr/>
      <dgm:t>
        <a:bodyPr/>
        <a:lstStyle/>
        <a:p>
          <a:endParaRPr lang="en-GB"/>
        </a:p>
      </dgm:t>
    </dgm:pt>
    <dgm:pt modelId="{E6431CC0-F9B5-4635-A99D-9E7730DBED2D}">
      <dgm:prSet custT="1"/>
      <dgm:spPr/>
      <dgm:t>
        <a:bodyPr/>
        <a:lstStyle/>
        <a:p>
          <a:pPr>
            <a:buFont typeface="Wingdings" panose="05000000000000000000" pitchFamily="2" charset="2"/>
            <a:buChar char="ü"/>
          </a:pPr>
          <a:r>
            <a:rPr lang="en-US" sz="1200" kern="1200" dirty="0">
              <a:solidFill>
                <a:prstClr val="white"/>
              </a:solidFill>
              <a:latin typeface="Calibri" panose="020F0502020204030204"/>
              <a:ea typeface="+mn-ea"/>
              <a:cs typeface="+mn-cs"/>
            </a:rPr>
            <a:t>Sends all buffered data immediately</a:t>
          </a:r>
        </a:p>
      </dgm:t>
    </dgm:pt>
    <dgm:pt modelId="{25306E67-A068-4616-9BE4-B86532A004AD}" type="parTrans" cxnId="{18D4543D-D315-4B85-B453-42DE434DF5BE}">
      <dgm:prSet/>
      <dgm:spPr/>
      <dgm:t>
        <a:bodyPr/>
        <a:lstStyle/>
        <a:p>
          <a:endParaRPr lang="en-GB"/>
        </a:p>
      </dgm:t>
    </dgm:pt>
    <dgm:pt modelId="{5E96EC35-B3F6-43FB-810E-7881E02BB97D}" type="sibTrans" cxnId="{18D4543D-D315-4B85-B453-42DE434DF5BE}">
      <dgm:prSet/>
      <dgm:spPr/>
      <dgm:t>
        <a:bodyPr/>
        <a:lstStyle/>
        <a:p>
          <a:endParaRPr lang="en-GB"/>
        </a:p>
      </dgm:t>
    </dgm:pt>
    <dgm:pt modelId="{A1B85932-86BA-40DA-B9BE-BD24C3FF9859}">
      <dgm:prSet custT="1"/>
      <dgm:spPr/>
      <dgm:t>
        <a:bodyPr/>
        <a:lstStyle/>
        <a:p>
          <a:pPr marL="114300" lvl="1" indent="-114300" algn="l" defTabSz="533400">
            <a:lnSpc>
              <a:spcPct val="90000"/>
            </a:lnSpc>
            <a:spcBef>
              <a:spcPct val="0"/>
            </a:spcBef>
            <a:spcAft>
              <a:spcPct val="15000"/>
            </a:spcAft>
            <a:buFont typeface="Wingdings" panose="05000000000000000000" pitchFamily="2" charset="2"/>
            <a:buChar char="ü"/>
          </a:pPr>
          <a:r>
            <a:rPr lang="en-US" sz="1200" kern="1200" dirty="0">
              <a:solidFill>
                <a:prstClr val="white"/>
              </a:solidFill>
              <a:latin typeface="Calibri" panose="020F0502020204030204"/>
              <a:ea typeface="+mn-ea"/>
              <a:cs typeface="+mn-cs"/>
            </a:rPr>
            <a:t>Resets a connection</a:t>
          </a:r>
        </a:p>
      </dgm:t>
    </dgm:pt>
    <dgm:pt modelId="{DC6A5EE8-3024-41E6-8F4A-2DDAC4121B76}" type="parTrans" cxnId="{55C8B650-382F-4447-A851-38B4CCA9F689}">
      <dgm:prSet/>
      <dgm:spPr/>
      <dgm:t>
        <a:bodyPr/>
        <a:lstStyle/>
        <a:p>
          <a:endParaRPr lang="en-GB"/>
        </a:p>
      </dgm:t>
    </dgm:pt>
    <dgm:pt modelId="{AF41EA38-D0D4-4B62-A159-1A09F511CA25}" type="sibTrans" cxnId="{55C8B650-382F-4447-A851-38B4CCA9F689}">
      <dgm:prSet/>
      <dgm:spPr/>
      <dgm:t>
        <a:bodyPr/>
        <a:lstStyle/>
        <a:p>
          <a:endParaRPr lang="en-GB"/>
        </a:p>
      </dgm:t>
    </dgm:pt>
    <dgm:pt modelId="{0244C0A3-1194-4948-90EA-8129268B29C1}">
      <dgm:prSet custT="1"/>
      <dgm:spPr/>
      <dgm:t>
        <a:bodyPr/>
        <a:lstStyle/>
        <a:p>
          <a:pPr marL="114300" lvl="1" indent="-114300" algn="l" defTabSz="533400">
            <a:lnSpc>
              <a:spcPct val="90000"/>
            </a:lnSpc>
            <a:spcBef>
              <a:spcPct val="0"/>
            </a:spcBef>
            <a:spcAft>
              <a:spcPct val="15000"/>
            </a:spcAft>
            <a:buFont typeface="Wingdings" panose="05000000000000000000" pitchFamily="2" charset="2"/>
            <a:buChar char="ü"/>
          </a:pPr>
          <a:r>
            <a:rPr lang="en-US" sz="1200" kern="1200" dirty="0">
              <a:solidFill>
                <a:prstClr val="white"/>
              </a:solidFill>
              <a:latin typeface="Calibri" panose="020F0502020204030204"/>
              <a:ea typeface="+mn-ea"/>
              <a:cs typeface="+mn-cs"/>
            </a:rPr>
            <a:t>Initiates a connection between hosts</a:t>
          </a:r>
        </a:p>
      </dgm:t>
    </dgm:pt>
    <dgm:pt modelId="{1CC42D02-01DA-4329-A790-6B25B7C88E70}" type="parTrans" cxnId="{8B4D21BD-7E86-4093-82F4-101EB4B8E2EB}">
      <dgm:prSet/>
      <dgm:spPr/>
      <dgm:t>
        <a:bodyPr/>
        <a:lstStyle/>
        <a:p>
          <a:endParaRPr lang="en-GB"/>
        </a:p>
      </dgm:t>
    </dgm:pt>
    <dgm:pt modelId="{0DE37FF2-AB09-4AD3-BE3E-216F8953AED1}" type="sibTrans" cxnId="{8B4D21BD-7E86-4093-82F4-101EB4B8E2EB}">
      <dgm:prSet/>
      <dgm:spPr/>
      <dgm:t>
        <a:bodyPr/>
        <a:lstStyle/>
        <a:p>
          <a:endParaRPr lang="en-GB"/>
        </a:p>
      </dgm:t>
    </dgm:pt>
    <dgm:pt modelId="{CA1C27D3-FD76-4827-B9EE-8ABDB13371E9}">
      <dgm:prSet custT="1"/>
      <dgm:spPr/>
      <dgm:t>
        <a:bodyPr/>
        <a:lstStyle/>
        <a:p>
          <a:pPr marL="114300" lvl="1" indent="-114300" algn="l" defTabSz="533400">
            <a:lnSpc>
              <a:spcPct val="90000"/>
            </a:lnSpc>
            <a:spcBef>
              <a:spcPct val="0"/>
            </a:spcBef>
            <a:spcAft>
              <a:spcPct val="15000"/>
            </a:spcAft>
            <a:buFont typeface="Wingdings" panose="05000000000000000000" pitchFamily="2" charset="2"/>
            <a:buChar char="ü"/>
          </a:pPr>
          <a:r>
            <a:rPr lang="en-US" sz="1200" kern="1200" dirty="0">
              <a:solidFill>
                <a:prstClr val="white"/>
              </a:solidFill>
              <a:latin typeface="Calibri" panose="020F0502020204030204"/>
              <a:ea typeface="+mn-ea"/>
              <a:cs typeface="+mn-cs"/>
            </a:rPr>
            <a:t>No further transmissions</a:t>
          </a:r>
        </a:p>
      </dgm:t>
    </dgm:pt>
    <dgm:pt modelId="{5DEFD712-BC24-4808-B002-D03ADEE6240E}" type="parTrans" cxnId="{022321E0-6A80-41AB-81B4-C170DD05521D}">
      <dgm:prSet/>
      <dgm:spPr/>
      <dgm:t>
        <a:bodyPr/>
        <a:lstStyle/>
        <a:p>
          <a:endParaRPr lang="en-GB"/>
        </a:p>
      </dgm:t>
    </dgm:pt>
    <dgm:pt modelId="{CF97EE81-7C53-4753-9A50-7B01AAE5B831}" type="sibTrans" cxnId="{022321E0-6A80-41AB-81B4-C170DD05521D}">
      <dgm:prSet/>
      <dgm:spPr/>
      <dgm:t>
        <a:bodyPr/>
        <a:lstStyle/>
        <a:p>
          <a:endParaRPr lang="en-GB"/>
        </a:p>
      </dgm:t>
    </dgm:pt>
    <dgm:pt modelId="{19D9F881-CC8A-4C08-A310-2C7005B3C53F}" type="pres">
      <dgm:prSet presAssocID="{FC5772A2-536A-4C39-B98E-9C12D29D5FB7}" presName="Name0" presStyleCnt="0">
        <dgm:presLayoutVars>
          <dgm:chMax val="7"/>
          <dgm:chPref val="7"/>
          <dgm:dir/>
        </dgm:presLayoutVars>
      </dgm:prSet>
      <dgm:spPr/>
    </dgm:pt>
    <dgm:pt modelId="{A784E00D-A910-4431-98FD-FFFBBED59D60}" type="pres">
      <dgm:prSet presAssocID="{FC5772A2-536A-4C39-B98E-9C12D29D5FB7}" presName="Name1" presStyleCnt="0"/>
      <dgm:spPr/>
    </dgm:pt>
    <dgm:pt modelId="{EC9F99DF-97E0-4EBB-9B0F-EC2F8DF73077}" type="pres">
      <dgm:prSet presAssocID="{FC5772A2-536A-4C39-B98E-9C12D29D5FB7}" presName="cycle" presStyleCnt="0"/>
      <dgm:spPr/>
    </dgm:pt>
    <dgm:pt modelId="{E246D405-3A05-42DA-BFCF-B9E08D4D496F}" type="pres">
      <dgm:prSet presAssocID="{FC5772A2-536A-4C39-B98E-9C12D29D5FB7}" presName="srcNode" presStyleLbl="node1" presStyleIdx="0" presStyleCnt="6"/>
      <dgm:spPr/>
    </dgm:pt>
    <dgm:pt modelId="{B808E4BC-7858-4244-A466-686A0A20CBF1}" type="pres">
      <dgm:prSet presAssocID="{FC5772A2-536A-4C39-B98E-9C12D29D5FB7}" presName="conn" presStyleLbl="parChTrans1D2" presStyleIdx="0" presStyleCnt="1"/>
      <dgm:spPr/>
    </dgm:pt>
    <dgm:pt modelId="{6A2D20F8-659B-41B6-838E-1F0EDB5FF09E}" type="pres">
      <dgm:prSet presAssocID="{FC5772A2-536A-4C39-B98E-9C12D29D5FB7}" presName="extraNode" presStyleLbl="node1" presStyleIdx="0" presStyleCnt="6"/>
      <dgm:spPr/>
    </dgm:pt>
    <dgm:pt modelId="{FBFA0DAF-74F1-400D-8560-26BEE2C23B5B}" type="pres">
      <dgm:prSet presAssocID="{FC5772A2-536A-4C39-B98E-9C12D29D5FB7}" presName="dstNode" presStyleLbl="node1" presStyleIdx="0" presStyleCnt="6"/>
      <dgm:spPr/>
    </dgm:pt>
    <dgm:pt modelId="{69076753-E22A-4ADD-863F-456D5656A971}" type="pres">
      <dgm:prSet presAssocID="{87FFE5B5-0681-495B-8D15-6C9D88EA38CE}" presName="text_1" presStyleLbl="node1" presStyleIdx="0" presStyleCnt="6">
        <dgm:presLayoutVars>
          <dgm:bulletEnabled val="1"/>
        </dgm:presLayoutVars>
      </dgm:prSet>
      <dgm:spPr/>
    </dgm:pt>
    <dgm:pt modelId="{C96CF1A8-98CF-4A8C-96AB-7C30AFC5904A}" type="pres">
      <dgm:prSet presAssocID="{87FFE5B5-0681-495B-8D15-6C9D88EA38CE}" presName="accent_1" presStyleCnt="0"/>
      <dgm:spPr/>
    </dgm:pt>
    <dgm:pt modelId="{40133713-1566-4ABA-A4BB-D363644622C9}" type="pres">
      <dgm:prSet presAssocID="{87FFE5B5-0681-495B-8D15-6C9D88EA38CE}" presName="accentRepeatNode" presStyleLbl="solidFgAcc1" presStyleIdx="0" presStyleCnt="6"/>
      <dgm:spPr/>
    </dgm:pt>
    <dgm:pt modelId="{F741373F-BAE1-4E0D-AC9E-9EF8B4780226}" type="pres">
      <dgm:prSet presAssocID="{64C5204A-A121-42AC-89F3-1145C0491314}" presName="text_2" presStyleLbl="node1" presStyleIdx="1" presStyleCnt="6">
        <dgm:presLayoutVars>
          <dgm:bulletEnabled val="1"/>
        </dgm:presLayoutVars>
      </dgm:prSet>
      <dgm:spPr/>
    </dgm:pt>
    <dgm:pt modelId="{6AC65930-28EB-4B8D-84BD-F3CD2067CFB2}" type="pres">
      <dgm:prSet presAssocID="{64C5204A-A121-42AC-89F3-1145C0491314}" presName="accent_2" presStyleCnt="0"/>
      <dgm:spPr/>
    </dgm:pt>
    <dgm:pt modelId="{21A1B973-E7FA-4D02-9D5E-A46EEEA5AF87}" type="pres">
      <dgm:prSet presAssocID="{64C5204A-A121-42AC-89F3-1145C0491314}" presName="accentRepeatNode" presStyleLbl="solidFgAcc1" presStyleIdx="1" presStyleCnt="6"/>
      <dgm:spPr/>
    </dgm:pt>
    <dgm:pt modelId="{6C7AA316-0795-422F-9FFA-B93378BF30F4}" type="pres">
      <dgm:prSet presAssocID="{B822C670-E016-4AEB-95D3-90E775F71BEC}" presName="text_3" presStyleLbl="node1" presStyleIdx="2" presStyleCnt="6">
        <dgm:presLayoutVars>
          <dgm:bulletEnabled val="1"/>
        </dgm:presLayoutVars>
      </dgm:prSet>
      <dgm:spPr/>
    </dgm:pt>
    <dgm:pt modelId="{07B17FC2-43A1-43FF-B8AD-4F7438B2D53D}" type="pres">
      <dgm:prSet presAssocID="{B822C670-E016-4AEB-95D3-90E775F71BEC}" presName="accent_3" presStyleCnt="0"/>
      <dgm:spPr/>
    </dgm:pt>
    <dgm:pt modelId="{FFA4366B-8705-41BB-A5EF-D73E9511A9EB}" type="pres">
      <dgm:prSet presAssocID="{B822C670-E016-4AEB-95D3-90E775F71BEC}" presName="accentRepeatNode" presStyleLbl="solidFgAcc1" presStyleIdx="2" presStyleCnt="6"/>
      <dgm:spPr/>
    </dgm:pt>
    <dgm:pt modelId="{3F986ED5-4B76-486E-AB08-CBB2A9CAFFCC}" type="pres">
      <dgm:prSet presAssocID="{B14E0B44-FF8A-4499-9F40-2B2C1A630A38}" presName="text_4" presStyleLbl="node1" presStyleIdx="3" presStyleCnt="6">
        <dgm:presLayoutVars>
          <dgm:bulletEnabled val="1"/>
        </dgm:presLayoutVars>
      </dgm:prSet>
      <dgm:spPr/>
    </dgm:pt>
    <dgm:pt modelId="{3A822FA0-4C8E-4793-A4F4-34AC8B998357}" type="pres">
      <dgm:prSet presAssocID="{B14E0B44-FF8A-4499-9F40-2B2C1A630A38}" presName="accent_4" presStyleCnt="0"/>
      <dgm:spPr/>
    </dgm:pt>
    <dgm:pt modelId="{32CB65A5-FACE-436E-BBFE-BBC4E8CBC4F2}" type="pres">
      <dgm:prSet presAssocID="{B14E0B44-FF8A-4499-9F40-2B2C1A630A38}" presName="accentRepeatNode" presStyleLbl="solidFgAcc1" presStyleIdx="3" presStyleCnt="6"/>
      <dgm:spPr/>
    </dgm:pt>
    <dgm:pt modelId="{08ED00AB-40FD-4CE5-B2CD-0FAB1458F9C1}" type="pres">
      <dgm:prSet presAssocID="{D3FBE7A5-7D63-4233-B2E5-0D6AFBDAE184}" presName="text_5" presStyleLbl="node1" presStyleIdx="4" presStyleCnt="6">
        <dgm:presLayoutVars>
          <dgm:bulletEnabled val="1"/>
        </dgm:presLayoutVars>
      </dgm:prSet>
      <dgm:spPr/>
    </dgm:pt>
    <dgm:pt modelId="{20CC45FD-A4D8-4054-BC17-83ECF09FE84F}" type="pres">
      <dgm:prSet presAssocID="{D3FBE7A5-7D63-4233-B2E5-0D6AFBDAE184}" presName="accent_5" presStyleCnt="0"/>
      <dgm:spPr/>
    </dgm:pt>
    <dgm:pt modelId="{4C3766C1-94FC-4032-AB6A-C506CBE5CDF7}" type="pres">
      <dgm:prSet presAssocID="{D3FBE7A5-7D63-4233-B2E5-0D6AFBDAE184}" presName="accentRepeatNode" presStyleLbl="solidFgAcc1" presStyleIdx="4" presStyleCnt="6"/>
      <dgm:spPr/>
    </dgm:pt>
    <dgm:pt modelId="{9261C936-C009-499E-B506-6D197BA68A81}" type="pres">
      <dgm:prSet presAssocID="{D8808E74-14AB-40B2-8C76-AE4E5477FF45}" presName="text_6" presStyleLbl="node1" presStyleIdx="5" presStyleCnt="6">
        <dgm:presLayoutVars>
          <dgm:bulletEnabled val="1"/>
        </dgm:presLayoutVars>
      </dgm:prSet>
      <dgm:spPr/>
    </dgm:pt>
    <dgm:pt modelId="{D79FC654-58C1-4628-BBC2-9CB6A6B94BED}" type="pres">
      <dgm:prSet presAssocID="{D8808E74-14AB-40B2-8C76-AE4E5477FF45}" presName="accent_6" presStyleCnt="0"/>
      <dgm:spPr/>
    </dgm:pt>
    <dgm:pt modelId="{7C2107F0-0CAC-43C1-BCEA-8E1E489C29F5}" type="pres">
      <dgm:prSet presAssocID="{D8808E74-14AB-40B2-8C76-AE4E5477FF45}" presName="accentRepeatNode" presStyleLbl="solidFgAcc1" presStyleIdx="5" presStyleCnt="6"/>
      <dgm:spPr/>
    </dgm:pt>
  </dgm:ptLst>
  <dgm:cxnLst>
    <dgm:cxn modelId="{919A3000-778B-497C-B8B2-FE7A607063F2}" type="presOf" srcId="{0244C0A3-1194-4948-90EA-8129268B29C1}" destId="{08ED00AB-40FD-4CE5-B2CD-0FAB1458F9C1}" srcOrd="0" destOrd="1" presId="urn:microsoft.com/office/officeart/2008/layout/VerticalCurvedList"/>
    <dgm:cxn modelId="{0149C508-83F5-4BB5-88D9-7DD8F48EE385}" type="presOf" srcId="{D3FBE7A5-7D63-4233-B2E5-0D6AFBDAE184}" destId="{08ED00AB-40FD-4CE5-B2CD-0FAB1458F9C1}" srcOrd="0" destOrd="0" presId="urn:microsoft.com/office/officeart/2008/layout/VerticalCurvedList"/>
    <dgm:cxn modelId="{4A70AE26-4807-424B-9B16-6B6A4C3FCC23}" srcId="{FC5772A2-536A-4C39-B98E-9C12D29D5FB7}" destId="{B822C670-E016-4AEB-95D3-90E775F71BEC}" srcOrd="2" destOrd="0" parTransId="{C7A51CEA-2289-4451-8E87-99E2889336BE}" sibTransId="{058210F6-2B6C-494A-94B5-7B9181CF4EC3}"/>
    <dgm:cxn modelId="{4C872930-1D7D-473E-A079-2B50916B12D9}" srcId="{FC5772A2-536A-4C39-B98E-9C12D29D5FB7}" destId="{64C5204A-A121-42AC-89F3-1145C0491314}" srcOrd="1" destOrd="0" parTransId="{F362D2BF-C5B6-40C4-ACBF-BC043DB37D75}" sibTransId="{8779A417-DD60-441F-98FA-B6EE59E8D277}"/>
    <dgm:cxn modelId="{57581032-C0D9-429D-9667-77AC0A6D0652}" type="presOf" srcId="{B14E0B44-FF8A-4499-9F40-2B2C1A630A38}" destId="{3F986ED5-4B76-486E-AB08-CBB2A9CAFFCC}" srcOrd="0" destOrd="0" presId="urn:microsoft.com/office/officeart/2008/layout/VerticalCurvedList"/>
    <dgm:cxn modelId="{18D4543D-D315-4B85-B453-42DE434DF5BE}" srcId="{B822C670-E016-4AEB-95D3-90E775F71BEC}" destId="{E6431CC0-F9B5-4635-A99D-9E7730DBED2D}" srcOrd="0" destOrd="0" parTransId="{25306E67-A068-4616-9BE4-B86532A004AD}" sibTransId="{5E96EC35-B3F6-43FB-810E-7881E02BB97D}"/>
    <dgm:cxn modelId="{ECA46463-6364-4E39-88B6-27B0F26BF55B}" type="presOf" srcId="{87FFE5B5-0681-495B-8D15-6C9D88EA38CE}" destId="{69076753-E22A-4ADD-863F-456D5656A971}" srcOrd="0" destOrd="0" presId="urn:microsoft.com/office/officeart/2008/layout/VerticalCurvedList"/>
    <dgm:cxn modelId="{76AD4B49-E333-498D-A38F-048A67F3848E}" type="presOf" srcId="{FC5772A2-536A-4C39-B98E-9C12D29D5FB7}" destId="{19D9F881-CC8A-4C08-A310-2C7005B3C53F}" srcOrd="0" destOrd="0" presId="urn:microsoft.com/office/officeart/2008/layout/VerticalCurvedList"/>
    <dgm:cxn modelId="{55C8B650-382F-4447-A851-38B4CCA9F689}" srcId="{B14E0B44-FF8A-4499-9F40-2B2C1A630A38}" destId="{A1B85932-86BA-40DA-B9BE-BD24C3FF9859}" srcOrd="0" destOrd="0" parTransId="{DC6A5EE8-3024-41E6-8F4A-2DDAC4121B76}" sibTransId="{AF41EA38-D0D4-4B62-A159-1A09F511CA25}"/>
    <dgm:cxn modelId="{1887CB58-F612-4FCA-96D0-1ECA251FB242}" type="presOf" srcId="{554DF642-3285-434F-8A72-23A250AE6C5B}" destId="{69076753-E22A-4ADD-863F-456D5656A971}" srcOrd="0" destOrd="1" presId="urn:microsoft.com/office/officeart/2008/layout/VerticalCurvedList"/>
    <dgm:cxn modelId="{E141437A-C81A-4C24-8D23-9E14AD06350C}" type="presOf" srcId="{D8808E74-14AB-40B2-8C76-AE4E5477FF45}" destId="{9261C936-C009-499E-B506-6D197BA68A81}" srcOrd="0" destOrd="0" presId="urn:microsoft.com/office/officeart/2008/layout/VerticalCurvedList"/>
    <dgm:cxn modelId="{17AD1B8C-56A1-4286-9DD7-70E8673FBC3D}" srcId="{87FFE5B5-0681-495B-8D15-6C9D88EA38CE}" destId="{554DF642-3285-434F-8A72-23A250AE6C5B}" srcOrd="0" destOrd="0" parTransId="{60512225-0C62-46F8-BBE1-7CA5C5B32889}" sibTransId="{0F7D467D-A6D6-40D1-A29B-672E11492D67}"/>
    <dgm:cxn modelId="{7AD8B09C-ED04-447C-B37B-8366D3729DE5}" srcId="{64C5204A-A121-42AC-89F3-1145C0491314}" destId="{F9BCA861-B417-4802-900B-A5C0C414E29C}" srcOrd="0" destOrd="0" parTransId="{C77E704E-AD48-460F-B20A-DF70FDA9AB23}" sibTransId="{95E97573-AD98-4477-ACC1-B184E3107F74}"/>
    <dgm:cxn modelId="{4D1C1AA2-6CA3-4969-A1E5-E1C06DAD66E2}" srcId="{FC5772A2-536A-4C39-B98E-9C12D29D5FB7}" destId="{D8808E74-14AB-40B2-8C76-AE4E5477FF45}" srcOrd="5" destOrd="0" parTransId="{C4E0BD83-ECCF-4C1B-9137-B4DA63CFBCB9}" sibTransId="{8AA6E6DC-F45D-42CD-97E9-80FEAD8F19D8}"/>
    <dgm:cxn modelId="{5E78F9A8-C08D-4DFA-AE83-D739D29FDDBE}" type="presOf" srcId="{64C5204A-A121-42AC-89F3-1145C0491314}" destId="{F741373F-BAE1-4E0D-AC9E-9EF8B4780226}" srcOrd="0" destOrd="0" presId="urn:microsoft.com/office/officeart/2008/layout/VerticalCurvedList"/>
    <dgm:cxn modelId="{6FABAEAD-704B-4E33-90F6-6E92F8910738}" type="presOf" srcId="{B822C670-E016-4AEB-95D3-90E775F71BEC}" destId="{6C7AA316-0795-422F-9FFA-B93378BF30F4}" srcOrd="0" destOrd="0" presId="urn:microsoft.com/office/officeart/2008/layout/VerticalCurvedList"/>
    <dgm:cxn modelId="{AD194AB9-550E-4C98-93E5-6129511EC428}" type="presOf" srcId="{0F7D467D-A6D6-40D1-A29B-672E11492D67}" destId="{B808E4BC-7858-4244-A466-686A0A20CBF1}" srcOrd="0" destOrd="0" presId="urn:microsoft.com/office/officeart/2008/layout/VerticalCurvedList"/>
    <dgm:cxn modelId="{F2103BBB-173A-4733-84B8-C4607773BFA2}" srcId="{FC5772A2-536A-4C39-B98E-9C12D29D5FB7}" destId="{87FFE5B5-0681-495B-8D15-6C9D88EA38CE}" srcOrd="0" destOrd="0" parTransId="{918C7874-841C-4E7A-8EF5-A2868664E43A}" sibTransId="{EDB4FF00-B7CE-40C2-9FC8-2F993E0586D8}"/>
    <dgm:cxn modelId="{262073BB-2800-41DE-94FF-147FFF368970}" type="presOf" srcId="{A1B85932-86BA-40DA-B9BE-BD24C3FF9859}" destId="{3F986ED5-4B76-486E-AB08-CBB2A9CAFFCC}" srcOrd="0" destOrd="1" presId="urn:microsoft.com/office/officeart/2008/layout/VerticalCurvedList"/>
    <dgm:cxn modelId="{8B4D21BD-7E86-4093-82F4-101EB4B8E2EB}" srcId="{D3FBE7A5-7D63-4233-B2E5-0D6AFBDAE184}" destId="{0244C0A3-1194-4948-90EA-8129268B29C1}" srcOrd="0" destOrd="0" parTransId="{1CC42D02-01DA-4329-A790-6B25B7C88E70}" sibTransId="{0DE37FF2-AB09-4AD3-BE3E-216F8953AED1}"/>
    <dgm:cxn modelId="{B5D941C8-F141-4CC6-889B-84500D7E436F}" type="presOf" srcId="{F9BCA861-B417-4802-900B-A5C0C414E29C}" destId="{F741373F-BAE1-4E0D-AC9E-9EF8B4780226}" srcOrd="0" destOrd="1" presId="urn:microsoft.com/office/officeart/2008/layout/VerticalCurvedList"/>
    <dgm:cxn modelId="{774853DF-7C41-4A89-88FE-AEE34928C5B4}" srcId="{FC5772A2-536A-4C39-B98E-9C12D29D5FB7}" destId="{B14E0B44-FF8A-4499-9F40-2B2C1A630A38}" srcOrd="3" destOrd="0" parTransId="{5B59FAEF-0F53-4B84-90A3-5115B833AA7B}" sibTransId="{86D5263E-5BAC-48D5-A106-AF48FD2E4D0C}"/>
    <dgm:cxn modelId="{022321E0-6A80-41AB-81B4-C170DD05521D}" srcId="{D8808E74-14AB-40B2-8C76-AE4E5477FF45}" destId="{CA1C27D3-FD76-4827-B9EE-8ABDB13371E9}" srcOrd="0" destOrd="0" parTransId="{5DEFD712-BC24-4808-B002-D03ADEE6240E}" sibTransId="{CF97EE81-7C53-4753-9A50-7B01AAE5B831}"/>
    <dgm:cxn modelId="{8F7DC0EF-C325-449C-AEBC-406DF6514A6D}" type="presOf" srcId="{E6431CC0-F9B5-4635-A99D-9E7730DBED2D}" destId="{6C7AA316-0795-422F-9FFA-B93378BF30F4}" srcOrd="0" destOrd="1" presId="urn:microsoft.com/office/officeart/2008/layout/VerticalCurvedList"/>
    <dgm:cxn modelId="{2B9E40F3-8DBC-4C6A-90A6-904857F78414}" type="presOf" srcId="{CA1C27D3-FD76-4827-B9EE-8ABDB13371E9}" destId="{9261C936-C009-499E-B506-6D197BA68A81}" srcOrd="0" destOrd="1" presId="urn:microsoft.com/office/officeart/2008/layout/VerticalCurvedList"/>
    <dgm:cxn modelId="{B0B3ECF7-36F6-494D-943A-96F8CB9CD045}" srcId="{FC5772A2-536A-4C39-B98E-9C12D29D5FB7}" destId="{D3FBE7A5-7D63-4233-B2E5-0D6AFBDAE184}" srcOrd="4" destOrd="0" parTransId="{03E931EC-4BA7-4D77-9B9F-043625FE0691}" sibTransId="{364CCB07-E335-4B73-8122-CFB4BCF142CA}"/>
    <dgm:cxn modelId="{601FB1B7-799F-4D2E-8849-680ED09FD05F}" type="presParOf" srcId="{19D9F881-CC8A-4C08-A310-2C7005B3C53F}" destId="{A784E00D-A910-4431-98FD-FFFBBED59D60}" srcOrd="0" destOrd="0" presId="urn:microsoft.com/office/officeart/2008/layout/VerticalCurvedList"/>
    <dgm:cxn modelId="{564AFE97-C6D8-4671-9536-2322B3FDA58D}" type="presParOf" srcId="{A784E00D-A910-4431-98FD-FFFBBED59D60}" destId="{EC9F99DF-97E0-4EBB-9B0F-EC2F8DF73077}" srcOrd="0" destOrd="0" presId="urn:microsoft.com/office/officeart/2008/layout/VerticalCurvedList"/>
    <dgm:cxn modelId="{948E53D4-CC79-4212-AC3D-0A6C6E3ECDA7}" type="presParOf" srcId="{EC9F99DF-97E0-4EBB-9B0F-EC2F8DF73077}" destId="{E246D405-3A05-42DA-BFCF-B9E08D4D496F}" srcOrd="0" destOrd="0" presId="urn:microsoft.com/office/officeart/2008/layout/VerticalCurvedList"/>
    <dgm:cxn modelId="{85468F58-A6E2-4905-A999-CDD79635DB78}" type="presParOf" srcId="{EC9F99DF-97E0-4EBB-9B0F-EC2F8DF73077}" destId="{B808E4BC-7858-4244-A466-686A0A20CBF1}" srcOrd="1" destOrd="0" presId="urn:microsoft.com/office/officeart/2008/layout/VerticalCurvedList"/>
    <dgm:cxn modelId="{6F5A09CA-D3BA-49A9-A53D-4BE2F39E6D4C}" type="presParOf" srcId="{EC9F99DF-97E0-4EBB-9B0F-EC2F8DF73077}" destId="{6A2D20F8-659B-41B6-838E-1F0EDB5FF09E}" srcOrd="2" destOrd="0" presId="urn:microsoft.com/office/officeart/2008/layout/VerticalCurvedList"/>
    <dgm:cxn modelId="{233E2D09-4418-4589-929A-B82261915BE0}" type="presParOf" srcId="{EC9F99DF-97E0-4EBB-9B0F-EC2F8DF73077}" destId="{FBFA0DAF-74F1-400D-8560-26BEE2C23B5B}" srcOrd="3" destOrd="0" presId="urn:microsoft.com/office/officeart/2008/layout/VerticalCurvedList"/>
    <dgm:cxn modelId="{A9E730F8-4888-40CD-8DAA-06F1264F8FFF}" type="presParOf" srcId="{A784E00D-A910-4431-98FD-FFFBBED59D60}" destId="{69076753-E22A-4ADD-863F-456D5656A971}" srcOrd="1" destOrd="0" presId="urn:microsoft.com/office/officeart/2008/layout/VerticalCurvedList"/>
    <dgm:cxn modelId="{67FB9796-8D02-40AB-BCBE-00190CE9248C}" type="presParOf" srcId="{A784E00D-A910-4431-98FD-FFFBBED59D60}" destId="{C96CF1A8-98CF-4A8C-96AB-7C30AFC5904A}" srcOrd="2" destOrd="0" presId="urn:microsoft.com/office/officeart/2008/layout/VerticalCurvedList"/>
    <dgm:cxn modelId="{83E5D794-2DDB-48B4-97AD-86C6DFDB41D0}" type="presParOf" srcId="{C96CF1A8-98CF-4A8C-96AB-7C30AFC5904A}" destId="{40133713-1566-4ABA-A4BB-D363644622C9}" srcOrd="0" destOrd="0" presId="urn:microsoft.com/office/officeart/2008/layout/VerticalCurvedList"/>
    <dgm:cxn modelId="{28DD5BF0-B3C3-41E1-8038-DF214DB7D66B}" type="presParOf" srcId="{A784E00D-A910-4431-98FD-FFFBBED59D60}" destId="{F741373F-BAE1-4E0D-AC9E-9EF8B4780226}" srcOrd="3" destOrd="0" presId="urn:microsoft.com/office/officeart/2008/layout/VerticalCurvedList"/>
    <dgm:cxn modelId="{755E7FD7-73C4-4F1C-88E3-89423E2F2744}" type="presParOf" srcId="{A784E00D-A910-4431-98FD-FFFBBED59D60}" destId="{6AC65930-28EB-4B8D-84BD-F3CD2067CFB2}" srcOrd="4" destOrd="0" presId="urn:microsoft.com/office/officeart/2008/layout/VerticalCurvedList"/>
    <dgm:cxn modelId="{A59A9C66-0D16-4AE4-9218-D12D94B6DBFA}" type="presParOf" srcId="{6AC65930-28EB-4B8D-84BD-F3CD2067CFB2}" destId="{21A1B973-E7FA-4D02-9D5E-A46EEEA5AF87}" srcOrd="0" destOrd="0" presId="urn:microsoft.com/office/officeart/2008/layout/VerticalCurvedList"/>
    <dgm:cxn modelId="{EB573BCB-C2FD-4D79-BBF7-5F9411F45FD1}" type="presParOf" srcId="{A784E00D-A910-4431-98FD-FFFBBED59D60}" destId="{6C7AA316-0795-422F-9FFA-B93378BF30F4}" srcOrd="5" destOrd="0" presId="urn:microsoft.com/office/officeart/2008/layout/VerticalCurvedList"/>
    <dgm:cxn modelId="{03696200-69EE-4922-BE97-EEF3678AF350}" type="presParOf" srcId="{A784E00D-A910-4431-98FD-FFFBBED59D60}" destId="{07B17FC2-43A1-43FF-B8AD-4F7438B2D53D}" srcOrd="6" destOrd="0" presId="urn:microsoft.com/office/officeart/2008/layout/VerticalCurvedList"/>
    <dgm:cxn modelId="{E5F6FE62-3F9D-488F-ABC2-17A954BA3C64}" type="presParOf" srcId="{07B17FC2-43A1-43FF-B8AD-4F7438B2D53D}" destId="{FFA4366B-8705-41BB-A5EF-D73E9511A9EB}" srcOrd="0" destOrd="0" presId="urn:microsoft.com/office/officeart/2008/layout/VerticalCurvedList"/>
    <dgm:cxn modelId="{453ADC38-BFE9-4FF6-BCBD-8E798E25F1D2}" type="presParOf" srcId="{A784E00D-A910-4431-98FD-FFFBBED59D60}" destId="{3F986ED5-4B76-486E-AB08-CBB2A9CAFFCC}" srcOrd="7" destOrd="0" presId="urn:microsoft.com/office/officeart/2008/layout/VerticalCurvedList"/>
    <dgm:cxn modelId="{50EEB912-35B3-46DC-B527-4F0B404638DC}" type="presParOf" srcId="{A784E00D-A910-4431-98FD-FFFBBED59D60}" destId="{3A822FA0-4C8E-4793-A4F4-34AC8B998357}" srcOrd="8" destOrd="0" presId="urn:microsoft.com/office/officeart/2008/layout/VerticalCurvedList"/>
    <dgm:cxn modelId="{E797F33E-64CD-4A72-98E9-7A4A65CA60D4}" type="presParOf" srcId="{3A822FA0-4C8E-4793-A4F4-34AC8B998357}" destId="{32CB65A5-FACE-436E-BBFE-BBC4E8CBC4F2}" srcOrd="0" destOrd="0" presId="urn:microsoft.com/office/officeart/2008/layout/VerticalCurvedList"/>
    <dgm:cxn modelId="{04904656-05EE-45F2-B3DA-E704FC1901B6}" type="presParOf" srcId="{A784E00D-A910-4431-98FD-FFFBBED59D60}" destId="{08ED00AB-40FD-4CE5-B2CD-0FAB1458F9C1}" srcOrd="9" destOrd="0" presId="urn:microsoft.com/office/officeart/2008/layout/VerticalCurvedList"/>
    <dgm:cxn modelId="{94CD8700-C69A-4ED9-88EC-5ACCDA310C1D}" type="presParOf" srcId="{A784E00D-A910-4431-98FD-FFFBBED59D60}" destId="{20CC45FD-A4D8-4054-BC17-83ECF09FE84F}" srcOrd="10" destOrd="0" presId="urn:microsoft.com/office/officeart/2008/layout/VerticalCurvedList"/>
    <dgm:cxn modelId="{BB6DD2DE-82DE-4181-B940-990751046870}" type="presParOf" srcId="{20CC45FD-A4D8-4054-BC17-83ECF09FE84F}" destId="{4C3766C1-94FC-4032-AB6A-C506CBE5CDF7}" srcOrd="0" destOrd="0" presId="urn:microsoft.com/office/officeart/2008/layout/VerticalCurvedList"/>
    <dgm:cxn modelId="{C6C8FDE6-9D35-46B8-B6C4-6DABF6261127}" type="presParOf" srcId="{A784E00D-A910-4431-98FD-FFFBBED59D60}" destId="{9261C936-C009-499E-B506-6D197BA68A81}" srcOrd="11" destOrd="0" presId="urn:microsoft.com/office/officeart/2008/layout/VerticalCurvedList"/>
    <dgm:cxn modelId="{3FFC9167-84DA-4766-8EF7-3DFD76D9D4F8}" type="presParOf" srcId="{A784E00D-A910-4431-98FD-FFFBBED59D60}" destId="{D79FC654-58C1-4628-BBC2-9CB6A6B94BED}" srcOrd="12" destOrd="0" presId="urn:microsoft.com/office/officeart/2008/layout/VerticalCurvedList"/>
    <dgm:cxn modelId="{462C52E0-8A3B-4D91-9686-103462EC7BFB}" type="presParOf" srcId="{D79FC654-58C1-4628-BBC2-9CB6A6B94BED}" destId="{7C2107F0-0CAC-43C1-BCEA-8E1E489C29F5}" srcOrd="0" destOrd="0" presId="urn:microsoft.com/office/officeart/2008/layout/VerticalCurvedList"/>
  </dgm:cxnLst>
  <dgm:bg/>
  <dgm:whole/>
  <dgm:extLst>
    <a:ext uri="http://schemas.microsoft.com/office/drawing/2008/diagram">
      <dsp:dataModelExt xmlns:dsp="http://schemas.microsoft.com/office/drawing/2008/diagram" relId="rId4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C5772A2-536A-4C39-B98E-9C12D29D5FB7}"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GB"/>
        </a:p>
      </dgm:t>
    </dgm:pt>
    <dgm:pt modelId="{87FFE5B5-0681-495B-8D15-6C9D88EA38CE}">
      <dgm:prSet phldrT="[Text]"/>
      <dgm:spPr/>
      <dgm:t>
        <a:bodyPr/>
        <a:lstStyle/>
        <a:p>
          <a:pPr>
            <a:buFont typeface="Wingdings" panose="05000000000000000000" pitchFamily="2" charset="2"/>
            <a:buChar char="ü"/>
          </a:pPr>
          <a:r>
            <a:rPr lang="en-US" b="1" dirty="0">
              <a:solidFill>
                <a:srgbClr val="000000"/>
              </a:solidFill>
            </a:rPr>
            <a:t>URG</a:t>
          </a:r>
          <a:r>
            <a:rPr lang="en-US" dirty="0">
              <a:solidFill>
                <a:srgbClr val="000000"/>
              </a:solidFill>
            </a:rPr>
            <a:t> Urgent</a:t>
          </a:r>
          <a:endParaRPr lang="en-GB" dirty="0"/>
        </a:p>
      </dgm:t>
    </dgm:pt>
    <dgm:pt modelId="{918C7874-841C-4E7A-8EF5-A2868664E43A}" type="parTrans" cxnId="{F2103BBB-173A-4733-84B8-C4607773BFA2}">
      <dgm:prSet/>
      <dgm:spPr/>
      <dgm:t>
        <a:bodyPr/>
        <a:lstStyle/>
        <a:p>
          <a:endParaRPr lang="en-GB"/>
        </a:p>
      </dgm:t>
    </dgm:pt>
    <dgm:pt modelId="{EDB4FF00-B7CE-40C2-9FC8-2F993E0586D8}" type="sibTrans" cxnId="{F2103BBB-173A-4733-84B8-C4607773BFA2}">
      <dgm:prSet/>
      <dgm:spPr/>
      <dgm:t>
        <a:bodyPr/>
        <a:lstStyle/>
        <a:p>
          <a:endParaRPr lang="en-GB"/>
        </a:p>
      </dgm:t>
    </dgm:pt>
    <dgm:pt modelId="{64C5204A-A121-42AC-89F3-1145C0491314}">
      <dgm:prSet/>
      <dgm:spPr/>
      <dgm:t>
        <a:bodyPr/>
        <a:lstStyle/>
        <a:p>
          <a:pPr>
            <a:buNone/>
          </a:pPr>
          <a:r>
            <a:rPr lang="en-US" sz="1600" b="1" kern="1200" dirty="0">
              <a:solidFill>
                <a:srgbClr val="000000"/>
              </a:solidFill>
            </a:rPr>
            <a:t>ACK</a:t>
          </a:r>
          <a:r>
            <a:rPr lang="en-US" sz="1600" kern="1200" dirty="0">
              <a:solidFill>
                <a:srgbClr val="000000"/>
              </a:solidFill>
            </a:rPr>
            <a:t> Acknowledgment</a:t>
          </a:r>
        </a:p>
      </dgm:t>
    </dgm:pt>
    <dgm:pt modelId="{F362D2BF-C5B6-40C4-ACBF-BC043DB37D75}" type="parTrans" cxnId="{4C872930-1D7D-473E-A079-2B50916B12D9}">
      <dgm:prSet/>
      <dgm:spPr/>
      <dgm:t>
        <a:bodyPr/>
        <a:lstStyle/>
        <a:p>
          <a:endParaRPr lang="en-GB"/>
        </a:p>
      </dgm:t>
    </dgm:pt>
    <dgm:pt modelId="{8779A417-DD60-441F-98FA-B6EE59E8D277}" type="sibTrans" cxnId="{4C872930-1D7D-473E-A079-2B50916B12D9}">
      <dgm:prSet/>
      <dgm:spPr/>
      <dgm:t>
        <a:bodyPr/>
        <a:lstStyle/>
        <a:p>
          <a:endParaRPr lang="en-GB"/>
        </a:p>
      </dgm:t>
    </dgm:pt>
    <dgm:pt modelId="{B822C670-E016-4AEB-95D3-90E775F71BEC}">
      <dgm:prSet/>
      <dgm:spPr/>
      <dgm:t>
        <a:bodyPr/>
        <a:lstStyle/>
        <a:p>
          <a:pPr>
            <a:buNone/>
          </a:pPr>
          <a:r>
            <a:rPr lang="en-US" sz="1600" b="1" kern="1200" dirty="0">
              <a:solidFill>
                <a:srgbClr val="000000"/>
              </a:solidFill>
            </a:rPr>
            <a:t>PSH</a:t>
          </a:r>
          <a:r>
            <a:rPr lang="en-US" sz="1600" kern="1200" dirty="0">
              <a:solidFill>
                <a:srgbClr val="000000"/>
              </a:solidFill>
            </a:rPr>
            <a:t> - Push</a:t>
          </a:r>
        </a:p>
      </dgm:t>
    </dgm:pt>
    <dgm:pt modelId="{C7A51CEA-2289-4451-8E87-99E2889336BE}" type="parTrans" cxnId="{4A70AE26-4807-424B-9B16-6B6A4C3FCC23}">
      <dgm:prSet/>
      <dgm:spPr/>
      <dgm:t>
        <a:bodyPr/>
        <a:lstStyle/>
        <a:p>
          <a:endParaRPr lang="en-GB"/>
        </a:p>
      </dgm:t>
    </dgm:pt>
    <dgm:pt modelId="{058210F6-2B6C-494A-94B5-7B9181CF4EC3}" type="sibTrans" cxnId="{4A70AE26-4807-424B-9B16-6B6A4C3FCC23}">
      <dgm:prSet/>
      <dgm:spPr/>
      <dgm:t>
        <a:bodyPr/>
        <a:lstStyle/>
        <a:p>
          <a:endParaRPr lang="en-GB"/>
        </a:p>
      </dgm:t>
    </dgm:pt>
    <dgm:pt modelId="{B14E0B44-FF8A-4499-9F40-2B2C1A630A38}">
      <dgm:prSet/>
      <dgm:spPr/>
      <dgm:t>
        <a:bodyPr/>
        <a:lstStyle/>
        <a:p>
          <a:pPr marL="0" lvl="0" algn="l" defTabSz="711200">
            <a:lnSpc>
              <a:spcPct val="90000"/>
            </a:lnSpc>
            <a:spcBef>
              <a:spcPct val="0"/>
            </a:spcBef>
            <a:spcAft>
              <a:spcPct val="35000"/>
            </a:spcAft>
            <a:buNone/>
          </a:pPr>
          <a:r>
            <a:rPr lang="en-US" sz="1600" b="1" kern="1200" dirty="0">
              <a:solidFill>
                <a:srgbClr val="000000"/>
              </a:solidFill>
            </a:rPr>
            <a:t>RST</a:t>
          </a:r>
          <a:r>
            <a:rPr lang="en-US" sz="1600" kern="1200" dirty="0">
              <a:solidFill>
                <a:srgbClr val="000000"/>
              </a:solidFill>
            </a:rPr>
            <a:t>- Reset</a:t>
          </a:r>
        </a:p>
      </dgm:t>
    </dgm:pt>
    <dgm:pt modelId="{5B59FAEF-0F53-4B84-90A3-5115B833AA7B}" type="parTrans" cxnId="{774853DF-7C41-4A89-88FE-AEE34928C5B4}">
      <dgm:prSet/>
      <dgm:spPr/>
      <dgm:t>
        <a:bodyPr/>
        <a:lstStyle/>
        <a:p>
          <a:endParaRPr lang="en-GB"/>
        </a:p>
      </dgm:t>
    </dgm:pt>
    <dgm:pt modelId="{86D5263E-5BAC-48D5-A106-AF48FD2E4D0C}" type="sibTrans" cxnId="{774853DF-7C41-4A89-88FE-AEE34928C5B4}">
      <dgm:prSet/>
      <dgm:spPr/>
      <dgm:t>
        <a:bodyPr/>
        <a:lstStyle/>
        <a:p>
          <a:endParaRPr lang="en-GB"/>
        </a:p>
      </dgm:t>
    </dgm:pt>
    <dgm:pt modelId="{D3FBE7A5-7D63-4233-B2E5-0D6AFBDAE184}">
      <dgm:prSet/>
      <dgm:spPr/>
      <dgm:t>
        <a:bodyPr/>
        <a:lstStyle/>
        <a:p>
          <a:pPr marL="0" lvl="0" algn="l" defTabSz="711200">
            <a:lnSpc>
              <a:spcPct val="90000"/>
            </a:lnSpc>
            <a:spcBef>
              <a:spcPct val="0"/>
            </a:spcBef>
            <a:spcAft>
              <a:spcPct val="35000"/>
            </a:spcAft>
            <a:buNone/>
          </a:pPr>
          <a:r>
            <a:rPr lang="en-US" sz="1600" b="1" kern="1200" dirty="0">
              <a:solidFill>
                <a:srgbClr val="000000"/>
              </a:solidFill>
            </a:rPr>
            <a:t>SYN</a:t>
          </a:r>
          <a:r>
            <a:rPr lang="en-US" sz="1600" kern="1200" dirty="0">
              <a:solidFill>
                <a:srgbClr val="000000"/>
              </a:solidFill>
            </a:rPr>
            <a:t> - Synchronize</a:t>
          </a:r>
        </a:p>
      </dgm:t>
    </dgm:pt>
    <dgm:pt modelId="{03E931EC-4BA7-4D77-9B9F-043625FE0691}" type="parTrans" cxnId="{B0B3ECF7-36F6-494D-943A-96F8CB9CD045}">
      <dgm:prSet/>
      <dgm:spPr/>
      <dgm:t>
        <a:bodyPr/>
        <a:lstStyle/>
        <a:p>
          <a:endParaRPr lang="en-GB"/>
        </a:p>
      </dgm:t>
    </dgm:pt>
    <dgm:pt modelId="{364CCB07-E335-4B73-8122-CFB4BCF142CA}" type="sibTrans" cxnId="{B0B3ECF7-36F6-494D-943A-96F8CB9CD045}">
      <dgm:prSet/>
      <dgm:spPr/>
      <dgm:t>
        <a:bodyPr/>
        <a:lstStyle/>
        <a:p>
          <a:endParaRPr lang="en-GB"/>
        </a:p>
      </dgm:t>
    </dgm:pt>
    <dgm:pt modelId="{D8808E74-14AB-40B2-8C76-AE4E5477FF45}">
      <dgm:prSet/>
      <dgm:spPr/>
      <dgm:t>
        <a:bodyPr/>
        <a:lstStyle/>
        <a:p>
          <a:pPr marL="0" lvl="0" algn="l" defTabSz="711200">
            <a:lnSpc>
              <a:spcPct val="90000"/>
            </a:lnSpc>
            <a:spcBef>
              <a:spcPct val="0"/>
            </a:spcBef>
            <a:spcAft>
              <a:spcPct val="35000"/>
            </a:spcAft>
            <a:buNone/>
          </a:pPr>
          <a:r>
            <a:rPr lang="en-US" sz="1600" b="1" kern="1200" dirty="0">
              <a:solidFill>
                <a:srgbClr val="000000"/>
              </a:solidFill>
            </a:rPr>
            <a:t>FIN</a:t>
          </a:r>
          <a:r>
            <a:rPr lang="en-US" sz="1600" kern="1200" dirty="0">
              <a:solidFill>
                <a:srgbClr val="000000"/>
              </a:solidFill>
            </a:rPr>
            <a:t> - Finish </a:t>
          </a:r>
        </a:p>
      </dgm:t>
    </dgm:pt>
    <dgm:pt modelId="{C4E0BD83-ECCF-4C1B-9137-B4DA63CFBCB9}" type="parTrans" cxnId="{4D1C1AA2-6CA3-4969-A1E5-E1C06DAD66E2}">
      <dgm:prSet/>
      <dgm:spPr/>
      <dgm:t>
        <a:bodyPr/>
        <a:lstStyle/>
        <a:p>
          <a:endParaRPr lang="en-GB"/>
        </a:p>
      </dgm:t>
    </dgm:pt>
    <dgm:pt modelId="{8AA6E6DC-F45D-42CD-97E9-80FEAD8F19D8}" type="sibTrans" cxnId="{4D1C1AA2-6CA3-4969-A1E5-E1C06DAD66E2}">
      <dgm:prSet/>
      <dgm:spPr/>
      <dgm:t>
        <a:bodyPr/>
        <a:lstStyle/>
        <a:p>
          <a:endParaRPr lang="en-GB"/>
        </a:p>
      </dgm:t>
    </dgm:pt>
    <dgm:pt modelId="{554DF642-3285-434F-8A72-23A250AE6C5B}">
      <dgm:prSet phldrT="[Text]"/>
      <dgm:spPr/>
      <dgm:t>
        <a:bodyPr/>
        <a:lstStyle/>
        <a:p>
          <a:pPr>
            <a:buFont typeface="Wingdings" panose="05000000000000000000" pitchFamily="2" charset="2"/>
            <a:buChar char="ü"/>
          </a:pPr>
          <a:r>
            <a:rPr lang="en-GB" dirty="0"/>
            <a:t>Data in the packet with this flag need to be processed immediately</a:t>
          </a:r>
        </a:p>
      </dgm:t>
    </dgm:pt>
    <dgm:pt modelId="{60512225-0C62-46F8-BBE1-7CA5C5B32889}" type="parTrans" cxnId="{17AD1B8C-56A1-4286-9DD7-70E8673FBC3D}">
      <dgm:prSet/>
      <dgm:spPr/>
      <dgm:t>
        <a:bodyPr/>
        <a:lstStyle/>
        <a:p>
          <a:endParaRPr lang="en-GB"/>
        </a:p>
      </dgm:t>
    </dgm:pt>
    <dgm:pt modelId="{0F7D467D-A6D6-40D1-A29B-672E11492D67}" type="sibTrans" cxnId="{17AD1B8C-56A1-4286-9DD7-70E8673FBC3D}">
      <dgm:prSet/>
      <dgm:spPr/>
      <dgm:t>
        <a:bodyPr/>
        <a:lstStyle/>
        <a:p>
          <a:endParaRPr lang="en-GB"/>
        </a:p>
      </dgm:t>
    </dgm:pt>
    <dgm:pt modelId="{F9BCA861-B417-4802-900B-A5C0C414E29C}">
      <dgm:prSet custT="1"/>
      <dgm:spPr/>
      <dgm:t>
        <a:bodyPr/>
        <a:lstStyle/>
        <a:p>
          <a:pPr>
            <a:buFont typeface="Wingdings" panose="05000000000000000000" pitchFamily="2" charset="2"/>
            <a:buChar char="ü"/>
          </a:pPr>
          <a:r>
            <a:rPr lang="en-US" sz="1200" kern="1200" dirty="0">
              <a:solidFill>
                <a:prstClr val="white"/>
              </a:solidFill>
              <a:latin typeface="Calibri" panose="020F0502020204030204"/>
              <a:ea typeface="+mn-ea"/>
              <a:cs typeface="+mn-cs"/>
            </a:rPr>
            <a:t>Acknowledges the receipt of a packet</a:t>
          </a:r>
        </a:p>
      </dgm:t>
    </dgm:pt>
    <dgm:pt modelId="{C77E704E-AD48-460F-B20A-DF70FDA9AB23}" type="parTrans" cxnId="{7AD8B09C-ED04-447C-B37B-8366D3729DE5}">
      <dgm:prSet/>
      <dgm:spPr/>
      <dgm:t>
        <a:bodyPr/>
        <a:lstStyle/>
        <a:p>
          <a:endParaRPr lang="en-GB"/>
        </a:p>
      </dgm:t>
    </dgm:pt>
    <dgm:pt modelId="{95E97573-AD98-4477-ACC1-B184E3107F74}" type="sibTrans" cxnId="{7AD8B09C-ED04-447C-B37B-8366D3729DE5}">
      <dgm:prSet/>
      <dgm:spPr/>
      <dgm:t>
        <a:bodyPr/>
        <a:lstStyle/>
        <a:p>
          <a:endParaRPr lang="en-GB"/>
        </a:p>
      </dgm:t>
    </dgm:pt>
    <dgm:pt modelId="{E6431CC0-F9B5-4635-A99D-9E7730DBED2D}">
      <dgm:prSet custT="1"/>
      <dgm:spPr/>
      <dgm:t>
        <a:bodyPr/>
        <a:lstStyle/>
        <a:p>
          <a:pPr>
            <a:buFont typeface="Wingdings" panose="05000000000000000000" pitchFamily="2" charset="2"/>
            <a:buChar char="ü"/>
          </a:pPr>
          <a:r>
            <a:rPr lang="en-US" sz="1200" kern="1200" dirty="0">
              <a:solidFill>
                <a:prstClr val="white"/>
              </a:solidFill>
              <a:latin typeface="Calibri" panose="020F0502020204030204"/>
              <a:ea typeface="+mn-ea"/>
              <a:cs typeface="+mn-cs"/>
            </a:rPr>
            <a:t>Sends all buffered data immediately</a:t>
          </a:r>
        </a:p>
      </dgm:t>
    </dgm:pt>
    <dgm:pt modelId="{25306E67-A068-4616-9BE4-B86532A004AD}" type="parTrans" cxnId="{18D4543D-D315-4B85-B453-42DE434DF5BE}">
      <dgm:prSet/>
      <dgm:spPr/>
      <dgm:t>
        <a:bodyPr/>
        <a:lstStyle/>
        <a:p>
          <a:endParaRPr lang="en-GB"/>
        </a:p>
      </dgm:t>
    </dgm:pt>
    <dgm:pt modelId="{5E96EC35-B3F6-43FB-810E-7881E02BB97D}" type="sibTrans" cxnId="{18D4543D-D315-4B85-B453-42DE434DF5BE}">
      <dgm:prSet/>
      <dgm:spPr/>
      <dgm:t>
        <a:bodyPr/>
        <a:lstStyle/>
        <a:p>
          <a:endParaRPr lang="en-GB"/>
        </a:p>
      </dgm:t>
    </dgm:pt>
    <dgm:pt modelId="{A1B85932-86BA-40DA-B9BE-BD24C3FF9859}">
      <dgm:prSet custT="1"/>
      <dgm:spPr/>
      <dgm:t>
        <a:bodyPr/>
        <a:lstStyle/>
        <a:p>
          <a:pPr marL="114300" lvl="1" indent="-114300" algn="l" defTabSz="533400">
            <a:lnSpc>
              <a:spcPct val="90000"/>
            </a:lnSpc>
            <a:spcBef>
              <a:spcPct val="0"/>
            </a:spcBef>
            <a:spcAft>
              <a:spcPct val="15000"/>
            </a:spcAft>
            <a:buFont typeface="Wingdings" panose="05000000000000000000" pitchFamily="2" charset="2"/>
            <a:buChar char="ü"/>
          </a:pPr>
          <a:r>
            <a:rPr lang="en-US" sz="1200" kern="1200" dirty="0">
              <a:solidFill>
                <a:prstClr val="white"/>
              </a:solidFill>
              <a:latin typeface="Calibri" panose="020F0502020204030204"/>
              <a:ea typeface="+mn-ea"/>
              <a:cs typeface="+mn-cs"/>
            </a:rPr>
            <a:t>Resets a connection</a:t>
          </a:r>
        </a:p>
      </dgm:t>
    </dgm:pt>
    <dgm:pt modelId="{DC6A5EE8-3024-41E6-8F4A-2DDAC4121B76}" type="parTrans" cxnId="{55C8B650-382F-4447-A851-38B4CCA9F689}">
      <dgm:prSet/>
      <dgm:spPr/>
      <dgm:t>
        <a:bodyPr/>
        <a:lstStyle/>
        <a:p>
          <a:endParaRPr lang="en-GB"/>
        </a:p>
      </dgm:t>
    </dgm:pt>
    <dgm:pt modelId="{AF41EA38-D0D4-4B62-A159-1A09F511CA25}" type="sibTrans" cxnId="{55C8B650-382F-4447-A851-38B4CCA9F689}">
      <dgm:prSet/>
      <dgm:spPr/>
      <dgm:t>
        <a:bodyPr/>
        <a:lstStyle/>
        <a:p>
          <a:endParaRPr lang="en-GB"/>
        </a:p>
      </dgm:t>
    </dgm:pt>
    <dgm:pt modelId="{0244C0A3-1194-4948-90EA-8129268B29C1}">
      <dgm:prSet custT="1"/>
      <dgm:spPr/>
      <dgm:t>
        <a:bodyPr/>
        <a:lstStyle/>
        <a:p>
          <a:pPr marL="114300" lvl="1" indent="-114300" algn="l" defTabSz="533400">
            <a:lnSpc>
              <a:spcPct val="90000"/>
            </a:lnSpc>
            <a:spcBef>
              <a:spcPct val="0"/>
            </a:spcBef>
            <a:spcAft>
              <a:spcPct val="15000"/>
            </a:spcAft>
            <a:buFont typeface="Wingdings" panose="05000000000000000000" pitchFamily="2" charset="2"/>
            <a:buChar char="ü"/>
          </a:pPr>
          <a:r>
            <a:rPr lang="en-US" sz="1200" kern="1200" dirty="0">
              <a:solidFill>
                <a:prstClr val="white"/>
              </a:solidFill>
              <a:latin typeface="Calibri" panose="020F0502020204030204"/>
              <a:ea typeface="+mn-ea"/>
              <a:cs typeface="+mn-cs"/>
            </a:rPr>
            <a:t>Initiates a connection between hosts</a:t>
          </a:r>
        </a:p>
      </dgm:t>
    </dgm:pt>
    <dgm:pt modelId="{1CC42D02-01DA-4329-A790-6B25B7C88E70}" type="parTrans" cxnId="{8B4D21BD-7E86-4093-82F4-101EB4B8E2EB}">
      <dgm:prSet/>
      <dgm:spPr/>
      <dgm:t>
        <a:bodyPr/>
        <a:lstStyle/>
        <a:p>
          <a:endParaRPr lang="en-GB"/>
        </a:p>
      </dgm:t>
    </dgm:pt>
    <dgm:pt modelId="{0DE37FF2-AB09-4AD3-BE3E-216F8953AED1}" type="sibTrans" cxnId="{8B4D21BD-7E86-4093-82F4-101EB4B8E2EB}">
      <dgm:prSet/>
      <dgm:spPr/>
      <dgm:t>
        <a:bodyPr/>
        <a:lstStyle/>
        <a:p>
          <a:endParaRPr lang="en-GB"/>
        </a:p>
      </dgm:t>
    </dgm:pt>
    <dgm:pt modelId="{CA1C27D3-FD76-4827-B9EE-8ABDB13371E9}">
      <dgm:prSet custT="1"/>
      <dgm:spPr/>
      <dgm:t>
        <a:bodyPr/>
        <a:lstStyle/>
        <a:p>
          <a:pPr marL="114300" lvl="1" indent="-114300" algn="l" defTabSz="533400">
            <a:lnSpc>
              <a:spcPct val="90000"/>
            </a:lnSpc>
            <a:spcBef>
              <a:spcPct val="0"/>
            </a:spcBef>
            <a:spcAft>
              <a:spcPct val="15000"/>
            </a:spcAft>
            <a:buFont typeface="Wingdings" panose="05000000000000000000" pitchFamily="2" charset="2"/>
            <a:buChar char="ü"/>
          </a:pPr>
          <a:r>
            <a:rPr lang="en-US" sz="1200" kern="1200" dirty="0">
              <a:solidFill>
                <a:prstClr val="white"/>
              </a:solidFill>
              <a:latin typeface="Calibri" panose="020F0502020204030204"/>
              <a:ea typeface="+mn-ea"/>
              <a:cs typeface="+mn-cs"/>
            </a:rPr>
            <a:t>No further transmissions</a:t>
          </a:r>
        </a:p>
      </dgm:t>
    </dgm:pt>
    <dgm:pt modelId="{5DEFD712-BC24-4808-B002-D03ADEE6240E}" type="parTrans" cxnId="{022321E0-6A80-41AB-81B4-C170DD05521D}">
      <dgm:prSet/>
      <dgm:spPr/>
      <dgm:t>
        <a:bodyPr/>
        <a:lstStyle/>
        <a:p>
          <a:endParaRPr lang="en-GB"/>
        </a:p>
      </dgm:t>
    </dgm:pt>
    <dgm:pt modelId="{CF97EE81-7C53-4753-9A50-7B01AAE5B831}" type="sibTrans" cxnId="{022321E0-6A80-41AB-81B4-C170DD05521D}">
      <dgm:prSet/>
      <dgm:spPr/>
      <dgm:t>
        <a:bodyPr/>
        <a:lstStyle/>
        <a:p>
          <a:endParaRPr lang="en-GB"/>
        </a:p>
      </dgm:t>
    </dgm:pt>
    <dgm:pt modelId="{19D9F881-CC8A-4C08-A310-2C7005B3C53F}" type="pres">
      <dgm:prSet presAssocID="{FC5772A2-536A-4C39-B98E-9C12D29D5FB7}" presName="Name0" presStyleCnt="0">
        <dgm:presLayoutVars>
          <dgm:chMax val="7"/>
          <dgm:chPref val="7"/>
          <dgm:dir/>
        </dgm:presLayoutVars>
      </dgm:prSet>
      <dgm:spPr/>
    </dgm:pt>
    <dgm:pt modelId="{A784E00D-A910-4431-98FD-FFFBBED59D60}" type="pres">
      <dgm:prSet presAssocID="{FC5772A2-536A-4C39-B98E-9C12D29D5FB7}" presName="Name1" presStyleCnt="0"/>
      <dgm:spPr/>
    </dgm:pt>
    <dgm:pt modelId="{EC9F99DF-97E0-4EBB-9B0F-EC2F8DF73077}" type="pres">
      <dgm:prSet presAssocID="{FC5772A2-536A-4C39-B98E-9C12D29D5FB7}" presName="cycle" presStyleCnt="0"/>
      <dgm:spPr/>
    </dgm:pt>
    <dgm:pt modelId="{E246D405-3A05-42DA-BFCF-B9E08D4D496F}" type="pres">
      <dgm:prSet presAssocID="{FC5772A2-536A-4C39-B98E-9C12D29D5FB7}" presName="srcNode" presStyleLbl="node1" presStyleIdx="0" presStyleCnt="6"/>
      <dgm:spPr/>
    </dgm:pt>
    <dgm:pt modelId="{B808E4BC-7858-4244-A466-686A0A20CBF1}" type="pres">
      <dgm:prSet presAssocID="{FC5772A2-536A-4C39-B98E-9C12D29D5FB7}" presName="conn" presStyleLbl="parChTrans1D2" presStyleIdx="0" presStyleCnt="1"/>
      <dgm:spPr/>
    </dgm:pt>
    <dgm:pt modelId="{6A2D20F8-659B-41B6-838E-1F0EDB5FF09E}" type="pres">
      <dgm:prSet presAssocID="{FC5772A2-536A-4C39-B98E-9C12D29D5FB7}" presName="extraNode" presStyleLbl="node1" presStyleIdx="0" presStyleCnt="6"/>
      <dgm:spPr/>
    </dgm:pt>
    <dgm:pt modelId="{FBFA0DAF-74F1-400D-8560-26BEE2C23B5B}" type="pres">
      <dgm:prSet presAssocID="{FC5772A2-536A-4C39-B98E-9C12D29D5FB7}" presName="dstNode" presStyleLbl="node1" presStyleIdx="0" presStyleCnt="6"/>
      <dgm:spPr/>
    </dgm:pt>
    <dgm:pt modelId="{69076753-E22A-4ADD-863F-456D5656A971}" type="pres">
      <dgm:prSet presAssocID="{87FFE5B5-0681-495B-8D15-6C9D88EA38CE}" presName="text_1" presStyleLbl="node1" presStyleIdx="0" presStyleCnt="6">
        <dgm:presLayoutVars>
          <dgm:bulletEnabled val="1"/>
        </dgm:presLayoutVars>
      </dgm:prSet>
      <dgm:spPr/>
    </dgm:pt>
    <dgm:pt modelId="{C96CF1A8-98CF-4A8C-96AB-7C30AFC5904A}" type="pres">
      <dgm:prSet presAssocID="{87FFE5B5-0681-495B-8D15-6C9D88EA38CE}" presName="accent_1" presStyleCnt="0"/>
      <dgm:spPr/>
    </dgm:pt>
    <dgm:pt modelId="{40133713-1566-4ABA-A4BB-D363644622C9}" type="pres">
      <dgm:prSet presAssocID="{87FFE5B5-0681-495B-8D15-6C9D88EA38CE}" presName="accentRepeatNode" presStyleLbl="solidFgAcc1" presStyleIdx="0" presStyleCnt="6"/>
      <dgm:spPr/>
    </dgm:pt>
    <dgm:pt modelId="{F741373F-BAE1-4E0D-AC9E-9EF8B4780226}" type="pres">
      <dgm:prSet presAssocID="{64C5204A-A121-42AC-89F3-1145C0491314}" presName="text_2" presStyleLbl="node1" presStyleIdx="1" presStyleCnt="6">
        <dgm:presLayoutVars>
          <dgm:bulletEnabled val="1"/>
        </dgm:presLayoutVars>
      </dgm:prSet>
      <dgm:spPr/>
    </dgm:pt>
    <dgm:pt modelId="{6AC65930-28EB-4B8D-84BD-F3CD2067CFB2}" type="pres">
      <dgm:prSet presAssocID="{64C5204A-A121-42AC-89F3-1145C0491314}" presName="accent_2" presStyleCnt="0"/>
      <dgm:spPr/>
    </dgm:pt>
    <dgm:pt modelId="{21A1B973-E7FA-4D02-9D5E-A46EEEA5AF87}" type="pres">
      <dgm:prSet presAssocID="{64C5204A-A121-42AC-89F3-1145C0491314}" presName="accentRepeatNode" presStyleLbl="solidFgAcc1" presStyleIdx="1" presStyleCnt="6"/>
      <dgm:spPr/>
    </dgm:pt>
    <dgm:pt modelId="{6C7AA316-0795-422F-9FFA-B93378BF30F4}" type="pres">
      <dgm:prSet presAssocID="{B822C670-E016-4AEB-95D3-90E775F71BEC}" presName="text_3" presStyleLbl="node1" presStyleIdx="2" presStyleCnt="6">
        <dgm:presLayoutVars>
          <dgm:bulletEnabled val="1"/>
        </dgm:presLayoutVars>
      </dgm:prSet>
      <dgm:spPr/>
    </dgm:pt>
    <dgm:pt modelId="{07B17FC2-43A1-43FF-B8AD-4F7438B2D53D}" type="pres">
      <dgm:prSet presAssocID="{B822C670-E016-4AEB-95D3-90E775F71BEC}" presName="accent_3" presStyleCnt="0"/>
      <dgm:spPr/>
    </dgm:pt>
    <dgm:pt modelId="{FFA4366B-8705-41BB-A5EF-D73E9511A9EB}" type="pres">
      <dgm:prSet presAssocID="{B822C670-E016-4AEB-95D3-90E775F71BEC}" presName="accentRepeatNode" presStyleLbl="solidFgAcc1" presStyleIdx="2" presStyleCnt="6"/>
      <dgm:spPr/>
    </dgm:pt>
    <dgm:pt modelId="{3F986ED5-4B76-486E-AB08-CBB2A9CAFFCC}" type="pres">
      <dgm:prSet presAssocID="{B14E0B44-FF8A-4499-9F40-2B2C1A630A38}" presName="text_4" presStyleLbl="node1" presStyleIdx="3" presStyleCnt="6">
        <dgm:presLayoutVars>
          <dgm:bulletEnabled val="1"/>
        </dgm:presLayoutVars>
      </dgm:prSet>
      <dgm:spPr/>
    </dgm:pt>
    <dgm:pt modelId="{3A822FA0-4C8E-4793-A4F4-34AC8B998357}" type="pres">
      <dgm:prSet presAssocID="{B14E0B44-FF8A-4499-9F40-2B2C1A630A38}" presName="accent_4" presStyleCnt="0"/>
      <dgm:spPr/>
    </dgm:pt>
    <dgm:pt modelId="{32CB65A5-FACE-436E-BBFE-BBC4E8CBC4F2}" type="pres">
      <dgm:prSet presAssocID="{B14E0B44-FF8A-4499-9F40-2B2C1A630A38}" presName="accentRepeatNode" presStyleLbl="solidFgAcc1" presStyleIdx="3" presStyleCnt="6"/>
      <dgm:spPr/>
    </dgm:pt>
    <dgm:pt modelId="{08ED00AB-40FD-4CE5-B2CD-0FAB1458F9C1}" type="pres">
      <dgm:prSet presAssocID="{D3FBE7A5-7D63-4233-B2E5-0D6AFBDAE184}" presName="text_5" presStyleLbl="node1" presStyleIdx="4" presStyleCnt="6">
        <dgm:presLayoutVars>
          <dgm:bulletEnabled val="1"/>
        </dgm:presLayoutVars>
      </dgm:prSet>
      <dgm:spPr/>
    </dgm:pt>
    <dgm:pt modelId="{20CC45FD-A4D8-4054-BC17-83ECF09FE84F}" type="pres">
      <dgm:prSet presAssocID="{D3FBE7A5-7D63-4233-B2E5-0D6AFBDAE184}" presName="accent_5" presStyleCnt="0"/>
      <dgm:spPr/>
    </dgm:pt>
    <dgm:pt modelId="{4C3766C1-94FC-4032-AB6A-C506CBE5CDF7}" type="pres">
      <dgm:prSet presAssocID="{D3FBE7A5-7D63-4233-B2E5-0D6AFBDAE184}" presName="accentRepeatNode" presStyleLbl="solidFgAcc1" presStyleIdx="4" presStyleCnt="6"/>
      <dgm:spPr/>
    </dgm:pt>
    <dgm:pt modelId="{9261C936-C009-499E-B506-6D197BA68A81}" type="pres">
      <dgm:prSet presAssocID="{D8808E74-14AB-40B2-8C76-AE4E5477FF45}" presName="text_6" presStyleLbl="node1" presStyleIdx="5" presStyleCnt="6">
        <dgm:presLayoutVars>
          <dgm:bulletEnabled val="1"/>
        </dgm:presLayoutVars>
      </dgm:prSet>
      <dgm:spPr/>
    </dgm:pt>
    <dgm:pt modelId="{D79FC654-58C1-4628-BBC2-9CB6A6B94BED}" type="pres">
      <dgm:prSet presAssocID="{D8808E74-14AB-40B2-8C76-AE4E5477FF45}" presName="accent_6" presStyleCnt="0"/>
      <dgm:spPr/>
    </dgm:pt>
    <dgm:pt modelId="{7C2107F0-0CAC-43C1-BCEA-8E1E489C29F5}" type="pres">
      <dgm:prSet presAssocID="{D8808E74-14AB-40B2-8C76-AE4E5477FF45}" presName="accentRepeatNode" presStyleLbl="solidFgAcc1" presStyleIdx="5" presStyleCnt="6"/>
      <dgm:spPr/>
    </dgm:pt>
  </dgm:ptLst>
  <dgm:cxnLst>
    <dgm:cxn modelId="{919A3000-778B-497C-B8B2-FE7A607063F2}" type="presOf" srcId="{0244C0A3-1194-4948-90EA-8129268B29C1}" destId="{08ED00AB-40FD-4CE5-B2CD-0FAB1458F9C1}" srcOrd="0" destOrd="1" presId="urn:microsoft.com/office/officeart/2008/layout/VerticalCurvedList"/>
    <dgm:cxn modelId="{0149C508-83F5-4BB5-88D9-7DD8F48EE385}" type="presOf" srcId="{D3FBE7A5-7D63-4233-B2E5-0D6AFBDAE184}" destId="{08ED00AB-40FD-4CE5-B2CD-0FAB1458F9C1}" srcOrd="0" destOrd="0" presId="urn:microsoft.com/office/officeart/2008/layout/VerticalCurvedList"/>
    <dgm:cxn modelId="{4A70AE26-4807-424B-9B16-6B6A4C3FCC23}" srcId="{FC5772A2-536A-4C39-B98E-9C12D29D5FB7}" destId="{B822C670-E016-4AEB-95D3-90E775F71BEC}" srcOrd="2" destOrd="0" parTransId="{C7A51CEA-2289-4451-8E87-99E2889336BE}" sibTransId="{058210F6-2B6C-494A-94B5-7B9181CF4EC3}"/>
    <dgm:cxn modelId="{4C872930-1D7D-473E-A079-2B50916B12D9}" srcId="{FC5772A2-536A-4C39-B98E-9C12D29D5FB7}" destId="{64C5204A-A121-42AC-89F3-1145C0491314}" srcOrd="1" destOrd="0" parTransId="{F362D2BF-C5B6-40C4-ACBF-BC043DB37D75}" sibTransId="{8779A417-DD60-441F-98FA-B6EE59E8D277}"/>
    <dgm:cxn modelId="{57581032-C0D9-429D-9667-77AC0A6D0652}" type="presOf" srcId="{B14E0B44-FF8A-4499-9F40-2B2C1A630A38}" destId="{3F986ED5-4B76-486E-AB08-CBB2A9CAFFCC}" srcOrd="0" destOrd="0" presId="urn:microsoft.com/office/officeart/2008/layout/VerticalCurvedList"/>
    <dgm:cxn modelId="{18D4543D-D315-4B85-B453-42DE434DF5BE}" srcId="{B822C670-E016-4AEB-95D3-90E775F71BEC}" destId="{E6431CC0-F9B5-4635-A99D-9E7730DBED2D}" srcOrd="0" destOrd="0" parTransId="{25306E67-A068-4616-9BE4-B86532A004AD}" sibTransId="{5E96EC35-B3F6-43FB-810E-7881E02BB97D}"/>
    <dgm:cxn modelId="{ECA46463-6364-4E39-88B6-27B0F26BF55B}" type="presOf" srcId="{87FFE5B5-0681-495B-8D15-6C9D88EA38CE}" destId="{69076753-E22A-4ADD-863F-456D5656A971}" srcOrd="0" destOrd="0" presId="urn:microsoft.com/office/officeart/2008/layout/VerticalCurvedList"/>
    <dgm:cxn modelId="{76AD4B49-E333-498D-A38F-048A67F3848E}" type="presOf" srcId="{FC5772A2-536A-4C39-B98E-9C12D29D5FB7}" destId="{19D9F881-CC8A-4C08-A310-2C7005B3C53F}" srcOrd="0" destOrd="0" presId="urn:microsoft.com/office/officeart/2008/layout/VerticalCurvedList"/>
    <dgm:cxn modelId="{55C8B650-382F-4447-A851-38B4CCA9F689}" srcId="{B14E0B44-FF8A-4499-9F40-2B2C1A630A38}" destId="{A1B85932-86BA-40DA-B9BE-BD24C3FF9859}" srcOrd="0" destOrd="0" parTransId="{DC6A5EE8-3024-41E6-8F4A-2DDAC4121B76}" sibTransId="{AF41EA38-D0D4-4B62-A159-1A09F511CA25}"/>
    <dgm:cxn modelId="{1887CB58-F612-4FCA-96D0-1ECA251FB242}" type="presOf" srcId="{554DF642-3285-434F-8A72-23A250AE6C5B}" destId="{69076753-E22A-4ADD-863F-456D5656A971}" srcOrd="0" destOrd="1" presId="urn:microsoft.com/office/officeart/2008/layout/VerticalCurvedList"/>
    <dgm:cxn modelId="{E141437A-C81A-4C24-8D23-9E14AD06350C}" type="presOf" srcId="{D8808E74-14AB-40B2-8C76-AE4E5477FF45}" destId="{9261C936-C009-499E-B506-6D197BA68A81}" srcOrd="0" destOrd="0" presId="urn:microsoft.com/office/officeart/2008/layout/VerticalCurvedList"/>
    <dgm:cxn modelId="{17AD1B8C-56A1-4286-9DD7-70E8673FBC3D}" srcId="{87FFE5B5-0681-495B-8D15-6C9D88EA38CE}" destId="{554DF642-3285-434F-8A72-23A250AE6C5B}" srcOrd="0" destOrd="0" parTransId="{60512225-0C62-46F8-BBE1-7CA5C5B32889}" sibTransId="{0F7D467D-A6D6-40D1-A29B-672E11492D67}"/>
    <dgm:cxn modelId="{7AD8B09C-ED04-447C-B37B-8366D3729DE5}" srcId="{64C5204A-A121-42AC-89F3-1145C0491314}" destId="{F9BCA861-B417-4802-900B-A5C0C414E29C}" srcOrd="0" destOrd="0" parTransId="{C77E704E-AD48-460F-B20A-DF70FDA9AB23}" sibTransId="{95E97573-AD98-4477-ACC1-B184E3107F74}"/>
    <dgm:cxn modelId="{4D1C1AA2-6CA3-4969-A1E5-E1C06DAD66E2}" srcId="{FC5772A2-536A-4C39-B98E-9C12D29D5FB7}" destId="{D8808E74-14AB-40B2-8C76-AE4E5477FF45}" srcOrd="5" destOrd="0" parTransId="{C4E0BD83-ECCF-4C1B-9137-B4DA63CFBCB9}" sibTransId="{8AA6E6DC-F45D-42CD-97E9-80FEAD8F19D8}"/>
    <dgm:cxn modelId="{5E78F9A8-C08D-4DFA-AE83-D739D29FDDBE}" type="presOf" srcId="{64C5204A-A121-42AC-89F3-1145C0491314}" destId="{F741373F-BAE1-4E0D-AC9E-9EF8B4780226}" srcOrd="0" destOrd="0" presId="urn:microsoft.com/office/officeart/2008/layout/VerticalCurvedList"/>
    <dgm:cxn modelId="{6FABAEAD-704B-4E33-90F6-6E92F8910738}" type="presOf" srcId="{B822C670-E016-4AEB-95D3-90E775F71BEC}" destId="{6C7AA316-0795-422F-9FFA-B93378BF30F4}" srcOrd="0" destOrd="0" presId="urn:microsoft.com/office/officeart/2008/layout/VerticalCurvedList"/>
    <dgm:cxn modelId="{AD194AB9-550E-4C98-93E5-6129511EC428}" type="presOf" srcId="{0F7D467D-A6D6-40D1-A29B-672E11492D67}" destId="{B808E4BC-7858-4244-A466-686A0A20CBF1}" srcOrd="0" destOrd="0" presId="urn:microsoft.com/office/officeart/2008/layout/VerticalCurvedList"/>
    <dgm:cxn modelId="{F2103BBB-173A-4733-84B8-C4607773BFA2}" srcId="{FC5772A2-536A-4C39-B98E-9C12D29D5FB7}" destId="{87FFE5B5-0681-495B-8D15-6C9D88EA38CE}" srcOrd="0" destOrd="0" parTransId="{918C7874-841C-4E7A-8EF5-A2868664E43A}" sibTransId="{EDB4FF00-B7CE-40C2-9FC8-2F993E0586D8}"/>
    <dgm:cxn modelId="{262073BB-2800-41DE-94FF-147FFF368970}" type="presOf" srcId="{A1B85932-86BA-40DA-B9BE-BD24C3FF9859}" destId="{3F986ED5-4B76-486E-AB08-CBB2A9CAFFCC}" srcOrd="0" destOrd="1" presId="urn:microsoft.com/office/officeart/2008/layout/VerticalCurvedList"/>
    <dgm:cxn modelId="{8B4D21BD-7E86-4093-82F4-101EB4B8E2EB}" srcId="{D3FBE7A5-7D63-4233-B2E5-0D6AFBDAE184}" destId="{0244C0A3-1194-4948-90EA-8129268B29C1}" srcOrd="0" destOrd="0" parTransId="{1CC42D02-01DA-4329-A790-6B25B7C88E70}" sibTransId="{0DE37FF2-AB09-4AD3-BE3E-216F8953AED1}"/>
    <dgm:cxn modelId="{B5D941C8-F141-4CC6-889B-84500D7E436F}" type="presOf" srcId="{F9BCA861-B417-4802-900B-A5C0C414E29C}" destId="{F741373F-BAE1-4E0D-AC9E-9EF8B4780226}" srcOrd="0" destOrd="1" presId="urn:microsoft.com/office/officeart/2008/layout/VerticalCurvedList"/>
    <dgm:cxn modelId="{774853DF-7C41-4A89-88FE-AEE34928C5B4}" srcId="{FC5772A2-536A-4C39-B98E-9C12D29D5FB7}" destId="{B14E0B44-FF8A-4499-9F40-2B2C1A630A38}" srcOrd="3" destOrd="0" parTransId="{5B59FAEF-0F53-4B84-90A3-5115B833AA7B}" sibTransId="{86D5263E-5BAC-48D5-A106-AF48FD2E4D0C}"/>
    <dgm:cxn modelId="{022321E0-6A80-41AB-81B4-C170DD05521D}" srcId="{D8808E74-14AB-40B2-8C76-AE4E5477FF45}" destId="{CA1C27D3-FD76-4827-B9EE-8ABDB13371E9}" srcOrd="0" destOrd="0" parTransId="{5DEFD712-BC24-4808-B002-D03ADEE6240E}" sibTransId="{CF97EE81-7C53-4753-9A50-7B01AAE5B831}"/>
    <dgm:cxn modelId="{8F7DC0EF-C325-449C-AEBC-406DF6514A6D}" type="presOf" srcId="{E6431CC0-F9B5-4635-A99D-9E7730DBED2D}" destId="{6C7AA316-0795-422F-9FFA-B93378BF30F4}" srcOrd="0" destOrd="1" presId="urn:microsoft.com/office/officeart/2008/layout/VerticalCurvedList"/>
    <dgm:cxn modelId="{2B9E40F3-8DBC-4C6A-90A6-904857F78414}" type="presOf" srcId="{CA1C27D3-FD76-4827-B9EE-8ABDB13371E9}" destId="{9261C936-C009-499E-B506-6D197BA68A81}" srcOrd="0" destOrd="1" presId="urn:microsoft.com/office/officeart/2008/layout/VerticalCurvedList"/>
    <dgm:cxn modelId="{B0B3ECF7-36F6-494D-943A-96F8CB9CD045}" srcId="{FC5772A2-536A-4C39-B98E-9C12D29D5FB7}" destId="{D3FBE7A5-7D63-4233-B2E5-0D6AFBDAE184}" srcOrd="4" destOrd="0" parTransId="{03E931EC-4BA7-4D77-9B9F-043625FE0691}" sibTransId="{364CCB07-E335-4B73-8122-CFB4BCF142CA}"/>
    <dgm:cxn modelId="{601FB1B7-799F-4D2E-8849-680ED09FD05F}" type="presParOf" srcId="{19D9F881-CC8A-4C08-A310-2C7005B3C53F}" destId="{A784E00D-A910-4431-98FD-FFFBBED59D60}" srcOrd="0" destOrd="0" presId="urn:microsoft.com/office/officeart/2008/layout/VerticalCurvedList"/>
    <dgm:cxn modelId="{564AFE97-C6D8-4671-9536-2322B3FDA58D}" type="presParOf" srcId="{A784E00D-A910-4431-98FD-FFFBBED59D60}" destId="{EC9F99DF-97E0-4EBB-9B0F-EC2F8DF73077}" srcOrd="0" destOrd="0" presId="urn:microsoft.com/office/officeart/2008/layout/VerticalCurvedList"/>
    <dgm:cxn modelId="{948E53D4-CC79-4212-AC3D-0A6C6E3ECDA7}" type="presParOf" srcId="{EC9F99DF-97E0-4EBB-9B0F-EC2F8DF73077}" destId="{E246D405-3A05-42DA-BFCF-B9E08D4D496F}" srcOrd="0" destOrd="0" presId="urn:microsoft.com/office/officeart/2008/layout/VerticalCurvedList"/>
    <dgm:cxn modelId="{85468F58-A6E2-4905-A999-CDD79635DB78}" type="presParOf" srcId="{EC9F99DF-97E0-4EBB-9B0F-EC2F8DF73077}" destId="{B808E4BC-7858-4244-A466-686A0A20CBF1}" srcOrd="1" destOrd="0" presId="urn:microsoft.com/office/officeart/2008/layout/VerticalCurvedList"/>
    <dgm:cxn modelId="{6F5A09CA-D3BA-49A9-A53D-4BE2F39E6D4C}" type="presParOf" srcId="{EC9F99DF-97E0-4EBB-9B0F-EC2F8DF73077}" destId="{6A2D20F8-659B-41B6-838E-1F0EDB5FF09E}" srcOrd="2" destOrd="0" presId="urn:microsoft.com/office/officeart/2008/layout/VerticalCurvedList"/>
    <dgm:cxn modelId="{233E2D09-4418-4589-929A-B82261915BE0}" type="presParOf" srcId="{EC9F99DF-97E0-4EBB-9B0F-EC2F8DF73077}" destId="{FBFA0DAF-74F1-400D-8560-26BEE2C23B5B}" srcOrd="3" destOrd="0" presId="urn:microsoft.com/office/officeart/2008/layout/VerticalCurvedList"/>
    <dgm:cxn modelId="{A9E730F8-4888-40CD-8DAA-06F1264F8FFF}" type="presParOf" srcId="{A784E00D-A910-4431-98FD-FFFBBED59D60}" destId="{69076753-E22A-4ADD-863F-456D5656A971}" srcOrd="1" destOrd="0" presId="urn:microsoft.com/office/officeart/2008/layout/VerticalCurvedList"/>
    <dgm:cxn modelId="{67FB9796-8D02-40AB-BCBE-00190CE9248C}" type="presParOf" srcId="{A784E00D-A910-4431-98FD-FFFBBED59D60}" destId="{C96CF1A8-98CF-4A8C-96AB-7C30AFC5904A}" srcOrd="2" destOrd="0" presId="urn:microsoft.com/office/officeart/2008/layout/VerticalCurvedList"/>
    <dgm:cxn modelId="{83E5D794-2DDB-48B4-97AD-86C6DFDB41D0}" type="presParOf" srcId="{C96CF1A8-98CF-4A8C-96AB-7C30AFC5904A}" destId="{40133713-1566-4ABA-A4BB-D363644622C9}" srcOrd="0" destOrd="0" presId="urn:microsoft.com/office/officeart/2008/layout/VerticalCurvedList"/>
    <dgm:cxn modelId="{28DD5BF0-B3C3-41E1-8038-DF214DB7D66B}" type="presParOf" srcId="{A784E00D-A910-4431-98FD-FFFBBED59D60}" destId="{F741373F-BAE1-4E0D-AC9E-9EF8B4780226}" srcOrd="3" destOrd="0" presId="urn:microsoft.com/office/officeart/2008/layout/VerticalCurvedList"/>
    <dgm:cxn modelId="{755E7FD7-73C4-4F1C-88E3-89423E2F2744}" type="presParOf" srcId="{A784E00D-A910-4431-98FD-FFFBBED59D60}" destId="{6AC65930-28EB-4B8D-84BD-F3CD2067CFB2}" srcOrd="4" destOrd="0" presId="urn:microsoft.com/office/officeart/2008/layout/VerticalCurvedList"/>
    <dgm:cxn modelId="{A59A9C66-0D16-4AE4-9218-D12D94B6DBFA}" type="presParOf" srcId="{6AC65930-28EB-4B8D-84BD-F3CD2067CFB2}" destId="{21A1B973-E7FA-4D02-9D5E-A46EEEA5AF87}" srcOrd="0" destOrd="0" presId="urn:microsoft.com/office/officeart/2008/layout/VerticalCurvedList"/>
    <dgm:cxn modelId="{EB573BCB-C2FD-4D79-BBF7-5F9411F45FD1}" type="presParOf" srcId="{A784E00D-A910-4431-98FD-FFFBBED59D60}" destId="{6C7AA316-0795-422F-9FFA-B93378BF30F4}" srcOrd="5" destOrd="0" presId="urn:microsoft.com/office/officeart/2008/layout/VerticalCurvedList"/>
    <dgm:cxn modelId="{03696200-69EE-4922-BE97-EEF3678AF350}" type="presParOf" srcId="{A784E00D-A910-4431-98FD-FFFBBED59D60}" destId="{07B17FC2-43A1-43FF-B8AD-4F7438B2D53D}" srcOrd="6" destOrd="0" presId="urn:microsoft.com/office/officeart/2008/layout/VerticalCurvedList"/>
    <dgm:cxn modelId="{E5F6FE62-3F9D-488F-ABC2-17A954BA3C64}" type="presParOf" srcId="{07B17FC2-43A1-43FF-B8AD-4F7438B2D53D}" destId="{FFA4366B-8705-41BB-A5EF-D73E9511A9EB}" srcOrd="0" destOrd="0" presId="urn:microsoft.com/office/officeart/2008/layout/VerticalCurvedList"/>
    <dgm:cxn modelId="{453ADC38-BFE9-4FF6-BCBD-8E798E25F1D2}" type="presParOf" srcId="{A784E00D-A910-4431-98FD-FFFBBED59D60}" destId="{3F986ED5-4B76-486E-AB08-CBB2A9CAFFCC}" srcOrd="7" destOrd="0" presId="urn:microsoft.com/office/officeart/2008/layout/VerticalCurvedList"/>
    <dgm:cxn modelId="{50EEB912-35B3-46DC-B527-4F0B404638DC}" type="presParOf" srcId="{A784E00D-A910-4431-98FD-FFFBBED59D60}" destId="{3A822FA0-4C8E-4793-A4F4-34AC8B998357}" srcOrd="8" destOrd="0" presId="urn:microsoft.com/office/officeart/2008/layout/VerticalCurvedList"/>
    <dgm:cxn modelId="{E797F33E-64CD-4A72-98E9-7A4A65CA60D4}" type="presParOf" srcId="{3A822FA0-4C8E-4793-A4F4-34AC8B998357}" destId="{32CB65A5-FACE-436E-BBFE-BBC4E8CBC4F2}" srcOrd="0" destOrd="0" presId="urn:microsoft.com/office/officeart/2008/layout/VerticalCurvedList"/>
    <dgm:cxn modelId="{04904656-05EE-45F2-B3DA-E704FC1901B6}" type="presParOf" srcId="{A784E00D-A910-4431-98FD-FFFBBED59D60}" destId="{08ED00AB-40FD-4CE5-B2CD-0FAB1458F9C1}" srcOrd="9" destOrd="0" presId="urn:microsoft.com/office/officeart/2008/layout/VerticalCurvedList"/>
    <dgm:cxn modelId="{94CD8700-C69A-4ED9-88EC-5ACCDA310C1D}" type="presParOf" srcId="{A784E00D-A910-4431-98FD-FFFBBED59D60}" destId="{20CC45FD-A4D8-4054-BC17-83ECF09FE84F}" srcOrd="10" destOrd="0" presId="urn:microsoft.com/office/officeart/2008/layout/VerticalCurvedList"/>
    <dgm:cxn modelId="{BB6DD2DE-82DE-4181-B940-990751046870}" type="presParOf" srcId="{20CC45FD-A4D8-4054-BC17-83ECF09FE84F}" destId="{4C3766C1-94FC-4032-AB6A-C506CBE5CDF7}" srcOrd="0" destOrd="0" presId="urn:microsoft.com/office/officeart/2008/layout/VerticalCurvedList"/>
    <dgm:cxn modelId="{C6C8FDE6-9D35-46B8-B6C4-6DABF6261127}" type="presParOf" srcId="{A784E00D-A910-4431-98FD-FFFBBED59D60}" destId="{9261C936-C009-499E-B506-6D197BA68A81}" srcOrd="11" destOrd="0" presId="urn:microsoft.com/office/officeart/2008/layout/VerticalCurvedList"/>
    <dgm:cxn modelId="{3FFC9167-84DA-4766-8EF7-3DFD76D9D4F8}" type="presParOf" srcId="{A784E00D-A910-4431-98FD-FFFBBED59D60}" destId="{D79FC654-58C1-4628-BBC2-9CB6A6B94BED}" srcOrd="12" destOrd="0" presId="urn:microsoft.com/office/officeart/2008/layout/VerticalCurvedList"/>
    <dgm:cxn modelId="{462C52E0-8A3B-4D91-9686-103462EC7BFB}" type="presParOf" srcId="{D79FC654-58C1-4628-BBC2-9CB6A6B94BED}" destId="{7C2107F0-0CAC-43C1-BCEA-8E1E489C29F5}" srcOrd="0" destOrd="0" presId="urn:microsoft.com/office/officeart/2008/layout/VerticalCurv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22052C9-7A40-49E9-A5DE-B2039770DFB5}"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GB"/>
        </a:p>
      </dgm:t>
    </dgm:pt>
    <dgm:pt modelId="{58D7FBB3-116C-48E1-904A-59F57AAC7FE6}">
      <dgm:prSet phldrT="[Text]"/>
      <dgm:spPr/>
      <dgm:t>
        <a:bodyPr/>
        <a:lstStyle/>
        <a:p>
          <a:r>
            <a:rPr lang="en-GB" dirty="0"/>
            <a:t>NMAP</a:t>
          </a:r>
        </a:p>
      </dgm:t>
    </dgm:pt>
    <dgm:pt modelId="{4E4540B6-9ADC-4FD1-955F-A95EB3664285}" type="parTrans" cxnId="{924BA2CD-8D60-4035-B2A3-1D772A2BA095}">
      <dgm:prSet/>
      <dgm:spPr/>
      <dgm:t>
        <a:bodyPr/>
        <a:lstStyle/>
        <a:p>
          <a:endParaRPr lang="en-GB"/>
        </a:p>
      </dgm:t>
    </dgm:pt>
    <dgm:pt modelId="{B15B5832-D5A2-42E6-8E6C-C007835E3135}" type="sibTrans" cxnId="{924BA2CD-8D60-4035-B2A3-1D772A2BA095}">
      <dgm:prSet/>
      <dgm:spPr/>
      <dgm:t>
        <a:bodyPr/>
        <a:lstStyle/>
        <a:p>
          <a:endParaRPr lang="en-GB"/>
        </a:p>
      </dgm:t>
    </dgm:pt>
    <dgm:pt modelId="{D4FC1E92-9742-480D-A0C2-2626D0680E53}">
      <dgm:prSet phldrT="[Text]" custT="1"/>
      <dgm:spPr/>
      <dgm:t>
        <a:bodyPr/>
        <a:lstStyle/>
        <a:p>
          <a:pPr algn="just"/>
          <a:r>
            <a:rPr lang="en-GB" sz="1800" b="1" i="1" dirty="0">
              <a:solidFill>
                <a:schemeClr val="accent1">
                  <a:lumMod val="50000"/>
                </a:schemeClr>
              </a:solidFill>
            </a:rPr>
            <a:t>Purpose of Nmap is to gather Network inventory, managing service upgrade schedules, monitoring hosts, its service uptime etc.</a:t>
          </a:r>
        </a:p>
      </dgm:t>
    </dgm:pt>
    <dgm:pt modelId="{63255D9D-578D-4BBF-A1AF-D4F5F28AD000}" type="parTrans" cxnId="{7DBF7273-D492-46DC-8E36-91A6D9786C20}">
      <dgm:prSet/>
      <dgm:spPr/>
      <dgm:t>
        <a:bodyPr/>
        <a:lstStyle/>
        <a:p>
          <a:endParaRPr lang="en-GB"/>
        </a:p>
      </dgm:t>
    </dgm:pt>
    <dgm:pt modelId="{182E0728-65D9-4DA6-B196-FCFF83ED2751}" type="sibTrans" cxnId="{7DBF7273-D492-46DC-8E36-91A6D9786C20}">
      <dgm:prSet/>
      <dgm:spPr/>
      <dgm:t>
        <a:bodyPr/>
        <a:lstStyle/>
        <a:p>
          <a:endParaRPr lang="en-GB"/>
        </a:p>
      </dgm:t>
    </dgm:pt>
    <dgm:pt modelId="{405E6B13-3659-4DB2-8015-CE0C298A8328}">
      <dgm:prSet phldrT="[Text]" custT="1"/>
      <dgm:spPr/>
      <dgm:t>
        <a:bodyPr/>
        <a:lstStyle/>
        <a:p>
          <a:pPr algn="just"/>
          <a:r>
            <a:rPr lang="en-GB" sz="1800" i="1" dirty="0">
              <a:solidFill>
                <a:srgbClr val="FF0000"/>
              </a:solidFill>
              <a:effectLst>
                <a:outerShdw blurRad="38100" dist="38100" dir="2700000" algn="tl">
                  <a:srgbClr val="000000">
                    <a:alpha val="43137"/>
                  </a:srgbClr>
                </a:outerShdw>
              </a:effectLst>
            </a:rPr>
            <a:t>Nmap can be also used to get live host, its services like application name, version, packet filters, firewalls, operating systems, its versions etc</a:t>
          </a:r>
        </a:p>
      </dgm:t>
    </dgm:pt>
    <dgm:pt modelId="{E985639D-3700-4DA3-80D3-13909F6F2928}" type="parTrans" cxnId="{F67FF1F1-949E-4A72-BE23-4F9629016A3B}">
      <dgm:prSet/>
      <dgm:spPr/>
      <dgm:t>
        <a:bodyPr/>
        <a:lstStyle/>
        <a:p>
          <a:endParaRPr lang="en-GB"/>
        </a:p>
      </dgm:t>
    </dgm:pt>
    <dgm:pt modelId="{A98415BE-7EB2-43EE-B708-BF46B04DC787}" type="sibTrans" cxnId="{F67FF1F1-949E-4A72-BE23-4F9629016A3B}">
      <dgm:prSet/>
      <dgm:spPr/>
      <dgm:t>
        <a:bodyPr/>
        <a:lstStyle/>
        <a:p>
          <a:endParaRPr lang="en-GB"/>
        </a:p>
      </dgm:t>
    </dgm:pt>
    <dgm:pt modelId="{EF1F6102-C4B3-488D-8B3D-691B49E1BC9D}" type="pres">
      <dgm:prSet presAssocID="{222052C9-7A40-49E9-A5DE-B2039770DFB5}" presName="Name0" presStyleCnt="0">
        <dgm:presLayoutVars>
          <dgm:dir/>
          <dgm:animLvl val="lvl"/>
          <dgm:resizeHandles val="exact"/>
        </dgm:presLayoutVars>
      </dgm:prSet>
      <dgm:spPr/>
    </dgm:pt>
    <dgm:pt modelId="{FA7734C3-0CBF-4033-B4F7-09A3FB89381D}" type="pres">
      <dgm:prSet presAssocID="{58D7FBB3-116C-48E1-904A-59F57AAC7FE6}" presName="composite" presStyleCnt="0"/>
      <dgm:spPr/>
    </dgm:pt>
    <dgm:pt modelId="{ACFCCA67-35A0-41C3-AB56-AD7669ADD655}" type="pres">
      <dgm:prSet presAssocID="{58D7FBB3-116C-48E1-904A-59F57AAC7FE6}" presName="parTx" presStyleLbl="alignNode1" presStyleIdx="0" presStyleCnt="1">
        <dgm:presLayoutVars>
          <dgm:chMax val="0"/>
          <dgm:chPref val="0"/>
          <dgm:bulletEnabled val="1"/>
        </dgm:presLayoutVars>
      </dgm:prSet>
      <dgm:spPr/>
    </dgm:pt>
    <dgm:pt modelId="{433331F2-CF61-4151-BD34-6E2685F0C6D6}" type="pres">
      <dgm:prSet presAssocID="{58D7FBB3-116C-48E1-904A-59F57AAC7FE6}" presName="desTx" presStyleLbl="alignAccFollowNode1" presStyleIdx="0" presStyleCnt="1">
        <dgm:presLayoutVars>
          <dgm:bulletEnabled val="1"/>
        </dgm:presLayoutVars>
      </dgm:prSet>
      <dgm:spPr/>
    </dgm:pt>
  </dgm:ptLst>
  <dgm:cxnLst>
    <dgm:cxn modelId="{0C22C664-32A3-42C7-BBF2-4F34A413ECAD}" type="presOf" srcId="{222052C9-7A40-49E9-A5DE-B2039770DFB5}" destId="{EF1F6102-C4B3-488D-8B3D-691B49E1BC9D}" srcOrd="0" destOrd="0" presId="urn:microsoft.com/office/officeart/2005/8/layout/hList1"/>
    <dgm:cxn modelId="{A096AB4B-0CF0-4978-8515-CBD29FB18118}" type="presOf" srcId="{D4FC1E92-9742-480D-A0C2-2626D0680E53}" destId="{433331F2-CF61-4151-BD34-6E2685F0C6D6}" srcOrd="0" destOrd="0" presId="urn:microsoft.com/office/officeart/2005/8/layout/hList1"/>
    <dgm:cxn modelId="{7DBF7273-D492-46DC-8E36-91A6D9786C20}" srcId="{58D7FBB3-116C-48E1-904A-59F57AAC7FE6}" destId="{D4FC1E92-9742-480D-A0C2-2626D0680E53}" srcOrd="0" destOrd="0" parTransId="{63255D9D-578D-4BBF-A1AF-D4F5F28AD000}" sibTransId="{182E0728-65D9-4DA6-B196-FCFF83ED2751}"/>
    <dgm:cxn modelId="{46281687-0382-4349-B7FB-9D2D7A1CD229}" type="presOf" srcId="{405E6B13-3659-4DB2-8015-CE0C298A8328}" destId="{433331F2-CF61-4151-BD34-6E2685F0C6D6}" srcOrd="0" destOrd="1" presId="urn:microsoft.com/office/officeart/2005/8/layout/hList1"/>
    <dgm:cxn modelId="{924BA2CD-8D60-4035-B2A3-1D772A2BA095}" srcId="{222052C9-7A40-49E9-A5DE-B2039770DFB5}" destId="{58D7FBB3-116C-48E1-904A-59F57AAC7FE6}" srcOrd="0" destOrd="0" parTransId="{4E4540B6-9ADC-4FD1-955F-A95EB3664285}" sibTransId="{B15B5832-D5A2-42E6-8E6C-C007835E3135}"/>
    <dgm:cxn modelId="{678E32D2-41C7-49A6-9AFF-FEB465976967}" type="presOf" srcId="{58D7FBB3-116C-48E1-904A-59F57AAC7FE6}" destId="{ACFCCA67-35A0-41C3-AB56-AD7669ADD655}" srcOrd="0" destOrd="0" presId="urn:microsoft.com/office/officeart/2005/8/layout/hList1"/>
    <dgm:cxn modelId="{F67FF1F1-949E-4A72-BE23-4F9629016A3B}" srcId="{58D7FBB3-116C-48E1-904A-59F57AAC7FE6}" destId="{405E6B13-3659-4DB2-8015-CE0C298A8328}" srcOrd="1" destOrd="0" parTransId="{E985639D-3700-4DA3-80D3-13909F6F2928}" sibTransId="{A98415BE-7EB2-43EE-B708-BF46B04DC787}"/>
    <dgm:cxn modelId="{4AA707CC-A925-407F-8B38-03BB14D9AD3F}" type="presParOf" srcId="{EF1F6102-C4B3-488D-8B3D-691B49E1BC9D}" destId="{FA7734C3-0CBF-4033-B4F7-09A3FB89381D}" srcOrd="0" destOrd="0" presId="urn:microsoft.com/office/officeart/2005/8/layout/hList1"/>
    <dgm:cxn modelId="{853CA8AC-671E-4EFC-AC6E-34EA5FE6A9DD}" type="presParOf" srcId="{FA7734C3-0CBF-4033-B4F7-09A3FB89381D}" destId="{ACFCCA67-35A0-41C3-AB56-AD7669ADD655}" srcOrd="0" destOrd="0" presId="urn:microsoft.com/office/officeart/2005/8/layout/hList1"/>
    <dgm:cxn modelId="{C5FEE764-F292-49C1-9059-D80CD5A35398}" type="presParOf" srcId="{FA7734C3-0CBF-4033-B4F7-09A3FB89381D}" destId="{433331F2-CF61-4151-BD34-6E2685F0C6D6}"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22052C9-7A40-49E9-A5DE-B2039770DFB5}"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GB"/>
        </a:p>
      </dgm:t>
    </dgm:pt>
    <dgm:pt modelId="{58D7FBB3-116C-48E1-904A-59F57AAC7FE6}">
      <dgm:prSet phldrT="[Text]"/>
      <dgm:spPr/>
      <dgm:t>
        <a:bodyPr/>
        <a:lstStyle/>
        <a:p>
          <a:r>
            <a:rPr lang="en-GB" dirty="0"/>
            <a:t>Hping3</a:t>
          </a:r>
        </a:p>
      </dgm:t>
    </dgm:pt>
    <dgm:pt modelId="{4E4540B6-9ADC-4FD1-955F-A95EB3664285}" type="parTrans" cxnId="{924BA2CD-8D60-4035-B2A3-1D772A2BA095}">
      <dgm:prSet/>
      <dgm:spPr/>
      <dgm:t>
        <a:bodyPr/>
        <a:lstStyle/>
        <a:p>
          <a:endParaRPr lang="en-GB"/>
        </a:p>
      </dgm:t>
    </dgm:pt>
    <dgm:pt modelId="{B15B5832-D5A2-42E6-8E6C-C007835E3135}" type="sibTrans" cxnId="{924BA2CD-8D60-4035-B2A3-1D772A2BA095}">
      <dgm:prSet/>
      <dgm:spPr/>
      <dgm:t>
        <a:bodyPr/>
        <a:lstStyle/>
        <a:p>
          <a:endParaRPr lang="en-GB"/>
        </a:p>
      </dgm:t>
    </dgm:pt>
    <dgm:pt modelId="{D4FC1E92-9742-480D-A0C2-2626D0680E53}">
      <dgm:prSet phldrT="[Text]" custT="1"/>
      <dgm:spPr/>
      <dgm:t>
        <a:bodyPr/>
        <a:lstStyle/>
        <a:p>
          <a:pPr algn="just"/>
          <a:r>
            <a:rPr lang="en-GB" sz="1800" b="1" i="1" dirty="0">
              <a:solidFill>
                <a:schemeClr val="accent1">
                  <a:lumMod val="50000"/>
                </a:schemeClr>
              </a:solidFill>
            </a:rPr>
            <a:t>It is a command line network scanning and packet crafting tool focusing on TCP/IP protocol</a:t>
          </a:r>
        </a:p>
      </dgm:t>
    </dgm:pt>
    <dgm:pt modelId="{63255D9D-578D-4BBF-A1AF-D4F5F28AD000}" type="parTrans" cxnId="{7DBF7273-D492-46DC-8E36-91A6D9786C20}">
      <dgm:prSet/>
      <dgm:spPr/>
      <dgm:t>
        <a:bodyPr/>
        <a:lstStyle/>
        <a:p>
          <a:endParaRPr lang="en-GB"/>
        </a:p>
      </dgm:t>
    </dgm:pt>
    <dgm:pt modelId="{182E0728-65D9-4DA6-B196-FCFF83ED2751}" type="sibTrans" cxnId="{7DBF7273-D492-46DC-8E36-91A6D9786C20}">
      <dgm:prSet/>
      <dgm:spPr/>
      <dgm:t>
        <a:bodyPr/>
        <a:lstStyle/>
        <a:p>
          <a:endParaRPr lang="en-GB"/>
        </a:p>
      </dgm:t>
    </dgm:pt>
    <dgm:pt modelId="{405E6B13-3659-4DB2-8015-CE0C298A8328}">
      <dgm:prSet phldrT="[Text]" custT="1"/>
      <dgm:spPr/>
      <dgm:t>
        <a:bodyPr/>
        <a:lstStyle/>
        <a:p>
          <a:pPr algn="just"/>
          <a:r>
            <a:rPr lang="en-GB" sz="1800" i="1" dirty="0">
              <a:solidFill>
                <a:srgbClr val="FF0000"/>
              </a:solidFill>
              <a:effectLst>
                <a:outerShdw blurRad="38100" dist="38100" dir="2700000" algn="tl">
                  <a:srgbClr val="000000">
                    <a:alpha val="43137"/>
                  </a:srgbClr>
                </a:outerShdw>
              </a:effectLst>
            </a:rPr>
            <a:t>It can be used for</a:t>
          </a:r>
        </a:p>
      </dgm:t>
    </dgm:pt>
    <dgm:pt modelId="{E985639D-3700-4DA3-80D3-13909F6F2928}" type="parTrans" cxnId="{F67FF1F1-949E-4A72-BE23-4F9629016A3B}">
      <dgm:prSet/>
      <dgm:spPr/>
      <dgm:t>
        <a:bodyPr/>
        <a:lstStyle/>
        <a:p>
          <a:endParaRPr lang="en-GB"/>
        </a:p>
      </dgm:t>
    </dgm:pt>
    <dgm:pt modelId="{A98415BE-7EB2-43EE-B708-BF46B04DC787}" type="sibTrans" cxnId="{F67FF1F1-949E-4A72-BE23-4F9629016A3B}">
      <dgm:prSet/>
      <dgm:spPr/>
      <dgm:t>
        <a:bodyPr/>
        <a:lstStyle/>
        <a:p>
          <a:endParaRPr lang="en-GB"/>
        </a:p>
      </dgm:t>
    </dgm:pt>
    <dgm:pt modelId="{593F359D-6A2C-4B64-90F8-A14F36F4BEDA}">
      <dgm:prSet phldrT="[Text]" custT="1"/>
      <dgm:spPr/>
      <dgm:t>
        <a:bodyPr/>
        <a:lstStyle/>
        <a:p>
          <a:pPr algn="just"/>
          <a:r>
            <a:rPr lang="en-GB" sz="1800" i="1" dirty="0">
              <a:solidFill>
                <a:srgbClr val="FF0000"/>
              </a:solidFill>
              <a:effectLst>
                <a:outerShdw blurRad="38100" dist="38100" dir="2700000" algn="tl">
                  <a:srgbClr val="000000">
                    <a:alpha val="43137"/>
                  </a:srgbClr>
                </a:outerShdw>
              </a:effectLst>
            </a:rPr>
            <a:t>Auditing network security</a:t>
          </a:r>
        </a:p>
      </dgm:t>
    </dgm:pt>
    <dgm:pt modelId="{2961C49A-7E65-43D7-963D-DADC2568D399}" type="parTrans" cxnId="{02130B20-D169-4EA3-AD18-C2C8E4795A98}">
      <dgm:prSet/>
      <dgm:spPr/>
      <dgm:t>
        <a:bodyPr/>
        <a:lstStyle/>
        <a:p>
          <a:endParaRPr lang="en-GB"/>
        </a:p>
      </dgm:t>
    </dgm:pt>
    <dgm:pt modelId="{1759EEA5-DF72-4973-984F-4A82D93AA870}" type="sibTrans" cxnId="{02130B20-D169-4EA3-AD18-C2C8E4795A98}">
      <dgm:prSet/>
      <dgm:spPr/>
      <dgm:t>
        <a:bodyPr/>
        <a:lstStyle/>
        <a:p>
          <a:endParaRPr lang="en-GB"/>
        </a:p>
      </dgm:t>
    </dgm:pt>
    <dgm:pt modelId="{CDE6F5FC-251C-4CB5-971F-EB93962F0EF5}">
      <dgm:prSet phldrT="[Text]" custT="1"/>
      <dgm:spPr/>
      <dgm:t>
        <a:bodyPr/>
        <a:lstStyle/>
        <a:p>
          <a:pPr algn="just"/>
          <a:r>
            <a:rPr lang="en-GB" sz="1800" i="1" dirty="0">
              <a:solidFill>
                <a:srgbClr val="FF0000"/>
              </a:solidFill>
              <a:effectLst>
                <a:outerShdw blurRad="38100" dist="38100" dir="2700000" algn="tl">
                  <a:srgbClr val="000000">
                    <a:alpha val="43137"/>
                  </a:srgbClr>
                </a:outerShdw>
              </a:effectLst>
            </a:rPr>
            <a:t>Testing Firewall</a:t>
          </a:r>
        </a:p>
      </dgm:t>
    </dgm:pt>
    <dgm:pt modelId="{CF886E75-63A7-4153-893E-E84AE90DBD7E}" type="parTrans" cxnId="{F9FF8DE5-D2CF-4425-BAD9-5FC7168B556B}">
      <dgm:prSet/>
      <dgm:spPr/>
      <dgm:t>
        <a:bodyPr/>
        <a:lstStyle/>
        <a:p>
          <a:endParaRPr lang="en-GB"/>
        </a:p>
      </dgm:t>
    </dgm:pt>
    <dgm:pt modelId="{DCEB80BA-B90F-4DF7-87C1-F400C113DADF}" type="sibTrans" cxnId="{F9FF8DE5-D2CF-4425-BAD9-5FC7168B556B}">
      <dgm:prSet/>
      <dgm:spPr/>
      <dgm:t>
        <a:bodyPr/>
        <a:lstStyle/>
        <a:p>
          <a:endParaRPr lang="en-GB"/>
        </a:p>
      </dgm:t>
    </dgm:pt>
    <dgm:pt modelId="{544745C7-191A-4A2F-9FE2-4A5B86669938}">
      <dgm:prSet phldrT="[Text]" custT="1"/>
      <dgm:spPr/>
      <dgm:t>
        <a:bodyPr/>
        <a:lstStyle/>
        <a:p>
          <a:pPr algn="just"/>
          <a:r>
            <a:rPr lang="en-GB" sz="1800" i="1" dirty="0">
              <a:solidFill>
                <a:srgbClr val="FF0000"/>
              </a:solidFill>
              <a:effectLst>
                <a:outerShdw blurRad="38100" dist="38100" dir="2700000" algn="tl">
                  <a:srgbClr val="000000">
                    <a:alpha val="43137"/>
                  </a:srgbClr>
                </a:outerShdw>
              </a:effectLst>
            </a:rPr>
            <a:t>manual path MTU discovery</a:t>
          </a:r>
        </a:p>
      </dgm:t>
    </dgm:pt>
    <dgm:pt modelId="{380DF32C-F3D7-4173-A12C-DF7AC10E688A}" type="parTrans" cxnId="{78444AA0-F546-42CE-AA86-1B422BBB701B}">
      <dgm:prSet/>
      <dgm:spPr/>
      <dgm:t>
        <a:bodyPr/>
        <a:lstStyle/>
        <a:p>
          <a:endParaRPr lang="en-GB"/>
        </a:p>
      </dgm:t>
    </dgm:pt>
    <dgm:pt modelId="{2C3D81FD-3890-4E47-A435-C49D480A2573}" type="sibTrans" cxnId="{78444AA0-F546-42CE-AA86-1B422BBB701B}">
      <dgm:prSet/>
      <dgm:spPr/>
      <dgm:t>
        <a:bodyPr/>
        <a:lstStyle/>
        <a:p>
          <a:endParaRPr lang="en-GB"/>
        </a:p>
      </dgm:t>
    </dgm:pt>
    <dgm:pt modelId="{63D53009-850A-4CFC-959E-4689AE7A6E33}">
      <dgm:prSet phldrT="[Text]" custT="1"/>
      <dgm:spPr/>
      <dgm:t>
        <a:bodyPr/>
        <a:lstStyle/>
        <a:p>
          <a:pPr algn="just"/>
          <a:r>
            <a:rPr lang="en-GB" sz="1800" i="1" dirty="0">
              <a:solidFill>
                <a:srgbClr val="FF0000"/>
              </a:solidFill>
              <a:effectLst>
                <a:outerShdw blurRad="38100" dist="38100" dir="2700000" algn="tl">
                  <a:srgbClr val="000000">
                    <a:alpha val="43137"/>
                  </a:srgbClr>
                </a:outerShdw>
              </a:effectLst>
            </a:rPr>
            <a:t>Advanced traceroute, </a:t>
          </a:r>
        </a:p>
      </dgm:t>
    </dgm:pt>
    <dgm:pt modelId="{618B308D-B109-4EF1-B093-9A5295F6ECE6}" type="parTrans" cxnId="{BDA44807-4743-4E72-823E-BB5B234B0791}">
      <dgm:prSet/>
      <dgm:spPr/>
      <dgm:t>
        <a:bodyPr/>
        <a:lstStyle/>
        <a:p>
          <a:endParaRPr lang="en-GB"/>
        </a:p>
      </dgm:t>
    </dgm:pt>
    <dgm:pt modelId="{30006782-00FA-4DFD-B467-58D6898549C8}" type="sibTrans" cxnId="{BDA44807-4743-4E72-823E-BB5B234B0791}">
      <dgm:prSet/>
      <dgm:spPr/>
      <dgm:t>
        <a:bodyPr/>
        <a:lstStyle/>
        <a:p>
          <a:endParaRPr lang="en-GB"/>
        </a:p>
      </dgm:t>
    </dgm:pt>
    <dgm:pt modelId="{5EE65F8A-B04A-42C6-A1AB-2EEDAF34602F}">
      <dgm:prSet phldrT="[Text]" custT="1"/>
      <dgm:spPr/>
      <dgm:t>
        <a:bodyPr/>
        <a:lstStyle/>
        <a:p>
          <a:pPr algn="just"/>
          <a:r>
            <a:rPr lang="en-GB" sz="1800" i="1" dirty="0">
              <a:solidFill>
                <a:srgbClr val="FF0000"/>
              </a:solidFill>
              <a:effectLst>
                <a:outerShdw blurRad="38100" dist="38100" dir="2700000" algn="tl">
                  <a:srgbClr val="000000">
                    <a:alpha val="43137"/>
                  </a:srgbClr>
                </a:outerShdw>
              </a:effectLst>
            </a:rPr>
            <a:t>Remote OS Fingerprinting</a:t>
          </a:r>
        </a:p>
      </dgm:t>
    </dgm:pt>
    <dgm:pt modelId="{B08C21C5-3E5C-47A0-BB63-D6FAB0EAE66B}" type="parTrans" cxnId="{75663643-3524-4EC4-B06C-A03FCA943DC1}">
      <dgm:prSet/>
      <dgm:spPr/>
      <dgm:t>
        <a:bodyPr/>
        <a:lstStyle/>
        <a:p>
          <a:endParaRPr lang="en-GB"/>
        </a:p>
      </dgm:t>
    </dgm:pt>
    <dgm:pt modelId="{941899FF-BAF2-4224-BC99-669DBF627C5A}" type="sibTrans" cxnId="{75663643-3524-4EC4-B06C-A03FCA943DC1}">
      <dgm:prSet/>
      <dgm:spPr/>
      <dgm:t>
        <a:bodyPr/>
        <a:lstStyle/>
        <a:p>
          <a:endParaRPr lang="en-GB"/>
        </a:p>
      </dgm:t>
    </dgm:pt>
    <dgm:pt modelId="{36965A99-E9AE-4C80-9379-060E6A7BD77A}">
      <dgm:prSet phldrT="[Text]" custT="1"/>
      <dgm:spPr/>
      <dgm:t>
        <a:bodyPr/>
        <a:lstStyle/>
        <a:p>
          <a:pPr algn="just"/>
          <a:r>
            <a:rPr lang="en-GB" sz="1800" i="1" dirty="0">
              <a:solidFill>
                <a:srgbClr val="FF0000"/>
              </a:solidFill>
              <a:effectLst>
                <a:outerShdw blurRad="38100" dist="38100" dir="2700000" algn="tl">
                  <a:srgbClr val="000000">
                    <a:alpha val="43137"/>
                  </a:srgbClr>
                </a:outerShdw>
              </a:effectLst>
            </a:rPr>
            <a:t>Remote uptime guessing</a:t>
          </a:r>
        </a:p>
      </dgm:t>
    </dgm:pt>
    <dgm:pt modelId="{9F75E94B-283E-47B3-85D1-ABDEC771B946}" type="parTrans" cxnId="{9A585A33-BCCB-4A34-8A0B-4B8B9169CE58}">
      <dgm:prSet/>
      <dgm:spPr/>
      <dgm:t>
        <a:bodyPr/>
        <a:lstStyle/>
        <a:p>
          <a:endParaRPr lang="en-GB"/>
        </a:p>
      </dgm:t>
    </dgm:pt>
    <dgm:pt modelId="{BACDFE38-F090-41DC-A427-B41B323B862E}" type="sibTrans" cxnId="{9A585A33-BCCB-4A34-8A0B-4B8B9169CE58}">
      <dgm:prSet/>
      <dgm:spPr/>
      <dgm:t>
        <a:bodyPr/>
        <a:lstStyle/>
        <a:p>
          <a:endParaRPr lang="en-GB"/>
        </a:p>
      </dgm:t>
    </dgm:pt>
    <dgm:pt modelId="{E9451ABF-46A0-4B46-98DF-845101EF9DCA}">
      <dgm:prSet phldrT="[Text]" custT="1"/>
      <dgm:spPr/>
      <dgm:t>
        <a:bodyPr/>
        <a:lstStyle/>
        <a:p>
          <a:pPr algn="just"/>
          <a:r>
            <a:rPr lang="en-GB" sz="1800" i="1" dirty="0">
              <a:solidFill>
                <a:srgbClr val="FF0000"/>
              </a:solidFill>
              <a:effectLst>
                <a:outerShdw blurRad="38100" dist="38100" dir="2700000" algn="tl">
                  <a:srgbClr val="000000">
                    <a:alpha val="43137"/>
                  </a:srgbClr>
                </a:outerShdw>
              </a:effectLst>
            </a:rPr>
            <a:t>TCP/IP stacks auditing etc</a:t>
          </a:r>
        </a:p>
      </dgm:t>
    </dgm:pt>
    <dgm:pt modelId="{817BFC3A-CB3A-4696-AAD6-6781BCCC3F7A}" type="parTrans" cxnId="{4EE65B6E-7EFF-43DC-8BCE-EE824144C75C}">
      <dgm:prSet/>
      <dgm:spPr/>
      <dgm:t>
        <a:bodyPr/>
        <a:lstStyle/>
        <a:p>
          <a:endParaRPr lang="en-GB"/>
        </a:p>
      </dgm:t>
    </dgm:pt>
    <dgm:pt modelId="{CF5A0247-EBB4-4AC4-8132-0E2AA4BCB0E8}" type="sibTrans" cxnId="{4EE65B6E-7EFF-43DC-8BCE-EE824144C75C}">
      <dgm:prSet/>
      <dgm:spPr/>
      <dgm:t>
        <a:bodyPr/>
        <a:lstStyle/>
        <a:p>
          <a:endParaRPr lang="en-GB"/>
        </a:p>
      </dgm:t>
    </dgm:pt>
    <dgm:pt modelId="{EF1F6102-C4B3-488D-8B3D-691B49E1BC9D}" type="pres">
      <dgm:prSet presAssocID="{222052C9-7A40-49E9-A5DE-B2039770DFB5}" presName="Name0" presStyleCnt="0">
        <dgm:presLayoutVars>
          <dgm:dir/>
          <dgm:animLvl val="lvl"/>
          <dgm:resizeHandles val="exact"/>
        </dgm:presLayoutVars>
      </dgm:prSet>
      <dgm:spPr/>
    </dgm:pt>
    <dgm:pt modelId="{FA7734C3-0CBF-4033-B4F7-09A3FB89381D}" type="pres">
      <dgm:prSet presAssocID="{58D7FBB3-116C-48E1-904A-59F57AAC7FE6}" presName="composite" presStyleCnt="0"/>
      <dgm:spPr/>
    </dgm:pt>
    <dgm:pt modelId="{ACFCCA67-35A0-41C3-AB56-AD7669ADD655}" type="pres">
      <dgm:prSet presAssocID="{58D7FBB3-116C-48E1-904A-59F57AAC7FE6}" presName="parTx" presStyleLbl="alignNode1" presStyleIdx="0" presStyleCnt="1">
        <dgm:presLayoutVars>
          <dgm:chMax val="0"/>
          <dgm:chPref val="0"/>
          <dgm:bulletEnabled val="1"/>
        </dgm:presLayoutVars>
      </dgm:prSet>
      <dgm:spPr/>
    </dgm:pt>
    <dgm:pt modelId="{433331F2-CF61-4151-BD34-6E2685F0C6D6}" type="pres">
      <dgm:prSet presAssocID="{58D7FBB3-116C-48E1-904A-59F57AAC7FE6}" presName="desTx" presStyleLbl="alignAccFollowNode1" presStyleIdx="0" presStyleCnt="1">
        <dgm:presLayoutVars>
          <dgm:bulletEnabled val="1"/>
        </dgm:presLayoutVars>
      </dgm:prSet>
      <dgm:spPr/>
    </dgm:pt>
  </dgm:ptLst>
  <dgm:cxnLst>
    <dgm:cxn modelId="{BDA44807-4743-4E72-823E-BB5B234B0791}" srcId="{405E6B13-3659-4DB2-8015-CE0C298A8328}" destId="{63D53009-850A-4CFC-959E-4689AE7A6E33}" srcOrd="3" destOrd="0" parTransId="{618B308D-B109-4EF1-B093-9A5295F6ECE6}" sibTransId="{30006782-00FA-4DFD-B467-58D6898549C8}"/>
    <dgm:cxn modelId="{02130B20-D169-4EA3-AD18-C2C8E4795A98}" srcId="{405E6B13-3659-4DB2-8015-CE0C298A8328}" destId="{593F359D-6A2C-4B64-90F8-A14F36F4BEDA}" srcOrd="0" destOrd="0" parTransId="{2961C49A-7E65-43D7-963D-DADC2568D399}" sibTransId="{1759EEA5-DF72-4973-984F-4A82D93AA870}"/>
    <dgm:cxn modelId="{9A585A33-BCCB-4A34-8A0B-4B8B9169CE58}" srcId="{405E6B13-3659-4DB2-8015-CE0C298A8328}" destId="{36965A99-E9AE-4C80-9379-060E6A7BD77A}" srcOrd="5" destOrd="0" parTransId="{9F75E94B-283E-47B3-85D1-ABDEC771B946}" sibTransId="{BACDFE38-F090-41DC-A427-B41B323B862E}"/>
    <dgm:cxn modelId="{E60B8C36-6F2F-40D8-A27F-DBECF5D6C227}" type="presOf" srcId="{5EE65F8A-B04A-42C6-A1AB-2EEDAF34602F}" destId="{433331F2-CF61-4151-BD34-6E2685F0C6D6}" srcOrd="0" destOrd="6" presId="urn:microsoft.com/office/officeart/2005/8/layout/hList1"/>
    <dgm:cxn modelId="{5DF77937-B9DA-4F9D-B976-418DD6E4D31F}" type="presOf" srcId="{544745C7-191A-4A2F-9FE2-4A5B86669938}" destId="{433331F2-CF61-4151-BD34-6E2685F0C6D6}" srcOrd="0" destOrd="4" presId="urn:microsoft.com/office/officeart/2005/8/layout/hList1"/>
    <dgm:cxn modelId="{75663643-3524-4EC4-B06C-A03FCA943DC1}" srcId="{405E6B13-3659-4DB2-8015-CE0C298A8328}" destId="{5EE65F8A-B04A-42C6-A1AB-2EEDAF34602F}" srcOrd="4" destOrd="0" parTransId="{B08C21C5-3E5C-47A0-BB63-D6FAB0EAE66B}" sibTransId="{941899FF-BAF2-4224-BC99-669DBF627C5A}"/>
    <dgm:cxn modelId="{0C22C664-32A3-42C7-BBF2-4F34A413ECAD}" type="presOf" srcId="{222052C9-7A40-49E9-A5DE-B2039770DFB5}" destId="{EF1F6102-C4B3-488D-8B3D-691B49E1BC9D}" srcOrd="0" destOrd="0" presId="urn:microsoft.com/office/officeart/2005/8/layout/hList1"/>
    <dgm:cxn modelId="{A096AB4B-0CF0-4978-8515-CBD29FB18118}" type="presOf" srcId="{D4FC1E92-9742-480D-A0C2-2626D0680E53}" destId="{433331F2-CF61-4151-BD34-6E2685F0C6D6}" srcOrd="0" destOrd="0" presId="urn:microsoft.com/office/officeart/2005/8/layout/hList1"/>
    <dgm:cxn modelId="{89B4976C-562B-4C73-85B8-025EA728C73A}" type="presOf" srcId="{36965A99-E9AE-4C80-9379-060E6A7BD77A}" destId="{433331F2-CF61-4151-BD34-6E2685F0C6D6}" srcOrd="0" destOrd="7" presId="urn:microsoft.com/office/officeart/2005/8/layout/hList1"/>
    <dgm:cxn modelId="{4EE65B6E-7EFF-43DC-8BCE-EE824144C75C}" srcId="{405E6B13-3659-4DB2-8015-CE0C298A8328}" destId="{E9451ABF-46A0-4B46-98DF-845101EF9DCA}" srcOrd="6" destOrd="0" parTransId="{817BFC3A-CB3A-4696-AAD6-6781BCCC3F7A}" sibTransId="{CF5A0247-EBB4-4AC4-8132-0E2AA4BCB0E8}"/>
    <dgm:cxn modelId="{7DBF7273-D492-46DC-8E36-91A6D9786C20}" srcId="{58D7FBB3-116C-48E1-904A-59F57AAC7FE6}" destId="{D4FC1E92-9742-480D-A0C2-2626D0680E53}" srcOrd="0" destOrd="0" parTransId="{63255D9D-578D-4BBF-A1AF-D4F5F28AD000}" sibTransId="{182E0728-65D9-4DA6-B196-FCFF83ED2751}"/>
    <dgm:cxn modelId="{46281687-0382-4349-B7FB-9D2D7A1CD229}" type="presOf" srcId="{405E6B13-3659-4DB2-8015-CE0C298A8328}" destId="{433331F2-CF61-4151-BD34-6E2685F0C6D6}" srcOrd="0" destOrd="1" presId="urn:microsoft.com/office/officeart/2005/8/layout/hList1"/>
    <dgm:cxn modelId="{7B20C69B-BA63-4C01-9427-EC313A6FAD1E}" type="presOf" srcId="{E9451ABF-46A0-4B46-98DF-845101EF9DCA}" destId="{433331F2-CF61-4151-BD34-6E2685F0C6D6}" srcOrd="0" destOrd="8" presId="urn:microsoft.com/office/officeart/2005/8/layout/hList1"/>
    <dgm:cxn modelId="{78444AA0-F546-42CE-AA86-1B422BBB701B}" srcId="{405E6B13-3659-4DB2-8015-CE0C298A8328}" destId="{544745C7-191A-4A2F-9FE2-4A5B86669938}" srcOrd="2" destOrd="0" parTransId="{380DF32C-F3D7-4173-A12C-DF7AC10E688A}" sibTransId="{2C3D81FD-3890-4E47-A435-C49D480A2573}"/>
    <dgm:cxn modelId="{C6D885BE-636D-4DE8-8370-49427A74B09F}" type="presOf" srcId="{CDE6F5FC-251C-4CB5-971F-EB93962F0EF5}" destId="{433331F2-CF61-4151-BD34-6E2685F0C6D6}" srcOrd="0" destOrd="3" presId="urn:microsoft.com/office/officeart/2005/8/layout/hList1"/>
    <dgm:cxn modelId="{924BA2CD-8D60-4035-B2A3-1D772A2BA095}" srcId="{222052C9-7A40-49E9-A5DE-B2039770DFB5}" destId="{58D7FBB3-116C-48E1-904A-59F57AAC7FE6}" srcOrd="0" destOrd="0" parTransId="{4E4540B6-9ADC-4FD1-955F-A95EB3664285}" sibTransId="{B15B5832-D5A2-42E6-8E6C-C007835E3135}"/>
    <dgm:cxn modelId="{337A2DCF-6DBA-44D1-A3DC-A665DE54DCA1}" type="presOf" srcId="{63D53009-850A-4CFC-959E-4689AE7A6E33}" destId="{433331F2-CF61-4151-BD34-6E2685F0C6D6}" srcOrd="0" destOrd="5" presId="urn:microsoft.com/office/officeart/2005/8/layout/hList1"/>
    <dgm:cxn modelId="{678E32D2-41C7-49A6-9AFF-FEB465976967}" type="presOf" srcId="{58D7FBB3-116C-48E1-904A-59F57AAC7FE6}" destId="{ACFCCA67-35A0-41C3-AB56-AD7669ADD655}" srcOrd="0" destOrd="0" presId="urn:microsoft.com/office/officeart/2005/8/layout/hList1"/>
    <dgm:cxn modelId="{F9FF8DE5-D2CF-4425-BAD9-5FC7168B556B}" srcId="{405E6B13-3659-4DB2-8015-CE0C298A8328}" destId="{CDE6F5FC-251C-4CB5-971F-EB93962F0EF5}" srcOrd="1" destOrd="0" parTransId="{CF886E75-63A7-4153-893E-E84AE90DBD7E}" sibTransId="{DCEB80BA-B90F-4DF7-87C1-F400C113DADF}"/>
    <dgm:cxn modelId="{A4C5FCEC-047E-4677-AD70-01786FCD0457}" type="presOf" srcId="{593F359D-6A2C-4B64-90F8-A14F36F4BEDA}" destId="{433331F2-CF61-4151-BD34-6E2685F0C6D6}" srcOrd="0" destOrd="2" presId="urn:microsoft.com/office/officeart/2005/8/layout/hList1"/>
    <dgm:cxn modelId="{F67FF1F1-949E-4A72-BE23-4F9629016A3B}" srcId="{58D7FBB3-116C-48E1-904A-59F57AAC7FE6}" destId="{405E6B13-3659-4DB2-8015-CE0C298A8328}" srcOrd="1" destOrd="0" parTransId="{E985639D-3700-4DA3-80D3-13909F6F2928}" sibTransId="{A98415BE-7EB2-43EE-B708-BF46B04DC787}"/>
    <dgm:cxn modelId="{4AA707CC-A925-407F-8B38-03BB14D9AD3F}" type="presParOf" srcId="{EF1F6102-C4B3-488D-8B3D-691B49E1BC9D}" destId="{FA7734C3-0CBF-4033-B4F7-09A3FB89381D}" srcOrd="0" destOrd="0" presId="urn:microsoft.com/office/officeart/2005/8/layout/hList1"/>
    <dgm:cxn modelId="{853CA8AC-671E-4EFC-AC6E-34EA5FE6A9DD}" type="presParOf" srcId="{FA7734C3-0CBF-4033-B4F7-09A3FB89381D}" destId="{ACFCCA67-35A0-41C3-AB56-AD7669ADD655}" srcOrd="0" destOrd="0" presId="urn:microsoft.com/office/officeart/2005/8/layout/hList1"/>
    <dgm:cxn modelId="{C5FEE764-F292-49C1-9059-D80CD5A35398}" type="presParOf" srcId="{FA7734C3-0CBF-4033-B4F7-09A3FB89381D}" destId="{433331F2-CF61-4151-BD34-6E2685F0C6D6}"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22052C9-7A40-49E9-A5DE-B2039770DFB5}"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GB"/>
        </a:p>
      </dgm:t>
    </dgm:pt>
    <dgm:pt modelId="{58D7FBB3-116C-48E1-904A-59F57AAC7FE6}">
      <dgm:prSet phldrT="[Text]" custT="1"/>
      <dgm:spPr/>
      <dgm:t>
        <a:bodyPr/>
        <a:lstStyle/>
        <a:p>
          <a:r>
            <a:rPr lang="en-GB" sz="3200"/>
            <a:t>NetScanTools Pro</a:t>
          </a:r>
          <a:endParaRPr lang="en-GB" sz="3200" dirty="0"/>
        </a:p>
      </dgm:t>
    </dgm:pt>
    <dgm:pt modelId="{4E4540B6-9ADC-4FD1-955F-A95EB3664285}" type="parTrans" cxnId="{924BA2CD-8D60-4035-B2A3-1D772A2BA095}">
      <dgm:prSet/>
      <dgm:spPr/>
      <dgm:t>
        <a:bodyPr/>
        <a:lstStyle/>
        <a:p>
          <a:endParaRPr lang="en-GB"/>
        </a:p>
      </dgm:t>
    </dgm:pt>
    <dgm:pt modelId="{B15B5832-D5A2-42E6-8E6C-C007835E3135}" type="sibTrans" cxnId="{924BA2CD-8D60-4035-B2A3-1D772A2BA095}">
      <dgm:prSet/>
      <dgm:spPr/>
      <dgm:t>
        <a:bodyPr/>
        <a:lstStyle/>
        <a:p>
          <a:endParaRPr lang="en-GB"/>
        </a:p>
      </dgm:t>
    </dgm:pt>
    <dgm:pt modelId="{D4FC1E92-9742-480D-A0C2-2626D0680E53}">
      <dgm:prSet phldrT="[Text]" custT="1"/>
      <dgm:spPr/>
      <dgm:t>
        <a:bodyPr/>
        <a:lstStyle/>
        <a:p>
          <a:pPr algn="just"/>
          <a:r>
            <a:rPr lang="en-GB" sz="1800" b="1" i="1">
              <a:solidFill>
                <a:schemeClr val="accent1">
                  <a:lumMod val="50000"/>
                </a:schemeClr>
              </a:solidFill>
            </a:rPr>
            <a:t>It helps in troubleshooting, diagnosing, monitoring, discovering devices</a:t>
          </a:r>
          <a:endParaRPr lang="en-GB" sz="1800" b="1" i="1" dirty="0">
            <a:solidFill>
              <a:schemeClr val="accent1">
                <a:lumMod val="50000"/>
              </a:schemeClr>
            </a:solidFill>
          </a:endParaRPr>
        </a:p>
      </dgm:t>
    </dgm:pt>
    <dgm:pt modelId="{63255D9D-578D-4BBF-A1AF-D4F5F28AD000}" type="parTrans" cxnId="{7DBF7273-D492-46DC-8E36-91A6D9786C20}">
      <dgm:prSet/>
      <dgm:spPr/>
      <dgm:t>
        <a:bodyPr/>
        <a:lstStyle/>
        <a:p>
          <a:endParaRPr lang="en-GB"/>
        </a:p>
      </dgm:t>
    </dgm:pt>
    <dgm:pt modelId="{182E0728-65D9-4DA6-B196-FCFF83ED2751}" type="sibTrans" cxnId="{7DBF7273-D492-46DC-8E36-91A6D9786C20}">
      <dgm:prSet/>
      <dgm:spPr/>
      <dgm:t>
        <a:bodyPr/>
        <a:lstStyle/>
        <a:p>
          <a:endParaRPr lang="en-GB"/>
        </a:p>
      </dgm:t>
    </dgm:pt>
    <dgm:pt modelId="{405E6B13-3659-4DB2-8015-CE0C298A8328}">
      <dgm:prSet phldrT="[Text]" custT="1"/>
      <dgm:spPr/>
      <dgm:t>
        <a:bodyPr/>
        <a:lstStyle/>
        <a:p>
          <a:pPr algn="just"/>
          <a:r>
            <a:rPr lang="en-GB" sz="1800" i="1">
              <a:solidFill>
                <a:srgbClr val="FF0000"/>
              </a:solidFill>
              <a:effectLst>
                <a:outerShdw blurRad="38100" dist="38100" dir="2700000" algn="tl">
                  <a:srgbClr val="000000">
                    <a:alpha val="43137"/>
                  </a:srgbClr>
                </a:outerShdw>
              </a:effectLst>
            </a:rPr>
            <a:t>It lists IPv4, IPv6 Addresses, hostnames, domain names, email addresses, urls.</a:t>
          </a:r>
          <a:endParaRPr lang="en-GB" sz="1800" i="1" dirty="0">
            <a:solidFill>
              <a:srgbClr val="FF0000"/>
            </a:solidFill>
            <a:effectLst>
              <a:outerShdw blurRad="38100" dist="38100" dir="2700000" algn="tl">
                <a:srgbClr val="000000">
                  <a:alpha val="43137"/>
                </a:srgbClr>
              </a:outerShdw>
            </a:effectLst>
          </a:endParaRPr>
        </a:p>
      </dgm:t>
    </dgm:pt>
    <dgm:pt modelId="{E985639D-3700-4DA3-80D3-13909F6F2928}" type="parTrans" cxnId="{F67FF1F1-949E-4A72-BE23-4F9629016A3B}">
      <dgm:prSet/>
      <dgm:spPr/>
      <dgm:t>
        <a:bodyPr/>
        <a:lstStyle/>
        <a:p>
          <a:endParaRPr lang="en-GB"/>
        </a:p>
      </dgm:t>
    </dgm:pt>
    <dgm:pt modelId="{A98415BE-7EB2-43EE-B708-BF46B04DC787}" type="sibTrans" cxnId="{F67FF1F1-949E-4A72-BE23-4F9629016A3B}">
      <dgm:prSet/>
      <dgm:spPr/>
      <dgm:t>
        <a:bodyPr/>
        <a:lstStyle/>
        <a:p>
          <a:endParaRPr lang="en-GB"/>
        </a:p>
      </dgm:t>
    </dgm:pt>
    <dgm:pt modelId="{FE07A9F7-1340-4A61-B825-BFDA89BCBE27}">
      <dgm:prSet phldrT="[Text]" custT="1"/>
      <dgm:spPr/>
      <dgm:t>
        <a:bodyPr/>
        <a:lstStyle/>
        <a:p>
          <a:pPr algn="just"/>
          <a:r>
            <a:rPr lang="en-GB" sz="1800" i="1">
              <a:solidFill>
                <a:srgbClr val="FF0000"/>
              </a:solidFill>
              <a:effectLst>
                <a:outerShdw blurRad="38100" dist="38100" dir="2700000" algn="tl">
                  <a:srgbClr val="000000">
                    <a:alpha val="43137"/>
                  </a:srgbClr>
                </a:outerShdw>
              </a:effectLst>
            </a:rPr>
            <a:t>It does automatically or manually.</a:t>
          </a:r>
          <a:endParaRPr lang="en-GB" sz="1800" i="1" dirty="0">
            <a:solidFill>
              <a:srgbClr val="FF0000"/>
            </a:solidFill>
            <a:effectLst>
              <a:outerShdw blurRad="38100" dist="38100" dir="2700000" algn="tl">
                <a:srgbClr val="000000">
                  <a:alpha val="43137"/>
                </a:srgbClr>
              </a:outerShdw>
            </a:effectLst>
          </a:endParaRPr>
        </a:p>
      </dgm:t>
    </dgm:pt>
    <dgm:pt modelId="{3B5C046E-D3B6-4DEC-B048-6C3F884D6575}" type="parTrans" cxnId="{653CCE72-3889-45B2-9E43-3BAC2C22396B}">
      <dgm:prSet/>
      <dgm:spPr/>
      <dgm:t>
        <a:bodyPr/>
        <a:lstStyle/>
        <a:p>
          <a:endParaRPr lang="en-GB"/>
        </a:p>
      </dgm:t>
    </dgm:pt>
    <dgm:pt modelId="{166CA1DE-A2F4-4182-AA16-C88AB8E79385}" type="sibTrans" cxnId="{653CCE72-3889-45B2-9E43-3BAC2C22396B}">
      <dgm:prSet/>
      <dgm:spPr/>
      <dgm:t>
        <a:bodyPr/>
        <a:lstStyle/>
        <a:p>
          <a:endParaRPr lang="en-GB"/>
        </a:p>
      </dgm:t>
    </dgm:pt>
    <dgm:pt modelId="{EF1F6102-C4B3-488D-8B3D-691B49E1BC9D}" type="pres">
      <dgm:prSet presAssocID="{222052C9-7A40-49E9-A5DE-B2039770DFB5}" presName="Name0" presStyleCnt="0">
        <dgm:presLayoutVars>
          <dgm:dir/>
          <dgm:animLvl val="lvl"/>
          <dgm:resizeHandles val="exact"/>
        </dgm:presLayoutVars>
      </dgm:prSet>
      <dgm:spPr/>
    </dgm:pt>
    <dgm:pt modelId="{FA7734C3-0CBF-4033-B4F7-09A3FB89381D}" type="pres">
      <dgm:prSet presAssocID="{58D7FBB3-116C-48E1-904A-59F57AAC7FE6}" presName="composite" presStyleCnt="0"/>
      <dgm:spPr/>
    </dgm:pt>
    <dgm:pt modelId="{ACFCCA67-35A0-41C3-AB56-AD7669ADD655}" type="pres">
      <dgm:prSet presAssocID="{58D7FBB3-116C-48E1-904A-59F57AAC7FE6}" presName="parTx" presStyleLbl="alignNode1" presStyleIdx="0" presStyleCnt="1" custScaleY="100000">
        <dgm:presLayoutVars>
          <dgm:chMax val="0"/>
          <dgm:chPref val="0"/>
          <dgm:bulletEnabled val="1"/>
        </dgm:presLayoutVars>
      </dgm:prSet>
      <dgm:spPr/>
    </dgm:pt>
    <dgm:pt modelId="{433331F2-CF61-4151-BD34-6E2685F0C6D6}" type="pres">
      <dgm:prSet presAssocID="{58D7FBB3-116C-48E1-904A-59F57AAC7FE6}" presName="desTx" presStyleLbl="alignAccFollowNode1" presStyleIdx="0" presStyleCnt="1">
        <dgm:presLayoutVars>
          <dgm:bulletEnabled val="1"/>
        </dgm:presLayoutVars>
      </dgm:prSet>
      <dgm:spPr/>
    </dgm:pt>
  </dgm:ptLst>
  <dgm:cxnLst>
    <dgm:cxn modelId="{7A674B0A-8C02-40D0-BF89-300B01B6ECC2}" type="presOf" srcId="{222052C9-7A40-49E9-A5DE-B2039770DFB5}" destId="{EF1F6102-C4B3-488D-8B3D-691B49E1BC9D}" srcOrd="0" destOrd="0" presId="urn:microsoft.com/office/officeart/2005/8/layout/hList1"/>
    <dgm:cxn modelId="{780C892D-42D6-437E-9149-0683E3F114E6}" type="presOf" srcId="{D4FC1E92-9742-480D-A0C2-2626D0680E53}" destId="{433331F2-CF61-4151-BD34-6E2685F0C6D6}" srcOrd="0" destOrd="0" presId="urn:microsoft.com/office/officeart/2005/8/layout/hList1"/>
    <dgm:cxn modelId="{BDB3276D-7536-4B6F-A83B-17A9B123D5BA}" type="presOf" srcId="{405E6B13-3659-4DB2-8015-CE0C298A8328}" destId="{433331F2-CF61-4151-BD34-6E2685F0C6D6}" srcOrd="0" destOrd="1" presId="urn:microsoft.com/office/officeart/2005/8/layout/hList1"/>
    <dgm:cxn modelId="{653CCE72-3889-45B2-9E43-3BAC2C22396B}" srcId="{58D7FBB3-116C-48E1-904A-59F57AAC7FE6}" destId="{FE07A9F7-1340-4A61-B825-BFDA89BCBE27}" srcOrd="2" destOrd="0" parTransId="{3B5C046E-D3B6-4DEC-B048-6C3F884D6575}" sibTransId="{166CA1DE-A2F4-4182-AA16-C88AB8E79385}"/>
    <dgm:cxn modelId="{7DBF7273-D492-46DC-8E36-91A6D9786C20}" srcId="{58D7FBB3-116C-48E1-904A-59F57AAC7FE6}" destId="{D4FC1E92-9742-480D-A0C2-2626D0680E53}" srcOrd="0" destOrd="0" parTransId="{63255D9D-578D-4BBF-A1AF-D4F5F28AD000}" sibTransId="{182E0728-65D9-4DA6-B196-FCFF83ED2751}"/>
    <dgm:cxn modelId="{F6E09487-98E6-4A9C-989B-3130112A5D32}" type="presOf" srcId="{FE07A9F7-1340-4A61-B825-BFDA89BCBE27}" destId="{433331F2-CF61-4151-BD34-6E2685F0C6D6}" srcOrd="0" destOrd="2" presId="urn:microsoft.com/office/officeart/2005/8/layout/hList1"/>
    <dgm:cxn modelId="{37AB789A-490F-4859-8A33-79C4281A4B37}" type="presOf" srcId="{58D7FBB3-116C-48E1-904A-59F57AAC7FE6}" destId="{ACFCCA67-35A0-41C3-AB56-AD7669ADD655}" srcOrd="0" destOrd="0" presId="urn:microsoft.com/office/officeart/2005/8/layout/hList1"/>
    <dgm:cxn modelId="{924BA2CD-8D60-4035-B2A3-1D772A2BA095}" srcId="{222052C9-7A40-49E9-A5DE-B2039770DFB5}" destId="{58D7FBB3-116C-48E1-904A-59F57AAC7FE6}" srcOrd="0" destOrd="0" parTransId="{4E4540B6-9ADC-4FD1-955F-A95EB3664285}" sibTransId="{B15B5832-D5A2-42E6-8E6C-C007835E3135}"/>
    <dgm:cxn modelId="{F67FF1F1-949E-4A72-BE23-4F9629016A3B}" srcId="{58D7FBB3-116C-48E1-904A-59F57AAC7FE6}" destId="{405E6B13-3659-4DB2-8015-CE0C298A8328}" srcOrd="1" destOrd="0" parTransId="{E985639D-3700-4DA3-80D3-13909F6F2928}" sibTransId="{A98415BE-7EB2-43EE-B708-BF46B04DC787}"/>
    <dgm:cxn modelId="{4D3C66DD-D54C-4C19-AAE2-E8BBA2C2C59B}" type="presParOf" srcId="{EF1F6102-C4B3-488D-8B3D-691B49E1BC9D}" destId="{FA7734C3-0CBF-4033-B4F7-09A3FB89381D}" srcOrd="0" destOrd="0" presId="urn:microsoft.com/office/officeart/2005/8/layout/hList1"/>
    <dgm:cxn modelId="{589F2CAB-76DB-4DD5-A5A1-8C04ECBB264B}" type="presParOf" srcId="{FA7734C3-0CBF-4033-B4F7-09A3FB89381D}" destId="{ACFCCA67-35A0-41C3-AB56-AD7669ADD655}" srcOrd="0" destOrd="0" presId="urn:microsoft.com/office/officeart/2005/8/layout/hList1"/>
    <dgm:cxn modelId="{2A4D79A3-6EDC-48A8-ADAE-EE07DC9F461E}" type="presParOf" srcId="{FA7734C3-0CBF-4033-B4F7-09A3FB89381D}" destId="{433331F2-CF61-4151-BD34-6E2685F0C6D6}"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166BBAE1-5F7D-4D6C-9F0C-140A64E4A23C}"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en-GB"/>
        </a:p>
      </dgm:t>
    </dgm:pt>
    <dgm:pt modelId="{23D4B091-3F9A-41D1-A657-8A8911B98157}">
      <dgm:prSet phldrT="[Text]"/>
      <dgm:spPr/>
      <dgm:t>
        <a:bodyPr/>
        <a:lstStyle/>
        <a:p>
          <a:r>
            <a:rPr lang="en-GB" dirty="0"/>
            <a:t>Scanning</a:t>
          </a:r>
        </a:p>
      </dgm:t>
    </dgm:pt>
    <dgm:pt modelId="{55F19A96-EE0F-4731-845A-146AADA58947}" type="parTrans" cxnId="{7EE97983-D742-47D0-917D-6A324A73E68B}">
      <dgm:prSet/>
      <dgm:spPr/>
      <dgm:t>
        <a:bodyPr/>
        <a:lstStyle/>
        <a:p>
          <a:endParaRPr lang="en-GB"/>
        </a:p>
      </dgm:t>
    </dgm:pt>
    <dgm:pt modelId="{C83D6F50-1CCD-4174-9F7D-78A51D52B62F}" type="sibTrans" cxnId="{7EE97983-D742-47D0-917D-6A324A73E68B}">
      <dgm:prSet/>
      <dgm:spPr/>
      <dgm:t>
        <a:bodyPr/>
        <a:lstStyle/>
        <a:p>
          <a:endParaRPr lang="en-GB"/>
        </a:p>
      </dgm:t>
    </dgm:pt>
    <dgm:pt modelId="{080FFD6D-D539-4933-88D1-383F6E2894EE}">
      <dgm:prSet phldrT="[Text]"/>
      <dgm:spPr/>
      <dgm:t>
        <a:bodyPr/>
        <a:lstStyle/>
        <a:p>
          <a:r>
            <a:rPr lang="en-GB" dirty="0">
              <a:solidFill>
                <a:schemeClr val="bg1"/>
              </a:solidFill>
              <a:hlinkClick xmlns:r="http://schemas.openxmlformats.org/officeDocument/2006/relationships" r:id="rId1" action="ppaction://hlinksldjump">
                <a:extLst>
                  <a:ext uri="{A12FA001-AC4F-418D-AE19-62706E023703}">
                    <ahyp:hlinkClr xmlns:ahyp="http://schemas.microsoft.com/office/drawing/2018/hyperlinkcolor" val="tx"/>
                  </a:ext>
                </a:extLst>
              </a:hlinkClick>
            </a:rPr>
            <a:t>ICMP</a:t>
          </a:r>
          <a:endParaRPr lang="en-GB" dirty="0">
            <a:solidFill>
              <a:schemeClr val="bg1"/>
            </a:solidFill>
          </a:endParaRPr>
        </a:p>
      </dgm:t>
    </dgm:pt>
    <dgm:pt modelId="{37A639B6-91B1-40FD-9946-B3D75A9517D4}" type="parTrans" cxnId="{EBD33675-2C1F-4133-ACF5-DECC93B8F4FA}">
      <dgm:prSet/>
      <dgm:spPr/>
      <dgm:t>
        <a:bodyPr/>
        <a:lstStyle/>
        <a:p>
          <a:endParaRPr lang="en-GB"/>
        </a:p>
      </dgm:t>
    </dgm:pt>
    <dgm:pt modelId="{990ED33F-A8F6-4FEC-9F5E-A99947A67988}" type="sibTrans" cxnId="{EBD33675-2C1F-4133-ACF5-DECC93B8F4FA}">
      <dgm:prSet/>
      <dgm:spPr/>
      <dgm:t>
        <a:bodyPr/>
        <a:lstStyle/>
        <a:p>
          <a:endParaRPr lang="en-GB"/>
        </a:p>
      </dgm:t>
    </dgm:pt>
    <dgm:pt modelId="{3AED3E56-395B-460F-8225-FAFD9FD9F69F}">
      <dgm:prSet phldrT="[Text]"/>
      <dgm:spPr/>
      <dgm:t>
        <a:bodyPr/>
        <a:lstStyle/>
        <a:p>
          <a:r>
            <a:rPr lang="en-GB" dirty="0"/>
            <a:t>TCP</a:t>
          </a:r>
        </a:p>
      </dgm:t>
    </dgm:pt>
    <dgm:pt modelId="{5A717646-253F-43A5-8431-8675EF24C481}" type="parTrans" cxnId="{44F9F374-2FF3-4074-ADA2-CDA0163FFED9}">
      <dgm:prSet/>
      <dgm:spPr/>
      <dgm:t>
        <a:bodyPr/>
        <a:lstStyle/>
        <a:p>
          <a:endParaRPr lang="en-GB"/>
        </a:p>
      </dgm:t>
    </dgm:pt>
    <dgm:pt modelId="{E1F93C82-CB25-4871-91E5-998E5322AF20}" type="sibTrans" cxnId="{44F9F374-2FF3-4074-ADA2-CDA0163FFED9}">
      <dgm:prSet/>
      <dgm:spPr/>
      <dgm:t>
        <a:bodyPr/>
        <a:lstStyle/>
        <a:p>
          <a:endParaRPr lang="en-GB"/>
        </a:p>
      </dgm:t>
    </dgm:pt>
    <dgm:pt modelId="{33524E04-D018-4606-AF0D-EF3A1C409E00}">
      <dgm:prSet phldrT="[Text]"/>
      <dgm:spPr/>
      <dgm:t>
        <a:bodyPr/>
        <a:lstStyle/>
        <a:p>
          <a:r>
            <a:rPr lang="en-GB" dirty="0"/>
            <a:t>UDP</a:t>
          </a:r>
        </a:p>
      </dgm:t>
    </dgm:pt>
    <dgm:pt modelId="{BE2857CF-A3ED-4A49-8D44-591AF887ED18}" type="parTrans" cxnId="{8E373CE4-05A0-484D-A31A-82066EB677D4}">
      <dgm:prSet/>
      <dgm:spPr/>
      <dgm:t>
        <a:bodyPr/>
        <a:lstStyle/>
        <a:p>
          <a:endParaRPr lang="en-GB"/>
        </a:p>
      </dgm:t>
    </dgm:pt>
    <dgm:pt modelId="{C610177B-F81E-41F5-9014-4D1760DDF749}" type="sibTrans" cxnId="{8E373CE4-05A0-484D-A31A-82066EB677D4}">
      <dgm:prSet/>
      <dgm:spPr/>
      <dgm:t>
        <a:bodyPr/>
        <a:lstStyle/>
        <a:p>
          <a:endParaRPr lang="en-GB"/>
        </a:p>
      </dgm:t>
    </dgm:pt>
    <dgm:pt modelId="{CD78A978-9A26-4F9A-B18B-79F9E3625B2B}">
      <dgm:prSet phldrT="[Text]"/>
      <dgm:spPr/>
      <dgm:t>
        <a:bodyPr/>
        <a:lstStyle/>
        <a:p>
          <a:r>
            <a:rPr lang="en-GB" dirty="0"/>
            <a:t>Open TCP Scanning Methods</a:t>
          </a:r>
        </a:p>
      </dgm:t>
    </dgm:pt>
    <dgm:pt modelId="{9186E239-6D96-4768-9BB1-09EC63491E5E}" type="parTrans" cxnId="{ADE0FE3A-F0A7-4639-8031-8395003C2F28}">
      <dgm:prSet/>
      <dgm:spPr/>
      <dgm:t>
        <a:bodyPr/>
        <a:lstStyle/>
        <a:p>
          <a:endParaRPr lang="en-GB"/>
        </a:p>
      </dgm:t>
    </dgm:pt>
    <dgm:pt modelId="{36578E0B-C1E1-4197-BCEA-82BAFAFE856D}" type="sibTrans" cxnId="{ADE0FE3A-F0A7-4639-8031-8395003C2F28}">
      <dgm:prSet/>
      <dgm:spPr/>
      <dgm:t>
        <a:bodyPr/>
        <a:lstStyle/>
        <a:p>
          <a:endParaRPr lang="en-GB"/>
        </a:p>
      </dgm:t>
    </dgm:pt>
    <dgm:pt modelId="{ED02A88E-4553-4D4E-BFB9-3BB5C7F5A9BD}">
      <dgm:prSet phldrT="[Text]"/>
      <dgm:spPr/>
      <dgm:t>
        <a:bodyPr/>
        <a:lstStyle/>
        <a:p>
          <a:r>
            <a:rPr lang="en-GB" dirty="0"/>
            <a:t>Stealth TCP Scanning Methods</a:t>
          </a:r>
        </a:p>
      </dgm:t>
    </dgm:pt>
    <dgm:pt modelId="{2C17533D-53C1-47AC-89CA-03E167A5C9FD}" type="parTrans" cxnId="{0D4B9C31-427E-4E9F-85B2-961ED6843B0D}">
      <dgm:prSet/>
      <dgm:spPr/>
      <dgm:t>
        <a:bodyPr/>
        <a:lstStyle/>
        <a:p>
          <a:endParaRPr lang="en-GB"/>
        </a:p>
      </dgm:t>
    </dgm:pt>
    <dgm:pt modelId="{B03B329C-05EA-435B-A243-359C6C1BA944}" type="sibTrans" cxnId="{0D4B9C31-427E-4E9F-85B2-961ED6843B0D}">
      <dgm:prSet/>
      <dgm:spPr/>
      <dgm:t>
        <a:bodyPr/>
        <a:lstStyle/>
        <a:p>
          <a:endParaRPr lang="en-GB"/>
        </a:p>
      </dgm:t>
    </dgm:pt>
    <dgm:pt modelId="{CC48DCF3-3BD7-46A9-A8C4-D4BF7FDB3154}">
      <dgm:prSet phldrT="[Text]"/>
      <dgm:spPr/>
      <dgm:t>
        <a:bodyPr/>
        <a:lstStyle/>
        <a:p>
          <a:r>
            <a:rPr lang="en-GB" dirty="0"/>
            <a:t>3</a:t>
          </a:r>
          <a:r>
            <a:rPr lang="en-GB" baseline="30000" dirty="0"/>
            <a:t>rd</a:t>
          </a:r>
          <a:r>
            <a:rPr lang="en-GB" dirty="0"/>
            <a:t> Party and Spoofed TCP Scanning Methods</a:t>
          </a:r>
        </a:p>
      </dgm:t>
    </dgm:pt>
    <dgm:pt modelId="{85078945-E65F-4EDD-BA49-3632CF615104}" type="parTrans" cxnId="{E9E82A17-64D3-4422-8D44-DDB505636F9E}">
      <dgm:prSet/>
      <dgm:spPr/>
      <dgm:t>
        <a:bodyPr/>
        <a:lstStyle/>
        <a:p>
          <a:endParaRPr lang="en-GB"/>
        </a:p>
      </dgm:t>
    </dgm:pt>
    <dgm:pt modelId="{C18BA916-1A2B-4C09-B91A-079CA248B7D1}" type="sibTrans" cxnId="{E9E82A17-64D3-4422-8D44-DDB505636F9E}">
      <dgm:prSet/>
      <dgm:spPr/>
      <dgm:t>
        <a:bodyPr/>
        <a:lstStyle/>
        <a:p>
          <a:endParaRPr lang="en-GB"/>
        </a:p>
      </dgm:t>
    </dgm:pt>
    <dgm:pt modelId="{DD1924E9-8A45-4357-B32E-DE2779E21602}">
      <dgm:prSet phldrT="[Text]"/>
      <dgm:spPr/>
      <dgm:t>
        <a:bodyPr/>
        <a:lstStyle/>
        <a:p>
          <a:r>
            <a:rPr lang="en-GB" dirty="0">
              <a:solidFill>
                <a:schemeClr val="bg1"/>
              </a:solidFill>
              <a:hlinkClick xmlns:r="http://schemas.openxmlformats.org/officeDocument/2006/relationships" r:id="rId2" action="ppaction://hlinksldjump">
                <a:extLst>
                  <a:ext uri="{A12FA001-AC4F-418D-AE19-62706E023703}">
                    <ahyp:hlinkClr xmlns:ahyp="http://schemas.microsoft.com/office/drawing/2018/hyperlinkcolor" val="tx"/>
                  </a:ext>
                </a:extLst>
              </a:hlinkClick>
            </a:rPr>
            <a:t>TCP Connect/ Full Open Scan</a:t>
          </a:r>
          <a:endParaRPr lang="en-GB" dirty="0">
            <a:solidFill>
              <a:schemeClr val="bg1"/>
            </a:solidFill>
          </a:endParaRPr>
        </a:p>
      </dgm:t>
    </dgm:pt>
    <dgm:pt modelId="{AD06E126-D32C-482F-81EE-0E276BBFEC38}" type="parTrans" cxnId="{BBE0608D-6039-4471-83BD-78A9DC2CAB79}">
      <dgm:prSet/>
      <dgm:spPr/>
      <dgm:t>
        <a:bodyPr/>
        <a:lstStyle/>
        <a:p>
          <a:endParaRPr lang="en-GB"/>
        </a:p>
      </dgm:t>
    </dgm:pt>
    <dgm:pt modelId="{B86C7C64-7E46-488E-BAFC-FC21E70399C3}" type="sibTrans" cxnId="{BBE0608D-6039-4471-83BD-78A9DC2CAB79}">
      <dgm:prSet/>
      <dgm:spPr/>
      <dgm:t>
        <a:bodyPr/>
        <a:lstStyle/>
        <a:p>
          <a:endParaRPr lang="en-GB"/>
        </a:p>
      </dgm:t>
    </dgm:pt>
    <dgm:pt modelId="{1B500FF6-E1D0-46D8-A530-58D112A0A4D1}">
      <dgm:prSet phldrT="[Text]"/>
      <dgm:spPr/>
      <dgm:t>
        <a:bodyPr/>
        <a:lstStyle/>
        <a:p>
          <a:r>
            <a:rPr lang="en-GB" dirty="0">
              <a:solidFill>
                <a:schemeClr val="bg1"/>
              </a:solidFill>
              <a:hlinkClick xmlns:r="http://schemas.openxmlformats.org/officeDocument/2006/relationships" r:id="rId3" action="ppaction://hlinksldjump">
                <a:extLst>
                  <a:ext uri="{A12FA001-AC4F-418D-AE19-62706E023703}">
                    <ahyp:hlinkClr xmlns:ahyp="http://schemas.microsoft.com/office/drawing/2018/hyperlinkcolor" val="tx"/>
                  </a:ext>
                </a:extLst>
              </a:hlinkClick>
            </a:rPr>
            <a:t>Half-Open Scan</a:t>
          </a:r>
          <a:endParaRPr lang="en-GB" dirty="0">
            <a:solidFill>
              <a:schemeClr val="bg1"/>
            </a:solidFill>
          </a:endParaRPr>
        </a:p>
      </dgm:t>
    </dgm:pt>
    <dgm:pt modelId="{BC06CFD8-BA1D-4FBA-8080-7F11CA38E21B}" type="parTrans" cxnId="{D7E03943-F43C-4502-843E-9504CE67C338}">
      <dgm:prSet/>
      <dgm:spPr/>
      <dgm:t>
        <a:bodyPr/>
        <a:lstStyle/>
        <a:p>
          <a:endParaRPr lang="en-GB"/>
        </a:p>
      </dgm:t>
    </dgm:pt>
    <dgm:pt modelId="{ADBCF1E0-358E-44F1-A747-7E96690A3944}" type="sibTrans" cxnId="{D7E03943-F43C-4502-843E-9504CE67C338}">
      <dgm:prSet/>
      <dgm:spPr/>
      <dgm:t>
        <a:bodyPr/>
        <a:lstStyle/>
        <a:p>
          <a:endParaRPr lang="en-GB"/>
        </a:p>
      </dgm:t>
    </dgm:pt>
    <dgm:pt modelId="{54E67AA3-0A29-4C4C-9266-C80509E9D1E8}">
      <dgm:prSet phldrT="[Text]"/>
      <dgm:spPr/>
      <dgm:t>
        <a:bodyPr/>
        <a:lstStyle/>
        <a:p>
          <a:r>
            <a:rPr lang="en-GB" dirty="0"/>
            <a:t>Inverse TCP Flag Scan</a:t>
          </a:r>
        </a:p>
      </dgm:t>
    </dgm:pt>
    <dgm:pt modelId="{971F38A9-2FC6-4F2F-8AC5-6A05EF88A2A9}" type="parTrans" cxnId="{E5F6D83E-6738-48C8-AE34-2AF8AF2942C2}">
      <dgm:prSet/>
      <dgm:spPr/>
      <dgm:t>
        <a:bodyPr/>
        <a:lstStyle/>
        <a:p>
          <a:endParaRPr lang="en-GB"/>
        </a:p>
      </dgm:t>
    </dgm:pt>
    <dgm:pt modelId="{51061B67-887B-41F7-9334-3A5A2DED1726}" type="sibTrans" cxnId="{E5F6D83E-6738-48C8-AE34-2AF8AF2942C2}">
      <dgm:prSet/>
      <dgm:spPr/>
      <dgm:t>
        <a:bodyPr/>
        <a:lstStyle/>
        <a:p>
          <a:endParaRPr lang="en-GB"/>
        </a:p>
      </dgm:t>
    </dgm:pt>
    <dgm:pt modelId="{1F9491F3-14F9-4BF8-882A-566184E7FB7F}">
      <dgm:prSet phldrT="[Text]"/>
      <dgm:spPr/>
      <dgm:t>
        <a:bodyPr/>
        <a:lstStyle/>
        <a:p>
          <a:r>
            <a:rPr lang="en-GB" dirty="0">
              <a:solidFill>
                <a:schemeClr val="bg1"/>
              </a:solidFill>
              <a:hlinkClick xmlns:r="http://schemas.openxmlformats.org/officeDocument/2006/relationships" r:id="rId4" action="ppaction://hlinksldjump">
                <a:extLst>
                  <a:ext uri="{A12FA001-AC4F-418D-AE19-62706E023703}">
                    <ahyp:hlinkClr xmlns:ahyp="http://schemas.microsoft.com/office/drawing/2018/hyperlinkcolor" val="tx"/>
                  </a:ext>
                </a:extLst>
              </a:hlinkClick>
            </a:rPr>
            <a:t>ACK Flag Probe Scan</a:t>
          </a:r>
          <a:endParaRPr lang="en-GB" dirty="0">
            <a:solidFill>
              <a:schemeClr val="bg1"/>
            </a:solidFill>
          </a:endParaRPr>
        </a:p>
      </dgm:t>
    </dgm:pt>
    <dgm:pt modelId="{790E2E00-2FD4-4954-B7A3-F604A90F5694}" type="parTrans" cxnId="{FD78BD66-CD3F-48E3-8FBC-76A3CF8AE1B9}">
      <dgm:prSet/>
      <dgm:spPr/>
      <dgm:t>
        <a:bodyPr/>
        <a:lstStyle/>
        <a:p>
          <a:endParaRPr lang="en-GB"/>
        </a:p>
      </dgm:t>
    </dgm:pt>
    <dgm:pt modelId="{2E6B66AB-F814-4416-A795-52C89BC85ACB}" type="sibTrans" cxnId="{FD78BD66-CD3F-48E3-8FBC-76A3CF8AE1B9}">
      <dgm:prSet/>
      <dgm:spPr/>
      <dgm:t>
        <a:bodyPr/>
        <a:lstStyle/>
        <a:p>
          <a:endParaRPr lang="en-GB"/>
        </a:p>
      </dgm:t>
    </dgm:pt>
    <dgm:pt modelId="{72CF3F64-4B47-40DD-A8A3-E80FE0D41844}">
      <dgm:prSet phldrT="[Text]"/>
      <dgm:spPr/>
      <dgm:t>
        <a:bodyPr/>
        <a:lstStyle/>
        <a:p>
          <a:r>
            <a:rPr lang="en-GB" dirty="0">
              <a:solidFill>
                <a:schemeClr val="bg1"/>
              </a:solidFill>
              <a:hlinkClick xmlns:r="http://schemas.openxmlformats.org/officeDocument/2006/relationships" r:id="rId5" action="ppaction://hlinksldjump">
                <a:extLst>
                  <a:ext uri="{A12FA001-AC4F-418D-AE19-62706E023703}">
                    <ahyp:hlinkClr xmlns:ahyp="http://schemas.microsoft.com/office/drawing/2018/hyperlinkcolor" val="tx"/>
                  </a:ext>
                </a:extLst>
              </a:hlinkClick>
            </a:rPr>
            <a:t>Xmas Scan</a:t>
          </a:r>
          <a:endParaRPr lang="en-GB" dirty="0">
            <a:solidFill>
              <a:schemeClr val="bg1"/>
            </a:solidFill>
          </a:endParaRPr>
        </a:p>
      </dgm:t>
    </dgm:pt>
    <dgm:pt modelId="{36EF2E96-4921-4BFA-80E0-3C523186906C}" type="parTrans" cxnId="{04B6BC22-F75D-4959-9D53-D7E88DD4ECDD}">
      <dgm:prSet/>
      <dgm:spPr/>
      <dgm:t>
        <a:bodyPr/>
        <a:lstStyle/>
        <a:p>
          <a:endParaRPr lang="en-GB"/>
        </a:p>
      </dgm:t>
    </dgm:pt>
    <dgm:pt modelId="{C8144888-F6E7-4AC0-AC14-947DE8D62A35}" type="sibTrans" cxnId="{04B6BC22-F75D-4959-9D53-D7E88DD4ECDD}">
      <dgm:prSet/>
      <dgm:spPr/>
      <dgm:t>
        <a:bodyPr/>
        <a:lstStyle/>
        <a:p>
          <a:endParaRPr lang="en-GB"/>
        </a:p>
      </dgm:t>
    </dgm:pt>
    <dgm:pt modelId="{6034DB9B-F3CE-4627-84BB-725C0E77FF1A}">
      <dgm:prSet phldrT="[Text]"/>
      <dgm:spPr/>
      <dgm:t>
        <a:bodyPr/>
        <a:lstStyle/>
        <a:p>
          <a:r>
            <a:rPr lang="en-GB" dirty="0">
              <a:solidFill>
                <a:schemeClr val="bg1"/>
              </a:solidFill>
              <a:hlinkClick xmlns:r="http://schemas.openxmlformats.org/officeDocument/2006/relationships" r:id="rId6" action="ppaction://hlinksldjump">
                <a:extLst>
                  <a:ext uri="{A12FA001-AC4F-418D-AE19-62706E023703}">
                    <ahyp:hlinkClr xmlns:ahyp="http://schemas.microsoft.com/office/drawing/2018/hyperlinkcolor" val="tx"/>
                  </a:ext>
                </a:extLst>
              </a:hlinkClick>
            </a:rPr>
            <a:t>FIN Scan</a:t>
          </a:r>
          <a:endParaRPr lang="en-GB" dirty="0">
            <a:solidFill>
              <a:schemeClr val="bg1"/>
            </a:solidFill>
          </a:endParaRPr>
        </a:p>
      </dgm:t>
    </dgm:pt>
    <dgm:pt modelId="{9E2D839F-CA61-4E16-8CEE-06C2DA6F5A51}" type="parTrans" cxnId="{6DA662BB-F174-4ADC-941F-FBF14DD0F8D2}">
      <dgm:prSet/>
      <dgm:spPr/>
      <dgm:t>
        <a:bodyPr/>
        <a:lstStyle/>
        <a:p>
          <a:endParaRPr lang="en-GB"/>
        </a:p>
      </dgm:t>
    </dgm:pt>
    <dgm:pt modelId="{B6D82D16-5990-4891-843A-2613299E0D55}" type="sibTrans" cxnId="{6DA662BB-F174-4ADC-941F-FBF14DD0F8D2}">
      <dgm:prSet/>
      <dgm:spPr/>
      <dgm:t>
        <a:bodyPr/>
        <a:lstStyle/>
        <a:p>
          <a:endParaRPr lang="en-GB"/>
        </a:p>
      </dgm:t>
    </dgm:pt>
    <dgm:pt modelId="{69749EC5-B3A1-4B10-9FA6-7C2158CC09F3}">
      <dgm:prSet phldrT="[Text]"/>
      <dgm:spPr/>
      <dgm:t>
        <a:bodyPr/>
        <a:lstStyle/>
        <a:p>
          <a:r>
            <a:rPr lang="en-GB" dirty="0">
              <a:solidFill>
                <a:schemeClr val="bg1"/>
              </a:solidFill>
              <a:hlinkClick xmlns:r="http://schemas.openxmlformats.org/officeDocument/2006/relationships" r:id="rId6" action="ppaction://hlinksldjump">
                <a:extLst>
                  <a:ext uri="{A12FA001-AC4F-418D-AE19-62706E023703}">
                    <ahyp:hlinkClr xmlns:ahyp="http://schemas.microsoft.com/office/drawing/2018/hyperlinkcolor" val="tx"/>
                  </a:ext>
                </a:extLst>
              </a:hlinkClick>
            </a:rPr>
            <a:t>NULL Scan</a:t>
          </a:r>
          <a:endParaRPr lang="en-GB" dirty="0">
            <a:solidFill>
              <a:schemeClr val="bg1"/>
            </a:solidFill>
          </a:endParaRPr>
        </a:p>
      </dgm:t>
    </dgm:pt>
    <dgm:pt modelId="{D065DEBE-A050-4169-9C8E-2F0F6535A13C}" type="parTrans" cxnId="{51D0D6B6-31C8-466B-B63A-C76CBA57791D}">
      <dgm:prSet/>
      <dgm:spPr/>
      <dgm:t>
        <a:bodyPr/>
        <a:lstStyle/>
        <a:p>
          <a:endParaRPr lang="en-GB"/>
        </a:p>
      </dgm:t>
    </dgm:pt>
    <dgm:pt modelId="{BD3A0F84-C53B-49AD-A08E-FD7BA604FFF6}" type="sibTrans" cxnId="{51D0D6B6-31C8-466B-B63A-C76CBA57791D}">
      <dgm:prSet/>
      <dgm:spPr/>
      <dgm:t>
        <a:bodyPr/>
        <a:lstStyle/>
        <a:p>
          <a:endParaRPr lang="en-GB"/>
        </a:p>
      </dgm:t>
    </dgm:pt>
    <dgm:pt modelId="{1C02F330-BA3E-426E-B46A-C779BB7174A7}">
      <dgm:prSet phldrT="[Text]"/>
      <dgm:spPr/>
      <dgm:t>
        <a:bodyPr/>
        <a:lstStyle/>
        <a:p>
          <a:r>
            <a:rPr lang="en-GB" dirty="0">
              <a:solidFill>
                <a:schemeClr val="bg1"/>
              </a:solidFill>
              <a:hlinkClick xmlns:r="http://schemas.openxmlformats.org/officeDocument/2006/relationships" r:id="rId7" action="ppaction://hlinksldjump">
                <a:extLst>
                  <a:ext uri="{A12FA001-AC4F-418D-AE19-62706E023703}">
                    <ahyp:hlinkClr xmlns:ahyp="http://schemas.microsoft.com/office/drawing/2018/hyperlinkcolor" val="tx"/>
                  </a:ext>
                </a:extLst>
              </a:hlinkClick>
            </a:rPr>
            <a:t>IDLE/IP ID Header Scan</a:t>
          </a:r>
          <a:endParaRPr lang="en-GB" dirty="0">
            <a:solidFill>
              <a:schemeClr val="bg1"/>
            </a:solidFill>
          </a:endParaRPr>
        </a:p>
      </dgm:t>
    </dgm:pt>
    <dgm:pt modelId="{AD0773FC-052A-4D24-8849-D596B11D85B4}" type="parTrans" cxnId="{F092FF1A-9C57-4B68-A029-7E83BC226C4F}">
      <dgm:prSet/>
      <dgm:spPr/>
      <dgm:t>
        <a:bodyPr/>
        <a:lstStyle/>
        <a:p>
          <a:endParaRPr lang="en-GB"/>
        </a:p>
      </dgm:t>
    </dgm:pt>
    <dgm:pt modelId="{434D349F-D160-483A-B5AB-6097E192A71F}" type="sibTrans" cxnId="{F092FF1A-9C57-4B68-A029-7E83BC226C4F}">
      <dgm:prSet/>
      <dgm:spPr/>
      <dgm:t>
        <a:bodyPr/>
        <a:lstStyle/>
        <a:p>
          <a:endParaRPr lang="en-GB"/>
        </a:p>
      </dgm:t>
    </dgm:pt>
    <dgm:pt modelId="{E796AB13-64D8-4AC6-997B-E871D5290205}">
      <dgm:prSet phldrT="[Text]"/>
      <dgm:spPr/>
      <dgm:t>
        <a:bodyPr/>
        <a:lstStyle/>
        <a:p>
          <a:r>
            <a:rPr lang="en-GB" dirty="0">
              <a:solidFill>
                <a:schemeClr val="bg1"/>
              </a:solidFill>
              <a:hlinkClick xmlns:r="http://schemas.openxmlformats.org/officeDocument/2006/relationships" r:id="rId8" action="ppaction://hlinksldjump">
                <a:extLst>
                  <a:ext uri="{A12FA001-AC4F-418D-AE19-62706E023703}">
                    <ahyp:hlinkClr xmlns:ahyp="http://schemas.microsoft.com/office/drawing/2018/hyperlinkcolor" val="tx"/>
                  </a:ext>
                </a:extLst>
              </a:hlinkClick>
            </a:rPr>
            <a:t>UDP Scanning</a:t>
          </a:r>
          <a:endParaRPr lang="en-GB" dirty="0">
            <a:solidFill>
              <a:schemeClr val="bg1"/>
            </a:solidFill>
          </a:endParaRPr>
        </a:p>
      </dgm:t>
    </dgm:pt>
    <dgm:pt modelId="{3BEB2964-7937-4A08-8490-BAF053877353}" type="parTrans" cxnId="{EF0B7925-33C3-4206-AD86-666B2C1BE608}">
      <dgm:prSet/>
      <dgm:spPr/>
      <dgm:t>
        <a:bodyPr/>
        <a:lstStyle/>
        <a:p>
          <a:endParaRPr lang="en-GB"/>
        </a:p>
      </dgm:t>
    </dgm:pt>
    <dgm:pt modelId="{62066130-2F2A-4690-B408-80870EB27260}" type="sibTrans" cxnId="{EF0B7925-33C3-4206-AD86-666B2C1BE608}">
      <dgm:prSet/>
      <dgm:spPr/>
      <dgm:t>
        <a:bodyPr/>
        <a:lstStyle/>
        <a:p>
          <a:endParaRPr lang="en-GB"/>
        </a:p>
      </dgm:t>
    </dgm:pt>
    <dgm:pt modelId="{451F63A4-105C-417E-B588-A4403EC1FACF}" type="pres">
      <dgm:prSet presAssocID="{166BBAE1-5F7D-4D6C-9F0C-140A64E4A23C}" presName="Name0" presStyleCnt="0">
        <dgm:presLayoutVars>
          <dgm:chPref val="1"/>
          <dgm:dir/>
          <dgm:animOne val="branch"/>
          <dgm:animLvl val="lvl"/>
          <dgm:resizeHandles val="exact"/>
        </dgm:presLayoutVars>
      </dgm:prSet>
      <dgm:spPr/>
    </dgm:pt>
    <dgm:pt modelId="{2D664C23-A8D2-46DC-8003-ACAA23556AF3}" type="pres">
      <dgm:prSet presAssocID="{23D4B091-3F9A-41D1-A657-8A8911B98157}" presName="root1" presStyleCnt="0"/>
      <dgm:spPr/>
    </dgm:pt>
    <dgm:pt modelId="{EE1AF9B4-A646-4320-AFAE-ADAF72F82513}" type="pres">
      <dgm:prSet presAssocID="{23D4B091-3F9A-41D1-A657-8A8911B98157}" presName="LevelOneTextNode" presStyleLbl="node0" presStyleIdx="0" presStyleCnt="1">
        <dgm:presLayoutVars>
          <dgm:chPref val="3"/>
        </dgm:presLayoutVars>
      </dgm:prSet>
      <dgm:spPr/>
    </dgm:pt>
    <dgm:pt modelId="{857CF604-EAEA-42D2-8395-E1FCCC62E282}" type="pres">
      <dgm:prSet presAssocID="{23D4B091-3F9A-41D1-A657-8A8911B98157}" presName="level2hierChild" presStyleCnt="0"/>
      <dgm:spPr/>
    </dgm:pt>
    <dgm:pt modelId="{3F41B26F-F272-4152-97EF-3DCBDE37B967}" type="pres">
      <dgm:prSet presAssocID="{37A639B6-91B1-40FD-9946-B3D75A9517D4}" presName="conn2-1" presStyleLbl="parChTrans1D2" presStyleIdx="0" presStyleCnt="3"/>
      <dgm:spPr/>
    </dgm:pt>
    <dgm:pt modelId="{90C55113-18B9-479B-8AC1-3B6D4CA54A23}" type="pres">
      <dgm:prSet presAssocID="{37A639B6-91B1-40FD-9946-B3D75A9517D4}" presName="connTx" presStyleLbl="parChTrans1D2" presStyleIdx="0" presStyleCnt="3"/>
      <dgm:spPr/>
    </dgm:pt>
    <dgm:pt modelId="{42693EA8-BA21-4EDE-8430-7EBADCBD030B}" type="pres">
      <dgm:prSet presAssocID="{080FFD6D-D539-4933-88D1-383F6E2894EE}" presName="root2" presStyleCnt="0"/>
      <dgm:spPr/>
    </dgm:pt>
    <dgm:pt modelId="{6E3BDB12-30B7-4D3B-8A34-1BADDE1F1D9C}" type="pres">
      <dgm:prSet presAssocID="{080FFD6D-D539-4933-88D1-383F6E2894EE}" presName="LevelTwoTextNode" presStyleLbl="node2" presStyleIdx="0" presStyleCnt="3">
        <dgm:presLayoutVars>
          <dgm:chPref val="3"/>
        </dgm:presLayoutVars>
      </dgm:prSet>
      <dgm:spPr/>
    </dgm:pt>
    <dgm:pt modelId="{86608468-3088-4EF8-BB3C-97997B182CA8}" type="pres">
      <dgm:prSet presAssocID="{080FFD6D-D539-4933-88D1-383F6E2894EE}" presName="level3hierChild" presStyleCnt="0"/>
      <dgm:spPr/>
    </dgm:pt>
    <dgm:pt modelId="{F8B61474-FCEC-4573-B1D8-93F1DA98821E}" type="pres">
      <dgm:prSet presAssocID="{5A717646-253F-43A5-8431-8675EF24C481}" presName="conn2-1" presStyleLbl="parChTrans1D2" presStyleIdx="1" presStyleCnt="3"/>
      <dgm:spPr/>
    </dgm:pt>
    <dgm:pt modelId="{6B4D0D5D-AB9A-4FB8-AD52-3104BF740D1A}" type="pres">
      <dgm:prSet presAssocID="{5A717646-253F-43A5-8431-8675EF24C481}" presName="connTx" presStyleLbl="parChTrans1D2" presStyleIdx="1" presStyleCnt="3"/>
      <dgm:spPr/>
    </dgm:pt>
    <dgm:pt modelId="{8FFCC03F-8023-4E52-A601-E26102690E21}" type="pres">
      <dgm:prSet presAssocID="{3AED3E56-395B-460F-8225-FAFD9FD9F69F}" presName="root2" presStyleCnt="0"/>
      <dgm:spPr/>
    </dgm:pt>
    <dgm:pt modelId="{7E0FCA2A-4170-4CB9-8F4A-F865F1E9C953}" type="pres">
      <dgm:prSet presAssocID="{3AED3E56-395B-460F-8225-FAFD9FD9F69F}" presName="LevelTwoTextNode" presStyleLbl="node2" presStyleIdx="1" presStyleCnt="3">
        <dgm:presLayoutVars>
          <dgm:chPref val="3"/>
        </dgm:presLayoutVars>
      </dgm:prSet>
      <dgm:spPr/>
    </dgm:pt>
    <dgm:pt modelId="{1139CE67-E80C-4F07-984F-B639027EAE1A}" type="pres">
      <dgm:prSet presAssocID="{3AED3E56-395B-460F-8225-FAFD9FD9F69F}" presName="level3hierChild" presStyleCnt="0"/>
      <dgm:spPr/>
    </dgm:pt>
    <dgm:pt modelId="{0EC8158D-24A2-4058-82D5-18FAD1178D92}" type="pres">
      <dgm:prSet presAssocID="{9186E239-6D96-4768-9BB1-09EC63491E5E}" presName="conn2-1" presStyleLbl="parChTrans1D3" presStyleIdx="0" presStyleCnt="4"/>
      <dgm:spPr/>
    </dgm:pt>
    <dgm:pt modelId="{CED37FB4-3615-4551-B3B8-760BBF68E6C7}" type="pres">
      <dgm:prSet presAssocID="{9186E239-6D96-4768-9BB1-09EC63491E5E}" presName="connTx" presStyleLbl="parChTrans1D3" presStyleIdx="0" presStyleCnt="4"/>
      <dgm:spPr/>
    </dgm:pt>
    <dgm:pt modelId="{1E0ECF79-01A7-430F-936A-5B5C53953C16}" type="pres">
      <dgm:prSet presAssocID="{CD78A978-9A26-4F9A-B18B-79F9E3625B2B}" presName="root2" presStyleCnt="0"/>
      <dgm:spPr/>
    </dgm:pt>
    <dgm:pt modelId="{B3F031C4-8751-4B93-88C3-26BB429EEF37}" type="pres">
      <dgm:prSet presAssocID="{CD78A978-9A26-4F9A-B18B-79F9E3625B2B}" presName="LevelTwoTextNode" presStyleLbl="node3" presStyleIdx="0" presStyleCnt="4">
        <dgm:presLayoutVars>
          <dgm:chPref val="3"/>
        </dgm:presLayoutVars>
      </dgm:prSet>
      <dgm:spPr/>
    </dgm:pt>
    <dgm:pt modelId="{426CB2BA-89C3-4033-8819-5D65FBD0324C}" type="pres">
      <dgm:prSet presAssocID="{CD78A978-9A26-4F9A-B18B-79F9E3625B2B}" presName="level3hierChild" presStyleCnt="0"/>
      <dgm:spPr/>
    </dgm:pt>
    <dgm:pt modelId="{329C8CED-0CAF-42B4-ABFF-9542E136B8C6}" type="pres">
      <dgm:prSet presAssocID="{AD06E126-D32C-482F-81EE-0E276BBFEC38}" presName="conn2-1" presStyleLbl="parChTrans1D4" presStyleIdx="0" presStyleCnt="8"/>
      <dgm:spPr/>
    </dgm:pt>
    <dgm:pt modelId="{CD63B500-C794-45C1-A77B-9DA4B560338C}" type="pres">
      <dgm:prSet presAssocID="{AD06E126-D32C-482F-81EE-0E276BBFEC38}" presName="connTx" presStyleLbl="parChTrans1D4" presStyleIdx="0" presStyleCnt="8"/>
      <dgm:spPr/>
    </dgm:pt>
    <dgm:pt modelId="{8CD2233B-1408-4C45-89A1-712C0E2548B8}" type="pres">
      <dgm:prSet presAssocID="{DD1924E9-8A45-4357-B32E-DE2779E21602}" presName="root2" presStyleCnt="0"/>
      <dgm:spPr/>
    </dgm:pt>
    <dgm:pt modelId="{42F52EB4-18D2-4F03-B82D-2DDBF1458075}" type="pres">
      <dgm:prSet presAssocID="{DD1924E9-8A45-4357-B32E-DE2779E21602}" presName="LevelTwoTextNode" presStyleLbl="node4" presStyleIdx="0" presStyleCnt="8">
        <dgm:presLayoutVars>
          <dgm:chPref val="3"/>
        </dgm:presLayoutVars>
      </dgm:prSet>
      <dgm:spPr/>
    </dgm:pt>
    <dgm:pt modelId="{71C970B4-C784-4375-8689-DCAF9ACD05E4}" type="pres">
      <dgm:prSet presAssocID="{DD1924E9-8A45-4357-B32E-DE2779E21602}" presName="level3hierChild" presStyleCnt="0"/>
      <dgm:spPr/>
    </dgm:pt>
    <dgm:pt modelId="{E1F2619D-B7C0-4B9C-BFB2-691C78B3ACD2}" type="pres">
      <dgm:prSet presAssocID="{2C17533D-53C1-47AC-89CA-03E167A5C9FD}" presName="conn2-1" presStyleLbl="parChTrans1D3" presStyleIdx="1" presStyleCnt="4"/>
      <dgm:spPr/>
    </dgm:pt>
    <dgm:pt modelId="{25C5630B-27D9-4200-979B-F728FB61F34B}" type="pres">
      <dgm:prSet presAssocID="{2C17533D-53C1-47AC-89CA-03E167A5C9FD}" presName="connTx" presStyleLbl="parChTrans1D3" presStyleIdx="1" presStyleCnt="4"/>
      <dgm:spPr/>
    </dgm:pt>
    <dgm:pt modelId="{13F86E3A-1323-4337-949D-208C39C3794C}" type="pres">
      <dgm:prSet presAssocID="{ED02A88E-4553-4D4E-BFB9-3BB5C7F5A9BD}" presName="root2" presStyleCnt="0"/>
      <dgm:spPr/>
    </dgm:pt>
    <dgm:pt modelId="{A9F3DD81-9E85-40CD-9C2E-9246ED82A4FC}" type="pres">
      <dgm:prSet presAssocID="{ED02A88E-4553-4D4E-BFB9-3BB5C7F5A9BD}" presName="LevelTwoTextNode" presStyleLbl="node3" presStyleIdx="1" presStyleCnt="4">
        <dgm:presLayoutVars>
          <dgm:chPref val="3"/>
        </dgm:presLayoutVars>
      </dgm:prSet>
      <dgm:spPr/>
    </dgm:pt>
    <dgm:pt modelId="{15670589-92CA-41CC-921C-2E44C116B69A}" type="pres">
      <dgm:prSet presAssocID="{ED02A88E-4553-4D4E-BFB9-3BB5C7F5A9BD}" presName="level3hierChild" presStyleCnt="0"/>
      <dgm:spPr/>
    </dgm:pt>
    <dgm:pt modelId="{C36459A4-2D96-4703-A054-7FED725E7D00}" type="pres">
      <dgm:prSet presAssocID="{BC06CFD8-BA1D-4FBA-8080-7F11CA38E21B}" presName="conn2-1" presStyleLbl="parChTrans1D4" presStyleIdx="1" presStyleCnt="8"/>
      <dgm:spPr/>
    </dgm:pt>
    <dgm:pt modelId="{81D30379-DD1C-4F3F-ACF7-844623497EA5}" type="pres">
      <dgm:prSet presAssocID="{BC06CFD8-BA1D-4FBA-8080-7F11CA38E21B}" presName="connTx" presStyleLbl="parChTrans1D4" presStyleIdx="1" presStyleCnt="8"/>
      <dgm:spPr/>
    </dgm:pt>
    <dgm:pt modelId="{E2BAB6AD-80A8-4F6E-93D1-45048A400A14}" type="pres">
      <dgm:prSet presAssocID="{1B500FF6-E1D0-46D8-A530-58D112A0A4D1}" presName="root2" presStyleCnt="0"/>
      <dgm:spPr/>
    </dgm:pt>
    <dgm:pt modelId="{C0D7B872-3542-4A84-8042-DC69E0D89FF2}" type="pres">
      <dgm:prSet presAssocID="{1B500FF6-E1D0-46D8-A530-58D112A0A4D1}" presName="LevelTwoTextNode" presStyleLbl="node4" presStyleIdx="1" presStyleCnt="8">
        <dgm:presLayoutVars>
          <dgm:chPref val="3"/>
        </dgm:presLayoutVars>
      </dgm:prSet>
      <dgm:spPr/>
    </dgm:pt>
    <dgm:pt modelId="{6CCC7486-5B93-4914-9D33-96833842CDCF}" type="pres">
      <dgm:prSet presAssocID="{1B500FF6-E1D0-46D8-A530-58D112A0A4D1}" presName="level3hierChild" presStyleCnt="0"/>
      <dgm:spPr/>
    </dgm:pt>
    <dgm:pt modelId="{8955ABB1-80ED-41E0-AD52-3A343D18C036}" type="pres">
      <dgm:prSet presAssocID="{971F38A9-2FC6-4F2F-8AC5-6A05EF88A2A9}" presName="conn2-1" presStyleLbl="parChTrans1D4" presStyleIdx="2" presStyleCnt="8"/>
      <dgm:spPr/>
    </dgm:pt>
    <dgm:pt modelId="{DDD653C6-B93E-448D-9D8C-240640F78B53}" type="pres">
      <dgm:prSet presAssocID="{971F38A9-2FC6-4F2F-8AC5-6A05EF88A2A9}" presName="connTx" presStyleLbl="parChTrans1D4" presStyleIdx="2" presStyleCnt="8"/>
      <dgm:spPr/>
    </dgm:pt>
    <dgm:pt modelId="{C6357D23-CE11-4AD2-89BD-3FE19241322F}" type="pres">
      <dgm:prSet presAssocID="{54E67AA3-0A29-4C4C-9266-C80509E9D1E8}" presName="root2" presStyleCnt="0"/>
      <dgm:spPr/>
    </dgm:pt>
    <dgm:pt modelId="{21A5E9AF-C4EB-4ABC-BDF0-CC986EFD28AA}" type="pres">
      <dgm:prSet presAssocID="{54E67AA3-0A29-4C4C-9266-C80509E9D1E8}" presName="LevelTwoTextNode" presStyleLbl="node4" presStyleIdx="2" presStyleCnt="8">
        <dgm:presLayoutVars>
          <dgm:chPref val="3"/>
        </dgm:presLayoutVars>
      </dgm:prSet>
      <dgm:spPr/>
    </dgm:pt>
    <dgm:pt modelId="{D9795990-8FA6-46E8-8D21-3F3914A7ADC8}" type="pres">
      <dgm:prSet presAssocID="{54E67AA3-0A29-4C4C-9266-C80509E9D1E8}" presName="level3hierChild" presStyleCnt="0"/>
      <dgm:spPr/>
    </dgm:pt>
    <dgm:pt modelId="{B1DBE9EA-EC40-43CB-BF23-A2490616B592}" type="pres">
      <dgm:prSet presAssocID="{36EF2E96-4921-4BFA-80E0-3C523186906C}" presName="conn2-1" presStyleLbl="parChTrans1D4" presStyleIdx="3" presStyleCnt="8"/>
      <dgm:spPr/>
    </dgm:pt>
    <dgm:pt modelId="{6616C535-BD05-4620-950C-F80080A6B718}" type="pres">
      <dgm:prSet presAssocID="{36EF2E96-4921-4BFA-80E0-3C523186906C}" presName="connTx" presStyleLbl="parChTrans1D4" presStyleIdx="3" presStyleCnt="8"/>
      <dgm:spPr/>
    </dgm:pt>
    <dgm:pt modelId="{C612F9F4-E967-4A35-BCD7-509473F27CF0}" type="pres">
      <dgm:prSet presAssocID="{72CF3F64-4B47-40DD-A8A3-E80FE0D41844}" presName="root2" presStyleCnt="0"/>
      <dgm:spPr/>
    </dgm:pt>
    <dgm:pt modelId="{8725A1A4-90A7-4E21-A10A-6BDB397AA47E}" type="pres">
      <dgm:prSet presAssocID="{72CF3F64-4B47-40DD-A8A3-E80FE0D41844}" presName="LevelTwoTextNode" presStyleLbl="node4" presStyleIdx="3" presStyleCnt="8">
        <dgm:presLayoutVars>
          <dgm:chPref val="3"/>
        </dgm:presLayoutVars>
      </dgm:prSet>
      <dgm:spPr/>
    </dgm:pt>
    <dgm:pt modelId="{6D00EB3C-E440-472E-B7ED-1A8CA2AC74AD}" type="pres">
      <dgm:prSet presAssocID="{72CF3F64-4B47-40DD-A8A3-E80FE0D41844}" presName="level3hierChild" presStyleCnt="0"/>
      <dgm:spPr/>
    </dgm:pt>
    <dgm:pt modelId="{F74CEAC4-8A0D-4D34-AFF8-87B058BE7C90}" type="pres">
      <dgm:prSet presAssocID="{9E2D839F-CA61-4E16-8CEE-06C2DA6F5A51}" presName="conn2-1" presStyleLbl="parChTrans1D4" presStyleIdx="4" presStyleCnt="8"/>
      <dgm:spPr/>
    </dgm:pt>
    <dgm:pt modelId="{DEC633AE-1690-48D5-B902-DD8DAD7ED92A}" type="pres">
      <dgm:prSet presAssocID="{9E2D839F-CA61-4E16-8CEE-06C2DA6F5A51}" presName="connTx" presStyleLbl="parChTrans1D4" presStyleIdx="4" presStyleCnt="8"/>
      <dgm:spPr/>
    </dgm:pt>
    <dgm:pt modelId="{DB15D96F-30B4-408E-94C2-B673BDCAFEDF}" type="pres">
      <dgm:prSet presAssocID="{6034DB9B-F3CE-4627-84BB-725C0E77FF1A}" presName="root2" presStyleCnt="0"/>
      <dgm:spPr/>
    </dgm:pt>
    <dgm:pt modelId="{3900D3E4-BD88-4087-B43A-3BA68B9768DD}" type="pres">
      <dgm:prSet presAssocID="{6034DB9B-F3CE-4627-84BB-725C0E77FF1A}" presName="LevelTwoTextNode" presStyleLbl="node4" presStyleIdx="4" presStyleCnt="8">
        <dgm:presLayoutVars>
          <dgm:chPref val="3"/>
        </dgm:presLayoutVars>
      </dgm:prSet>
      <dgm:spPr/>
    </dgm:pt>
    <dgm:pt modelId="{90BF77A1-C1B8-4B81-9DB0-427F8E6DF158}" type="pres">
      <dgm:prSet presAssocID="{6034DB9B-F3CE-4627-84BB-725C0E77FF1A}" presName="level3hierChild" presStyleCnt="0"/>
      <dgm:spPr/>
    </dgm:pt>
    <dgm:pt modelId="{D3F19625-9012-4FB2-BB96-39CC483983DB}" type="pres">
      <dgm:prSet presAssocID="{D065DEBE-A050-4169-9C8E-2F0F6535A13C}" presName="conn2-1" presStyleLbl="parChTrans1D4" presStyleIdx="5" presStyleCnt="8"/>
      <dgm:spPr/>
    </dgm:pt>
    <dgm:pt modelId="{C01E7F11-D3D2-4EB9-AAA7-90FF8D04AE63}" type="pres">
      <dgm:prSet presAssocID="{D065DEBE-A050-4169-9C8E-2F0F6535A13C}" presName="connTx" presStyleLbl="parChTrans1D4" presStyleIdx="5" presStyleCnt="8"/>
      <dgm:spPr/>
    </dgm:pt>
    <dgm:pt modelId="{299E3D1E-7BC5-4ACE-B563-F4E55B902AFB}" type="pres">
      <dgm:prSet presAssocID="{69749EC5-B3A1-4B10-9FA6-7C2158CC09F3}" presName="root2" presStyleCnt="0"/>
      <dgm:spPr/>
    </dgm:pt>
    <dgm:pt modelId="{4BB47225-94C8-4BF3-8EDC-E1DDB9D403D0}" type="pres">
      <dgm:prSet presAssocID="{69749EC5-B3A1-4B10-9FA6-7C2158CC09F3}" presName="LevelTwoTextNode" presStyleLbl="node4" presStyleIdx="5" presStyleCnt="8">
        <dgm:presLayoutVars>
          <dgm:chPref val="3"/>
        </dgm:presLayoutVars>
      </dgm:prSet>
      <dgm:spPr/>
    </dgm:pt>
    <dgm:pt modelId="{A7288371-E608-4C36-9AA5-F35475DF9FA4}" type="pres">
      <dgm:prSet presAssocID="{69749EC5-B3A1-4B10-9FA6-7C2158CC09F3}" presName="level3hierChild" presStyleCnt="0"/>
      <dgm:spPr/>
    </dgm:pt>
    <dgm:pt modelId="{928754CB-36EA-4DE6-9438-51A523C4144A}" type="pres">
      <dgm:prSet presAssocID="{790E2E00-2FD4-4954-B7A3-F604A90F5694}" presName="conn2-1" presStyleLbl="parChTrans1D4" presStyleIdx="6" presStyleCnt="8"/>
      <dgm:spPr/>
    </dgm:pt>
    <dgm:pt modelId="{C88EC77F-DC41-407A-B1D4-D533B85165A8}" type="pres">
      <dgm:prSet presAssocID="{790E2E00-2FD4-4954-B7A3-F604A90F5694}" presName="connTx" presStyleLbl="parChTrans1D4" presStyleIdx="6" presStyleCnt="8"/>
      <dgm:spPr/>
    </dgm:pt>
    <dgm:pt modelId="{1B7712D8-90DE-42A1-88D9-2AE407DA67D2}" type="pres">
      <dgm:prSet presAssocID="{1F9491F3-14F9-4BF8-882A-566184E7FB7F}" presName="root2" presStyleCnt="0"/>
      <dgm:spPr/>
    </dgm:pt>
    <dgm:pt modelId="{FC61A839-831A-4B3D-B686-8B7791F5DF34}" type="pres">
      <dgm:prSet presAssocID="{1F9491F3-14F9-4BF8-882A-566184E7FB7F}" presName="LevelTwoTextNode" presStyleLbl="node4" presStyleIdx="6" presStyleCnt="8">
        <dgm:presLayoutVars>
          <dgm:chPref val="3"/>
        </dgm:presLayoutVars>
      </dgm:prSet>
      <dgm:spPr/>
    </dgm:pt>
    <dgm:pt modelId="{86514FE4-6F67-43F5-B314-23D6F83C0AC1}" type="pres">
      <dgm:prSet presAssocID="{1F9491F3-14F9-4BF8-882A-566184E7FB7F}" presName="level3hierChild" presStyleCnt="0"/>
      <dgm:spPr/>
    </dgm:pt>
    <dgm:pt modelId="{9868B745-DA52-437D-A3E2-BD5B1C2DD7C0}" type="pres">
      <dgm:prSet presAssocID="{85078945-E65F-4EDD-BA49-3632CF615104}" presName="conn2-1" presStyleLbl="parChTrans1D3" presStyleIdx="2" presStyleCnt="4"/>
      <dgm:spPr/>
    </dgm:pt>
    <dgm:pt modelId="{74A4E790-0BB2-4FAE-8F0B-299CBFDC8FC7}" type="pres">
      <dgm:prSet presAssocID="{85078945-E65F-4EDD-BA49-3632CF615104}" presName="connTx" presStyleLbl="parChTrans1D3" presStyleIdx="2" presStyleCnt="4"/>
      <dgm:spPr/>
    </dgm:pt>
    <dgm:pt modelId="{E0C04FF6-E40B-4F6B-9F20-5B76D2E8891B}" type="pres">
      <dgm:prSet presAssocID="{CC48DCF3-3BD7-46A9-A8C4-D4BF7FDB3154}" presName="root2" presStyleCnt="0"/>
      <dgm:spPr/>
    </dgm:pt>
    <dgm:pt modelId="{9A132CA6-7C46-4849-A313-754A3F80471C}" type="pres">
      <dgm:prSet presAssocID="{CC48DCF3-3BD7-46A9-A8C4-D4BF7FDB3154}" presName="LevelTwoTextNode" presStyleLbl="node3" presStyleIdx="2" presStyleCnt="4">
        <dgm:presLayoutVars>
          <dgm:chPref val="3"/>
        </dgm:presLayoutVars>
      </dgm:prSet>
      <dgm:spPr/>
    </dgm:pt>
    <dgm:pt modelId="{23A04829-BAE9-4620-BFB3-1E7487C4B4C0}" type="pres">
      <dgm:prSet presAssocID="{CC48DCF3-3BD7-46A9-A8C4-D4BF7FDB3154}" presName="level3hierChild" presStyleCnt="0"/>
      <dgm:spPr/>
    </dgm:pt>
    <dgm:pt modelId="{58C118FD-208A-47CE-AB4A-84A629D82837}" type="pres">
      <dgm:prSet presAssocID="{AD0773FC-052A-4D24-8849-D596B11D85B4}" presName="conn2-1" presStyleLbl="parChTrans1D4" presStyleIdx="7" presStyleCnt="8"/>
      <dgm:spPr/>
    </dgm:pt>
    <dgm:pt modelId="{265D56EE-E044-4339-A01F-5A0A5016E17E}" type="pres">
      <dgm:prSet presAssocID="{AD0773FC-052A-4D24-8849-D596B11D85B4}" presName="connTx" presStyleLbl="parChTrans1D4" presStyleIdx="7" presStyleCnt="8"/>
      <dgm:spPr/>
    </dgm:pt>
    <dgm:pt modelId="{A4062B5E-5447-481E-9C2A-821ABAF05B21}" type="pres">
      <dgm:prSet presAssocID="{1C02F330-BA3E-426E-B46A-C779BB7174A7}" presName="root2" presStyleCnt="0"/>
      <dgm:spPr/>
    </dgm:pt>
    <dgm:pt modelId="{C6087C19-6C62-471F-A3DC-F3BA082C0A90}" type="pres">
      <dgm:prSet presAssocID="{1C02F330-BA3E-426E-B46A-C779BB7174A7}" presName="LevelTwoTextNode" presStyleLbl="node4" presStyleIdx="7" presStyleCnt="8">
        <dgm:presLayoutVars>
          <dgm:chPref val="3"/>
        </dgm:presLayoutVars>
      </dgm:prSet>
      <dgm:spPr/>
    </dgm:pt>
    <dgm:pt modelId="{469B2E6D-31D1-4A58-AD94-C31A26AA27DE}" type="pres">
      <dgm:prSet presAssocID="{1C02F330-BA3E-426E-B46A-C779BB7174A7}" presName="level3hierChild" presStyleCnt="0"/>
      <dgm:spPr/>
    </dgm:pt>
    <dgm:pt modelId="{BFB8FAE0-04D3-407A-80EA-E4DDD47BE433}" type="pres">
      <dgm:prSet presAssocID="{BE2857CF-A3ED-4A49-8D44-591AF887ED18}" presName="conn2-1" presStyleLbl="parChTrans1D2" presStyleIdx="2" presStyleCnt="3"/>
      <dgm:spPr/>
    </dgm:pt>
    <dgm:pt modelId="{8FF54626-E1EF-4707-8CFE-50ACFE162935}" type="pres">
      <dgm:prSet presAssocID="{BE2857CF-A3ED-4A49-8D44-591AF887ED18}" presName="connTx" presStyleLbl="parChTrans1D2" presStyleIdx="2" presStyleCnt="3"/>
      <dgm:spPr/>
    </dgm:pt>
    <dgm:pt modelId="{F9F99412-3309-43F2-8859-04EF4DE34C17}" type="pres">
      <dgm:prSet presAssocID="{33524E04-D018-4606-AF0D-EF3A1C409E00}" presName="root2" presStyleCnt="0"/>
      <dgm:spPr/>
    </dgm:pt>
    <dgm:pt modelId="{B3238CF4-F65E-467F-9B2D-90961F4C2277}" type="pres">
      <dgm:prSet presAssocID="{33524E04-D018-4606-AF0D-EF3A1C409E00}" presName="LevelTwoTextNode" presStyleLbl="node2" presStyleIdx="2" presStyleCnt="3">
        <dgm:presLayoutVars>
          <dgm:chPref val="3"/>
        </dgm:presLayoutVars>
      </dgm:prSet>
      <dgm:spPr/>
    </dgm:pt>
    <dgm:pt modelId="{CC2A42BE-91D1-4A50-BC77-F398A77A5638}" type="pres">
      <dgm:prSet presAssocID="{33524E04-D018-4606-AF0D-EF3A1C409E00}" presName="level3hierChild" presStyleCnt="0"/>
      <dgm:spPr/>
    </dgm:pt>
    <dgm:pt modelId="{2041F082-AA13-4167-8BD3-5D1010605964}" type="pres">
      <dgm:prSet presAssocID="{3BEB2964-7937-4A08-8490-BAF053877353}" presName="conn2-1" presStyleLbl="parChTrans1D3" presStyleIdx="3" presStyleCnt="4"/>
      <dgm:spPr/>
    </dgm:pt>
    <dgm:pt modelId="{BF2286ED-0B66-4B10-9DC3-91EB17240919}" type="pres">
      <dgm:prSet presAssocID="{3BEB2964-7937-4A08-8490-BAF053877353}" presName="connTx" presStyleLbl="parChTrans1D3" presStyleIdx="3" presStyleCnt="4"/>
      <dgm:spPr/>
    </dgm:pt>
    <dgm:pt modelId="{C4E5C031-C558-472D-BA06-B4B10B2F83B9}" type="pres">
      <dgm:prSet presAssocID="{E796AB13-64D8-4AC6-997B-E871D5290205}" presName="root2" presStyleCnt="0"/>
      <dgm:spPr/>
    </dgm:pt>
    <dgm:pt modelId="{AF01069E-6693-4401-90E2-E9EFD203E13C}" type="pres">
      <dgm:prSet presAssocID="{E796AB13-64D8-4AC6-997B-E871D5290205}" presName="LevelTwoTextNode" presStyleLbl="node3" presStyleIdx="3" presStyleCnt="4">
        <dgm:presLayoutVars>
          <dgm:chPref val="3"/>
        </dgm:presLayoutVars>
      </dgm:prSet>
      <dgm:spPr/>
    </dgm:pt>
    <dgm:pt modelId="{F6B804AB-5ED3-423C-86AC-6BE41FE6A4E7}" type="pres">
      <dgm:prSet presAssocID="{E796AB13-64D8-4AC6-997B-E871D5290205}" presName="level3hierChild" presStyleCnt="0"/>
      <dgm:spPr/>
    </dgm:pt>
  </dgm:ptLst>
  <dgm:cxnLst>
    <dgm:cxn modelId="{1F7BC605-8C32-4ED4-93B3-D2EBA8B796FD}" type="presOf" srcId="{9E2D839F-CA61-4E16-8CEE-06C2DA6F5A51}" destId="{F74CEAC4-8A0D-4D34-AFF8-87B058BE7C90}" srcOrd="0" destOrd="0" presId="urn:microsoft.com/office/officeart/2008/layout/HorizontalMultiLevelHierarchy"/>
    <dgm:cxn modelId="{EBDA9708-4CB5-46FE-B6E4-F2EDC2C38A0E}" type="presOf" srcId="{72CF3F64-4B47-40DD-A8A3-E80FE0D41844}" destId="{8725A1A4-90A7-4E21-A10A-6BDB397AA47E}" srcOrd="0" destOrd="0" presId="urn:microsoft.com/office/officeart/2008/layout/HorizontalMultiLevelHierarchy"/>
    <dgm:cxn modelId="{E9E82A17-64D3-4422-8D44-DDB505636F9E}" srcId="{3AED3E56-395B-460F-8225-FAFD9FD9F69F}" destId="{CC48DCF3-3BD7-46A9-A8C4-D4BF7FDB3154}" srcOrd="2" destOrd="0" parTransId="{85078945-E65F-4EDD-BA49-3632CF615104}" sibTransId="{C18BA916-1A2B-4C09-B91A-079CA248B7D1}"/>
    <dgm:cxn modelId="{1245561A-2D96-49E0-8F96-028AA164DE7D}" type="presOf" srcId="{3AED3E56-395B-460F-8225-FAFD9FD9F69F}" destId="{7E0FCA2A-4170-4CB9-8F4A-F865F1E9C953}" srcOrd="0" destOrd="0" presId="urn:microsoft.com/office/officeart/2008/layout/HorizontalMultiLevelHierarchy"/>
    <dgm:cxn modelId="{F092FF1A-9C57-4B68-A029-7E83BC226C4F}" srcId="{CC48DCF3-3BD7-46A9-A8C4-D4BF7FDB3154}" destId="{1C02F330-BA3E-426E-B46A-C779BB7174A7}" srcOrd="0" destOrd="0" parTransId="{AD0773FC-052A-4D24-8849-D596B11D85B4}" sibTransId="{434D349F-D160-483A-B5AB-6097E192A71F}"/>
    <dgm:cxn modelId="{DE43341B-95D1-4A9E-B877-65A6FEDE1B3D}" type="presOf" srcId="{AD0773FC-052A-4D24-8849-D596B11D85B4}" destId="{58C118FD-208A-47CE-AB4A-84A629D82837}" srcOrd="0" destOrd="0" presId="urn:microsoft.com/office/officeart/2008/layout/HorizontalMultiLevelHierarchy"/>
    <dgm:cxn modelId="{5146541E-01B4-4ED5-B420-1CE58C134509}" type="presOf" srcId="{D065DEBE-A050-4169-9C8E-2F0F6535A13C}" destId="{D3F19625-9012-4FB2-BB96-39CC483983DB}" srcOrd="0" destOrd="0" presId="urn:microsoft.com/office/officeart/2008/layout/HorizontalMultiLevelHierarchy"/>
    <dgm:cxn modelId="{04B6BC22-F75D-4959-9D53-D7E88DD4ECDD}" srcId="{54E67AA3-0A29-4C4C-9266-C80509E9D1E8}" destId="{72CF3F64-4B47-40DD-A8A3-E80FE0D41844}" srcOrd="0" destOrd="0" parTransId="{36EF2E96-4921-4BFA-80E0-3C523186906C}" sibTransId="{C8144888-F6E7-4AC0-AC14-947DE8D62A35}"/>
    <dgm:cxn modelId="{1527ED24-4766-469D-9B71-B1D900E595AA}" type="presOf" srcId="{ED02A88E-4553-4D4E-BFB9-3BB5C7F5A9BD}" destId="{A9F3DD81-9E85-40CD-9C2E-9246ED82A4FC}" srcOrd="0" destOrd="0" presId="urn:microsoft.com/office/officeart/2008/layout/HorizontalMultiLevelHierarchy"/>
    <dgm:cxn modelId="{EF0B7925-33C3-4206-AD86-666B2C1BE608}" srcId="{33524E04-D018-4606-AF0D-EF3A1C409E00}" destId="{E796AB13-64D8-4AC6-997B-E871D5290205}" srcOrd="0" destOrd="0" parTransId="{3BEB2964-7937-4A08-8490-BAF053877353}" sibTransId="{62066130-2F2A-4690-B408-80870EB27260}"/>
    <dgm:cxn modelId="{3C2F1B2C-07E6-4B4F-ABBC-FB3946D658CA}" type="presOf" srcId="{1B500FF6-E1D0-46D8-A530-58D112A0A4D1}" destId="{C0D7B872-3542-4A84-8042-DC69E0D89FF2}" srcOrd="0" destOrd="0" presId="urn:microsoft.com/office/officeart/2008/layout/HorizontalMultiLevelHierarchy"/>
    <dgm:cxn modelId="{73BAFC2D-E1B2-408D-B358-A8B97236D852}" type="presOf" srcId="{E796AB13-64D8-4AC6-997B-E871D5290205}" destId="{AF01069E-6693-4401-90E2-E9EFD203E13C}" srcOrd="0" destOrd="0" presId="urn:microsoft.com/office/officeart/2008/layout/HorizontalMultiLevelHierarchy"/>
    <dgm:cxn modelId="{0D4B9C31-427E-4E9F-85B2-961ED6843B0D}" srcId="{3AED3E56-395B-460F-8225-FAFD9FD9F69F}" destId="{ED02A88E-4553-4D4E-BFB9-3BB5C7F5A9BD}" srcOrd="1" destOrd="0" parTransId="{2C17533D-53C1-47AC-89CA-03E167A5C9FD}" sibTransId="{B03B329C-05EA-435B-A243-359C6C1BA944}"/>
    <dgm:cxn modelId="{ADE0FE3A-F0A7-4639-8031-8395003C2F28}" srcId="{3AED3E56-395B-460F-8225-FAFD9FD9F69F}" destId="{CD78A978-9A26-4F9A-B18B-79F9E3625B2B}" srcOrd="0" destOrd="0" parTransId="{9186E239-6D96-4768-9BB1-09EC63491E5E}" sibTransId="{36578E0B-C1E1-4197-BCEA-82BAFAFE856D}"/>
    <dgm:cxn modelId="{792B133C-4D86-491C-BA1D-79377A816FC2}" type="presOf" srcId="{AD0773FC-052A-4D24-8849-D596B11D85B4}" destId="{265D56EE-E044-4339-A01F-5A0A5016E17E}" srcOrd="1" destOrd="0" presId="urn:microsoft.com/office/officeart/2008/layout/HorizontalMultiLevelHierarchy"/>
    <dgm:cxn modelId="{BFA6B03E-CFB8-455E-A32F-FD15FAA4249E}" type="presOf" srcId="{5A717646-253F-43A5-8431-8675EF24C481}" destId="{F8B61474-FCEC-4573-B1D8-93F1DA98821E}" srcOrd="0" destOrd="0" presId="urn:microsoft.com/office/officeart/2008/layout/HorizontalMultiLevelHierarchy"/>
    <dgm:cxn modelId="{E5F6D83E-6738-48C8-AE34-2AF8AF2942C2}" srcId="{ED02A88E-4553-4D4E-BFB9-3BB5C7F5A9BD}" destId="{54E67AA3-0A29-4C4C-9266-C80509E9D1E8}" srcOrd="1" destOrd="0" parTransId="{971F38A9-2FC6-4F2F-8AC5-6A05EF88A2A9}" sibTransId="{51061B67-887B-41F7-9334-3A5A2DED1726}"/>
    <dgm:cxn modelId="{4C52373F-BB70-4EF0-8478-E6C8A9204058}" type="presOf" srcId="{2C17533D-53C1-47AC-89CA-03E167A5C9FD}" destId="{25C5630B-27D9-4200-979B-F728FB61F34B}" srcOrd="1" destOrd="0" presId="urn:microsoft.com/office/officeart/2008/layout/HorizontalMultiLevelHierarchy"/>
    <dgm:cxn modelId="{9F925142-6A6E-45A1-83F7-930062FEA531}" type="presOf" srcId="{AD06E126-D32C-482F-81EE-0E276BBFEC38}" destId="{CD63B500-C794-45C1-A77B-9DA4B560338C}" srcOrd="1" destOrd="0" presId="urn:microsoft.com/office/officeart/2008/layout/HorizontalMultiLevelHierarchy"/>
    <dgm:cxn modelId="{D7E03943-F43C-4502-843E-9504CE67C338}" srcId="{ED02A88E-4553-4D4E-BFB9-3BB5C7F5A9BD}" destId="{1B500FF6-E1D0-46D8-A530-58D112A0A4D1}" srcOrd="0" destOrd="0" parTransId="{BC06CFD8-BA1D-4FBA-8080-7F11CA38E21B}" sibTransId="{ADBCF1E0-358E-44F1-A747-7E96690A3944}"/>
    <dgm:cxn modelId="{FD78BD66-CD3F-48E3-8FBC-76A3CF8AE1B9}" srcId="{ED02A88E-4553-4D4E-BFB9-3BB5C7F5A9BD}" destId="{1F9491F3-14F9-4BF8-882A-566184E7FB7F}" srcOrd="2" destOrd="0" parTransId="{790E2E00-2FD4-4954-B7A3-F604A90F5694}" sibTransId="{2E6B66AB-F814-4416-A795-52C89BC85ACB}"/>
    <dgm:cxn modelId="{7DB02667-B983-43F6-9565-8140B1BF079D}" type="presOf" srcId="{36EF2E96-4921-4BFA-80E0-3C523186906C}" destId="{6616C535-BD05-4620-950C-F80080A6B718}" srcOrd="1" destOrd="0" presId="urn:microsoft.com/office/officeart/2008/layout/HorizontalMultiLevelHierarchy"/>
    <dgm:cxn modelId="{6A72B667-49EF-466E-BBAB-2574CD26C1A8}" type="presOf" srcId="{790E2E00-2FD4-4954-B7A3-F604A90F5694}" destId="{C88EC77F-DC41-407A-B1D4-D533B85165A8}" srcOrd="1" destOrd="0" presId="urn:microsoft.com/office/officeart/2008/layout/HorizontalMultiLevelHierarchy"/>
    <dgm:cxn modelId="{F4DC9250-DCB0-48D2-AF23-90A096F349EC}" type="presOf" srcId="{790E2E00-2FD4-4954-B7A3-F604A90F5694}" destId="{928754CB-36EA-4DE6-9438-51A523C4144A}" srcOrd="0" destOrd="0" presId="urn:microsoft.com/office/officeart/2008/layout/HorizontalMultiLevelHierarchy"/>
    <dgm:cxn modelId="{41E9D971-C6C2-4F0D-B40C-3D3795D7E675}" type="presOf" srcId="{BC06CFD8-BA1D-4FBA-8080-7F11CA38E21B}" destId="{81D30379-DD1C-4F3F-ACF7-844623497EA5}" srcOrd="1" destOrd="0" presId="urn:microsoft.com/office/officeart/2008/layout/HorizontalMultiLevelHierarchy"/>
    <dgm:cxn modelId="{09919B53-F569-44A5-BEFA-589A4CDD61F3}" type="presOf" srcId="{D065DEBE-A050-4169-9C8E-2F0F6535A13C}" destId="{C01E7F11-D3D2-4EB9-AAA7-90FF8D04AE63}" srcOrd="1" destOrd="0" presId="urn:microsoft.com/office/officeart/2008/layout/HorizontalMultiLevelHierarchy"/>
    <dgm:cxn modelId="{44F9F374-2FF3-4074-ADA2-CDA0163FFED9}" srcId="{23D4B091-3F9A-41D1-A657-8A8911B98157}" destId="{3AED3E56-395B-460F-8225-FAFD9FD9F69F}" srcOrd="1" destOrd="0" parTransId="{5A717646-253F-43A5-8431-8675EF24C481}" sibTransId="{E1F93C82-CB25-4871-91E5-998E5322AF20}"/>
    <dgm:cxn modelId="{21F9FC74-36DD-4D8C-9B1A-30497F92F8B8}" type="presOf" srcId="{2C17533D-53C1-47AC-89CA-03E167A5C9FD}" destId="{E1F2619D-B7C0-4B9C-BFB2-691C78B3ACD2}" srcOrd="0" destOrd="0" presId="urn:microsoft.com/office/officeart/2008/layout/HorizontalMultiLevelHierarchy"/>
    <dgm:cxn modelId="{EBD33675-2C1F-4133-ACF5-DECC93B8F4FA}" srcId="{23D4B091-3F9A-41D1-A657-8A8911B98157}" destId="{080FFD6D-D539-4933-88D1-383F6E2894EE}" srcOrd="0" destOrd="0" parTransId="{37A639B6-91B1-40FD-9946-B3D75A9517D4}" sibTransId="{990ED33F-A8F6-4FEC-9F5E-A99947A67988}"/>
    <dgm:cxn modelId="{DA294D77-A6B0-4BEE-A65D-045057B8B6F7}" type="presOf" srcId="{37A639B6-91B1-40FD-9946-B3D75A9517D4}" destId="{3F41B26F-F272-4152-97EF-3DCBDE37B967}" srcOrd="0" destOrd="0" presId="urn:microsoft.com/office/officeart/2008/layout/HorizontalMultiLevelHierarchy"/>
    <dgm:cxn modelId="{3C02F577-B643-4465-8949-EBC000541422}" type="presOf" srcId="{1F9491F3-14F9-4BF8-882A-566184E7FB7F}" destId="{FC61A839-831A-4B3D-B686-8B7791F5DF34}" srcOrd="0" destOrd="0" presId="urn:microsoft.com/office/officeart/2008/layout/HorizontalMultiLevelHierarchy"/>
    <dgm:cxn modelId="{18478B7B-BC46-421E-92F8-0A4FA94DA56F}" type="presOf" srcId="{6034DB9B-F3CE-4627-84BB-725C0E77FF1A}" destId="{3900D3E4-BD88-4087-B43A-3BA68B9768DD}" srcOrd="0" destOrd="0" presId="urn:microsoft.com/office/officeart/2008/layout/HorizontalMultiLevelHierarchy"/>
    <dgm:cxn modelId="{4099E97B-CEC3-4F62-A546-0F1529869C08}" type="presOf" srcId="{9E2D839F-CA61-4E16-8CEE-06C2DA6F5A51}" destId="{DEC633AE-1690-48D5-B902-DD8DAD7ED92A}" srcOrd="1" destOrd="0" presId="urn:microsoft.com/office/officeart/2008/layout/HorizontalMultiLevelHierarchy"/>
    <dgm:cxn modelId="{BE77257D-7585-4F2E-8E69-97B2609EDF10}" type="presOf" srcId="{5A717646-253F-43A5-8431-8675EF24C481}" destId="{6B4D0D5D-AB9A-4FB8-AD52-3104BF740D1A}" srcOrd="1" destOrd="0" presId="urn:microsoft.com/office/officeart/2008/layout/HorizontalMultiLevelHierarchy"/>
    <dgm:cxn modelId="{E799457E-D8C1-4D85-9530-70C557AEC45C}" type="presOf" srcId="{166BBAE1-5F7D-4D6C-9F0C-140A64E4A23C}" destId="{451F63A4-105C-417E-B588-A4403EC1FACF}" srcOrd="0" destOrd="0" presId="urn:microsoft.com/office/officeart/2008/layout/HorizontalMultiLevelHierarchy"/>
    <dgm:cxn modelId="{7EE97983-D742-47D0-917D-6A324A73E68B}" srcId="{166BBAE1-5F7D-4D6C-9F0C-140A64E4A23C}" destId="{23D4B091-3F9A-41D1-A657-8A8911B98157}" srcOrd="0" destOrd="0" parTransId="{55F19A96-EE0F-4731-845A-146AADA58947}" sibTransId="{C83D6F50-1CCD-4174-9F7D-78A51D52B62F}"/>
    <dgm:cxn modelId="{64B1EC8A-6B8E-4945-BB01-2E1FFDD2632D}" type="presOf" srcId="{33524E04-D018-4606-AF0D-EF3A1C409E00}" destId="{B3238CF4-F65E-467F-9B2D-90961F4C2277}" srcOrd="0" destOrd="0" presId="urn:microsoft.com/office/officeart/2008/layout/HorizontalMultiLevelHierarchy"/>
    <dgm:cxn modelId="{BBE0608D-6039-4471-83BD-78A9DC2CAB79}" srcId="{CD78A978-9A26-4F9A-B18B-79F9E3625B2B}" destId="{DD1924E9-8A45-4357-B32E-DE2779E21602}" srcOrd="0" destOrd="0" parTransId="{AD06E126-D32C-482F-81EE-0E276BBFEC38}" sibTransId="{B86C7C64-7E46-488E-BAFC-FC21E70399C3}"/>
    <dgm:cxn modelId="{8ED5029C-1C81-4A0B-B06A-F57B303D1C1B}" type="presOf" srcId="{36EF2E96-4921-4BFA-80E0-3C523186906C}" destId="{B1DBE9EA-EC40-43CB-BF23-A2490616B592}" srcOrd="0" destOrd="0" presId="urn:microsoft.com/office/officeart/2008/layout/HorizontalMultiLevelHierarchy"/>
    <dgm:cxn modelId="{4AE1FE9E-1DD9-43C9-AD90-B6771A64D164}" type="presOf" srcId="{9186E239-6D96-4768-9BB1-09EC63491E5E}" destId="{CED37FB4-3615-4551-B3B8-760BBF68E6C7}" srcOrd="1" destOrd="0" presId="urn:microsoft.com/office/officeart/2008/layout/HorizontalMultiLevelHierarchy"/>
    <dgm:cxn modelId="{FB4261AC-934E-4292-888A-148A60EBBB2C}" type="presOf" srcId="{AD06E126-D32C-482F-81EE-0E276BBFEC38}" destId="{329C8CED-0CAF-42B4-ABFF-9542E136B8C6}" srcOrd="0" destOrd="0" presId="urn:microsoft.com/office/officeart/2008/layout/HorizontalMultiLevelHierarchy"/>
    <dgm:cxn modelId="{65CBE5AE-7357-4A6F-B7A0-07AF3989026A}" type="presOf" srcId="{3BEB2964-7937-4A08-8490-BAF053877353}" destId="{BF2286ED-0B66-4B10-9DC3-91EB17240919}" srcOrd="1" destOrd="0" presId="urn:microsoft.com/office/officeart/2008/layout/HorizontalMultiLevelHierarchy"/>
    <dgm:cxn modelId="{EA3DD9B5-B78B-4719-A9D0-A0B4B7685ED7}" type="presOf" srcId="{85078945-E65F-4EDD-BA49-3632CF615104}" destId="{74A4E790-0BB2-4FAE-8F0B-299CBFDC8FC7}" srcOrd="1" destOrd="0" presId="urn:microsoft.com/office/officeart/2008/layout/HorizontalMultiLevelHierarchy"/>
    <dgm:cxn modelId="{51D0D6B6-31C8-466B-B63A-C76CBA57791D}" srcId="{54E67AA3-0A29-4C4C-9266-C80509E9D1E8}" destId="{69749EC5-B3A1-4B10-9FA6-7C2158CC09F3}" srcOrd="2" destOrd="0" parTransId="{D065DEBE-A050-4169-9C8E-2F0F6535A13C}" sibTransId="{BD3A0F84-C53B-49AD-A08E-FD7BA604FFF6}"/>
    <dgm:cxn modelId="{3F91E0B9-F583-41DA-9D54-9B4121D36392}" type="presOf" srcId="{DD1924E9-8A45-4357-B32E-DE2779E21602}" destId="{42F52EB4-18D2-4F03-B82D-2DDBF1458075}" srcOrd="0" destOrd="0" presId="urn:microsoft.com/office/officeart/2008/layout/HorizontalMultiLevelHierarchy"/>
    <dgm:cxn modelId="{6DA662BB-F174-4ADC-941F-FBF14DD0F8D2}" srcId="{54E67AA3-0A29-4C4C-9266-C80509E9D1E8}" destId="{6034DB9B-F3CE-4627-84BB-725C0E77FF1A}" srcOrd="1" destOrd="0" parTransId="{9E2D839F-CA61-4E16-8CEE-06C2DA6F5A51}" sibTransId="{B6D82D16-5990-4891-843A-2613299E0D55}"/>
    <dgm:cxn modelId="{92A9B2C9-0331-4A6C-938D-3F1E77CBAF63}" type="presOf" srcId="{9186E239-6D96-4768-9BB1-09EC63491E5E}" destId="{0EC8158D-24A2-4058-82D5-18FAD1178D92}" srcOrd="0" destOrd="0" presId="urn:microsoft.com/office/officeart/2008/layout/HorizontalMultiLevelHierarchy"/>
    <dgm:cxn modelId="{A1707ACA-216A-4AB3-9862-A3933B86CF97}" type="presOf" srcId="{CD78A978-9A26-4F9A-B18B-79F9E3625B2B}" destId="{B3F031C4-8751-4B93-88C3-26BB429EEF37}" srcOrd="0" destOrd="0" presId="urn:microsoft.com/office/officeart/2008/layout/HorizontalMultiLevelHierarchy"/>
    <dgm:cxn modelId="{13EE94D0-7305-44E5-9E0C-943273BB2593}" type="presOf" srcId="{080FFD6D-D539-4933-88D1-383F6E2894EE}" destId="{6E3BDB12-30B7-4D3B-8A34-1BADDE1F1D9C}" srcOrd="0" destOrd="0" presId="urn:microsoft.com/office/officeart/2008/layout/HorizontalMultiLevelHierarchy"/>
    <dgm:cxn modelId="{864156D3-505B-46D2-BA5B-D5A48CA1AD06}" type="presOf" srcId="{69749EC5-B3A1-4B10-9FA6-7C2158CC09F3}" destId="{4BB47225-94C8-4BF3-8EDC-E1DDB9D403D0}" srcOrd="0" destOrd="0" presId="urn:microsoft.com/office/officeart/2008/layout/HorizontalMultiLevelHierarchy"/>
    <dgm:cxn modelId="{A0190CDA-3F09-4CB6-A067-45E808CB4042}" type="presOf" srcId="{37A639B6-91B1-40FD-9946-B3D75A9517D4}" destId="{90C55113-18B9-479B-8AC1-3B6D4CA54A23}" srcOrd="1" destOrd="0" presId="urn:microsoft.com/office/officeart/2008/layout/HorizontalMultiLevelHierarchy"/>
    <dgm:cxn modelId="{BFC711E0-DB91-47DC-8054-6C0C31F8F845}" type="presOf" srcId="{23D4B091-3F9A-41D1-A657-8A8911B98157}" destId="{EE1AF9B4-A646-4320-AFAE-ADAF72F82513}" srcOrd="0" destOrd="0" presId="urn:microsoft.com/office/officeart/2008/layout/HorizontalMultiLevelHierarchy"/>
    <dgm:cxn modelId="{198B92E0-474C-4A7E-8B15-F7FDF7C86E1D}" type="presOf" srcId="{BE2857CF-A3ED-4A49-8D44-591AF887ED18}" destId="{8FF54626-E1EF-4707-8CFE-50ACFE162935}" srcOrd="1" destOrd="0" presId="urn:microsoft.com/office/officeart/2008/layout/HorizontalMultiLevelHierarchy"/>
    <dgm:cxn modelId="{95CC41E2-E819-4349-B7E4-1276D17FA508}" type="presOf" srcId="{85078945-E65F-4EDD-BA49-3632CF615104}" destId="{9868B745-DA52-437D-A3E2-BD5B1C2DD7C0}" srcOrd="0" destOrd="0" presId="urn:microsoft.com/office/officeart/2008/layout/HorizontalMultiLevelHierarchy"/>
    <dgm:cxn modelId="{8E373CE4-05A0-484D-A31A-82066EB677D4}" srcId="{23D4B091-3F9A-41D1-A657-8A8911B98157}" destId="{33524E04-D018-4606-AF0D-EF3A1C409E00}" srcOrd="2" destOrd="0" parTransId="{BE2857CF-A3ED-4A49-8D44-591AF887ED18}" sibTransId="{C610177B-F81E-41F5-9014-4D1760DDF749}"/>
    <dgm:cxn modelId="{538C48E9-1D11-448C-96B9-DF469D9211FD}" type="presOf" srcId="{BC06CFD8-BA1D-4FBA-8080-7F11CA38E21B}" destId="{C36459A4-2D96-4703-A054-7FED725E7D00}" srcOrd="0" destOrd="0" presId="urn:microsoft.com/office/officeart/2008/layout/HorizontalMultiLevelHierarchy"/>
    <dgm:cxn modelId="{8F1EFEEB-BA05-4132-BA23-7A43F64B1333}" type="presOf" srcId="{971F38A9-2FC6-4F2F-8AC5-6A05EF88A2A9}" destId="{DDD653C6-B93E-448D-9D8C-240640F78B53}" srcOrd="1" destOrd="0" presId="urn:microsoft.com/office/officeart/2008/layout/HorizontalMultiLevelHierarchy"/>
    <dgm:cxn modelId="{18335CEC-6D3F-41C0-847B-A676AF68D9CB}" type="presOf" srcId="{BE2857CF-A3ED-4A49-8D44-591AF887ED18}" destId="{BFB8FAE0-04D3-407A-80EA-E4DDD47BE433}" srcOrd="0" destOrd="0" presId="urn:microsoft.com/office/officeart/2008/layout/HorizontalMultiLevelHierarchy"/>
    <dgm:cxn modelId="{18ADC2EF-1DD1-467F-8A34-E551A24A1490}" type="presOf" srcId="{971F38A9-2FC6-4F2F-8AC5-6A05EF88A2A9}" destId="{8955ABB1-80ED-41E0-AD52-3A343D18C036}" srcOrd="0" destOrd="0" presId="urn:microsoft.com/office/officeart/2008/layout/HorizontalMultiLevelHierarchy"/>
    <dgm:cxn modelId="{D1D0B9F0-253C-493E-AB00-708A71CA41CB}" type="presOf" srcId="{1C02F330-BA3E-426E-B46A-C779BB7174A7}" destId="{C6087C19-6C62-471F-A3DC-F3BA082C0A90}" srcOrd="0" destOrd="0" presId="urn:microsoft.com/office/officeart/2008/layout/HorizontalMultiLevelHierarchy"/>
    <dgm:cxn modelId="{A1CD19F2-D555-46C8-B1EE-0E0A6FC4FA3A}" type="presOf" srcId="{54E67AA3-0A29-4C4C-9266-C80509E9D1E8}" destId="{21A5E9AF-C4EB-4ABC-BDF0-CC986EFD28AA}" srcOrd="0" destOrd="0" presId="urn:microsoft.com/office/officeart/2008/layout/HorizontalMultiLevelHierarchy"/>
    <dgm:cxn modelId="{DC936AF6-761E-44D7-B388-EE8E4D0B64D7}" type="presOf" srcId="{CC48DCF3-3BD7-46A9-A8C4-D4BF7FDB3154}" destId="{9A132CA6-7C46-4849-A313-754A3F80471C}" srcOrd="0" destOrd="0" presId="urn:microsoft.com/office/officeart/2008/layout/HorizontalMultiLevelHierarchy"/>
    <dgm:cxn modelId="{041416F9-AC43-4494-B3E4-DE0C4D871B02}" type="presOf" srcId="{3BEB2964-7937-4A08-8490-BAF053877353}" destId="{2041F082-AA13-4167-8BD3-5D1010605964}" srcOrd="0" destOrd="0" presId="urn:microsoft.com/office/officeart/2008/layout/HorizontalMultiLevelHierarchy"/>
    <dgm:cxn modelId="{CAE2EDCA-8B31-4136-823C-53F7C31CA7D5}" type="presParOf" srcId="{451F63A4-105C-417E-B588-A4403EC1FACF}" destId="{2D664C23-A8D2-46DC-8003-ACAA23556AF3}" srcOrd="0" destOrd="0" presId="urn:microsoft.com/office/officeart/2008/layout/HorizontalMultiLevelHierarchy"/>
    <dgm:cxn modelId="{32E526ED-CD37-43B5-8B4D-1D37DF13C53A}" type="presParOf" srcId="{2D664C23-A8D2-46DC-8003-ACAA23556AF3}" destId="{EE1AF9B4-A646-4320-AFAE-ADAF72F82513}" srcOrd="0" destOrd="0" presId="urn:microsoft.com/office/officeart/2008/layout/HorizontalMultiLevelHierarchy"/>
    <dgm:cxn modelId="{1CFE8FE9-D7C6-43DC-BE16-66D4F6553A53}" type="presParOf" srcId="{2D664C23-A8D2-46DC-8003-ACAA23556AF3}" destId="{857CF604-EAEA-42D2-8395-E1FCCC62E282}" srcOrd="1" destOrd="0" presId="urn:microsoft.com/office/officeart/2008/layout/HorizontalMultiLevelHierarchy"/>
    <dgm:cxn modelId="{C465CC42-0424-4A78-B2FB-A87E1DCB3E49}" type="presParOf" srcId="{857CF604-EAEA-42D2-8395-E1FCCC62E282}" destId="{3F41B26F-F272-4152-97EF-3DCBDE37B967}" srcOrd="0" destOrd="0" presId="urn:microsoft.com/office/officeart/2008/layout/HorizontalMultiLevelHierarchy"/>
    <dgm:cxn modelId="{ED24D03E-3ABF-47B7-8B67-9846386B53BA}" type="presParOf" srcId="{3F41B26F-F272-4152-97EF-3DCBDE37B967}" destId="{90C55113-18B9-479B-8AC1-3B6D4CA54A23}" srcOrd="0" destOrd="0" presId="urn:microsoft.com/office/officeart/2008/layout/HorizontalMultiLevelHierarchy"/>
    <dgm:cxn modelId="{15112C39-24F4-4FF2-A0E1-7BC412183ADF}" type="presParOf" srcId="{857CF604-EAEA-42D2-8395-E1FCCC62E282}" destId="{42693EA8-BA21-4EDE-8430-7EBADCBD030B}" srcOrd="1" destOrd="0" presId="urn:microsoft.com/office/officeart/2008/layout/HorizontalMultiLevelHierarchy"/>
    <dgm:cxn modelId="{4749A7E5-8485-486B-8208-99E6D13B93F7}" type="presParOf" srcId="{42693EA8-BA21-4EDE-8430-7EBADCBD030B}" destId="{6E3BDB12-30B7-4D3B-8A34-1BADDE1F1D9C}" srcOrd="0" destOrd="0" presId="urn:microsoft.com/office/officeart/2008/layout/HorizontalMultiLevelHierarchy"/>
    <dgm:cxn modelId="{03BBB889-1D44-49D7-A968-2937F0DC6B09}" type="presParOf" srcId="{42693EA8-BA21-4EDE-8430-7EBADCBD030B}" destId="{86608468-3088-4EF8-BB3C-97997B182CA8}" srcOrd="1" destOrd="0" presId="urn:microsoft.com/office/officeart/2008/layout/HorizontalMultiLevelHierarchy"/>
    <dgm:cxn modelId="{4BC202EB-CE75-4205-8D9A-14B991359D8A}" type="presParOf" srcId="{857CF604-EAEA-42D2-8395-E1FCCC62E282}" destId="{F8B61474-FCEC-4573-B1D8-93F1DA98821E}" srcOrd="2" destOrd="0" presId="urn:microsoft.com/office/officeart/2008/layout/HorizontalMultiLevelHierarchy"/>
    <dgm:cxn modelId="{75D19276-8A34-440A-AA2D-9949A9193752}" type="presParOf" srcId="{F8B61474-FCEC-4573-B1D8-93F1DA98821E}" destId="{6B4D0D5D-AB9A-4FB8-AD52-3104BF740D1A}" srcOrd="0" destOrd="0" presId="urn:microsoft.com/office/officeart/2008/layout/HorizontalMultiLevelHierarchy"/>
    <dgm:cxn modelId="{8E4A6596-5F64-443E-96BF-E69F22D9DFBF}" type="presParOf" srcId="{857CF604-EAEA-42D2-8395-E1FCCC62E282}" destId="{8FFCC03F-8023-4E52-A601-E26102690E21}" srcOrd="3" destOrd="0" presId="urn:microsoft.com/office/officeart/2008/layout/HorizontalMultiLevelHierarchy"/>
    <dgm:cxn modelId="{D06C35D8-BA6C-415F-B5A8-ECC67DB80142}" type="presParOf" srcId="{8FFCC03F-8023-4E52-A601-E26102690E21}" destId="{7E0FCA2A-4170-4CB9-8F4A-F865F1E9C953}" srcOrd="0" destOrd="0" presId="urn:microsoft.com/office/officeart/2008/layout/HorizontalMultiLevelHierarchy"/>
    <dgm:cxn modelId="{230D982F-7136-4818-A983-39A271DFC324}" type="presParOf" srcId="{8FFCC03F-8023-4E52-A601-E26102690E21}" destId="{1139CE67-E80C-4F07-984F-B639027EAE1A}" srcOrd="1" destOrd="0" presId="urn:microsoft.com/office/officeart/2008/layout/HorizontalMultiLevelHierarchy"/>
    <dgm:cxn modelId="{2962141B-C21E-4847-B2BD-2F3658054756}" type="presParOf" srcId="{1139CE67-E80C-4F07-984F-B639027EAE1A}" destId="{0EC8158D-24A2-4058-82D5-18FAD1178D92}" srcOrd="0" destOrd="0" presId="urn:microsoft.com/office/officeart/2008/layout/HorizontalMultiLevelHierarchy"/>
    <dgm:cxn modelId="{5E8761B6-21AE-4571-A9AB-99944C75681C}" type="presParOf" srcId="{0EC8158D-24A2-4058-82D5-18FAD1178D92}" destId="{CED37FB4-3615-4551-B3B8-760BBF68E6C7}" srcOrd="0" destOrd="0" presId="urn:microsoft.com/office/officeart/2008/layout/HorizontalMultiLevelHierarchy"/>
    <dgm:cxn modelId="{72A89CBA-C1F0-46C5-A9E4-D5AC4BF2EEE9}" type="presParOf" srcId="{1139CE67-E80C-4F07-984F-B639027EAE1A}" destId="{1E0ECF79-01A7-430F-936A-5B5C53953C16}" srcOrd="1" destOrd="0" presId="urn:microsoft.com/office/officeart/2008/layout/HorizontalMultiLevelHierarchy"/>
    <dgm:cxn modelId="{99EDE7D4-B947-46D4-B4AE-B8369077FD58}" type="presParOf" srcId="{1E0ECF79-01A7-430F-936A-5B5C53953C16}" destId="{B3F031C4-8751-4B93-88C3-26BB429EEF37}" srcOrd="0" destOrd="0" presId="urn:microsoft.com/office/officeart/2008/layout/HorizontalMultiLevelHierarchy"/>
    <dgm:cxn modelId="{A9B88C51-6BF6-4F9D-BD5E-91472BFC81A8}" type="presParOf" srcId="{1E0ECF79-01A7-430F-936A-5B5C53953C16}" destId="{426CB2BA-89C3-4033-8819-5D65FBD0324C}" srcOrd="1" destOrd="0" presId="urn:microsoft.com/office/officeart/2008/layout/HorizontalMultiLevelHierarchy"/>
    <dgm:cxn modelId="{BE9D5CCD-2052-48D2-9F4F-5362B17328F1}" type="presParOf" srcId="{426CB2BA-89C3-4033-8819-5D65FBD0324C}" destId="{329C8CED-0CAF-42B4-ABFF-9542E136B8C6}" srcOrd="0" destOrd="0" presId="urn:microsoft.com/office/officeart/2008/layout/HorizontalMultiLevelHierarchy"/>
    <dgm:cxn modelId="{7E29C06C-47DD-4722-87D4-491258B34536}" type="presParOf" srcId="{329C8CED-0CAF-42B4-ABFF-9542E136B8C6}" destId="{CD63B500-C794-45C1-A77B-9DA4B560338C}" srcOrd="0" destOrd="0" presId="urn:microsoft.com/office/officeart/2008/layout/HorizontalMultiLevelHierarchy"/>
    <dgm:cxn modelId="{64A433A5-524F-43BB-ACE7-BEF684F826B7}" type="presParOf" srcId="{426CB2BA-89C3-4033-8819-5D65FBD0324C}" destId="{8CD2233B-1408-4C45-89A1-712C0E2548B8}" srcOrd="1" destOrd="0" presId="urn:microsoft.com/office/officeart/2008/layout/HorizontalMultiLevelHierarchy"/>
    <dgm:cxn modelId="{D76B25D6-BE95-4B38-B7A3-D40C0F9EBB42}" type="presParOf" srcId="{8CD2233B-1408-4C45-89A1-712C0E2548B8}" destId="{42F52EB4-18D2-4F03-B82D-2DDBF1458075}" srcOrd="0" destOrd="0" presId="urn:microsoft.com/office/officeart/2008/layout/HorizontalMultiLevelHierarchy"/>
    <dgm:cxn modelId="{8C1BEB8E-2691-45A0-8B21-DC5C9E70B87B}" type="presParOf" srcId="{8CD2233B-1408-4C45-89A1-712C0E2548B8}" destId="{71C970B4-C784-4375-8689-DCAF9ACD05E4}" srcOrd="1" destOrd="0" presId="urn:microsoft.com/office/officeart/2008/layout/HorizontalMultiLevelHierarchy"/>
    <dgm:cxn modelId="{4707EB84-4416-4939-A934-D9B3E670371C}" type="presParOf" srcId="{1139CE67-E80C-4F07-984F-B639027EAE1A}" destId="{E1F2619D-B7C0-4B9C-BFB2-691C78B3ACD2}" srcOrd="2" destOrd="0" presId="urn:microsoft.com/office/officeart/2008/layout/HorizontalMultiLevelHierarchy"/>
    <dgm:cxn modelId="{1E4ED3C7-F39C-45C0-A995-453BBA716248}" type="presParOf" srcId="{E1F2619D-B7C0-4B9C-BFB2-691C78B3ACD2}" destId="{25C5630B-27D9-4200-979B-F728FB61F34B}" srcOrd="0" destOrd="0" presId="urn:microsoft.com/office/officeart/2008/layout/HorizontalMultiLevelHierarchy"/>
    <dgm:cxn modelId="{52CB6187-B1E6-4149-8C3D-9D999E44D59B}" type="presParOf" srcId="{1139CE67-E80C-4F07-984F-B639027EAE1A}" destId="{13F86E3A-1323-4337-949D-208C39C3794C}" srcOrd="3" destOrd="0" presId="urn:microsoft.com/office/officeart/2008/layout/HorizontalMultiLevelHierarchy"/>
    <dgm:cxn modelId="{9F47469F-76E0-4280-BB30-1C09BFB2221B}" type="presParOf" srcId="{13F86E3A-1323-4337-949D-208C39C3794C}" destId="{A9F3DD81-9E85-40CD-9C2E-9246ED82A4FC}" srcOrd="0" destOrd="0" presId="urn:microsoft.com/office/officeart/2008/layout/HorizontalMultiLevelHierarchy"/>
    <dgm:cxn modelId="{D174C9FB-F86F-424F-9E22-413246C70E6C}" type="presParOf" srcId="{13F86E3A-1323-4337-949D-208C39C3794C}" destId="{15670589-92CA-41CC-921C-2E44C116B69A}" srcOrd="1" destOrd="0" presId="urn:microsoft.com/office/officeart/2008/layout/HorizontalMultiLevelHierarchy"/>
    <dgm:cxn modelId="{5ED51FBC-043B-4D3B-8F12-8EE7B811002B}" type="presParOf" srcId="{15670589-92CA-41CC-921C-2E44C116B69A}" destId="{C36459A4-2D96-4703-A054-7FED725E7D00}" srcOrd="0" destOrd="0" presId="urn:microsoft.com/office/officeart/2008/layout/HorizontalMultiLevelHierarchy"/>
    <dgm:cxn modelId="{07A624A6-C532-4740-90C1-A0554EAE6301}" type="presParOf" srcId="{C36459A4-2D96-4703-A054-7FED725E7D00}" destId="{81D30379-DD1C-4F3F-ACF7-844623497EA5}" srcOrd="0" destOrd="0" presId="urn:microsoft.com/office/officeart/2008/layout/HorizontalMultiLevelHierarchy"/>
    <dgm:cxn modelId="{23613809-98C9-4A38-A4DB-CB81FBE29053}" type="presParOf" srcId="{15670589-92CA-41CC-921C-2E44C116B69A}" destId="{E2BAB6AD-80A8-4F6E-93D1-45048A400A14}" srcOrd="1" destOrd="0" presId="urn:microsoft.com/office/officeart/2008/layout/HorizontalMultiLevelHierarchy"/>
    <dgm:cxn modelId="{DE36CF0C-FD70-4DAD-965C-2ECC4AAD19DA}" type="presParOf" srcId="{E2BAB6AD-80A8-4F6E-93D1-45048A400A14}" destId="{C0D7B872-3542-4A84-8042-DC69E0D89FF2}" srcOrd="0" destOrd="0" presId="urn:microsoft.com/office/officeart/2008/layout/HorizontalMultiLevelHierarchy"/>
    <dgm:cxn modelId="{5492E078-03C1-4BB6-AB02-62FFBB061F73}" type="presParOf" srcId="{E2BAB6AD-80A8-4F6E-93D1-45048A400A14}" destId="{6CCC7486-5B93-4914-9D33-96833842CDCF}" srcOrd="1" destOrd="0" presId="urn:microsoft.com/office/officeart/2008/layout/HorizontalMultiLevelHierarchy"/>
    <dgm:cxn modelId="{AF18D082-82DD-456A-A85E-588310D69B42}" type="presParOf" srcId="{15670589-92CA-41CC-921C-2E44C116B69A}" destId="{8955ABB1-80ED-41E0-AD52-3A343D18C036}" srcOrd="2" destOrd="0" presId="urn:microsoft.com/office/officeart/2008/layout/HorizontalMultiLevelHierarchy"/>
    <dgm:cxn modelId="{4DCC2A8E-438C-4C0C-94B5-B4FEC3D845F9}" type="presParOf" srcId="{8955ABB1-80ED-41E0-AD52-3A343D18C036}" destId="{DDD653C6-B93E-448D-9D8C-240640F78B53}" srcOrd="0" destOrd="0" presId="urn:microsoft.com/office/officeart/2008/layout/HorizontalMultiLevelHierarchy"/>
    <dgm:cxn modelId="{6A07D13B-92FE-47A5-8F20-6013D19C1C41}" type="presParOf" srcId="{15670589-92CA-41CC-921C-2E44C116B69A}" destId="{C6357D23-CE11-4AD2-89BD-3FE19241322F}" srcOrd="3" destOrd="0" presId="urn:microsoft.com/office/officeart/2008/layout/HorizontalMultiLevelHierarchy"/>
    <dgm:cxn modelId="{DB3D6225-7159-4261-8691-11725833D63C}" type="presParOf" srcId="{C6357D23-CE11-4AD2-89BD-3FE19241322F}" destId="{21A5E9AF-C4EB-4ABC-BDF0-CC986EFD28AA}" srcOrd="0" destOrd="0" presId="urn:microsoft.com/office/officeart/2008/layout/HorizontalMultiLevelHierarchy"/>
    <dgm:cxn modelId="{BDADD19F-0B51-4FC7-87F4-7A80278800DE}" type="presParOf" srcId="{C6357D23-CE11-4AD2-89BD-3FE19241322F}" destId="{D9795990-8FA6-46E8-8D21-3F3914A7ADC8}" srcOrd="1" destOrd="0" presId="urn:microsoft.com/office/officeart/2008/layout/HorizontalMultiLevelHierarchy"/>
    <dgm:cxn modelId="{B84DA87B-3AA6-4F37-92CF-5322C70742F8}" type="presParOf" srcId="{D9795990-8FA6-46E8-8D21-3F3914A7ADC8}" destId="{B1DBE9EA-EC40-43CB-BF23-A2490616B592}" srcOrd="0" destOrd="0" presId="urn:microsoft.com/office/officeart/2008/layout/HorizontalMultiLevelHierarchy"/>
    <dgm:cxn modelId="{E2E8F34C-B33C-443B-92D5-4E9839CA4DA0}" type="presParOf" srcId="{B1DBE9EA-EC40-43CB-BF23-A2490616B592}" destId="{6616C535-BD05-4620-950C-F80080A6B718}" srcOrd="0" destOrd="0" presId="urn:microsoft.com/office/officeart/2008/layout/HorizontalMultiLevelHierarchy"/>
    <dgm:cxn modelId="{8A8FD04C-72C1-4459-8A9A-412A3613E16E}" type="presParOf" srcId="{D9795990-8FA6-46E8-8D21-3F3914A7ADC8}" destId="{C612F9F4-E967-4A35-BCD7-509473F27CF0}" srcOrd="1" destOrd="0" presId="urn:microsoft.com/office/officeart/2008/layout/HorizontalMultiLevelHierarchy"/>
    <dgm:cxn modelId="{95F2A3E7-C77B-40EC-B7D9-D43391BCBCDD}" type="presParOf" srcId="{C612F9F4-E967-4A35-BCD7-509473F27CF0}" destId="{8725A1A4-90A7-4E21-A10A-6BDB397AA47E}" srcOrd="0" destOrd="0" presId="urn:microsoft.com/office/officeart/2008/layout/HorizontalMultiLevelHierarchy"/>
    <dgm:cxn modelId="{81DE8177-A4DC-485C-9C8A-036FBF0240A6}" type="presParOf" srcId="{C612F9F4-E967-4A35-BCD7-509473F27CF0}" destId="{6D00EB3C-E440-472E-B7ED-1A8CA2AC74AD}" srcOrd="1" destOrd="0" presId="urn:microsoft.com/office/officeart/2008/layout/HorizontalMultiLevelHierarchy"/>
    <dgm:cxn modelId="{7B212DF4-F6F0-4FEF-9649-93AE67E9DBDC}" type="presParOf" srcId="{D9795990-8FA6-46E8-8D21-3F3914A7ADC8}" destId="{F74CEAC4-8A0D-4D34-AFF8-87B058BE7C90}" srcOrd="2" destOrd="0" presId="urn:microsoft.com/office/officeart/2008/layout/HorizontalMultiLevelHierarchy"/>
    <dgm:cxn modelId="{6D0C23E6-3BAF-4D0F-8401-02B20FC31204}" type="presParOf" srcId="{F74CEAC4-8A0D-4D34-AFF8-87B058BE7C90}" destId="{DEC633AE-1690-48D5-B902-DD8DAD7ED92A}" srcOrd="0" destOrd="0" presId="urn:microsoft.com/office/officeart/2008/layout/HorizontalMultiLevelHierarchy"/>
    <dgm:cxn modelId="{5F36CCAE-A25B-42B2-B4BB-F9C80DFEAABF}" type="presParOf" srcId="{D9795990-8FA6-46E8-8D21-3F3914A7ADC8}" destId="{DB15D96F-30B4-408E-94C2-B673BDCAFEDF}" srcOrd="3" destOrd="0" presId="urn:microsoft.com/office/officeart/2008/layout/HorizontalMultiLevelHierarchy"/>
    <dgm:cxn modelId="{BCA94095-7C7C-425B-A590-0E2B8E98071B}" type="presParOf" srcId="{DB15D96F-30B4-408E-94C2-B673BDCAFEDF}" destId="{3900D3E4-BD88-4087-B43A-3BA68B9768DD}" srcOrd="0" destOrd="0" presId="urn:microsoft.com/office/officeart/2008/layout/HorizontalMultiLevelHierarchy"/>
    <dgm:cxn modelId="{97184FA9-BB7D-4D98-8755-AEF8AE6EB4C9}" type="presParOf" srcId="{DB15D96F-30B4-408E-94C2-B673BDCAFEDF}" destId="{90BF77A1-C1B8-4B81-9DB0-427F8E6DF158}" srcOrd="1" destOrd="0" presId="urn:microsoft.com/office/officeart/2008/layout/HorizontalMultiLevelHierarchy"/>
    <dgm:cxn modelId="{7895D783-074F-4841-823F-7FC9C73E47BE}" type="presParOf" srcId="{D9795990-8FA6-46E8-8D21-3F3914A7ADC8}" destId="{D3F19625-9012-4FB2-BB96-39CC483983DB}" srcOrd="4" destOrd="0" presId="urn:microsoft.com/office/officeart/2008/layout/HorizontalMultiLevelHierarchy"/>
    <dgm:cxn modelId="{51C95BC3-67AD-4B9A-8043-D55BC1F80ADB}" type="presParOf" srcId="{D3F19625-9012-4FB2-BB96-39CC483983DB}" destId="{C01E7F11-D3D2-4EB9-AAA7-90FF8D04AE63}" srcOrd="0" destOrd="0" presId="urn:microsoft.com/office/officeart/2008/layout/HorizontalMultiLevelHierarchy"/>
    <dgm:cxn modelId="{F6CAC7B3-9240-44A3-AEF8-B9743EB64F9A}" type="presParOf" srcId="{D9795990-8FA6-46E8-8D21-3F3914A7ADC8}" destId="{299E3D1E-7BC5-4ACE-B563-F4E55B902AFB}" srcOrd="5" destOrd="0" presId="urn:microsoft.com/office/officeart/2008/layout/HorizontalMultiLevelHierarchy"/>
    <dgm:cxn modelId="{AD7106F6-0F74-4D62-966B-9B40572540B7}" type="presParOf" srcId="{299E3D1E-7BC5-4ACE-B563-F4E55B902AFB}" destId="{4BB47225-94C8-4BF3-8EDC-E1DDB9D403D0}" srcOrd="0" destOrd="0" presId="urn:microsoft.com/office/officeart/2008/layout/HorizontalMultiLevelHierarchy"/>
    <dgm:cxn modelId="{8907C6C1-66E7-46BA-9161-D7EA1863B5F4}" type="presParOf" srcId="{299E3D1E-7BC5-4ACE-B563-F4E55B902AFB}" destId="{A7288371-E608-4C36-9AA5-F35475DF9FA4}" srcOrd="1" destOrd="0" presId="urn:microsoft.com/office/officeart/2008/layout/HorizontalMultiLevelHierarchy"/>
    <dgm:cxn modelId="{57CB311B-3ED2-467F-BA92-1FA9969F3BE1}" type="presParOf" srcId="{15670589-92CA-41CC-921C-2E44C116B69A}" destId="{928754CB-36EA-4DE6-9438-51A523C4144A}" srcOrd="4" destOrd="0" presId="urn:microsoft.com/office/officeart/2008/layout/HorizontalMultiLevelHierarchy"/>
    <dgm:cxn modelId="{CD0898D1-0392-483C-A02E-4653E3F85473}" type="presParOf" srcId="{928754CB-36EA-4DE6-9438-51A523C4144A}" destId="{C88EC77F-DC41-407A-B1D4-D533B85165A8}" srcOrd="0" destOrd="0" presId="urn:microsoft.com/office/officeart/2008/layout/HorizontalMultiLevelHierarchy"/>
    <dgm:cxn modelId="{DE520753-A07D-48E9-897F-05E144035F2A}" type="presParOf" srcId="{15670589-92CA-41CC-921C-2E44C116B69A}" destId="{1B7712D8-90DE-42A1-88D9-2AE407DA67D2}" srcOrd="5" destOrd="0" presId="urn:microsoft.com/office/officeart/2008/layout/HorizontalMultiLevelHierarchy"/>
    <dgm:cxn modelId="{B452F91A-C9C1-4A27-BB32-11344D3CDEAD}" type="presParOf" srcId="{1B7712D8-90DE-42A1-88D9-2AE407DA67D2}" destId="{FC61A839-831A-4B3D-B686-8B7791F5DF34}" srcOrd="0" destOrd="0" presId="urn:microsoft.com/office/officeart/2008/layout/HorizontalMultiLevelHierarchy"/>
    <dgm:cxn modelId="{A6C40F18-883C-4107-A22E-3EE9E2789742}" type="presParOf" srcId="{1B7712D8-90DE-42A1-88D9-2AE407DA67D2}" destId="{86514FE4-6F67-43F5-B314-23D6F83C0AC1}" srcOrd="1" destOrd="0" presId="urn:microsoft.com/office/officeart/2008/layout/HorizontalMultiLevelHierarchy"/>
    <dgm:cxn modelId="{12AAEC72-D626-4F57-82EE-8D2FA38CF611}" type="presParOf" srcId="{1139CE67-E80C-4F07-984F-B639027EAE1A}" destId="{9868B745-DA52-437D-A3E2-BD5B1C2DD7C0}" srcOrd="4" destOrd="0" presId="urn:microsoft.com/office/officeart/2008/layout/HorizontalMultiLevelHierarchy"/>
    <dgm:cxn modelId="{C93F42CF-0D60-4F14-B88E-E193B157BFD0}" type="presParOf" srcId="{9868B745-DA52-437D-A3E2-BD5B1C2DD7C0}" destId="{74A4E790-0BB2-4FAE-8F0B-299CBFDC8FC7}" srcOrd="0" destOrd="0" presId="urn:microsoft.com/office/officeart/2008/layout/HorizontalMultiLevelHierarchy"/>
    <dgm:cxn modelId="{FE31DDF7-1159-40E7-ADB8-DF5AA1C20B88}" type="presParOf" srcId="{1139CE67-E80C-4F07-984F-B639027EAE1A}" destId="{E0C04FF6-E40B-4F6B-9F20-5B76D2E8891B}" srcOrd="5" destOrd="0" presId="urn:microsoft.com/office/officeart/2008/layout/HorizontalMultiLevelHierarchy"/>
    <dgm:cxn modelId="{C2C8EB79-B000-4306-93D8-533C58DDE457}" type="presParOf" srcId="{E0C04FF6-E40B-4F6B-9F20-5B76D2E8891B}" destId="{9A132CA6-7C46-4849-A313-754A3F80471C}" srcOrd="0" destOrd="0" presId="urn:microsoft.com/office/officeart/2008/layout/HorizontalMultiLevelHierarchy"/>
    <dgm:cxn modelId="{AA962FC6-4FB8-420C-A1DA-48B8EFBA1E3E}" type="presParOf" srcId="{E0C04FF6-E40B-4F6B-9F20-5B76D2E8891B}" destId="{23A04829-BAE9-4620-BFB3-1E7487C4B4C0}" srcOrd="1" destOrd="0" presId="urn:microsoft.com/office/officeart/2008/layout/HorizontalMultiLevelHierarchy"/>
    <dgm:cxn modelId="{13567408-76C1-479E-89AC-B147B9035607}" type="presParOf" srcId="{23A04829-BAE9-4620-BFB3-1E7487C4B4C0}" destId="{58C118FD-208A-47CE-AB4A-84A629D82837}" srcOrd="0" destOrd="0" presId="urn:microsoft.com/office/officeart/2008/layout/HorizontalMultiLevelHierarchy"/>
    <dgm:cxn modelId="{A9D31294-7450-4130-9519-4031D52F4EE5}" type="presParOf" srcId="{58C118FD-208A-47CE-AB4A-84A629D82837}" destId="{265D56EE-E044-4339-A01F-5A0A5016E17E}" srcOrd="0" destOrd="0" presId="urn:microsoft.com/office/officeart/2008/layout/HorizontalMultiLevelHierarchy"/>
    <dgm:cxn modelId="{26389CB6-04DC-4AFE-8044-C5A73F4DD142}" type="presParOf" srcId="{23A04829-BAE9-4620-BFB3-1E7487C4B4C0}" destId="{A4062B5E-5447-481E-9C2A-821ABAF05B21}" srcOrd="1" destOrd="0" presId="urn:microsoft.com/office/officeart/2008/layout/HorizontalMultiLevelHierarchy"/>
    <dgm:cxn modelId="{A41FA148-603B-44CF-A858-694219F57DA1}" type="presParOf" srcId="{A4062B5E-5447-481E-9C2A-821ABAF05B21}" destId="{C6087C19-6C62-471F-A3DC-F3BA082C0A90}" srcOrd="0" destOrd="0" presId="urn:microsoft.com/office/officeart/2008/layout/HorizontalMultiLevelHierarchy"/>
    <dgm:cxn modelId="{B8C56A04-9134-45AC-9BC5-60144E06FE04}" type="presParOf" srcId="{A4062B5E-5447-481E-9C2A-821ABAF05B21}" destId="{469B2E6D-31D1-4A58-AD94-C31A26AA27DE}" srcOrd="1" destOrd="0" presId="urn:microsoft.com/office/officeart/2008/layout/HorizontalMultiLevelHierarchy"/>
    <dgm:cxn modelId="{9D14CCAA-8CEE-4159-9AF1-DF389133D923}" type="presParOf" srcId="{857CF604-EAEA-42D2-8395-E1FCCC62E282}" destId="{BFB8FAE0-04D3-407A-80EA-E4DDD47BE433}" srcOrd="4" destOrd="0" presId="urn:microsoft.com/office/officeart/2008/layout/HorizontalMultiLevelHierarchy"/>
    <dgm:cxn modelId="{092350AF-EE6B-4A31-B42D-937FE818B9D2}" type="presParOf" srcId="{BFB8FAE0-04D3-407A-80EA-E4DDD47BE433}" destId="{8FF54626-E1EF-4707-8CFE-50ACFE162935}" srcOrd="0" destOrd="0" presId="urn:microsoft.com/office/officeart/2008/layout/HorizontalMultiLevelHierarchy"/>
    <dgm:cxn modelId="{C0915A0D-E6BE-4C17-A865-B0EA9CDBE118}" type="presParOf" srcId="{857CF604-EAEA-42D2-8395-E1FCCC62E282}" destId="{F9F99412-3309-43F2-8859-04EF4DE34C17}" srcOrd="5" destOrd="0" presId="urn:microsoft.com/office/officeart/2008/layout/HorizontalMultiLevelHierarchy"/>
    <dgm:cxn modelId="{F312B72A-483E-43E7-9409-3255C7A339B6}" type="presParOf" srcId="{F9F99412-3309-43F2-8859-04EF4DE34C17}" destId="{B3238CF4-F65E-467F-9B2D-90961F4C2277}" srcOrd="0" destOrd="0" presId="urn:microsoft.com/office/officeart/2008/layout/HorizontalMultiLevelHierarchy"/>
    <dgm:cxn modelId="{775A852E-4FE8-45CE-96CA-5D6B00186880}" type="presParOf" srcId="{F9F99412-3309-43F2-8859-04EF4DE34C17}" destId="{CC2A42BE-91D1-4A50-BC77-F398A77A5638}" srcOrd="1" destOrd="0" presId="urn:microsoft.com/office/officeart/2008/layout/HorizontalMultiLevelHierarchy"/>
    <dgm:cxn modelId="{1FC25109-2BAC-43A9-8D1C-6C8D37E39AF1}" type="presParOf" srcId="{CC2A42BE-91D1-4A50-BC77-F398A77A5638}" destId="{2041F082-AA13-4167-8BD3-5D1010605964}" srcOrd="0" destOrd="0" presId="urn:microsoft.com/office/officeart/2008/layout/HorizontalMultiLevelHierarchy"/>
    <dgm:cxn modelId="{9894ACBD-1D1A-49AF-926E-B0A39C9DC119}" type="presParOf" srcId="{2041F082-AA13-4167-8BD3-5D1010605964}" destId="{BF2286ED-0B66-4B10-9DC3-91EB17240919}" srcOrd="0" destOrd="0" presId="urn:microsoft.com/office/officeart/2008/layout/HorizontalMultiLevelHierarchy"/>
    <dgm:cxn modelId="{38B8ECA3-D572-4D21-8F79-54AC4E3CA323}" type="presParOf" srcId="{CC2A42BE-91D1-4A50-BC77-F398A77A5638}" destId="{C4E5C031-C558-472D-BA06-B4B10B2F83B9}" srcOrd="1" destOrd="0" presId="urn:microsoft.com/office/officeart/2008/layout/HorizontalMultiLevelHierarchy"/>
    <dgm:cxn modelId="{6A17021B-2E71-447D-A21B-67CD47B56B23}" type="presParOf" srcId="{C4E5C031-C558-472D-BA06-B4B10B2F83B9}" destId="{AF01069E-6693-4401-90E2-E9EFD203E13C}" srcOrd="0" destOrd="0" presId="urn:microsoft.com/office/officeart/2008/layout/HorizontalMultiLevelHierarchy"/>
    <dgm:cxn modelId="{6DE30E0B-14CA-4999-9E3C-F5903D7AED41}" type="presParOf" srcId="{C4E5C031-C558-472D-BA06-B4B10B2F83B9}" destId="{F6B804AB-5ED3-423C-86AC-6BE41FE6A4E7}"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F76748B-59E1-44AB-BB06-1773C2783450}" type="doc">
      <dgm:prSet loTypeId="urn:microsoft.com/office/officeart/2005/8/layout/hList2" loCatId="list" qsTypeId="urn:microsoft.com/office/officeart/2005/8/quickstyle/3d5" qsCatId="3D" csTypeId="urn:microsoft.com/office/officeart/2005/8/colors/accent1_2" csCatId="accent1" phldr="1"/>
      <dgm:spPr/>
      <dgm:t>
        <a:bodyPr/>
        <a:lstStyle/>
        <a:p>
          <a:endParaRPr lang="en-GB"/>
        </a:p>
      </dgm:t>
    </dgm:pt>
    <dgm:pt modelId="{B148B560-2D81-4D69-806B-24945BC0B99A}">
      <dgm:prSet phldrT="[Text]"/>
      <dgm:spPr/>
      <dgm:t>
        <a:bodyPr/>
        <a:lstStyle/>
        <a:p>
          <a:r>
            <a:rPr lang="en-GB" dirty="0"/>
            <a:t>Active</a:t>
          </a:r>
        </a:p>
      </dgm:t>
    </dgm:pt>
    <dgm:pt modelId="{5D71F29D-C83F-450C-BA31-FCC955264BEA}" type="parTrans" cxnId="{E4C8A1D8-2939-4B6C-B12A-D5E3EF86F487}">
      <dgm:prSet/>
      <dgm:spPr/>
      <dgm:t>
        <a:bodyPr/>
        <a:lstStyle/>
        <a:p>
          <a:endParaRPr lang="en-GB"/>
        </a:p>
      </dgm:t>
    </dgm:pt>
    <dgm:pt modelId="{3F073407-33A4-4E2B-B467-E02DA1ABC52C}" type="sibTrans" cxnId="{E4C8A1D8-2939-4B6C-B12A-D5E3EF86F487}">
      <dgm:prSet/>
      <dgm:spPr/>
      <dgm:t>
        <a:bodyPr/>
        <a:lstStyle/>
        <a:p>
          <a:endParaRPr lang="en-GB"/>
        </a:p>
      </dgm:t>
    </dgm:pt>
    <dgm:pt modelId="{D30617B3-00A9-4DEB-90ED-8176D82B7272}">
      <dgm:prSet phldrT="[Text]"/>
      <dgm:spPr/>
      <dgm:t>
        <a:bodyPr/>
        <a:lstStyle/>
        <a:p>
          <a:pPr algn="just"/>
          <a:r>
            <a:rPr lang="en-GB" dirty="0"/>
            <a:t>Packets are crafted and sent to the target </a:t>
          </a:r>
        </a:p>
      </dgm:t>
    </dgm:pt>
    <dgm:pt modelId="{D5C51181-3E10-4B9B-B505-B58BC400D3FC}" type="parTrans" cxnId="{3274F587-A2E9-4CEA-98B4-A05364B61977}">
      <dgm:prSet/>
      <dgm:spPr/>
      <dgm:t>
        <a:bodyPr/>
        <a:lstStyle/>
        <a:p>
          <a:endParaRPr lang="en-GB"/>
        </a:p>
      </dgm:t>
    </dgm:pt>
    <dgm:pt modelId="{7C879B4F-467F-4A95-9E40-70FCB8219263}" type="sibTrans" cxnId="{3274F587-A2E9-4CEA-98B4-A05364B61977}">
      <dgm:prSet/>
      <dgm:spPr/>
      <dgm:t>
        <a:bodyPr/>
        <a:lstStyle/>
        <a:p>
          <a:endParaRPr lang="en-GB"/>
        </a:p>
      </dgm:t>
    </dgm:pt>
    <dgm:pt modelId="{63B1079E-727A-4AC0-BA76-0ADD17B1269A}">
      <dgm:prSet phldrT="[Text]"/>
      <dgm:spPr/>
      <dgm:t>
        <a:bodyPr/>
        <a:lstStyle/>
        <a:p>
          <a:pPr algn="just"/>
          <a:r>
            <a:rPr lang="en-GB" dirty="0"/>
            <a:t>Determine OS</a:t>
          </a:r>
        </a:p>
      </dgm:t>
    </dgm:pt>
    <dgm:pt modelId="{542E191A-61BC-4D36-A8A6-CC45A23D229E}" type="parTrans" cxnId="{D53C72FF-86A4-4F1E-A70B-D8062BAD1924}">
      <dgm:prSet/>
      <dgm:spPr/>
      <dgm:t>
        <a:bodyPr/>
        <a:lstStyle/>
        <a:p>
          <a:endParaRPr lang="en-GB"/>
        </a:p>
      </dgm:t>
    </dgm:pt>
    <dgm:pt modelId="{BE6A9A79-CF2D-48D2-8801-77ADF476A950}" type="sibTrans" cxnId="{D53C72FF-86A4-4F1E-A70B-D8062BAD1924}">
      <dgm:prSet/>
      <dgm:spPr/>
      <dgm:t>
        <a:bodyPr/>
        <a:lstStyle/>
        <a:p>
          <a:endParaRPr lang="en-GB"/>
        </a:p>
      </dgm:t>
    </dgm:pt>
    <dgm:pt modelId="{D53B73C3-6C85-4F10-B7D7-5DF2B83E7575}">
      <dgm:prSet phldrT="[Text]"/>
      <dgm:spPr/>
      <dgm:t>
        <a:bodyPr/>
        <a:lstStyle/>
        <a:p>
          <a:r>
            <a:rPr lang="en-GB" dirty="0"/>
            <a:t>Passive</a:t>
          </a:r>
        </a:p>
      </dgm:t>
    </dgm:pt>
    <dgm:pt modelId="{B710F18C-72D3-4BB7-99DF-89F99EC67DD0}" type="parTrans" cxnId="{9ABF2A5D-12B1-4953-9DD5-44C6E9FA0BD8}">
      <dgm:prSet/>
      <dgm:spPr/>
      <dgm:t>
        <a:bodyPr/>
        <a:lstStyle/>
        <a:p>
          <a:endParaRPr lang="en-GB"/>
        </a:p>
      </dgm:t>
    </dgm:pt>
    <dgm:pt modelId="{06543EDF-13F6-41AD-B08F-E92D3055D418}" type="sibTrans" cxnId="{9ABF2A5D-12B1-4953-9DD5-44C6E9FA0BD8}">
      <dgm:prSet/>
      <dgm:spPr/>
      <dgm:t>
        <a:bodyPr/>
        <a:lstStyle/>
        <a:p>
          <a:endParaRPr lang="en-GB"/>
        </a:p>
      </dgm:t>
    </dgm:pt>
    <dgm:pt modelId="{D843BD96-CCAC-4E5F-BCB5-2D4962E428DC}">
      <dgm:prSet phldrT="[Text]"/>
      <dgm:spPr/>
      <dgm:t>
        <a:bodyPr/>
        <a:lstStyle/>
        <a:p>
          <a:r>
            <a:rPr lang="en-GB" dirty="0"/>
            <a:t>Looking into the error messages. </a:t>
          </a:r>
        </a:p>
      </dgm:t>
    </dgm:pt>
    <dgm:pt modelId="{607374B0-EB8D-45B5-8304-ACD579EE8F90}" type="parTrans" cxnId="{BA0FF676-C914-47A1-8814-F0212C9CAF93}">
      <dgm:prSet/>
      <dgm:spPr/>
      <dgm:t>
        <a:bodyPr/>
        <a:lstStyle/>
        <a:p>
          <a:endParaRPr lang="en-GB"/>
        </a:p>
      </dgm:t>
    </dgm:pt>
    <dgm:pt modelId="{98C26471-0EF9-4222-9383-44BE25E9D8A0}" type="sibTrans" cxnId="{BA0FF676-C914-47A1-8814-F0212C9CAF93}">
      <dgm:prSet/>
      <dgm:spPr/>
      <dgm:t>
        <a:bodyPr/>
        <a:lstStyle/>
        <a:p>
          <a:endParaRPr lang="en-GB"/>
        </a:p>
      </dgm:t>
    </dgm:pt>
    <dgm:pt modelId="{53F8A545-7AE1-449F-9F91-B4F77477DFAB}">
      <dgm:prSet phldrT="[Text]"/>
      <dgm:spPr/>
      <dgm:t>
        <a:bodyPr/>
        <a:lstStyle/>
        <a:p>
          <a:r>
            <a:rPr lang="en-GB" dirty="0"/>
            <a:t>Observing Packets. (Capture, analyse)</a:t>
          </a:r>
        </a:p>
      </dgm:t>
    </dgm:pt>
    <dgm:pt modelId="{E7B8958B-AE0F-4188-AF2C-D6AB64BF9E86}" type="parTrans" cxnId="{29F4EF8F-4B8E-42B6-9F0F-0CC08FE506A2}">
      <dgm:prSet/>
      <dgm:spPr/>
      <dgm:t>
        <a:bodyPr/>
        <a:lstStyle/>
        <a:p>
          <a:endParaRPr lang="en-GB"/>
        </a:p>
      </dgm:t>
    </dgm:pt>
    <dgm:pt modelId="{FF9D869A-2343-4F0B-AA50-C0354F68D687}" type="sibTrans" cxnId="{29F4EF8F-4B8E-42B6-9F0F-0CC08FE506A2}">
      <dgm:prSet/>
      <dgm:spPr/>
      <dgm:t>
        <a:bodyPr/>
        <a:lstStyle/>
        <a:p>
          <a:endParaRPr lang="en-GB"/>
        </a:p>
      </dgm:t>
    </dgm:pt>
    <dgm:pt modelId="{0E24C964-278B-4021-8B46-5262F44EC00A}">
      <dgm:prSet phldrT="[Text]"/>
      <dgm:spPr/>
      <dgm:t>
        <a:bodyPr/>
        <a:lstStyle/>
        <a:p>
          <a:pPr algn="just"/>
          <a:r>
            <a:rPr lang="en-GB" dirty="0"/>
            <a:t>The Reponses were gathered, compared and analysed </a:t>
          </a:r>
        </a:p>
      </dgm:t>
    </dgm:pt>
    <dgm:pt modelId="{2F7738A0-A108-4345-846D-7C24C6D327F9}" type="parTrans" cxnId="{6AF4D055-6152-44B8-A4D8-A3EEEFDEAA5F}">
      <dgm:prSet/>
      <dgm:spPr/>
      <dgm:t>
        <a:bodyPr/>
        <a:lstStyle/>
        <a:p>
          <a:endParaRPr lang="en-GB"/>
        </a:p>
      </dgm:t>
    </dgm:pt>
    <dgm:pt modelId="{61B3976F-949C-4E69-A43C-785BEDA0D812}" type="sibTrans" cxnId="{6AF4D055-6152-44B8-A4D8-A3EEEFDEAA5F}">
      <dgm:prSet/>
      <dgm:spPr/>
      <dgm:t>
        <a:bodyPr/>
        <a:lstStyle/>
        <a:p>
          <a:endParaRPr lang="en-GB"/>
        </a:p>
      </dgm:t>
    </dgm:pt>
    <dgm:pt modelId="{03D5A4E2-33E7-4246-A881-063BC6E92FC8}">
      <dgm:prSet phldrT="[Text]"/>
      <dgm:spPr/>
      <dgm:t>
        <a:bodyPr/>
        <a:lstStyle/>
        <a:p>
          <a:pPr algn="just"/>
          <a:r>
            <a:rPr lang="en-GB" dirty="0"/>
            <a:t>Note: </a:t>
          </a:r>
          <a:r>
            <a:rPr lang="en-GB" dirty="0" err="1"/>
            <a:t>OS’es</a:t>
          </a:r>
          <a:r>
            <a:rPr lang="en-GB" dirty="0"/>
            <a:t> could have different responses because of their TCP/IP stack implementation</a:t>
          </a:r>
        </a:p>
      </dgm:t>
    </dgm:pt>
    <dgm:pt modelId="{FE9ABB2F-C360-4990-B357-B11580B5C6B3}" type="parTrans" cxnId="{E12E6417-0522-4C0F-92C9-8E877F8B8502}">
      <dgm:prSet/>
      <dgm:spPr/>
      <dgm:t>
        <a:bodyPr/>
        <a:lstStyle/>
        <a:p>
          <a:endParaRPr lang="en-GB"/>
        </a:p>
      </dgm:t>
    </dgm:pt>
    <dgm:pt modelId="{1E320CCB-FB2D-4D1D-B5EA-C01EBC25A120}" type="sibTrans" cxnId="{E12E6417-0522-4C0F-92C9-8E877F8B8502}">
      <dgm:prSet/>
      <dgm:spPr/>
      <dgm:t>
        <a:bodyPr/>
        <a:lstStyle/>
        <a:p>
          <a:endParaRPr lang="en-GB"/>
        </a:p>
      </dgm:t>
    </dgm:pt>
    <dgm:pt modelId="{F8426E24-ABAD-4F59-94C7-B6FC81BD7EDE}">
      <dgm:prSet phldrT="[Text]"/>
      <dgm:spPr/>
      <dgm:t>
        <a:bodyPr/>
        <a:lstStyle/>
        <a:p>
          <a:r>
            <a:rPr lang="en-GB" dirty="0"/>
            <a:t>Information like Server Type, OS, Tools etc.</a:t>
          </a:r>
        </a:p>
      </dgm:t>
    </dgm:pt>
    <dgm:pt modelId="{A0433589-A583-46A5-9046-804DBBAE7B37}" type="parTrans" cxnId="{ECE60DD5-F86D-4A5D-A33B-14BEF5C97984}">
      <dgm:prSet/>
      <dgm:spPr/>
      <dgm:t>
        <a:bodyPr/>
        <a:lstStyle/>
        <a:p>
          <a:endParaRPr lang="en-GB"/>
        </a:p>
      </dgm:t>
    </dgm:pt>
    <dgm:pt modelId="{636DB738-4990-45DE-941C-E448C79AE00E}" type="sibTrans" cxnId="{ECE60DD5-F86D-4A5D-A33B-14BEF5C97984}">
      <dgm:prSet/>
      <dgm:spPr/>
      <dgm:t>
        <a:bodyPr/>
        <a:lstStyle/>
        <a:p>
          <a:endParaRPr lang="en-GB"/>
        </a:p>
      </dgm:t>
    </dgm:pt>
    <dgm:pt modelId="{0C4EA18D-25FB-48CC-A422-165D608B7B66}">
      <dgm:prSet phldrT="[Text]"/>
      <dgm:spPr/>
      <dgm:t>
        <a:bodyPr/>
        <a:lstStyle/>
        <a:p>
          <a:r>
            <a:rPr lang="en-GB" dirty="0"/>
            <a:t>Other available details (.php uses </a:t>
          </a:r>
          <a:r>
            <a:rPr lang="en-GB" dirty="0" err="1"/>
            <a:t>apache</a:t>
          </a:r>
          <a:r>
            <a:rPr lang="en-GB" dirty="0"/>
            <a:t> server, Linux, .</a:t>
          </a:r>
          <a:r>
            <a:rPr lang="en-GB" dirty="0" err="1"/>
            <a:t>aspx</a:t>
          </a:r>
          <a:r>
            <a:rPr lang="en-GB" dirty="0"/>
            <a:t> uses IIS Server, Windows</a:t>
          </a:r>
        </a:p>
      </dgm:t>
    </dgm:pt>
    <dgm:pt modelId="{ED9A045A-435A-4402-A8DE-F3B9ECEB6E36}" type="parTrans" cxnId="{DAFA1198-4FC1-4307-A60A-C72D8411465F}">
      <dgm:prSet/>
      <dgm:spPr/>
      <dgm:t>
        <a:bodyPr/>
        <a:lstStyle/>
        <a:p>
          <a:endParaRPr lang="en-GB"/>
        </a:p>
      </dgm:t>
    </dgm:pt>
    <dgm:pt modelId="{1393CAA0-DEC2-43F0-97A0-C3A2A8A44BA4}" type="sibTrans" cxnId="{DAFA1198-4FC1-4307-A60A-C72D8411465F}">
      <dgm:prSet/>
      <dgm:spPr/>
      <dgm:t>
        <a:bodyPr/>
        <a:lstStyle/>
        <a:p>
          <a:endParaRPr lang="en-GB"/>
        </a:p>
      </dgm:t>
    </dgm:pt>
    <dgm:pt modelId="{C3864096-0FC1-48ED-8094-AD72E9A85969}" type="pres">
      <dgm:prSet presAssocID="{9F76748B-59E1-44AB-BB06-1773C2783450}" presName="linearFlow" presStyleCnt="0">
        <dgm:presLayoutVars>
          <dgm:dir/>
          <dgm:animLvl val="lvl"/>
          <dgm:resizeHandles/>
        </dgm:presLayoutVars>
      </dgm:prSet>
      <dgm:spPr/>
    </dgm:pt>
    <dgm:pt modelId="{4CD00711-0DB8-44BD-84BF-C045B1EC28A3}" type="pres">
      <dgm:prSet presAssocID="{B148B560-2D81-4D69-806B-24945BC0B99A}" presName="compositeNode" presStyleCnt="0">
        <dgm:presLayoutVars>
          <dgm:bulletEnabled val="1"/>
        </dgm:presLayoutVars>
      </dgm:prSet>
      <dgm:spPr/>
    </dgm:pt>
    <dgm:pt modelId="{5895D9F3-8CEA-4CD3-9CC3-4627921DDE39}" type="pres">
      <dgm:prSet presAssocID="{B148B560-2D81-4D69-806B-24945BC0B99A}" presName="image" presStyleLbl="fgImgPlac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Bookmark with solid fill"/>
        </a:ext>
      </dgm:extLst>
    </dgm:pt>
    <dgm:pt modelId="{D150EE62-5725-4873-A907-E27FFAE5FE5F}" type="pres">
      <dgm:prSet presAssocID="{B148B560-2D81-4D69-806B-24945BC0B99A}" presName="childNode" presStyleLbl="node1" presStyleIdx="0" presStyleCnt="2">
        <dgm:presLayoutVars>
          <dgm:bulletEnabled val="1"/>
        </dgm:presLayoutVars>
      </dgm:prSet>
      <dgm:spPr/>
    </dgm:pt>
    <dgm:pt modelId="{1F4B2C46-0CB4-44FC-816B-B6D784C200AF}" type="pres">
      <dgm:prSet presAssocID="{B148B560-2D81-4D69-806B-24945BC0B99A}" presName="parentNode" presStyleLbl="revTx" presStyleIdx="0" presStyleCnt="2">
        <dgm:presLayoutVars>
          <dgm:chMax val="0"/>
          <dgm:bulletEnabled val="1"/>
        </dgm:presLayoutVars>
      </dgm:prSet>
      <dgm:spPr/>
    </dgm:pt>
    <dgm:pt modelId="{9FD732DD-53F1-40AB-98D0-29C8C553C6C0}" type="pres">
      <dgm:prSet presAssocID="{3F073407-33A4-4E2B-B467-E02DA1ABC52C}" presName="sibTrans" presStyleCnt="0"/>
      <dgm:spPr/>
    </dgm:pt>
    <dgm:pt modelId="{7048368C-6C91-441D-B3AE-7485079F8843}" type="pres">
      <dgm:prSet presAssocID="{D53B73C3-6C85-4F10-B7D7-5DF2B83E7575}" presName="compositeNode" presStyleCnt="0">
        <dgm:presLayoutVars>
          <dgm:bulletEnabled val="1"/>
        </dgm:presLayoutVars>
      </dgm:prSet>
      <dgm:spPr/>
    </dgm:pt>
    <dgm:pt modelId="{027CABB1-BEFC-42BF-8694-032309A0F73C}" type="pres">
      <dgm:prSet presAssocID="{D53B73C3-6C85-4F10-B7D7-5DF2B83E7575}" presName="image" presStyleLbl="fgImgPlac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Bookmark outline"/>
        </a:ext>
      </dgm:extLst>
    </dgm:pt>
    <dgm:pt modelId="{1BA9DBE5-04F4-446F-A2A8-8CAFCDF78649}" type="pres">
      <dgm:prSet presAssocID="{D53B73C3-6C85-4F10-B7D7-5DF2B83E7575}" presName="childNode" presStyleLbl="node1" presStyleIdx="1" presStyleCnt="2">
        <dgm:presLayoutVars>
          <dgm:bulletEnabled val="1"/>
        </dgm:presLayoutVars>
      </dgm:prSet>
      <dgm:spPr/>
    </dgm:pt>
    <dgm:pt modelId="{CFB68380-6CF9-4C38-A4F7-C7F9C20B2048}" type="pres">
      <dgm:prSet presAssocID="{D53B73C3-6C85-4F10-B7D7-5DF2B83E7575}" presName="parentNode" presStyleLbl="revTx" presStyleIdx="1" presStyleCnt="2">
        <dgm:presLayoutVars>
          <dgm:chMax val="0"/>
          <dgm:bulletEnabled val="1"/>
        </dgm:presLayoutVars>
      </dgm:prSet>
      <dgm:spPr/>
    </dgm:pt>
  </dgm:ptLst>
  <dgm:cxnLst>
    <dgm:cxn modelId="{E12E6417-0522-4C0F-92C9-8E877F8B8502}" srcId="{B148B560-2D81-4D69-806B-24945BC0B99A}" destId="{03D5A4E2-33E7-4246-A881-063BC6E92FC8}" srcOrd="3" destOrd="0" parTransId="{FE9ABB2F-C360-4990-B357-B11580B5C6B3}" sibTransId="{1E320CCB-FB2D-4D1D-B5EA-C01EBC25A120}"/>
    <dgm:cxn modelId="{23F73A19-FCAE-496C-9656-6F995946DCFB}" type="presOf" srcId="{F8426E24-ABAD-4F59-94C7-B6FC81BD7EDE}" destId="{1BA9DBE5-04F4-446F-A2A8-8CAFCDF78649}" srcOrd="0" destOrd="1" presId="urn:microsoft.com/office/officeart/2005/8/layout/hList2"/>
    <dgm:cxn modelId="{DB7D551A-2DFF-4353-9A55-12EE877B8113}" type="presOf" srcId="{0E24C964-278B-4021-8B46-5262F44EC00A}" destId="{D150EE62-5725-4873-A907-E27FFAE5FE5F}" srcOrd="0" destOrd="1" presId="urn:microsoft.com/office/officeart/2005/8/layout/hList2"/>
    <dgm:cxn modelId="{8EC2782C-3212-4274-9B8D-BA7055C388A1}" type="presOf" srcId="{53F8A545-7AE1-449F-9F91-B4F77477DFAB}" destId="{1BA9DBE5-04F4-446F-A2A8-8CAFCDF78649}" srcOrd="0" destOrd="2" presId="urn:microsoft.com/office/officeart/2005/8/layout/hList2"/>
    <dgm:cxn modelId="{9ABF2A5D-12B1-4953-9DD5-44C6E9FA0BD8}" srcId="{9F76748B-59E1-44AB-BB06-1773C2783450}" destId="{D53B73C3-6C85-4F10-B7D7-5DF2B83E7575}" srcOrd="1" destOrd="0" parTransId="{B710F18C-72D3-4BB7-99DF-89F99EC67DD0}" sibTransId="{06543EDF-13F6-41AD-B08F-E92D3055D418}"/>
    <dgm:cxn modelId="{8E7E6D5F-2B7F-473E-BA99-E1C3F03EEF47}" type="presOf" srcId="{B148B560-2D81-4D69-806B-24945BC0B99A}" destId="{1F4B2C46-0CB4-44FC-816B-B6D784C200AF}" srcOrd="0" destOrd="0" presId="urn:microsoft.com/office/officeart/2005/8/layout/hList2"/>
    <dgm:cxn modelId="{78D3F743-9125-4392-9C7E-C78B3E4E9668}" type="presOf" srcId="{9F76748B-59E1-44AB-BB06-1773C2783450}" destId="{C3864096-0FC1-48ED-8094-AD72E9A85969}" srcOrd="0" destOrd="0" presId="urn:microsoft.com/office/officeart/2005/8/layout/hList2"/>
    <dgm:cxn modelId="{A109A265-0587-4A00-A00A-31081D9F11C8}" type="presOf" srcId="{D30617B3-00A9-4DEB-90ED-8176D82B7272}" destId="{D150EE62-5725-4873-A907-E27FFAE5FE5F}" srcOrd="0" destOrd="0" presId="urn:microsoft.com/office/officeart/2005/8/layout/hList2"/>
    <dgm:cxn modelId="{6AF4D055-6152-44B8-A4D8-A3EEEFDEAA5F}" srcId="{B148B560-2D81-4D69-806B-24945BC0B99A}" destId="{0E24C964-278B-4021-8B46-5262F44EC00A}" srcOrd="1" destOrd="0" parTransId="{2F7738A0-A108-4345-846D-7C24C6D327F9}" sibTransId="{61B3976F-949C-4E69-A43C-785BEDA0D812}"/>
    <dgm:cxn modelId="{BA0FF676-C914-47A1-8814-F0212C9CAF93}" srcId="{D53B73C3-6C85-4F10-B7D7-5DF2B83E7575}" destId="{D843BD96-CCAC-4E5F-BCB5-2D4962E428DC}" srcOrd="0" destOrd="0" parTransId="{607374B0-EB8D-45B5-8304-ACD579EE8F90}" sibTransId="{98C26471-0EF9-4222-9383-44BE25E9D8A0}"/>
    <dgm:cxn modelId="{3274F587-A2E9-4CEA-98B4-A05364B61977}" srcId="{B148B560-2D81-4D69-806B-24945BC0B99A}" destId="{D30617B3-00A9-4DEB-90ED-8176D82B7272}" srcOrd="0" destOrd="0" parTransId="{D5C51181-3E10-4B9B-B505-B58BC400D3FC}" sibTransId="{7C879B4F-467F-4A95-9E40-70FCB8219263}"/>
    <dgm:cxn modelId="{29F4EF8F-4B8E-42B6-9F0F-0CC08FE506A2}" srcId="{D53B73C3-6C85-4F10-B7D7-5DF2B83E7575}" destId="{53F8A545-7AE1-449F-9F91-B4F77477DFAB}" srcOrd="2" destOrd="0" parTransId="{E7B8958B-AE0F-4188-AF2C-D6AB64BF9E86}" sibTransId="{FF9D869A-2343-4F0B-AA50-C0354F68D687}"/>
    <dgm:cxn modelId="{3F159094-391A-4875-8E37-4BF4BAC5DAEE}" type="presOf" srcId="{D53B73C3-6C85-4F10-B7D7-5DF2B83E7575}" destId="{CFB68380-6CF9-4C38-A4F7-C7F9C20B2048}" srcOrd="0" destOrd="0" presId="urn:microsoft.com/office/officeart/2005/8/layout/hList2"/>
    <dgm:cxn modelId="{DAFA1198-4FC1-4307-A60A-C72D8411465F}" srcId="{D53B73C3-6C85-4F10-B7D7-5DF2B83E7575}" destId="{0C4EA18D-25FB-48CC-A422-165D608B7B66}" srcOrd="3" destOrd="0" parTransId="{ED9A045A-435A-4402-A8DE-F3B9ECEB6E36}" sibTransId="{1393CAA0-DEC2-43F0-97A0-C3A2A8A44BA4}"/>
    <dgm:cxn modelId="{9187899E-68FA-487F-A450-CFC27BDD5C9E}" type="presOf" srcId="{D843BD96-CCAC-4E5F-BCB5-2D4962E428DC}" destId="{1BA9DBE5-04F4-446F-A2A8-8CAFCDF78649}" srcOrd="0" destOrd="0" presId="urn:microsoft.com/office/officeart/2005/8/layout/hList2"/>
    <dgm:cxn modelId="{FF5EC6AE-7FC4-4F26-8038-A6CCE6B0F1B7}" type="presOf" srcId="{0C4EA18D-25FB-48CC-A422-165D608B7B66}" destId="{1BA9DBE5-04F4-446F-A2A8-8CAFCDF78649}" srcOrd="0" destOrd="3" presId="urn:microsoft.com/office/officeart/2005/8/layout/hList2"/>
    <dgm:cxn modelId="{ECE60DD5-F86D-4A5D-A33B-14BEF5C97984}" srcId="{D53B73C3-6C85-4F10-B7D7-5DF2B83E7575}" destId="{F8426E24-ABAD-4F59-94C7-B6FC81BD7EDE}" srcOrd="1" destOrd="0" parTransId="{A0433589-A583-46A5-9046-804DBBAE7B37}" sibTransId="{636DB738-4990-45DE-941C-E448C79AE00E}"/>
    <dgm:cxn modelId="{E4C8A1D8-2939-4B6C-B12A-D5E3EF86F487}" srcId="{9F76748B-59E1-44AB-BB06-1773C2783450}" destId="{B148B560-2D81-4D69-806B-24945BC0B99A}" srcOrd="0" destOrd="0" parTransId="{5D71F29D-C83F-450C-BA31-FCC955264BEA}" sibTransId="{3F073407-33A4-4E2B-B467-E02DA1ABC52C}"/>
    <dgm:cxn modelId="{A97C3FDE-A1FE-4133-8AFB-56749E4C1192}" type="presOf" srcId="{03D5A4E2-33E7-4246-A881-063BC6E92FC8}" destId="{D150EE62-5725-4873-A907-E27FFAE5FE5F}" srcOrd="0" destOrd="3" presId="urn:microsoft.com/office/officeart/2005/8/layout/hList2"/>
    <dgm:cxn modelId="{D53C72FF-86A4-4F1E-A70B-D8062BAD1924}" srcId="{B148B560-2D81-4D69-806B-24945BC0B99A}" destId="{63B1079E-727A-4AC0-BA76-0ADD17B1269A}" srcOrd="2" destOrd="0" parTransId="{542E191A-61BC-4D36-A8A6-CC45A23D229E}" sibTransId="{BE6A9A79-CF2D-48D2-8801-77ADF476A950}"/>
    <dgm:cxn modelId="{DCE1D9FF-C702-4CBC-B6BB-8D7DFC38A259}" type="presOf" srcId="{63B1079E-727A-4AC0-BA76-0ADD17B1269A}" destId="{D150EE62-5725-4873-A907-E27FFAE5FE5F}" srcOrd="0" destOrd="2" presId="urn:microsoft.com/office/officeart/2005/8/layout/hList2"/>
    <dgm:cxn modelId="{06731250-F359-495D-8BFC-15FF1ACDCC39}" type="presParOf" srcId="{C3864096-0FC1-48ED-8094-AD72E9A85969}" destId="{4CD00711-0DB8-44BD-84BF-C045B1EC28A3}" srcOrd="0" destOrd="0" presId="urn:microsoft.com/office/officeart/2005/8/layout/hList2"/>
    <dgm:cxn modelId="{D735BF6E-96AB-44FA-908C-199A258F49E3}" type="presParOf" srcId="{4CD00711-0DB8-44BD-84BF-C045B1EC28A3}" destId="{5895D9F3-8CEA-4CD3-9CC3-4627921DDE39}" srcOrd="0" destOrd="0" presId="urn:microsoft.com/office/officeart/2005/8/layout/hList2"/>
    <dgm:cxn modelId="{15654551-A365-44D0-BC47-A59B6A4850AC}" type="presParOf" srcId="{4CD00711-0DB8-44BD-84BF-C045B1EC28A3}" destId="{D150EE62-5725-4873-A907-E27FFAE5FE5F}" srcOrd="1" destOrd="0" presId="urn:microsoft.com/office/officeart/2005/8/layout/hList2"/>
    <dgm:cxn modelId="{01176BE9-2B92-45E4-A2BD-07AE65B434AD}" type="presParOf" srcId="{4CD00711-0DB8-44BD-84BF-C045B1EC28A3}" destId="{1F4B2C46-0CB4-44FC-816B-B6D784C200AF}" srcOrd="2" destOrd="0" presId="urn:microsoft.com/office/officeart/2005/8/layout/hList2"/>
    <dgm:cxn modelId="{D365B41D-A525-457A-8430-FE7E20A2467C}" type="presParOf" srcId="{C3864096-0FC1-48ED-8094-AD72E9A85969}" destId="{9FD732DD-53F1-40AB-98D0-29C8C553C6C0}" srcOrd="1" destOrd="0" presId="urn:microsoft.com/office/officeart/2005/8/layout/hList2"/>
    <dgm:cxn modelId="{4D28394C-5085-4C9E-A2F1-FA925144A9F6}" type="presParOf" srcId="{C3864096-0FC1-48ED-8094-AD72E9A85969}" destId="{7048368C-6C91-441D-B3AE-7485079F8843}" srcOrd="2" destOrd="0" presId="urn:microsoft.com/office/officeart/2005/8/layout/hList2"/>
    <dgm:cxn modelId="{E73A2F50-1666-4797-B891-2FA8C0287D98}" type="presParOf" srcId="{7048368C-6C91-441D-B3AE-7485079F8843}" destId="{027CABB1-BEFC-42BF-8694-032309A0F73C}" srcOrd="0" destOrd="0" presId="urn:microsoft.com/office/officeart/2005/8/layout/hList2"/>
    <dgm:cxn modelId="{995F2BCF-7CA9-4912-BDF0-4BCD9E98B316}" type="presParOf" srcId="{7048368C-6C91-441D-B3AE-7485079F8843}" destId="{1BA9DBE5-04F4-446F-A2A8-8CAFCDF78649}" srcOrd="1" destOrd="0" presId="urn:microsoft.com/office/officeart/2005/8/layout/hList2"/>
    <dgm:cxn modelId="{C8966C65-C3EF-49F5-A795-ABF664D79331}" type="presParOf" srcId="{7048368C-6C91-441D-B3AE-7485079F8843}" destId="{CFB68380-6CF9-4C38-A4F7-C7F9C20B2048}" srcOrd="2" destOrd="0" presId="urn:microsoft.com/office/officeart/2005/8/layout/h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BE501A4B-1078-47A3-9DF1-ED171070C6C5}"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endParaRPr lang="en-GB"/>
        </a:p>
      </dgm:t>
    </dgm:pt>
    <dgm:pt modelId="{A6397BD0-BCC3-4617-B390-EE0E942C4668}">
      <dgm:prSet phldrT="[Text]"/>
      <dgm:spPr/>
      <dgm:t>
        <a:bodyPr/>
        <a:lstStyle/>
        <a:p>
          <a:r>
            <a:rPr lang="en-GB" dirty="0"/>
            <a:t>HOST</a:t>
          </a:r>
        </a:p>
      </dgm:t>
    </dgm:pt>
    <dgm:pt modelId="{236F8164-2620-452D-B246-916EA47D733B}" type="parTrans" cxnId="{799C2B21-010C-47E5-BFB7-9C3ACECB76A7}">
      <dgm:prSet/>
      <dgm:spPr/>
      <dgm:t>
        <a:bodyPr/>
        <a:lstStyle/>
        <a:p>
          <a:endParaRPr lang="en-GB"/>
        </a:p>
      </dgm:t>
    </dgm:pt>
    <dgm:pt modelId="{DF60C741-4EB3-4661-A66F-4A5C273D4C64}" type="sibTrans" cxnId="{799C2B21-010C-47E5-BFB7-9C3ACECB76A7}">
      <dgm:prSet/>
      <dgm:spPr/>
      <dgm:t>
        <a:bodyPr/>
        <a:lstStyle/>
        <a:p>
          <a:endParaRPr lang="en-GB"/>
        </a:p>
      </dgm:t>
    </dgm:pt>
    <dgm:pt modelId="{8F49A3FC-C7BB-4390-8358-57296BB8C2D9}">
      <dgm:prSet phldrT="[Text]"/>
      <dgm:spPr/>
      <dgm:t>
        <a:bodyPr/>
        <a:lstStyle/>
        <a:p>
          <a:r>
            <a:rPr lang="en-GB" dirty="0"/>
            <a:t>Identify Host</a:t>
          </a:r>
        </a:p>
      </dgm:t>
    </dgm:pt>
    <dgm:pt modelId="{C9F15C26-7D21-4D1F-B1FD-48A1F2B73DAC}" type="parTrans" cxnId="{07F56AD7-8753-4939-B9BF-BF51BD35ED46}">
      <dgm:prSet/>
      <dgm:spPr/>
      <dgm:t>
        <a:bodyPr/>
        <a:lstStyle/>
        <a:p>
          <a:endParaRPr lang="en-GB"/>
        </a:p>
      </dgm:t>
    </dgm:pt>
    <dgm:pt modelId="{46F91001-B61E-4CD7-867F-14A04AB9EF97}" type="sibTrans" cxnId="{07F56AD7-8753-4939-B9BF-BF51BD35ED46}">
      <dgm:prSet/>
      <dgm:spPr/>
      <dgm:t>
        <a:bodyPr/>
        <a:lstStyle/>
        <a:p>
          <a:endParaRPr lang="en-GB"/>
        </a:p>
      </dgm:t>
    </dgm:pt>
    <dgm:pt modelId="{FBA09E8B-3816-4DD6-9F70-1AF6A48CE684}">
      <dgm:prSet phldrT="[Text]"/>
      <dgm:spPr/>
      <dgm:t>
        <a:bodyPr/>
        <a:lstStyle/>
        <a:p>
          <a:r>
            <a:rPr lang="en-GB" dirty="0"/>
            <a:t>Nmap, IP Scanner, </a:t>
          </a:r>
          <a:r>
            <a:rPr lang="en-GB" dirty="0" err="1"/>
            <a:t>NetScanTools</a:t>
          </a:r>
          <a:r>
            <a:rPr lang="en-GB" dirty="0"/>
            <a:t> etc</a:t>
          </a:r>
        </a:p>
      </dgm:t>
    </dgm:pt>
    <dgm:pt modelId="{07FD3934-D7DC-4949-B30D-D2BF2C9114B3}" type="parTrans" cxnId="{3D620433-DE78-46B2-A610-39B661F1482A}">
      <dgm:prSet/>
      <dgm:spPr/>
      <dgm:t>
        <a:bodyPr/>
        <a:lstStyle/>
        <a:p>
          <a:endParaRPr lang="en-GB"/>
        </a:p>
      </dgm:t>
    </dgm:pt>
    <dgm:pt modelId="{71F245FE-19C0-4738-9505-A2AD7FFC5AD8}" type="sibTrans" cxnId="{3D620433-DE78-46B2-A610-39B661F1482A}">
      <dgm:prSet/>
      <dgm:spPr/>
      <dgm:t>
        <a:bodyPr/>
        <a:lstStyle/>
        <a:p>
          <a:endParaRPr lang="en-GB"/>
        </a:p>
      </dgm:t>
    </dgm:pt>
    <dgm:pt modelId="{950FE9AE-3044-406B-8EE5-64DD2A0062B1}">
      <dgm:prSet phldrT="[Text]"/>
      <dgm:spPr/>
      <dgm:t>
        <a:bodyPr/>
        <a:lstStyle/>
        <a:p>
          <a:r>
            <a:rPr lang="en-GB" dirty="0"/>
            <a:t>SCAN</a:t>
          </a:r>
        </a:p>
      </dgm:t>
    </dgm:pt>
    <dgm:pt modelId="{D26CC8D1-6CE3-4E66-9AA9-3A435A1AA50B}" type="parTrans" cxnId="{2AC49771-35D9-4EB9-A08B-12E42B49EED7}">
      <dgm:prSet/>
      <dgm:spPr/>
      <dgm:t>
        <a:bodyPr/>
        <a:lstStyle/>
        <a:p>
          <a:endParaRPr lang="en-GB"/>
        </a:p>
      </dgm:t>
    </dgm:pt>
    <dgm:pt modelId="{54D4D180-524D-4BE7-826A-C8DFBEDA3711}" type="sibTrans" cxnId="{2AC49771-35D9-4EB9-A08B-12E42B49EED7}">
      <dgm:prSet/>
      <dgm:spPr/>
      <dgm:t>
        <a:bodyPr/>
        <a:lstStyle/>
        <a:p>
          <a:endParaRPr lang="en-GB"/>
        </a:p>
      </dgm:t>
    </dgm:pt>
    <dgm:pt modelId="{6041A6EF-CE83-4F15-96BD-E175008AFDD5}">
      <dgm:prSet phldrT="[Text]"/>
      <dgm:spPr/>
      <dgm:t>
        <a:bodyPr/>
        <a:lstStyle/>
        <a:p>
          <a:r>
            <a:rPr lang="en-GB" dirty="0"/>
            <a:t>Scan for open ports</a:t>
          </a:r>
        </a:p>
      </dgm:t>
    </dgm:pt>
    <dgm:pt modelId="{05E120A7-FFBA-4E75-A8F2-BA57BFF6046D}" type="parTrans" cxnId="{76B787DD-405B-44D0-BFCA-ACAD76112DC8}">
      <dgm:prSet/>
      <dgm:spPr/>
      <dgm:t>
        <a:bodyPr/>
        <a:lstStyle/>
        <a:p>
          <a:endParaRPr lang="en-GB"/>
        </a:p>
      </dgm:t>
    </dgm:pt>
    <dgm:pt modelId="{D8075F8F-DD10-4F29-921B-D180F5151000}" type="sibTrans" cxnId="{76B787DD-405B-44D0-BFCA-ACAD76112DC8}">
      <dgm:prSet/>
      <dgm:spPr/>
      <dgm:t>
        <a:bodyPr/>
        <a:lstStyle/>
        <a:p>
          <a:endParaRPr lang="en-GB"/>
        </a:p>
      </dgm:t>
    </dgm:pt>
    <dgm:pt modelId="{82DE76B6-768F-45A8-A2C0-386A5012CE37}">
      <dgm:prSet phldrT="[Text]"/>
      <dgm:spPr/>
      <dgm:t>
        <a:bodyPr/>
        <a:lstStyle/>
        <a:p>
          <a:r>
            <a:rPr lang="en-GB" dirty="0"/>
            <a:t>Packet Fragmentation, IP address spoofing etc</a:t>
          </a:r>
        </a:p>
      </dgm:t>
    </dgm:pt>
    <dgm:pt modelId="{2EB8BDC0-EEEF-4D1A-842E-69EF7270E03F}" type="parTrans" cxnId="{06B73D24-4A5E-4F1E-B15B-137B2251B854}">
      <dgm:prSet/>
      <dgm:spPr/>
      <dgm:t>
        <a:bodyPr/>
        <a:lstStyle/>
        <a:p>
          <a:endParaRPr lang="en-GB"/>
        </a:p>
      </dgm:t>
    </dgm:pt>
    <dgm:pt modelId="{C0103581-4423-4824-BB96-9AACFB6A5BEB}" type="sibTrans" cxnId="{06B73D24-4A5E-4F1E-B15B-137B2251B854}">
      <dgm:prSet/>
      <dgm:spPr/>
      <dgm:t>
        <a:bodyPr/>
        <a:lstStyle/>
        <a:p>
          <a:endParaRPr lang="en-GB"/>
        </a:p>
      </dgm:t>
    </dgm:pt>
    <dgm:pt modelId="{3022312A-BC9A-40CE-9265-0B73AABE5871}">
      <dgm:prSet phldrT="[Text]"/>
      <dgm:spPr/>
      <dgm:t>
        <a:bodyPr/>
        <a:lstStyle/>
        <a:p>
          <a:r>
            <a:rPr lang="en-GB" dirty="0"/>
            <a:t>BG</a:t>
          </a:r>
        </a:p>
      </dgm:t>
    </dgm:pt>
    <dgm:pt modelId="{FE87D1D0-2CB6-48D2-BAB4-E94FAA5B4660}" type="parTrans" cxnId="{89A48F1E-1031-43E3-814D-EC6789E1D655}">
      <dgm:prSet/>
      <dgm:spPr/>
      <dgm:t>
        <a:bodyPr/>
        <a:lstStyle/>
        <a:p>
          <a:endParaRPr lang="en-GB"/>
        </a:p>
      </dgm:t>
    </dgm:pt>
    <dgm:pt modelId="{ACD0482D-E2CA-4E89-9005-2E9584FA5A3D}" type="sibTrans" cxnId="{89A48F1E-1031-43E3-814D-EC6789E1D655}">
      <dgm:prSet/>
      <dgm:spPr/>
      <dgm:t>
        <a:bodyPr/>
        <a:lstStyle/>
        <a:p>
          <a:endParaRPr lang="en-GB"/>
        </a:p>
      </dgm:t>
    </dgm:pt>
    <dgm:pt modelId="{05A9621F-DFBA-4E8D-8020-214A2AFF6649}">
      <dgm:prSet phldrT="[Text]"/>
      <dgm:spPr/>
      <dgm:t>
        <a:bodyPr/>
        <a:lstStyle/>
        <a:p>
          <a:r>
            <a:rPr lang="en-GB" dirty="0"/>
            <a:t>MAP</a:t>
          </a:r>
        </a:p>
      </dgm:t>
    </dgm:pt>
    <dgm:pt modelId="{74AEF6C4-5971-42AB-BBC1-57D9DEB04836}" type="parTrans" cxnId="{C20B2751-5004-41EA-997C-E8EE81A14B37}">
      <dgm:prSet/>
      <dgm:spPr/>
      <dgm:t>
        <a:bodyPr/>
        <a:lstStyle/>
        <a:p>
          <a:endParaRPr lang="en-GB"/>
        </a:p>
      </dgm:t>
    </dgm:pt>
    <dgm:pt modelId="{548EEEE4-E9CC-4F9B-9B1D-B244A43A4088}" type="sibTrans" cxnId="{C20B2751-5004-41EA-997C-E8EE81A14B37}">
      <dgm:prSet/>
      <dgm:spPr/>
      <dgm:t>
        <a:bodyPr/>
        <a:lstStyle/>
        <a:p>
          <a:endParaRPr lang="en-GB"/>
        </a:p>
      </dgm:t>
    </dgm:pt>
    <dgm:pt modelId="{1E40DD97-F533-4D57-BF38-BA64D56B419C}">
      <dgm:prSet phldrT="[Text]"/>
      <dgm:spPr/>
      <dgm:t>
        <a:bodyPr/>
        <a:lstStyle/>
        <a:p>
          <a:r>
            <a:rPr lang="en-GB" dirty="0"/>
            <a:t>Bypass Security Infrastructure</a:t>
          </a:r>
        </a:p>
      </dgm:t>
    </dgm:pt>
    <dgm:pt modelId="{D0FC8FEA-A663-46EB-85FD-7C5E7C7B4E45}" type="parTrans" cxnId="{9FD28595-3262-4DA8-92DD-884934C3D2F8}">
      <dgm:prSet/>
      <dgm:spPr/>
      <dgm:t>
        <a:bodyPr/>
        <a:lstStyle/>
        <a:p>
          <a:endParaRPr lang="en-GB"/>
        </a:p>
      </dgm:t>
    </dgm:pt>
    <dgm:pt modelId="{4C5F45F7-C730-44F4-A635-B1F30D550CAF}" type="sibTrans" cxnId="{9FD28595-3262-4DA8-92DD-884934C3D2F8}">
      <dgm:prSet/>
      <dgm:spPr/>
      <dgm:t>
        <a:bodyPr/>
        <a:lstStyle/>
        <a:p>
          <a:endParaRPr lang="en-GB"/>
        </a:p>
      </dgm:t>
    </dgm:pt>
    <dgm:pt modelId="{9281CEF9-0C01-4012-8412-C9DB3AF0207E}">
      <dgm:prSet phldrT="[Text]"/>
      <dgm:spPr/>
      <dgm:t>
        <a:bodyPr/>
        <a:lstStyle/>
        <a:p>
          <a:r>
            <a:rPr lang="en-GB" dirty="0"/>
            <a:t>Banner Grabbing</a:t>
          </a:r>
        </a:p>
      </dgm:t>
    </dgm:pt>
    <dgm:pt modelId="{6AC68938-BD16-4FF1-A315-7CDD80F3DB55}" type="parTrans" cxnId="{4C3D6BBE-C1FC-491E-91BE-843EC2888DF7}">
      <dgm:prSet/>
      <dgm:spPr/>
      <dgm:t>
        <a:bodyPr/>
        <a:lstStyle/>
        <a:p>
          <a:endParaRPr lang="en-GB"/>
        </a:p>
      </dgm:t>
    </dgm:pt>
    <dgm:pt modelId="{3242809B-2177-4CF5-BE8A-72BFED3CDC7A}" type="sibTrans" cxnId="{4C3D6BBE-C1FC-491E-91BE-843EC2888DF7}">
      <dgm:prSet/>
      <dgm:spPr/>
      <dgm:t>
        <a:bodyPr/>
        <a:lstStyle/>
        <a:p>
          <a:endParaRPr lang="en-GB"/>
        </a:p>
      </dgm:t>
    </dgm:pt>
    <dgm:pt modelId="{06442CF7-D401-4474-B8A1-37515294CB56}">
      <dgm:prSet phldrT="[Text]"/>
      <dgm:spPr/>
      <dgm:t>
        <a:bodyPr/>
        <a:lstStyle/>
        <a:p>
          <a:r>
            <a:rPr lang="en-GB" dirty="0"/>
            <a:t>Craft packets and capture the response</a:t>
          </a:r>
        </a:p>
      </dgm:t>
    </dgm:pt>
    <dgm:pt modelId="{FC01AEC1-F365-4A1E-8130-5B3C1F9B9AD9}" type="parTrans" cxnId="{50CDA7C4-2B32-4BC8-9C2B-8708D9FA7E80}">
      <dgm:prSet/>
      <dgm:spPr/>
      <dgm:t>
        <a:bodyPr/>
        <a:lstStyle/>
        <a:p>
          <a:endParaRPr lang="en-GB"/>
        </a:p>
      </dgm:t>
    </dgm:pt>
    <dgm:pt modelId="{894B7DDD-C948-414A-8509-D6D20880CFFF}" type="sibTrans" cxnId="{50CDA7C4-2B32-4BC8-9C2B-8708D9FA7E80}">
      <dgm:prSet/>
      <dgm:spPr/>
      <dgm:t>
        <a:bodyPr/>
        <a:lstStyle/>
        <a:p>
          <a:endParaRPr lang="en-GB"/>
        </a:p>
      </dgm:t>
    </dgm:pt>
    <dgm:pt modelId="{FFD384AB-1E00-46B2-B7EB-55187E9FA2EA}">
      <dgm:prSet phldrT="[Text]"/>
      <dgm:spPr/>
      <dgm:t>
        <a:bodyPr/>
        <a:lstStyle/>
        <a:p>
          <a:r>
            <a:rPr lang="en-GB" dirty="0"/>
            <a:t>Map the Target Network</a:t>
          </a:r>
        </a:p>
      </dgm:t>
    </dgm:pt>
    <dgm:pt modelId="{76532497-BB86-4D39-B05B-76C4E86D5840}" type="parTrans" cxnId="{10B2CFC2-31EF-4EEC-9117-F1E38255DF12}">
      <dgm:prSet/>
      <dgm:spPr/>
      <dgm:t>
        <a:bodyPr/>
        <a:lstStyle/>
        <a:p>
          <a:endParaRPr lang="en-GB"/>
        </a:p>
      </dgm:t>
    </dgm:pt>
    <dgm:pt modelId="{CF708CF3-CB72-4BF2-AD32-7E19937330D2}" type="sibTrans" cxnId="{10B2CFC2-31EF-4EEC-9117-F1E38255DF12}">
      <dgm:prSet/>
      <dgm:spPr/>
      <dgm:t>
        <a:bodyPr/>
        <a:lstStyle/>
        <a:p>
          <a:endParaRPr lang="en-GB"/>
        </a:p>
      </dgm:t>
    </dgm:pt>
    <dgm:pt modelId="{A62CD920-030F-4832-B182-7FB00247401F}">
      <dgm:prSet phldrT="[Text]"/>
      <dgm:spPr/>
      <dgm:t>
        <a:bodyPr/>
        <a:lstStyle/>
        <a:p>
          <a:r>
            <a:rPr lang="en-GB" dirty="0"/>
            <a:t>Mapper, </a:t>
          </a:r>
          <a:r>
            <a:rPr lang="en-GB" dirty="0" err="1"/>
            <a:t>OpManager</a:t>
          </a:r>
          <a:r>
            <a:rPr lang="en-GB" dirty="0"/>
            <a:t>, </a:t>
          </a:r>
          <a:r>
            <a:rPr lang="en-GB" dirty="0" err="1"/>
            <a:t>NetBrain</a:t>
          </a:r>
          <a:r>
            <a:rPr lang="en-GB" dirty="0"/>
            <a:t> etc</a:t>
          </a:r>
        </a:p>
      </dgm:t>
    </dgm:pt>
    <dgm:pt modelId="{A45742AC-956C-43A2-A07A-934FDDF44B83}" type="parTrans" cxnId="{A51B088A-6C8A-42B6-8224-BCE10D625582}">
      <dgm:prSet/>
      <dgm:spPr/>
      <dgm:t>
        <a:bodyPr/>
        <a:lstStyle/>
        <a:p>
          <a:endParaRPr lang="en-GB"/>
        </a:p>
      </dgm:t>
    </dgm:pt>
    <dgm:pt modelId="{078F2443-4713-4BCC-B2D4-0D0A3B13D794}" type="sibTrans" cxnId="{A51B088A-6C8A-42B6-8224-BCE10D625582}">
      <dgm:prSet/>
      <dgm:spPr/>
      <dgm:t>
        <a:bodyPr/>
        <a:lstStyle/>
        <a:p>
          <a:endParaRPr lang="en-GB"/>
        </a:p>
      </dgm:t>
    </dgm:pt>
    <dgm:pt modelId="{4D176F59-1AEF-48E5-9DD7-73B7DC71227A}">
      <dgm:prSet phldrT="[Text]"/>
      <dgm:spPr/>
      <dgm:t>
        <a:bodyPr/>
        <a:lstStyle/>
        <a:p>
          <a:r>
            <a:rPr lang="en-GB" dirty="0"/>
            <a:t>Record/ Document the information</a:t>
          </a:r>
        </a:p>
      </dgm:t>
    </dgm:pt>
    <dgm:pt modelId="{DB0FF094-02DD-4103-8E90-BE3E26AA4A88}" type="parTrans" cxnId="{7BC6B458-74F2-4753-B413-86C4190178A9}">
      <dgm:prSet/>
      <dgm:spPr/>
      <dgm:t>
        <a:bodyPr/>
        <a:lstStyle/>
        <a:p>
          <a:endParaRPr lang="en-GB"/>
        </a:p>
      </dgm:t>
    </dgm:pt>
    <dgm:pt modelId="{5658BAEF-9CE1-4912-A124-D33DD4D8BFBF}" type="sibTrans" cxnId="{7BC6B458-74F2-4753-B413-86C4190178A9}">
      <dgm:prSet/>
      <dgm:spPr/>
      <dgm:t>
        <a:bodyPr/>
        <a:lstStyle/>
        <a:p>
          <a:endParaRPr lang="en-GB"/>
        </a:p>
      </dgm:t>
    </dgm:pt>
    <dgm:pt modelId="{7A9CDFD5-4E5A-4462-8E97-6BFAF650852D}" type="pres">
      <dgm:prSet presAssocID="{BE501A4B-1078-47A3-9DF1-ED171070C6C5}" presName="linearFlow" presStyleCnt="0">
        <dgm:presLayoutVars>
          <dgm:dir/>
          <dgm:animLvl val="lvl"/>
          <dgm:resizeHandles val="exact"/>
        </dgm:presLayoutVars>
      </dgm:prSet>
      <dgm:spPr/>
    </dgm:pt>
    <dgm:pt modelId="{B1597FE5-4282-4833-B2F6-42A9AC4B7255}" type="pres">
      <dgm:prSet presAssocID="{A6397BD0-BCC3-4617-B390-EE0E942C4668}" presName="composite" presStyleCnt="0"/>
      <dgm:spPr/>
    </dgm:pt>
    <dgm:pt modelId="{631AB38F-89DE-4EA5-8E17-E81DC5482DFB}" type="pres">
      <dgm:prSet presAssocID="{A6397BD0-BCC3-4617-B390-EE0E942C4668}" presName="parentText" presStyleLbl="alignNode1" presStyleIdx="0" presStyleCnt="4">
        <dgm:presLayoutVars>
          <dgm:chMax val="1"/>
          <dgm:bulletEnabled val="1"/>
        </dgm:presLayoutVars>
      </dgm:prSet>
      <dgm:spPr/>
    </dgm:pt>
    <dgm:pt modelId="{20304129-5240-43CB-A388-32393A873524}" type="pres">
      <dgm:prSet presAssocID="{A6397BD0-BCC3-4617-B390-EE0E942C4668}" presName="descendantText" presStyleLbl="alignAcc1" presStyleIdx="0" presStyleCnt="4">
        <dgm:presLayoutVars>
          <dgm:bulletEnabled val="1"/>
        </dgm:presLayoutVars>
      </dgm:prSet>
      <dgm:spPr/>
    </dgm:pt>
    <dgm:pt modelId="{AB5961B8-6176-4A0D-95C3-44DC7C083B0C}" type="pres">
      <dgm:prSet presAssocID="{DF60C741-4EB3-4661-A66F-4A5C273D4C64}" presName="sp" presStyleCnt="0"/>
      <dgm:spPr/>
    </dgm:pt>
    <dgm:pt modelId="{EAC33DF6-0654-4A65-87C4-7E7940ACC7D1}" type="pres">
      <dgm:prSet presAssocID="{950FE9AE-3044-406B-8EE5-64DD2A0062B1}" presName="composite" presStyleCnt="0"/>
      <dgm:spPr/>
    </dgm:pt>
    <dgm:pt modelId="{9A5C3EA8-E13D-4C20-BC20-2A1CABDB3195}" type="pres">
      <dgm:prSet presAssocID="{950FE9AE-3044-406B-8EE5-64DD2A0062B1}" presName="parentText" presStyleLbl="alignNode1" presStyleIdx="1" presStyleCnt="4">
        <dgm:presLayoutVars>
          <dgm:chMax val="1"/>
          <dgm:bulletEnabled val="1"/>
        </dgm:presLayoutVars>
      </dgm:prSet>
      <dgm:spPr/>
    </dgm:pt>
    <dgm:pt modelId="{115CA323-5C19-474C-8E27-358579DCFCE2}" type="pres">
      <dgm:prSet presAssocID="{950FE9AE-3044-406B-8EE5-64DD2A0062B1}" presName="descendantText" presStyleLbl="alignAcc1" presStyleIdx="1" presStyleCnt="4">
        <dgm:presLayoutVars>
          <dgm:bulletEnabled val="1"/>
        </dgm:presLayoutVars>
      </dgm:prSet>
      <dgm:spPr/>
    </dgm:pt>
    <dgm:pt modelId="{D19C96F0-120D-48B9-8AF7-1B8F2CD9C017}" type="pres">
      <dgm:prSet presAssocID="{54D4D180-524D-4BE7-826A-C8DFBEDA3711}" presName="sp" presStyleCnt="0"/>
      <dgm:spPr/>
    </dgm:pt>
    <dgm:pt modelId="{38EFCBBD-7BE5-4036-B01E-7E6713253BC5}" type="pres">
      <dgm:prSet presAssocID="{3022312A-BC9A-40CE-9265-0B73AABE5871}" presName="composite" presStyleCnt="0"/>
      <dgm:spPr/>
    </dgm:pt>
    <dgm:pt modelId="{18B17915-7751-4CC9-B11A-529B4BF8403C}" type="pres">
      <dgm:prSet presAssocID="{3022312A-BC9A-40CE-9265-0B73AABE5871}" presName="parentText" presStyleLbl="alignNode1" presStyleIdx="2" presStyleCnt="4">
        <dgm:presLayoutVars>
          <dgm:chMax val="1"/>
          <dgm:bulletEnabled val="1"/>
        </dgm:presLayoutVars>
      </dgm:prSet>
      <dgm:spPr/>
    </dgm:pt>
    <dgm:pt modelId="{5D74B162-3766-4FAE-BBF4-69C1B60F3E11}" type="pres">
      <dgm:prSet presAssocID="{3022312A-BC9A-40CE-9265-0B73AABE5871}" presName="descendantText" presStyleLbl="alignAcc1" presStyleIdx="2" presStyleCnt="4">
        <dgm:presLayoutVars>
          <dgm:bulletEnabled val="1"/>
        </dgm:presLayoutVars>
      </dgm:prSet>
      <dgm:spPr/>
    </dgm:pt>
    <dgm:pt modelId="{80FE30F3-208C-4DC8-8AF3-B243AE362C44}" type="pres">
      <dgm:prSet presAssocID="{ACD0482D-E2CA-4E89-9005-2E9584FA5A3D}" presName="sp" presStyleCnt="0"/>
      <dgm:spPr/>
    </dgm:pt>
    <dgm:pt modelId="{343E9A0E-C56E-47A9-B2C3-2BE98D8BF482}" type="pres">
      <dgm:prSet presAssocID="{05A9621F-DFBA-4E8D-8020-214A2AFF6649}" presName="composite" presStyleCnt="0"/>
      <dgm:spPr/>
    </dgm:pt>
    <dgm:pt modelId="{8D848F6B-2B6B-4E4C-AC34-FE823B78104B}" type="pres">
      <dgm:prSet presAssocID="{05A9621F-DFBA-4E8D-8020-214A2AFF6649}" presName="parentText" presStyleLbl="alignNode1" presStyleIdx="3" presStyleCnt="4">
        <dgm:presLayoutVars>
          <dgm:chMax val="1"/>
          <dgm:bulletEnabled val="1"/>
        </dgm:presLayoutVars>
      </dgm:prSet>
      <dgm:spPr/>
    </dgm:pt>
    <dgm:pt modelId="{A7DB787A-B1FD-432F-AC73-4D613046FAF2}" type="pres">
      <dgm:prSet presAssocID="{05A9621F-DFBA-4E8D-8020-214A2AFF6649}" presName="descendantText" presStyleLbl="alignAcc1" presStyleIdx="3" presStyleCnt="4">
        <dgm:presLayoutVars>
          <dgm:bulletEnabled val="1"/>
        </dgm:presLayoutVars>
      </dgm:prSet>
      <dgm:spPr/>
    </dgm:pt>
  </dgm:ptLst>
  <dgm:cxnLst>
    <dgm:cxn modelId="{C620FF18-722B-4C25-8B58-22D04CE1DF19}" type="presOf" srcId="{A6397BD0-BCC3-4617-B390-EE0E942C4668}" destId="{631AB38F-89DE-4EA5-8E17-E81DC5482DFB}" srcOrd="0" destOrd="0" presId="urn:microsoft.com/office/officeart/2005/8/layout/chevron2"/>
    <dgm:cxn modelId="{89A48F1E-1031-43E3-814D-EC6789E1D655}" srcId="{BE501A4B-1078-47A3-9DF1-ED171070C6C5}" destId="{3022312A-BC9A-40CE-9265-0B73AABE5871}" srcOrd="2" destOrd="0" parTransId="{FE87D1D0-2CB6-48D2-BAB4-E94FAA5B4660}" sibTransId="{ACD0482D-E2CA-4E89-9005-2E9584FA5A3D}"/>
    <dgm:cxn modelId="{799C2B21-010C-47E5-BFB7-9C3ACECB76A7}" srcId="{BE501A4B-1078-47A3-9DF1-ED171070C6C5}" destId="{A6397BD0-BCC3-4617-B390-EE0E942C4668}" srcOrd="0" destOrd="0" parTransId="{236F8164-2620-452D-B246-916EA47D733B}" sibTransId="{DF60C741-4EB3-4661-A66F-4A5C273D4C64}"/>
    <dgm:cxn modelId="{06B73D24-4A5E-4F1E-B15B-137B2251B854}" srcId="{950FE9AE-3044-406B-8EE5-64DD2A0062B1}" destId="{82DE76B6-768F-45A8-A2C0-386A5012CE37}" srcOrd="2" destOrd="0" parTransId="{2EB8BDC0-EEEF-4D1A-842E-69EF7270E03F}" sibTransId="{C0103581-4423-4824-BB96-9AACFB6A5BEB}"/>
    <dgm:cxn modelId="{3D620433-DE78-46B2-A610-39B661F1482A}" srcId="{A6397BD0-BCC3-4617-B390-EE0E942C4668}" destId="{FBA09E8B-3816-4DD6-9F70-1AF6A48CE684}" srcOrd="1" destOrd="0" parTransId="{07FD3934-D7DC-4949-B30D-D2BF2C9114B3}" sibTransId="{71F245FE-19C0-4738-9505-A2AD7FFC5AD8}"/>
    <dgm:cxn modelId="{7BEFF74A-65C6-4B8A-B601-2631F2B62AC5}" type="presOf" srcId="{FFD384AB-1E00-46B2-B7EB-55187E9FA2EA}" destId="{A7DB787A-B1FD-432F-AC73-4D613046FAF2}" srcOrd="0" destOrd="0" presId="urn:microsoft.com/office/officeart/2005/8/layout/chevron2"/>
    <dgm:cxn modelId="{6BEF756C-B542-459E-8801-3410984CBF1D}" type="presOf" srcId="{BE501A4B-1078-47A3-9DF1-ED171070C6C5}" destId="{7A9CDFD5-4E5A-4462-8E97-6BFAF650852D}" srcOrd="0" destOrd="0" presId="urn:microsoft.com/office/officeart/2005/8/layout/chevron2"/>
    <dgm:cxn modelId="{D17C566D-A982-4559-93C4-BA284FF487DC}" type="presOf" srcId="{05A9621F-DFBA-4E8D-8020-214A2AFF6649}" destId="{8D848F6B-2B6B-4E4C-AC34-FE823B78104B}" srcOrd="0" destOrd="0" presId="urn:microsoft.com/office/officeart/2005/8/layout/chevron2"/>
    <dgm:cxn modelId="{FF773C4F-2A7B-41A6-A32A-40183FDADBEB}" type="presOf" srcId="{9281CEF9-0C01-4012-8412-C9DB3AF0207E}" destId="{5D74B162-3766-4FAE-BBF4-69C1B60F3E11}" srcOrd="0" destOrd="0" presId="urn:microsoft.com/office/officeart/2005/8/layout/chevron2"/>
    <dgm:cxn modelId="{C20B2751-5004-41EA-997C-E8EE81A14B37}" srcId="{BE501A4B-1078-47A3-9DF1-ED171070C6C5}" destId="{05A9621F-DFBA-4E8D-8020-214A2AFF6649}" srcOrd="3" destOrd="0" parTransId="{74AEF6C4-5971-42AB-BBC1-57D9DEB04836}" sibTransId="{548EEEE4-E9CC-4F9B-9B1D-B244A43A4088}"/>
    <dgm:cxn modelId="{2AC49771-35D9-4EB9-A08B-12E42B49EED7}" srcId="{BE501A4B-1078-47A3-9DF1-ED171070C6C5}" destId="{950FE9AE-3044-406B-8EE5-64DD2A0062B1}" srcOrd="1" destOrd="0" parTransId="{D26CC8D1-6CE3-4E66-9AA9-3A435A1AA50B}" sibTransId="{54D4D180-524D-4BE7-826A-C8DFBEDA3711}"/>
    <dgm:cxn modelId="{F4B92773-8368-474F-9AD2-6D8E4A219837}" type="presOf" srcId="{8F49A3FC-C7BB-4390-8358-57296BB8C2D9}" destId="{20304129-5240-43CB-A388-32393A873524}" srcOrd="0" destOrd="0" presId="urn:microsoft.com/office/officeart/2005/8/layout/chevron2"/>
    <dgm:cxn modelId="{CF01C077-7090-4552-81DC-0490A773ECD6}" type="presOf" srcId="{6041A6EF-CE83-4F15-96BD-E175008AFDD5}" destId="{115CA323-5C19-474C-8E27-358579DCFCE2}" srcOrd="0" destOrd="0" presId="urn:microsoft.com/office/officeart/2005/8/layout/chevron2"/>
    <dgm:cxn modelId="{E539A278-18C1-4AA2-AE4B-DA6610CE197A}" type="presOf" srcId="{950FE9AE-3044-406B-8EE5-64DD2A0062B1}" destId="{9A5C3EA8-E13D-4C20-BC20-2A1CABDB3195}" srcOrd="0" destOrd="0" presId="urn:microsoft.com/office/officeart/2005/8/layout/chevron2"/>
    <dgm:cxn modelId="{7BC6B458-74F2-4753-B413-86C4190178A9}" srcId="{05A9621F-DFBA-4E8D-8020-214A2AFF6649}" destId="{4D176F59-1AEF-48E5-9DD7-73B7DC71227A}" srcOrd="2" destOrd="0" parTransId="{DB0FF094-02DD-4103-8E90-BE3E26AA4A88}" sibTransId="{5658BAEF-9CE1-4912-A124-D33DD4D8BFBF}"/>
    <dgm:cxn modelId="{9F924D7A-A571-4DB2-9AEC-709594E278A1}" type="presOf" srcId="{1E40DD97-F533-4D57-BF38-BA64D56B419C}" destId="{115CA323-5C19-474C-8E27-358579DCFCE2}" srcOrd="0" destOrd="1" presId="urn:microsoft.com/office/officeart/2005/8/layout/chevron2"/>
    <dgm:cxn modelId="{9E02088A-9E4C-4734-8024-DBE4535FF56C}" type="presOf" srcId="{A62CD920-030F-4832-B182-7FB00247401F}" destId="{A7DB787A-B1FD-432F-AC73-4D613046FAF2}" srcOrd="0" destOrd="1" presId="urn:microsoft.com/office/officeart/2005/8/layout/chevron2"/>
    <dgm:cxn modelId="{A51B088A-6C8A-42B6-8224-BCE10D625582}" srcId="{05A9621F-DFBA-4E8D-8020-214A2AFF6649}" destId="{A62CD920-030F-4832-B182-7FB00247401F}" srcOrd="1" destOrd="0" parTransId="{A45742AC-956C-43A2-A07A-934FDDF44B83}" sibTransId="{078F2443-4713-4BCC-B2D4-0D0A3B13D794}"/>
    <dgm:cxn modelId="{56BF2A8B-ADD2-41B2-8561-452D3AA518AC}" type="presOf" srcId="{06442CF7-D401-4474-B8A1-37515294CB56}" destId="{5D74B162-3766-4FAE-BBF4-69C1B60F3E11}" srcOrd="0" destOrd="1" presId="urn:microsoft.com/office/officeart/2005/8/layout/chevron2"/>
    <dgm:cxn modelId="{9FD28595-3262-4DA8-92DD-884934C3D2F8}" srcId="{950FE9AE-3044-406B-8EE5-64DD2A0062B1}" destId="{1E40DD97-F533-4D57-BF38-BA64D56B419C}" srcOrd="1" destOrd="0" parTransId="{D0FC8FEA-A663-46EB-85FD-7C5E7C7B4E45}" sibTransId="{4C5F45F7-C730-44F4-A635-B1F30D550CAF}"/>
    <dgm:cxn modelId="{4C3D6BBE-C1FC-491E-91BE-843EC2888DF7}" srcId="{3022312A-BC9A-40CE-9265-0B73AABE5871}" destId="{9281CEF9-0C01-4012-8412-C9DB3AF0207E}" srcOrd="0" destOrd="0" parTransId="{6AC68938-BD16-4FF1-A315-7CDD80F3DB55}" sibTransId="{3242809B-2177-4CF5-BE8A-72BFED3CDC7A}"/>
    <dgm:cxn modelId="{269F27BF-56D8-49B2-A02E-ABBF8B6B8271}" type="presOf" srcId="{FBA09E8B-3816-4DD6-9F70-1AF6A48CE684}" destId="{20304129-5240-43CB-A388-32393A873524}" srcOrd="0" destOrd="1" presId="urn:microsoft.com/office/officeart/2005/8/layout/chevron2"/>
    <dgm:cxn modelId="{10B2CFC2-31EF-4EEC-9117-F1E38255DF12}" srcId="{05A9621F-DFBA-4E8D-8020-214A2AFF6649}" destId="{FFD384AB-1E00-46B2-B7EB-55187E9FA2EA}" srcOrd="0" destOrd="0" parTransId="{76532497-BB86-4D39-B05B-76C4E86D5840}" sibTransId="{CF708CF3-CB72-4BF2-AD32-7E19937330D2}"/>
    <dgm:cxn modelId="{50CDA7C4-2B32-4BC8-9C2B-8708D9FA7E80}" srcId="{3022312A-BC9A-40CE-9265-0B73AABE5871}" destId="{06442CF7-D401-4474-B8A1-37515294CB56}" srcOrd="1" destOrd="0" parTransId="{FC01AEC1-F365-4A1E-8130-5B3C1F9B9AD9}" sibTransId="{894B7DDD-C948-414A-8509-D6D20880CFFF}"/>
    <dgm:cxn modelId="{505E5ECB-5B2E-44EF-AC66-66DA93A6825C}" type="presOf" srcId="{4D176F59-1AEF-48E5-9DD7-73B7DC71227A}" destId="{A7DB787A-B1FD-432F-AC73-4D613046FAF2}" srcOrd="0" destOrd="2" presId="urn:microsoft.com/office/officeart/2005/8/layout/chevron2"/>
    <dgm:cxn modelId="{B7B403CF-B05E-405A-9A3F-4531D4773DDF}" type="presOf" srcId="{3022312A-BC9A-40CE-9265-0B73AABE5871}" destId="{18B17915-7751-4CC9-B11A-529B4BF8403C}" srcOrd="0" destOrd="0" presId="urn:microsoft.com/office/officeart/2005/8/layout/chevron2"/>
    <dgm:cxn modelId="{07F56AD7-8753-4939-B9BF-BF51BD35ED46}" srcId="{A6397BD0-BCC3-4617-B390-EE0E942C4668}" destId="{8F49A3FC-C7BB-4390-8358-57296BB8C2D9}" srcOrd="0" destOrd="0" parTransId="{C9F15C26-7D21-4D1F-B1FD-48A1F2B73DAC}" sibTransId="{46F91001-B61E-4CD7-867F-14A04AB9EF97}"/>
    <dgm:cxn modelId="{76B787DD-405B-44D0-BFCA-ACAD76112DC8}" srcId="{950FE9AE-3044-406B-8EE5-64DD2A0062B1}" destId="{6041A6EF-CE83-4F15-96BD-E175008AFDD5}" srcOrd="0" destOrd="0" parTransId="{05E120A7-FFBA-4E75-A8F2-BA57BFF6046D}" sibTransId="{D8075F8F-DD10-4F29-921B-D180F5151000}"/>
    <dgm:cxn modelId="{E4EBD8EB-DED7-4D4C-8A64-A2FD72338CBE}" type="presOf" srcId="{82DE76B6-768F-45A8-A2C0-386A5012CE37}" destId="{115CA323-5C19-474C-8E27-358579DCFCE2}" srcOrd="0" destOrd="2" presId="urn:microsoft.com/office/officeart/2005/8/layout/chevron2"/>
    <dgm:cxn modelId="{AF7FABF6-A713-40D8-9174-AF018063B0B1}" type="presParOf" srcId="{7A9CDFD5-4E5A-4462-8E97-6BFAF650852D}" destId="{B1597FE5-4282-4833-B2F6-42A9AC4B7255}" srcOrd="0" destOrd="0" presId="urn:microsoft.com/office/officeart/2005/8/layout/chevron2"/>
    <dgm:cxn modelId="{ADC8EDD9-1F17-4BC1-9F59-088DE6F7B511}" type="presParOf" srcId="{B1597FE5-4282-4833-B2F6-42A9AC4B7255}" destId="{631AB38F-89DE-4EA5-8E17-E81DC5482DFB}" srcOrd="0" destOrd="0" presId="urn:microsoft.com/office/officeart/2005/8/layout/chevron2"/>
    <dgm:cxn modelId="{3806637D-2138-4328-BDEA-827D42A929C0}" type="presParOf" srcId="{B1597FE5-4282-4833-B2F6-42A9AC4B7255}" destId="{20304129-5240-43CB-A388-32393A873524}" srcOrd="1" destOrd="0" presId="urn:microsoft.com/office/officeart/2005/8/layout/chevron2"/>
    <dgm:cxn modelId="{7B6CDF97-C376-4C9B-9F92-B7AD7D51F2D4}" type="presParOf" srcId="{7A9CDFD5-4E5A-4462-8E97-6BFAF650852D}" destId="{AB5961B8-6176-4A0D-95C3-44DC7C083B0C}" srcOrd="1" destOrd="0" presId="urn:microsoft.com/office/officeart/2005/8/layout/chevron2"/>
    <dgm:cxn modelId="{9F03BB63-D3A3-414F-A60A-9BD90515167E}" type="presParOf" srcId="{7A9CDFD5-4E5A-4462-8E97-6BFAF650852D}" destId="{EAC33DF6-0654-4A65-87C4-7E7940ACC7D1}" srcOrd="2" destOrd="0" presId="urn:microsoft.com/office/officeart/2005/8/layout/chevron2"/>
    <dgm:cxn modelId="{EAF1DBCA-68A0-461E-8006-9CCC9327A781}" type="presParOf" srcId="{EAC33DF6-0654-4A65-87C4-7E7940ACC7D1}" destId="{9A5C3EA8-E13D-4C20-BC20-2A1CABDB3195}" srcOrd="0" destOrd="0" presId="urn:microsoft.com/office/officeart/2005/8/layout/chevron2"/>
    <dgm:cxn modelId="{9559F8D2-C8B3-4ECF-8094-8091B438AE43}" type="presParOf" srcId="{EAC33DF6-0654-4A65-87C4-7E7940ACC7D1}" destId="{115CA323-5C19-474C-8E27-358579DCFCE2}" srcOrd="1" destOrd="0" presId="urn:microsoft.com/office/officeart/2005/8/layout/chevron2"/>
    <dgm:cxn modelId="{73310AFF-BDED-4E1A-9C22-44E21870C056}" type="presParOf" srcId="{7A9CDFD5-4E5A-4462-8E97-6BFAF650852D}" destId="{D19C96F0-120D-48B9-8AF7-1B8F2CD9C017}" srcOrd="3" destOrd="0" presId="urn:microsoft.com/office/officeart/2005/8/layout/chevron2"/>
    <dgm:cxn modelId="{B242ECC4-F5AC-453A-BEA3-82437423F3F2}" type="presParOf" srcId="{7A9CDFD5-4E5A-4462-8E97-6BFAF650852D}" destId="{38EFCBBD-7BE5-4036-B01E-7E6713253BC5}" srcOrd="4" destOrd="0" presId="urn:microsoft.com/office/officeart/2005/8/layout/chevron2"/>
    <dgm:cxn modelId="{7FFB326C-0032-441D-AE9A-B13E15EB1EC0}" type="presParOf" srcId="{38EFCBBD-7BE5-4036-B01E-7E6713253BC5}" destId="{18B17915-7751-4CC9-B11A-529B4BF8403C}" srcOrd="0" destOrd="0" presId="urn:microsoft.com/office/officeart/2005/8/layout/chevron2"/>
    <dgm:cxn modelId="{27F87432-8CB0-4EB7-983B-0BE6E14865E8}" type="presParOf" srcId="{38EFCBBD-7BE5-4036-B01E-7E6713253BC5}" destId="{5D74B162-3766-4FAE-BBF4-69C1B60F3E11}" srcOrd="1" destOrd="0" presId="urn:microsoft.com/office/officeart/2005/8/layout/chevron2"/>
    <dgm:cxn modelId="{F6C7A2BE-9883-48BB-AD37-861AAD6FFA56}" type="presParOf" srcId="{7A9CDFD5-4E5A-4462-8E97-6BFAF650852D}" destId="{80FE30F3-208C-4DC8-8AF3-B243AE362C44}" srcOrd="5" destOrd="0" presId="urn:microsoft.com/office/officeart/2005/8/layout/chevron2"/>
    <dgm:cxn modelId="{D6E62B24-D3C9-4C5E-9CEA-9735A686F458}" type="presParOf" srcId="{7A9CDFD5-4E5A-4462-8E97-6BFAF650852D}" destId="{343E9A0E-C56E-47A9-B2C3-2BE98D8BF482}" srcOrd="6" destOrd="0" presId="urn:microsoft.com/office/officeart/2005/8/layout/chevron2"/>
    <dgm:cxn modelId="{D60B8D30-531C-44BA-99C6-22910731312C}" type="presParOf" srcId="{343E9A0E-C56E-47A9-B2C3-2BE98D8BF482}" destId="{8D848F6B-2B6B-4E4C-AC34-FE823B78104B}" srcOrd="0" destOrd="0" presId="urn:microsoft.com/office/officeart/2005/8/layout/chevron2"/>
    <dgm:cxn modelId="{6EDDDAF9-C428-4CB6-A507-907D0C12BD55}" type="presParOf" srcId="{343E9A0E-C56E-47A9-B2C3-2BE98D8BF482}" destId="{A7DB787A-B1FD-432F-AC73-4D613046FAF2}"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9F76748B-59E1-44AB-BB06-1773C2783450}" type="doc">
      <dgm:prSet loTypeId="urn:microsoft.com/office/officeart/2005/8/layout/hList2" loCatId="list" qsTypeId="urn:microsoft.com/office/officeart/2005/8/quickstyle/3d5" qsCatId="3D" csTypeId="urn:microsoft.com/office/officeart/2005/8/colors/accent1_2" csCatId="accent1" phldr="1"/>
      <dgm:spPr/>
      <dgm:t>
        <a:bodyPr/>
        <a:lstStyle/>
        <a:p>
          <a:endParaRPr lang="en-GB"/>
        </a:p>
      </dgm:t>
    </dgm:pt>
    <dgm:pt modelId="{B148B560-2D81-4D69-806B-24945BC0B99A}">
      <dgm:prSet phldrT="[Text]"/>
      <dgm:spPr/>
      <dgm:t>
        <a:bodyPr/>
        <a:lstStyle/>
        <a:p>
          <a:r>
            <a:rPr lang="en-GB" dirty="0"/>
            <a:t>SNMP</a:t>
          </a:r>
        </a:p>
      </dgm:t>
    </dgm:pt>
    <dgm:pt modelId="{5D71F29D-C83F-450C-BA31-FCC955264BEA}" type="parTrans" cxnId="{E4C8A1D8-2939-4B6C-B12A-D5E3EF86F487}">
      <dgm:prSet/>
      <dgm:spPr/>
      <dgm:t>
        <a:bodyPr/>
        <a:lstStyle/>
        <a:p>
          <a:endParaRPr lang="en-GB"/>
        </a:p>
      </dgm:t>
    </dgm:pt>
    <dgm:pt modelId="{3F073407-33A4-4E2B-B467-E02DA1ABC52C}" type="sibTrans" cxnId="{E4C8A1D8-2939-4B6C-B12A-D5E3EF86F487}">
      <dgm:prSet/>
      <dgm:spPr/>
      <dgm:t>
        <a:bodyPr/>
        <a:lstStyle/>
        <a:p>
          <a:endParaRPr lang="en-GB"/>
        </a:p>
      </dgm:t>
    </dgm:pt>
    <dgm:pt modelId="{D30617B3-00A9-4DEB-90ED-8176D82B7272}">
      <dgm:prSet phldrT="[Text]"/>
      <dgm:spPr/>
      <dgm:t>
        <a:bodyPr/>
        <a:lstStyle/>
        <a:p>
          <a:pPr algn="just"/>
          <a:r>
            <a:rPr lang="en-GB" dirty="0"/>
            <a:t>Turn Off SNMP Service</a:t>
          </a:r>
        </a:p>
      </dgm:t>
    </dgm:pt>
    <dgm:pt modelId="{D5C51181-3E10-4B9B-B505-B58BC400D3FC}" type="parTrans" cxnId="{3274F587-A2E9-4CEA-98B4-A05364B61977}">
      <dgm:prSet/>
      <dgm:spPr/>
      <dgm:t>
        <a:bodyPr/>
        <a:lstStyle/>
        <a:p>
          <a:endParaRPr lang="en-GB"/>
        </a:p>
      </dgm:t>
    </dgm:pt>
    <dgm:pt modelId="{7C879B4F-467F-4A95-9E40-70FCB8219263}" type="sibTrans" cxnId="{3274F587-A2E9-4CEA-98B4-A05364B61977}">
      <dgm:prSet/>
      <dgm:spPr/>
      <dgm:t>
        <a:bodyPr/>
        <a:lstStyle/>
        <a:p>
          <a:endParaRPr lang="en-GB"/>
        </a:p>
      </dgm:t>
    </dgm:pt>
    <dgm:pt modelId="{D53B73C3-6C85-4F10-B7D7-5DF2B83E7575}">
      <dgm:prSet phldrT="[Text]"/>
      <dgm:spPr/>
      <dgm:t>
        <a:bodyPr/>
        <a:lstStyle/>
        <a:p>
          <a:r>
            <a:rPr lang="en-GB" dirty="0"/>
            <a:t>DNS</a:t>
          </a:r>
        </a:p>
      </dgm:t>
    </dgm:pt>
    <dgm:pt modelId="{B710F18C-72D3-4BB7-99DF-89F99EC67DD0}" type="parTrans" cxnId="{9ABF2A5D-12B1-4953-9DD5-44C6E9FA0BD8}">
      <dgm:prSet/>
      <dgm:spPr/>
      <dgm:t>
        <a:bodyPr/>
        <a:lstStyle/>
        <a:p>
          <a:endParaRPr lang="en-GB"/>
        </a:p>
      </dgm:t>
    </dgm:pt>
    <dgm:pt modelId="{06543EDF-13F6-41AD-B08F-E92D3055D418}" type="sibTrans" cxnId="{9ABF2A5D-12B1-4953-9DD5-44C6E9FA0BD8}">
      <dgm:prSet/>
      <dgm:spPr/>
      <dgm:t>
        <a:bodyPr/>
        <a:lstStyle/>
        <a:p>
          <a:endParaRPr lang="en-GB"/>
        </a:p>
      </dgm:t>
    </dgm:pt>
    <dgm:pt modelId="{9AC27EF4-AF55-43F9-B978-CC8E7128B606}">
      <dgm:prSet phldrT="[Text]"/>
      <dgm:spPr/>
      <dgm:t>
        <a:bodyPr/>
        <a:lstStyle/>
        <a:p>
          <a:pPr algn="just"/>
          <a:r>
            <a:rPr lang="en-GB" dirty="0"/>
            <a:t>If not, change community string names</a:t>
          </a:r>
        </a:p>
      </dgm:t>
    </dgm:pt>
    <dgm:pt modelId="{369F2019-4925-4D46-B0CD-6632F570D69F}" type="parTrans" cxnId="{60A0FF10-624A-4980-A211-6531EE2EBF86}">
      <dgm:prSet/>
      <dgm:spPr/>
      <dgm:t>
        <a:bodyPr/>
        <a:lstStyle/>
        <a:p>
          <a:endParaRPr lang="en-GB"/>
        </a:p>
      </dgm:t>
    </dgm:pt>
    <dgm:pt modelId="{6E0D46F4-DCA2-4070-9A12-6925D13D8032}" type="sibTrans" cxnId="{60A0FF10-624A-4980-A211-6531EE2EBF86}">
      <dgm:prSet/>
      <dgm:spPr/>
      <dgm:t>
        <a:bodyPr/>
        <a:lstStyle/>
        <a:p>
          <a:endParaRPr lang="en-GB"/>
        </a:p>
      </dgm:t>
    </dgm:pt>
    <dgm:pt modelId="{0F8E7461-455E-4065-A9B6-F784C5AE2610}">
      <dgm:prSet phldrT="[Text]"/>
      <dgm:spPr/>
      <dgm:t>
        <a:bodyPr/>
        <a:lstStyle/>
        <a:p>
          <a:pPr algn="just"/>
          <a:r>
            <a:rPr lang="en-GB" dirty="0"/>
            <a:t>Upgrade to SNMP3</a:t>
          </a:r>
        </a:p>
      </dgm:t>
    </dgm:pt>
    <dgm:pt modelId="{07F5038F-BA34-4A6E-AE61-69EA7877636D}" type="parTrans" cxnId="{6D3DED30-0A30-40CB-9F5E-205C16E6DD36}">
      <dgm:prSet/>
      <dgm:spPr/>
      <dgm:t>
        <a:bodyPr/>
        <a:lstStyle/>
        <a:p>
          <a:endParaRPr lang="en-GB"/>
        </a:p>
      </dgm:t>
    </dgm:pt>
    <dgm:pt modelId="{21351DD5-15F0-4CDF-9DC3-BBBF80D25E28}" type="sibTrans" cxnId="{6D3DED30-0A30-40CB-9F5E-205C16E6DD36}">
      <dgm:prSet/>
      <dgm:spPr/>
      <dgm:t>
        <a:bodyPr/>
        <a:lstStyle/>
        <a:p>
          <a:endParaRPr lang="en-GB"/>
        </a:p>
      </dgm:t>
    </dgm:pt>
    <dgm:pt modelId="{690EDE7A-D7E4-4926-AC4F-1614852FF1DA}">
      <dgm:prSet phldrT="[Text]"/>
      <dgm:spPr/>
      <dgm:t>
        <a:bodyPr/>
        <a:lstStyle/>
        <a:p>
          <a:pPr algn="just"/>
          <a:r>
            <a:rPr lang="en-GB" dirty="0"/>
            <a:t>Implement Group Policy Security Option</a:t>
          </a:r>
        </a:p>
      </dgm:t>
    </dgm:pt>
    <dgm:pt modelId="{AC46D095-9C54-49A6-B56E-F6872D7EEEC7}" type="parTrans" cxnId="{6E6C7EFD-2A52-4AA3-A1B3-07E0B9A0A662}">
      <dgm:prSet/>
      <dgm:spPr/>
      <dgm:t>
        <a:bodyPr/>
        <a:lstStyle/>
        <a:p>
          <a:endParaRPr lang="en-GB"/>
        </a:p>
      </dgm:t>
    </dgm:pt>
    <dgm:pt modelId="{81178E2F-8551-4949-A5E5-760A21B18878}" type="sibTrans" cxnId="{6E6C7EFD-2A52-4AA3-A1B3-07E0B9A0A662}">
      <dgm:prSet/>
      <dgm:spPr/>
      <dgm:t>
        <a:bodyPr/>
        <a:lstStyle/>
        <a:p>
          <a:endParaRPr lang="en-GB"/>
        </a:p>
      </dgm:t>
    </dgm:pt>
    <dgm:pt modelId="{89AC1A75-A77F-47DC-A9AD-5CD4F2422625}">
      <dgm:prSet phldrT="[Text]"/>
      <dgm:spPr/>
      <dgm:t>
        <a:bodyPr/>
        <a:lstStyle/>
        <a:p>
          <a:pPr algn="just"/>
          <a:r>
            <a:rPr lang="en-GB" dirty="0"/>
            <a:t>Restrict access to null session pipes, null session shares, </a:t>
          </a:r>
          <a:r>
            <a:rPr lang="en-GB" dirty="0" err="1"/>
            <a:t>IPSec</a:t>
          </a:r>
          <a:r>
            <a:rPr lang="en-GB" dirty="0"/>
            <a:t> Filtering</a:t>
          </a:r>
        </a:p>
      </dgm:t>
    </dgm:pt>
    <dgm:pt modelId="{879DCABB-BB7E-477D-953A-A1C44D8774F4}" type="parTrans" cxnId="{43B75312-C258-4022-B394-F4ACCBE65013}">
      <dgm:prSet/>
      <dgm:spPr/>
      <dgm:t>
        <a:bodyPr/>
        <a:lstStyle/>
        <a:p>
          <a:endParaRPr lang="en-GB"/>
        </a:p>
      </dgm:t>
    </dgm:pt>
    <dgm:pt modelId="{E3C6D8BB-AF9A-4460-9F01-6981F3AC1B31}" type="sibTrans" cxnId="{43B75312-C258-4022-B394-F4ACCBE65013}">
      <dgm:prSet/>
      <dgm:spPr/>
      <dgm:t>
        <a:bodyPr/>
        <a:lstStyle/>
        <a:p>
          <a:endParaRPr lang="en-GB"/>
        </a:p>
      </dgm:t>
    </dgm:pt>
    <dgm:pt modelId="{D53E4B5A-8AD0-4248-92B0-7EF9A7662D7C}">
      <dgm:prSet phldrT="[Text]"/>
      <dgm:spPr/>
      <dgm:t>
        <a:bodyPr/>
        <a:lstStyle/>
        <a:p>
          <a:r>
            <a:rPr lang="en-GB" dirty="0"/>
            <a:t>Disable DNS Zone transfers to the untrusted hosts</a:t>
          </a:r>
        </a:p>
      </dgm:t>
    </dgm:pt>
    <dgm:pt modelId="{D678011A-3C74-4960-8459-4E4B610EA792}" type="parTrans" cxnId="{0DE31946-B67C-4FEA-8441-915124D7A6B1}">
      <dgm:prSet/>
      <dgm:spPr/>
      <dgm:t>
        <a:bodyPr/>
        <a:lstStyle/>
        <a:p>
          <a:endParaRPr lang="en-GB"/>
        </a:p>
      </dgm:t>
    </dgm:pt>
    <dgm:pt modelId="{C598EBE3-2105-469B-9A50-4C270261884D}" type="sibTrans" cxnId="{0DE31946-B67C-4FEA-8441-915124D7A6B1}">
      <dgm:prSet/>
      <dgm:spPr/>
      <dgm:t>
        <a:bodyPr/>
        <a:lstStyle/>
        <a:p>
          <a:endParaRPr lang="en-GB"/>
        </a:p>
      </dgm:t>
    </dgm:pt>
    <dgm:pt modelId="{41BFEE31-773F-474D-920F-6C219C14FD2A}">
      <dgm:prSet phldrT="[Text]"/>
      <dgm:spPr/>
      <dgm:t>
        <a:bodyPr/>
        <a:lstStyle/>
        <a:p>
          <a:r>
            <a:rPr lang="en-GB" dirty="0"/>
            <a:t>Don’t publish private IP addresses in DNS Zone Files of Public DNS Server</a:t>
          </a:r>
        </a:p>
      </dgm:t>
    </dgm:pt>
    <dgm:pt modelId="{2251F15E-0B37-4979-9077-095237A85330}" type="parTrans" cxnId="{2FBF9FF4-8CEE-49C4-A421-3E31790E86AE}">
      <dgm:prSet/>
      <dgm:spPr/>
      <dgm:t>
        <a:bodyPr/>
        <a:lstStyle/>
        <a:p>
          <a:endParaRPr lang="en-GB"/>
        </a:p>
      </dgm:t>
    </dgm:pt>
    <dgm:pt modelId="{E7A01DEE-CFAD-4CA2-95C3-D76F67C51D94}" type="sibTrans" cxnId="{2FBF9FF4-8CEE-49C4-A421-3E31790E86AE}">
      <dgm:prSet/>
      <dgm:spPr/>
      <dgm:t>
        <a:bodyPr/>
        <a:lstStyle/>
        <a:p>
          <a:endParaRPr lang="en-GB"/>
        </a:p>
      </dgm:t>
    </dgm:pt>
    <dgm:pt modelId="{3550130A-E734-4BC4-8F46-2D6C3B64824E}">
      <dgm:prSet phldrT="[Text]"/>
      <dgm:spPr/>
      <dgm:t>
        <a:bodyPr/>
        <a:lstStyle/>
        <a:p>
          <a:r>
            <a:rPr lang="en-GB" dirty="0"/>
            <a:t>Use DNS registration services that hides sensitive information</a:t>
          </a:r>
        </a:p>
      </dgm:t>
    </dgm:pt>
    <dgm:pt modelId="{E9D8B029-DBE5-4A4A-B791-1F6642742E25}" type="parTrans" cxnId="{0AD1668B-353C-4A6F-A1EF-8A9D0BE43061}">
      <dgm:prSet/>
      <dgm:spPr/>
      <dgm:t>
        <a:bodyPr/>
        <a:lstStyle/>
        <a:p>
          <a:endParaRPr lang="en-GB"/>
        </a:p>
      </dgm:t>
    </dgm:pt>
    <dgm:pt modelId="{D2F321F5-85DC-4B59-BAB0-A8FA391FE719}" type="sibTrans" cxnId="{0AD1668B-353C-4A6F-A1EF-8A9D0BE43061}">
      <dgm:prSet/>
      <dgm:spPr/>
      <dgm:t>
        <a:bodyPr/>
        <a:lstStyle/>
        <a:p>
          <a:endParaRPr lang="en-GB"/>
        </a:p>
      </dgm:t>
    </dgm:pt>
    <dgm:pt modelId="{EA846B2E-EEE3-45B2-9E3E-9FA32FAF7C22}">
      <dgm:prSet phldrT="[Text]"/>
      <dgm:spPr/>
      <dgm:t>
        <a:bodyPr/>
        <a:lstStyle/>
        <a:p>
          <a:r>
            <a:rPr lang="en-GB" dirty="0"/>
            <a:t>Use generic network admin contact for DNS Registrations</a:t>
          </a:r>
        </a:p>
      </dgm:t>
    </dgm:pt>
    <dgm:pt modelId="{9909CD3B-F796-42BF-9F80-1A4571F0E82F}" type="parTrans" cxnId="{B211A7F2-7C4C-4359-95C9-82D824AE3FAF}">
      <dgm:prSet/>
      <dgm:spPr/>
      <dgm:t>
        <a:bodyPr/>
        <a:lstStyle/>
        <a:p>
          <a:endParaRPr lang="en-GB"/>
        </a:p>
      </dgm:t>
    </dgm:pt>
    <dgm:pt modelId="{04612F55-8202-49AF-8337-D353A92A0C39}" type="sibTrans" cxnId="{B211A7F2-7C4C-4359-95C9-82D824AE3FAF}">
      <dgm:prSet/>
      <dgm:spPr/>
      <dgm:t>
        <a:bodyPr/>
        <a:lstStyle/>
        <a:p>
          <a:endParaRPr lang="en-GB"/>
        </a:p>
      </dgm:t>
    </dgm:pt>
    <dgm:pt modelId="{0CE2501D-D644-4FE5-8468-D6E267E41AA0}">
      <dgm:prSet phldrT="[Text]"/>
      <dgm:spPr/>
      <dgm:t>
        <a:bodyPr/>
        <a:lstStyle/>
        <a:p>
          <a:r>
            <a:rPr lang="en-GB" dirty="0"/>
            <a:t>SMTP</a:t>
          </a:r>
        </a:p>
      </dgm:t>
    </dgm:pt>
    <dgm:pt modelId="{9625F1FD-236B-428F-A765-EBEC99992EEB}" type="parTrans" cxnId="{6D9DC10F-872A-4928-9C42-ABBD992CC8C6}">
      <dgm:prSet/>
      <dgm:spPr/>
      <dgm:t>
        <a:bodyPr/>
        <a:lstStyle/>
        <a:p>
          <a:endParaRPr lang="en-GB"/>
        </a:p>
      </dgm:t>
    </dgm:pt>
    <dgm:pt modelId="{5688C183-ECEE-47AC-A260-9B2C305D9DCB}" type="sibTrans" cxnId="{6D9DC10F-872A-4928-9C42-ABBD992CC8C6}">
      <dgm:prSet/>
      <dgm:spPr/>
      <dgm:t>
        <a:bodyPr/>
        <a:lstStyle/>
        <a:p>
          <a:endParaRPr lang="en-GB"/>
        </a:p>
      </dgm:t>
    </dgm:pt>
    <dgm:pt modelId="{A78CF152-EECF-4755-978A-9D84F6FAAEB3}">
      <dgm:prSet phldrT="[Text]"/>
      <dgm:spPr/>
      <dgm:t>
        <a:bodyPr/>
        <a:lstStyle/>
        <a:p>
          <a:r>
            <a:rPr lang="en-GB" dirty="0"/>
            <a:t>Ignore emails from unknown recipients</a:t>
          </a:r>
        </a:p>
      </dgm:t>
    </dgm:pt>
    <dgm:pt modelId="{328F9E43-457F-4D5A-82CB-309D52FF4567}" type="parTrans" cxnId="{FF1921EC-F190-43C5-9499-ABB700187BF7}">
      <dgm:prSet/>
      <dgm:spPr/>
      <dgm:t>
        <a:bodyPr/>
        <a:lstStyle/>
        <a:p>
          <a:endParaRPr lang="en-GB"/>
        </a:p>
      </dgm:t>
    </dgm:pt>
    <dgm:pt modelId="{B2F607F9-56FC-4C0E-873A-5D60355DED76}" type="sibTrans" cxnId="{FF1921EC-F190-43C5-9499-ABB700187BF7}">
      <dgm:prSet/>
      <dgm:spPr/>
      <dgm:t>
        <a:bodyPr/>
        <a:lstStyle/>
        <a:p>
          <a:endParaRPr lang="en-GB"/>
        </a:p>
      </dgm:t>
    </dgm:pt>
    <dgm:pt modelId="{6B8FBB36-3D9C-4084-8FA8-05E5C3CAF219}">
      <dgm:prSet phldrT="[Text]"/>
      <dgm:spPr/>
      <dgm:t>
        <a:bodyPr/>
        <a:lstStyle/>
        <a:p>
          <a:r>
            <a:rPr lang="en-GB" dirty="0"/>
            <a:t>Restrict mail responses</a:t>
          </a:r>
        </a:p>
      </dgm:t>
    </dgm:pt>
    <dgm:pt modelId="{84F992D3-EE54-42B6-9E5F-8CF80B99C449}" type="parTrans" cxnId="{7CA923BB-3603-4FAB-A668-F01F9E86B500}">
      <dgm:prSet/>
      <dgm:spPr/>
      <dgm:t>
        <a:bodyPr/>
        <a:lstStyle/>
        <a:p>
          <a:endParaRPr lang="en-GB"/>
        </a:p>
      </dgm:t>
    </dgm:pt>
    <dgm:pt modelId="{AAED9D16-7DA5-4026-8A2A-5694E9049898}" type="sibTrans" cxnId="{7CA923BB-3603-4FAB-A668-F01F9E86B500}">
      <dgm:prSet/>
      <dgm:spPr/>
      <dgm:t>
        <a:bodyPr/>
        <a:lstStyle/>
        <a:p>
          <a:endParaRPr lang="en-GB"/>
        </a:p>
      </dgm:t>
    </dgm:pt>
    <dgm:pt modelId="{8FBCC5A0-B904-43FB-A182-3DE1B1BAB636}">
      <dgm:prSet phldrT="[Text]"/>
      <dgm:spPr/>
      <dgm:t>
        <a:bodyPr/>
        <a:lstStyle/>
        <a:p>
          <a:r>
            <a:rPr lang="en-GB" dirty="0"/>
            <a:t>Disable Open relay feature</a:t>
          </a:r>
        </a:p>
      </dgm:t>
    </dgm:pt>
    <dgm:pt modelId="{AA4F60DE-C15C-4E63-A928-3BE4075737F0}" type="parTrans" cxnId="{A1E9168E-6E96-4002-A162-C410E8DCBB66}">
      <dgm:prSet/>
      <dgm:spPr/>
      <dgm:t>
        <a:bodyPr/>
        <a:lstStyle/>
        <a:p>
          <a:endParaRPr lang="en-GB"/>
        </a:p>
      </dgm:t>
    </dgm:pt>
    <dgm:pt modelId="{8398DE7A-A2E0-48AB-AB38-24CFB85DF466}" type="sibTrans" cxnId="{A1E9168E-6E96-4002-A162-C410E8DCBB66}">
      <dgm:prSet/>
      <dgm:spPr/>
      <dgm:t>
        <a:bodyPr/>
        <a:lstStyle/>
        <a:p>
          <a:endParaRPr lang="en-GB"/>
        </a:p>
      </dgm:t>
    </dgm:pt>
    <dgm:pt modelId="{AD995FAB-B4A9-40F1-9B37-17351B8B62E8}">
      <dgm:prSet phldrT="[Text]"/>
      <dgm:spPr/>
      <dgm:t>
        <a:bodyPr/>
        <a:lstStyle/>
        <a:p>
          <a:r>
            <a:rPr lang="en-GB" dirty="0"/>
            <a:t>Limit no. of accepted connections </a:t>
          </a:r>
        </a:p>
      </dgm:t>
    </dgm:pt>
    <dgm:pt modelId="{361C608C-FFF2-43D6-82F3-EDB6DDF63462}" type="parTrans" cxnId="{2C81BB20-DBA5-4C6F-ADC2-D771C896144B}">
      <dgm:prSet/>
      <dgm:spPr/>
      <dgm:t>
        <a:bodyPr/>
        <a:lstStyle/>
        <a:p>
          <a:endParaRPr lang="en-GB"/>
        </a:p>
      </dgm:t>
    </dgm:pt>
    <dgm:pt modelId="{55C7635F-490D-4C7C-87EE-BBC9D4FD6F6D}" type="sibTrans" cxnId="{2C81BB20-DBA5-4C6F-ADC2-D771C896144B}">
      <dgm:prSet/>
      <dgm:spPr/>
      <dgm:t>
        <a:bodyPr/>
        <a:lstStyle/>
        <a:p>
          <a:endParaRPr lang="en-GB"/>
        </a:p>
      </dgm:t>
    </dgm:pt>
    <dgm:pt modelId="{C3864096-0FC1-48ED-8094-AD72E9A85969}" type="pres">
      <dgm:prSet presAssocID="{9F76748B-59E1-44AB-BB06-1773C2783450}" presName="linearFlow" presStyleCnt="0">
        <dgm:presLayoutVars>
          <dgm:dir/>
          <dgm:animLvl val="lvl"/>
          <dgm:resizeHandles/>
        </dgm:presLayoutVars>
      </dgm:prSet>
      <dgm:spPr/>
    </dgm:pt>
    <dgm:pt modelId="{4CD00711-0DB8-44BD-84BF-C045B1EC28A3}" type="pres">
      <dgm:prSet presAssocID="{B148B560-2D81-4D69-806B-24945BC0B99A}" presName="compositeNode" presStyleCnt="0">
        <dgm:presLayoutVars>
          <dgm:bulletEnabled val="1"/>
        </dgm:presLayoutVars>
      </dgm:prSet>
      <dgm:spPr/>
    </dgm:pt>
    <dgm:pt modelId="{5895D9F3-8CEA-4CD3-9CC3-4627921DDE39}" type="pres">
      <dgm:prSet presAssocID="{B148B560-2D81-4D69-806B-24945BC0B99A}" presName="image" presStyleLbl="fgImgPlac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Bookmark with solid fill"/>
        </a:ext>
      </dgm:extLst>
    </dgm:pt>
    <dgm:pt modelId="{D150EE62-5725-4873-A907-E27FFAE5FE5F}" type="pres">
      <dgm:prSet presAssocID="{B148B560-2D81-4D69-806B-24945BC0B99A}" presName="childNode" presStyleLbl="node1" presStyleIdx="0" presStyleCnt="3">
        <dgm:presLayoutVars>
          <dgm:bulletEnabled val="1"/>
        </dgm:presLayoutVars>
      </dgm:prSet>
      <dgm:spPr/>
    </dgm:pt>
    <dgm:pt modelId="{1F4B2C46-0CB4-44FC-816B-B6D784C200AF}" type="pres">
      <dgm:prSet presAssocID="{B148B560-2D81-4D69-806B-24945BC0B99A}" presName="parentNode" presStyleLbl="revTx" presStyleIdx="0" presStyleCnt="3">
        <dgm:presLayoutVars>
          <dgm:chMax val="0"/>
          <dgm:bulletEnabled val="1"/>
        </dgm:presLayoutVars>
      </dgm:prSet>
      <dgm:spPr/>
    </dgm:pt>
    <dgm:pt modelId="{9FD732DD-53F1-40AB-98D0-29C8C553C6C0}" type="pres">
      <dgm:prSet presAssocID="{3F073407-33A4-4E2B-B467-E02DA1ABC52C}" presName="sibTrans" presStyleCnt="0"/>
      <dgm:spPr/>
    </dgm:pt>
    <dgm:pt modelId="{7048368C-6C91-441D-B3AE-7485079F8843}" type="pres">
      <dgm:prSet presAssocID="{D53B73C3-6C85-4F10-B7D7-5DF2B83E7575}" presName="compositeNode" presStyleCnt="0">
        <dgm:presLayoutVars>
          <dgm:bulletEnabled val="1"/>
        </dgm:presLayoutVars>
      </dgm:prSet>
      <dgm:spPr/>
    </dgm:pt>
    <dgm:pt modelId="{027CABB1-BEFC-42BF-8694-032309A0F73C}" type="pres">
      <dgm:prSet presAssocID="{D53B73C3-6C85-4F10-B7D7-5DF2B83E7575}" presName="image" presStyleLbl="fgImgPlac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Bookmark outline"/>
        </a:ext>
      </dgm:extLst>
    </dgm:pt>
    <dgm:pt modelId="{1BA9DBE5-04F4-446F-A2A8-8CAFCDF78649}" type="pres">
      <dgm:prSet presAssocID="{D53B73C3-6C85-4F10-B7D7-5DF2B83E7575}" presName="childNode" presStyleLbl="node1" presStyleIdx="1" presStyleCnt="3">
        <dgm:presLayoutVars>
          <dgm:bulletEnabled val="1"/>
        </dgm:presLayoutVars>
      </dgm:prSet>
      <dgm:spPr/>
    </dgm:pt>
    <dgm:pt modelId="{CFB68380-6CF9-4C38-A4F7-C7F9C20B2048}" type="pres">
      <dgm:prSet presAssocID="{D53B73C3-6C85-4F10-B7D7-5DF2B83E7575}" presName="parentNode" presStyleLbl="revTx" presStyleIdx="1" presStyleCnt="3">
        <dgm:presLayoutVars>
          <dgm:chMax val="0"/>
          <dgm:bulletEnabled val="1"/>
        </dgm:presLayoutVars>
      </dgm:prSet>
      <dgm:spPr/>
    </dgm:pt>
    <dgm:pt modelId="{586B5CC8-81F6-468E-A788-228585308C10}" type="pres">
      <dgm:prSet presAssocID="{06543EDF-13F6-41AD-B08F-E92D3055D418}" presName="sibTrans" presStyleCnt="0"/>
      <dgm:spPr/>
    </dgm:pt>
    <dgm:pt modelId="{50A38DC2-1692-4FE4-9BC5-1291F849142E}" type="pres">
      <dgm:prSet presAssocID="{0CE2501D-D644-4FE5-8468-D6E267E41AA0}" presName="compositeNode" presStyleCnt="0">
        <dgm:presLayoutVars>
          <dgm:bulletEnabled val="1"/>
        </dgm:presLayoutVars>
      </dgm:prSet>
      <dgm:spPr/>
    </dgm:pt>
    <dgm:pt modelId="{37D39655-485C-484B-8F38-E78AFBF2BCA7}" type="pres">
      <dgm:prSet presAssocID="{0CE2501D-D644-4FE5-8468-D6E267E41AA0}" presName="image" presStyleLbl="fgImgPlace1" presStyleIdx="2" presStyleCnt="3"/>
      <dgm:spPr/>
    </dgm:pt>
    <dgm:pt modelId="{5134960A-BB00-49F2-A4EE-5F34DA1A45CD}" type="pres">
      <dgm:prSet presAssocID="{0CE2501D-D644-4FE5-8468-D6E267E41AA0}" presName="childNode" presStyleLbl="node1" presStyleIdx="2" presStyleCnt="3">
        <dgm:presLayoutVars>
          <dgm:bulletEnabled val="1"/>
        </dgm:presLayoutVars>
      </dgm:prSet>
      <dgm:spPr/>
    </dgm:pt>
    <dgm:pt modelId="{7F6BAD8E-3BBE-4EAE-8348-4CAE1F5A781C}" type="pres">
      <dgm:prSet presAssocID="{0CE2501D-D644-4FE5-8468-D6E267E41AA0}" presName="parentNode" presStyleLbl="revTx" presStyleIdx="2" presStyleCnt="3">
        <dgm:presLayoutVars>
          <dgm:chMax val="0"/>
          <dgm:bulletEnabled val="1"/>
        </dgm:presLayoutVars>
      </dgm:prSet>
      <dgm:spPr/>
    </dgm:pt>
  </dgm:ptLst>
  <dgm:cxnLst>
    <dgm:cxn modelId="{01403602-08A8-4C80-95F0-B0D9402210CE}" type="presOf" srcId="{EA846B2E-EEE3-45B2-9E3E-9FA32FAF7C22}" destId="{1BA9DBE5-04F4-446F-A2A8-8CAFCDF78649}" srcOrd="0" destOrd="3" presId="urn:microsoft.com/office/officeart/2005/8/layout/hList2"/>
    <dgm:cxn modelId="{06A65804-C322-4BB9-992E-3385342C119C}" type="presOf" srcId="{0F8E7461-455E-4065-A9B6-F784C5AE2610}" destId="{D150EE62-5725-4873-A907-E27FFAE5FE5F}" srcOrd="0" destOrd="2" presId="urn:microsoft.com/office/officeart/2005/8/layout/hList2"/>
    <dgm:cxn modelId="{A65C0C0F-FF17-444C-9009-EB20F22A9B54}" type="presOf" srcId="{9AC27EF4-AF55-43F9-B978-CC8E7128B606}" destId="{D150EE62-5725-4873-A907-E27FFAE5FE5F}" srcOrd="0" destOrd="1" presId="urn:microsoft.com/office/officeart/2005/8/layout/hList2"/>
    <dgm:cxn modelId="{6D9DC10F-872A-4928-9C42-ABBD992CC8C6}" srcId="{9F76748B-59E1-44AB-BB06-1773C2783450}" destId="{0CE2501D-D644-4FE5-8468-D6E267E41AA0}" srcOrd="2" destOrd="0" parTransId="{9625F1FD-236B-428F-A765-EBEC99992EEB}" sibTransId="{5688C183-ECEE-47AC-A260-9B2C305D9DCB}"/>
    <dgm:cxn modelId="{60A0FF10-624A-4980-A211-6531EE2EBF86}" srcId="{B148B560-2D81-4D69-806B-24945BC0B99A}" destId="{9AC27EF4-AF55-43F9-B978-CC8E7128B606}" srcOrd="1" destOrd="0" parTransId="{369F2019-4925-4D46-B0CD-6632F570D69F}" sibTransId="{6E0D46F4-DCA2-4070-9A12-6925D13D8032}"/>
    <dgm:cxn modelId="{43B75312-C258-4022-B394-F4ACCBE65013}" srcId="{B148B560-2D81-4D69-806B-24945BC0B99A}" destId="{89AC1A75-A77F-47DC-A9AD-5CD4F2422625}" srcOrd="4" destOrd="0" parTransId="{879DCABB-BB7E-477D-953A-A1C44D8774F4}" sibTransId="{E3C6D8BB-AF9A-4460-9F01-6981F3AC1B31}"/>
    <dgm:cxn modelId="{AA763A17-DDBA-44CD-8AC7-26595C461657}" type="presOf" srcId="{A78CF152-EECF-4755-978A-9D84F6FAAEB3}" destId="{5134960A-BB00-49F2-A4EE-5F34DA1A45CD}" srcOrd="0" destOrd="0" presId="urn:microsoft.com/office/officeart/2005/8/layout/hList2"/>
    <dgm:cxn modelId="{AFE1CA1C-0EC9-489F-91C1-C5D59E68DF17}" type="presOf" srcId="{D53E4B5A-8AD0-4248-92B0-7EF9A7662D7C}" destId="{1BA9DBE5-04F4-446F-A2A8-8CAFCDF78649}" srcOrd="0" destOrd="0" presId="urn:microsoft.com/office/officeart/2005/8/layout/hList2"/>
    <dgm:cxn modelId="{2C81BB20-DBA5-4C6F-ADC2-D771C896144B}" srcId="{0CE2501D-D644-4FE5-8468-D6E267E41AA0}" destId="{AD995FAB-B4A9-40F1-9B37-17351B8B62E8}" srcOrd="3" destOrd="0" parTransId="{361C608C-FFF2-43D6-82F3-EDB6DDF63462}" sibTransId="{55C7635F-490D-4C7C-87EE-BBC9D4FD6F6D}"/>
    <dgm:cxn modelId="{6D3DED30-0A30-40CB-9F5E-205C16E6DD36}" srcId="{B148B560-2D81-4D69-806B-24945BC0B99A}" destId="{0F8E7461-455E-4065-A9B6-F784C5AE2610}" srcOrd="2" destOrd="0" parTransId="{07F5038F-BA34-4A6E-AE61-69EA7877636D}" sibTransId="{21351DD5-15F0-4CDF-9DC3-BBBF80D25E28}"/>
    <dgm:cxn modelId="{9ABF2A5D-12B1-4953-9DD5-44C6E9FA0BD8}" srcId="{9F76748B-59E1-44AB-BB06-1773C2783450}" destId="{D53B73C3-6C85-4F10-B7D7-5DF2B83E7575}" srcOrd="1" destOrd="0" parTransId="{B710F18C-72D3-4BB7-99DF-89F99EC67DD0}" sibTransId="{06543EDF-13F6-41AD-B08F-E92D3055D418}"/>
    <dgm:cxn modelId="{8E7E6D5F-2B7F-473E-BA99-E1C3F03EEF47}" type="presOf" srcId="{B148B560-2D81-4D69-806B-24945BC0B99A}" destId="{1F4B2C46-0CB4-44FC-816B-B6D784C200AF}" srcOrd="0" destOrd="0" presId="urn:microsoft.com/office/officeart/2005/8/layout/hList2"/>
    <dgm:cxn modelId="{78D3F743-9125-4392-9C7E-C78B3E4E9668}" type="presOf" srcId="{9F76748B-59E1-44AB-BB06-1773C2783450}" destId="{C3864096-0FC1-48ED-8094-AD72E9A85969}" srcOrd="0" destOrd="0" presId="urn:microsoft.com/office/officeart/2005/8/layout/hList2"/>
    <dgm:cxn modelId="{A109A265-0587-4A00-A00A-31081D9F11C8}" type="presOf" srcId="{D30617B3-00A9-4DEB-90ED-8176D82B7272}" destId="{D150EE62-5725-4873-A907-E27FFAE5FE5F}" srcOrd="0" destOrd="0" presId="urn:microsoft.com/office/officeart/2005/8/layout/hList2"/>
    <dgm:cxn modelId="{0DE31946-B67C-4FEA-8441-915124D7A6B1}" srcId="{D53B73C3-6C85-4F10-B7D7-5DF2B83E7575}" destId="{D53E4B5A-8AD0-4248-92B0-7EF9A7662D7C}" srcOrd="0" destOrd="0" parTransId="{D678011A-3C74-4960-8459-4E4B610EA792}" sibTransId="{C598EBE3-2105-469B-9A50-4C270261884D}"/>
    <dgm:cxn modelId="{3E301147-7128-495A-AF97-DFCEB71162E6}" type="presOf" srcId="{89AC1A75-A77F-47DC-A9AD-5CD4F2422625}" destId="{D150EE62-5725-4873-A907-E27FFAE5FE5F}" srcOrd="0" destOrd="4" presId="urn:microsoft.com/office/officeart/2005/8/layout/hList2"/>
    <dgm:cxn modelId="{03B60654-EB5E-4F4C-805F-21289BA5E6DD}" type="presOf" srcId="{6B8FBB36-3D9C-4084-8FA8-05E5C3CAF219}" destId="{5134960A-BB00-49F2-A4EE-5F34DA1A45CD}" srcOrd="0" destOrd="1" presId="urn:microsoft.com/office/officeart/2005/8/layout/hList2"/>
    <dgm:cxn modelId="{58881384-CBAE-4B49-B7CF-75B086ACC561}" type="presOf" srcId="{3550130A-E734-4BC4-8F46-2D6C3B64824E}" destId="{1BA9DBE5-04F4-446F-A2A8-8CAFCDF78649}" srcOrd="0" destOrd="2" presId="urn:microsoft.com/office/officeart/2005/8/layout/hList2"/>
    <dgm:cxn modelId="{3274F587-A2E9-4CEA-98B4-A05364B61977}" srcId="{B148B560-2D81-4D69-806B-24945BC0B99A}" destId="{D30617B3-00A9-4DEB-90ED-8176D82B7272}" srcOrd="0" destOrd="0" parTransId="{D5C51181-3E10-4B9B-B505-B58BC400D3FC}" sibTransId="{7C879B4F-467F-4A95-9E40-70FCB8219263}"/>
    <dgm:cxn modelId="{0AD1668B-353C-4A6F-A1EF-8A9D0BE43061}" srcId="{D53B73C3-6C85-4F10-B7D7-5DF2B83E7575}" destId="{3550130A-E734-4BC4-8F46-2D6C3B64824E}" srcOrd="2" destOrd="0" parTransId="{E9D8B029-DBE5-4A4A-B791-1F6642742E25}" sibTransId="{D2F321F5-85DC-4B59-BAB0-A8FA391FE719}"/>
    <dgm:cxn modelId="{A1E9168E-6E96-4002-A162-C410E8DCBB66}" srcId="{0CE2501D-D644-4FE5-8468-D6E267E41AA0}" destId="{8FBCC5A0-B904-43FB-A182-3DE1B1BAB636}" srcOrd="2" destOrd="0" parTransId="{AA4F60DE-C15C-4E63-A928-3BE4075737F0}" sibTransId="{8398DE7A-A2E0-48AB-AB38-24CFB85DF466}"/>
    <dgm:cxn modelId="{3F159094-391A-4875-8E37-4BF4BAC5DAEE}" type="presOf" srcId="{D53B73C3-6C85-4F10-B7D7-5DF2B83E7575}" destId="{CFB68380-6CF9-4C38-A4F7-C7F9C20B2048}" srcOrd="0" destOrd="0" presId="urn:microsoft.com/office/officeart/2005/8/layout/hList2"/>
    <dgm:cxn modelId="{9EDE47B2-BD05-4C2C-B269-5C5193AFF70F}" type="presOf" srcId="{AD995FAB-B4A9-40F1-9B37-17351B8B62E8}" destId="{5134960A-BB00-49F2-A4EE-5F34DA1A45CD}" srcOrd="0" destOrd="3" presId="urn:microsoft.com/office/officeart/2005/8/layout/hList2"/>
    <dgm:cxn modelId="{1B833AB7-61B1-433D-9547-76A04ABFCBDF}" type="presOf" srcId="{41BFEE31-773F-474D-920F-6C219C14FD2A}" destId="{1BA9DBE5-04F4-446F-A2A8-8CAFCDF78649}" srcOrd="0" destOrd="1" presId="urn:microsoft.com/office/officeart/2005/8/layout/hList2"/>
    <dgm:cxn modelId="{BF55FDBA-CB10-411F-A64D-A9521D8A0A36}" type="presOf" srcId="{8FBCC5A0-B904-43FB-A182-3DE1B1BAB636}" destId="{5134960A-BB00-49F2-A4EE-5F34DA1A45CD}" srcOrd="0" destOrd="2" presId="urn:microsoft.com/office/officeart/2005/8/layout/hList2"/>
    <dgm:cxn modelId="{7CA923BB-3603-4FAB-A668-F01F9E86B500}" srcId="{0CE2501D-D644-4FE5-8468-D6E267E41AA0}" destId="{6B8FBB36-3D9C-4084-8FA8-05E5C3CAF219}" srcOrd="1" destOrd="0" parTransId="{84F992D3-EE54-42B6-9E5F-8CF80B99C449}" sibTransId="{AAED9D16-7DA5-4026-8A2A-5694E9049898}"/>
    <dgm:cxn modelId="{9A1672C6-817B-4FED-A005-D637534F3CA6}" type="presOf" srcId="{690EDE7A-D7E4-4926-AC4F-1614852FF1DA}" destId="{D150EE62-5725-4873-A907-E27FFAE5FE5F}" srcOrd="0" destOrd="3" presId="urn:microsoft.com/office/officeart/2005/8/layout/hList2"/>
    <dgm:cxn modelId="{4F155ED6-DB9B-4B48-8846-2138E124F933}" type="presOf" srcId="{0CE2501D-D644-4FE5-8468-D6E267E41AA0}" destId="{7F6BAD8E-3BBE-4EAE-8348-4CAE1F5A781C}" srcOrd="0" destOrd="0" presId="urn:microsoft.com/office/officeart/2005/8/layout/hList2"/>
    <dgm:cxn modelId="{E4C8A1D8-2939-4B6C-B12A-D5E3EF86F487}" srcId="{9F76748B-59E1-44AB-BB06-1773C2783450}" destId="{B148B560-2D81-4D69-806B-24945BC0B99A}" srcOrd="0" destOrd="0" parTransId="{5D71F29D-C83F-450C-BA31-FCC955264BEA}" sibTransId="{3F073407-33A4-4E2B-B467-E02DA1ABC52C}"/>
    <dgm:cxn modelId="{FF1921EC-F190-43C5-9499-ABB700187BF7}" srcId="{0CE2501D-D644-4FE5-8468-D6E267E41AA0}" destId="{A78CF152-EECF-4755-978A-9D84F6FAAEB3}" srcOrd="0" destOrd="0" parTransId="{328F9E43-457F-4D5A-82CB-309D52FF4567}" sibTransId="{B2F607F9-56FC-4C0E-873A-5D60355DED76}"/>
    <dgm:cxn modelId="{B211A7F2-7C4C-4359-95C9-82D824AE3FAF}" srcId="{D53B73C3-6C85-4F10-B7D7-5DF2B83E7575}" destId="{EA846B2E-EEE3-45B2-9E3E-9FA32FAF7C22}" srcOrd="3" destOrd="0" parTransId="{9909CD3B-F796-42BF-9F80-1A4571F0E82F}" sibTransId="{04612F55-8202-49AF-8337-D353A92A0C39}"/>
    <dgm:cxn modelId="{2FBF9FF4-8CEE-49C4-A421-3E31790E86AE}" srcId="{D53B73C3-6C85-4F10-B7D7-5DF2B83E7575}" destId="{41BFEE31-773F-474D-920F-6C219C14FD2A}" srcOrd="1" destOrd="0" parTransId="{2251F15E-0B37-4979-9077-095237A85330}" sibTransId="{E7A01DEE-CFAD-4CA2-95C3-D76F67C51D94}"/>
    <dgm:cxn modelId="{6E6C7EFD-2A52-4AA3-A1B3-07E0B9A0A662}" srcId="{B148B560-2D81-4D69-806B-24945BC0B99A}" destId="{690EDE7A-D7E4-4926-AC4F-1614852FF1DA}" srcOrd="3" destOrd="0" parTransId="{AC46D095-9C54-49A6-B56E-F6872D7EEEC7}" sibTransId="{81178E2F-8551-4949-A5E5-760A21B18878}"/>
    <dgm:cxn modelId="{06731250-F359-495D-8BFC-15FF1ACDCC39}" type="presParOf" srcId="{C3864096-0FC1-48ED-8094-AD72E9A85969}" destId="{4CD00711-0DB8-44BD-84BF-C045B1EC28A3}" srcOrd="0" destOrd="0" presId="urn:microsoft.com/office/officeart/2005/8/layout/hList2"/>
    <dgm:cxn modelId="{D735BF6E-96AB-44FA-908C-199A258F49E3}" type="presParOf" srcId="{4CD00711-0DB8-44BD-84BF-C045B1EC28A3}" destId="{5895D9F3-8CEA-4CD3-9CC3-4627921DDE39}" srcOrd="0" destOrd="0" presId="urn:microsoft.com/office/officeart/2005/8/layout/hList2"/>
    <dgm:cxn modelId="{15654551-A365-44D0-BC47-A59B6A4850AC}" type="presParOf" srcId="{4CD00711-0DB8-44BD-84BF-C045B1EC28A3}" destId="{D150EE62-5725-4873-A907-E27FFAE5FE5F}" srcOrd="1" destOrd="0" presId="urn:microsoft.com/office/officeart/2005/8/layout/hList2"/>
    <dgm:cxn modelId="{01176BE9-2B92-45E4-A2BD-07AE65B434AD}" type="presParOf" srcId="{4CD00711-0DB8-44BD-84BF-C045B1EC28A3}" destId="{1F4B2C46-0CB4-44FC-816B-B6D784C200AF}" srcOrd="2" destOrd="0" presId="urn:microsoft.com/office/officeart/2005/8/layout/hList2"/>
    <dgm:cxn modelId="{D365B41D-A525-457A-8430-FE7E20A2467C}" type="presParOf" srcId="{C3864096-0FC1-48ED-8094-AD72E9A85969}" destId="{9FD732DD-53F1-40AB-98D0-29C8C553C6C0}" srcOrd="1" destOrd="0" presId="urn:microsoft.com/office/officeart/2005/8/layout/hList2"/>
    <dgm:cxn modelId="{4D28394C-5085-4C9E-A2F1-FA925144A9F6}" type="presParOf" srcId="{C3864096-0FC1-48ED-8094-AD72E9A85969}" destId="{7048368C-6C91-441D-B3AE-7485079F8843}" srcOrd="2" destOrd="0" presId="urn:microsoft.com/office/officeart/2005/8/layout/hList2"/>
    <dgm:cxn modelId="{E73A2F50-1666-4797-B891-2FA8C0287D98}" type="presParOf" srcId="{7048368C-6C91-441D-B3AE-7485079F8843}" destId="{027CABB1-BEFC-42BF-8694-032309A0F73C}" srcOrd="0" destOrd="0" presId="urn:microsoft.com/office/officeart/2005/8/layout/hList2"/>
    <dgm:cxn modelId="{995F2BCF-7CA9-4912-BDF0-4BCD9E98B316}" type="presParOf" srcId="{7048368C-6C91-441D-B3AE-7485079F8843}" destId="{1BA9DBE5-04F4-446F-A2A8-8CAFCDF78649}" srcOrd="1" destOrd="0" presId="urn:microsoft.com/office/officeart/2005/8/layout/hList2"/>
    <dgm:cxn modelId="{C8966C65-C3EF-49F5-A795-ABF664D79331}" type="presParOf" srcId="{7048368C-6C91-441D-B3AE-7485079F8843}" destId="{CFB68380-6CF9-4C38-A4F7-C7F9C20B2048}" srcOrd="2" destOrd="0" presId="urn:microsoft.com/office/officeart/2005/8/layout/hList2"/>
    <dgm:cxn modelId="{FF5A062A-EFF8-4ABC-AB39-C79C50EE631D}" type="presParOf" srcId="{C3864096-0FC1-48ED-8094-AD72E9A85969}" destId="{586B5CC8-81F6-468E-A788-228585308C10}" srcOrd="3" destOrd="0" presId="urn:microsoft.com/office/officeart/2005/8/layout/hList2"/>
    <dgm:cxn modelId="{4597C4B6-C85D-4E01-8D4F-4092D65BA29B}" type="presParOf" srcId="{C3864096-0FC1-48ED-8094-AD72E9A85969}" destId="{50A38DC2-1692-4FE4-9BC5-1291F849142E}" srcOrd="4" destOrd="0" presId="urn:microsoft.com/office/officeart/2005/8/layout/hList2"/>
    <dgm:cxn modelId="{3AEC964B-F524-408F-B712-820A70DBCB99}" type="presParOf" srcId="{50A38DC2-1692-4FE4-9BC5-1291F849142E}" destId="{37D39655-485C-484B-8F38-E78AFBF2BCA7}" srcOrd="0" destOrd="0" presId="urn:microsoft.com/office/officeart/2005/8/layout/hList2"/>
    <dgm:cxn modelId="{12893167-9D84-4ED6-9A0D-DAF8DEB1173C}" type="presParOf" srcId="{50A38DC2-1692-4FE4-9BC5-1291F849142E}" destId="{5134960A-BB00-49F2-A4EE-5F34DA1A45CD}" srcOrd="1" destOrd="0" presId="urn:microsoft.com/office/officeart/2005/8/layout/hList2"/>
    <dgm:cxn modelId="{48EAD4F3-A4C0-4D80-A76D-520035F89FCF}" type="presParOf" srcId="{50A38DC2-1692-4FE4-9BC5-1291F849142E}" destId="{7F6BAD8E-3BBE-4EAE-8348-4CAE1F5A781C}" srcOrd="2" destOrd="0" presId="urn:microsoft.com/office/officeart/2005/8/layout/hList2"/>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9F76748B-59E1-44AB-BB06-1773C2783450}" type="doc">
      <dgm:prSet loTypeId="urn:microsoft.com/office/officeart/2005/8/layout/hList2" loCatId="list" qsTypeId="urn:microsoft.com/office/officeart/2005/8/quickstyle/3d5" qsCatId="3D" csTypeId="urn:microsoft.com/office/officeart/2005/8/colors/accent1_2" csCatId="accent1" phldr="1"/>
      <dgm:spPr/>
      <dgm:t>
        <a:bodyPr/>
        <a:lstStyle/>
        <a:p>
          <a:endParaRPr lang="en-GB"/>
        </a:p>
      </dgm:t>
    </dgm:pt>
    <dgm:pt modelId="{B148B560-2D81-4D69-806B-24945BC0B99A}">
      <dgm:prSet phldrT="[Text]"/>
      <dgm:spPr/>
      <dgm:t>
        <a:bodyPr/>
        <a:lstStyle/>
        <a:p>
          <a:r>
            <a:rPr lang="en-GB" dirty="0"/>
            <a:t>LDAP</a:t>
          </a:r>
        </a:p>
      </dgm:t>
    </dgm:pt>
    <dgm:pt modelId="{5D71F29D-C83F-450C-BA31-FCC955264BEA}" type="parTrans" cxnId="{E4C8A1D8-2939-4B6C-B12A-D5E3EF86F487}">
      <dgm:prSet/>
      <dgm:spPr/>
      <dgm:t>
        <a:bodyPr/>
        <a:lstStyle/>
        <a:p>
          <a:endParaRPr lang="en-GB"/>
        </a:p>
      </dgm:t>
    </dgm:pt>
    <dgm:pt modelId="{3F073407-33A4-4E2B-B467-E02DA1ABC52C}" type="sibTrans" cxnId="{E4C8A1D8-2939-4B6C-B12A-D5E3EF86F487}">
      <dgm:prSet/>
      <dgm:spPr/>
      <dgm:t>
        <a:bodyPr/>
        <a:lstStyle/>
        <a:p>
          <a:endParaRPr lang="en-GB"/>
        </a:p>
      </dgm:t>
    </dgm:pt>
    <dgm:pt modelId="{D30617B3-00A9-4DEB-90ED-8176D82B7272}">
      <dgm:prSet phldrT="[Text]"/>
      <dgm:spPr/>
      <dgm:t>
        <a:bodyPr/>
        <a:lstStyle/>
        <a:p>
          <a:pPr algn="just"/>
          <a:r>
            <a:rPr lang="en-GB" dirty="0"/>
            <a:t>Encrypt LDAP traffic</a:t>
          </a:r>
        </a:p>
      </dgm:t>
    </dgm:pt>
    <dgm:pt modelId="{D5C51181-3E10-4B9B-B505-B58BC400D3FC}" type="parTrans" cxnId="{3274F587-A2E9-4CEA-98B4-A05364B61977}">
      <dgm:prSet/>
      <dgm:spPr/>
      <dgm:t>
        <a:bodyPr/>
        <a:lstStyle/>
        <a:p>
          <a:endParaRPr lang="en-GB"/>
        </a:p>
      </dgm:t>
    </dgm:pt>
    <dgm:pt modelId="{7C879B4F-467F-4A95-9E40-70FCB8219263}" type="sibTrans" cxnId="{3274F587-A2E9-4CEA-98B4-A05364B61977}">
      <dgm:prSet/>
      <dgm:spPr/>
      <dgm:t>
        <a:bodyPr/>
        <a:lstStyle/>
        <a:p>
          <a:endParaRPr lang="en-GB"/>
        </a:p>
      </dgm:t>
    </dgm:pt>
    <dgm:pt modelId="{D53B73C3-6C85-4F10-B7D7-5DF2B83E7575}">
      <dgm:prSet phldrT="[Text]"/>
      <dgm:spPr/>
      <dgm:t>
        <a:bodyPr/>
        <a:lstStyle/>
        <a:p>
          <a:r>
            <a:rPr lang="en-GB" dirty="0"/>
            <a:t>SMB</a:t>
          </a:r>
        </a:p>
      </dgm:t>
    </dgm:pt>
    <dgm:pt modelId="{B710F18C-72D3-4BB7-99DF-89F99EC67DD0}" type="parTrans" cxnId="{9ABF2A5D-12B1-4953-9DD5-44C6E9FA0BD8}">
      <dgm:prSet/>
      <dgm:spPr/>
      <dgm:t>
        <a:bodyPr/>
        <a:lstStyle/>
        <a:p>
          <a:endParaRPr lang="en-GB"/>
        </a:p>
      </dgm:t>
    </dgm:pt>
    <dgm:pt modelId="{06543EDF-13F6-41AD-B08F-E92D3055D418}" type="sibTrans" cxnId="{9ABF2A5D-12B1-4953-9DD5-44C6E9FA0BD8}">
      <dgm:prSet/>
      <dgm:spPr/>
      <dgm:t>
        <a:bodyPr/>
        <a:lstStyle/>
        <a:p>
          <a:endParaRPr lang="en-GB"/>
        </a:p>
      </dgm:t>
    </dgm:pt>
    <dgm:pt modelId="{D53E4B5A-8AD0-4248-92B0-7EF9A7662D7C}">
      <dgm:prSet phldrT="[Text]"/>
      <dgm:spPr/>
      <dgm:t>
        <a:bodyPr/>
        <a:lstStyle/>
        <a:p>
          <a:r>
            <a:rPr lang="en-GB" dirty="0"/>
            <a:t>Disable SMB protocol on Web &amp; DNS Servers, Internet Facing servers, TCP Ports.</a:t>
          </a:r>
        </a:p>
      </dgm:t>
    </dgm:pt>
    <dgm:pt modelId="{D678011A-3C74-4960-8459-4E4B610EA792}" type="parTrans" cxnId="{0DE31946-B67C-4FEA-8441-915124D7A6B1}">
      <dgm:prSet/>
      <dgm:spPr/>
      <dgm:t>
        <a:bodyPr/>
        <a:lstStyle/>
        <a:p>
          <a:endParaRPr lang="en-GB"/>
        </a:p>
      </dgm:t>
    </dgm:pt>
    <dgm:pt modelId="{C598EBE3-2105-469B-9A50-4C270261884D}" type="sibTrans" cxnId="{0DE31946-B67C-4FEA-8441-915124D7A6B1}">
      <dgm:prSet/>
      <dgm:spPr/>
      <dgm:t>
        <a:bodyPr/>
        <a:lstStyle/>
        <a:p>
          <a:endParaRPr lang="en-GB"/>
        </a:p>
      </dgm:t>
    </dgm:pt>
    <dgm:pt modelId="{F11F014F-901B-4FDC-9A97-340D29F9F9E0}">
      <dgm:prSet phldrT="[Text]"/>
      <dgm:spPr/>
      <dgm:t>
        <a:bodyPr/>
        <a:lstStyle/>
        <a:p>
          <a:pPr algn="just"/>
          <a:r>
            <a:rPr lang="en-GB" dirty="0"/>
            <a:t>Enable account lockout</a:t>
          </a:r>
        </a:p>
      </dgm:t>
    </dgm:pt>
    <dgm:pt modelId="{AF5C5CD6-C700-45EC-949C-EF8E3394B59C}" type="parTrans" cxnId="{DC6214CD-2108-4022-B57F-8DBA0BE7A707}">
      <dgm:prSet/>
      <dgm:spPr/>
    </dgm:pt>
    <dgm:pt modelId="{9C8C9549-547D-4860-BF12-91272E110027}" type="sibTrans" cxnId="{DC6214CD-2108-4022-B57F-8DBA0BE7A707}">
      <dgm:prSet/>
      <dgm:spPr/>
    </dgm:pt>
    <dgm:pt modelId="{E34FBE3C-6CD5-40F0-BA4C-2083948252FA}">
      <dgm:prSet phldrT="[Text]"/>
      <dgm:spPr/>
      <dgm:t>
        <a:bodyPr/>
        <a:lstStyle/>
        <a:p>
          <a:r>
            <a:rPr lang="en-GB" dirty="0"/>
            <a:t>Restrict anonymous access</a:t>
          </a:r>
        </a:p>
      </dgm:t>
    </dgm:pt>
    <dgm:pt modelId="{EF8A541B-193E-45C5-B0B0-773BC3B77021}" type="parTrans" cxnId="{8D0FD764-B6A9-4AC8-B9DA-21BB72C7C7D5}">
      <dgm:prSet/>
      <dgm:spPr/>
    </dgm:pt>
    <dgm:pt modelId="{835B1505-B769-4879-BA28-DB20D98DB13D}" type="sibTrans" cxnId="{8D0FD764-B6A9-4AC8-B9DA-21BB72C7C7D5}">
      <dgm:prSet/>
      <dgm:spPr/>
    </dgm:pt>
    <dgm:pt modelId="{C3864096-0FC1-48ED-8094-AD72E9A85969}" type="pres">
      <dgm:prSet presAssocID="{9F76748B-59E1-44AB-BB06-1773C2783450}" presName="linearFlow" presStyleCnt="0">
        <dgm:presLayoutVars>
          <dgm:dir/>
          <dgm:animLvl val="lvl"/>
          <dgm:resizeHandles/>
        </dgm:presLayoutVars>
      </dgm:prSet>
      <dgm:spPr/>
    </dgm:pt>
    <dgm:pt modelId="{4CD00711-0DB8-44BD-84BF-C045B1EC28A3}" type="pres">
      <dgm:prSet presAssocID="{B148B560-2D81-4D69-806B-24945BC0B99A}" presName="compositeNode" presStyleCnt="0">
        <dgm:presLayoutVars>
          <dgm:bulletEnabled val="1"/>
        </dgm:presLayoutVars>
      </dgm:prSet>
      <dgm:spPr/>
    </dgm:pt>
    <dgm:pt modelId="{5895D9F3-8CEA-4CD3-9CC3-4627921DDE39}" type="pres">
      <dgm:prSet presAssocID="{B148B560-2D81-4D69-806B-24945BC0B99A}" presName="image" presStyleLbl="fgImgPlac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Bookmark with solid fill"/>
        </a:ext>
      </dgm:extLst>
    </dgm:pt>
    <dgm:pt modelId="{D150EE62-5725-4873-A907-E27FFAE5FE5F}" type="pres">
      <dgm:prSet presAssocID="{B148B560-2D81-4D69-806B-24945BC0B99A}" presName="childNode" presStyleLbl="node1" presStyleIdx="0" presStyleCnt="2">
        <dgm:presLayoutVars>
          <dgm:bulletEnabled val="1"/>
        </dgm:presLayoutVars>
      </dgm:prSet>
      <dgm:spPr/>
    </dgm:pt>
    <dgm:pt modelId="{1F4B2C46-0CB4-44FC-816B-B6D784C200AF}" type="pres">
      <dgm:prSet presAssocID="{B148B560-2D81-4D69-806B-24945BC0B99A}" presName="parentNode" presStyleLbl="revTx" presStyleIdx="0" presStyleCnt="2">
        <dgm:presLayoutVars>
          <dgm:chMax val="0"/>
          <dgm:bulletEnabled val="1"/>
        </dgm:presLayoutVars>
      </dgm:prSet>
      <dgm:spPr/>
    </dgm:pt>
    <dgm:pt modelId="{9FD732DD-53F1-40AB-98D0-29C8C553C6C0}" type="pres">
      <dgm:prSet presAssocID="{3F073407-33A4-4E2B-B467-E02DA1ABC52C}" presName="sibTrans" presStyleCnt="0"/>
      <dgm:spPr/>
    </dgm:pt>
    <dgm:pt modelId="{7048368C-6C91-441D-B3AE-7485079F8843}" type="pres">
      <dgm:prSet presAssocID="{D53B73C3-6C85-4F10-B7D7-5DF2B83E7575}" presName="compositeNode" presStyleCnt="0">
        <dgm:presLayoutVars>
          <dgm:bulletEnabled val="1"/>
        </dgm:presLayoutVars>
      </dgm:prSet>
      <dgm:spPr/>
    </dgm:pt>
    <dgm:pt modelId="{027CABB1-BEFC-42BF-8694-032309A0F73C}" type="pres">
      <dgm:prSet presAssocID="{D53B73C3-6C85-4F10-B7D7-5DF2B83E7575}" presName="image" presStyleLbl="fgImgPlac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Bookmark outline"/>
        </a:ext>
      </dgm:extLst>
    </dgm:pt>
    <dgm:pt modelId="{1BA9DBE5-04F4-446F-A2A8-8CAFCDF78649}" type="pres">
      <dgm:prSet presAssocID="{D53B73C3-6C85-4F10-B7D7-5DF2B83E7575}" presName="childNode" presStyleLbl="node1" presStyleIdx="1" presStyleCnt="2">
        <dgm:presLayoutVars>
          <dgm:bulletEnabled val="1"/>
        </dgm:presLayoutVars>
      </dgm:prSet>
      <dgm:spPr/>
    </dgm:pt>
    <dgm:pt modelId="{CFB68380-6CF9-4C38-A4F7-C7F9C20B2048}" type="pres">
      <dgm:prSet presAssocID="{D53B73C3-6C85-4F10-B7D7-5DF2B83E7575}" presName="parentNode" presStyleLbl="revTx" presStyleIdx="1" presStyleCnt="2">
        <dgm:presLayoutVars>
          <dgm:chMax val="0"/>
          <dgm:bulletEnabled val="1"/>
        </dgm:presLayoutVars>
      </dgm:prSet>
      <dgm:spPr/>
    </dgm:pt>
  </dgm:ptLst>
  <dgm:cxnLst>
    <dgm:cxn modelId="{AFE1CA1C-0EC9-489F-91C1-C5D59E68DF17}" type="presOf" srcId="{D53E4B5A-8AD0-4248-92B0-7EF9A7662D7C}" destId="{1BA9DBE5-04F4-446F-A2A8-8CAFCDF78649}" srcOrd="0" destOrd="0" presId="urn:microsoft.com/office/officeart/2005/8/layout/hList2"/>
    <dgm:cxn modelId="{9ABF2A5D-12B1-4953-9DD5-44C6E9FA0BD8}" srcId="{9F76748B-59E1-44AB-BB06-1773C2783450}" destId="{D53B73C3-6C85-4F10-B7D7-5DF2B83E7575}" srcOrd="1" destOrd="0" parTransId="{B710F18C-72D3-4BB7-99DF-89F99EC67DD0}" sibTransId="{06543EDF-13F6-41AD-B08F-E92D3055D418}"/>
    <dgm:cxn modelId="{8E7E6D5F-2B7F-473E-BA99-E1C3F03EEF47}" type="presOf" srcId="{B148B560-2D81-4D69-806B-24945BC0B99A}" destId="{1F4B2C46-0CB4-44FC-816B-B6D784C200AF}" srcOrd="0" destOrd="0" presId="urn:microsoft.com/office/officeart/2005/8/layout/hList2"/>
    <dgm:cxn modelId="{78D3F743-9125-4392-9C7E-C78B3E4E9668}" type="presOf" srcId="{9F76748B-59E1-44AB-BB06-1773C2783450}" destId="{C3864096-0FC1-48ED-8094-AD72E9A85969}" srcOrd="0" destOrd="0" presId="urn:microsoft.com/office/officeart/2005/8/layout/hList2"/>
    <dgm:cxn modelId="{8D0FD764-B6A9-4AC8-B9DA-21BB72C7C7D5}" srcId="{D53B73C3-6C85-4F10-B7D7-5DF2B83E7575}" destId="{E34FBE3C-6CD5-40F0-BA4C-2083948252FA}" srcOrd="1" destOrd="0" parTransId="{EF8A541B-193E-45C5-B0B0-773BC3B77021}" sibTransId="{835B1505-B769-4879-BA28-DB20D98DB13D}"/>
    <dgm:cxn modelId="{A109A265-0587-4A00-A00A-31081D9F11C8}" type="presOf" srcId="{D30617B3-00A9-4DEB-90ED-8176D82B7272}" destId="{D150EE62-5725-4873-A907-E27FFAE5FE5F}" srcOrd="0" destOrd="0" presId="urn:microsoft.com/office/officeart/2005/8/layout/hList2"/>
    <dgm:cxn modelId="{0DE31946-B67C-4FEA-8441-915124D7A6B1}" srcId="{D53B73C3-6C85-4F10-B7D7-5DF2B83E7575}" destId="{D53E4B5A-8AD0-4248-92B0-7EF9A7662D7C}" srcOrd="0" destOrd="0" parTransId="{D678011A-3C74-4960-8459-4E4B610EA792}" sibTransId="{C598EBE3-2105-469B-9A50-4C270261884D}"/>
    <dgm:cxn modelId="{74C64D57-5E19-4F31-93ED-5E2B5C167FCD}" type="presOf" srcId="{F11F014F-901B-4FDC-9A97-340D29F9F9E0}" destId="{D150EE62-5725-4873-A907-E27FFAE5FE5F}" srcOrd="0" destOrd="1" presId="urn:microsoft.com/office/officeart/2005/8/layout/hList2"/>
    <dgm:cxn modelId="{3274F587-A2E9-4CEA-98B4-A05364B61977}" srcId="{B148B560-2D81-4D69-806B-24945BC0B99A}" destId="{D30617B3-00A9-4DEB-90ED-8176D82B7272}" srcOrd="0" destOrd="0" parTransId="{D5C51181-3E10-4B9B-B505-B58BC400D3FC}" sibTransId="{7C879B4F-467F-4A95-9E40-70FCB8219263}"/>
    <dgm:cxn modelId="{D6BA9793-BEF6-4B1D-B330-FF3F16C6B703}" type="presOf" srcId="{E34FBE3C-6CD5-40F0-BA4C-2083948252FA}" destId="{1BA9DBE5-04F4-446F-A2A8-8CAFCDF78649}" srcOrd="0" destOrd="1" presId="urn:microsoft.com/office/officeart/2005/8/layout/hList2"/>
    <dgm:cxn modelId="{3F159094-391A-4875-8E37-4BF4BAC5DAEE}" type="presOf" srcId="{D53B73C3-6C85-4F10-B7D7-5DF2B83E7575}" destId="{CFB68380-6CF9-4C38-A4F7-C7F9C20B2048}" srcOrd="0" destOrd="0" presId="urn:microsoft.com/office/officeart/2005/8/layout/hList2"/>
    <dgm:cxn modelId="{DC6214CD-2108-4022-B57F-8DBA0BE7A707}" srcId="{B148B560-2D81-4D69-806B-24945BC0B99A}" destId="{F11F014F-901B-4FDC-9A97-340D29F9F9E0}" srcOrd="1" destOrd="0" parTransId="{AF5C5CD6-C700-45EC-949C-EF8E3394B59C}" sibTransId="{9C8C9549-547D-4860-BF12-91272E110027}"/>
    <dgm:cxn modelId="{E4C8A1D8-2939-4B6C-B12A-D5E3EF86F487}" srcId="{9F76748B-59E1-44AB-BB06-1773C2783450}" destId="{B148B560-2D81-4D69-806B-24945BC0B99A}" srcOrd="0" destOrd="0" parTransId="{5D71F29D-C83F-450C-BA31-FCC955264BEA}" sibTransId="{3F073407-33A4-4E2B-B467-E02DA1ABC52C}"/>
    <dgm:cxn modelId="{06731250-F359-495D-8BFC-15FF1ACDCC39}" type="presParOf" srcId="{C3864096-0FC1-48ED-8094-AD72E9A85969}" destId="{4CD00711-0DB8-44BD-84BF-C045B1EC28A3}" srcOrd="0" destOrd="0" presId="urn:microsoft.com/office/officeart/2005/8/layout/hList2"/>
    <dgm:cxn modelId="{D735BF6E-96AB-44FA-908C-199A258F49E3}" type="presParOf" srcId="{4CD00711-0DB8-44BD-84BF-C045B1EC28A3}" destId="{5895D9F3-8CEA-4CD3-9CC3-4627921DDE39}" srcOrd="0" destOrd="0" presId="urn:microsoft.com/office/officeart/2005/8/layout/hList2"/>
    <dgm:cxn modelId="{15654551-A365-44D0-BC47-A59B6A4850AC}" type="presParOf" srcId="{4CD00711-0DB8-44BD-84BF-C045B1EC28A3}" destId="{D150EE62-5725-4873-A907-E27FFAE5FE5F}" srcOrd="1" destOrd="0" presId="urn:microsoft.com/office/officeart/2005/8/layout/hList2"/>
    <dgm:cxn modelId="{01176BE9-2B92-45E4-A2BD-07AE65B434AD}" type="presParOf" srcId="{4CD00711-0DB8-44BD-84BF-C045B1EC28A3}" destId="{1F4B2C46-0CB4-44FC-816B-B6D784C200AF}" srcOrd="2" destOrd="0" presId="urn:microsoft.com/office/officeart/2005/8/layout/hList2"/>
    <dgm:cxn modelId="{D365B41D-A525-457A-8430-FE7E20A2467C}" type="presParOf" srcId="{C3864096-0FC1-48ED-8094-AD72E9A85969}" destId="{9FD732DD-53F1-40AB-98D0-29C8C553C6C0}" srcOrd="1" destOrd="0" presId="urn:microsoft.com/office/officeart/2005/8/layout/hList2"/>
    <dgm:cxn modelId="{4D28394C-5085-4C9E-A2F1-FA925144A9F6}" type="presParOf" srcId="{C3864096-0FC1-48ED-8094-AD72E9A85969}" destId="{7048368C-6C91-441D-B3AE-7485079F8843}" srcOrd="2" destOrd="0" presId="urn:microsoft.com/office/officeart/2005/8/layout/hList2"/>
    <dgm:cxn modelId="{E73A2F50-1666-4797-B891-2FA8C0287D98}" type="presParOf" srcId="{7048368C-6C91-441D-B3AE-7485079F8843}" destId="{027CABB1-BEFC-42BF-8694-032309A0F73C}" srcOrd="0" destOrd="0" presId="urn:microsoft.com/office/officeart/2005/8/layout/hList2"/>
    <dgm:cxn modelId="{995F2BCF-7CA9-4912-BDF0-4BCD9E98B316}" type="presParOf" srcId="{7048368C-6C91-441D-B3AE-7485079F8843}" destId="{1BA9DBE5-04F4-446F-A2A8-8CAFCDF78649}" srcOrd="1" destOrd="0" presId="urn:microsoft.com/office/officeart/2005/8/layout/hList2"/>
    <dgm:cxn modelId="{C8966C65-C3EF-49F5-A795-ABF664D79331}" type="presParOf" srcId="{7048368C-6C91-441D-B3AE-7485079F8843}" destId="{CFB68380-6CF9-4C38-A4F7-C7F9C20B2048}" srcOrd="2" destOrd="0" presId="urn:microsoft.com/office/officeart/2005/8/layout/h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BE501A4B-1078-47A3-9DF1-ED171070C6C5}"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endParaRPr lang="en-GB"/>
        </a:p>
      </dgm:t>
    </dgm:pt>
    <dgm:pt modelId="{A6397BD0-BCC3-4617-B390-EE0E942C4668}">
      <dgm:prSet phldrT="[Text]"/>
      <dgm:spPr/>
      <dgm:t>
        <a:bodyPr/>
        <a:lstStyle/>
        <a:p>
          <a:r>
            <a:rPr lang="en-GB" dirty="0"/>
            <a:t>Network</a:t>
          </a:r>
        </a:p>
      </dgm:t>
    </dgm:pt>
    <dgm:pt modelId="{236F8164-2620-452D-B246-916EA47D733B}" type="parTrans" cxnId="{799C2B21-010C-47E5-BFB7-9C3ACECB76A7}">
      <dgm:prSet/>
      <dgm:spPr/>
      <dgm:t>
        <a:bodyPr/>
        <a:lstStyle/>
        <a:p>
          <a:endParaRPr lang="en-GB"/>
        </a:p>
      </dgm:t>
    </dgm:pt>
    <dgm:pt modelId="{DF60C741-4EB3-4661-A66F-4A5C273D4C64}" type="sibTrans" cxnId="{799C2B21-010C-47E5-BFB7-9C3ACECB76A7}">
      <dgm:prSet/>
      <dgm:spPr/>
      <dgm:t>
        <a:bodyPr/>
        <a:lstStyle/>
        <a:p>
          <a:endParaRPr lang="en-GB"/>
        </a:p>
      </dgm:t>
    </dgm:pt>
    <dgm:pt modelId="{8F49A3FC-C7BB-4390-8358-57296BB8C2D9}">
      <dgm:prSet phldrT="[Text]"/>
      <dgm:spPr/>
      <dgm:t>
        <a:bodyPr/>
        <a:lstStyle/>
        <a:p>
          <a:r>
            <a:rPr lang="en-GB" dirty="0"/>
            <a:t>Identify Network Range, Calculate Subnet Mask, Discover Host, Scan the Ports</a:t>
          </a:r>
        </a:p>
      </dgm:t>
    </dgm:pt>
    <dgm:pt modelId="{C9F15C26-7D21-4D1F-B1FD-48A1F2B73DAC}" type="parTrans" cxnId="{07F56AD7-8753-4939-B9BF-BF51BD35ED46}">
      <dgm:prSet/>
      <dgm:spPr/>
      <dgm:t>
        <a:bodyPr/>
        <a:lstStyle/>
        <a:p>
          <a:endParaRPr lang="en-GB"/>
        </a:p>
      </dgm:t>
    </dgm:pt>
    <dgm:pt modelId="{46F91001-B61E-4CD7-867F-14A04AB9EF97}" type="sibTrans" cxnId="{07F56AD7-8753-4939-B9BF-BF51BD35ED46}">
      <dgm:prSet/>
      <dgm:spPr/>
      <dgm:t>
        <a:bodyPr/>
        <a:lstStyle/>
        <a:p>
          <a:endParaRPr lang="en-GB"/>
        </a:p>
      </dgm:t>
    </dgm:pt>
    <dgm:pt modelId="{FBA09E8B-3816-4DD6-9F70-1AF6A48CE684}">
      <dgm:prSet phldrT="[Text]"/>
      <dgm:spPr/>
      <dgm:t>
        <a:bodyPr/>
        <a:lstStyle/>
        <a:p>
          <a:r>
            <a:rPr lang="en-GB" dirty="0" err="1"/>
            <a:t>Whois</a:t>
          </a:r>
          <a:r>
            <a:rPr lang="en-GB" dirty="0"/>
            <a:t> Lookup, Nmap etc</a:t>
          </a:r>
        </a:p>
      </dgm:t>
    </dgm:pt>
    <dgm:pt modelId="{07FD3934-D7DC-4949-B30D-D2BF2C9114B3}" type="parTrans" cxnId="{3D620433-DE78-46B2-A610-39B661F1482A}">
      <dgm:prSet/>
      <dgm:spPr/>
      <dgm:t>
        <a:bodyPr/>
        <a:lstStyle/>
        <a:p>
          <a:endParaRPr lang="en-GB"/>
        </a:p>
      </dgm:t>
    </dgm:pt>
    <dgm:pt modelId="{71F245FE-19C0-4738-9505-A2AD7FFC5AD8}" type="sibTrans" cxnId="{3D620433-DE78-46B2-A610-39B661F1482A}">
      <dgm:prSet/>
      <dgm:spPr/>
      <dgm:t>
        <a:bodyPr/>
        <a:lstStyle/>
        <a:p>
          <a:endParaRPr lang="en-GB"/>
        </a:p>
      </dgm:t>
    </dgm:pt>
    <dgm:pt modelId="{950FE9AE-3044-406B-8EE5-64DD2A0062B1}">
      <dgm:prSet phldrT="[Text]"/>
      <dgm:spPr/>
      <dgm:t>
        <a:bodyPr/>
        <a:lstStyle/>
        <a:p>
          <a:r>
            <a:rPr lang="en-GB" dirty="0"/>
            <a:t>ENM</a:t>
          </a:r>
        </a:p>
      </dgm:t>
    </dgm:pt>
    <dgm:pt modelId="{D26CC8D1-6CE3-4E66-9AA9-3A435A1AA50B}" type="parTrans" cxnId="{2AC49771-35D9-4EB9-A08B-12E42B49EED7}">
      <dgm:prSet/>
      <dgm:spPr/>
      <dgm:t>
        <a:bodyPr/>
        <a:lstStyle/>
        <a:p>
          <a:endParaRPr lang="en-GB"/>
        </a:p>
      </dgm:t>
    </dgm:pt>
    <dgm:pt modelId="{54D4D180-524D-4BE7-826A-C8DFBEDA3711}" type="sibTrans" cxnId="{2AC49771-35D9-4EB9-A08B-12E42B49EED7}">
      <dgm:prSet/>
      <dgm:spPr/>
      <dgm:t>
        <a:bodyPr/>
        <a:lstStyle/>
        <a:p>
          <a:endParaRPr lang="en-GB"/>
        </a:p>
      </dgm:t>
    </dgm:pt>
    <dgm:pt modelId="{6041A6EF-CE83-4F15-96BD-E175008AFDD5}">
      <dgm:prSet phldrT="[Text]"/>
      <dgm:spPr/>
      <dgm:t>
        <a:bodyPr/>
        <a:lstStyle/>
        <a:p>
          <a:r>
            <a:rPr lang="en-GB" dirty="0"/>
            <a:t>Start with NetBIOS Enumeration, SNMP Enumeration, LDAP Enumeration, NTP Enumeration, SMTP Enumeration, DNS Enumeration, </a:t>
          </a:r>
          <a:r>
            <a:rPr lang="en-GB" dirty="0" err="1"/>
            <a:t>Ipsec</a:t>
          </a:r>
          <a:r>
            <a:rPr lang="en-GB" dirty="0"/>
            <a:t>, VoIP, RPC</a:t>
          </a:r>
        </a:p>
      </dgm:t>
    </dgm:pt>
    <dgm:pt modelId="{05E120A7-FFBA-4E75-A8F2-BA57BFF6046D}" type="parTrans" cxnId="{76B787DD-405B-44D0-BFCA-ACAD76112DC8}">
      <dgm:prSet/>
      <dgm:spPr/>
      <dgm:t>
        <a:bodyPr/>
        <a:lstStyle/>
        <a:p>
          <a:endParaRPr lang="en-GB"/>
        </a:p>
      </dgm:t>
    </dgm:pt>
    <dgm:pt modelId="{D8075F8F-DD10-4F29-921B-D180F5151000}" type="sibTrans" cxnId="{76B787DD-405B-44D0-BFCA-ACAD76112DC8}">
      <dgm:prSet/>
      <dgm:spPr/>
      <dgm:t>
        <a:bodyPr/>
        <a:lstStyle/>
        <a:p>
          <a:endParaRPr lang="en-GB"/>
        </a:p>
      </dgm:t>
    </dgm:pt>
    <dgm:pt modelId="{3022312A-BC9A-40CE-9265-0B73AABE5871}">
      <dgm:prSet phldrT="[Text]"/>
      <dgm:spPr/>
      <dgm:t>
        <a:bodyPr/>
        <a:lstStyle/>
        <a:p>
          <a:r>
            <a:rPr lang="en-GB" dirty="0"/>
            <a:t>Doc</a:t>
          </a:r>
        </a:p>
      </dgm:t>
    </dgm:pt>
    <dgm:pt modelId="{FE87D1D0-2CB6-48D2-BAB4-E94FAA5B4660}" type="parTrans" cxnId="{89A48F1E-1031-43E3-814D-EC6789E1D655}">
      <dgm:prSet/>
      <dgm:spPr/>
      <dgm:t>
        <a:bodyPr/>
        <a:lstStyle/>
        <a:p>
          <a:endParaRPr lang="en-GB"/>
        </a:p>
      </dgm:t>
    </dgm:pt>
    <dgm:pt modelId="{ACD0482D-E2CA-4E89-9005-2E9584FA5A3D}" type="sibTrans" cxnId="{89A48F1E-1031-43E3-814D-EC6789E1D655}">
      <dgm:prSet/>
      <dgm:spPr/>
      <dgm:t>
        <a:bodyPr/>
        <a:lstStyle/>
        <a:p>
          <a:endParaRPr lang="en-GB"/>
        </a:p>
      </dgm:t>
    </dgm:pt>
    <dgm:pt modelId="{9281CEF9-0C01-4012-8412-C9DB3AF0207E}">
      <dgm:prSet phldrT="[Text]"/>
      <dgm:spPr/>
      <dgm:t>
        <a:bodyPr/>
        <a:lstStyle/>
        <a:p>
          <a:r>
            <a:rPr lang="en-GB" dirty="0"/>
            <a:t>Document all the findings</a:t>
          </a:r>
        </a:p>
      </dgm:t>
    </dgm:pt>
    <dgm:pt modelId="{6AC68938-BD16-4FF1-A315-7CDD80F3DB55}" type="parTrans" cxnId="{4C3D6BBE-C1FC-491E-91BE-843EC2888DF7}">
      <dgm:prSet/>
      <dgm:spPr/>
      <dgm:t>
        <a:bodyPr/>
        <a:lstStyle/>
        <a:p>
          <a:endParaRPr lang="en-GB"/>
        </a:p>
      </dgm:t>
    </dgm:pt>
    <dgm:pt modelId="{3242809B-2177-4CF5-BE8A-72BFED3CDC7A}" type="sibTrans" cxnId="{4C3D6BBE-C1FC-491E-91BE-843EC2888DF7}">
      <dgm:prSet/>
      <dgm:spPr/>
      <dgm:t>
        <a:bodyPr/>
        <a:lstStyle/>
        <a:p>
          <a:endParaRPr lang="en-GB"/>
        </a:p>
      </dgm:t>
    </dgm:pt>
    <dgm:pt modelId="{7A9CDFD5-4E5A-4462-8E97-6BFAF650852D}" type="pres">
      <dgm:prSet presAssocID="{BE501A4B-1078-47A3-9DF1-ED171070C6C5}" presName="linearFlow" presStyleCnt="0">
        <dgm:presLayoutVars>
          <dgm:dir/>
          <dgm:animLvl val="lvl"/>
          <dgm:resizeHandles val="exact"/>
        </dgm:presLayoutVars>
      </dgm:prSet>
      <dgm:spPr/>
    </dgm:pt>
    <dgm:pt modelId="{B1597FE5-4282-4833-B2F6-42A9AC4B7255}" type="pres">
      <dgm:prSet presAssocID="{A6397BD0-BCC3-4617-B390-EE0E942C4668}" presName="composite" presStyleCnt="0"/>
      <dgm:spPr/>
    </dgm:pt>
    <dgm:pt modelId="{631AB38F-89DE-4EA5-8E17-E81DC5482DFB}" type="pres">
      <dgm:prSet presAssocID="{A6397BD0-BCC3-4617-B390-EE0E942C4668}" presName="parentText" presStyleLbl="alignNode1" presStyleIdx="0" presStyleCnt="3">
        <dgm:presLayoutVars>
          <dgm:chMax val="1"/>
          <dgm:bulletEnabled val="1"/>
        </dgm:presLayoutVars>
      </dgm:prSet>
      <dgm:spPr/>
    </dgm:pt>
    <dgm:pt modelId="{20304129-5240-43CB-A388-32393A873524}" type="pres">
      <dgm:prSet presAssocID="{A6397BD0-BCC3-4617-B390-EE0E942C4668}" presName="descendantText" presStyleLbl="alignAcc1" presStyleIdx="0" presStyleCnt="3">
        <dgm:presLayoutVars>
          <dgm:bulletEnabled val="1"/>
        </dgm:presLayoutVars>
      </dgm:prSet>
      <dgm:spPr/>
    </dgm:pt>
    <dgm:pt modelId="{AB5961B8-6176-4A0D-95C3-44DC7C083B0C}" type="pres">
      <dgm:prSet presAssocID="{DF60C741-4EB3-4661-A66F-4A5C273D4C64}" presName="sp" presStyleCnt="0"/>
      <dgm:spPr/>
    </dgm:pt>
    <dgm:pt modelId="{EAC33DF6-0654-4A65-87C4-7E7940ACC7D1}" type="pres">
      <dgm:prSet presAssocID="{950FE9AE-3044-406B-8EE5-64DD2A0062B1}" presName="composite" presStyleCnt="0"/>
      <dgm:spPr/>
    </dgm:pt>
    <dgm:pt modelId="{9A5C3EA8-E13D-4C20-BC20-2A1CABDB3195}" type="pres">
      <dgm:prSet presAssocID="{950FE9AE-3044-406B-8EE5-64DD2A0062B1}" presName="parentText" presStyleLbl="alignNode1" presStyleIdx="1" presStyleCnt="3">
        <dgm:presLayoutVars>
          <dgm:chMax val="1"/>
          <dgm:bulletEnabled val="1"/>
        </dgm:presLayoutVars>
      </dgm:prSet>
      <dgm:spPr/>
    </dgm:pt>
    <dgm:pt modelId="{115CA323-5C19-474C-8E27-358579DCFCE2}" type="pres">
      <dgm:prSet presAssocID="{950FE9AE-3044-406B-8EE5-64DD2A0062B1}" presName="descendantText" presStyleLbl="alignAcc1" presStyleIdx="1" presStyleCnt="3">
        <dgm:presLayoutVars>
          <dgm:bulletEnabled val="1"/>
        </dgm:presLayoutVars>
      </dgm:prSet>
      <dgm:spPr/>
    </dgm:pt>
    <dgm:pt modelId="{D19C96F0-120D-48B9-8AF7-1B8F2CD9C017}" type="pres">
      <dgm:prSet presAssocID="{54D4D180-524D-4BE7-826A-C8DFBEDA3711}" presName="sp" presStyleCnt="0"/>
      <dgm:spPr/>
    </dgm:pt>
    <dgm:pt modelId="{38EFCBBD-7BE5-4036-B01E-7E6713253BC5}" type="pres">
      <dgm:prSet presAssocID="{3022312A-BC9A-40CE-9265-0B73AABE5871}" presName="composite" presStyleCnt="0"/>
      <dgm:spPr/>
    </dgm:pt>
    <dgm:pt modelId="{18B17915-7751-4CC9-B11A-529B4BF8403C}" type="pres">
      <dgm:prSet presAssocID="{3022312A-BC9A-40CE-9265-0B73AABE5871}" presName="parentText" presStyleLbl="alignNode1" presStyleIdx="2" presStyleCnt="3">
        <dgm:presLayoutVars>
          <dgm:chMax val="1"/>
          <dgm:bulletEnabled val="1"/>
        </dgm:presLayoutVars>
      </dgm:prSet>
      <dgm:spPr/>
    </dgm:pt>
    <dgm:pt modelId="{5D74B162-3766-4FAE-BBF4-69C1B60F3E11}" type="pres">
      <dgm:prSet presAssocID="{3022312A-BC9A-40CE-9265-0B73AABE5871}" presName="descendantText" presStyleLbl="alignAcc1" presStyleIdx="2" presStyleCnt="3">
        <dgm:presLayoutVars>
          <dgm:bulletEnabled val="1"/>
        </dgm:presLayoutVars>
      </dgm:prSet>
      <dgm:spPr/>
    </dgm:pt>
  </dgm:ptLst>
  <dgm:cxnLst>
    <dgm:cxn modelId="{C620FF18-722B-4C25-8B58-22D04CE1DF19}" type="presOf" srcId="{A6397BD0-BCC3-4617-B390-EE0E942C4668}" destId="{631AB38F-89DE-4EA5-8E17-E81DC5482DFB}" srcOrd="0" destOrd="0" presId="urn:microsoft.com/office/officeart/2005/8/layout/chevron2"/>
    <dgm:cxn modelId="{89A48F1E-1031-43E3-814D-EC6789E1D655}" srcId="{BE501A4B-1078-47A3-9DF1-ED171070C6C5}" destId="{3022312A-BC9A-40CE-9265-0B73AABE5871}" srcOrd="2" destOrd="0" parTransId="{FE87D1D0-2CB6-48D2-BAB4-E94FAA5B4660}" sibTransId="{ACD0482D-E2CA-4E89-9005-2E9584FA5A3D}"/>
    <dgm:cxn modelId="{799C2B21-010C-47E5-BFB7-9C3ACECB76A7}" srcId="{BE501A4B-1078-47A3-9DF1-ED171070C6C5}" destId="{A6397BD0-BCC3-4617-B390-EE0E942C4668}" srcOrd="0" destOrd="0" parTransId="{236F8164-2620-452D-B246-916EA47D733B}" sibTransId="{DF60C741-4EB3-4661-A66F-4A5C273D4C64}"/>
    <dgm:cxn modelId="{3D620433-DE78-46B2-A610-39B661F1482A}" srcId="{A6397BD0-BCC3-4617-B390-EE0E942C4668}" destId="{FBA09E8B-3816-4DD6-9F70-1AF6A48CE684}" srcOrd="1" destOrd="0" parTransId="{07FD3934-D7DC-4949-B30D-D2BF2C9114B3}" sibTransId="{71F245FE-19C0-4738-9505-A2AD7FFC5AD8}"/>
    <dgm:cxn modelId="{6BEF756C-B542-459E-8801-3410984CBF1D}" type="presOf" srcId="{BE501A4B-1078-47A3-9DF1-ED171070C6C5}" destId="{7A9CDFD5-4E5A-4462-8E97-6BFAF650852D}" srcOrd="0" destOrd="0" presId="urn:microsoft.com/office/officeart/2005/8/layout/chevron2"/>
    <dgm:cxn modelId="{FF773C4F-2A7B-41A6-A32A-40183FDADBEB}" type="presOf" srcId="{9281CEF9-0C01-4012-8412-C9DB3AF0207E}" destId="{5D74B162-3766-4FAE-BBF4-69C1B60F3E11}" srcOrd="0" destOrd="0" presId="urn:microsoft.com/office/officeart/2005/8/layout/chevron2"/>
    <dgm:cxn modelId="{2AC49771-35D9-4EB9-A08B-12E42B49EED7}" srcId="{BE501A4B-1078-47A3-9DF1-ED171070C6C5}" destId="{950FE9AE-3044-406B-8EE5-64DD2A0062B1}" srcOrd="1" destOrd="0" parTransId="{D26CC8D1-6CE3-4E66-9AA9-3A435A1AA50B}" sibTransId="{54D4D180-524D-4BE7-826A-C8DFBEDA3711}"/>
    <dgm:cxn modelId="{F4B92773-8368-474F-9AD2-6D8E4A219837}" type="presOf" srcId="{8F49A3FC-C7BB-4390-8358-57296BB8C2D9}" destId="{20304129-5240-43CB-A388-32393A873524}" srcOrd="0" destOrd="0" presId="urn:microsoft.com/office/officeart/2005/8/layout/chevron2"/>
    <dgm:cxn modelId="{CF01C077-7090-4552-81DC-0490A773ECD6}" type="presOf" srcId="{6041A6EF-CE83-4F15-96BD-E175008AFDD5}" destId="{115CA323-5C19-474C-8E27-358579DCFCE2}" srcOrd="0" destOrd="0" presId="urn:microsoft.com/office/officeart/2005/8/layout/chevron2"/>
    <dgm:cxn modelId="{E539A278-18C1-4AA2-AE4B-DA6610CE197A}" type="presOf" srcId="{950FE9AE-3044-406B-8EE5-64DD2A0062B1}" destId="{9A5C3EA8-E13D-4C20-BC20-2A1CABDB3195}" srcOrd="0" destOrd="0" presId="urn:microsoft.com/office/officeart/2005/8/layout/chevron2"/>
    <dgm:cxn modelId="{4C3D6BBE-C1FC-491E-91BE-843EC2888DF7}" srcId="{3022312A-BC9A-40CE-9265-0B73AABE5871}" destId="{9281CEF9-0C01-4012-8412-C9DB3AF0207E}" srcOrd="0" destOrd="0" parTransId="{6AC68938-BD16-4FF1-A315-7CDD80F3DB55}" sibTransId="{3242809B-2177-4CF5-BE8A-72BFED3CDC7A}"/>
    <dgm:cxn modelId="{269F27BF-56D8-49B2-A02E-ABBF8B6B8271}" type="presOf" srcId="{FBA09E8B-3816-4DD6-9F70-1AF6A48CE684}" destId="{20304129-5240-43CB-A388-32393A873524}" srcOrd="0" destOrd="1" presId="urn:microsoft.com/office/officeart/2005/8/layout/chevron2"/>
    <dgm:cxn modelId="{B7B403CF-B05E-405A-9A3F-4531D4773DDF}" type="presOf" srcId="{3022312A-BC9A-40CE-9265-0B73AABE5871}" destId="{18B17915-7751-4CC9-B11A-529B4BF8403C}" srcOrd="0" destOrd="0" presId="urn:microsoft.com/office/officeart/2005/8/layout/chevron2"/>
    <dgm:cxn modelId="{07F56AD7-8753-4939-B9BF-BF51BD35ED46}" srcId="{A6397BD0-BCC3-4617-B390-EE0E942C4668}" destId="{8F49A3FC-C7BB-4390-8358-57296BB8C2D9}" srcOrd="0" destOrd="0" parTransId="{C9F15C26-7D21-4D1F-B1FD-48A1F2B73DAC}" sibTransId="{46F91001-B61E-4CD7-867F-14A04AB9EF97}"/>
    <dgm:cxn modelId="{76B787DD-405B-44D0-BFCA-ACAD76112DC8}" srcId="{950FE9AE-3044-406B-8EE5-64DD2A0062B1}" destId="{6041A6EF-CE83-4F15-96BD-E175008AFDD5}" srcOrd="0" destOrd="0" parTransId="{05E120A7-FFBA-4E75-A8F2-BA57BFF6046D}" sibTransId="{D8075F8F-DD10-4F29-921B-D180F5151000}"/>
    <dgm:cxn modelId="{AF7FABF6-A713-40D8-9174-AF018063B0B1}" type="presParOf" srcId="{7A9CDFD5-4E5A-4462-8E97-6BFAF650852D}" destId="{B1597FE5-4282-4833-B2F6-42A9AC4B7255}" srcOrd="0" destOrd="0" presId="urn:microsoft.com/office/officeart/2005/8/layout/chevron2"/>
    <dgm:cxn modelId="{ADC8EDD9-1F17-4BC1-9F59-088DE6F7B511}" type="presParOf" srcId="{B1597FE5-4282-4833-B2F6-42A9AC4B7255}" destId="{631AB38F-89DE-4EA5-8E17-E81DC5482DFB}" srcOrd="0" destOrd="0" presId="urn:microsoft.com/office/officeart/2005/8/layout/chevron2"/>
    <dgm:cxn modelId="{3806637D-2138-4328-BDEA-827D42A929C0}" type="presParOf" srcId="{B1597FE5-4282-4833-B2F6-42A9AC4B7255}" destId="{20304129-5240-43CB-A388-32393A873524}" srcOrd="1" destOrd="0" presId="urn:microsoft.com/office/officeart/2005/8/layout/chevron2"/>
    <dgm:cxn modelId="{7B6CDF97-C376-4C9B-9F92-B7AD7D51F2D4}" type="presParOf" srcId="{7A9CDFD5-4E5A-4462-8E97-6BFAF650852D}" destId="{AB5961B8-6176-4A0D-95C3-44DC7C083B0C}" srcOrd="1" destOrd="0" presId="urn:microsoft.com/office/officeart/2005/8/layout/chevron2"/>
    <dgm:cxn modelId="{9F03BB63-D3A3-414F-A60A-9BD90515167E}" type="presParOf" srcId="{7A9CDFD5-4E5A-4462-8E97-6BFAF650852D}" destId="{EAC33DF6-0654-4A65-87C4-7E7940ACC7D1}" srcOrd="2" destOrd="0" presId="urn:microsoft.com/office/officeart/2005/8/layout/chevron2"/>
    <dgm:cxn modelId="{EAF1DBCA-68A0-461E-8006-9CCC9327A781}" type="presParOf" srcId="{EAC33DF6-0654-4A65-87C4-7E7940ACC7D1}" destId="{9A5C3EA8-E13D-4C20-BC20-2A1CABDB3195}" srcOrd="0" destOrd="0" presId="urn:microsoft.com/office/officeart/2005/8/layout/chevron2"/>
    <dgm:cxn modelId="{9559F8D2-C8B3-4ECF-8094-8091B438AE43}" type="presParOf" srcId="{EAC33DF6-0654-4A65-87C4-7E7940ACC7D1}" destId="{115CA323-5C19-474C-8E27-358579DCFCE2}" srcOrd="1" destOrd="0" presId="urn:microsoft.com/office/officeart/2005/8/layout/chevron2"/>
    <dgm:cxn modelId="{73310AFF-BDED-4E1A-9C22-44E21870C056}" type="presParOf" srcId="{7A9CDFD5-4E5A-4462-8E97-6BFAF650852D}" destId="{D19C96F0-120D-48B9-8AF7-1B8F2CD9C017}" srcOrd="3" destOrd="0" presId="urn:microsoft.com/office/officeart/2005/8/layout/chevron2"/>
    <dgm:cxn modelId="{B242ECC4-F5AC-453A-BEA3-82437423F3F2}" type="presParOf" srcId="{7A9CDFD5-4E5A-4462-8E97-6BFAF650852D}" destId="{38EFCBBD-7BE5-4036-B01E-7E6713253BC5}" srcOrd="4" destOrd="0" presId="urn:microsoft.com/office/officeart/2005/8/layout/chevron2"/>
    <dgm:cxn modelId="{7FFB326C-0032-441D-AE9A-B13E15EB1EC0}" type="presParOf" srcId="{38EFCBBD-7BE5-4036-B01E-7E6713253BC5}" destId="{18B17915-7751-4CC9-B11A-529B4BF8403C}" srcOrd="0" destOrd="0" presId="urn:microsoft.com/office/officeart/2005/8/layout/chevron2"/>
    <dgm:cxn modelId="{27F87432-8CB0-4EB7-983B-0BE6E14865E8}" type="presParOf" srcId="{38EFCBBD-7BE5-4036-B01E-7E6713253BC5}" destId="{5D74B162-3766-4FAE-BBF4-69C1B60F3E11}"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4E3843-B298-4BB6-9875-ED22E7C7A3DA}">
      <dsp:nvSpPr>
        <dsp:cNvPr id="0" name=""/>
        <dsp:cNvSpPr/>
      </dsp:nvSpPr>
      <dsp:spPr>
        <a:xfrm>
          <a:off x="8624613" y="964705"/>
          <a:ext cx="2555821" cy="2555952"/>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3A1694C0-108F-405D-8FEA-3B95B7386EB6}">
      <dsp:nvSpPr>
        <dsp:cNvPr id="0" name=""/>
        <dsp:cNvSpPr/>
      </dsp:nvSpPr>
      <dsp:spPr>
        <a:xfrm>
          <a:off x="8710099" y="1049918"/>
          <a:ext cx="2385945" cy="2385525"/>
        </a:xfrm>
        <a:prstGeom prst="ellipse">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l" defTabSz="800100" rtl="0">
            <a:lnSpc>
              <a:spcPct val="90000"/>
            </a:lnSpc>
            <a:spcBef>
              <a:spcPct val="0"/>
            </a:spcBef>
            <a:spcAft>
              <a:spcPct val="35000"/>
            </a:spcAft>
            <a:buNone/>
          </a:pPr>
          <a:r>
            <a:rPr lang="en-US" sz="1800" b="1" kern="1200" dirty="0"/>
            <a:t>Discover Vulnerabilities in live hosts</a:t>
          </a:r>
        </a:p>
      </dsp:txBody>
      <dsp:txXfrm>
        <a:off x="9050949" y="1390771"/>
        <a:ext cx="1704246" cy="1703818"/>
      </dsp:txXfrm>
    </dsp:sp>
    <dsp:sp modelId="{A60551A5-8E24-45E1-A8C1-72B6D22C6510}">
      <dsp:nvSpPr>
        <dsp:cNvPr id="0" name=""/>
        <dsp:cNvSpPr/>
      </dsp:nvSpPr>
      <dsp:spPr>
        <a:xfrm rot="2700000">
          <a:off x="5972324" y="964525"/>
          <a:ext cx="2555863" cy="2555863"/>
        </a:xfrm>
        <a:prstGeom prst="teardrop">
          <a:avLst>
            <a:gd name="adj" fmla="val 10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B2914971-C60F-4BE8-8075-BEC21D331208}">
      <dsp:nvSpPr>
        <dsp:cNvPr id="0" name=""/>
        <dsp:cNvSpPr/>
      </dsp:nvSpPr>
      <dsp:spPr>
        <a:xfrm>
          <a:off x="6068791" y="1049918"/>
          <a:ext cx="2385945" cy="2385525"/>
        </a:xfrm>
        <a:prstGeom prst="ellipse">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l" defTabSz="800100" rtl="0">
            <a:lnSpc>
              <a:spcPct val="90000"/>
            </a:lnSpc>
            <a:spcBef>
              <a:spcPct val="0"/>
            </a:spcBef>
            <a:spcAft>
              <a:spcPct val="35000"/>
            </a:spcAft>
            <a:buNone/>
          </a:pPr>
          <a:r>
            <a:rPr lang="en-US" sz="1800" b="1" kern="1200" dirty="0"/>
            <a:t>Deep-dive</a:t>
          </a:r>
        </a:p>
        <a:p>
          <a:pPr marL="0" lvl="0" indent="0" algn="l" defTabSz="800100" rtl="0">
            <a:lnSpc>
              <a:spcPct val="90000"/>
            </a:lnSpc>
            <a:spcBef>
              <a:spcPct val="0"/>
            </a:spcBef>
            <a:spcAft>
              <a:spcPct val="35000"/>
            </a:spcAft>
            <a:buNone/>
          </a:pPr>
          <a:r>
            <a:rPr lang="en-US" sz="1800" b="0" i="1" kern="1200" dirty="0">
              <a:effectLst>
                <a:outerShdw blurRad="38100" dist="38100" dir="2700000" algn="tl">
                  <a:srgbClr val="000000">
                    <a:alpha val="43137"/>
                  </a:srgbClr>
                </a:outerShdw>
              </a:effectLst>
            </a:rPr>
            <a:t>(Its services)</a:t>
          </a:r>
        </a:p>
      </dsp:txBody>
      <dsp:txXfrm>
        <a:off x="6409641" y="1390771"/>
        <a:ext cx="1704246" cy="1703818"/>
      </dsp:txXfrm>
    </dsp:sp>
    <dsp:sp modelId="{6DB5892E-0628-47F2-8779-7F05EC58509F}">
      <dsp:nvSpPr>
        <dsp:cNvPr id="0" name=""/>
        <dsp:cNvSpPr/>
      </dsp:nvSpPr>
      <dsp:spPr>
        <a:xfrm rot="2700000">
          <a:off x="3341976" y="964525"/>
          <a:ext cx="2555863" cy="2555863"/>
        </a:xfrm>
        <a:prstGeom prst="teardrop">
          <a:avLst>
            <a:gd name="adj" fmla="val 10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D4AE17FB-719F-4AEA-A945-EEC8AFDB825D}">
      <dsp:nvSpPr>
        <dsp:cNvPr id="0" name=""/>
        <dsp:cNvSpPr/>
      </dsp:nvSpPr>
      <dsp:spPr>
        <a:xfrm>
          <a:off x="3427483" y="1049918"/>
          <a:ext cx="2385945" cy="2385525"/>
        </a:xfrm>
        <a:prstGeom prst="ellipse">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l" defTabSz="800100" rtl="0">
            <a:lnSpc>
              <a:spcPct val="90000"/>
            </a:lnSpc>
            <a:spcBef>
              <a:spcPct val="0"/>
            </a:spcBef>
            <a:spcAft>
              <a:spcPct val="35000"/>
            </a:spcAft>
            <a:buNone/>
          </a:pPr>
          <a:r>
            <a:rPr lang="en-US" sz="1800" b="1" kern="1200" dirty="0"/>
            <a:t>Host Information</a:t>
          </a:r>
        </a:p>
        <a:p>
          <a:pPr marL="0" lvl="0" indent="0" algn="l" defTabSz="800100" rtl="0">
            <a:lnSpc>
              <a:spcPct val="90000"/>
            </a:lnSpc>
            <a:spcBef>
              <a:spcPct val="0"/>
            </a:spcBef>
            <a:spcAft>
              <a:spcPct val="35000"/>
            </a:spcAft>
            <a:buNone/>
          </a:pPr>
          <a:r>
            <a:rPr lang="en-US" sz="1800" b="0" i="1" kern="1200" dirty="0">
              <a:effectLst>
                <a:outerShdw blurRad="38100" dist="38100" dir="2700000" algn="tl">
                  <a:srgbClr val="000000">
                    <a:alpha val="43137"/>
                  </a:srgbClr>
                </a:outerShdw>
              </a:effectLst>
            </a:rPr>
            <a:t>(its Operating Systems &amp; System Architecture)</a:t>
          </a:r>
        </a:p>
      </dsp:txBody>
      <dsp:txXfrm>
        <a:off x="3768333" y="1390771"/>
        <a:ext cx="1704246" cy="1703818"/>
      </dsp:txXfrm>
    </dsp:sp>
    <dsp:sp modelId="{37C35A5F-1B30-458B-9849-CBF578ED737E}">
      <dsp:nvSpPr>
        <dsp:cNvPr id="0" name=""/>
        <dsp:cNvSpPr/>
      </dsp:nvSpPr>
      <dsp:spPr>
        <a:xfrm rot="2700000">
          <a:off x="700668" y="964525"/>
          <a:ext cx="2555863" cy="2555863"/>
        </a:xfrm>
        <a:prstGeom prst="teardrop">
          <a:avLst>
            <a:gd name="adj" fmla="val 10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4D323CEB-E36F-461D-8DCA-F74D8F34EED0}">
      <dsp:nvSpPr>
        <dsp:cNvPr id="0" name=""/>
        <dsp:cNvSpPr/>
      </dsp:nvSpPr>
      <dsp:spPr>
        <a:xfrm>
          <a:off x="786175" y="1049918"/>
          <a:ext cx="2385945" cy="2385525"/>
        </a:xfrm>
        <a:prstGeom prst="ellipse">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just" defTabSz="800100" rtl="0">
            <a:lnSpc>
              <a:spcPct val="90000"/>
            </a:lnSpc>
            <a:spcBef>
              <a:spcPct val="0"/>
            </a:spcBef>
            <a:spcAft>
              <a:spcPct val="35000"/>
            </a:spcAft>
            <a:buNone/>
          </a:pPr>
          <a:r>
            <a:rPr lang="en-US" sz="1800" b="1" kern="1200" dirty="0">
              <a:latin typeface="Calibri"/>
              <a:cs typeface="Calibri"/>
            </a:rPr>
            <a:t>Find and Confirm Information </a:t>
          </a:r>
        </a:p>
        <a:p>
          <a:pPr marL="0" lvl="0" indent="0" algn="just" defTabSz="800100" rtl="0">
            <a:lnSpc>
              <a:spcPct val="90000"/>
            </a:lnSpc>
            <a:spcBef>
              <a:spcPct val="0"/>
            </a:spcBef>
            <a:spcAft>
              <a:spcPct val="35000"/>
            </a:spcAft>
            <a:buNone/>
          </a:pPr>
          <a:r>
            <a:rPr lang="en-US" sz="1800" b="0" i="1" kern="1200" dirty="0">
              <a:effectLst>
                <a:outerShdw blurRad="38100" dist="38100" dir="2700000" algn="tl">
                  <a:srgbClr val="000000">
                    <a:alpha val="43137"/>
                  </a:srgbClr>
                </a:outerShdw>
              </a:effectLst>
              <a:latin typeface="Calibri"/>
              <a:cs typeface="Calibri"/>
            </a:rPr>
            <a:t>(live hosts, its IP Address and its open ports)</a:t>
          </a:r>
          <a:endParaRPr lang="en-US" sz="1800" b="0" i="1" kern="1200" dirty="0">
            <a:effectLst>
              <a:outerShdw blurRad="38100" dist="38100" dir="2700000" algn="tl">
                <a:srgbClr val="000000">
                  <a:alpha val="43137"/>
                </a:srgbClr>
              </a:outerShdw>
            </a:effectLst>
          </a:endParaRPr>
        </a:p>
      </dsp:txBody>
      <dsp:txXfrm>
        <a:off x="1127025" y="1390771"/>
        <a:ext cx="1704246" cy="170381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08E4BC-7858-4244-A466-686A0A20CBF1}">
      <dsp:nvSpPr>
        <dsp:cNvPr id="0" name=""/>
        <dsp:cNvSpPr/>
      </dsp:nvSpPr>
      <dsp:spPr>
        <a:xfrm>
          <a:off x="-5807737" y="-888877"/>
          <a:ext cx="6914249" cy="6914249"/>
        </a:xfrm>
        <a:prstGeom prst="blockArc">
          <a:avLst>
            <a:gd name="adj1" fmla="val 18900000"/>
            <a:gd name="adj2" fmla="val 2700000"/>
            <a:gd name="adj3" fmla="val 312"/>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9076753-E22A-4ADD-863F-456D5656A971}">
      <dsp:nvSpPr>
        <dsp:cNvPr id="0" name=""/>
        <dsp:cNvSpPr/>
      </dsp:nvSpPr>
      <dsp:spPr>
        <a:xfrm>
          <a:off x="412245" y="270487"/>
          <a:ext cx="5059074" cy="5407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9236" tIns="38100" rIns="38100" bIns="38100" numCol="1" spcCol="1270" anchor="t" anchorCtr="0">
          <a:noAutofit/>
        </a:bodyPr>
        <a:lstStyle/>
        <a:p>
          <a:pPr marL="0" lvl="0" indent="0" algn="l" defTabSz="666750">
            <a:lnSpc>
              <a:spcPct val="90000"/>
            </a:lnSpc>
            <a:spcBef>
              <a:spcPct val="0"/>
            </a:spcBef>
            <a:spcAft>
              <a:spcPct val="35000"/>
            </a:spcAft>
            <a:buFont typeface="Wingdings" panose="05000000000000000000" pitchFamily="2" charset="2"/>
            <a:buNone/>
          </a:pPr>
          <a:r>
            <a:rPr lang="en-US" sz="1500" b="1" kern="1200" dirty="0">
              <a:solidFill>
                <a:srgbClr val="000000"/>
              </a:solidFill>
            </a:rPr>
            <a:t>URG</a:t>
          </a:r>
          <a:r>
            <a:rPr lang="en-US" sz="1500" kern="1200" dirty="0">
              <a:solidFill>
                <a:srgbClr val="000000"/>
              </a:solidFill>
            </a:rPr>
            <a:t> Urgent</a:t>
          </a:r>
          <a:endParaRPr lang="en-GB" sz="1500" kern="1200" dirty="0"/>
        </a:p>
        <a:p>
          <a:pPr marL="114300" lvl="1" indent="-114300" algn="l" defTabSz="533400">
            <a:lnSpc>
              <a:spcPct val="90000"/>
            </a:lnSpc>
            <a:spcBef>
              <a:spcPct val="0"/>
            </a:spcBef>
            <a:spcAft>
              <a:spcPct val="15000"/>
            </a:spcAft>
            <a:buFont typeface="Wingdings" panose="05000000000000000000" pitchFamily="2" charset="2"/>
            <a:buChar char="ü"/>
          </a:pPr>
          <a:r>
            <a:rPr lang="en-GB" sz="1200" kern="1200" dirty="0"/>
            <a:t>Data in the packet with this flag need to be processed immediately</a:t>
          </a:r>
        </a:p>
      </dsp:txBody>
      <dsp:txXfrm>
        <a:off x="412245" y="270487"/>
        <a:ext cx="5059074" cy="540770"/>
      </dsp:txXfrm>
    </dsp:sp>
    <dsp:sp modelId="{40133713-1566-4ABA-A4BB-D363644622C9}">
      <dsp:nvSpPr>
        <dsp:cNvPr id="0" name=""/>
        <dsp:cNvSpPr/>
      </dsp:nvSpPr>
      <dsp:spPr>
        <a:xfrm>
          <a:off x="74264" y="202891"/>
          <a:ext cx="675962" cy="675962"/>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741373F-BAE1-4E0D-AC9E-9EF8B4780226}">
      <dsp:nvSpPr>
        <dsp:cNvPr id="0" name=""/>
        <dsp:cNvSpPr/>
      </dsp:nvSpPr>
      <dsp:spPr>
        <a:xfrm>
          <a:off x="857066" y="1081540"/>
          <a:ext cx="4614254" cy="5407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9236" tIns="30480" rIns="30480" bIns="30480" numCol="1" spcCol="1270" anchor="t" anchorCtr="0">
          <a:noAutofit/>
        </a:bodyPr>
        <a:lstStyle/>
        <a:p>
          <a:pPr marL="0" lvl="0" indent="0" algn="l" defTabSz="711200">
            <a:lnSpc>
              <a:spcPct val="90000"/>
            </a:lnSpc>
            <a:spcBef>
              <a:spcPct val="0"/>
            </a:spcBef>
            <a:spcAft>
              <a:spcPct val="35000"/>
            </a:spcAft>
            <a:buNone/>
          </a:pPr>
          <a:r>
            <a:rPr lang="en-US" sz="1600" b="1" kern="1200" dirty="0">
              <a:solidFill>
                <a:srgbClr val="000000"/>
              </a:solidFill>
            </a:rPr>
            <a:t>ACK</a:t>
          </a:r>
          <a:r>
            <a:rPr lang="en-US" sz="1600" kern="1200" dirty="0">
              <a:solidFill>
                <a:srgbClr val="000000"/>
              </a:solidFill>
            </a:rPr>
            <a:t> Acknowledgment</a:t>
          </a:r>
        </a:p>
        <a:p>
          <a:pPr marL="114300" lvl="1" indent="-114300" algn="l" defTabSz="533400">
            <a:lnSpc>
              <a:spcPct val="90000"/>
            </a:lnSpc>
            <a:spcBef>
              <a:spcPct val="0"/>
            </a:spcBef>
            <a:spcAft>
              <a:spcPct val="15000"/>
            </a:spcAft>
            <a:buFont typeface="Wingdings" panose="05000000000000000000" pitchFamily="2" charset="2"/>
            <a:buChar char="ü"/>
          </a:pPr>
          <a:r>
            <a:rPr lang="en-US" sz="1200" kern="1200" dirty="0">
              <a:solidFill>
                <a:prstClr val="white"/>
              </a:solidFill>
              <a:latin typeface="Calibri" panose="020F0502020204030204"/>
              <a:ea typeface="+mn-ea"/>
              <a:cs typeface="+mn-cs"/>
            </a:rPr>
            <a:t>Acknowledges the receipt of a packet</a:t>
          </a:r>
        </a:p>
      </dsp:txBody>
      <dsp:txXfrm>
        <a:off x="857066" y="1081540"/>
        <a:ext cx="4614254" cy="540770"/>
      </dsp:txXfrm>
    </dsp:sp>
    <dsp:sp modelId="{21A1B973-E7FA-4D02-9D5E-A46EEEA5AF87}">
      <dsp:nvSpPr>
        <dsp:cNvPr id="0" name=""/>
        <dsp:cNvSpPr/>
      </dsp:nvSpPr>
      <dsp:spPr>
        <a:xfrm>
          <a:off x="519085" y="1013944"/>
          <a:ext cx="675962" cy="675962"/>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C7AA316-0795-422F-9FFA-B93378BF30F4}">
      <dsp:nvSpPr>
        <dsp:cNvPr id="0" name=""/>
        <dsp:cNvSpPr/>
      </dsp:nvSpPr>
      <dsp:spPr>
        <a:xfrm>
          <a:off x="1060471" y="1892592"/>
          <a:ext cx="4410848" cy="5407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9236" tIns="30480" rIns="30480" bIns="30480" numCol="1" spcCol="1270" anchor="t" anchorCtr="0">
          <a:noAutofit/>
        </a:bodyPr>
        <a:lstStyle/>
        <a:p>
          <a:pPr marL="0" lvl="0" indent="0" algn="l" defTabSz="711200">
            <a:lnSpc>
              <a:spcPct val="90000"/>
            </a:lnSpc>
            <a:spcBef>
              <a:spcPct val="0"/>
            </a:spcBef>
            <a:spcAft>
              <a:spcPct val="35000"/>
            </a:spcAft>
            <a:buNone/>
          </a:pPr>
          <a:r>
            <a:rPr lang="en-US" sz="1600" b="1" kern="1200" dirty="0">
              <a:solidFill>
                <a:srgbClr val="000000"/>
              </a:solidFill>
            </a:rPr>
            <a:t>PSH</a:t>
          </a:r>
          <a:r>
            <a:rPr lang="en-US" sz="1600" kern="1200" dirty="0">
              <a:solidFill>
                <a:srgbClr val="000000"/>
              </a:solidFill>
            </a:rPr>
            <a:t> - Push</a:t>
          </a:r>
        </a:p>
        <a:p>
          <a:pPr marL="114300" lvl="1" indent="-114300" algn="l" defTabSz="533400">
            <a:lnSpc>
              <a:spcPct val="90000"/>
            </a:lnSpc>
            <a:spcBef>
              <a:spcPct val="0"/>
            </a:spcBef>
            <a:spcAft>
              <a:spcPct val="15000"/>
            </a:spcAft>
            <a:buFont typeface="Wingdings" panose="05000000000000000000" pitchFamily="2" charset="2"/>
            <a:buChar char="ü"/>
          </a:pPr>
          <a:r>
            <a:rPr lang="en-US" sz="1200" kern="1200" dirty="0">
              <a:solidFill>
                <a:prstClr val="white"/>
              </a:solidFill>
              <a:latin typeface="Calibri" panose="020F0502020204030204"/>
              <a:ea typeface="+mn-ea"/>
              <a:cs typeface="+mn-cs"/>
            </a:rPr>
            <a:t>Sends all buffered data immediately</a:t>
          </a:r>
        </a:p>
      </dsp:txBody>
      <dsp:txXfrm>
        <a:off x="1060471" y="1892592"/>
        <a:ext cx="4410848" cy="540770"/>
      </dsp:txXfrm>
    </dsp:sp>
    <dsp:sp modelId="{FFA4366B-8705-41BB-A5EF-D73E9511A9EB}">
      <dsp:nvSpPr>
        <dsp:cNvPr id="0" name=""/>
        <dsp:cNvSpPr/>
      </dsp:nvSpPr>
      <dsp:spPr>
        <a:xfrm>
          <a:off x="722490" y="1824996"/>
          <a:ext cx="675962" cy="675962"/>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F986ED5-4B76-486E-AB08-CBB2A9CAFFCC}">
      <dsp:nvSpPr>
        <dsp:cNvPr id="0" name=""/>
        <dsp:cNvSpPr/>
      </dsp:nvSpPr>
      <dsp:spPr>
        <a:xfrm>
          <a:off x="1060471" y="2703131"/>
          <a:ext cx="4410848" cy="5407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9236" tIns="30480" rIns="30480" bIns="30480" numCol="1" spcCol="1270" anchor="t" anchorCtr="0">
          <a:noAutofit/>
        </a:bodyPr>
        <a:lstStyle/>
        <a:p>
          <a:pPr marL="0" lvl="0" indent="0" algn="l" defTabSz="711200">
            <a:lnSpc>
              <a:spcPct val="90000"/>
            </a:lnSpc>
            <a:spcBef>
              <a:spcPct val="0"/>
            </a:spcBef>
            <a:spcAft>
              <a:spcPct val="35000"/>
            </a:spcAft>
            <a:buNone/>
          </a:pPr>
          <a:r>
            <a:rPr lang="en-US" sz="1600" b="1" kern="1200" dirty="0">
              <a:solidFill>
                <a:srgbClr val="000000"/>
              </a:solidFill>
            </a:rPr>
            <a:t>RST</a:t>
          </a:r>
          <a:r>
            <a:rPr lang="en-US" sz="1600" kern="1200" dirty="0">
              <a:solidFill>
                <a:srgbClr val="000000"/>
              </a:solidFill>
            </a:rPr>
            <a:t>- Reset</a:t>
          </a:r>
        </a:p>
        <a:p>
          <a:pPr marL="114300" lvl="1" indent="-114300" algn="l" defTabSz="533400">
            <a:lnSpc>
              <a:spcPct val="90000"/>
            </a:lnSpc>
            <a:spcBef>
              <a:spcPct val="0"/>
            </a:spcBef>
            <a:spcAft>
              <a:spcPct val="15000"/>
            </a:spcAft>
            <a:buFont typeface="Wingdings" panose="05000000000000000000" pitchFamily="2" charset="2"/>
            <a:buChar char="ü"/>
          </a:pPr>
          <a:r>
            <a:rPr lang="en-US" sz="1200" kern="1200" dirty="0">
              <a:solidFill>
                <a:prstClr val="white"/>
              </a:solidFill>
              <a:latin typeface="Calibri" panose="020F0502020204030204"/>
              <a:ea typeface="+mn-ea"/>
              <a:cs typeface="+mn-cs"/>
            </a:rPr>
            <a:t>Resets a connection</a:t>
          </a:r>
        </a:p>
      </dsp:txBody>
      <dsp:txXfrm>
        <a:off x="1060471" y="2703131"/>
        <a:ext cx="4410848" cy="540770"/>
      </dsp:txXfrm>
    </dsp:sp>
    <dsp:sp modelId="{32CB65A5-FACE-436E-BBFE-BBC4E8CBC4F2}">
      <dsp:nvSpPr>
        <dsp:cNvPr id="0" name=""/>
        <dsp:cNvSpPr/>
      </dsp:nvSpPr>
      <dsp:spPr>
        <a:xfrm>
          <a:off x="722490" y="2635535"/>
          <a:ext cx="675962" cy="675962"/>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8ED00AB-40FD-4CE5-B2CD-0FAB1458F9C1}">
      <dsp:nvSpPr>
        <dsp:cNvPr id="0" name=""/>
        <dsp:cNvSpPr/>
      </dsp:nvSpPr>
      <dsp:spPr>
        <a:xfrm>
          <a:off x="857066" y="3514184"/>
          <a:ext cx="4614254" cy="5407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9236" tIns="30480" rIns="30480" bIns="30480" numCol="1" spcCol="1270" anchor="t" anchorCtr="0">
          <a:noAutofit/>
        </a:bodyPr>
        <a:lstStyle/>
        <a:p>
          <a:pPr marL="0" lvl="0" indent="0" algn="l" defTabSz="711200">
            <a:lnSpc>
              <a:spcPct val="90000"/>
            </a:lnSpc>
            <a:spcBef>
              <a:spcPct val="0"/>
            </a:spcBef>
            <a:spcAft>
              <a:spcPct val="35000"/>
            </a:spcAft>
            <a:buNone/>
          </a:pPr>
          <a:r>
            <a:rPr lang="en-US" sz="1600" b="1" kern="1200" dirty="0">
              <a:solidFill>
                <a:srgbClr val="000000"/>
              </a:solidFill>
            </a:rPr>
            <a:t>SYN</a:t>
          </a:r>
          <a:r>
            <a:rPr lang="en-US" sz="1600" kern="1200" dirty="0">
              <a:solidFill>
                <a:srgbClr val="000000"/>
              </a:solidFill>
            </a:rPr>
            <a:t> - Synchronize</a:t>
          </a:r>
        </a:p>
        <a:p>
          <a:pPr marL="114300" lvl="1" indent="-114300" algn="l" defTabSz="533400">
            <a:lnSpc>
              <a:spcPct val="90000"/>
            </a:lnSpc>
            <a:spcBef>
              <a:spcPct val="0"/>
            </a:spcBef>
            <a:spcAft>
              <a:spcPct val="15000"/>
            </a:spcAft>
            <a:buFont typeface="Wingdings" panose="05000000000000000000" pitchFamily="2" charset="2"/>
            <a:buChar char="ü"/>
          </a:pPr>
          <a:r>
            <a:rPr lang="en-US" sz="1200" kern="1200" dirty="0">
              <a:solidFill>
                <a:prstClr val="white"/>
              </a:solidFill>
              <a:latin typeface="Calibri" panose="020F0502020204030204"/>
              <a:ea typeface="+mn-ea"/>
              <a:cs typeface="+mn-cs"/>
            </a:rPr>
            <a:t>Initiates a connection between hosts</a:t>
          </a:r>
        </a:p>
      </dsp:txBody>
      <dsp:txXfrm>
        <a:off x="857066" y="3514184"/>
        <a:ext cx="4614254" cy="540770"/>
      </dsp:txXfrm>
    </dsp:sp>
    <dsp:sp modelId="{4C3766C1-94FC-4032-AB6A-C506CBE5CDF7}">
      <dsp:nvSpPr>
        <dsp:cNvPr id="0" name=""/>
        <dsp:cNvSpPr/>
      </dsp:nvSpPr>
      <dsp:spPr>
        <a:xfrm>
          <a:off x="519085" y="3446588"/>
          <a:ext cx="675962" cy="675962"/>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261C936-C009-499E-B506-6D197BA68A81}">
      <dsp:nvSpPr>
        <dsp:cNvPr id="0" name=""/>
        <dsp:cNvSpPr/>
      </dsp:nvSpPr>
      <dsp:spPr>
        <a:xfrm>
          <a:off x="412245" y="4325236"/>
          <a:ext cx="5059074" cy="5407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9236" tIns="30480" rIns="30480" bIns="30480" numCol="1" spcCol="1270" anchor="t" anchorCtr="0">
          <a:noAutofit/>
        </a:bodyPr>
        <a:lstStyle/>
        <a:p>
          <a:pPr marL="0" lvl="0" indent="0" algn="l" defTabSz="711200">
            <a:lnSpc>
              <a:spcPct val="90000"/>
            </a:lnSpc>
            <a:spcBef>
              <a:spcPct val="0"/>
            </a:spcBef>
            <a:spcAft>
              <a:spcPct val="35000"/>
            </a:spcAft>
            <a:buNone/>
          </a:pPr>
          <a:r>
            <a:rPr lang="en-US" sz="1600" b="1" kern="1200" dirty="0">
              <a:solidFill>
                <a:srgbClr val="000000"/>
              </a:solidFill>
            </a:rPr>
            <a:t>FIN</a:t>
          </a:r>
          <a:r>
            <a:rPr lang="en-US" sz="1600" kern="1200" dirty="0">
              <a:solidFill>
                <a:srgbClr val="000000"/>
              </a:solidFill>
            </a:rPr>
            <a:t> - Finish </a:t>
          </a:r>
        </a:p>
        <a:p>
          <a:pPr marL="114300" lvl="1" indent="-114300" algn="l" defTabSz="533400">
            <a:lnSpc>
              <a:spcPct val="90000"/>
            </a:lnSpc>
            <a:spcBef>
              <a:spcPct val="0"/>
            </a:spcBef>
            <a:spcAft>
              <a:spcPct val="15000"/>
            </a:spcAft>
            <a:buFont typeface="Wingdings" panose="05000000000000000000" pitchFamily="2" charset="2"/>
            <a:buChar char="ü"/>
          </a:pPr>
          <a:r>
            <a:rPr lang="en-US" sz="1200" kern="1200" dirty="0">
              <a:solidFill>
                <a:prstClr val="white"/>
              </a:solidFill>
              <a:latin typeface="Calibri" panose="020F0502020204030204"/>
              <a:ea typeface="+mn-ea"/>
              <a:cs typeface="+mn-cs"/>
            </a:rPr>
            <a:t>No further transmissions</a:t>
          </a:r>
        </a:p>
      </dsp:txBody>
      <dsp:txXfrm>
        <a:off x="412245" y="4325236"/>
        <a:ext cx="5059074" cy="540770"/>
      </dsp:txXfrm>
    </dsp:sp>
    <dsp:sp modelId="{7C2107F0-0CAC-43C1-BCEA-8E1E489C29F5}">
      <dsp:nvSpPr>
        <dsp:cNvPr id="0" name=""/>
        <dsp:cNvSpPr/>
      </dsp:nvSpPr>
      <dsp:spPr>
        <a:xfrm>
          <a:off x="74264" y="4257640"/>
          <a:ext cx="675962" cy="675962"/>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08E4BC-7858-4244-A466-686A0A20CBF1}">
      <dsp:nvSpPr>
        <dsp:cNvPr id="0" name=""/>
        <dsp:cNvSpPr/>
      </dsp:nvSpPr>
      <dsp:spPr>
        <a:xfrm>
          <a:off x="-5807737" y="-888877"/>
          <a:ext cx="6914249" cy="6914249"/>
        </a:xfrm>
        <a:prstGeom prst="blockArc">
          <a:avLst>
            <a:gd name="adj1" fmla="val 18900000"/>
            <a:gd name="adj2" fmla="val 2700000"/>
            <a:gd name="adj3" fmla="val 312"/>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9076753-E22A-4ADD-863F-456D5656A971}">
      <dsp:nvSpPr>
        <dsp:cNvPr id="0" name=""/>
        <dsp:cNvSpPr/>
      </dsp:nvSpPr>
      <dsp:spPr>
        <a:xfrm>
          <a:off x="412245" y="270487"/>
          <a:ext cx="5059074" cy="5407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9236" tIns="38100" rIns="38100" bIns="38100" numCol="1" spcCol="1270" anchor="t" anchorCtr="0">
          <a:noAutofit/>
        </a:bodyPr>
        <a:lstStyle/>
        <a:p>
          <a:pPr marL="0" lvl="0" indent="0" algn="l" defTabSz="666750">
            <a:lnSpc>
              <a:spcPct val="90000"/>
            </a:lnSpc>
            <a:spcBef>
              <a:spcPct val="0"/>
            </a:spcBef>
            <a:spcAft>
              <a:spcPct val="35000"/>
            </a:spcAft>
            <a:buFont typeface="Wingdings" panose="05000000000000000000" pitchFamily="2" charset="2"/>
            <a:buNone/>
          </a:pPr>
          <a:r>
            <a:rPr lang="en-US" sz="1500" b="1" kern="1200" dirty="0">
              <a:solidFill>
                <a:srgbClr val="000000"/>
              </a:solidFill>
            </a:rPr>
            <a:t>URG</a:t>
          </a:r>
          <a:r>
            <a:rPr lang="en-US" sz="1500" kern="1200" dirty="0">
              <a:solidFill>
                <a:srgbClr val="000000"/>
              </a:solidFill>
            </a:rPr>
            <a:t> Urgent</a:t>
          </a:r>
          <a:endParaRPr lang="en-GB" sz="1500" kern="1200" dirty="0"/>
        </a:p>
        <a:p>
          <a:pPr marL="114300" lvl="1" indent="-114300" algn="l" defTabSz="533400">
            <a:lnSpc>
              <a:spcPct val="90000"/>
            </a:lnSpc>
            <a:spcBef>
              <a:spcPct val="0"/>
            </a:spcBef>
            <a:spcAft>
              <a:spcPct val="15000"/>
            </a:spcAft>
            <a:buFont typeface="Wingdings" panose="05000000000000000000" pitchFamily="2" charset="2"/>
            <a:buChar char="ü"/>
          </a:pPr>
          <a:r>
            <a:rPr lang="en-GB" sz="1200" kern="1200" dirty="0"/>
            <a:t>Data in the packet with this flag need to be processed immediately</a:t>
          </a:r>
        </a:p>
      </dsp:txBody>
      <dsp:txXfrm>
        <a:off x="412245" y="270487"/>
        <a:ext cx="5059074" cy="540770"/>
      </dsp:txXfrm>
    </dsp:sp>
    <dsp:sp modelId="{40133713-1566-4ABA-A4BB-D363644622C9}">
      <dsp:nvSpPr>
        <dsp:cNvPr id="0" name=""/>
        <dsp:cNvSpPr/>
      </dsp:nvSpPr>
      <dsp:spPr>
        <a:xfrm>
          <a:off x="74264" y="202891"/>
          <a:ext cx="675962" cy="675962"/>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741373F-BAE1-4E0D-AC9E-9EF8B4780226}">
      <dsp:nvSpPr>
        <dsp:cNvPr id="0" name=""/>
        <dsp:cNvSpPr/>
      </dsp:nvSpPr>
      <dsp:spPr>
        <a:xfrm>
          <a:off x="857066" y="1081540"/>
          <a:ext cx="4614254" cy="5407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9236" tIns="30480" rIns="30480" bIns="30480" numCol="1" spcCol="1270" anchor="t" anchorCtr="0">
          <a:noAutofit/>
        </a:bodyPr>
        <a:lstStyle/>
        <a:p>
          <a:pPr marL="0" lvl="0" indent="0" algn="l" defTabSz="711200">
            <a:lnSpc>
              <a:spcPct val="90000"/>
            </a:lnSpc>
            <a:spcBef>
              <a:spcPct val="0"/>
            </a:spcBef>
            <a:spcAft>
              <a:spcPct val="35000"/>
            </a:spcAft>
            <a:buNone/>
          </a:pPr>
          <a:r>
            <a:rPr lang="en-US" sz="1600" b="1" kern="1200" dirty="0">
              <a:solidFill>
                <a:srgbClr val="000000"/>
              </a:solidFill>
            </a:rPr>
            <a:t>ACK</a:t>
          </a:r>
          <a:r>
            <a:rPr lang="en-US" sz="1600" kern="1200" dirty="0">
              <a:solidFill>
                <a:srgbClr val="000000"/>
              </a:solidFill>
            </a:rPr>
            <a:t> Acknowledgment</a:t>
          </a:r>
        </a:p>
        <a:p>
          <a:pPr marL="114300" lvl="1" indent="-114300" algn="l" defTabSz="533400">
            <a:lnSpc>
              <a:spcPct val="90000"/>
            </a:lnSpc>
            <a:spcBef>
              <a:spcPct val="0"/>
            </a:spcBef>
            <a:spcAft>
              <a:spcPct val="15000"/>
            </a:spcAft>
            <a:buFont typeface="Wingdings" panose="05000000000000000000" pitchFamily="2" charset="2"/>
            <a:buChar char="ü"/>
          </a:pPr>
          <a:r>
            <a:rPr lang="en-US" sz="1200" kern="1200" dirty="0">
              <a:solidFill>
                <a:prstClr val="white"/>
              </a:solidFill>
              <a:latin typeface="Calibri" panose="020F0502020204030204"/>
              <a:ea typeface="+mn-ea"/>
              <a:cs typeface="+mn-cs"/>
            </a:rPr>
            <a:t>Acknowledges the receipt of a packet</a:t>
          </a:r>
        </a:p>
      </dsp:txBody>
      <dsp:txXfrm>
        <a:off x="857066" y="1081540"/>
        <a:ext cx="4614254" cy="540770"/>
      </dsp:txXfrm>
    </dsp:sp>
    <dsp:sp modelId="{21A1B973-E7FA-4D02-9D5E-A46EEEA5AF87}">
      <dsp:nvSpPr>
        <dsp:cNvPr id="0" name=""/>
        <dsp:cNvSpPr/>
      </dsp:nvSpPr>
      <dsp:spPr>
        <a:xfrm>
          <a:off x="519085" y="1013944"/>
          <a:ext cx="675962" cy="675962"/>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C7AA316-0795-422F-9FFA-B93378BF30F4}">
      <dsp:nvSpPr>
        <dsp:cNvPr id="0" name=""/>
        <dsp:cNvSpPr/>
      </dsp:nvSpPr>
      <dsp:spPr>
        <a:xfrm>
          <a:off x="1060471" y="1892592"/>
          <a:ext cx="4410848" cy="5407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9236" tIns="30480" rIns="30480" bIns="30480" numCol="1" spcCol="1270" anchor="t" anchorCtr="0">
          <a:noAutofit/>
        </a:bodyPr>
        <a:lstStyle/>
        <a:p>
          <a:pPr marL="0" lvl="0" indent="0" algn="l" defTabSz="711200">
            <a:lnSpc>
              <a:spcPct val="90000"/>
            </a:lnSpc>
            <a:spcBef>
              <a:spcPct val="0"/>
            </a:spcBef>
            <a:spcAft>
              <a:spcPct val="35000"/>
            </a:spcAft>
            <a:buNone/>
          </a:pPr>
          <a:r>
            <a:rPr lang="en-US" sz="1600" b="1" kern="1200" dirty="0">
              <a:solidFill>
                <a:srgbClr val="000000"/>
              </a:solidFill>
            </a:rPr>
            <a:t>PSH</a:t>
          </a:r>
          <a:r>
            <a:rPr lang="en-US" sz="1600" kern="1200" dirty="0">
              <a:solidFill>
                <a:srgbClr val="000000"/>
              </a:solidFill>
            </a:rPr>
            <a:t> - Push</a:t>
          </a:r>
        </a:p>
        <a:p>
          <a:pPr marL="114300" lvl="1" indent="-114300" algn="l" defTabSz="533400">
            <a:lnSpc>
              <a:spcPct val="90000"/>
            </a:lnSpc>
            <a:spcBef>
              <a:spcPct val="0"/>
            </a:spcBef>
            <a:spcAft>
              <a:spcPct val="15000"/>
            </a:spcAft>
            <a:buFont typeface="Wingdings" panose="05000000000000000000" pitchFamily="2" charset="2"/>
            <a:buChar char="ü"/>
          </a:pPr>
          <a:r>
            <a:rPr lang="en-US" sz="1200" kern="1200" dirty="0">
              <a:solidFill>
                <a:prstClr val="white"/>
              </a:solidFill>
              <a:latin typeface="Calibri" panose="020F0502020204030204"/>
              <a:ea typeface="+mn-ea"/>
              <a:cs typeface="+mn-cs"/>
            </a:rPr>
            <a:t>Sends all buffered data immediately</a:t>
          </a:r>
        </a:p>
      </dsp:txBody>
      <dsp:txXfrm>
        <a:off x="1060471" y="1892592"/>
        <a:ext cx="4410848" cy="540770"/>
      </dsp:txXfrm>
    </dsp:sp>
    <dsp:sp modelId="{FFA4366B-8705-41BB-A5EF-D73E9511A9EB}">
      <dsp:nvSpPr>
        <dsp:cNvPr id="0" name=""/>
        <dsp:cNvSpPr/>
      </dsp:nvSpPr>
      <dsp:spPr>
        <a:xfrm>
          <a:off x="722490" y="1824996"/>
          <a:ext cx="675962" cy="675962"/>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F986ED5-4B76-486E-AB08-CBB2A9CAFFCC}">
      <dsp:nvSpPr>
        <dsp:cNvPr id="0" name=""/>
        <dsp:cNvSpPr/>
      </dsp:nvSpPr>
      <dsp:spPr>
        <a:xfrm>
          <a:off x="1060471" y="2703131"/>
          <a:ext cx="4410848" cy="5407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9236" tIns="30480" rIns="30480" bIns="30480" numCol="1" spcCol="1270" anchor="t" anchorCtr="0">
          <a:noAutofit/>
        </a:bodyPr>
        <a:lstStyle/>
        <a:p>
          <a:pPr marL="0" lvl="0" indent="0" algn="l" defTabSz="711200">
            <a:lnSpc>
              <a:spcPct val="90000"/>
            </a:lnSpc>
            <a:spcBef>
              <a:spcPct val="0"/>
            </a:spcBef>
            <a:spcAft>
              <a:spcPct val="35000"/>
            </a:spcAft>
            <a:buNone/>
          </a:pPr>
          <a:r>
            <a:rPr lang="en-US" sz="1600" b="1" kern="1200" dirty="0">
              <a:solidFill>
                <a:srgbClr val="000000"/>
              </a:solidFill>
            </a:rPr>
            <a:t>RST</a:t>
          </a:r>
          <a:r>
            <a:rPr lang="en-US" sz="1600" kern="1200" dirty="0">
              <a:solidFill>
                <a:srgbClr val="000000"/>
              </a:solidFill>
            </a:rPr>
            <a:t>- Reset</a:t>
          </a:r>
        </a:p>
        <a:p>
          <a:pPr marL="114300" lvl="1" indent="-114300" algn="l" defTabSz="533400">
            <a:lnSpc>
              <a:spcPct val="90000"/>
            </a:lnSpc>
            <a:spcBef>
              <a:spcPct val="0"/>
            </a:spcBef>
            <a:spcAft>
              <a:spcPct val="15000"/>
            </a:spcAft>
            <a:buFont typeface="Wingdings" panose="05000000000000000000" pitchFamily="2" charset="2"/>
            <a:buChar char="ü"/>
          </a:pPr>
          <a:r>
            <a:rPr lang="en-US" sz="1200" kern="1200" dirty="0">
              <a:solidFill>
                <a:prstClr val="white"/>
              </a:solidFill>
              <a:latin typeface="Calibri" panose="020F0502020204030204"/>
              <a:ea typeface="+mn-ea"/>
              <a:cs typeface="+mn-cs"/>
            </a:rPr>
            <a:t>Resets a connection</a:t>
          </a:r>
        </a:p>
      </dsp:txBody>
      <dsp:txXfrm>
        <a:off x="1060471" y="2703131"/>
        <a:ext cx="4410848" cy="540770"/>
      </dsp:txXfrm>
    </dsp:sp>
    <dsp:sp modelId="{32CB65A5-FACE-436E-BBFE-BBC4E8CBC4F2}">
      <dsp:nvSpPr>
        <dsp:cNvPr id="0" name=""/>
        <dsp:cNvSpPr/>
      </dsp:nvSpPr>
      <dsp:spPr>
        <a:xfrm>
          <a:off x="722490" y="2635535"/>
          <a:ext cx="675962" cy="675962"/>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8ED00AB-40FD-4CE5-B2CD-0FAB1458F9C1}">
      <dsp:nvSpPr>
        <dsp:cNvPr id="0" name=""/>
        <dsp:cNvSpPr/>
      </dsp:nvSpPr>
      <dsp:spPr>
        <a:xfrm>
          <a:off x="857066" y="3514184"/>
          <a:ext cx="4614254" cy="5407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9236" tIns="30480" rIns="30480" bIns="30480" numCol="1" spcCol="1270" anchor="t" anchorCtr="0">
          <a:noAutofit/>
        </a:bodyPr>
        <a:lstStyle/>
        <a:p>
          <a:pPr marL="0" lvl="0" indent="0" algn="l" defTabSz="711200">
            <a:lnSpc>
              <a:spcPct val="90000"/>
            </a:lnSpc>
            <a:spcBef>
              <a:spcPct val="0"/>
            </a:spcBef>
            <a:spcAft>
              <a:spcPct val="35000"/>
            </a:spcAft>
            <a:buNone/>
          </a:pPr>
          <a:r>
            <a:rPr lang="en-US" sz="1600" b="1" kern="1200" dirty="0">
              <a:solidFill>
                <a:srgbClr val="000000"/>
              </a:solidFill>
            </a:rPr>
            <a:t>SYN</a:t>
          </a:r>
          <a:r>
            <a:rPr lang="en-US" sz="1600" kern="1200" dirty="0">
              <a:solidFill>
                <a:srgbClr val="000000"/>
              </a:solidFill>
            </a:rPr>
            <a:t> - Synchronize</a:t>
          </a:r>
        </a:p>
        <a:p>
          <a:pPr marL="114300" lvl="1" indent="-114300" algn="l" defTabSz="533400">
            <a:lnSpc>
              <a:spcPct val="90000"/>
            </a:lnSpc>
            <a:spcBef>
              <a:spcPct val="0"/>
            </a:spcBef>
            <a:spcAft>
              <a:spcPct val="15000"/>
            </a:spcAft>
            <a:buFont typeface="Wingdings" panose="05000000000000000000" pitchFamily="2" charset="2"/>
            <a:buChar char="ü"/>
          </a:pPr>
          <a:r>
            <a:rPr lang="en-US" sz="1200" kern="1200" dirty="0">
              <a:solidFill>
                <a:prstClr val="white"/>
              </a:solidFill>
              <a:latin typeface="Calibri" panose="020F0502020204030204"/>
              <a:ea typeface="+mn-ea"/>
              <a:cs typeface="+mn-cs"/>
            </a:rPr>
            <a:t>Initiates a connection between hosts</a:t>
          </a:r>
        </a:p>
      </dsp:txBody>
      <dsp:txXfrm>
        <a:off x="857066" y="3514184"/>
        <a:ext cx="4614254" cy="540770"/>
      </dsp:txXfrm>
    </dsp:sp>
    <dsp:sp modelId="{4C3766C1-94FC-4032-AB6A-C506CBE5CDF7}">
      <dsp:nvSpPr>
        <dsp:cNvPr id="0" name=""/>
        <dsp:cNvSpPr/>
      </dsp:nvSpPr>
      <dsp:spPr>
        <a:xfrm>
          <a:off x="519085" y="3446588"/>
          <a:ext cx="675962" cy="675962"/>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261C936-C009-499E-B506-6D197BA68A81}">
      <dsp:nvSpPr>
        <dsp:cNvPr id="0" name=""/>
        <dsp:cNvSpPr/>
      </dsp:nvSpPr>
      <dsp:spPr>
        <a:xfrm>
          <a:off x="412245" y="4325236"/>
          <a:ext cx="5059074" cy="5407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9236" tIns="30480" rIns="30480" bIns="30480" numCol="1" spcCol="1270" anchor="t" anchorCtr="0">
          <a:noAutofit/>
        </a:bodyPr>
        <a:lstStyle/>
        <a:p>
          <a:pPr marL="0" lvl="0" indent="0" algn="l" defTabSz="711200">
            <a:lnSpc>
              <a:spcPct val="90000"/>
            </a:lnSpc>
            <a:spcBef>
              <a:spcPct val="0"/>
            </a:spcBef>
            <a:spcAft>
              <a:spcPct val="35000"/>
            </a:spcAft>
            <a:buNone/>
          </a:pPr>
          <a:r>
            <a:rPr lang="en-US" sz="1600" b="1" kern="1200" dirty="0">
              <a:solidFill>
                <a:srgbClr val="000000"/>
              </a:solidFill>
            </a:rPr>
            <a:t>FIN</a:t>
          </a:r>
          <a:r>
            <a:rPr lang="en-US" sz="1600" kern="1200" dirty="0">
              <a:solidFill>
                <a:srgbClr val="000000"/>
              </a:solidFill>
            </a:rPr>
            <a:t> - Finish </a:t>
          </a:r>
        </a:p>
        <a:p>
          <a:pPr marL="114300" lvl="1" indent="-114300" algn="l" defTabSz="533400">
            <a:lnSpc>
              <a:spcPct val="90000"/>
            </a:lnSpc>
            <a:spcBef>
              <a:spcPct val="0"/>
            </a:spcBef>
            <a:spcAft>
              <a:spcPct val="15000"/>
            </a:spcAft>
            <a:buFont typeface="Wingdings" panose="05000000000000000000" pitchFamily="2" charset="2"/>
            <a:buChar char="ü"/>
          </a:pPr>
          <a:r>
            <a:rPr lang="en-US" sz="1200" kern="1200" dirty="0">
              <a:solidFill>
                <a:prstClr val="white"/>
              </a:solidFill>
              <a:latin typeface="Calibri" panose="020F0502020204030204"/>
              <a:ea typeface="+mn-ea"/>
              <a:cs typeface="+mn-cs"/>
            </a:rPr>
            <a:t>No further transmissions</a:t>
          </a:r>
        </a:p>
      </dsp:txBody>
      <dsp:txXfrm>
        <a:off x="412245" y="4325236"/>
        <a:ext cx="5059074" cy="540770"/>
      </dsp:txXfrm>
    </dsp:sp>
    <dsp:sp modelId="{7C2107F0-0CAC-43C1-BCEA-8E1E489C29F5}">
      <dsp:nvSpPr>
        <dsp:cNvPr id="0" name=""/>
        <dsp:cNvSpPr/>
      </dsp:nvSpPr>
      <dsp:spPr>
        <a:xfrm>
          <a:off x="74264" y="4257640"/>
          <a:ext cx="675962" cy="675962"/>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FCCA67-35A0-41C3-AB56-AD7669ADD655}">
      <dsp:nvSpPr>
        <dsp:cNvPr id="0" name=""/>
        <dsp:cNvSpPr/>
      </dsp:nvSpPr>
      <dsp:spPr>
        <a:xfrm>
          <a:off x="0" y="5137"/>
          <a:ext cx="2955504" cy="97920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808" tIns="138176" rIns="241808" bIns="138176" numCol="1" spcCol="1270" anchor="ctr" anchorCtr="0">
          <a:noAutofit/>
        </a:bodyPr>
        <a:lstStyle/>
        <a:p>
          <a:pPr marL="0" lvl="0" indent="0" algn="ctr" defTabSz="1511300">
            <a:lnSpc>
              <a:spcPct val="90000"/>
            </a:lnSpc>
            <a:spcBef>
              <a:spcPct val="0"/>
            </a:spcBef>
            <a:spcAft>
              <a:spcPct val="35000"/>
            </a:spcAft>
            <a:buNone/>
          </a:pPr>
          <a:r>
            <a:rPr lang="en-GB" sz="3400" kern="1200" dirty="0"/>
            <a:t>NMAP</a:t>
          </a:r>
        </a:p>
      </dsp:txBody>
      <dsp:txXfrm>
        <a:off x="0" y="5137"/>
        <a:ext cx="2955504" cy="979200"/>
      </dsp:txXfrm>
    </dsp:sp>
    <dsp:sp modelId="{433331F2-CF61-4151-BD34-6E2685F0C6D6}">
      <dsp:nvSpPr>
        <dsp:cNvPr id="0" name=""/>
        <dsp:cNvSpPr/>
      </dsp:nvSpPr>
      <dsp:spPr>
        <a:xfrm>
          <a:off x="0" y="984337"/>
          <a:ext cx="2955504" cy="335988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just" defTabSz="800100">
            <a:lnSpc>
              <a:spcPct val="90000"/>
            </a:lnSpc>
            <a:spcBef>
              <a:spcPct val="0"/>
            </a:spcBef>
            <a:spcAft>
              <a:spcPct val="15000"/>
            </a:spcAft>
            <a:buChar char="•"/>
          </a:pPr>
          <a:r>
            <a:rPr lang="en-GB" sz="1800" b="1" i="1" kern="1200" dirty="0">
              <a:solidFill>
                <a:schemeClr val="accent1">
                  <a:lumMod val="50000"/>
                </a:schemeClr>
              </a:solidFill>
            </a:rPr>
            <a:t>Purpose of Nmap is to gather Network inventory, managing service upgrade schedules, monitoring hosts, its service uptime etc.</a:t>
          </a:r>
        </a:p>
        <a:p>
          <a:pPr marL="171450" lvl="1" indent="-171450" algn="just" defTabSz="800100">
            <a:lnSpc>
              <a:spcPct val="90000"/>
            </a:lnSpc>
            <a:spcBef>
              <a:spcPct val="0"/>
            </a:spcBef>
            <a:spcAft>
              <a:spcPct val="15000"/>
            </a:spcAft>
            <a:buChar char="•"/>
          </a:pPr>
          <a:r>
            <a:rPr lang="en-GB" sz="1800" i="1" kern="1200" dirty="0">
              <a:solidFill>
                <a:srgbClr val="FF0000"/>
              </a:solidFill>
              <a:effectLst>
                <a:outerShdw blurRad="38100" dist="38100" dir="2700000" algn="tl">
                  <a:srgbClr val="000000">
                    <a:alpha val="43137"/>
                  </a:srgbClr>
                </a:outerShdw>
              </a:effectLst>
            </a:rPr>
            <a:t>Nmap can be also used to get live host, its services like application name, version, packet filters, firewalls, operating systems, its versions etc</a:t>
          </a:r>
        </a:p>
      </dsp:txBody>
      <dsp:txXfrm>
        <a:off x="0" y="984337"/>
        <a:ext cx="2955504" cy="335988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FCCA67-35A0-41C3-AB56-AD7669ADD655}">
      <dsp:nvSpPr>
        <dsp:cNvPr id="0" name=""/>
        <dsp:cNvSpPr/>
      </dsp:nvSpPr>
      <dsp:spPr>
        <a:xfrm>
          <a:off x="0" y="5137"/>
          <a:ext cx="3692144" cy="97920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808" tIns="138176" rIns="241808" bIns="138176" numCol="1" spcCol="1270" anchor="ctr" anchorCtr="0">
          <a:noAutofit/>
        </a:bodyPr>
        <a:lstStyle/>
        <a:p>
          <a:pPr marL="0" lvl="0" indent="0" algn="ctr" defTabSz="1511300">
            <a:lnSpc>
              <a:spcPct val="90000"/>
            </a:lnSpc>
            <a:spcBef>
              <a:spcPct val="0"/>
            </a:spcBef>
            <a:spcAft>
              <a:spcPct val="35000"/>
            </a:spcAft>
            <a:buNone/>
          </a:pPr>
          <a:r>
            <a:rPr lang="en-GB" sz="3400" kern="1200" dirty="0"/>
            <a:t>Hping3</a:t>
          </a:r>
        </a:p>
      </dsp:txBody>
      <dsp:txXfrm>
        <a:off x="0" y="5137"/>
        <a:ext cx="3692144" cy="979200"/>
      </dsp:txXfrm>
    </dsp:sp>
    <dsp:sp modelId="{433331F2-CF61-4151-BD34-6E2685F0C6D6}">
      <dsp:nvSpPr>
        <dsp:cNvPr id="0" name=""/>
        <dsp:cNvSpPr/>
      </dsp:nvSpPr>
      <dsp:spPr>
        <a:xfrm>
          <a:off x="0" y="984337"/>
          <a:ext cx="3692144" cy="335988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just" defTabSz="800100">
            <a:lnSpc>
              <a:spcPct val="90000"/>
            </a:lnSpc>
            <a:spcBef>
              <a:spcPct val="0"/>
            </a:spcBef>
            <a:spcAft>
              <a:spcPct val="15000"/>
            </a:spcAft>
            <a:buChar char="•"/>
          </a:pPr>
          <a:r>
            <a:rPr lang="en-GB" sz="1800" b="1" i="1" kern="1200" dirty="0">
              <a:solidFill>
                <a:schemeClr val="accent1">
                  <a:lumMod val="50000"/>
                </a:schemeClr>
              </a:solidFill>
            </a:rPr>
            <a:t>It is a command line network scanning and packet crafting tool focusing on TCP/IP protocol</a:t>
          </a:r>
        </a:p>
        <a:p>
          <a:pPr marL="171450" lvl="1" indent="-171450" algn="just" defTabSz="800100">
            <a:lnSpc>
              <a:spcPct val="90000"/>
            </a:lnSpc>
            <a:spcBef>
              <a:spcPct val="0"/>
            </a:spcBef>
            <a:spcAft>
              <a:spcPct val="15000"/>
            </a:spcAft>
            <a:buChar char="•"/>
          </a:pPr>
          <a:r>
            <a:rPr lang="en-GB" sz="1800" i="1" kern="1200" dirty="0">
              <a:solidFill>
                <a:srgbClr val="FF0000"/>
              </a:solidFill>
              <a:effectLst>
                <a:outerShdw blurRad="38100" dist="38100" dir="2700000" algn="tl">
                  <a:srgbClr val="000000">
                    <a:alpha val="43137"/>
                  </a:srgbClr>
                </a:outerShdw>
              </a:effectLst>
            </a:rPr>
            <a:t>It can be used for</a:t>
          </a:r>
        </a:p>
        <a:p>
          <a:pPr marL="342900" lvl="2" indent="-171450" algn="just" defTabSz="800100">
            <a:lnSpc>
              <a:spcPct val="90000"/>
            </a:lnSpc>
            <a:spcBef>
              <a:spcPct val="0"/>
            </a:spcBef>
            <a:spcAft>
              <a:spcPct val="15000"/>
            </a:spcAft>
            <a:buChar char="•"/>
          </a:pPr>
          <a:r>
            <a:rPr lang="en-GB" sz="1800" i="1" kern="1200" dirty="0">
              <a:solidFill>
                <a:srgbClr val="FF0000"/>
              </a:solidFill>
              <a:effectLst>
                <a:outerShdw blurRad="38100" dist="38100" dir="2700000" algn="tl">
                  <a:srgbClr val="000000">
                    <a:alpha val="43137"/>
                  </a:srgbClr>
                </a:outerShdw>
              </a:effectLst>
            </a:rPr>
            <a:t>Auditing network security</a:t>
          </a:r>
        </a:p>
        <a:p>
          <a:pPr marL="342900" lvl="2" indent="-171450" algn="just" defTabSz="800100">
            <a:lnSpc>
              <a:spcPct val="90000"/>
            </a:lnSpc>
            <a:spcBef>
              <a:spcPct val="0"/>
            </a:spcBef>
            <a:spcAft>
              <a:spcPct val="15000"/>
            </a:spcAft>
            <a:buChar char="•"/>
          </a:pPr>
          <a:r>
            <a:rPr lang="en-GB" sz="1800" i="1" kern="1200" dirty="0">
              <a:solidFill>
                <a:srgbClr val="FF0000"/>
              </a:solidFill>
              <a:effectLst>
                <a:outerShdw blurRad="38100" dist="38100" dir="2700000" algn="tl">
                  <a:srgbClr val="000000">
                    <a:alpha val="43137"/>
                  </a:srgbClr>
                </a:outerShdw>
              </a:effectLst>
            </a:rPr>
            <a:t>Testing Firewall</a:t>
          </a:r>
        </a:p>
        <a:p>
          <a:pPr marL="342900" lvl="2" indent="-171450" algn="just" defTabSz="800100">
            <a:lnSpc>
              <a:spcPct val="90000"/>
            </a:lnSpc>
            <a:spcBef>
              <a:spcPct val="0"/>
            </a:spcBef>
            <a:spcAft>
              <a:spcPct val="15000"/>
            </a:spcAft>
            <a:buChar char="•"/>
          </a:pPr>
          <a:r>
            <a:rPr lang="en-GB" sz="1800" i="1" kern="1200" dirty="0">
              <a:solidFill>
                <a:srgbClr val="FF0000"/>
              </a:solidFill>
              <a:effectLst>
                <a:outerShdw blurRad="38100" dist="38100" dir="2700000" algn="tl">
                  <a:srgbClr val="000000">
                    <a:alpha val="43137"/>
                  </a:srgbClr>
                </a:outerShdw>
              </a:effectLst>
            </a:rPr>
            <a:t>manual path MTU discovery</a:t>
          </a:r>
        </a:p>
        <a:p>
          <a:pPr marL="342900" lvl="2" indent="-171450" algn="just" defTabSz="800100">
            <a:lnSpc>
              <a:spcPct val="90000"/>
            </a:lnSpc>
            <a:spcBef>
              <a:spcPct val="0"/>
            </a:spcBef>
            <a:spcAft>
              <a:spcPct val="15000"/>
            </a:spcAft>
            <a:buChar char="•"/>
          </a:pPr>
          <a:r>
            <a:rPr lang="en-GB" sz="1800" i="1" kern="1200" dirty="0">
              <a:solidFill>
                <a:srgbClr val="FF0000"/>
              </a:solidFill>
              <a:effectLst>
                <a:outerShdw blurRad="38100" dist="38100" dir="2700000" algn="tl">
                  <a:srgbClr val="000000">
                    <a:alpha val="43137"/>
                  </a:srgbClr>
                </a:outerShdw>
              </a:effectLst>
            </a:rPr>
            <a:t>Advanced traceroute, </a:t>
          </a:r>
        </a:p>
        <a:p>
          <a:pPr marL="342900" lvl="2" indent="-171450" algn="just" defTabSz="800100">
            <a:lnSpc>
              <a:spcPct val="90000"/>
            </a:lnSpc>
            <a:spcBef>
              <a:spcPct val="0"/>
            </a:spcBef>
            <a:spcAft>
              <a:spcPct val="15000"/>
            </a:spcAft>
            <a:buChar char="•"/>
          </a:pPr>
          <a:r>
            <a:rPr lang="en-GB" sz="1800" i="1" kern="1200" dirty="0">
              <a:solidFill>
                <a:srgbClr val="FF0000"/>
              </a:solidFill>
              <a:effectLst>
                <a:outerShdw blurRad="38100" dist="38100" dir="2700000" algn="tl">
                  <a:srgbClr val="000000">
                    <a:alpha val="43137"/>
                  </a:srgbClr>
                </a:outerShdw>
              </a:effectLst>
            </a:rPr>
            <a:t>Remote OS Fingerprinting</a:t>
          </a:r>
        </a:p>
        <a:p>
          <a:pPr marL="342900" lvl="2" indent="-171450" algn="just" defTabSz="800100">
            <a:lnSpc>
              <a:spcPct val="90000"/>
            </a:lnSpc>
            <a:spcBef>
              <a:spcPct val="0"/>
            </a:spcBef>
            <a:spcAft>
              <a:spcPct val="15000"/>
            </a:spcAft>
            <a:buChar char="•"/>
          </a:pPr>
          <a:r>
            <a:rPr lang="en-GB" sz="1800" i="1" kern="1200" dirty="0">
              <a:solidFill>
                <a:srgbClr val="FF0000"/>
              </a:solidFill>
              <a:effectLst>
                <a:outerShdw blurRad="38100" dist="38100" dir="2700000" algn="tl">
                  <a:srgbClr val="000000">
                    <a:alpha val="43137"/>
                  </a:srgbClr>
                </a:outerShdw>
              </a:effectLst>
            </a:rPr>
            <a:t>Remote uptime guessing</a:t>
          </a:r>
        </a:p>
        <a:p>
          <a:pPr marL="342900" lvl="2" indent="-171450" algn="just" defTabSz="800100">
            <a:lnSpc>
              <a:spcPct val="90000"/>
            </a:lnSpc>
            <a:spcBef>
              <a:spcPct val="0"/>
            </a:spcBef>
            <a:spcAft>
              <a:spcPct val="15000"/>
            </a:spcAft>
            <a:buChar char="•"/>
          </a:pPr>
          <a:r>
            <a:rPr lang="en-GB" sz="1800" i="1" kern="1200" dirty="0">
              <a:solidFill>
                <a:srgbClr val="FF0000"/>
              </a:solidFill>
              <a:effectLst>
                <a:outerShdw blurRad="38100" dist="38100" dir="2700000" algn="tl">
                  <a:srgbClr val="000000">
                    <a:alpha val="43137"/>
                  </a:srgbClr>
                </a:outerShdw>
              </a:effectLst>
            </a:rPr>
            <a:t>TCP/IP stacks auditing etc</a:t>
          </a:r>
        </a:p>
      </dsp:txBody>
      <dsp:txXfrm>
        <a:off x="0" y="984337"/>
        <a:ext cx="3692144" cy="335988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FCCA67-35A0-41C3-AB56-AD7669ADD655}">
      <dsp:nvSpPr>
        <dsp:cNvPr id="0" name=""/>
        <dsp:cNvSpPr/>
      </dsp:nvSpPr>
      <dsp:spPr>
        <a:xfrm>
          <a:off x="0" y="22559"/>
          <a:ext cx="3972560" cy="138240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130048" rIns="227584" bIns="130048" numCol="1" spcCol="1270" anchor="ctr" anchorCtr="0">
          <a:noAutofit/>
        </a:bodyPr>
        <a:lstStyle/>
        <a:p>
          <a:pPr marL="0" lvl="0" indent="0" algn="ctr" defTabSz="1422400">
            <a:lnSpc>
              <a:spcPct val="90000"/>
            </a:lnSpc>
            <a:spcBef>
              <a:spcPct val="0"/>
            </a:spcBef>
            <a:spcAft>
              <a:spcPct val="35000"/>
            </a:spcAft>
            <a:buNone/>
          </a:pPr>
          <a:r>
            <a:rPr lang="en-GB" sz="3200" kern="1200"/>
            <a:t>NetScanTools Pro</a:t>
          </a:r>
          <a:endParaRPr lang="en-GB" sz="3200" kern="1200" dirty="0"/>
        </a:p>
      </dsp:txBody>
      <dsp:txXfrm>
        <a:off x="0" y="22559"/>
        <a:ext cx="3972560" cy="1382400"/>
      </dsp:txXfrm>
    </dsp:sp>
    <dsp:sp modelId="{433331F2-CF61-4151-BD34-6E2685F0C6D6}">
      <dsp:nvSpPr>
        <dsp:cNvPr id="0" name=""/>
        <dsp:cNvSpPr/>
      </dsp:nvSpPr>
      <dsp:spPr>
        <a:xfrm>
          <a:off x="0" y="1404960"/>
          <a:ext cx="3972560" cy="210816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just" defTabSz="800100">
            <a:lnSpc>
              <a:spcPct val="90000"/>
            </a:lnSpc>
            <a:spcBef>
              <a:spcPct val="0"/>
            </a:spcBef>
            <a:spcAft>
              <a:spcPct val="15000"/>
            </a:spcAft>
            <a:buChar char="•"/>
          </a:pPr>
          <a:r>
            <a:rPr lang="en-GB" sz="1800" b="1" i="1" kern="1200">
              <a:solidFill>
                <a:schemeClr val="accent1">
                  <a:lumMod val="50000"/>
                </a:schemeClr>
              </a:solidFill>
            </a:rPr>
            <a:t>It helps in troubleshooting, diagnosing, monitoring, discovering devices</a:t>
          </a:r>
          <a:endParaRPr lang="en-GB" sz="1800" b="1" i="1" kern="1200" dirty="0">
            <a:solidFill>
              <a:schemeClr val="accent1">
                <a:lumMod val="50000"/>
              </a:schemeClr>
            </a:solidFill>
          </a:endParaRPr>
        </a:p>
        <a:p>
          <a:pPr marL="171450" lvl="1" indent="-171450" algn="just" defTabSz="800100">
            <a:lnSpc>
              <a:spcPct val="90000"/>
            </a:lnSpc>
            <a:spcBef>
              <a:spcPct val="0"/>
            </a:spcBef>
            <a:spcAft>
              <a:spcPct val="15000"/>
            </a:spcAft>
            <a:buChar char="•"/>
          </a:pPr>
          <a:r>
            <a:rPr lang="en-GB" sz="1800" i="1" kern="1200">
              <a:solidFill>
                <a:srgbClr val="FF0000"/>
              </a:solidFill>
              <a:effectLst>
                <a:outerShdw blurRad="38100" dist="38100" dir="2700000" algn="tl">
                  <a:srgbClr val="000000">
                    <a:alpha val="43137"/>
                  </a:srgbClr>
                </a:outerShdw>
              </a:effectLst>
            </a:rPr>
            <a:t>It lists IPv4, IPv6 Addresses, hostnames, domain names, email addresses, urls.</a:t>
          </a:r>
          <a:endParaRPr lang="en-GB" sz="1800" i="1" kern="1200" dirty="0">
            <a:solidFill>
              <a:srgbClr val="FF0000"/>
            </a:solidFill>
            <a:effectLst>
              <a:outerShdw blurRad="38100" dist="38100" dir="2700000" algn="tl">
                <a:srgbClr val="000000">
                  <a:alpha val="43137"/>
                </a:srgbClr>
              </a:outerShdw>
            </a:effectLst>
          </a:endParaRPr>
        </a:p>
        <a:p>
          <a:pPr marL="171450" lvl="1" indent="-171450" algn="just" defTabSz="800100">
            <a:lnSpc>
              <a:spcPct val="90000"/>
            </a:lnSpc>
            <a:spcBef>
              <a:spcPct val="0"/>
            </a:spcBef>
            <a:spcAft>
              <a:spcPct val="15000"/>
            </a:spcAft>
            <a:buChar char="•"/>
          </a:pPr>
          <a:r>
            <a:rPr lang="en-GB" sz="1800" i="1" kern="1200">
              <a:solidFill>
                <a:srgbClr val="FF0000"/>
              </a:solidFill>
              <a:effectLst>
                <a:outerShdw blurRad="38100" dist="38100" dir="2700000" algn="tl">
                  <a:srgbClr val="000000">
                    <a:alpha val="43137"/>
                  </a:srgbClr>
                </a:outerShdw>
              </a:effectLst>
            </a:rPr>
            <a:t>It does automatically or manually.</a:t>
          </a:r>
          <a:endParaRPr lang="en-GB" sz="1800" i="1" kern="1200" dirty="0">
            <a:solidFill>
              <a:srgbClr val="FF0000"/>
            </a:solidFill>
            <a:effectLst>
              <a:outerShdw blurRad="38100" dist="38100" dir="2700000" algn="tl">
                <a:srgbClr val="000000">
                  <a:alpha val="43137"/>
                </a:srgbClr>
              </a:outerShdw>
            </a:effectLst>
          </a:endParaRPr>
        </a:p>
      </dsp:txBody>
      <dsp:txXfrm>
        <a:off x="0" y="1404960"/>
        <a:ext cx="3972560" cy="210816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41F082-AA13-4167-8BD3-5D1010605964}">
      <dsp:nvSpPr>
        <dsp:cNvPr id="0" name=""/>
        <dsp:cNvSpPr/>
      </dsp:nvSpPr>
      <dsp:spPr>
        <a:xfrm>
          <a:off x="4396631" y="4161277"/>
          <a:ext cx="408746" cy="91440"/>
        </a:xfrm>
        <a:custGeom>
          <a:avLst/>
          <a:gdLst/>
          <a:ahLst/>
          <a:cxnLst/>
          <a:rect l="0" t="0" r="0" b="0"/>
          <a:pathLst>
            <a:path>
              <a:moveTo>
                <a:pt x="0" y="45720"/>
              </a:moveTo>
              <a:lnTo>
                <a:pt x="408746" y="45720"/>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4590786" y="4196778"/>
        <a:ext cx="20437" cy="20437"/>
      </dsp:txXfrm>
    </dsp:sp>
    <dsp:sp modelId="{BFB8FAE0-04D3-407A-80EA-E4DDD47BE433}">
      <dsp:nvSpPr>
        <dsp:cNvPr id="0" name=""/>
        <dsp:cNvSpPr/>
      </dsp:nvSpPr>
      <dsp:spPr>
        <a:xfrm>
          <a:off x="1944150" y="2649273"/>
          <a:ext cx="408746" cy="1557724"/>
        </a:xfrm>
        <a:custGeom>
          <a:avLst/>
          <a:gdLst/>
          <a:ahLst/>
          <a:cxnLst/>
          <a:rect l="0" t="0" r="0" b="0"/>
          <a:pathLst>
            <a:path>
              <a:moveTo>
                <a:pt x="0" y="0"/>
              </a:moveTo>
              <a:lnTo>
                <a:pt x="204373" y="0"/>
              </a:lnTo>
              <a:lnTo>
                <a:pt x="204373" y="1557724"/>
              </a:lnTo>
              <a:lnTo>
                <a:pt x="408746" y="155772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2108262" y="3387873"/>
        <a:ext cx="80522" cy="80522"/>
      </dsp:txXfrm>
    </dsp:sp>
    <dsp:sp modelId="{58C118FD-208A-47CE-AB4A-84A629D82837}">
      <dsp:nvSpPr>
        <dsp:cNvPr id="0" name=""/>
        <dsp:cNvSpPr/>
      </dsp:nvSpPr>
      <dsp:spPr>
        <a:xfrm>
          <a:off x="6849112" y="3382415"/>
          <a:ext cx="408746" cy="91440"/>
        </a:xfrm>
        <a:custGeom>
          <a:avLst/>
          <a:gdLst/>
          <a:ahLst/>
          <a:cxnLst/>
          <a:rect l="0" t="0" r="0" b="0"/>
          <a:pathLst>
            <a:path>
              <a:moveTo>
                <a:pt x="0" y="45720"/>
              </a:moveTo>
              <a:lnTo>
                <a:pt x="408746" y="45720"/>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7043267" y="3417916"/>
        <a:ext cx="20437" cy="20437"/>
      </dsp:txXfrm>
    </dsp:sp>
    <dsp:sp modelId="{9868B745-DA52-437D-A3E2-BD5B1C2DD7C0}">
      <dsp:nvSpPr>
        <dsp:cNvPr id="0" name=""/>
        <dsp:cNvSpPr/>
      </dsp:nvSpPr>
      <dsp:spPr>
        <a:xfrm>
          <a:off x="4396631" y="1870410"/>
          <a:ext cx="408746" cy="1557724"/>
        </a:xfrm>
        <a:custGeom>
          <a:avLst/>
          <a:gdLst/>
          <a:ahLst/>
          <a:cxnLst/>
          <a:rect l="0" t="0" r="0" b="0"/>
          <a:pathLst>
            <a:path>
              <a:moveTo>
                <a:pt x="0" y="0"/>
              </a:moveTo>
              <a:lnTo>
                <a:pt x="204373" y="0"/>
              </a:lnTo>
              <a:lnTo>
                <a:pt x="204373" y="1557724"/>
              </a:lnTo>
              <a:lnTo>
                <a:pt x="408746" y="155772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4560743" y="2609011"/>
        <a:ext cx="80522" cy="80522"/>
      </dsp:txXfrm>
    </dsp:sp>
    <dsp:sp modelId="{928754CB-36EA-4DE6-9438-51A523C4144A}">
      <dsp:nvSpPr>
        <dsp:cNvPr id="0" name=""/>
        <dsp:cNvSpPr/>
      </dsp:nvSpPr>
      <dsp:spPr>
        <a:xfrm>
          <a:off x="6849112" y="1870410"/>
          <a:ext cx="408746" cy="778862"/>
        </a:xfrm>
        <a:custGeom>
          <a:avLst/>
          <a:gdLst/>
          <a:ahLst/>
          <a:cxnLst/>
          <a:rect l="0" t="0" r="0" b="0"/>
          <a:pathLst>
            <a:path>
              <a:moveTo>
                <a:pt x="0" y="0"/>
              </a:moveTo>
              <a:lnTo>
                <a:pt x="204373" y="0"/>
              </a:lnTo>
              <a:lnTo>
                <a:pt x="204373" y="778862"/>
              </a:lnTo>
              <a:lnTo>
                <a:pt x="408746" y="77886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7031495" y="2237851"/>
        <a:ext cx="43980" cy="43980"/>
      </dsp:txXfrm>
    </dsp:sp>
    <dsp:sp modelId="{D3F19625-9012-4FB2-BB96-39CC483983DB}">
      <dsp:nvSpPr>
        <dsp:cNvPr id="0" name=""/>
        <dsp:cNvSpPr/>
      </dsp:nvSpPr>
      <dsp:spPr>
        <a:xfrm>
          <a:off x="9301593" y="1870410"/>
          <a:ext cx="408746" cy="778862"/>
        </a:xfrm>
        <a:custGeom>
          <a:avLst/>
          <a:gdLst/>
          <a:ahLst/>
          <a:cxnLst/>
          <a:rect l="0" t="0" r="0" b="0"/>
          <a:pathLst>
            <a:path>
              <a:moveTo>
                <a:pt x="0" y="0"/>
              </a:moveTo>
              <a:lnTo>
                <a:pt x="204373" y="0"/>
              </a:lnTo>
              <a:lnTo>
                <a:pt x="204373" y="778862"/>
              </a:lnTo>
              <a:lnTo>
                <a:pt x="408746" y="77886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9483976" y="2237851"/>
        <a:ext cx="43980" cy="43980"/>
      </dsp:txXfrm>
    </dsp:sp>
    <dsp:sp modelId="{F74CEAC4-8A0D-4D34-AFF8-87B058BE7C90}">
      <dsp:nvSpPr>
        <dsp:cNvPr id="0" name=""/>
        <dsp:cNvSpPr/>
      </dsp:nvSpPr>
      <dsp:spPr>
        <a:xfrm>
          <a:off x="9301593" y="1824690"/>
          <a:ext cx="408746" cy="91440"/>
        </a:xfrm>
        <a:custGeom>
          <a:avLst/>
          <a:gdLst/>
          <a:ahLst/>
          <a:cxnLst/>
          <a:rect l="0" t="0" r="0" b="0"/>
          <a:pathLst>
            <a:path>
              <a:moveTo>
                <a:pt x="0" y="45720"/>
              </a:moveTo>
              <a:lnTo>
                <a:pt x="408746" y="45720"/>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9495747" y="1860192"/>
        <a:ext cx="20437" cy="20437"/>
      </dsp:txXfrm>
    </dsp:sp>
    <dsp:sp modelId="{B1DBE9EA-EC40-43CB-BF23-A2490616B592}">
      <dsp:nvSpPr>
        <dsp:cNvPr id="0" name=""/>
        <dsp:cNvSpPr/>
      </dsp:nvSpPr>
      <dsp:spPr>
        <a:xfrm>
          <a:off x="9301593" y="1091548"/>
          <a:ext cx="408746" cy="778862"/>
        </a:xfrm>
        <a:custGeom>
          <a:avLst/>
          <a:gdLst/>
          <a:ahLst/>
          <a:cxnLst/>
          <a:rect l="0" t="0" r="0" b="0"/>
          <a:pathLst>
            <a:path>
              <a:moveTo>
                <a:pt x="0" y="778862"/>
              </a:moveTo>
              <a:lnTo>
                <a:pt x="204373" y="778862"/>
              </a:lnTo>
              <a:lnTo>
                <a:pt x="204373" y="0"/>
              </a:lnTo>
              <a:lnTo>
                <a:pt x="408746" y="0"/>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9483976" y="1458989"/>
        <a:ext cx="43980" cy="43980"/>
      </dsp:txXfrm>
    </dsp:sp>
    <dsp:sp modelId="{8955ABB1-80ED-41E0-AD52-3A343D18C036}">
      <dsp:nvSpPr>
        <dsp:cNvPr id="0" name=""/>
        <dsp:cNvSpPr/>
      </dsp:nvSpPr>
      <dsp:spPr>
        <a:xfrm>
          <a:off x="6849112" y="1824690"/>
          <a:ext cx="408746" cy="91440"/>
        </a:xfrm>
        <a:custGeom>
          <a:avLst/>
          <a:gdLst/>
          <a:ahLst/>
          <a:cxnLst/>
          <a:rect l="0" t="0" r="0" b="0"/>
          <a:pathLst>
            <a:path>
              <a:moveTo>
                <a:pt x="0" y="45720"/>
              </a:moveTo>
              <a:lnTo>
                <a:pt x="408746" y="45720"/>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7043267" y="1860192"/>
        <a:ext cx="20437" cy="20437"/>
      </dsp:txXfrm>
    </dsp:sp>
    <dsp:sp modelId="{C36459A4-2D96-4703-A054-7FED725E7D00}">
      <dsp:nvSpPr>
        <dsp:cNvPr id="0" name=""/>
        <dsp:cNvSpPr/>
      </dsp:nvSpPr>
      <dsp:spPr>
        <a:xfrm>
          <a:off x="6849112" y="1091548"/>
          <a:ext cx="408746" cy="778862"/>
        </a:xfrm>
        <a:custGeom>
          <a:avLst/>
          <a:gdLst/>
          <a:ahLst/>
          <a:cxnLst/>
          <a:rect l="0" t="0" r="0" b="0"/>
          <a:pathLst>
            <a:path>
              <a:moveTo>
                <a:pt x="0" y="778862"/>
              </a:moveTo>
              <a:lnTo>
                <a:pt x="204373" y="778862"/>
              </a:lnTo>
              <a:lnTo>
                <a:pt x="204373" y="0"/>
              </a:lnTo>
              <a:lnTo>
                <a:pt x="408746" y="0"/>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7031495" y="1458989"/>
        <a:ext cx="43980" cy="43980"/>
      </dsp:txXfrm>
    </dsp:sp>
    <dsp:sp modelId="{E1F2619D-B7C0-4B9C-BFB2-691C78B3ACD2}">
      <dsp:nvSpPr>
        <dsp:cNvPr id="0" name=""/>
        <dsp:cNvSpPr/>
      </dsp:nvSpPr>
      <dsp:spPr>
        <a:xfrm>
          <a:off x="4396631" y="1824690"/>
          <a:ext cx="408746" cy="91440"/>
        </a:xfrm>
        <a:custGeom>
          <a:avLst/>
          <a:gdLst/>
          <a:ahLst/>
          <a:cxnLst/>
          <a:rect l="0" t="0" r="0" b="0"/>
          <a:pathLst>
            <a:path>
              <a:moveTo>
                <a:pt x="0" y="45720"/>
              </a:moveTo>
              <a:lnTo>
                <a:pt x="408746" y="45720"/>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4590786" y="1860192"/>
        <a:ext cx="20437" cy="20437"/>
      </dsp:txXfrm>
    </dsp:sp>
    <dsp:sp modelId="{329C8CED-0CAF-42B4-ABFF-9542E136B8C6}">
      <dsp:nvSpPr>
        <dsp:cNvPr id="0" name=""/>
        <dsp:cNvSpPr/>
      </dsp:nvSpPr>
      <dsp:spPr>
        <a:xfrm>
          <a:off x="6849112" y="266966"/>
          <a:ext cx="408746" cy="91440"/>
        </a:xfrm>
        <a:custGeom>
          <a:avLst/>
          <a:gdLst/>
          <a:ahLst/>
          <a:cxnLst/>
          <a:rect l="0" t="0" r="0" b="0"/>
          <a:pathLst>
            <a:path>
              <a:moveTo>
                <a:pt x="0" y="45720"/>
              </a:moveTo>
              <a:lnTo>
                <a:pt x="408746" y="45720"/>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7043267" y="302468"/>
        <a:ext cx="20437" cy="20437"/>
      </dsp:txXfrm>
    </dsp:sp>
    <dsp:sp modelId="{0EC8158D-24A2-4058-82D5-18FAD1178D92}">
      <dsp:nvSpPr>
        <dsp:cNvPr id="0" name=""/>
        <dsp:cNvSpPr/>
      </dsp:nvSpPr>
      <dsp:spPr>
        <a:xfrm>
          <a:off x="4396631" y="312686"/>
          <a:ext cx="408746" cy="1557724"/>
        </a:xfrm>
        <a:custGeom>
          <a:avLst/>
          <a:gdLst/>
          <a:ahLst/>
          <a:cxnLst/>
          <a:rect l="0" t="0" r="0" b="0"/>
          <a:pathLst>
            <a:path>
              <a:moveTo>
                <a:pt x="0" y="1557724"/>
              </a:moveTo>
              <a:lnTo>
                <a:pt x="204373" y="1557724"/>
              </a:lnTo>
              <a:lnTo>
                <a:pt x="204373" y="0"/>
              </a:lnTo>
              <a:lnTo>
                <a:pt x="408746" y="0"/>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4560743" y="1051287"/>
        <a:ext cx="80522" cy="80522"/>
      </dsp:txXfrm>
    </dsp:sp>
    <dsp:sp modelId="{F8B61474-FCEC-4573-B1D8-93F1DA98821E}">
      <dsp:nvSpPr>
        <dsp:cNvPr id="0" name=""/>
        <dsp:cNvSpPr/>
      </dsp:nvSpPr>
      <dsp:spPr>
        <a:xfrm>
          <a:off x="1944150" y="1870410"/>
          <a:ext cx="408746" cy="778862"/>
        </a:xfrm>
        <a:custGeom>
          <a:avLst/>
          <a:gdLst/>
          <a:ahLst/>
          <a:cxnLst/>
          <a:rect l="0" t="0" r="0" b="0"/>
          <a:pathLst>
            <a:path>
              <a:moveTo>
                <a:pt x="0" y="778862"/>
              </a:moveTo>
              <a:lnTo>
                <a:pt x="204373" y="778862"/>
              </a:lnTo>
              <a:lnTo>
                <a:pt x="204373" y="0"/>
              </a:lnTo>
              <a:lnTo>
                <a:pt x="408746"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2126534" y="2237851"/>
        <a:ext cx="43980" cy="43980"/>
      </dsp:txXfrm>
    </dsp:sp>
    <dsp:sp modelId="{3F41B26F-F272-4152-97EF-3DCBDE37B967}">
      <dsp:nvSpPr>
        <dsp:cNvPr id="0" name=""/>
        <dsp:cNvSpPr/>
      </dsp:nvSpPr>
      <dsp:spPr>
        <a:xfrm>
          <a:off x="1944150" y="1091548"/>
          <a:ext cx="408746" cy="1557724"/>
        </a:xfrm>
        <a:custGeom>
          <a:avLst/>
          <a:gdLst/>
          <a:ahLst/>
          <a:cxnLst/>
          <a:rect l="0" t="0" r="0" b="0"/>
          <a:pathLst>
            <a:path>
              <a:moveTo>
                <a:pt x="0" y="1557724"/>
              </a:moveTo>
              <a:lnTo>
                <a:pt x="204373" y="1557724"/>
              </a:lnTo>
              <a:lnTo>
                <a:pt x="204373" y="0"/>
              </a:lnTo>
              <a:lnTo>
                <a:pt x="408746"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2108262" y="1830149"/>
        <a:ext cx="80522" cy="80522"/>
      </dsp:txXfrm>
    </dsp:sp>
    <dsp:sp modelId="{EE1AF9B4-A646-4320-AFAE-ADAF72F82513}">
      <dsp:nvSpPr>
        <dsp:cNvPr id="0" name=""/>
        <dsp:cNvSpPr/>
      </dsp:nvSpPr>
      <dsp:spPr>
        <a:xfrm rot="16200000">
          <a:off x="-7103" y="2337728"/>
          <a:ext cx="3279419" cy="62308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1778000">
            <a:lnSpc>
              <a:spcPct val="90000"/>
            </a:lnSpc>
            <a:spcBef>
              <a:spcPct val="0"/>
            </a:spcBef>
            <a:spcAft>
              <a:spcPct val="35000"/>
            </a:spcAft>
            <a:buNone/>
          </a:pPr>
          <a:r>
            <a:rPr lang="en-GB" sz="4000" kern="1200" dirty="0"/>
            <a:t>Scanning</a:t>
          </a:r>
        </a:p>
      </dsp:txBody>
      <dsp:txXfrm>
        <a:off x="-7103" y="2337728"/>
        <a:ext cx="3279419" cy="623089"/>
      </dsp:txXfrm>
    </dsp:sp>
    <dsp:sp modelId="{6E3BDB12-30B7-4D3B-8A34-1BADDE1F1D9C}">
      <dsp:nvSpPr>
        <dsp:cNvPr id="0" name=""/>
        <dsp:cNvSpPr/>
      </dsp:nvSpPr>
      <dsp:spPr>
        <a:xfrm>
          <a:off x="2352897" y="780004"/>
          <a:ext cx="2043734" cy="62308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GB" sz="1700" kern="1200" dirty="0">
              <a:solidFill>
                <a:schemeClr val="bg1"/>
              </a:solidFill>
              <a:hlinkClick xmlns:r="http://schemas.openxmlformats.org/officeDocument/2006/relationships" r:id="" action="ppaction://hlinksldjump">
                <a:extLst>
                  <a:ext uri="{A12FA001-AC4F-418D-AE19-62706E023703}">
                    <ahyp:hlinkClr xmlns:ahyp="http://schemas.microsoft.com/office/drawing/2018/hyperlinkcolor" val="tx"/>
                  </a:ext>
                </a:extLst>
              </a:hlinkClick>
            </a:rPr>
            <a:t>ICMP</a:t>
          </a:r>
          <a:endParaRPr lang="en-GB" sz="1700" kern="1200" dirty="0">
            <a:solidFill>
              <a:schemeClr val="bg1"/>
            </a:solidFill>
          </a:endParaRPr>
        </a:p>
      </dsp:txBody>
      <dsp:txXfrm>
        <a:off x="2352897" y="780004"/>
        <a:ext cx="2043734" cy="623089"/>
      </dsp:txXfrm>
    </dsp:sp>
    <dsp:sp modelId="{7E0FCA2A-4170-4CB9-8F4A-F865F1E9C953}">
      <dsp:nvSpPr>
        <dsp:cNvPr id="0" name=""/>
        <dsp:cNvSpPr/>
      </dsp:nvSpPr>
      <dsp:spPr>
        <a:xfrm>
          <a:off x="2352897" y="1558866"/>
          <a:ext cx="2043734" cy="62308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GB" sz="1700" kern="1200" dirty="0"/>
            <a:t>TCP</a:t>
          </a:r>
        </a:p>
      </dsp:txBody>
      <dsp:txXfrm>
        <a:off x="2352897" y="1558866"/>
        <a:ext cx="2043734" cy="623089"/>
      </dsp:txXfrm>
    </dsp:sp>
    <dsp:sp modelId="{B3F031C4-8751-4B93-88C3-26BB429EEF37}">
      <dsp:nvSpPr>
        <dsp:cNvPr id="0" name=""/>
        <dsp:cNvSpPr/>
      </dsp:nvSpPr>
      <dsp:spPr>
        <a:xfrm>
          <a:off x="4805378" y="1142"/>
          <a:ext cx="2043734" cy="62308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GB" sz="1700" kern="1200" dirty="0"/>
            <a:t>Open TCP Scanning Methods</a:t>
          </a:r>
        </a:p>
      </dsp:txBody>
      <dsp:txXfrm>
        <a:off x="4805378" y="1142"/>
        <a:ext cx="2043734" cy="623089"/>
      </dsp:txXfrm>
    </dsp:sp>
    <dsp:sp modelId="{42F52EB4-18D2-4F03-B82D-2DDBF1458075}">
      <dsp:nvSpPr>
        <dsp:cNvPr id="0" name=""/>
        <dsp:cNvSpPr/>
      </dsp:nvSpPr>
      <dsp:spPr>
        <a:xfrm>
          <a:off x="7257859" y="1142"/>
          <a:ext cx="2043734" cy="62308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GB" sz="1700" kern="1200" dirty="0">
              <a:solidFill>
                <a:schemeClr val="bg1"/>
              </a:solidFill>
              <a:hlinkClick xmlns:r="http://schemas.openxmlformats.org/officeDocument/2006/relationships" r:id="" action="ppaction://hlinksldjump">
                <a:extLst>
                  <a:ext uri="{A12FA001-AC4F-418D-AE19-62706E023703}">
                    <ahyp:hlinkClr xmlns:ahyp="http://schemas.microsoft.com/office/drawing/2018/hyperlinkcolor" val="tx"/>
                  </a:ext>
                </a:extLst>
              </a:hlinkClick>
            </a:rPr>
            <a:t>TCP Connect/ Full Open Scan</a:t>
          </a:r>
          <a:endParaRPr lang="en-GB" sz="1700" kern="1200" dirty="0">
            <a:solidFill>
              <a:schemeClr val="bg1"/>
            </a:solidFill>
          </a:endParaRPr>
        </a:p>
      </dsp:txBody>
      <dsp:txXfrm>
        <a:off x="7257859" y="1142"/>
        <a:ext cx="2043734" cy="623089"/>
      </dsp:txXfrm>
    </dsp:sp>
    <dsp:sp modelId="{A9F3DD81-9E85-40CD-9C2E-9246ED82A4FC}">
      <dsp:nvSpPr>
        <dsp:cNvPr id="0" name=""/>
        <dsp:cNvSpPr/>
      </dsp:nvSpPr>
      <dsp:spPr>
        <a:xfrm>
          <a:off x="4805378" y="1558866"/>
          <a:ext cx="2043734" cy="62308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GB" sz="1700" kern="1200" dirty="0"/>
            <a:t>Stealth TCP Scanning Methods</a:t>
          </a:r>
        </a:p>
      </dsp:txBody>
      <dsp:txXfrm>
        <a:off x="4805378" y="1558866"/>
        <a:ext cx="2043734" cy="623089"/>
      </dsp:txXfrm>
    </dsp:sp>
    <dsp:sp modelId="{C0D7B872-3542-4A84-8042-DC69E0D89FF2}">
      <dsp:nvSpPr>
        <dsp:cNvPr id="0" name=""/>
        <dsp:cNvSpPr/>
      </dsp:nvSpPr>
      <dsp:spPr>
        <a:xfrm>
          <a:off x="7257859" y="780004"/>
          <a:ext cx="2043734" cy="62308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GB" sz="1700" kern="1200" dirty="0">
              <a:solidFill>
                <a:schemeClr val="bg1"/>
              </a:solidFill>
              <a:hlinkClick xmlns:r="http://schemas.openxmlformats.org/officeDocument/2006/relationships" r:id="" action="ppaction://hlinksldjump">
                <a:extLst>
                  <a:ext uri="{A12FA001-AC4F-418D-AE19-62706E023703}">
                    <ahyp:hlinkClr xmlns:ahyp="http://schemas.microsoft.com/office/drawing/2018/hyperlinkcolor" val="tx"/>
                  </a:ext>
                </a:extLst>
              </a:hlinkClick>
            </a:rPr>
            <a:t>Half-Open Scan</a:t>
          </a:r>
          <a:endParaRPr lang="en-GB" sz="1700" kern="1200" dirty="0">
            <a:solidFill>
              <a:schemeClr val="bg1"/>
            </a:solidFill>
          </a:endParaRPr>
        </a:p>
      </dsp:txBody>
      <dsp:txXfrm>
        <a:off x="7257859" y="780004"/>
        <a:ext cx="2043734" cy="623089"/>
      </dsp:txXfrm>
    </dsp:sp>
    <dsp:sp modelId="{21A5E9AF-C4EB-4ABC-BDF0-CC986EFD28AA}">
      <dsp:nvSpPr>
        <dsp:cNvPr id="0" name=""/>
        <dsp:cNvSpPr/>
      </dsp:nvSpPr>
      <dsp:spPr>
        <a:xfrm>
          <a:off x="7257859" y="1558866"/>
          <a:ext cx="2043734" cy="62308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GB" sz="1700" kern="1200" dirty="0"/>
            <a:t>Inverse TCP Flag Scan</a:t>
          </a:r>
        </a:p>
      </dsp:txBody>
      <dsp:txXfrm>
        <a:off x="7257859" y="1558866"/>
        <a:ext cx="2043734" cy="623089"/>
      </dsp:txXfrm>
    </dsp:sp>
    <dsp:sp modelId="{8725A1A4-90A7-4E21-A10A-6BDB397AA47E}">
      <dsp:nvSpPr>
        <dsp:cNvPr id="0" name=""/>
        <dsp:cNvSpPr/>
      </dsp:nvSpPr>
      <dsp:spPr>
        <a:xfrm>
          <a:off x="9710339" y="780004"/>
          <a:ext cx="2043734" cy="62308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GB" sz="1700" kern="1200" dirty="0">
              <a:solidFill>
                <a:schemeClr val="bg1"/>
              </a:solidFill>
              <a:hlinkClick xmlns:r="http://schemas.openxmlformats.org/officeDocument/2006/relationships" r:id="" action="ppaction://hlinksldjump">
                <a:extLst>
                  <a:ext uri="{A12FA001-AC4F-418D-AE19-62706E023703}">
                    <ahyp:hlinkClr xmlns:ahyp="http://schemas.microsoft.com/office/drawing/2018/hyperlinkcolor" val="tx"/>
                  </a:ext>
                </a:extLst>
              </a:hlinkClick>
            </a:rPr>
            <a:t>Xmas Scan</a:t>
          </a:r>
          <a:endParaRPr lang="en-GB" sz="1700" kern="1200" dirty="0">
            <a:solidFill>
              <a:schemeClr val="bg1"/>
            </a:solidFill>
          </a:endParaRPr>
        </a:p>
      </dsp:txBody>
      <dsp:txXfrm>
        <a:off x="9710339" y="780004"/>
        <a:ext cx="2043734" cy="623089"/>
      </dsp:txXfrm>
    </dsp:sp>
    <dsp:sp modelId="{3900D3E4-BD88-4087-B43A-3BA68B9768DD}">
      <dsp:nvSpPr>
        <dsp:cNvPr id="0" name=""/>
        <dsp:cNvSpPr/>
      </dsp:nvSpPr>
      <dsp:spPr>
        <a:xfrm>
          <a:off x="9710339" y="1558866"/>
          <a:ext cx="2043734" cy="62308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GB" sz="1700" kern="1200" dirty="0">
              <a:solidFill>
                <a:schemeClr val="bg1"/>
              </a:solidFill>
              <a:hlinkClick xmlns:r="http://schemas.openxmlformats.org/officeDocument/2006/relationships" r:id="" action="ppaction://hlinksldjump">
                <a:extLst>
                  <a:ext uri="{A12FA001-AC4F-418D-AE19-62706E023703}">
                    <ahyp:hlinkClr xmlns:ahyp="http://schemas.microsoft.com/office/drawing/2018/hyperlinkcolor" val="tx"/>
                  </a:ext>
                </a:extLst>
              </a:hlinkClick>
            </a:rPr>
            <a:t>FIN Scan</a:t>
          </a:r>
          <a:endParaRPr lang="en-GB" sz="1700" kern="1200" dirty="0">
            <a:solidFill>
              <a:schemeClr val="bg1"/>
            </a:solidFill>
          </a:endParaRPr>
        </a:p>
      </dsp:txBody>
      <dsp:txXfrm>
        <a:off x="9710339" y="1558866"/>
        <a:ext cx="2043734" cy="623089"/>
      </dsp:txXfrm>
    </dsp:sp>
    <dsp:sp modelId="{4BB47225-94C8-4BF3-8EDC-E1DDB9D403D0}">
      <dsp:nvSpPr>
        <dsp:cNvPr id="0" name=""/>
        <dsp:cNvSpPr/>
      </dsp:nvSpPr>
      <dsp:spPr>
        <a:xfrm>
          <a:off x="9710339" y="2337728"/>
          <a:ext cx="2043734" cy="62308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GB" sz="1700" kern="1200" dirty="0">
              <a:solidFill>
                <a:schemeClr val="bg1"/>
              </a:solidFill>
              <a:hlinkClick xmlns:r="http://schemas.openxmlformats.org/officeDocument/2006/relationships" r:id="" action="ppaction://hlinksldjump">
                <a:extLst>
                  <a:ext uri="{A12FA001-AC4F-418D-AE19-62706E023703}">
                    <ahyp:hlinkClr xmlns:ahyp="http://schemas.microsoft.com/office/drawing/2018/hyperlinkcolor" val="tx"/>
                  </a:ext>
                </a:extLst>
              </a:hlinkClick>
            </a:rPr>
            <a:t>NULL Scan</a:t>
          </a:r>
          <a:endParaRPr lang="en-GB" sz="1700" kern="1200" dirty="0">
            <a:solidFill>
              <a:schemeClr val="bg1"/>
            </a:solidFill>
          </a:endParaRPr>
        </a:p>
      </dsp:txBody>
      <dsp:txXfrm>
        <a:off x="9710339" y="2337728"/>
        <a:ext cx="2043734" cy="623089"/>
      </dsp:txXfrm>
    </dsp:sp>
    <dsp:sp modelId="{FC61A839-831A-4B3D-B686-8B7791F5DF34}">
      <dsp:nvSpPr>
        <dsp:cNvPr id="0" name=""/>
        <dsp:cNvSpPr/>
      </dsp:nvSpPr>
      <dsp:spPr>
        <a:xfrm>
          <a:off x="7257859" y="2337728"/>
          <a:ext cx="2043734" cy="62308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GB" sz="1700" kern="1200" dirty="0">
              <a:solidFill>
                <a:schemeClr val="bg1"/>
              </a:solidFill>
              <a:hlinkClick xmlns:r="http://schemas.openxmlformats.org/officeDocument/2006/relationships" r:id="" action="ppaction://hlinksldjump">
                <a:extLst>
                  <a:ext uri="{A12FA001-AC4F-418D-AE19-62706E023703}">
                    <ahyp:hlinkClr xmlns:ahyp="http://schemas.microsoft.com/office/drawing/2018/hyperlinkcolor" val="tx"/>
                  </a:ext>
                </a:extLst>
              </a:hlinkClick>
            </a:rPr>
            <a:t>ACK Flag Probe Scan</a:t>
          </a:r>
          <a:endParaRPr lang="en-GB" sz="1700" kern="1200" dirty="0">
            <a:solidFill>
              <a:schemeClr val="bg1"/>
            </a:solidFill>
          </a:endParaRPr>
        </a:p>
      </dsp:txBody>
      <dsp:txXfrm>
        <a:off x="7257859" y="2337728"/>
        <a:ext cx="2043734" cy="623089"/>
      </dsp:txXfrm>
    </dsp:sp>
    <dsp:sp modelId="{9A132CA6-7C46-4849-A313-754A3F80471C}">
      <dsp:nvSpPr>
        <dsp:cNvPr id="0" name=""/>
        <dsp:cNvSpPr/>
      </dsp:nvSpPr>
      <dsp:spPr>
        <a:xfrm>
          <a:off x="4805378" y="3116590"/>
          <a:ext cx="2043734" cy="62308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GB" sz="1700" kern="1200" dirty="0"/>
            <a:t>3</a:t>
          </a:r>
          <a:r>
            <a:rPr lang="en-GB" sz="1700" kern="1200" baseline="30000" dirty="0"/>
            <a:t>rd</a:t>
          </a:r>
          <a:r>
            <a:rPr lang="en-GB" sz="1700" kern="1200" dirty="0"/>
            <a:t> Party and Spoofed TCP Scanning Methods</a:t>
          </a:r>
        </a:p>
      </dsp:txBody>
      <dsp:txXfrm>
        <a:off x="4805378" y="3116590"/>
        <a:ext cx="2043734" cy="623089"/>
      </dsp:txXfrm>
    </dsp:sp>
    <dsp:sp modelId="{C6087C19-6C62-471F-A3DC-F3BA082C0A90}">
      <dsp:nvSpPr>
        <dsp:cNvPr id="0" name=""/>
        <dsp:cNvSpPr/>
      </dsp:nvSpPr>
      <dsp:spPr>
        <a:xfrm>
          <a:off x="7257859" y="3116590"/>
          <a:ext cx="2043734" cy="62308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GB" sz="1700" kern="1200" dirty="0">
              <a:solidFill>
                <a:schemeClr val="bg1"/>
              </a:solidFill>
              <a:hlinkClick xmlns:r="http://schemas.openxmlformats.org/officeDocument/2006/relationships" r:id="" action="ppaction://hlinksldjump">
                <a:extLst>
                  <a:ext uri="{A12FA001-AC4F-418D-AE19-62706E023703}">
                    <ahyp:hlinkClr xmlns:ahyp="http://schemas.microsoft.com/office/drawing/2018/hyperlinkcolor" val="tx"/>
                  </a:ext>
                </a:extLst>
              </a:hlinkClick>
            </a:rPr>
            <a:t>IDLE/IP ID Header Scan</a:t>
          </a:r>
          <a:endParaRPr lang="en-GB" sz="1700" kern="1200" dirty="0">
            <a:solidFill>
              <a:schemeClr val="bg1"/>
            </a:solidFill>
          </a:endParaRPr>
        </a:p>
      </dsp:txBody>
      <dsp:txXfrm>
        <a:off x="7257859" y="3116590"/>
        <a:ext cx="2043734" cy="623089"/>
      </dsp:txXfrm>
    </dsp:sp>
    <dsp:sp modelId="{B3238CF4-F65E-467F-9B2D-90961F4C2277}">
      <dsp:nvSpPr>
        <dsp:cNvPr id="0" name=""/>
        <dsp:cNvSpPr/>
      </dsp:nvSpPr>
      <dsp:spPr>
        <a:xfrm>
          <a:off x="2352897" y="3895452"/>
          <a:ext cx="2043734" cy="62308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GB" sz="1700" kern="1200" dirty="0"/>
            <a:t>UDP</a:t>
          </a:r>
        </a:p>
      </dsp:txBody>
      <dsp:txXfrm>
        <a:off x="2352897" y="3895452"/>
        <a:ext cx="2043734" cy="623089"/>
      </dsp:txXfrm>
    </dsp:sp>
    <dsp:sp modelId="{AF01069E-6693-4401-90E2-E9EFD203E13C}">
      <dsp:nvSpPr>
        <dsp:cNvPr id="0" name=""/>
        <dsp:cNvSpPr/>
      </dsp:nvSpPr>
      <dsp:spPr>
        <a:xfrm>
          <a:off x="4805378" y="3895452"/>
          <a:ext cx="2043734" cy="62308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GB" sz="1700" kern="1200" dirty="0">
              <a:solidFill>
                <a:schemeClr val="bg1"/>
              </a:solidFill>
              <a:hlinkClick xmlns:r="http://schemas.openxmlformats.org/officeDocument/2006/relationships" r:id="" action="ppaction://hlinksldjump">
                <a:extLst>
                  <a:ext uri="{A12FA001-AC4F-418D-AE19-62706E023703}">
                    <ahyp:hlinkClr xmlns:ahyp="http://schemas.microsoft.com/office/drawing/2018/hyperlinkcolor" val="tx"/>
                  </a:ext>
                </a:extLst>
              </a:hlinkClick>
            </a:rPr>
            <a:t>UDP Scanning</a:t>
          </a:r>
          <a:endParaRPr lang="en-GB" sz="1700" kern="1200" dirty="0">
            <a:solidFill>
              <a:schemeClr val="bg1"/>
            </a:solidFill>
          </a:endParaRPr>
        </a:p>
      </dsp:txBody>
      <dsp:txXfrm>
        <a:off x="4805378" y="3895452"/>
        <a:ext cx="2043734" cy="62308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4B2C46-0CB4-44FC-816B-B6D784C200AF}">
      <dsp:nvSpPr>
        <dsp:cNvPr id="0" name=""/>
        <dsp:cNvSpPr/>
      </dsp:nvSpPr>
      <dsp:spPr>
        <a:xfrm rot="16200000">
          <a:off x="-1761177" y="2806497"/>
          <a:ext cx="4226560" cy="6072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535584" bIns="0" numCol="1" spcCol="1270" anchor="t" anchorCtr="0">
          <a:noAutofit/>
        </a:bodyPr>
        <a:lstStyle/>
        <a:p>
          <a:pPr marL="0" lvl="0" indent="0" algn="r" defTabSz="1911350">
            <a:lnSpc>
              <a:spcPct val="90000"/>
            </a:lnSpc>
            <a:spcBef>
              <a:spcPct val="0"/>
            </a:spcBef>
            <a:spcAft>
              <a:spcPct val="35000"/>
            </a:spcAft>
            <a:buNone/>
          </a:pPr>
          <a:r>
            <a:rPr lang="en-GB" sz="4300" kern="1200" dirty="0"/>
            <a:t>Active</a:t>
          </a:r>
        </a:p>
      </dsp:txBody>
      <dsp:txXfrm>
        <a:off x="-1761177" y="2806497"/>
        <a:ext cx="4226560" cy="607275"/>
      </dsp:txXfrm>
    </dsp:sp>
    <dsp:sp modelId="{D150EE62-5725-4873-A907-E27FFAE5FE5F}">
      <dsp:nvSpPr>
        <dsp:cNvPr id="0" name=""/>
        <dsp:cNvSpPr/>
      </dsp:nvSpPr>
      <dsp:spPr>
        <a:xfrm>
          <a:off x="655740" y="996855"/>
          <a:ext cx="3024878" cy="4226560"/>
        </a:xfrm>
        <a:prstGeom prst="rect">
          <a:avLst/>
        </a:prstGeom>
        <a:solidFill>
          <a:schemeClr val="accent1">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84912" tIns="535584" rIns="184912" bIns="184912" numCol="1" spcCol="1270" anchor="t" anchorCtr="0">
          <a:noAutofit/>
        </a:bodyPr>
        <a:lstStyle/>
        <a:p>
          <a:pPr marL="228600" lvl="1" indent="-228600" algn="just" defTabSz="889000">
            <a:lnSpc>
              <a:spcPct val="90000"/>
            </a:lnSpc>
            <a:spcBef>
              <a:spcPct val="0"/>
            </a:spcBef>
            <a:spcAft>
              <a:spcPct val="15000"/>
            </a:spcAft>
            <a:buChar char="•"/>
          </a:pPr>
          <a:r>
            <a:rPr lang="en-GB" sz="2000" kern="1200" dirty="0"/>
            <a:t>Packets are crafted and sent to the target </a:t>
          </a:r>
        </a:p>
        <a:p>
          <a:pPr marL="228600" lvl="1" indent="-228600" algn="just" defTabSz="889000">
            <a:lnSpc>
              <a:spcPct val="90000"/>
            </a:lnSpc>
            <a:spcBef>
              <a:spcPct val="0"/>
            </a:spcBef>
            <a:spcAft>
              <a:spcPct val="15000"/>
            </a:spcAft>
            <a:buChar char="•"/>
          </a:pPr>
          <a:r>
            <a:rPr lang="en-GB" sz="2000" kern="1200" dirty="0"/>
            <a:t>The Reponses were gathered, compared and analysed </a:t>
          </a:r>
        </a:p>
        <a:p>
          <a:pPr marL="228600" lvl="1" indent="-228600" algn="just" defTabSz="889000">
            <a:lnSpc>
              <a:spcPct val="90000"/>
            </a:lnSpc>
            <a:spcBef>
              <a:spcPct val="0"/>
            </a:spcBef>
            <a:spcAft>
              <a:spcPct val="15000"/>
            </a:spcAft>
            <a:buChar char="•"/>
          </a:pPr>
          <a:r>
            <a:rPr lang="en-GB" sz="2000" kern="1200" dirty="0"/>
            <a:t>Determine OS</a:t>
          </a:r>
        </a:p>
        <a:p>
          <a:pPr marL="228600" lvl="1" indent="-228600" algn="just" defTabSz="889000">
            <a:lnSpc>
              <a:spcPct val="90000"/>
            </a:lnSpc>
            <a:spcBef>
              <a:spcPct val="0"/>
            </a:spcBef>
            <a:spcAft>
              <a:spcPct val="15000"/>
            </a:spcAft>
            <a:buChar char="•"/>
          </a:pPr>
          <a:r>
            <a:rPr lang="en-GB" sz="2000" kern="1200" dirty="0"/>
            <a:t>Note: </a:t>
          </a:r>
          <a:r>
            <a:rPr lang="en-GB" sz="2000" kern="1200" dirty="0" err="1"/>
            <a:t>OS’es</a:t>
          </a:r>
          <a:r>
            <a:rPr lang="en-GB" sz="2000" kern="1200" dirty="0"/>
            <a:t> could have different responses because of their TCP/IP stack implementation</a:t>
          </a:r>
        </a:p>
      </dsp:txBody>
      <dsp:txXfrm>
        <a:off x="655740" y="996855"/>
        <a:ext cx="3024878" cy="4226560"/>
      </dsp:txXfrm>
    </dsp:sp>
    <dsp:sp modelId="{5895D9F3-8CEA-4CD3-9CC3-4627921DDE39}">
      <dsp:nvSpPr>
        <dsp:cNvPr id="0" name=""/>
        <dsp:cNvSpPr/>
      </dsp:nvSpPr>
      <dsp:spPr>
        <a:xfrm>
          <a:off x="48464" y="195251"/>
          <a:ext cx="1214551" cy="121455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a:noFill/>
        </a:ln>
        <a:effectLst/>
        <a:sp3d z="57150" extrusionH="63500" contourW="12700" prstMaterial="matte">
          <a:contourClr>
            <a:schemeClr val="lt1"/>
          </a:contourClr>
        </a:sp3d>
      </dsp:spPr>
      <dsp:style>
        <a:lnRef idx="0">
          <a:scrgbClr r="0" g="0" b="0"/>
        </a:lnRef>
        <a:fillRef idx="1">
          <a:scrgbClr r="0" g="0" b="0"/>
        </a:fillRef>
        <a:effectRef idx="0">
          <a:scrgbClr r="0" g="0" b="0"/>
        </a:effectRef>
        <a:fontRef idx="minor"/>
      </dsp:style>
    </dsp:sp>
    <dsp:sp modelId="{CFB68380-6CF9-4C38-A4F7-C7F9C20B2048}">
      <dsp:nvSpPr>
        <dsp:cNvPr id="0" name=""/>
        <dsp:cNvSpPr/>
      </dsp:nvSpPr>
      <dsp:spPr>
        <a:xfrm rot="16200000">
          <a:off x="2637739" y="2806497"/>
          <a:ext cx="4226560" cy="6072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535584" bIns="0" numCol="1" spcCol="1270" anchor="t" anchorCtr="0">
          <a:noAutofit/>
        </a:bodyPr>
        <a:lstStyle/>
        <a:p>
          <a:pPr marL="0" lvl="0" indent="0" algn="r" defTabSz="1911350">
            <a:lnSpc>
              <a:spcPct val="90000"/>
            </a:lnSpc>
            <a:spcBef>
              <a:spcPct val="0"/>
            </a:spcBef>
            <a:spcAft>
              <a:spcPct val="35000"/>
            </a:spcAft>
            <a:buNone/>
          </a:pPr>
          <a:r>
            <a:rPr lang="en-GB" sz="4300" kern="1200" dirty="0"/>
            <a:t>Passive</a:t>
          </a:r>
        </a:p>
      </dsp:txBody>
      <dsp:txXfrm>
        <a:off x="2637739" y="2806497"/>
        <a:ext cx="4226560" cy="607275"/>
      </dsp:txXfrm>
    </dsp:sp>
    <dsp:sp modelId="{1BA9DBE5-04F4-446F-A2A8-8CAFCDF78649}">
      <dsp:nvSpPr>
        <dsp:cNvPr id="0" name=""/>
        <dsp:cNvSpPr/>
      </dsp:nvSpPr>
      <dsp:spPr>
        <a:xfrm>
          <a:off x="5054657" y="996855"/>
          <a:ext cx="3024878" cy="4226560"/>
        </a:xfrm>
        <a:prstGeom prst="rect">
          <a:avLst/>
        </a:prstGeom>
        <a:solidFill>
          <a:schemeClr val="accent1">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84912" tIns="535584" rIns="184912" bIns="184912" numCol="1" spcCol="1270" anchor="t" anchorCtr="0">
          <a:noAutofit/>
        </a:bodyPr>
        <a:lstStyle/>
        <a:p>
          <a:pPr marL="228600" lvl="1" indent="-228600" algn="l" defTabSz="889000">
            <a:lnSpc>
              <a:spcPct val="90000"/>
            </a:lnSpc>
            <a:spcBef>
              <a:spcPct val="0"/>
            </a:spcBef>
            <a:spcAft>
              <a:spcPct val="15000"/>
            </a:spcAft>
            <a:buChar char="•"/>
          </a:pPr>
          <a:r>
            <a:rPr lang="en-GB" sz="2000" kern="1200" dirty="0"/>
            <a:t>Looking into the error messages. </a:t>
          </a:r>
        </a:p>
        <a:p>
          <a:pPr marL="228600" lvl="1" indent="-228600" algn="l" defTabSz="889000">
            <a:lnSpc>
              <a:spcPct val="90000"/>
            </a:lnSpc>
            <a:spcBef>
              <a:spcPct val="0"/>
            </a:spcBef>
            <a:spcAft>
              <a:spcPct val="15000"/>
            </a:spcAft>
            <a:buChar char="•"/>
          </a:pPr>
          <a:r>
            <a:rPr lang="en-GB" sz="2000" kern="1200" dirty="0"/>
            <a:t>Information like Server Type, OS, Tools etc.</a:t>
          </a:r>
        </a:p>
        <a:p>
          <a:pPr marL="228600" lvl="1" indent="-228600" algn="l" defTabSz="889000">
            <a:lnSpc>
              <a:spcPct val="90000"/>
            </a:lnSpc>
            <a:spcBef>
              <a:spcPct val="0"/>
            </a:spcBef>
            <a:spcAft>
              <a:spcPct val="15000"/>
            </a:spcAft>
            <a:buChar char="•"/>
          </a:pPr>
          <a:r>
            <a:rPr lang="en-GB" sz="2000" kern="1200" dirty="0"/>
            <a:t>Observing Packets. (Capture, analyse)</a:t>
          </a:r>
        </a:p>
        <a:p>
          <a:pPr marL="228600" lvl="1" indent="-228600" algn="l" defTabSz="889000">
            <a:lnSpc>
              <a:spcPct val="90000"/>
            </a:lnSpc>
            <a:spcBef>
              <a:spcPct val="0"/>
            </a:spcBef>
            <a:spcAft>
              <a:spcPct val="15000"/>
            </a:spcAft>
            <a:buChar char="•"/>
          </a:pPr>
          <a:r>
            <a:rPr lang="en-GB" sz="2000" kern="1200" dirty="0"/>
            <a:t>Other available details (.php uses </a:t>
          </a:r>
          <a:r>
            <a:rPr lang="en-GB" sz="2000" kern="1200" dirty="0" err="1"/>
            <a:t>apache</a:t>
          </a:r>
          <a:r>
            <a:rPr lang="en-GB" sz="2000" kern="1200" dirty="0"/>
            <a:t> server, Linux, .</a:t>
          </a:r>
          <a:r>
            <a:rPr lang="en-GB" sz="2000" kern="1200" dirty="0" err="1"/>
            <a:t>aspx</a:t>
          </a:r>
          <a:r>
            <a:rPr lang="en-GB" sz="2000" kern="1200" dirty="0"/>
            <a:t> uses IIS Server, Windows</a:t>
          </a:r>
        </a:p>
      </dsp:txBody>
      <dsp:txXfrm>
        <a:off x="5054657" y="996855"/>
        <a:ext cx="3024878" cy="4226560"/>
      </dsp:txXfrm>
    </dsp:sp>
    <dsp:sp modelId="{027CABB1-BEFC-42BF-8694-032309A0F73C}">
      <dsp:nvSpPr>
        <dsp:cNvPr id="0" name=""/>
        <dsp:cNvSpPr/>
      </dsp:nvSpPr>
      <dsp:spPr>
        <a:xfrm>
          <a:off x="4447381" y="195251"/>
          <a:ext cx="1214551" cy="121455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a:noFill/>
        </a:ln>
        <a:effectLst/>
        <a:sp3d z="57150" extrusionH="63500" contourW="12700" prstMaterial="matte">
          <a:contourClr>
            <a:schemeClr val="lt1"/>
          </a:contourClr>
        </a:sp3d>
      </dsp:spPr>
      <dsp:style>
        <a:lnRef idx="0">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1AB38F-89DE-4EA5-8E17-E81DC5482DFB}">
      <dsp:nvSpPr>
        <dsp:cNvPr id="0" name=""/>
        <dsp:cNvSpPr/>
      </dsp:nvSpPr>
      <dsp:spPr>
        <a:xfrm rot="5400000">
          <a:off x="-179073" y="180217"/>
          <a:ext cx="1193826" cy="835678"/>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en-GB" sz="2300" kern="1200" dirty="0"/>
            <a:t>HOST</a:t>
          </a:r>
        </a:p>
      </dsp:txBody>
      <dsp:txXfrm rot="-5400000">
        <a:off x="1" y="418982"/>
        <a:ext cx="835678" cy="358148"/>
      </dsp:txXfrm>
    </dsp:sp>
    <dsp:sp modelId="{20304129-5240-43CB-A388-32393A873524}">
      <dsp:nvSpPr>
        <dsp:cNvPr id="0" name=""/>
        <dsp:cNvSpPr/>
      </dsp:nvSpPr>
      <dsp:spPr>
        <a:xfrm rot="5400000">
          <a:off x="5770245" y="-4933423"/>
          <a:ext cx="775987" cy="10645121"/>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568" tIns="8890" rIns="8890" bIns="8890" numCol="1" spcCol="1270" anchor="ctr" anchorCtr="0">
          <a:noAutofit/>
        </a:bodyPr>
        <a:lstStyle/>
        <a:p>
          <a:pPr marL="114300" lvl="1" indent="-114300" algn="l" defTabSz="622300">
            <a:lnSpc>
              <a:spcPct val="90000"/>
            </a:lnSpc>
            <a:spcBef>
              <a:spcPct val="0"/>
            </a:spcBef>
            <a:spcAft>
              <a:spcPct val="15000"/>
            </a:spcAft>
            <a:buChar char="•"/>
          </a:pPr>
          <a:r>
            <a:rPr lang="en-GB" sz="1400" kern="1200" dirty="0"/>
            <a:t>Identify Host</a:t>
          </a:r>
        </a:p>
        <a:p>
          <a:pPr marL="114300" lvl="1" indent="-114300" algn="l" defTabSz="622300">
            <a:lnSpc>
              <a:spcPct val="90000"/>
            </a:lnSpc>
            <a:spcBef>
              <a:spcPct val="0"/>
            </a:spcBef>
            <a:spcAft>
              <a:spcPct val="15000"/>
            </a:spcAft>
            <a:buChar char="•"/>
          </a:pPr>
          <a:r>
            <a:rPr lang="en-GB" sz="1400" kern="1200" dirty="0"/>
            <a:t>Nmap, IP Scanner, </a:t>
          </a:r>
          <a:r>
            <a:rPr lang="en-GB" sz="1400" kern="1200" dirty="0" err="1"/>
            <a:t>NetScanTools</a:t>
          </a:r>
          <a:r>
            <a:rPr lang="en-GB" sz="1400" kern="1200" dirty="0"/>
            <a:t> etc</a:t>
          </a:r>
        </a:p>
      </dsp:txBody>
      <dsp:txXfrm rot="-5400000">
        <a:off x="835679" y="39024"/>
        <a:ext cx="10607240" cy="700225"/>
      </dsp:txXfrm>
    </dsp:sp>
    <dsp:sp modelId="{9A5C3EA8-E13D-4C20-BC20-2A1CABDB3195}">
      <dsp:nvSpPr>
        <dsp:cNvPr id="0" name=""/>
        <dsp:cNvSpPr/>
      </dsp:nvSpPr>
      <dsp:spPr>
        <a:xfrm rot="5400000">
          <a:off x="-179073" y="1226522"/>
          <a:ext cx="1193826" cy="835678"/>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en-GB" sz="2300" kern="1200" dirty="0"/>
            <a:t>SCAN</a:t>
          </a:r>
        </a:p>
      </dsp:txBody>
      <dsp:txXfrm rot="-5400000">
        <a:off x="1" y="1465287"/>
        <a:ext cx="835678" cy="358148"/>
      </dsp:txXfrm>
    </dsp:sp>
    <dsp:sp modelId="{115CA323-5C19-474C-8E27-358579DCFCE2}">
      <dsp:nvSpPr>
        <dsp:cNvPr id="0" name=""/>
        <dsp:cNvSpPr/>
      </dsp:nvSpPr>
      <dsp:spPr>
        <a:xfrm rot="5400000">
          <a:off x="5770245" y="-3887118"/>
          <a:ext cx="775987" cy="10645121"/>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568" tIns="8890" rIns="8890" bIns="8890" numCol="1" spcCol="1270" anchor="ctr" anchorCtr="0">
          <a:noAutofit/>
        </a:bodyPr>
        <a:lstStyle/>
        <a:p>
          <a:pPr marL="114300" lvl="1" indent="-114300" algn="l" defTabSz="622300">
            <a:lnSpc>
              <a:spcPct val="90000"/>
            </a:lnSpc>
            <a:spcBef>
              <a:spcPct val="0"/>
            </a:spcBef>
            <a:spcAft>
              <a:spcPct val="15000"/>
            </a:spcAft>
            <a:buChar char="•"/>
          </a:pPr>
          <a:r>
            <a:rPr lang="en-GB" sz="1400" kern="1200" dirty="0"/>
            <a:t>Scan for open ports</a:t>
          </a:r>
        </a:p>
        <a:p>
          <a:pPr marL="114300" lvl="1" indent="-114300" algn="l" defTabSz="622300">
            <a:lnSpc>
              <a:spcPct val="90000"/>
            </a:lnSpc>
            <a:spcBef>
              <a:spcPct val="0"/>
            </a:spcBef>
            <a:spcAft>
              <a:spcPct val="15000"/>
            </a:spcAft>
            <a:buChar char="•"/>
          </a:pPr>
          <a:r>
            <a:rPr lang="en-GB" sz="1400" kern="1200" dirty="0"/>
            <a:t>Bypass Security Infrastructure</a:t>
          </a:r>
        </a:p>
        <a:p>
          <a:pPr marL="114300" lvl="1" indent="-114300" algn="l" defTabSz="622300">
            <a:lnSpc>
              <a:spcPct val="90000"/>
            </a:lnSpc>
            <a:spcBef>
              <a:spcPct val="0"/>
            </a:spcBef>
            <a:spcAft>
              <a:spcPct val="15000"/>
            </a:spcAft>
            <a:buChar char="•"/>
          </a:pPr>
          <a:r>
            <a:rPr lang="en-GB" sz="1400" kern="1200" dirty="0"/>
            <a:t>Packet Fragmentation, IP address spoofing etc</a:t>
          </a:r>
        </a:p>
      </dsp:txBody>
      <dsp:txXfrm rot="-5400000">
        <a:off x="835679" y="1085329"/>
        <a:ext cx="10607240" cy="700225"/>
      </dsp:txXfrm>
    </dsp:sp>
    <dsp:sp modelId="{18B17915-7751-4CC9-B11A-529B4BF8403C}">
      <dsp:nvSpPr>
        <dsp:cNvPr id="0" name=""/>
        <dsp:cNvSpPr/>
      </dsp:nvSpPr>
      <dsp:spPr>
        <a:xfrm rot="5400000">
          <a:off x="-179073" y="2272827"/>
          <a:ext cx="1193826" cy="835678"/>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en-GB" sz="2300" kern="1200" dirty="0"/>
            <a:t>BG</a:t>
          </a:r>
        </a:p>
      </dsp:txBody>
      <dsp:txXfrm rot="-5400000">
        <a:off x="1" y="2511592"/>
        <a:ext cx="835678" cy="358148"/>
      </dsp:txXfrm>
    </dsp:sp>
    <dsp:sp modelId="{5D74B162-3766-4FAE-BBF4-69C1B60F3E11}">
      <dsp:nvSpPr>
        <dsp:cNvPr id="0" name=""/>
        <dsp:cNvSpPr/>
      </dsp:nvSpPr>
      <dsp:spPr>
        <a:xfrm rot="5400000">
          <a:off x="5770245" y="-2840813"/>
          <a:ext cx="775987" cy="10645121"/>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568" tIns="8890" rIns="8890" bIns="8890" numCol="1" spcCol="1270" anchor="ctr" anchorCtr="0">
          <a:noAutofit/>
        </a:bodyPr>
        <a:lstStyle/>
        <a:p>
          <a:pPr marL="114300" lvl="1" indent="-114300" algn="l" defTabSz="622300">
            <a:lnSpc>
              <a:spcPct val="90000"/>
            </a:lnSpc>
            <a:spcBef>
              <a:spcPct val="0"/>
            </a:spcBef>
            <a:spcAft>
              <a:spcPct val="15000"/>
            </a:spcAft>
            <a:buChar char="•"/>
          </a:pPr>
          <a:r>
            <a:rPr lang="en-GB" sz="1400" kern="1200" dirty="0"/>
            <a:t>Banner Grabbing</a:t>
          </a:r>
        </a:p>
        <a:p>
          <a:pPr marL="114300" lvl="1" indent="-114300" algn="l" defTabSz="622300">
            <a:lnSpc>
              <a:spcPct val="90000"/>
            </a:lnSpc>
            <a:spcBef>
              <a:spcPct val="0"/>
            </a:spcBef>
            <a:spcAft>
              <a:spcPct val="15000"/>
            </a:spcAft>
            <a:buChar char="•"/>
          </a:pPr>
          <a:r>
            <a:rPr lang="en-GB" sz="1400" kern="1200" dirty="0"/>
            <a:t>Craft packets and capture the response</a:t>
          </a:r>
        </a:p>
      </dsp:txBody>
      <dsp:txXfrm rot="-5400000">
        <a:off x="835679" y="2131634"/>
        <a:ext cx="10607240" cy="700225"/>
      </dsp:txXfrm>
    </dsp:sp>
    <dsp:sp modelId="{8D848F6B-2B6B-4E4C-AC34-FE823B78104B}">
      <dsp:nvSpPr>
        <dsp:cNvPr id="0" name=""/>
        <dsp:cNvSpPr/>
      </dsp:nvSpPr>
      <dsp:spPr>
        <a:xfrm rot="5400000">
          <a:off x="-179073" y="3319132"/>
          <a:ext cx="1193826" cy="835678"/>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en-GB" sz="2300" kern="1200" dirty="0"/>
            <a:t>MAP</a:t>
          </a:r>
        </a:p>
      </dsp:txBody>
      <dsp:txXfrm rot="-5400000">
        <a:off x="1" y="3557897"/>
        <a:ext cx="835678" cy="358148"/>
      </dsp:txXfrm>
    </dsp:sp>
    <dsp:sp modelId="{A7DB787A-B1FD-432F-AC73-4D613046FAF2}">
      <dsp:nvSpPr>
        <dsp:cNvPr id="0" name=""/>
        <dsp:cNvSpPr/>
      </dsp:nvSpPr>
      <dsp:spPr>
        <a:xfrm rot="5400000">
          <a:off x="5770245" y="-1794508"/>
          <a:ext cx="775987" cy="10645121"/>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568" tIns="8890" rIns="8890" bIns="8890" numCol="1" spcCol="1270" anchor="ctr" anchorCtr="0">
          <a:noAutofit/>
        </a:bodyPr>
        <a:lstStyle/>
        <a:p>
          <a:pPr marL="114300" lvl="1" indent="-114300" algn="l" defTabSz="622300">
            <a:lnSpc>
              <a:spcPct val="90000"/>
            </a:lnSpc>
            <a:spcBef>
              <a:spcPct val="0"/>
            </a:spcBef>
            <a:spcAft>
              <a:spcPct val="15000"/>
            </a:spcAft>
            <a:buChar char="•"/>
          </a:pPr>
          <a:r>
            <a:rPr lang="en-GB" sz="1400" kern="1200" dirty="0"/>
            <a:t>Map the Target Network</a:t>
          </a:r>
        </a:p>
        <a:p>
          <a:pPr marL="114300" lvl="1" indent="-114300" algn="l" defTabSz="622300">
            <a:lnSpc>
              <a:spcPct val="90000"/>
            </a:lnSpc>
            <a:spcBef>
              <a:spcPct val="0"/>
            </a:spcBef>
            <a:spcAft>
              <a:spcPct val="15000"/>
            </a:spcAft>
            <a:buChar char="•"/>
          </a:pPr>
          <a:r>
            <a:rPr lang="en-GB" sz="1400" kern="1200" dirty="0"/>
            <a:t>Mapper, </a:t>
          </a:r>
          <a:r>
            <a:rPr lang="en-GB" sz="1400" kern="1200" dirty="0" err="1"/>
            <a:t>OpManager</a:t>
          </a:r>
          <a:r>
            <a:rPr lang="en-GB" sz="1400" kern="1200" dirty="0"/>
            <a:t>, </a:t>
          </a:r>
          <a:r>
            <a:rPr lang="en-GB" sz="1400" kern="1200" dirty="0" err="1"/>
            <a:t>NetBrain</a:t>
          </a:r>
          <a:r>
            <a:rPr lang="en-GB" sz="1400" kern="1200" dirty="0"/>
            <a:t> etc</a:t>
          </a:r>
        </a:p>
        <a:p>
          <a:pPr marL="114300" lvl="1" indent="-114300" algn="l" defTabSz="622300">
            <a:lnSpc>
              <a:spcPct val="90000"/>
            </a:lnSpc>
            <a:spcBef>
              <a:spcPct val="0"/>
            </a:spcBef>
            <a:spcAft>
              <a:spcPct val="15000"/>
            </a:spcAft>
            <a:buChar char="•"/>
          </a:pPr>
          <a:r>
            <a:rPr lang="en-GB" sz="1400" kern="1200" dirty="0"/>
            <a:t>Record/ Document the information</a:t>
          </a:r>
        </a:p>
      </dsp:txBody>
      <dsp:txXfrm rot="-5400000">
        <a:off x="835679" y="3177939"/>
        <a:ext cx="10607240" cy="700225"/>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4B2C46-0CB4-44FC-816B-B6D784C200AF}">
      <dsp:nvSpPr>
        <dsp:cNvPr id="0" name=""/>
        <dsp:cNvSpPr/>
      </dsp:nvSpPr>
      <dsp:spPr>
        <a:xfrm rot="16200000">
          <a:off x="-1681389" y="2662882"/>
          <a:ext cx="4022627" cy="5267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464535" bIns="0" numCol="1" spcCol="1270" anchor="t" anchorCtr="0">
          <a:noAutofit/>
        </a:bodyPr>
        <a:lstStyle/>
        <a:p>
          <a:pPr marL="0" lvl="0" indent="0" algn="r" defTabSz="1644650">
            <a:lnSpc>
              <a:spcPct val="90000"/>
            </a:lnSpc>
            <a:spcBef>
              <a:spcPct val="0"/>
            </a:spcBef>
            <a:spcAft>
              <a:spcPct val="35000"/>
            </a:spcAft>
            <a:buNone/>
          </a:pPr>
          <a:r>
            <a:rPr lang="en-GB" sz="3700" kern="1200" dirty="0"/>
            <a:t>SNMP</a:t>
          </a:r>
        </a:p>
      </dsp:txBody>
      <dsp:txXfrm>
        <a:off x="-1681389" y="2662882"/>
        <a:ext cx="4022627" cy="526716"/>
      </dsp:txXfrm>
    </dsp:sp>
    <dsp:sp modelId="{D150EE62-5725-4873-A907-E27FFAE5FE5F}">
      <dsp:nvSpPr>
        <dsp:cNvPr id="0" name=""/>
        <dsp:cNvSpPr/>
      </dsp:nvSpPr>
      <dsp:spPr>
        <a:xfrm>
          <a:off x="593282" y="914926"/>
          <a:ext cx="2623609" cy="4022627"/>
        </a:xfrm>
        <a:prstGeom prst="rect">
          <a:avLst/>
        </a:prstGeom>
        <a:solidFill>
          <a:schemeClr val="accent1">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63576" tIns="464535" rIns="163576" bIns="163576" numCol="1" spcCol="1270" anchor="t" anchorCtr="0">
          <a:noAutofit/>
        </a:bodyPr>
        <a:lstStyle/>
        <a:p>
          <a:pPr marL="171450" lvl="1" indent="-171450" algn="just" defTabSz="800100">
            <a:lnSpc>
              <a:spcPct val="90000"/>
            </a:lnSpc>
            <a:spcBef>
              <a:spcPct val="0"/>
            </a:spcBef>
            <a:spcAft>
              <a:spcPct val="15000"/>
            </a:spcAft>
            <a:buChar char="•"/>
          </a:pPr>
          <a:r>
            <a:rPr lang="en-GB" sz="1800" kern="1200" dirty="0"/>
            <a:t>Turn Off SNMP Service</a:t>
          </a:r>
        </a:p>
        <a:p>
          <a:pPr marL="171450" lvl="1" indent="-171450" algn="just" defTabSz="800100">
            <a:lnSpc>
              <a:spcPct val="90000"/>
            </a:lnSpc>
            <a:spcBef>
              <a:spcPct val="0"/>
            </a:spcBef>
            <a:spcAft>
              <a:spcPct val="15000"/>
            </a:spcAft>
            <a:buChar char="•"/>
          </a:pPr>
          <a:r>
            <a:rPr lang="en-GB" sz="1800" kern="1200" dirty="0"/>
            <a:t>If not, change community string names</a:t>
          </a:r>
        </a:p>
        <a:p>
          <a:pPr marL="171450" lvl="1" indent="-171450" algn="just" defTabSz="800100">
            <a:lnSpc>
              <a:spcPct val="90000"/>
            </a:lnSpc>
            <a:spcBef>
              <a:spcPct val="0"/>
            </a:spcBef>
            <a:spcAft>
              <a:spcPct val="15000"/>
            </a:spcAft>
            <a:buChar char="•"/>
          </a:pPr>
          <a:r>
            <a:rPr lang="en-GB" sz="1800" kern="1200" dirty="0"/>
            <a:t>Upgrade to SNMP3</a:t>
          </a:r>
        </a:p>
        <a:p>
          <a:pPr marL="171450" lvl="1" indent="-171450" algn="just" defTabSz="800100">
            <a:lnSpc>
              <a:spcPct val="90000"/>
            </a:lnSpc>
            <a:spcBef>
              <a:spcPct val="0"/>
            </a:spcBef>
            <a:spcAft>
              <a:spcPct val="15000"/>
            </a:spcAft>
            <a:buChar char="•"/>
          </a:pPr>
          <a:r>
            <a:rPr lang="en-GB" sz="1800" kern="1200" dirty="0"/>
            <a:t>Implement Group Policy Security Option</a:t>
          </a:r>
        </a:p>
        <a:p>
          <a:pPr marL="171450" lvl="1" indent="-171450" algn="just" defTabSz="800100">
            <a:lnSpc>
              <a:spcPct val="90000"/>
            </a:lnSpc>
            <a:spcBef>
              <a:spcPct val="0"/>
            </a:spcBef>
            <a:spcAft>
              <a:spcPct val="15000"/>
            </a:spcAft>
            <a:buChar char="•"/>
          </a:pPr>
          <a:r>
            <a:rPr lang="en-GB" sz="1800" kern="1200" dirty="0"/>
            <a:t>Restrict access to null session pipes, null session shares, </a:t>
          </a:r>
          <a:r>
            <a:rPr lang="en-GB" sz="1800" kern="1200" dirty="0" err="1"/>
            <a:t>IPSec</a:t>
          </a:r>
          <a:r>
            <a:rPr lang="en-GB" sz="1800" kern="1200" dirty="0"/>
            <a:t> Filtering</a:t>
          </a:r>
        </a:p>
      </dsp:txBody>
      <dsp:txXfrm>
        <a:off x="593282" y="914926"/>
        <a:ext cx="2623609" cy="4022627"/>
      </dsp:txXfrm>
    </dsp:sp>
    <dsp:sp modelId="{5895D9F3-8CEA-4CD3-9CC3-4627921DDE39}">
      <dsp:nvSpPr>
        <dsp:cNvPr id="0" name=""/>
        <dsp:cNvSpPr/>
      </dsp:nvSpPr>
      <dsp:spPr>
        <a:xfrm>
          <a:off x="66565" y="219660"/>
          <a:ext cx="1053433" cy="105343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a:noFill/>
        </a:ln>
        <a:effectLst/>
        <a:sp3d z="57150" extrusionH="63500" contourW="12700" prstMaterial="matte">
          <a:contourClr>
            <a:schemeClr val="lt1"/>
          </a:contourClr>
        </a:sp3d>
      </dsp:spPr>
      <dsp:style>
        <a:lnRef idx="0">
          <a:scrgbClr r="0" g="0" b="0"/>
        </a:lnRef>
        <a:fillRef idx="1">
          <a:scrgbClr r="0" g="0" b="0"/>
        </a:fillRef>
        <a:effectRef idx="0">
          <a:scrgbClr r="0" g="0" b="0"/>
        </a:effectRef>
        <a:fontRef idx="minor"/>
      </dsp:style>
    </dsp:sp>
    <dsp:sp modelId="{CFB68380-6CF9-4C38-A4F7-C7F9C20B2048}">
      <dsp:nvSpPr>
        <dsp:cNvPr id="0" name=""/>
        <dsp:cNvSpPr/>
      </dsp:nvSpPr>
      <dsp:spPr>
        <a:xfrm rot="16200000">
          <a:off x="2157185" y="2662882"/>
          <a:ext cx="4022627" cy="5267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464535" bIns="0" numCol="1" spcCol="1270" anchor="t" anchorCtr="0">
          <a:noAutofit/>
        </a:bodyPr>
        <a:lstStyle/>
        <a:p>
          <a:pPr marL="0" lvl="0" indent="0" algn="r" defTabSz="1644650">
            <a:lnSpc>
              <a:spcPct val="90000"/>
            </a:lnSpc>
            <a:spcBef>
              <a:spcPct val="0"/>
            </a:spcBef>
            <a:spcAft>
              <a:spcPct val="35000"/>
            </a:spcAft>
            <a:buNone/>
          </a:pPr>
          <a:r>
            <a:rPr lang="en-GB" sz="3700" kern="1200" dirty="0"/>
            <a:t>DNS</a:t>
          </a:r>
        </a:p>
      </dsp:txBody>
      <dsp:txXfrm>
        <a:off x="2157185" y="2662882"/>
        <a:ext cx="4022627" cy="526716"/>
      </dsp:txXfrm>
    </dsp:sp>
    <dsp:sp modelId="{1BA9DBE5-04F4-446F-A2A8-8CAFCDF78649}">
      <dsp:nvSpPr>
        <dsp:cNvPr id="0" name=""/>
        <dsp:cNvSpPr/>
      </dsp:nvSpPr>
      <dsp:spPr>
        <a:xfrm>
          <a:off x="4431857" y="914926"/>
          <a:ext cx="2623609" cy="4022627"/>
        </a:xfrm>
        <a:prstGeom prst="rect">
          <a:avLst/>
        </a:prstGeom>
        <a:solidFill>
          <a:schemeClr val="accent1">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63576" tIns="464535" rIns="163576" bIns="163576" numCol="1" spcCol="1270" anchor="t" anchorCtr="0">
          <a:noAutofit/>
        </a:bodyPr>
        <a:lstStyle/>
        <a:p>
          <a:pPr marL="171450" lvl="1" indent="-171450" algn="l" defTabSz="800100">
            <a:lnSpc>
              <a:spcPct val="90000"/>
            </a:lnSpc>
            <a:spcBef>
              <a:spcPct val="0"/>
            </a:spcBef>
            <a:spcAft>
              <a:spcPct val="15000"/>
            </a:spcAft>
            <a:buChar char="•"/>
          </a:pPr>
          <a:r>
            <a:rPr lang="en-GB" sz="1800" kern="1200" dirty="0"/>
            <a:t>Disable DNS Zone transfers to the untrusted hosts</a:t>
          </a:r>
        </a:p>
        <a:p>
          <a:pPr marL="171450" lvl="1" indent="-171450" algn="l" defTabSz="800100">
            <a:lnSpc>
              <a:spcPct val="90000"/>
            </a:lnSpc>
            <a:spcBef>
              <a:spcPct val="0"/>
            </a:spcBef>
            <a:spcAft>
              <a:spcPct val="15000"/>
            </a:spcAft>
            <a:buChar char="•"/>
          </a:pPr>
          <a:r>
            <a:rPr lang="en-GB" sz="1800" kern="1200" dirty="0"/>
            <a:t>Don’t publish private IP addresses in DNS Zone Files of Public DNS Server</a:t>
          </a:r>
        </a:p>
        <a:p>
          <a:pPr marL="171450" lvl="1" indent="-171450" algn="l" defTabSz="800100">
            <a:lnSpc>
              <a:spcPct val="90000"/>
            </a:lnSpc>
            <a:spcBef>
              <a:spcPct val="0"/>
            </a:spcBef>
            <a:spcAft>
              <a:spcPct val="15000"/>
            </a:spcAft>
            <a:buChar char="•"/>
          </a:pPr>
          <a:r>
            <a:rPr lang="en-GB" sz="1800" kern="1200" dirty="0"/>
            <a:t>Use DNS registration services that hides sensitive information</a:t>
          </a:r>
        </a:p>
        <a:p>
          <a:pPr marL="171450" lvl="1" indent="-171450" algn="l" defTabSz="800100">
            <a:lnSpc>
              <a:spcPct val="90000"/>
            </a:lnSpc>
            <a:spcBef>
              <a:spcPct val="0"/>
            </a:spcBef>
            <a:spcAft>
              <a:spcPct val="15000"/>
            </a:spcAft>
            <a:buChar char="•"/>
          </a:pPr>
          <a:r>
            <a:rPr lang="en-GB" sz="1800" kern="1200" dirty="0"/>
            <a:t>Use generic network admin contact for DNS Registrations</a:t>
          </a:r>
        </a:p>
      </dsp:txBody>
      <dsp:txXfrm>
        <a:off x="4431857" y="914926"/>
        <a:ext cx="2623609" cy="4022627"/>
      </dsp:txXfrm>
    </dsp:sp>
    <dsp:sp modelId="{027CABB1-BEFC-42BF-8694-032309A0F73C}">
      <dsp:nvSpPr>
        <dsp:cNvPr id="0" name=""/>
        <dsp:cNvSpPr/>
      </dsp:nvSpPr>
      <dsp:spPr>
        <a:xfrm>
          <a:off x="3905140" y="219660"/>
          <a:ext cx="1053433" cy="105343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a:noFill/>
        </a:ln>
        <a:effectLst/>
        <a:sp3d z="57150" extrusionH="63500" contourW="12700" prstMaterial="matte">
          <a:contourClr>
            <a:schemeClr val="lt1"/>
          </a:contourClr>
        </a:sp3d>
      </dsp:spPr>
      <dsp:style>
        <a:lnRef idx="0">
          <a:scrgbClr r="0" g="0" b="0"/>
        </a:lnRef>
        <a:fillRef idx="1">
          <a:scrgbClr r="0" g="0" b="0"/>
        </a:fillRef>
        <a:effectRef idx="0">
          <a:scrgbClr r="0" g="0" b="0"/>
        </a:effectRef>
        <a:fontRef idx="minor"/>
      </dsp:style>
    </dsp:sp>
    <dsp:sp modelId="{7F6BAD8E-3BBE-4EAE-8348-4CAE1F5A781C}">
      <dsp:nvSpPr>
        <dsp:cNvPr id="0" name=""/>
        <dsp:cNvSpPr/>
      </dsp:nvSpPr>
      <dsp:spPr>
        <a:xfrm rot="16200000">
          <a:off x="5995760" y="2662882"/>
          <a:ext cx="4022627" cy="5267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464535" bIns="0" numCol="1" spcCol="1270" anchor="t" anchorCtr="0">
          <a:noAutofit/>
        </a:bodyPr>
        <a:lstStyle/>
        <a:p>
          <a:pPr marL="0" lvl="0" indent="0" algn="r" defTabSz="1644650">
            <a:lnSpc>
              <a:spcPct val="90000"/>
            </a:lnSpc>
            <a:spcBef>
              <a:spcPct val="0"/>
            </a:spcBef>
            <a:spcAft>
              <a:spcPct val="35000"/>
            </a:spcAft>
            <a:buNone/>
          </a:pPr>
          <a:r>
            <a:rPr lang="en-GB" sz="3700" kern="1200" dirty="0"/>
            <a:t>SMTP</a:t>
          </a:r>
        </a:p>
      </dsp:txBody>
      <dsp:txXfrm>
        <a:off x="5995760" y="2662882"/>
        <a:ext cx="4022627" cy="526716"/>
      </dsp:txXfrm>
    </dsp:sp>
    <dsp:sp modelId="{5134960A-BB00-49F2-A4EE-5F34DA1A45CD}">
      <dsp:nvSpPr>
        <dsp:cNvPr id="0" name=""/>
        <dsp:cNvSpPr/>
      </dsp:nvSpPr>
      <dsp:spPr>
        <a:xfrm>
          <a:off x="8270433" y="914926"/>
          <a:ext cx="2623609" cy="4022627"/>
        </a:xfrm>
        <a:prstGeom prst="rect">
          <a:avLst/>
        </a:prstGeom>
        <a:solidFill>
          <a:schemeClr val="accent1">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63576" tIns="464535" rIns="163576" bIns="163576" numCol="1" spcCol="1270" anchor="t" anchorCtr="0">
          <a:noAutofit/>
        </a:bodyPr>
        <a:lstStyle/>
        <a:p>
          <a:pPr marL="171450" lvl="1" indent="-171450" algn="l" defTabSz="800100">
            <a:lnSpc>
              <a:spcPct val="90000"/>
            </a:lnSpc>
            <a:spcBef>
              <a:spcPct val="0"/>
            </a:spcBef>
            <a:spcAft>
              <a:spcPct val="15000"/>
            </a:spcAft>
            <a:buChar char="•"/>
          </a:pPr>
          <a:r>
            <a:rPr lang="en-GB" sz="1800" kern="1200" dirty="0"/>
            <a:t>Ignore emails from unknown recipients</a:t>
          </a:r>
        </a:p>
        <a:p>
          <a:pPr marL="171450" lvl="1" indent="-171450" algn="l" defTabSz="800100">
            <a:lnSpc>
              <a:spcPct val="90000"/>
            </a:lnSpc>
            <a:spcBef>
              <a:spcPct val="0"/>
            </a:spcBef>
            <a:spcAft>
              <a:spcPct val="15000"/>
            </a:spcAft>
            <a:buChar char="•"/>
          </a:pPr>
          <a:r>
            <a:rPr lang="en-GB" sz="1800" kern="1200" dirty="0"/>
            <a:t>Restrict mail responses</a:t>
          </a:r>
        </a:p>
        <a:p>
          <a:pPr marL="171450" lvl="1" indent="-171450" algn="l" defTabSz="800100">
            <a:lnSpc>
              <a:spcPct val="90000"/>
            </a:lnSpc>
            <a:spcBef>
              <a:spcPct val="0"/>
            </a:spcBef>
            <a:spcAft>
              <a:spcPct val="15000"/>
            </a:spcAft>
            <a:buChar char="•"/>
          </a:pPr>
          <a:r>
            <a:rPr lang="en-GB" sz="1800" kern="1200" dirty="0"/>
            <a:t>Disable Open relay feature</a:t>
          </a:r>
        </a:p>
        <a:p>
          <a:pPr marL="171450" lvl="1" indent="-171450" algn="l" defTabSz="800100">
            <a:lnSpc>
              <a:spcPct val="90000"/>
            </a:lnSpc>
            <a:spcBef>
              <a:spcPct val="0"/>
            </a:spcBef>
            <a:spcAft>
              <a:spcPct val="15000"/>
            </a:spcAft>
            <a:buChar char="•"/>
          </a:pPr>
          <a:r>
            <a:rPr lang="en-GB" sz="1800" kern="1200" dirty="0"/>
            <a:t>Limit no. of accepted connections </a:t>
          </a:r>
        </a:p>
      </dsp:txBody>
      <dsp:txXfrm>
        <a:off x="8270433" y="914926"/>
        <a:ext cx="2623609" cy="4022627"/>
      </dsp:txXfrm>
    </dsp:sp>
    <dsp:sp modelId="{37D39655-485C-484B-8F38-E78AFBF2BCA7}">
      <dsp:nvSpPr>
        <dsp:cNvPr id="0" name=""/>
        <dsp:cNvSpPr/>
      </dsp:nvSpPr>
      <dsp:spPr>
        <a:xfrm>
          <a:off x="7743716" y="219660"/>
          <a:ext cx="1053433" cy="1053433"/>
        </a:xfrm>
        <a:prstGeom prst="rect">
          <a:avLst/>
        </a:prstGeom>
        <a:solidFill>
          <a:schemeClr val="accent1">
            <a:tint val="50000"/>
            <a:hueOff val="0"/>
            <a:satOff val="0"/>
            <a:lumOff val="0"/>
            <a:alphaOff val="0"/>
          </a:schemeClr>
        </a:solidFill>
        <a:ln>
          <a:noFill/>
        </a:ln>
        <a:effectLst/>
        <a:sp3d z="57150" extrusionH="63500" contourW="12700" prstMaterial="matte">
          <a:contourClr>
            <a:schemeClr val="lt1"/>
          </a:contourClr>
        </a:sp3d>
      </dsp:spPr>
      <dsp:style>
        <a:lnRef idx="0">
          <a:scrgbClr r="0" g="0" b="0"/>
        </a:lnRef>
        <a:fillRef idx="1">
          <a:scrgbClr r="0" g="0" b="0"/>
        </a:fillRef>
        <a:effectRef idx="0">
          <a:scrgbClr r="0" g="0" b="0"/>
        </a:effectRef>
        <a:fontRef idx="minor"/>
      </dsp:style>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4B2C46-0CB4-44FC-816B-B6D784C200AF}">
      <dsp:nvSpPr>
        <dsp:cNvPr id="0" name=""/>
        <dsp:cNvSpPr/>
      </dsp:nvSpPr>
      <dsp:spPr>
        <a:xfrm rot="16200000">
          <a:off x="-1535936" y="2709148"/>
          <a:ext cx="4022627" cy="8158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719560" bIns="0" numCol="1" spcCol="1270" anchor="t" anchorCtr="0">
          <a:noAutofit/>
        </a:bodyPr>
        <a:lstStyle/>
        <a:p>
          <a:pPr marL="0" lvl="0" indent="0" algn="r" defTabSz="2578100">
            <a:lnSpc>
              <a:spcPct val="90000"/>
            </a:lnSpc>
            <a:spcBef>
              <a:spcPct val="0"/>
            </a:spcBef>
            <a:spcAft>
              <a:spcPct val="35000"/>
            </a:spcAft>
            <a:buNone/>
          </a:pPr>
          <a:r>
            <a:rPr lang="en-GB" sz="5800" kern="1200" dirty="0"/>
            <a:t>LDAP</a:t>
          </a:r>
        </a:p>
      </dsp:txBody>
      <dsp:txXfrm>
        <a:off x="-1535936" y="2709148"/>
        <a:ext cx="4022627" cy="815878"/>
      </dsp:txXfrm>
    </dsp:sp>
    <dsp:sp modelId="{D150EE62-5725-4873-A907-E27FFAE5FE5F}">
      <dsp:nvSpPr>
        <dsp:cNvPr id="0" name=""/>
        <dsp:cNvSpPr/>
      </dsp:nvSpPr>
      <dsp:spPr>
        <a:xfrm>
          <a:off x="883316" y="1105773"/>
          <a:ext cx="4063942" cy="4022627"/>
        </a:xfrm>
        <a:prstGeom prst="rect">
          <a:avLst/>
        </a:prstGeom>
        <a:solidFill>
          <a:schemeClr val="accent1">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77368" tIns="719560" rIns="277368" bIns="277368" numCol="1" spcCol="1270" anchor="t" anchorCtr="0">
          <a:noAutofit/>
        </a:bodyPr>
        <a:lstStyle/>
        <a:p>
          <a:pPr marL="285750" lvl="1" indent="-285750" algn="just" defTabSz="1333500">
            <a:lnSpc>
              <a:spcPct val="90000"/>
            </a:lnSpc>
            <a:spcBef>
              <a:spcPct val="0"/>
            </a:spcBef>
            <a:spcAft>
              <a:spcPct val="15000"/>
            </a:spcAft>
            <a:buChar char="•"/>
          </a:pPr>
          <a:r>
            <a:rPr lang="en-GB" sz="3000" kern="1200" dirty="0"/>
            <a:t>Encrypt LDAP traffic</a:t>
          </a:r>
        </a:p>
        <a:p>
          <a:pPr marL="285750" lvl="1" indent="-285750" algn="just" defTabSz="1333500">
            <a:lnSpc>
              <a:spcPct val="90000"/>
            </a:lnSpc>
            <a:spcBef>
              <a:spcPct val="0"/>
            </a:spcBef>
            <a:spcAft>
              <a:spcPct val="15000"/>
            </a:spcAft>
            <a:buChar char="•"/>
          </a:pPr>
          <a:r>
            <a:rPr lang="en-GB" sz="3000" kern="1200" dirty="0"/>
            <a:t>Enable account lockout</a:t>
          </a:r>
        </a:p>
      </dsp:txBody>
      <dsp:txXfrm>
        <a:off x="883316" y="1105773"/>
        <a:ext cx="4063942" cy="4022627"/>
      </dsp:txXfrm>
    </dsp:sp>
    <dsp:sp modelId="{5895D9F3-8CEA-4CD3-9CC3-4627921DDE39}">
      <dsp:nvSpPr>
        <dsp:cNvPr id="0" name=""/>
        <dsp:cNvSpPr/>
      </dsp:nvSpPr>
      <dsp:spPr>
        <a:xfrm>
          <a:off x="67437" y="28813"/>
          <a:ext cx="1631757" cy="163175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a:noFill/>
        </a:ln>
        <a:effectLst/>
        <a:sp3d z="57150" extrusionH="63500" contourW="12700" prstMaterial="matte">
          <a:contourClr>
            <a:schemeClr val="lt1"/>
          </a:contourClr>
        </a:sp3d>
      </dsp:spPr>
      <dsp:style>
        <a:lnRef idx="0">
          <a:scrgbClr r="0" g="0" b="0"/>
        </a:lnRef>
        <a:fillRef idx="1">
          <a:scrgbClr r="0" g="0" b="0"/>
        </a:fillRef>
        <a:effectRef idx="0">
          <a:scrgbClr r="0" g="0" b="0"/>
        </a:effectRef>
        <a:fontRef idx="minor"/>
      </dsp:style>
    </dsp:sp>
    <dsp:sp modelId="{CFB68380-6CF9-4C38-A4F7-C7F9C20B2048}">
      <dsp:nvSpPr>
        <dsp:cNvPr id="0" name=""/>
        <dsp:cNvSpPr/>
      </dsp:nvSpPr>
      <dsp:spPr>
        <a:xfrm rot="16200000">
          <a:off x="4409974" y="2709148"/>
          <a:ext cx="4022627" cy="8158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719560" bIns="0" numCol="1" spcCol="1270" anchor="t" anchorCtr="0">
          <a:noAutofit/>
        </a:bodyPr>
        <a:lstStyle/>
        <a:p>
          <a:pPr marL="0" lvl="0" indent="0" algn="r" defTabSz="2578100">
            <a:lnSpc>
              <a:spcPct val="90000"/>
            </a:lnSpc>
            <a:spcBef>
              <a:spcPct val="0"/>
            </a:spcBef>
            <a:spcAft>
              <a:spcPct val="35000"/>
            </a:spcAft>
            <a:buNone/>
          </a:pPr>
          <a:r>
            <a:rPr lang="en-GB" sz="5800" kern="1200" dirty="0"/>
            <a:t>SMB</a:t>
          </a:r>
        </a:p>
      </dsp:txBody>
      <dsp:txXfrm>
        <a:off x="4409974" y="2709148"/>
        <a:ext cx="4022627" cy="815878"/>
      </dsp:txXfrm>
    </dsp:sp>
    <dsp:sp modelId="{1BA9DBE5-04F4-446F-A2A8-8CAFCDF78649}">
      <dsp:nvSpPr>
        <dsp:cNvPr id="0" name=""/>
        <dsp:cNvSpPr/>
      </dsp:nvSpPr>
      <dsp:spPr>
        <a:xfrm>
          <a:off x="6829228" y="1105773"/>
          <a:ext cx="4063942" cy="4022627"/>
        </a:xfrm>
        <a:prstGeom prst="rect">
          <a:avLst/>
        </a:prstGeom>
        <a:solidFill>
          <a:schemeClr val="accent1">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77368" tIns="719560" rIns="277368" bIns="277368" numCol="1" spcCol="1270" anchor="t" anchorCtr="0">
          <a:noAutofit/>
        </a:bodyPr>
        <a:lstStyle/>
        <a:p>
          <a:pPr marL="285750" lvl="1" indent="-285750" algn="l" defTabSz="1333500">
            <a:lnSpc>
              <a:spcPct val="90000"/>
            </a:lnSpc>
            <a:spcBef>
              <a:spcPct val="0"/>
            </a:spcBef>
            <a:spcAft>
              <a:spcPct val="15000"/>
            </a:spcAft>
            <a:buChar char="•"/>
          </a:pPr>
          <a:r>
            <a:rPr lang="en-GB" sz="3000" kern="1200" dirty="0"/>
            <a:t>Disable SMB protocol on Web &amp; DNS Servers, Internet Facing servers, TCP Ports.</a:t>
          </a:r>
        </a:p>
        <a:p>
          <a:pPr marL="285750" lvl="1" indent="-285750" algn="l" defTabSz="1333500">
            <a:lnSpc>
              <a:spcPct val="90000"/>
            </a:lnSpc>
            <a:spcBef>
              <a:spcPct val="0"/>
            </a:spcBef>
            <a:spcAft>
              <a:spcPct val="15000"/>
            </a:spcAft>
            <a:buChar char="•"/>
          </a:pPr>
          <a:r>
            <a:rPr lang="en-GB" sz="3000" kern="1200" dirty="0"/>
            <a:t>Restrict anonymous access</a:t>
          </a:r>
        </a:p>
      </dsp:txBody>
      <dsp:txXfrm>
        <a:off x="6829228" y="1105773"/>
        <a:ext cx="4063942" cy="4022627"/>
      </dsp:txXfrm>
    </dsp:sp>
    <dsp:sp modelId="{027CABB1-BEFC-42BF-8694-032309A0F73C}">
      <dsp:nvSpPr>
        <dsp:cNvPr id="0" name=""/>
        <dsp:cNvSpPr/>
      </dsp:nvSpPr>
      <dsp:spPr>
        <a:xfrm>
          <a:off x="6013349" y="28813"/>
          <a:ext cx="1631757" cy="163175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a:noFill/>
        </a:ln>
        <a:effectLst/>
        <a:sp3d z="57150" extrusionH="63500" contourW="12700" prstMaterial="matte">
          <a:contourClr>
            <a:schemeClr val="lt1"/>
          </a:contourClr>
        </a:sp3d>
      </dsp:spPr>
      <dsp:style>
        <a:lnRef idx="0">
          <a:scrgbClr r="0" g="0" b="0"/>
        </a:lnRef>
        <a:fillRef idx="1">
          <a:scrgbClr r="0" g="0" b="0"/>
        </a:fillRef>
        <a:effectRef idx="0">
          <a:scrgbClr r="0" g="0" b="0"/>
        </a:effectRef>
        <a:fontRef idx="minor"/>
      </dsp:style>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1AB38F-89DE-4EA5-8E17-E81DC5482DFB}">
      <dsp:nvSpPr>
        <dsp:cNvPr id="0" name=""/>
        <dsp:cNvSpPr/>
      </dsp:nvSpPr>
      <dsp:spPr>
        <a:xfrm rot="5400000">
          <a:off x="-235907" y="238686"/>
          <a:ext cx="1572718" cy="1100902"/>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GB" sz="2400" kern="1200" dirty="0"/>
            <a:t>Network</a:t>
          </a:r>
        </a:p>
      </dsp:txBody>
      <dsp:txXfrm rot="-5400000">
        <a:off x="1" y="553229"/>
        <a:ext cx="1100902" cy="471816"/>
      </dsp:txXfrm>
    </dsp:sp>
    <dsp:sp modelId="{20304129-5240-43CB-A388-32393A873524}">
      <dsp:nvSpPr>
        <dsp:cNvPr id="0" name=""/>
        <dsp:cNvSpPr/>
      </dsp:nvSpPr>
      <dsp:spPr>
        <a:xfrm rot="5400000">
          <a:off x="5779717" y="-4676036"/>
          <a:ext cx="1022266" cy="10379897"/>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en-GB" sz="2400" kern="1200" dirty="0"/>
            <a:t>Identify Network Range, Calculate Subnet Mask, Discover Host, Scan the Ports</a:t>
          </a:r>
        </a:p>
        <a:p>
          <a:pPr marL="228600" lvl="1" indent="-228600" algn="l" defTabSz="1066800">
            <a:lnSpc>
              <a:spcPct val="90000"/>
            </a:lnSpc>
            <a:spcBef>
              <a:spcPct val="0"/>
            </a:spcBef>
            <a:spcAft>
              <a:spcPct val="15000"/>
            </a:spcAft>
            <a:buChar char="•"/>
          </a:pPr>
          <a:r>
            <a:rPr lang="en-GB" sz="2400" kern="1200" dirty="0" err="1"/>
            <a:t>Whois</a:t>
          </a:r>
          <a:r>
            <a:rPr lang="en-GB" sz="2400" kern="1200" dirty="0"/>
            <a:t> Lookup, Nmap etc</a:t>
          </a:r>
        </a:p>
      </dsp:txBody>
      <dsp:txXfrm rot="-5400000">
        <a:off x="1100902" y="52682"/>
        <a:ext cx="10329994" cy="922460"/>
      </dsp:txXfrm>
    </dsp:sp>
    <dsp:sp modelId="{9A5C3EA8-E13D-4C20-BC20-2A1CABDB3195}">
      <dsp:nvSpPr>
        <dsp:cNvPr id="0" name=""/>
        <dsp:cNvSpPr/>
      </dsp:nvSpPr>
      <dsp:spPr>
        <a:xfrm rot="5400000">
          <a:off x="-235907" y="1617063"/>
          <a:ext cx="1572718" cy="1100902"/>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GB" sz="2400" kern="1200" dirty="0"/>
            <a:t>ENM</a:t>
          </a:r>
        </a:p>
      </dsp:txBody>
      <dsp:txXfrm rot="-5400000">
        <a:off x="1" y="1931606"/>
        <a:ext cx="1100902" cy="471816"/>
      </dsp:txXfrm>
    </dsp:sp>
    <dsp:sp modelId="{115CA323-5C19-474C-8E27-358579DCFCE2}">
      <dsp:nvSpPr>
        <dsp:cNvPr id="0" name=""/>
        <dsp:cNvSpPr/>
      </dsp:nvSpPr>
      <dsp:spPr>
        <a:xfrm rot="5400000">
          <a:off x="5779717" y="-3297659"/>
          <a:ext cx="1022266" cy="10379897"/>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en-GB" sz="2400" kern="1200" dirty="0"/>
            <a:t>Start with NetBIOS Enumeration, SNMP Enumeration, LDAP Enumeration, NTP Enumeration, SMTP Enumeration, DNS Enumeration, </a:t>
          </a:r>
          <a:r>
            <a:rPr lang="en-GB" sz="2400" kern="1200" dirty="0" err="1"/>
            <a:t>Ipsec</a:t>
          </a:r>
          <a:r>
            <a:rPr lang="en-GB" sz="2400" kern="1200" dirty="0"/>
            <a:t>, VoIP, RPC</a:t>
          </a:r>
        </a:p>
      </dsp:txBody>
      <dsp:txXfrm rot="-5400000">
        <a:off x="1100902" y="1431059"/>
        <a:ext cx="10329994" cy="922460"/>
      </dsp:txXfrm>
    </dsp:sp>
    <dsp:sp modelId="{18B17915-7751-4CC9-B11A-529B4BF8403C}">
      <dsp:nvSpPr>
        <dsp:cNvPr id="0" name=""/>
        <dsp:cNvSpPr/>
      </dsp:nvSpPr>
      <dsp:spPr>
        <a:xfrm rot="5400000">
          <a:off x="-235907" y="2995440"/>
          <a:ext cx="1572718" cy="1100902"/>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GB" sz="2400" kern="1200" dirty="0"/>
            <a:t>Doc</a:t>
          </a:r>
        </a:p>
      </dsp:txBody>
      <dsp:txXfrm rot="-5400000">
        <a:off x="1" y="3309983"/>
        <a:ext cx="1100902" cy="471816"/>
      </dsp:txXfrm>
    </dsp:sp>
    <dsp:sp modelId="{5D74B162-3766-4FAE-BBF4-69C1B60F3E11}">
      <dsp:nvSpPr>
        <dsp:cNvPr id="0" name=""/>
        <dsp:cNvSpPr/>
      </dsp:nvSpPr>
      <dsp:spPr>
        <a:xfrm rot="5400000">
          <a:off x="5779717" y="-1919282"/>
          <a:ext cx="1022266" cy="10379897"/>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en-GB" sz="2400" kern="1200" dirty="0"/>
            <a:t>Document all the findings</a:t>
          </a:r>
        </a:p>
      </dsp:txBody>
      <dsp:txXfrm rot="-5400000">
        <a:off x="1100902" y="2809436"/>
        <a:ext cx="10329994" cy="922460"/>
      </dsp:txXfrm>
    </dsp:sp>
  </dsp:spTree>
</dsp:drawing>
</file>

<file path=ppt/diagrams/layout1.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List2">
  <dgm:title val=""/>
  <dgm:desc val=""/>
  <dgm:catLst>
    <dgm:cat type="list" pri="6000"/>
    <dgm:cat type="relationship" pri="16000"/>
    <dgm:cat type="picture" pri="29000"/>
    <dgm:cat type="pictureconvert" pri="2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dgm:varLst>
    <dgm:choose name="Name0">
      <dgm:if name="Name1" func="var" arg="dir" op="equ" val="norm">
        <dgm:alg type="lin">
          <dgm:param type="linDir" val="fromL"/>
          <dgm:param type="nodeVertAlign" val="t"/>
        </dgm:alg>
      </dgm:if>
      <dgm:else name="Name2">
        <dgm:alg type="lin">
          <dgm:param type="linDir" val="fromR"/>
          <dgm:param type="nodeVertAlign" val="t"/>
        </dgm:alg>
      </dgm:else>
    </dgm:choose>
    <dgm:shape xmlns:r="http://schemas.openxmlformats.org/officeDocument/2006/relationships" r:blip="">
      <dgm:adjLst/>
    </dgm:shape>
    <dgm:presOf/>
    <dgm:constrLst>
      <dgm:constr type="w" for="ch" forName="compositeNode" refType="w"/>
      <dgm:constr type="h" for="ch" forName="compositeNode" refType="h"/>
      <dgm:constr type="w" for="ch" forName="sibTrans" refType="w" refFor="ch" refForName="compositeNode" op="equ" fact="0.2"/>
      <dgm:constr type="h" for="des" forName="childNode" op="equ"/>
      <dgm:constr type="w" for="des" forName="childNode" op="equ"/>
      <dgm:constr type="w" for="des" forName="parentNode" op="equ"/>
      <dgm:constr type="h" for="des" forName="image" op="equ"/>
      <dgm:constr type="w" for="des" forName="image" op="equ"/>
      <dgm:constr type="primFontSz" for="des" forName="parentNode" op="equ" val="65"/>
      <dgm:constr type="primFontSz" for="des" forName="childNode" op="equ" val="65"/>
    </dgm:constrLst>
    <dgm:ruleLst/>
    <dgm:forEach name="Name3" axis="ch" ptType="node">
      <dgm:layoutNode name="compositeNode">
        <dgm:varLst>
          <dgm:bulletEnabled val="1"/>
        </dgm:varLst>
        <dgm:alg type="composite"/>
        <dgm:presOf/>
        <dgm:choose name="Name4">
          <dgm:if name="Name5" func="var" arg="dir" op="equ" val="norm">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l" for="ch" forName="image"/>
              <dgm:constr type="w" for="ch" forName="childNode" refType="w" fact="0.85"/>
              <dgm:constr type="h" for="ch" forName="childNode" refType="h" fact="0.78"/>
              <dgm:constr type="t" for="ch" forName="childNode" refType="h" refFor="ch" refForName="image" fact="0.66"/>
              <dgm:constr type="l"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l" for="ch" forName="parentNode"/>
              <dgm:constr type="r" for="ch" forName="parentNode" refType="l" refFor="ch" refForName="childNode"/>
              <dgm:constr type="rMarg" for="ch" forName="parentNode" refType="w" refFor="ch" refForName="image" fact="1.25"/>
            </dgm:constrLst>
          </dgm:if>
          <dgm:else name="Name6">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r" for="ch" forName="image" refType="w"/>
              <dgm:constr type="w" for="ch" forName="childNode" refType="w" fact="0.85"/>
              <dgm:constr type="h" for="ch" forName="childNode" refType="h" fact="0.78"/>
              <dgm:constr type="t" for="ch" forName="childNode" refType="h" refFor="ch" refForName="image" fact="0.66"/>
              <dgm:constr type="r" for="ch" forName="childNode" refType="w"/>
              <dgm:constr type="rOff"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r" for="ch" forName="parentNode" refType="w"/>
              <dgm:constr type="l" for="ch" forName="parentNode" refType="r" refFor="ch" refForName="childNode"/>
              <dgm:constr type="lOff" for="ch" forName="parentNode" refType="rOff" refFor="ch" refForName="childNode"/>
              <dgm:constr type="lMarg" for="ch" forName="parentNode" refType="w" refFor="ch" refForName="image" fact="1.25"/>
            </dgm:constrLst>
          </dgm:else>
        </dgm:choose>
        <dgm:ruleLst>
          <dgm:rule type="w" for="ch" forName="childNode" val="NaN" fact="0.4" max="NaN"/>
          <dgm:rule type="h" for="ch" forName="childNode" val="NaN" fact="0.5" max="NaN"/>
        </dgm:ruleLst>
        <dgm:layoutNode name="image" styleLbl="fgImgPlace1">
          <dgm:alg type="sp"/>
          <dgm:shape xmlns:r="http://schemas.openxmlformats.org/officeDocument/2006/relationships" type="rect" r:blip="" zOrderOff="4" blipPhldr="1">
            <dgm:adjLst/>
          </dgm:shape>
          <dgm:presOf/>
          <dgm:constrLst/>
          <dgm:ruleLst/>
        </dgm:layoutNode>
        <dgm:layoutNode name="childNode" styleLbl="node1">
          <dgm:varLst>
            <dgm:bulletEnabled val="1"/>
          </dgm:varLst>
          <dgm:alg type="tx">
            <dgm:param type="stBulletLvl" val="1"/>
          </dgm:alg>
          <dgm:shape xmlns:r="http://schemas.openxmlformats.org/officeDocument/2006/relationships" type="rect" r:blip="" zOrderOff="2">
            <dgm:adjLst/>
          </dgm:shape>
          <dgm:presOf axis="des" ptType="node"/>
          <dgm:constrLst/>
          <dgm:ruleLst>
            <dgm:rule type="primFontSz" val="5" fact="NaN" max="NaN"/>
          </dgm:ruleLst>
        </dgm:layoutNode>
        <dgm:layoutNode name="parentNode" styleLbl="revTx">
          <dgm:varLst>
            <dgm:chMax val="0"/>
            <dgm:bulletEnabled val="1"/>
          </dgm:varLst>
          <dgm:choose name="Name7">
            <dgm:if name="Name8" func="var" arg="dir" op="equ" val="norm">
              <dgm:alg type="tx">
                <dgm:param type="autoTxRot" val="grav"/>
                <dgm:param type="txAnchorVert" val="t"/>
                <dgm:param type="parTxLTRAlign" val="r"/>
                <dgm:param type="parTxRTLAlign" val="r"/>
              </dgm:alg>
              <dgm:shape xmlns:r="http://schemas.openxmlformats.org/officeDocument/2006/relationships" rot="270" type="rect" r:blip="">
                <dgm:adjLst/>
              </dgm:shape>
              <dgm:presOf axis="self"/>
              <dgm:constrLst>
                <dgm:constr type="lMarg"/>
                <dgm:constr type="bMarg"/>
                <dgm:constr type="tMarg"/>
              </dgm:constrLst>
            </dgm:if>
            <dgm:else name="Name9">
              <dgm:alg type="tx">
                <dgm:param type="autoTxRot" val="grav"/>
                <dgm:param type="parTxLTRAlign" val="l"/>
                <dgm:param type="parTxRTLAlign" val="l"/>
              </dgm:alg>
              <dgm:shape xmlns:r="http://schemas.openxmlformats.org/officeDocument/2006/relationships" rot="90" type="rect" r:blip="">
                <dgm:adjLst/>
              </dgm:shape>
              <dgm:presOf axis="self"/>
              <dgm:constrLst>
                <dgm:constr type="rMarg"/>
                <dgm:constr type="bMarg"/>
                <dgm:constr type="tMarg"/>
              </dgm:constrLst>
            </dgm:else>
          </dgm:choose>
          <dgm:ruleLst>
            <dgm:rule type="primFontSz" val="5" fact="NaN" max="NaN"/>
          </dgm:ruleLst>
        </dgm:layoutNode>
      </dgm:layoutNode>
      <dgm:forEach name="Name10" axis="followSib" ptType="sibTrans" cnt="1">
        <dgm:layoutNode name="sibTrans">
          <dgm:alg type="sp"/>
          <dgm:shape xmlns:r="http://schemas.openxmlformats.org/officeDocument/2006/relationships" r:blip="">
            <dgm:adjLst/>
          </dgm:shape>
          <dgm:presOf axis="sel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List2">
  <dgm:title val=""/>
  <dgm:desc val=""/>
  <dgm:catLst>
    <dgm:cat type="list" pri="6000"/>
    <dgm:cat type="relationship" pri="16000"/>
    <dgm:cat type="picture" pri="29000"/>
    <dgm:cat type="pictureconvert" pri="2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dgm:varLst>
    <dgm:choose name="Name0">
      <dgm:if name="Name1" func="var" arg="dir" op="equ" val="norm">
        <dgm:alg type="lin">
          <dgm:param type="linDir" val="fromL"/>
          <dgm:param type="nodeVertAlign" val="t"/>
        </dgm:alg>
      </dgm:if>
      <dgm:else name="Name2">
        <dgm:alg type="lin">
          <dgm:param type="linDir" val="fromR"/>
          <dgm:param type="nodeVertAlign" val="t"/>
        </dgm:alg>
      </dgm:else>
    </dgm:choose>
    <dgm:shape xmlns:r="http://schemas.openxmlformats.org/officeDocument/2006/relationships" r:blip="">
      <dgm:adjLst/>
    </dgm:shape>
    <dgm:presOf/>
    <dgm:constrLst>
      <dgm:constr type="w" for="ch" forName="compositeNode" refType="w"/>
      <dgm:constr type="h" for="ch" forName="compositeNode" refType="h"/>
      <dgm:constr type="w" for="ch" forName="sibTrans" refType="w" refFor="ch" refForName="compositeNode" op="equ" fact="0.2"/>
      <dgm:constr type="h" for="des" forName="childNode" op="equ"/>
      <dgm:constr type="w" for="des" forName="childNode" op="equ"/>
      <dgm:constr type="w" for="des" forName="parentNode" op="equ"/>
      <dgm:constr type="h" for="des" forName="image" op="equ"/>
      <dgm:constr type="w" for="des" forName="image" op="equ"/>
      <dgm:constr type="primFontSz" for="des" forName="parentNode" op="equ" val="65"/>
      <dgm:constr type="primFontSz" for="des" forName="childNode" op="equ" val="65"/>
    </dgm:constrLst>
    <dgm:ruleLst/>
    <dgm:forEach name="Name3" axis="ch" ptType="node">
      <dgm:layoutNode name="compositeNode">
        <dgm:varLst>
          <dgm:bulletEnabled val="1"/>
        </dgm:varLst>
        <dgm:alg type="composite"/>
        <dgm:presOf/>
        <dgm:choose name="Name4">
          <dgm:if name="Name5" func="var" arg="dir" op="equ" val="norm">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l" for="ch" forName="image"/>
              <dgm:constr type="w" for="ch" forName="childNode" refType="w" fact="0.85"/>
              <dgm:constr type="h" for="ch" forName="childNode" refType="h" fact="0.78"/>
              <dgm:constr type="t" for="ch" forName="childNode" refType="h" refFor="ch" refForName="image" fact="0.66"/>
              <dgm:constr type="l"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l" for="ch" forName="parentNode"/>
              <dgm:constr type="r" for="ch" forName="parentNode" refType="l" refFor="ch" refForName="childNode"/>
              <dgm:constr type="rMarg" for="ch" forName="parentNode" refType="w" refFor="ch" refForName="image" fact="1.25"/>
            </dgm:constrLst>
          </dgm:if>
          <dgm:else name="Name6">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r" for="ch" forName="image" refType="w"/>
              <dgm:constr type="w" for="ch" forName="childNode" refType="w" fact="0.85"/>
              <dgm:constr type="h" for="ch" forName="childNode" refType="h" fact="0.78"/>
              <dgm:constr type="t" for="ch" forName="childNode" refType="h" refFor="ch" refForName="image" fact="0.66"/>
              <dgm:constr type="r" for="ch" forName="childNode" refType="w"/>
              <dgm:constr type="rOff"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r" for="ch" forName="parentNode" refType="w"/>
              <dgm:constr type="l" for="ch" forName="parentNode" refType="r" refFor="ch" refForName="childNode"/>
              <dgm:constr type="lOff" for="ch" forName="parentNode" refType="rOff" refFor="ch" refForName="childNode"/>
              <dgm:constr type="lMarg" for="ch" forName="parentNode" refType="w" refFor="ch" refForName="image" fact="1.25"/>
            </dgm:constrLst>
          </dgm:else>
        </dgm:choose>
        <dgm:ruleLst>
          <dgm:rule type="w" for="ch" forName="childNode" val="NaN" fact="0.4" max="NaN"/>
          <dgm:rule type="h" for="ch" forName="childNode" val="NaN" fact="0.5" max="NaN"/>
        </dgm:ruleLst>
        <dgm:layoutNode name="image" styleLbl="fgImgPlace1">
          <dgm:alg type="sp"/>
          <dgm:shape xmlns:r="http://schemas.openxmlformats.org/officeDocument/2006/relationships" type="rect" r:blip="" zOrderOff="4" blipPhldr="1">
            <dgm:adjLst/>
          </dgm:shape>
          <dgm:presOf/>
          <dgm:constrLst/>
          <dgm:ruleLst/>
        </dgm:layoutNode>
        <dgm:layoutNode name="childNode" styleLbl="node1">
          <dgm:varLst>
            <dgm:bulletEnabled val="1"/>
          </dgm:varLst>
          <dgm:alg type="tx">
            <dgm:param type="stBulletLvl" val="1"/>
          </dgm:alg>
          <dgm:shape xmlns:r="http://schemas.openxmlformats.org/officeDocument/2006/relationships" type="rect" r:blip="" zOrderOff="2">
            <dgm:adjLst/>
          </dgm:shape>
          <dgm:presOf axis="des" ptType="node"/>
          <dgm:constrLst/>
          <dgm:ruleLst>
            <dgm:rule type="primFontSz" val="5" fact="NaN" max="NaN"/>
          </dgm:ruleLst>
        </dgm:layoutNode>
        <dgm:layoutNode name="parentNode" styleLbl="revTx">
          <dgm:varLst>
            <dgm:chMax val="0"/>
            <dgm:bulletEnabled val="1"/>
          </dgm:varLst>
          <dgm:choose name="Name7">
            <dgm:if name="Name8" func="var" arg="dir" op="equ" val="norm">
              <dgm:alg type="tx">
                <dgm:param type="autoTxRot" val="grav"/>
                <dgm:param type="txAnchorVert" val="t"/>
                <dgm:param type="parTxLTRAlign" val="r"/>
                <dgm:param type="parTxRTLAlign" val="r"/>
              </dgm:alg>
              <dgm:shape xmlns:r="http://schemas.openxmlformats.org/officeDocument/2006/relationships" rot="270" type="rect" r:blip="">
                <dgm:adjLst/>
              </dgm:shape>
              <dgm:presOf axis="self"/>
              <dgm:constrLst>
                <dgm:constr type="lMarg"/>
                <dgm:constr type="bMarg"/>
                <dgm:constr type="tMarg"/>
              </dgm:constrLst>
            </dgm:if>
            <dgm:else name="Name9">
              <dgm:alg type="tx">
                <dgm:param type="autoTxRot" val="grav"/>
                <dgm:param type="parTxLTRAlign" val="l"/>
                <dgm:param type="parTxRTLAlign" val="l"/>
              </dgm:alg>
              <dgm:shape xmlns:r="http://schemas.openxmlformats.org/officeDocument/2006/relationships" rot="90" type="rect" r:blip="">
                <dgm:adjLst/>
              </dgm:shape>
              <dgm:presOf axis="self"/>
              <dgm:constrLst>
                <dgm:constr type="rMarg"/>
                <dgm:constr type="bMarg"/>
                <dgm:constr type="tMarg"/>
              </dgm:constrLst>
            </dgm:else>
          </dgm:choose>
          <dgm:ruleLst>
            <dgm:rule type="primFontSz" val="5" fact="NaN" max="NaN"/>
          </dgm:ruleLst>
        </dgm:layoutNode>
      </dgm:layoutNode>
      <dgm:forEach name="Name10" axis="followSib" ptType="sibTrans" cnt="1">
        <dgm:layoutNode name="sibTrans">
          <dgm:alg type="sp"/>
          <dgm:shape xmlns:r="http://schemas.openxmlformats.org/officeDocument/2006/relationships" r:blip="">
            <dgm:adjLst/>
          </dgm:shape>
          <dgm:presOf axis="sel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hList2">
  <dgm:title val=""/>
  <dgm:desc val=""/>
  <dgm:catLst>
    <dgm:cat type="list" pri="6000"/>
    <dgm:cat type="relationship" pri="16000"/>
    <dgm:cat type="picture" pri="29000"/>
    <dgm:cat type="pictureconvert" pri="2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dgm:varLst>
    <dgm:choose name="Name0">
      <dgm:if name="Name1" func="var" arg="dir" op="equ" val="norm">
        <dgm:alg type="lin">
          <dgm:param type="linDir" val="fromL"/>
          <dgm:param type="nodeVertAlign" val="t"/>
        </dgm:alg>
      </dgm:if>
      <dgm:else name="Name2">
        <dgm:alg type="lin">
          <dgm:param type="linDir" val="fromR"/>
          <dgm:param type="nodeVertAlign" val="t"/>
        </dgm:alg>
      </dgm:else>
    </dgm:choose>
    <dgm:shape xmlns:r="http://schemas.openxmlformats.org/officeDocument/2006/relationships" r:blip="">
      <dgm:adjLst/>
    </dgm:shape>
    <dgm:presOf/>
    <dgm:constrLst>
      <dgm:constr type="w" for="ch" forName="compositeNode" refType="w"/>
      <dgm:constr type="h" for="ch" forName="compositeNode" refType="h"/>
      <dgm:constr type="w" for="ch" forName="sibTrans" refType="w" refFor="ch" refForName="compositeNode" op="equ" fact="0.2"/>
      <dgm:constr type="h" for="des" forName="childNode" op="equ"/>
      <dgm:constr type="w" for="des" forName="childNode" op="equ"/>
      <dgm:constr type="w" for="des" forName="parentNode" op="equ"/>
      <dgm:constr type="h" for="des" forName="image" op="equ"/>
      <dgm:constr type="w" for="des" forName="image" op="equ"/>
      <dgm:constr type="primFontSz" for="des" forName="parentNode" op="equ" val="65"/>
      <dgm:constr type="primFontSz" for="des" forName="childNode" op="equ" val="65"/>
    </dgm:constrLst>
    <dgm:ruleLst/>
    <dgm:forEach name="Name3" axis="ch" ptType="node">
      <dgm:layoutNode name="compositeNode">
        <dgm:varLst>
          <dgm:bulletEnabled val="1"/>
        </dgm:varLst>
        <dgm:alg type="composite"/>
        <dgm:presOf/>
        <dgm:choose name="Name4">
          <dgm:if name="Name5" func="var" arg="dir" op="equ" val="norm">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l" for="ch" forName="image"/>
              <dgm:constr type="w" for="ch" forName="childNode" refType="w" fact="0.85"/>
              <dgm:constr type="h" for="ch" forName="childNode" refType="h" fact="0.78"/>
              <dgm:constr type="t" for="ch" forName="childNode" refType="h" refFor="ch" refForName="image" fact="0.66"/>
              <dgm:constr type="l"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l" for="ch" forName="parentNode"/>
              <dgm:constr type="r" for="ch" forName="parentNode" refType="l" refFor="ch" refForName="childNode"/>
              <dgm:constr type="rMarg" for="ch" forName="parentNode" refType="w" refFor="ch" refForName="image" fact="1.25"/>
            </dgm:constrLst>
          </dgm:if>
          <dgm:else name="Name6">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r" for="ch" forName="image" refType="w"/>
              <dgm:constr type="w" for="ch" forName="childNode" refType="w" fact="0.85"/>
              <dgm:constr type="h" for="ch" forName="childNode" refType="h" fact="0.78"/>
              <dgm:constr type="t" for="ch" forName="childNode" refType="h" refFor="ch" refForName="image" fact="0.66"/>
              <dgm:constr type="r" for="ch" forName="childNode" refType="w"/>
              <dgm:constr type="rOff"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r" for="ch" forName="parentNode" refType="w"/>
              <dgm:constr type="l" for="ch" forName="parentNode" refType="r" refFor="ch" refForName="childNode"/>
              <dgm:constr type="lOff" for="ch" forName="parentNode" refType="rOff" refFor="ch" refForName="childNode"/>
              <dgm:constr type="lMarg" for="ch" forName="parentNode" refType="w" refFor="ch" refForName="image" fact="1.25"/>
            </dgm:constrLst>
          </dgm:else>
        </dgm:choose>
        <dgm:ruleLst>
          <dgm:rule type="w" for="ch" forName="childNode" val="NaN" fact="0.4" max="NaN"/>
          <dgm:rule type="h" for="ch" forName="childNode" val="NaN" fact="0.5" max="NaN"/>
        </dgm:ruleLst>
        <dgm:layoutNode name="image" styleLbl="fgImgPlace1">
          <dgm:alg type="sp"/>
          <dgm:shape xmlns:r="http://schemas.openxmlformats.org/officeDocument/2006/relationships" type="rect" r:blip="" zOrderOff="4" blipPhldr="1">
            <dgm:adjLst/>
          </dgm:shape>
          <dgm:presOf/>
          <dgm:constrLst/>
          <dgm:ruleLst/>
        </dgm:layoutNode>
        <dgm:layoutNode name="childNode" styleLbl="node1">
          <dgm:varLst>
            <dgm:bulletEnabled val="1"/>
          </dgm:varLst>
          <dgm:alg type="tx">
            <dgm:param type="stBulletLvl" val="1"/>
          </dgm:alg>
          <dgm:shape xmlns:r="http://schemas.openxmlformats.org/officeDocument/2006/relationships" type="rect" r:blip="" zOrderOff="2">
            <dgm:adjLst/>
          </dgm:shape>
          <dgm:presOf axis="des" ptType="node"/>
          <dgm:constrLst/>
          <dgm:ruleLst>
            <dgm:rule type="primFontSz" val="5" fact="NaN" max="NaN"/>
          </dgm:ruleLst>
        </dgm:layoutNode>
        <dgm:layoutNode name="parentNode" styleLbl="revTx">
          <dgm:varLst>
            <dgm:chMax val="0"/>
            <dgm:bulletEnabled val="1"/>
          </dgm:varLst>
          <dgm:choose name="Name7">
            <dgm:if name="Name8" func="var" arg="dir" op="equ" val="norm">
              <dgm:alg type="tx">
                <dgm:param type="autoTxRot" val="grav"/>
                <dgm:param type="txAnchorVert" val="t"/>
                <dgm:param type="parTxLTRAlign" val="r"/>
                <dgm:param type="parTxRTLAlign" val="r"/>
              </dgm:alg>
              <dgm:shape xmlns:r="http://schemas.openxmlformats.org/officeDocument/2006/relationships" rot="270" type="rect" r:blip="">
                <dgm:adjLst/>
              </dgm:shape>
              <dgm:presOf axis="self"/>
              <dgm:constrLst>
                <dgm:constr type="lMarg"/>
                <dgm:constr type="bMarg"/>
                <dgm:constr type="tMarg"/>
              </dgm:constrLst>
            </dgm:if>
            <dgm:else name="Name9">
              <dgm:alg type="tx">
                <dgm:param type="autoTxRot" val="grav"/>
                <dgm:param type="parTxLTRAlign" val="l"/>
                <dgm:param type="parTxRTLAlign" val="l"/>
              </dgm:alg>
              <dgm:shape xmlns:r="http://schemas.openxmlformats.org/officeDocument/2006/relationships" rot="90" type="rect" r:blip="">
                <dgm:adjLst/>
              </dgm:shape>
              <dgm:presOf axis="self"/>
              <dgm:constrLst>
                <dgm:constr type="rMarg"/>
                <dgm:constr type="bMarg"/>
                <dgm:constr type="tMarg"/>
              </dgm:constrLst>
            </dgm:else>
          </dgm:choose>
          <dgm:ruleLst>
            <dgm:rule type="primFontSz" val="5" fact="NaN" max="NaN"/>
          </dgm:ruleLst>
        </dgm:layoutNode>
      </dgm:layoutNode>
      <dgm:forEach name="Name10" axis="followSib" ptType="sibTrans" cnt="1">
        <dgm:layoutNode name="sibTrans">
          <dgm:alg type="sp"/>
          <dgm:shape xmlns:r="http://schemas.openxmlformats.org/officeDocument/2006/relationships" r:blip="">
            <dgm:adjLst/>
          </dgm:shape>
          <dgm:presOf axis="sel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2-12T11:27:10.937"/>
    </inkml:context>
    <inkml:brush xml:id="br0">
      <inkml:brushProperty name="width" value="0.35" units="cm"/>
      <inkml:brushProperty name="height" value="0.35" units="cm"/>
      <inkml:brushProperty name="color" value="#FFC114"/>
    </inkml:brush>
  </inkml:definitions>
  <inkml:trace contextRef="#ctx0" brushRef="#br0">1811 226 460,'0'0'1000,"0"-52"1785,0 52-2759,0 0 1,0-1-1,0 1 1,1-1-1,-1 1 1,0-1-1,0 1 1,0 0-1,0-1 0,-1 1 1,1-1-1,0 1 1,0-1-1,0 1 1,0 0-1,0-1 0,0 1 1,-1-1-1,1 1 1,0 0-1,0-1 1,-1 1-1,1 0 0,0-1 1,0 1-1,-1 0 1,1-1-1,0 1 1,-1 0-1,1 0 0,0-1 1,-1 1-1,1 0 1,-1 0-1,1 0 1,0 0-1,-1-1 0,1 1 1,-1 0-1,1 0 1,-1 0-1,1 0 1,0 0-1,-4 0 289,4-1-279,-1 0 1,0 0 0,1 0 0,-1 1 0,0-1 0,0 0 0,0 0 0,0 0 0,0 1 0,1-1 0,-1 1 0,0-1 0,0 1 0,-1-1 0,1 1 0,0-1 0,0 1 0,0 0 0,0-1 0,0 1 0,0 0 0,0 0 0,-1 0 0,1 0 0,0 0 0,0 0 0,0 0 0,0 1 0,0-1-1,-2 1 1,0-1-19,-1 0-1,1 0 0,0 0 1,0 0-1,0 0 0,0-1 0,0 0 1,0 1-1,-3-2 0,-3-1-8,1 2 0,0-1-1,-1 1 1,0 1 0,1-1-1,-15 2 1,-2 0-10,-28-9 22,-191 8 96,224 1-57,1 1-1,-1 1 0,-24 7 1,33-7 33,3 0-69,0-1-1,0 0 1,-1-1 0,1 0 0,0 0-1,-9-1 1,9 1-26,1-1 0,-1 1 0,1 1 0,-1 0-1,1 0 1,-1 0 0,1 1 0,0 0 0,-7 4 0,-33 12 28,-56 20-58,39-5 71,48-28-28,0 0 0,-25 16 1,37-19-9,-15 9 10,-14 6 3,-18 11 59,30-15 7,18-11-69,0-1-1,1 0 1,-1 0-1,0 0 1,0 0-1,0 0 1,0 0-1,-4 1 0,-2 0-36,1 1 0,0 0-1,0 0 1,0 1 0,1 0-1,-14 12 1,14-12 24,1 1-1,-1-1 1,0 0-1,-1 0 1,1-1-1,-1 0 1,0 0 0,0-1-1,-9 3 1,10-5 1,0 2 1,0-1 0,1 1 0,-1-1-1,1 2 1,0-1 0,-10 8 0,9-6-1,0-1 1,0 0 0,-1 0-1,1 0 1,-13 3 0,1 1-11,0 0 1,-30 19 0,35-19 5,-26 14 17,37-21-11,0 0-1,1 1 0,-1-1 0,0 1 0,1 0 1,0 0-1,-1 0 0,1 0 0,-3 4 0,-21 16 112,5 0 199,18-19-286,1 0 0,0 0 0,0 0 0,-1 0 0,1-1-1,-1 1 1,0-1 0,-5 3 0,2 0-24,1 1 0,0-1 1,0 1-1,0-1 0,0 1 0,1 1 0,0-1 0,-3 9 1,-1-2-13,7-11 11,-1 0-1,1 1 1,0-1 0,0 1-1,0-1 1,0 1 0,1-1-1,-1 1 1,0 0 0,1-1-1,0 5 1,-1-4 1,1 0 0,-1 0 0,0 0 1,0 1-1,0-1 0,0 0 0,-1 0 0,1 0 0,-1-1 0,-1 4 0,-9 23 21,-1 22 4,0 36 67,13 43-124,13-72 202,-13-51-145,0 1-1,0-1 1,1 1-1,0-1 1,0 0-1,0 1 1,6 12 0,2 13-123,-9-29 108,1-1 0,-1 1-1,1 0 1,0-1-1,0 0 1,1 1 0,-1-1-1,1 0 1,-1 1 0,1-1-1,0 0 1,3 3 0,59 95 409,-31-59-398,-22-28-18,0 1-1,24 21 1,16 16 23,13 37-15,-2-25 112,-9-8-97,-39-39-49,1-1-1,1 0 0,19 15 0,-21-21 22,3 4 38,1-1 0,1 0 0,0-2 0,31 14 0,-7 4 411,16-2 6,-43-19-405,1 0 0,0-1 0,0-1 1,20 4-1,29 12-39,22 5 27,68-3 746,-123-19-695,0-2-1,1 0 0,-1-3 1,52-4-1,26-5-86,-69 7 3,51-9-1,-49 5 28,-34 6-31,0-1 0,0-1-1,0 1 1,0-2 0,-1 1-1,1-2 1,16-7 0,18-3 20,2-1 13,3-8 527,54-19 0,-95 39-547,-1-1 0,-1 0-1,1-1 1,0 0 0,-1 0 0,0 0-1,0-1 1,8-10 0,11-9 18,-18 17-36,0 0 0,-1 0-1,0 0 1,-1-1 0,0 0-1,0 0 1,-1 0-1,4-13 1,19-35 57,-22 48-63,0 0 0,0 0 1,-1 0-1,0-1 0,-1 1 1,0-1-1,0 0 0,1-14 1,9-29 47,0-2-11,-1-11-20,-11 58-6,0 1 0,0 0 0,1 0 1,-1-1-1,6-11 0,-4 12-4,-1-1 1,0 1-1,0-1 1,0 0-1,0-14 1,-1 17-1,0 0 0,0 0 0,0 0 0,0 0 0,1 0 0,0 0 0,0 0 0,5-9 0,-4 9 0,0 0 0,0 0 0,-1 0 1,0-1-1,0 1 0,0-1 0,-1 0 0,0 1 0,1-8 0,11-24-2,-13 34 3,1-1 1,-1 1 0,1-1 0,0 1 0,1-1 0,-1 1 0,0 0 0,4-6 0,-3 6 2,0-1 1,0 1-1,-1 0 1,0 0-1,1-1 1,-1 1-1,0-1 0,0-6 1,0 4 1,0 1-1,0-1 1,1 1-1,0 0 1,0-1-1,0 1 1,1 0-1,2-5 1,-2 5-4,0 0 1,0 0-1,-1-1 0,0 1 1,0 0-1,-1-1 1,1 1-1,0-7 0,11-46-15,-1-43 30,1 43-7,-13-115 20,-13 122-17,1-20 179,10 65-101,1 0 0,-1 0-1,0 1 1,0-1 0,0 0 0,-6-7 0,3 2 32,-9-24 26,11 25-140,0 0-1,-1 0 0,-1 0 1,1 1-1,-2 0 0,-8-13 1,-12-16-25,0 2 24,-51-43 46,62 65-46,-21-14 1,33 26-7,0-1 1,0 1-1,0 0 0,1-1 0,-1 1 1,1-1-1,-1 0 0,1 0 0,0 0 1,0 0-1,1 0 0,-4-7 0,4 7 0,0 0-1,-1 0 0,0 0 0,1 0 0,-1 0 0,0 1 0,0-1 0,-1 1 0,1-1 0,0 1 0,-1 0 0,-4-4 0,-32-32 6,23 20-12,15 16 6,0 0 1,0 0-1,0 1 1,0-1 0,-1 1-1,1-1 1,0 1-1,-1-1 1,1 1-1,-1 0 1,0 0 0,1-1-1,-5 0 1,-71-37 77,61 36-94,-1 1 1,0 0-1,-1 1 0,-28 2 1,6 0 26,-22 7-582</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2-12T11:27:19.975"/>
    </inkml:context>
    <inkml:brush xml:id="br0">
      <inkml:brushProperty name="width" value="0.35" units="cm"/>
      <inkml:brushProperty name="height" value="0.35" units="cm"/>
      <inkml:brushProperty name="color" value="#FFC114"/>
    </inkml:brush>
  </inkml:definitions>
  <inkml:trace contextRef="#ctx0" brushRef="#br0">7295 1 332,'9'0'5059,"-18"0"-4157,-6 13-811,12-11-91,-1 0-1,1 1 1,0-1 0,-1 0-1,1 1 1,1 0 0,-1 0-1,0 0 1,1 0 0,-1 0-1,-2 6 1,-20 21-19,-14 14 42,20-25-23,0 0 0,2 1 1,0 1-1,1 0 0,-13 24 0,20-31 1,0-2-1,-1 0 1,-13 13 0,-19 23-4,26-28 5,-2-2-1,-19 17 0,17-16 2,-30 33-1,-138 152 8,166-181-9,-303 292-13,211-212 21,45-44-2,-63 53 10,-256 164 1,-15-35-36,365-219-16,-72 30 0,-13 6 17,40-17 39,-133 47 1,60-27-20,-72 18 15,11-6-6,77-35-6,77-18-9,-116 19 1,72-17-1,56-13 8,-90 4 1,29-5 25,88-5-26,-247 37-14,196-25-2,40-9 10,0 2 0,1 1 1,-47 19-1,45-15-6,-1-1 1,0-2 0,-63 10 0,7-2-14,78-15 20,-384 76 33,332-63-39,55-11 9,-1-2 1,1 1-1,-1-2 1,0 0-1,-16 1 1,11-2 8,-1 1 0,-30 8 0,-6 0 0,-23 6 0,55-10-7,-1-1 0,1-2 1,-37 2-1,38-3-2,-1 0 0,-23 6 0,-43 2 3,61-8-11,0 0 0,-35 9 0,36-5 10,1-2 0,-36 1 1,-46-7 244,40 0 111,-122 12 0,173-9-358,1 0 0,-1-2 1,-25-2-1,-20-1-24,-83-11 42,41 8 2,90 7-23,9 0 0,0 1 0,0-1 1,0-1-1,0 1 0,0-1 0,0 1 0,0-1 1,-8-3-1,7 3-2,1 1 0,0-1 1,0 2-1,-1-1 0,1 0 1,0 1-1,-10 3 0,4-2 2,-2-2 0,-89 7-12,100-7 20,1 0-7,1 0 0,0-1 0,-1 1 1,1 0-1,-1 0 0,1 0 0,0 0 1,-1 0-1,1 0 0,-1 0 0,1 0 1,0 0-1,-1 0 0,1 0 0,0 0 1,-1 0-1,1 0 0,-1 0 0,1 0 1,0 0-1,-1 1 0,1-1 0,0 0 1,-1 0-1,1 0 0,0 1 0,-1-1 1,1 0-1,-1 1 0,1-1-19,0 1 0,1-1-1,-1 0 1,0 1 0,0-1-1,0 0 1,0 1 0,1-1-1,-1 0 1,0 1 0,1-1 0,-1 0-1,0 0 1,0 1 0,1-1-1,-1 0 1,0 0 0,1 1 0,-1-1-1,0 0 1,1 0 0,-1 0-1,1 0 1,-1 0 0,0 1-1,1-1 1,-1 0 0,1 0 0,-1 0-1,0 0 1,1 0 0,-1 0-1,1 0 1,-1-1 0,0 1-1,1 0 1,-1 0 0,0 0 0,1 0-1,0-1 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2-12T11:27:20.723"/>
    </inkml:context>
    <inkml:brush xml:id="br0">
      <inkml:brushProperty name="width" value="0.35" units="cm"/>
      <inkml:brushProperty name="height" value="0.35" units="cm"/>
      <inkml:brushProperty name="color" value="#FFC114"/>
    </inkml:brush>
  </inkml:definitions>
  <inkml:trace contextRef="#ctx0" brushRef="#br0">782 0 264,'-2'1'190,"-1"0"0,0 0 0,1 0 0,-1 0 1,1 0-1,0 0 0,-1 1 0,1-1 0,0 1 0,0 0 0,0 0 0,0-1 0,0 1 0,0 0 0,1 1 1,-3 1-1,-20 12 191,-11 22 70,18-21-318,1 0 1,1 1 0,-21 31 0,12-17-40,-4 10 9,-24 45 67,37-58-149,-1 0 0,-1-1 0,-1-1 0,-2-1 0,-37 39 0,-8 9-5,26-34-12,31-30-2,-2-1 0,1 1 0,-16 10 0,-9 11-1,29-24 1,-1-1-1,-1 0 0,1-1 0,-1 1 0,-8 4 0,-22 16 3,32-21-9,-1-1 0,0 1 0,0-1 0,0 0 0,0-1 0,-1 1 0,1-1 0,-1 0 0,0-1 0,-7 2 0,12-4 94,2 0-80,-1-1 0,1 1 0,0 0 0,0-1 0,0 1 1,0-1-1,0 1 0,0-1 0,0 1 0,0 0 0,0-1 0,0 1 0,0-1 1,0 1-1,0-1 0,0 1 0,0-1 0,0 1 0,0 0 0,0-1 0,1 1 1,-1-1-1,0 1 0,0 0 0,1-1 0,-1 1 0,0 0 0,0-1 0,1 1 1,-1 0-1,0-1 0,1 1 0,-1 0 0,0 0 0,1 0 0,-1-1 0,1 1 1,-1 0-1,0 0 0,1 0 0,-1 0 0,1-1 0,-1 1 0,1 0 0,-1 0 1,0 0-1,1 0 0,-1 0 0,1 0 0,0 0 0,1 0 13,-1 0-17,1 0 1,0 0-1,-1 0 0,1 0 0,0 0 1,-1 1-1,1-1 0,-1 0 0,1 1 0,0-1 1,-1 1-1,1-1 0,-1 1 0,1 0 0,-1 0 1,2 1-1,29 13 43,-25-14-44,-2 1 0,1 1 1,0-1-1,0 1 0,-1 0 1,6 4-1,0 1-1,-1-1-1,1 0 1,1-1 0,-1-1 0,1 1-1,17 4 1,-21-7-1,43 17 15,52 18 153,-1 6-319,-50-15 74,-33-20-138,-16-8 0,-1 1 0,1 0 0,0-1-1,1 1 1,-1-1 0,0 0-1,0 0 1,0 0 0,1-1 0,-1 1-1,0-1 1,1 0 0,-1 0-1,1 0 1,-1 0 0,5-1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2-12T11:27:22.094"/>
    </inkml:context>
    <inkml:brush xml:id="br0">
      <inkml:brushProperty name="width" value="0.35" units="cm"/>
      <inkml:brushProperty name="height" value="0.35" units="cm"/>
      <inkml:brushProperty name="color" value="#FFC114"/>
    </inkml:brush>
  </inkml:definitions>
  <inkml:trace contextRef="#ctx0" brushRef="#br0">101 39 320,'-26'-38'6611,"26"47"-6330,-13 64 134,12-36-348,-11 54-1,7-55-60,-3 55 0,-5 101-21,13-17-55,-13-141-596,3-25-165</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2-12T11:27:22.429"/>
    </inkml:context>
    <inkml:brush xml:id="br0">
      <inkml:brushProperty name="width" value="0.35" units="cm"/>
      <inkml:brushProperty name="height" value="0.35" units="cm"/>
      <inkml:brushProperty name="color" value="#FFC114"/>
    </inkml:brush>
  </inkml:definitions>
  <inkml:trace contextRef="#ctx0" brushRef="#br0">12 256 1196,'-10'-13'2820,"9"10"-2632,38-22 710,-30 18-814,1 1 1,0 1-1,1-1 0,0 1 0,13-5 0,13-4 70,34-10 4,-24 14-139,57-22 0,-65 18-78,1 3-1,54-10 0,-75 17-588,0 0 1,0-1-1,-1-1 1,1-1-1,16-9 1,-20 8-854</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2-12T11:27:22.937"/>
    </inkml:context>
    <inkml:brush xml:id="br0">
      <inkml:brushProperty name="width" value="0.35" units="cm"/>
      <inkml:brushProperty name="height" value="0.35" units="cm"/>
      <inkml:brushProperty name="color" value="#FFC114"/>
    </inkml:brush>
  </inkml:definitions>
  <inkml:trace contextRef="#ctx0" brushRef="#br0">274 151 508,'13'-16'2904,"-13"15"-2845,0 1 1,0-1-1,0 1 1,0-1-1,0 1 1,0-1-1,0 0 1,5-7 478,3-7 9,-8 2-43,1 11-392,-1-1 0,0 1 0,0-1 0,0 0 0,0 1 0,0-1 0,-1 1 0,1-1-1,-1 1 1,1-1 0,-1 1 0,0 0 0,0-1 0,0 1 0,0 0 0,-1 0-1,-1-3 1,-14-24 530,16 27-632,-1 1-1,0-1 0,1 1 0,-1-1 0,0 1 0,0 0 0,1-1 0,-1 1 0,0 0 0,0 1 1,0-1-1,-1 0 0,1 0 0,0 1 0,0-1 0,0 1 0,0 0 0,-1 0 0,1 0 1,-3 0-1,0 1 0,0 0 0,1 0 1,-1 0-1,1 1 0,0-1 1,0 1-1,-1 0 0,1 1 1,-5 3-1,-1 1 9,1 1 1,-1 0-1,2 1 0,-1 0 0,1 0 0,-12 19 0,4 2 19,2 0 0,1 0 0,1 1 0,2 1 0,1 0 0,-6 41 0,2 27-24,12-91-11,0 1 0,1 0 0,0 0 0,0-1-1,1 1 1,0 0 0,1-1 0,0 1-1,0-1 1,8 19 0,0 2 5,-7-21-7,0 0 0,1-1 0,-1 0 1,2 1-1,-1-2 0,1 1 0,0 0 0,1-1 0,0 0 0,0-1 0,0 1 0,1-1 0,0 0 1,0-1-1,1 1 0,-1-1 0,1-1 0,0 0 0,1 0 0,-1 0 0,1-1 0,-1 0 0,1-1 1,0 0-1,0-1 0,0 1 0,0-2 0,0 1 0,0-1 0,0-1 0,1 1 0,13-4 0,-8 0-231,-1 0 0,0 0-1,0-1 1,0-1-1,21-12 1,-25 12-413,1-1 1,-1 0 0,-1 0-1,1-1 1,-1-1-1,-1 1 1,12-16 0,-7 3-1073</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2-12T11:27:23.331"/>
    </inkml:context>
    <inkml:brush xml:id="br0">
      <inkml:brushProperty name="width" value="0.35" units="cm"/>
      <inkml:brushProperty name="height" value="0.35" units="cm"/>
      <inkml:brushProperty name="color" value="#FFC114"/>
    </inkml:brush>
  </inkml:definitions>
  <inkml:trace contextRef="#ctx0" brushRef="#br0">65 14 12,'-13'-14'5305,"14"17"-5264,-1-1 0,0 1 0,0-1 0,0 1-1,0-1 1,-1 1 0,1-1 0,-1 0 0,1 1 0,-1-1 0,0 0 0,0 1-1,0-1 1,0 0 0,0 0 0,-3 3 0,3-3 3,1 1 1,-1-1-1,0 1 0,0-1 1,1 1-1,-1-1 0,1 1 1,0-1-1,0 1 0,0-1 1,0 1-1,0-1 1,2 6-1,-3 27 287,-1-29-306,1 0 0,-1 1 0,1 0 0,0-1 0,1 1 0,0 0-1,0-1 1,0 1 0,1 0 0,0-1 0,0 1 0,3 7 0,-3-2 16,0-1-1,0 0 1,-1 0-1,-1 0 1,0 0-1,-4 16 1,-2 32 100,7 182 2,13-152-142,-13 6-107,0-94 56,1 0 1,-1-1-1,0 1 0,0 0 0,0-1 0,-1 1 0,1 0 0,0-1 0,0 1 0,0-1 0,0 1 0,-1 0 0,1-1 0,0 1 0,0-1 1,-1 1-1,1-1 0,0 1 0,-1-1 0,1 1 0,-1-1 0,1 1 0,-1-1 0,1 1 0,-1-1 0,1 0 0,-1 1 0,1-1 1,-1 0-1,1 1 0,-1-1 0,0 0 0,1 0 0,-1 0 0,-1 1 0,1-2-41,1 1 0,-1 0 0,0-1 0,0 1-1,0-1 1,1 0 0,-7-7-911,7 7 911,0 0 0,-1 1 0,1-1-1,0 0 1,0 0 0,0 0 0,0 0 0,0 0 0,0 0 0,0 0 0,0 0 0,0 0-1,0-1 1,-11-26-1477,9 13 690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2-12T11:27:23.717"/>
    </inkml:context>
    <inkml:brush xml:id="br0">
      <inkml:brushProperty name="width" value="0.35" units="cm"/>
      <inkml:brushProperty name="height" value="0.35" units="cm"/>
      <inkml:brushProperty name="color" value="#FFC114"/>
    </inkml:brush>
  </inkml:definitions>
  <inkml:trace contextRef="#ctx0" brushRef="#br0">25 352 820,'0'-5'311,"-1"-1"0,0 1 1,0 0-1,0-1 0,-1 1 0,0 0 0,-3-7 1,4 10-237,-1-1 1,1 0 0,-1 0 0,1 0 0,0 0 0,0 0 0,1 0-1,-1 0 1,1-1 0,-1 1 0,1 0 0,0 0 0,0 0 0,0-1 0,1 1-1,-1 0 1,1 0 0,0 0 0,-1 0 0,2 0 0,-1 0 0,2-4-1,-1-9 283,-2 15-347,-1 1 0,1-1 0,0 0 0,0 1 0,0-1 0,0 1 0,0-1 0,0 1 0,0-1 0,0 0 0,0 1 0,0-1 0,0 1 0,0-1 0,0 1 0,0-1 0,1 0 0,-1 1 0,0-1 0,0 1 0,1-1 0,-1 1 0,0-1 0,1 0 0,36-44 444,-5 22-193,1 2 0,0 1 0,2 2 1,53-22-1,-71 34-209,0 0 0,0 1 1,0 1-1,1 0 0,0 2 1,-1 0-1,22 0 1,-28 2-43,0 1 1,0 0 0,0 0 0,0 1-1,0 0 1,0 1 0,-1 0 0,1 1 0,-1 0-1,0 1 1,0 0 0,12 9 0,-16-9-13,-1 0 0,0 1 0,0 0 0,0 0 0,-1 0 0,0 0 0,0 1 0,-1 0 0,1 0 0,-2 0 0,1 0 0,-1 0 0,0 0 0,0 1 0,-1-1 0,0 1 0,0-1 0,-1 1 0,0-1 0,0 1 0,-1 0 0,0-1 0,-1 1 0,1-1 0,-1 0 0,-1 0 0,-5 13 0,-10 20 10,12-26-9,-1 1 1,0-1 0,-1-1-1,-11 15 1,19-27-1,-17 22 4,0-1 0,-1-1 0,-2-1 0,0-1 0,0 0 0,-34 22 0,11-17-22,17-7-29,-2-2 1,0-1-1,-58 20 0,69-29-241,-43 8-432,57-13 502,1 0 0,-1 1-1,1-2 1,-1 1 0,0 0 0,1 0-1,-1-1 1,1 0 0,-1 1 0,1-1-1,0 0 1,-1 0 0,1 0-1,0-1 1,-1 1 0,1-1 0,0 1-1,0-1 1,-3-2 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2-12T11:27:25.906"/>
    </inkml:context>
    <inkml:brush xml:id="br0">
      <inkml:brushProperty name="width" value="0.35" units="cm"/>
      <inkml:brushProperty name="height" value="0.35" units="cm"/>
      <inkml:brushProperty name="color" value="#FFC114"/>
    </inkml:brush>
  </inkml:definitions>
  <inkml:trace contextRef="#ctx0" brushRef="#br0">105 0 1092,'-26'7'6515,"26"37"-6084,-1-22-311,0 0-1,-1 0 1,-5 22-1,-6 52-40,0 71-59,11-151-21,0-1-1,2 0 0,0 0 0,0 0 0,2 0 0,0 0 1,6 26-1,-6-33 1,-1 0 1,0 0-1,0 1 0,-1-1 1,-1 12-1,0 8-512,1-28 489,0 1 0,0-1-1,0 1 1,0-1 0,0 0-1,0 1 1,0-1 0,0 1 0,0-1-1,0 1 1,0-1 0,0 0-1,0 1 1,0-1 0,0 1 0,-1-1-1,1 1 1,0-1 0,0 0-1,0 1 1,-1-1 0,1 0 0,0 1-1,-1-1 1,1 0 0,0 1-1,-1-1 1,1 0 0,0 0 0,-1 1-1,1-1 1,0 0 0,-1 1 0,-43-52-5794,42 36 4461</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2-12T11:27:26.260"/>
    </inkml:context>
    <inkml:brush xml:id="br0">
      <inkml:brushProperty name="width" value="0.35" units="cm"/>
      <inkml:brushProperty name="height" value="0.35" units="cm"/>
      <inkml:brushProperty name="color" value="#FFC114"/>
    </inkml:brush>
  </inkml:definitions>
  <inkml:trace contextRef="#ctx0" brushRef="#br0">0 117 360,'1'-1'114,"-1"0"0,0 0 0,1 0 1,-1-1-1,1 1 0,0 0 0,-1 0 0,1 0 0,3-4 457,-3 5-457,0-1 0,0 0 0,0 0 1,0 1-1,1-1 0,-1 1 0,0-1 0,0 1 0,0-1 0,0 1 0,2-1 1,12-12 696,38-1 8,74-24-13,-102 30-797,-1 2-1,1 0 1,0 2 0,1 1-1,-1 1 1,36 1 0,-59 2-110,1-1 0,-1 0 1,1 1-1,-1 0 0,0-1 1,1 1-1,-1 0 1,0 0-1,1 1 0,-1-1 1,0 0-1,2 2 1,16 6-1239</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2-12T11:27:26.661"/>
    </inkml:context>
    <inkml:brush xml:id="br0">
      <inkml:brushProperty name="width" value="0.35" units="cm"/>
      <inkml:brushProperty name="height" value="0.35" units="cm"/>
      <inkml:brushProperty name="color" value="#FFC114"/>
    </inkml:brush>
  </inkml:definitions>
  <inkml:trace contextRef="#ctx0" brushRef="#br0">15 7 756,'-9'7'1159,"8"-6"-1063,0 0 1,1-1-1,-1 1 1,1 0 0,0 0-1,-1 0 1,1 0-1,-1 0 1,1 0-1,0 0 1,0 0 0,0 0-1,0 0 1,0 0-1,0 0 1,0 0-1,0 0 1,0 0-1,0-1 1,0 1 0,0 0-1,1 1 1,38 7 959,-28-6-994,-1-1 0,1 0-1,0 0 1,0-1 0,0 0 0,0-1 0,0-1 0,17-2 0,119-19-44,-118 18-153,-20 3-257,1-1 0,0 0 0,-1 0 0,1-1 0,-1 0 1,0-1-1,9-4 0</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2-12T11:27:27.046"/>
    </inkml:context>
    <inkml:brush xml:id="br0">
      <inkml:brushProperty name="width" value="0.35" units="cm"/>
      <inkml:brushProperty name="height" value="0.35" units="cm"/>
      <inkml:brushProperty name="color" value="#FFC114"/>
    </inkml:brush>
  </inkml:definitions>
  <inkml:trace contextRef="#ctx0" brushRef="#br0">56 5 1084,'13'-4'3867,"-12"4"-3841,-1 1 0,1-1 0,0 1 0,0-1 0,0 1 0,-1 0 0,1-1 1,0 1-1,-1 0 0,1-1 0,0 1 0,-1 0 0,1 0 0,-1 0 0,1-1 0,-1 1 1,0 0-1,1 0 0,-1 0 0,0 0 0,0 0 0,1 1 0,-1 6 116,0-1 0,0 1 0,-1 0 1,0-1-1,0 0 0,-1 1 0,-4 13 0,-7 22 65,0 25-117,9-4-50,-12 18 31,13-60-59,-1-1 0,-8 29 1,10-42-24,1 0 1,0 0-1,0 1 1,1-1 0,0 0-1,1 14 1,1 2 3,11 35 11,-14-57-4,1 0 1,0 0-1,0 0 1,0 0 0,0 0-1,1 0 1,-1 0-1,0 0 1,1 0 0,0 0-1,-1-1 1,1 1-1,0 0 1,0 0 0,0-1-1,0 1 1,0 0-1,2 1 1,3 5 0,2-2 10,-5-4-6,1 0-1,1-1-1,0 1 1,0-1 0,-1 0 0,1 0 0,0-1 0,0 1 0,0-1 0,0 0 0,0 0 0,8-2 0,63-14-5,-40 8-1,-4 0-105,0-1 1,38-16-1,-48 17-189,-13 3-293,1-1 1,-1 0 0,0-1 0,-1 1 0,0-2 0,0 1 0,11-14-1,-6 6-854</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2-12T11:27:27.564"/>
    </inkml:context>
    <inkml:brush xml:id="br0">
      <inkml:brushProperty name="width" value="0.35" units="cm"/>
      <inkml:brushProperty name="height" value="0.35" units="cm"/>
      <inkml:brushProperty name="color" value="#FFC114"/>
    </inkml:brush>
  </inkml:definitions>
  <inkml:trace contextRef="#ctx0" brushRef="#br0">18 180 728,'0'-13'4560,"5"20"-4192,-5-7-354,1 0 0,-1 0 0,1 0 0,-1 1 0,1-1 0,-1 0 0,0 0 0,1 1 0,-1-1 0,1 0 0,-1 1 0,0-1 0,1 0 0,-1 1 0,0-1 0,1 1 0,-1-1 0,0 1 0,0-1 0,0 0 0,1 1 0,-1-1 0,0 1 0,0-1 0,0 1 0,0-1 0,0 1 0,0-1 0,0 1 0,0-1 0,0 1 0,0-1 0,0 1 0,0-1 0,0 2 0,0 13 119,0 1 1,-1-1-1,0 0 0,-2 1 1,-3 14-1,3-19-120,1 1 1,1-1-1,0 0 1,1 1-1,0-1 1,2 22-1,1 6 64,-3-5-52,1-21-19,0 0-1,-1 0 1,-1 0-1,0 0 1,0 0-1,-2-1 1,-4 18 0,4-4 0,4-14-4,-2-11-2,1 0-1,0 0 0,0 0 0,0 0 1,0 0-1,0 0 0,1 0 0,-1 0 1,0 0-1,0 0 0,1 1 1,-1-1-1,0 0 0,1 0 0,-1 0 1,1-1-1,0 1 0,-1 0 0,1 0 1,0 0-1,1 1 0,3 9 284,-5-20-221,0 1 0,0 0 0,-1-1-1,0 1 1,0-1 0,-1 1 0,-4-12 0,4 10-64,0 1 1,1 0 0,0 0 0,1 0-1,0-1 1,0 1 0,1 0 0,0 0-1,3-11 1,0 2 1,-1 0 0,3-34 0,2-21 2,19-66-34,-24 128 33,2 0 1,0 0-1,0 1 1,1 0-1,0 0 0,11-13 1,-10 13-4,4-9-1,-10 16 2,0 1 1,1-1-1,-1 1 0,1 0 1,0-1-1,-1 1 0,1 0 1,0 0-1,0 0 1,0 0-1,0 1 0,4-3 1,1 0 0,0 1 0,0-1 0,1 1 0,0 1 0,7-2 0,0 0 0,-10 2 0,-1 0 2,0 1-1,0 0 1,0 0 0,0 0 0,0 0 0,1 0 0,-1 1 0,0 0 0,0 0 0,1 0 0,-1 0-1,0 1 1,0-1 0,0 1 0,1 0 0,-1 0 0,0 1 0,7 3 0,-3 1 3,1 0 0,-1 0 0,-1 1 0,1 0 0,-1 1 0,-1-1 1,1 2-1,-1-1 0,0 0 0,-1 1 0,6 14 0,5 5 10,-10-17-13,0 0-1,-1 1 1,0 0 0,-1 0 0,-1 1-1,0-1 1,0 1 0,1 22 0,9 53 10,0-9-12,-13 25 46,-13-47-184,13-55 106,-1-1-1,1 1 1,0 0-1,-1-1 1,1 1 0,-1-1-1,0 1 1,1-1-1,-1 0 1,0 1-1,0-1 1,0 0-1,0 1 1,0-1-1,0 0 1,-2 2-1,2-2-45,0-1-1,0 1 0,0 0 1,0 0-1,0 0 1,0 0-1,0 0 0,1 1 1,-1-1-1,1 0 0,-1 0 1,0 0-1,1 1 0,0-1 1,-1 2-1,-51 12-5964</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2-12T11:27:27.941"/>
    </inkml:context>
    <inkml:brush xml:id="br0">
      <inkml:brushProperty name="width" value="0.35" units="cm"/>
      <inkml:brushProperty name="height" value="0.35" units="cm"/>
      <inkml:brushProperty name="color" value="#FFC114"/>
    </inkml:brush>
  </inkml:definitions>
  <inkml:trace contextRef="#ctx0" brushRef="#br0">0 117 72,'0'0'3428,"2"-20"-1828,27 8-1368,1 1-1,0 2 1,59-11-1,-12 12-228,-64 8-385,0-1-1,0 0 1,0-1 0,0 0 0,0-1 0,0-1 0,-1 0 0,18-8 0,-17 4-1104</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2-12T11:27:28.380"/>
    </inkml:context>
    <inkml:brush xml:id="br0">
      <inkml:brushProperty name="width" value="0.35" units="cm"/>
      <inkml:brushProperty name="height" value="0.35" units="cm"/>
      <inkml:brushProperty name="color" value="#FFC114"/>
    </inkml:brush>
  </inkml:definitions>
  <inkml:trace contextRef="#ctx0" brushRef="#br0">171 75 200,'24'-22'3404,"15"-14"-1138,-39 36-2252,0 0 0,1 0-1,-1 0 1,0 0 0,0 0 0,0 0 0,1 0 0,-1 0 0,0 0-1,0-1 1,1 1 0,-1 0 0,0 0 0,0 0 0,0 0-1,1-1 1,-1 1 0,0 0 0,0 0 0,0 0 0,0-1 0,0 1-1,0 0 1,1 0 0,-1-1 0,0 1 0,0 0 0,0 0-1,0-1 1,0 1 0,0 0 0,0 0 0,0-1 0,0 1 0,0 0-1,0 0 1,0-1 0,0 1 0,0 0 0,0 0 0,0-1 0,-1 1-1,1 0 1,0 0 0,0-1 0,0 1 0,0 0 0,0 0-1,-1 0 1,1-1 0,0 1 0,0 0 0,0 0 0,-1 0 0,1 0-1,0 0 1,0-1 0,-13-4 1028,8 5-915,-1 0-1,1 0 0,0 0 0,-1 0 1,-8 3-1,-9 21 11,16-18-146,1 0-1,-1 1 1,2 0 0,-1 0-1,1 1 1,0-1 0,0 1-1,-4 11 1,-16 26 13,20-39-2,1 1-1,0 0 1,0 0 0,0 0-1,-2 10 1,-7 20 4,8-24-2,1 0 1,0 0-1,0 0 1,1 0-1,-1 24 1,-9 51-63,13-70 53,-1-12 8,1 0-1,0 1 1,0-1-1,0 0 1,1 1-1,0-1 1,0 0-1,1 0 1,0 0-1,3 8 0,3 5 48,-8-17-48,1-1-1,-1 1 1,1-1 0,-1 1 0,1-1 0,0 1 0,0-1-1,0 1 1,0-1 0,0 0 0,0 1 0,0-1 0,0 0-1,0 0 1,1 0 0,-1 0 0,0 0 0,1 0 0,2 1-1,-1-1 0,0 1 0,1-1 0,-1 0 0,0 0-1,1-1 1,-1 1 0,1-1 0,-1 1 0,0-1 0,1 0-1,-1 0 1,1-1 0,-1 1 0,1-1 0,-1 0-1,0 0 1,1 0 0,-1 0 0,0 0 0,0-1-1,0 1 1,4-4 0,9-5 8,0-2-1,28-25 1,-9 7-8,6-11 6,-36 34-6,1 1-1,0 0 1,0 0-1,0 1 1,1-1-1,9-5 0,2-1 16,-17 11-18,1-1 1,-1 1 0,1-1-1,-1 1 1,1 0 0,0 0-1,-1 0 1,1 0-1,0 0 1,0 1 0,0-1-1,-1 0 1,1 1 0,0-1-1,0 1 1,0 0 0,0 0-1,0 0 1,0 0 0,0 0-1,0 0 1,0 0 0,0 0-1,0 1 1,0-1 0,0 1-1,0 0 1,0-1-1,3 3 1,12 33 0,-12-26 1,-1 0 1,-1 1-1,0-1 1,0 1-1,-1 0 1,0 0-1,0 18 1,11 49 14,0-19-18,0-8-32,0 0-92,-13-49 54,0-1 0,0 0-1,0 1 1,0-1-1,0 1 1,0-1-1,0 0 1,1 1-1,-1-1 1,0 0-1,1 1 1,-1-1-1,1 0 1,0 1 0,-1-1-1,1 0 1,0 0-1,0 0 1,1 2-1</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2-12T11:27:28.997"/>
    </inkml:context>
    <inkml:brush xml:id="br0">
      <inkml:brushProperty name="width" value="0.35" units="cm"/>
      <inkml:brushProperty name="height" value="0.35" units="cm"/>
      <inkml:brushProperty name="color" value="#FFC114"/>
    </inkml:brush>
  </inkml:definitions>
  <inkml:trace contextRef="#ctx0" brushRef="#br0">325 63 864,'13'-22'4294,"-15"21"-4207,0 0-1,0 0 1,1 0-1,-1 0 1,0 0-1,0 0 1,1-1-1,-1 1 1,1 0-1,-1-1 1,1 0-1,0 1 1,-1-1-1,1 0 0,-1-1 1,1 2-57,1-1 1,-1 1-1,0 0 0,0 0 1,0 0-1,0 0 1,0 1-1,0-1 0,0 0 1,0 0-1,0 1 0,-1-1 1,1 0-1,0 1 0,0-1 1,-1 1-1,1 0 1,0-1-1,-1 1 0,1 0 1,-2 0-1,0-1-18,0 1 1,0-1-1,0 1 0,0-1 1,1 1-1,-1 0 0,0 1 0,0-1 1,0 0-1,-5 2 0,-28 13-4,31-13-10,0-1 0,0 1 1,0 0-1,0 0 0,1 1 0,-1 0 0,-5 4 0,-2 2 7,1 2 1,0 0-1,1 0 0,0 0 1,0 2-1,1-1 0,1 1 1,0 0-1,1 1 0,1 0 1,-7 17-1,10-23-4,1 0-1,0 0 1,0 0-1,1 0 1,-1 0-1,2 0 1,-1 0-1,1 0 1,1 1 0,-1-1-1,1 0 1,1 0-1,0 0 1,2 8-1,-1-10 3,0 0 1,0 0-1,0 0 0,1 0 0,0-1 0,0 0 0,0 0 0,0 0 0,1 0 0,0-1 0,0 1 0,0-1 0,1 0 0,0-1 0,-1 0 0,1 1 1,0-2-1,7 3 0,9 2 25,0-1 1,1-2 0,-1 0-1,29 1 1,-23-3 3,0 2 0,34 8 0,-52-9-30,0-1 2,0 0-1,-1 1 1,1 0-1,-1 1 1,0 0-1,0 1 0,0 0 1,0 0-1,12 10 1,-20-13-2,0 1 1,0-1-1,-1 0 0,1 0 1,-1 0-1,0 1 1,1-1-1,-1 0 1,0 0-1,0 1 0,0-1 1,-1 0-1,1 0 1,-1 1-1,1-1 1,-1 0-1,0 0 0,1 0 1,-1 0-1,0 0 1,0 0-1,-1 0 1,-1 3-1,-3 7 11,3-6-11,-1 0 1,0-1-1,0 0 1,0 0-1,-1 0 1,0-1-1,0 1 1,0-1-1,-7 4 0,-50 32-2,9-9-3,16-9-579,-1-1-1,-1-2 1,0-1 0,-43 11 0,30-14-1116,0 0-246</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0-18T04:47:25.946"/>
    </inkml:context>
    <inkml:brush xml:id="br0">
      <inkml:brushProperty name="width" value="0.05" units="cm"/>
      <inkml:brushProperty name="height" value="0.05" units="cm"/>
      <inkml:brushProperty name="color" value="#E71224"/>
    </inkml:brush>
  </inkml:definitions>
  <inkml:trace contextRef="#ctx0" brushRef="#br0">0 0 24575,'0'0'-8191</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10-18T04:49:00.727"/>
    </inkml:context>
    <inkml:brush xml:id="br0">
      <inkml:brushProperty name="width" value="0.1" units="cm"/>
      <inkml:brushProperty name="height" value="0.1" units="cm"/>
      <inkml:brushProperty name="color" value="#FFC114"/>
      <inkml:brushProperty name="ignorePressure" value="1"/>
    </inkml:brush>
  </inkml:definitions>
  <inkml:trace contextRef="#ctx0" brushRef="#br0">1 1,'9478'0,"-9458"0</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10-18T04:49:22.422"/>
    </inkml:context>
    <inkml:brush xml:id="br0">
      <inkml:brushProperty name="width" value="0.1" units="cm"/>
      <inkml:brushProperty name="height" value="0.1" units="cm"/>
      <inkml:brushProperty name="color" value="#FFC114"/>
      <inkml:brushProperty name="ignorePressure" value="1"/>
    </inkml:brush>
  </inkml:definitions>
  <inkml:trace contextRef="#ctx0" brushRef="#br0">1 1,'9342'0,"-9320"0</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10-18T04:49:26.230"/>
    </inkml:context>
    <inkml:brush xml:id="br0">
      <inkml:brushProperty name="width" value="0.1" units="cm"/>
      <inkml:brushProperty name="height" value="0.1" units="cm"/>
      <inkml:brushProperty name="color" value="#FFC114"/>
      <inkml:brushProperty name="ignorePressure" value="1"/>
    </inkml:brush>
  </inkml:definitions>
  <inkml:trace contextRef="#ctx0" brushRef="#br0">100 1,'0'0,"-5"0,-5 0,-7 0,-3 0,-4 0,6 0,12 0,11 0,9 0,7 0,4 0,7 0,2 0,0 0,-5 0</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0-18T04:47:53.155"/>
    </inkml:context>
    <inkml:brush xml:id="br0">
      <inkml:brushProperty name="width" value="0.1" units="cm"/>
      <inkml:brushProperty name="height" value="0.1" units="cm"/>
      <inkml:brushProperty name="color" value="#FFC114"/>
    </inkml:brush>
  </inkml:definitions>
  <inkml:trace contextRef="#ctx0" brushRef="#br0">3573 0 24575,'-1'1'0,"0"-1"0,0 0 0,0 0 0,1 1 0,-1-1 0,0 0 0,1 1 0,-1-1 0,0 1 0,0-1 0,1 1 0,-1-1 0,1 1 0,-1 0 0,1-1 0,-1 1 0,1-1 0,-1 1 0,1 0 0,-1 0 0,1-1 0,0 1 0,-1 0 0,1 0 0,0 0 0,-1 1 0,-4 27 0,4-24 0,-12 137 0,9 221 0,5-217 0,-1-127 0,-20 529 0,-110 76 0,67-369 0,41-150 0,-28 105 0,-95 216 0,97-307 0,-95 169 0,2-77 0,69-109 0,-74 93 0,34-47 0,91-119 0,-139 179 0,132-175 0,-2-2 0,-2-1 0,0-1 0,-39 25 0,50-39 0,-37 25 0,-1-2 0,-1-2 0,-97 40 0,97-52 0,14-6 0,-74 21 0,36-16 0,1 4 0,1 4 0,1 3 0,-115 68 0,156-79 0,-1-3 0,0-1 0,-1-2 0,-1-1 0,-1-3 0,0-2 0,-85 11 0,59-16 0,0 2 0,1 3 0,-77 23 0,-16 28-1365,141-53-5461</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0-18T04:47:54.293"/>
    </inkml:context>
    <inkml:brush xml:id="br0">
      <inkml:brushProperty name="width" value="0.1" units="cm"/>
      <inkml:brushProperty name="height" value="0.1" units="cm"/>
      <inkml:brushProperty name="color" value="#FFC114"/>
    </inkml:brush>
  </inkml:definitions>
  <inkml:trace contextRef="#ctx0" brushRef="#br0">252 1 24575,'-2'16'0,"-1"0"0,-1 1 0,-1-1 0,0 0 0,-1-1 0,-1 0 0,0 0 0,-14 22 0,7-13 0,-59 103 0,-16 31 0,86-154 0,1 0 0,0 0 0,0 1 0,1-1 0,-1 0 0,1 1 0,0-1 0,1 1 0,-1 0 0,1-1 0,-1 1 0,2 6 0,-1-9 0,1 0 0,0 0 0,0 0 0,0 0 0,0 0 0,1 0 0,-1 0 0,0-1 0,1 1 0,-1 0 0,1-1 0,-1 0 0,1 1 0,0-1 0,0 0 0,-1 0 0,1 0 0,0 0 0,0 0 0,0 0 0,0 0 0,0-1 0,0 1 0,1-1 0,-1 1 0,0-1 0,2 0 0,76 7 0,-59-6 0,1 0 0,39 9 0,-25 1-151,0 2-1,-1 1 0,-1 2 0,-1 1 1,0 2-1,-1 1 0,-1 2 1,32 28-1,-27-19-6674</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0-18T04:49:31.413"/>
    </inkml:context>
    <inkml:brush xml:id="br0">
      <inkml:brushProperty name="width" value="0.1" units="cm"/>
      <inkml:brushProperty name="height" value="0.1" units="cm"/>
      <inkml:brushProperty name="color" value="#FFC114"/>
    </inkml:brush>
  </inkml:definitions>
  <inkml:trace contextRef="#ctx0" brushRef="#br0">28 0 24575,'0'86'0,"-16"126"0,8-127-49,5 146 1,4-130-1220,-1-78-5558</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0-18T04:49:34.357"/>
    </inkml:context>
    <inkml:brush xml:id="br0">
      <inkml:brushProperty name="width" value="0.1" units="cm"/>
      <inkml:brushProperty name="height" value="0.1" units="cm"/>
      <inkml:brushProperty name="color" value="#FFC114"/>
    </inkml:brush>
  </inkml:definitions>
  <inkml:trace contextRef="#ctx0" brushRef="#br0">1 0 24575,'0'796'-1365,"0"-774"-5461</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10-18T04:50:11.706"/>
    </inkml:context>
    <inkml:brush xml:id="br0">
      <inkml:brushProperty name="width" value="0.1" units="cm"/>
      <inkml:brushProperty name="height" value="0.1" units="cm"/>
      <inkml:brushProperty name="color" value="#FFC114"/>
      <inkml:brushProperty name="ignorePressure" value="1"/>
    </inkml:brush>
  </inkml:definitions>
  <inkml:trace contextRef="#ctx0" brushRef="#br0">1 0,'0'0</inkml:trace>
</inkml:ink>
</file>

<file path=ppt/ink/ink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10-18T04:50:13.753"/>
    </inkml:context>
    <inkml:brush xml:id="br0">
      <inkml:brushProperty name="width" value="0.1" units="cm"/>
      <inkml:brushProperty name="height" value="0.1" units="cm"/>
      <inkml:brushProperty name="color" value="#FFC114"/>
      <inkml:brushProperty name="ignorePressure" value="1"/>
    </inkml:brush>
  </inkml:definitions>
  <inkml:trace contextRef="#ctx0" brushRef="#br0">1 0,'0'0</inkml:trace>
</inkml:ink>
</file>

<file path=ppt/ink/ink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10-18T04:50:16.011"/>
    </inkml:context>
    <inkml:brush xml:id="br0">
      <inkml:brushProperty name="width" value="0.1" units="cm"/>
      <inkml:brushProperty name="height" value="0.1" units="cm"/>
      <inkml:brushProperty name="color" value="#FFC114"/>
      <inkml:brushProperty name="ignorePressure" value="1"/>
    </inkml:brush>
  </inkml:definitions>
  <inkml:trace contextRef="#ctx0" brushRef="#br0">1 0,'26'0,"-26"0</inkml:trace>
</inkml:ink>
</file>

<file path=ppt/ink/ink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10-18T04:49:55.341"/>
    </inkml:context>
    <inkml:brush xml:id="br0">
      <inkml:brushProperty name="width" value="0.1" units="cm"/>
      <inkml:brushProperty name="height" value="0.1" units="cm"/>
      <inkml:brushProperty name="color" value="#FFC114"/>
      <inkml:brushProperty name="ignorePressure" value="1"/>
    </inkml:brush>
  </inkml:definitions>
  <inkml:trace contextRef="#ctx0" brushRef="#br0">1 0,'0'0,"0"0,0 0,0 0,0 0,0 0,0 0,0 0,0 0,0 0,0 0,0 0,0 0,0 0,0 0</inkml:trace>
</inkml:ink>
</file>

<file path=ppt/ink/ink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10-18T04:49:56.461"/>
    </inkml:context>
    <inkml:brush xml:id="br0">
      <inkml:brushProperty name="width" value="0.1" units="cm"/>
      <inkml:brushProperty name="height" value="0.1" units="cm"/>
      <inkml:brushProperty name="color" value="#FFC114"/>
      <inkml:brushProperty name="ignorePressure" value="1"/>
    </inkml:brush>
  </inkml:definitions>
  <inkml:trace contextRef="#ctx0" brushRef="#br0">1 0,'0'0,"0"0,0 0,0 0,0 0,0 0,0 0,0 0,0 0,0 0,0 0,0 0,0 0,0 0</inkml:trace>
</inkml:ink>
</file>

<file path=ppt/ink/ink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10-18T04:50:02.134"/>
    </inkml:context>
    <inkml:brush xml:id="br0">
      <inkml:brushProperty name="width" value="0.1" units="cm"/>
      <inkml:brushProperty name="height" value="0.1" units="cm"/>
      <inkml:brushProperty name="color" value="#FFC114"/>
      <inkml:brushProperty name="ignorePressure" value="1"/>
    </inkml:brush>
  </inkml:definitions>
  <inkml:trace contextRef="#ctx0" brushRef="#br0">1 0,'26'0,"-26"0</inkml:trace>
</inkml:ink>
</file>

<file path=ppt/ink/ink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10-18T04:50:03.067"/>
    </inkml:context>
    <inkml:brush xml:id="br0">
      <inkml:brushProperty name="width" value="0.1" units="cm"/>
      <inkml:brushProperty name="height" value="0.1" units="cm"/>
      <inkml:brushProperty name="color" value="#FFC114"/>
      <inkml:brushProperty name="ignorePressure" value="1"/>
    </inkml:brush>
  </inkml:definitions>
  <inkml:trace contextRef="#ctx0" brushRef="#br0">1 0,'0'0</inkml:trace>
</inkml:ink>
</file>

<file path=ppt/ink/ink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10-18T04:50:07.811"/>
    </inkml:context>
    <inkml:brush xml:id="br0">
      <inkml:brushProperty name="width" value="0.1" units="cm"/>
      <inkml:brushProperty name="height" value="0.1" units="cm"/>
      <inkml:brushProperty name="color" value="#FFC114"/>
      <inkml:brushProperty name="ignorePressure" value="1"/>
    </inkml:brush>
  </inkml:definitions>
  <inkml:trace contextRef="#ctx0" brushRef="#br0">1 0,'0'0</inkml:trace>
</inkml:ink>
</file>

<file path=ppt/ink/ink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10-18T04:50:10.007"/>
    </inkml:context>
    <inkml:brush xml:id="br0">
      <inkml:brushProperty name="width" value="0.1" units="cm"/>
      <inkml:brushProperty name="height" value="0.1" units="cm"/>
      <inkml:brushProperty name="color" value="#FFC114"/>
      <inkml:brushProperty name="ignorePressure" value="1"/>
    </inkml:brush>
  </inkml:definitions>
  <inkml:trace contextRef="#ctx0" brushRef="#br0">1 0,'0'0</inkml:trace>
</inkml:ink>
</file>

<file path=ppt/ink/ink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0-18T04:50:20.337"/>
    </inkml:context>
    <inkml:brush xml:id="br0">
      <inkml:brushProperty name="width" value="0.1" units="cm"/>
      <inkml:brushProperty name="height" value="0.1" units="cm"/>
      <inkml:brushProperty name="color" value="#FFC114"/>
    </inkml:brush>
  </inkml:definitions>
  <inkml:trace contextRef="#ctx0" brushRef="#br0">1 0 24575,'1'16'0,"1"1"0,0-1 0,6 18 0,4 40 0,-9 80 0,-4-85 0,16 124 0,-4-77-1365,-10-93-5461</inkml:trace>
</inkml:ink>
</file>

<file path=ppt/ink/ink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0-18T04:50:22.070"/>
    </inkml:context>
    <inkml:brush xml:id="br0">
      <inkml:brushProperty name="width" value="0.1" units="cm"/>
      <inkml:brushProperty name="height" value="0.1" units="cm"/>
      <inkml:brushProperty name="color" value="#FFC114"/>
    </inkml:brush>
  </inkml:definitions>
  <inkml:trace contextRef="#ctx0" brushRef="#br0">1 0 24575,'0'796'-1365,"0"-773"-5461</inkml:trace>
</inkml:ink>
</file>

<file path=ppt/ink/ink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0-18T04:50:23.985"/>
    </inkml:context>
    <inkml:brush xml:id="br0">
      <inkml:brushProperty name="width" value="0.1" units="cm"/>
      <inkml:brushProperty name="height" value="0.1" units="cm"/>
      <inkml:brushProperty name="color" value="#FFC114"/>
    </inkml:brush>
  </inkml:definitions>
  <inkml:trace contextRef="#ctx0" brushRef="#br0">1 0 24575,'0'77'0,"16"129"0,-8-127-21,-3 0 0,-6 85 0,0-53-1281,1-89-5524</inkml:trace>
</inkml:ink>
</file>

<file path=ppt/ink/ink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0-18T04:50:25.527"/>
    </inkml:context>
    <inkml:brush xml:id="br0">
      <inkml:brushProperty name="width" value="0.1" units="cm"/>
      <inkml:brushProperty name="height" value="0.1" units="cm"/>
      <inkml:brushProperty name="color" value="#FFC114"/>
    </inkml:brush>
  </inkml:definitions>
  <inkml:trace contextRef="#ctx0" brushRef="#br0">1 0 24575,'0'583'-1365,"0"-560"-5461</inkml:trace>
</inkml:ink>
</file>

<file path=ppt/ink/ink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0-18T04:50:27.795"/>
    </inkml:context>
    <inkml:brush xml:id="br0">
      <inkml:brushProperty name="width" value="0.1" units="cm"/>
      <inkml:brushProperty name="height" value="0.1" units="cm"/>
      <inkml:brushProperty name="color" value="#FFC114"/>
    </inkml:brush>
  </inkml:definitions>
  <inkml:trace contextRef="#ctx0" brushRef="#br0">11 0 24575,'0'637'0,"-5"-590"-1365,-1-30-5461</inkml:trace>
</inkml:ink>
</file>

<file path=ppt/ink/ink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0-18T04:50:44.720"/>
    </inkml:context>
    <inkml:brush xml:id="br0">
      <inkml:brushProperty name="width" value="0.05" units="cm"/>
      <inkml:brushProperty name="height" value="0.05" units="cm"/>
      <inkml:brushProperty name="color" value="#E71224"/>
    </inkml:brush>
  </inkml:definitions>
  <inkml:trace contextRef="#ctx0" brushRef="#br0">3 25 24575,'-2'62'0,"1"51"0,2-102 0,0 0 0,0 0 0,1 0 0,1 0 0,0 0 0,1 0 0,6 13 0,-8-20 0,1 0 0,-1-1 0,1 0 0,0 1 0,0-1 0,1 0 0,-1 0 0,1-1 0,-1 1 0,1-1 0,0 0 0,0 0 0,0 0 0,0 0 0,0-1 0,0 1 0,1-1 0,-1 0 0,0-1 0,1 1 0,4-1 0,10 1 0,-1 0 0,1-2 0,29-5 0,-45 6 0,0-1 0,0 1 0,0-1 0,0 0 0,0 0 0,0-1 0,0 1 0,-1-1 0,1 1 0,0-1 0,-1 0 0,1 0 0,-1 0 0,0 0 0,0 0 0,4-5 0,-3 2 0,1-1 0,-1 0 0,0 0 0,-1 0 0,1 0 0,-1-1 0,2-9 0,0-10 0,-1 0 0,-1 0 0,-2-30 0,0 40 0,-1 0-341,0 1 0,-1 0-1,-6-23 1,2 15-6485</inkml:trace>
</inkml:ink>
</file>

<file path=ppt/ink/ink4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0-18T04:50:48.854"/>
    </inkml:context>
    <inkml:brush xml:id="br0">
      <inkml:brushProperty name="width" value="0.05" units="cm"/>
      <inkml:brushProperty name="height" value="0.05" units="cm"/>
      <inkml:brushProperty name="color" value="#E71224"/>
    </inkml:brush>
  </inkml:definitions>
  <inkml:trace contextRef="#ctx0" brushRef="#br0">18 183 24575,'-9'73'0,"6"-63"0,1 1 0,1-1 0,0 1 0,0 0 0,1 0 0,0-1 0,4 22 0,5-67 0,-8-50 0,1-20 0,-1 95 0,0 0 0,1-1 0,1 1 0,-1 0 0,2 0 0,-1 0 0,8-14 0,-9 21 0,-1 1 0,0-1 0,1 1 0,0-1 0,0 1 0,0-1 0,0 1 0,0 0 0,0 0 0,0 0 0,1 0 0,-1 0 0,1 1 0,-1-1 0,1 1 0,0 0 0,0-1 0,0 1 0,-1 0 0,1 1 0,0-1 0,0 0 0,0 1 0,0 0 0,0 0 0,1 0 0,-1 0 0,0 0 0,0 0 0,0 1 0,5 1 0,-3 0 0,0 0 0,1 1 0,-1 0 0,0 0 0,0 0 0,-1 0 0,1 1 0,-1 0 0,0 0 0,1 0 0,-2 0 0,1 1 0,-1-1 0,1 1 0,4 9 0,-5-7 0,1 0 0,-1 0 0,0 1 0,-1-1 0,0 1 0,0 0 0,0 0 0,-1 0 0,0 0 0,-1-1 0,0 1 0,-2 16 0,1-19 0,-1 0 0,1 0 0,-1 0 0,0 0 0,-1 0 0,1-1 0,-1 1 0,0-1 0,0 1 0,-1-1 0,1 0 0,-1 0 0,0-1 0,0 1 0,0-1 0,0 0 0,-1 0 0,1 0 0,-1-1 0,-5 3 0,-6 1 0,-21 13 0,37-19 0,-1 1 0,1-1 0,0 0 0,-1 1 0,1-1 0,0 0 0,0 1 0,-1-1 0,1 1 0,0-1 0,0 1 0,-1-1 0,1 1 0,0-1 0,0 0 0,0 1 0,0-1 0,0 1 0,0-1 0,0 1 0,0-1 0,0 1 0,0-1 0,0 1 0,0 0 0,16 14 0,57 23 54,33 21-1473,-75-38-5407</inkml:trace>
</inkml:ink>
</file>

<file path=ppt/ink/ink4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0-18T04:50:51.224"/>
    </inkml:context>
    <inkml:brush xml:id="br0">
      <inkml:brushProperty name="width" value="0.05" units="cm"/>
      <inkml:brushProperty name="height" value="0.05" units="cm"/>
      <inkml:brushProperty name="color" value="#E71224"/>
    </inkml:brush>
  </inkml:definitions>
  <inkml:trace contextRef="#ctx0" brushRef="#br0">220 5 24575,'-49'-2'0,"33"1"0,1 0 0,-1 1 0,0 0 0,1 1 0,-1 1 0,-18 5 0,31-6 0,0 1 0,0 0 0,0 0 0,1 0 0,-1 0 0,1 0 0,-1 1 0,1-1 0,0 1 0,0 0 0,0-1 0,0 1 0,1 0 0,-1 0 0,1 0 0,-1 0 0,1 1 0,0-1 0,1 0 0,-1 0 0,0 1 0,1-1 0,0 0 0,0 7 0,-1 11 0,2-1 0,4 36 0,-4-48 0,1 1 0,0 1 0,1-1 0,0 0 0,1 1 0,0-1 0,0-1 0,1 1 0,0-1 0,1 0 0,0 0 0,0 0 0,9 8 0,-9-9 0,0-1 0,1-1 0,0 1 0,0-1 0,0 0 0,0 0 0,1-1 0,0 0 0,0 0 0,0-1 0,0 0 0,0-1 0,17 3 0,-23-4 0,0-1 0,0 0 0,0 0 0,0 0 0,0 0 0,0 0 0,0 0 0,0-1 0,0 1 0,-1-1 0,1 1 0,0-1 0,0 0 0,0 0 0,0 0 0,3-2 0,-5 2 0,1 0 0,0 0 0,0 0 0,0 0 0,-1-1 0,1 1 0,-1 0 0,1-1 0,-1 1 0,1 0 0,-1-1 0,0 1 0,1 0 0,-1-1 0,0 1 0,0 0 0,0-1 0,0-1 0,-2-7 0,-1 0 0,1 0 0,-2 1 0,1-1 0,-7-12 0,0-1 0,9 22 0,1 0 0,0 0 0,0 0 0,0 0 0,-1 0 0,1 0 0,0 0 0,0 0 0,1 0 0,-1 0 0,0 0 0,0 0 0,0 0 0,1 0 0,-1 0 0,0 0 0,1 0 0,-1 0 0,1 0 0,-1 0 0,1 0 0,-1 0 0,1 1 0,0-1 0,0 0 0,1-1 0,31-14 0,-20 12 0,0 2 0,0 0 0,18-1 0,-28 2 5,-1 1-1,1 0 1,0 0 0,-1 1-1,1-1 1,-1 0-1,1 1 1,-1-1 0,1 1-1,-1 0 1,0 0 0,1 0-1,-1 0 1,0 0-1,0 1 1,1-1 0,-1 1-1,0-1 1,0 1-1,-1 0 1,1 0 0,0-1-1,-1 1 1,1 1-1,1 2 1,0 1-170,-1-1 0,0 2 0,-1-1 0,1 0 0,-1 0 0,0 0 0,0 1 0,-1 12 0,-1 4-6661</inkml:trace>
</inkml:ink>
</file>

<file path=ppt/ink/ink4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0-18T04:50:55.371"/>
    </inkml:context>
    <inkml:brush xml:id="br0">
      <inkml:brushProperty name="width" value="0.05" units="cm"/>
      <inkml:brushProperty name="height" value="0.05" units="cm"/>
      <inkml:brushProperty name="color" value="#E71224"/>
    </inkml:brush>
  </inkml:definitions>
  <inkml:trace contextRef="#ctx0" brushRef="#br0">30 0 24575,'-14'177'0,"0"-18"0,13-190 0,1-5 0,4-43 0,-3 70 0,0 0 0,1 0 0,0 0 0,0 0 0,1 1 0,0-1 0,0 1 0,1-1 0,0 1 0,9-12 0,-12 18 0,1-1 0,0 1 0,0-1 0,0 1 0,0 0 0,0 0 0,0 0 0,1 0 0,-1 1 0,1-1 0,-1 0 0,1 1 0,-1 0 0,1-1 0,0 1 0,0 0 0,0 1 0,0-1 0,0 0 0,0 1 0,0 0 0,0 0 0,0-1 0,0 2 0,0-1 0,-1 0 0,1 1 0,0-1 0,0 1 0,0 0 0,0 0 0,0 0 0,-1 0 0,1 1 0,0-1 0,-1 1 0,1-1 0,-1 1 0,0 0 0,3 2 0,2 3 0,-1-1 0,0 1 0,-1 0 0,0 1 0,0-1 0,0 1 0,-1 0 0,0 0 0,0 1 0,-1-1 0,0 1 0,2 11 0,-2-1-195,-1 1 0,-1 0 0,0 0 0,-2-1 0,0 1 0,-5 25 0,-1-19-6631</inkml:trace>
</inkml:ink>
</file>

<file path=ppt/ink/ink4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0-18T04:50:56.148"/>
    </inkml:context>
    <inkml:brush xml:id="br0">
      <inkml:brushProperty name="width" value="0.05" units="cm"/>
      <inkml:brushProperty name="height" value="0.05" units="cm"/>
      <inkml:brushProperty name="color" value="#E71224"/>
    </inkml:brush>
  </inkml:definitions>
  <inkml:trace contextRef="#ctx0" brushRef="#br0">1 56 24575,'0'-4'0,"0"-7"0,4 0 0,6 0 0,7 3 0,3 3 0,4 2 0,2 1 0,1 2 0,-3 0-8191</inkml:trace>
</inkml:ink>
</file>

<file path=ppt/ink/ink4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0-18T04:50:57.002"/>
    </inkml:context>
    <inkml:brush xml:id="br0">
      <inkml:brushProperty name="width" value="0.05" units="cm"/>
      <inkml:brushProperty name="height" value="0.05" units="cm"/>
      <inkml:brushProperty name="color" value="#E71224"/>
    </inkml:brush>
  </inkml:definitions>
  <inkml:trace contextRef="#ctx0" brushRef="#br0">140 2 24575,'-22'0'0,"13"-1"0,0 1 0,0 0 0,-1 1 0,1 0 0,-12 3 0,18-3 0,1-1 0,-1 1 0,1 1 0,-1-1 0,1 0 0,0 0 0,0 1 0,0-1 0,0 1 0,0 0 0,0 0 0,0 0 0,1 0 0,-1 0 0,1 0 0,-1 0 0,1 0 0,0 1 0,-1-1 0,1 0 0,1 1 0,-1-1 0,-1 6 0,0 2 0,0 1 0,0 0 0,1 0 0,1 0 0,0 0 0,2 19 0,-2-27 0,1 0 0,-1 1 0,1-1 0,0 0 0,0 0 0,0-1 0,0 1 0,1 0 0,-1 0 0,1 0 0,-1-1 0,1 1 0,0-1 0,0 1 0,0-1 0,1 0 0,-1 0 0,0 0 0,1 0 0,-1 0 0,1-1 0,0 1 0,0-1 0,-1 1 0,1-1 0,0 0 0,5 1 0,119 9 0,-101-11-1365,-1-2-5461</inkml:trace>
</inkml:ink>
</file>

<file path=ppt/ink/ink4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0-18T04:50:57.623"/>
    </inkml:context>
    <inkml:brush xml:id="br0">
      <inkml:brushProperty name="width" value="0.05" units="cm"/>
      <inkml:brushProperty name="height" value="0.05" units="cm"/>
      <inkml:brushProperty name="color" value="#E71224"/>
    </inkml:brush>
  </inkml:definitions>
  <inkml:trace contextRef="#ctx0" brushRef="#br0">1 0 24575,'0'5'0,"0"9"0,0 9 0,0 8 0,0 3 0,0 1 0,0-5-8191</inkml:trace>
</inkml:ink>
</file>

<file path=ppt/ink/ink4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0-18T04:50:58.779"/>
    </inkml:context>
    <inkml:brush xml:id="br0">
      <inkml:brushProperty name="width" value="0.05" units="cm"/>
      <inkml:brushProperty name="height" value="0.05" units="cm"/>
      <inkml:brushProperty name="color" value="#E71224"/>
    </inkml:brush>
  </inkml:definitions>
  <inkml:trace contextRef="#ctx0" brushRef="#br0">76 0 24575,'-5'0'0,"-1"5"0,-4 1 0,-1 4 0,-2 1 0,0 2 0,3 4 0,3 4 0,7-2 0,4 0 0,5-3 0,6 0 0,5 2 0,-1 3 0,1-3 0,-3-4-8191</inkml:trace>
</inkml:ink>
</file>

<file path=ppt/ink/ink4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0-18T04:51:00.928"/>
    </inkml:context>
    <inkml:brush xml:id="br0">
      <inkml:brushProperty name="width" value="0.05" units="cm"/>
      <inkml:brushProperty name="height" value="0.05" units="cm"/>
      <inkml:brushProperty name="color" value="#E71224"/>
    </inkml:brush>
  </inkml:definitions>
  <inkml:trace contextRef="#ctx0" brushRef="#br0">2 34 24575,'0'345'0,"-2"-436"0,5-113 0,-3 200 0,1 0 0,-1 0 0,1 0 0,1 1 0,-1-1 0,0 0 0,1 1 0,0-1 0,0 1 0,0-1 0,0 1 0,0 0 0,1 0 0,0 0 0,-1 0 0,1 0 0,0 1 0,0 0 0,0-1 0,1 1 0,-1 0 0,1 0 0,-1 1 0,1-1 0,-1 1 0,1-1 0,0 1 0,0 0 0,0 1 0,5-1 0,-3 0 0,1 0 0,-1 1 0,1 0 0,0 0 0,-1 1 0,1 0 0,-1 0 0,1 0 0,-1 1 0,0 0 0,1 0 0,-1 1 0,0-1 0,0 2 0,-1-1 0,1 0 0,8 8 0,-12-9 4,0 0 0,1 0-1,-1 1 1,0-1 0,0 1 0,-1-1-1,1 1 1,0 0 0,-1-1 0,0 1-1,0 0 1,0 0 0,0 0 0,0 0-1,0 0 1,-1 0 0,1 0 0,-1 0-1,0 1 1,0-1 0,0 0 0,-1 0-1,1 0 1,-1 0 0,1 0 0,-1 0-1,0 0 1,0 0 0,-1 0 0,1 0-1,-3 3 1,1-1-97,0 0 0,-1 0 1,0-1-1,0 0 0,0 1 0,-1-1 0,1-1 0,-1 1 1,0-1-1,0 0 0,0 0 0,-1 0 0,1 0 1,0-1-1,-10 2 0,-8 1-6733</inkml:trace>
</inkml:ink>
</file>

<file path=ppt/ink/ink4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0-18T04:51:02.176"/>
    </inkml:context>
    <inkml:brush xml:id="br0">
      <inkml:brushProperty name="width" value="0.05" units="cm"/>
      <inkml:brushProperty name="height" value="0.05" units="cm"/>
      <inkml:brushProperty name="color" value="#E71224"/>
    </inkml:brush>
  </inkml:definitions>
  <inkml:trace contextRef="#ctx0" brushRef="#br0">275 2 24575,'-31'-1'0,"-30"0"0,58 1 0,-1 1 0,1-1 0,-1 1 0,1-1 0,-1 1 0,1 0 0,-1 1 0,1-1 0,0 0 0,-1 1 0,1 0 0,-5 3 0,7-4 0,1 0 0,-1 0 0,1 0 0,-1-1 0,1 1 0,-1 0 0,1 0 0,-1 0 0,1 0 0,-1 0 0,1 0 0,0 0 0,0 0 0,0 0 0,-1 0 0,1 0 0,0 0 0,0 0 0,0 0 0,1 0 0,-1 0 0,0 0 0,0 0 0,0 0 0,1-1 0,-1 1 0,0 0 0,1 0 0,-1 0 0,1 0 0,-1 0 0,1 0 0,0-1 0,-1 1 0,1 0 0,0 0 0,-1-1 0,1 1 0,1 0 0,34 25 0,18-5 0,-44-18 0,0 1 0,0-1 0,-1 1 0,1 1 0,-1 0 0,9 7 0,-15-10 0,-1 0 0,0 0 0,0 1 0,0-1 0,0 1 0,0 0 0,0-1 0,-1 1 0,1 0 0,-1 0 0,0 0 0,0 0 0,0 0 0,0 0 0,0 1 0,-1-1 0,0 0 0,1 0 0,-1 0 0,0 1 0,-1-1 0,1 0 0,0 0 0,-2 5 0,1-3 0,-1 1 0,0 0 0,0-1 0,0 0 0,0 1 0,-1-1 0,0 0 0,0 0 0,-1 0 0,1-1 0,-1 1 0,0-1 0,0 0 0,0 0 0,-1 0 0,1-1 0,-1 0 0,0 1 0,0-2 0,0 1 0,0 0 0,-1-1 0,1 0 0,-1-1 0,0 1 0,-10 1 0,-9 0 0,0 0 0,0-2 0,0-1 0,-48-5 0,72 5 4,-1 0 0,0 0 0,1 0 0,-1-1 0,1 1-1,-1 0 1,0-1 0,1 1 0,-1-1 0,1 1 0,-1-1 0,1 0-1,0 1 1,-1-1 0,1 0 0,0 0 0,-1 0 0,1 0 0,0 0-1,0-1 1,0 1 0,0 0 0,0 0 0,0-1 0,0 1-1,0-1 1,1 1 0,-1-1 0,0 1 0,0-3 0,1 1-92,0 0 1,1 0 0,-1 0-1,0 1 1,1-1 0,0 0-1,-1 0 1,1 1 0,0-1-1,1 0 1,-1 1 0,0-1-1,1 1 1,-1-1 0,1 1-1,2-3 1,17-17-6739</inkml:trace>
</inkml:ink>
</file>

<file path=ppt/ink/ink4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0-18T04:51:03.076"/>
    </inkml:context>
    <inkml:brush xml:id="br0">
      <inkml:brushProperty name="width" value="0.05" units="cm"/>
      <inkml:brushProperty name="height" value="0.05" units="cm"/>
      <inkml:brushProperty name="color" value="#E71224"/>
    </inkml:brush>
  </inkml:definitions>
  <inkml:trace contextRef="#ctx0" brushRef="#br0">1 0 24575,'0'9'0,"0"8"0,0 5 0,0 8 0,0 3 0,0 1 0,0-1 0,0-2 0,0-2 0,0-5-8191</inkml:trace>
</inkml:ink>
</file>

<file path=ppt/ink/ink5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0-18T04:51:03.738"/>
    </inkml:context>
    <inkml:brush xml:id="br0">
      <inkml:brushProperty name="width" value="0.05" units="cm"/>
      <inkml:brushProperty name="height" value="0.05" units="cm"/>
      <inkml:brushProperty name="color" value="#E71224"/>
    </inkml:brush>
  </inkml:definitions>
  <inkml:trace contextRef="#ctx0" brushRef="#br0">27 0 24575,'0'5'0,"0"5"0,0 7 0,0 8 0,0 10 0,0 7 0,0 1 0,0 3 0,0-3 0,0-3 0,-5-14 0,-5-11 0,-2-8-8191</inkml:trace>
</inkml:ink>
</file>

<file path=ppt/ink/ink5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0-18T04:51:04.814"/>
    </inkml:context>
    <inkml:brush xml:id="br0">
      <inkml:brushProperty name="width" value="0.05" units="cm"/>
      <inkml:brushProperty name="height" value="0.05" units="cm"/>
      <inkml:brushProperty name="color" value="#E71224"/>
    </inkml:brush>
  </inkml:definitions>
  <inkml:trace contextRef="#ctx0" brushRef="#br0">1 0 24575,'4'0'0,"7"0"0,5 0 0,5 0 0,3 0 0,2 0 0,1 0 0,-4 0-8191</inkml:trace>
</inkml:ink>
</file>

<file path=ppt/ink/ink5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0-18T04:51:07.963"/>
    </inkml:context>
    <inkml:brush xml:id="br0">
      <inkml:brushProperty name="width" value="0.05" units="cm"/>
      <inkml:brushProperty name="height" value="0.05" units="cm"/>
      <inkml:brushProperty name="color" value="#E71224"/>
    </inkml:brush>
  </inkml:definitions>
  <inkml:trace contextRef="#ctx0" brushRef="#br0">72 143 24575,'1'101'0,"-3"109"0,-3-191 0,-1-28 0,-2-30 0,0-42 0,4 1 0,10-124 0,-5 201 0,0 0 0,0 0 0,0 0 0,1 0 0,-1 0 0,1 0 0,0 0 0,0 0 0,-1 0 0,2 1 0,-1-1 0,0 1 0,1 0 0,-1-1 0,1 1 0,-1 0 0,1 0 0,0 1 0,0-1 0,0 1 0,0-1 0,0 1 0,0 0 0,0 0 0,1 0 0,-1 1 0,0-1 0,1 1 0,-1 0 0,0 0 0,7 0 0,-6 0 0,0 0 0,0-1 0,0 2 0,0-1 0,0 0 0,0 1 0,0 0 0,0 0 0,0 0 0,0 1 0,0-1 0,-1 1 0,1 0 0,0 0 0,-1 0 0,0 0 0,1 1 0,-1-1 0,0 1 0,0 0 0,0 0 0,-1 0 0,1 0 0,-1 0 0,0 1 0,3 3 0,-2 7 0,1-1 0,-1 1 0,-1 0 0,-1 0 0,0 0 0,0 0 0,-4 23 0,3-32 0,0 0 0,-1 0 0,0 0 0,0 0 0,-1 0 0,1 0 0,-1 0 0,0-1 0,-1 1 0,1-1 0,-1 1 0,1-1 0,-1 0 0,-1 0 0,1 0 0,0-1 0,-1 1 0,0-1 0,0 1 0,0-1 0,0-1 0,-1 1 0,-7 4 0,-2-4 0,0 1 0,0-1 0,-1-1 0,-21 0 0,-35 7 0,71-9 0,0 0 0,0 0 0,0 0 0,-1 0 0,1 0 0,0 0 0,0 0 0,0 0 0,0 0 0,0 0 0,-1 0 0,1 1 0,0-1 0,0 0 0,0 0 0,0 0 0,0 0 0,0 0 0,-1 0 0,1 0 0,0 1 0,0-1 0,0 0 0,0 0 0,0 0 0,0 0 0,0 0 0,0 1 0,0-1 0,0 0 0,0 0 0,0 0 0,0 0 0,0 1 0,0-1 0,0 0 0,0 0 0,0 0 0,0 0 0,0 1 0,0-1 0,0 0 0,0 0 0,0 0 0,0 0 0,0 1 0,0-1 0,0 0 0,0 0 0,0 0 0,0 0 0,1 0 0,-1 0 0,0 1 0,0-1 0,0 0 0,0 0 0,1 0 0,13 12 0,25 10 0,-37-21 0,2 1-48,37 20-610,50 34-1,-73-43-6167</inkml:trace>
</inkml:ink>
</file>

<file path=ppt/ink/ink5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0-18T04:51:09.101"/>
    </inkml:context>
    <inkml:brush xml:id="br0">
      <inkml:brushProperty name="width" value="0.05" units="cm"/>
      <inkml:brushProperty name="height" value="0.05" units="cm"/>
      <inkml:brushProperty name="color" value="#E71224"/>
    </inkml:brush>
  </inkml:definitions>
  <inkml:trace contextRef="#ctx0" brushRef="#br0">262 2 24575,'-32'0'0,"18"-1"0,-1 0 0,1 2 0,0 0 0,-1 0 0,1 1 0,-15 5 0,26-6 0,-1 1 0,0 0 0,0 0 0,1 0 0,-1 0 0,1 0 0,0 1 0,-1 0 0,1-1 0,1 1 0,-1 0 0,0 1 0,1-1 0,-1 0 0,1 1 0,0 0 0,0-1 0,0 1 0,1 0 0,0 0 0,-1 0 0,1 0 0,0 0 0,1 0 0,-1 7 0,0-8 0,1 0 0,0 0 0,-1 0 0,1 0 0,0 0 0,1-1 0,-1 1 0,0 0 0,1 0 0,0 0 0,0-1 0,-1 1 0,2 0 0,-1-1 0,0 1 0,0 0 0,1-1 0,-1 0 0,1 1 0,0-1 0,0 0 0,0 0 0,3 3 0,3-1 0,-1 1 0,1-2 0,0 1 0,-1-1 0,2 0 0,10 2 0,-11-3 0,0 0 0,1 1 0,-1 0 0,0 1 0,-1-1 0,9 7 0,-15-10 0,-1 0 0,1 0 0,-1 1 0,1-1 0,-1 0 0,0 1 0,1-1 0,-1 0 0,1 1 0,-1-1 0,0 1 0,1-1 0,-1 1 0,0-1 0,1 1 0,-1-1 0,0 1 0,0-1 0,0 1 0,1-1 0,-1 1 0,0-1 0,0 1 0,0-1 0,0 1 0,0-1 0,0 1 0,0 0 0,0-1 0,0 1 0,0-1 0,-1 1 0,1-1 0,0 1 0,0-1 0,-1 2 0,-20 12 0,-29 0 0,16-11-682,-47-2-1,57-1-6143</inkml:trace>
</inkml:ink>
</file>

<file path=ppt/ink/ink5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0-18T04:51:09.897"/>
    </inkml:context>
    <inkml:brush xml:id="br0">
      <inkml:brushProperty name="width" value="0.05" units="cm"/>
      <inkml:brushProperty name="height" value="0.05" units="cm"/>
      <inkml:brushProperty name="color" value="#E71224"/>
    </inkml:brush>
  </inkml:definitions>
  <inkml:trace contextRef="#ctx0" brushRef="#br0">1 0 24575,'0'5'0,"0"5"0,0 6 0,0 5 0,0 8 0,0 3 0,0 1 0,0-1 0,0-1 0,0-2 0,0-5-8191</inkml:trace>
</inkml:ink>
</file>

<file path=ppt/ink/ink5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0-18T04:51:10.950"/>
    </inkml:context>
    <inkml:brush xml:id="br0">
      <inkml:brushProperty name="width" value="0.05" units="cm"/>
      <inkml:brushProperty name="height" value="0.05" units="cm"/>
      <inkml:brushProperty name="color" value="#E71224"/>
    </inkml:brush>
  </inkml:definitions>
  <inkml:trace contextRef="#ctx0" brushRef="#br0">1 0 24575,'9'0'0,"7"0"0,6 0 0,8 0 0,3 0 0,1 0 0,-1 0 0,-2 0 0,-6 0-8191</inkml:trace>
</inkml:ink>
</file>

<file path=ppt/ink/ink5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0-18T04:51:14.406"/>
    </inkml:context>
    <inkml:brush xml:id="br0">
      <inkml:brushProperty name="width" value="0.05" units="cm"/>
      <inkml:brushProperty name="height" value="0.05" units="cm"/>
      <inkml:brushProperty name="color" value="#E71224"/>
    </inkml:brush>
  </inkml:definitions>
  <inkml:trace contextRef="#ctx0" brushRef="#br0">256 0 24575,'-9'1'0,"0"0"0,0 1 0,1 0 0,-1 0 0,1 1 0,-1 0 0,1 0 0,0 1 0,0 0 0,1 0 0,-14 11 0,6-4 0,1 1 0,1 0 0,0 1 0,-20 25 0,28-31 0,0 1 0,0 0 0,1 0 0,0 0 0,0 0 0,1 1 0,0-1 0,1 1 0,0 0 0,-2 15 0,4-20 0,0 0 0,-1 0 0,2 1 0,-1-1 0,0 0 0,1 0 0,0 0 0,0-1 0,0 1 0,0 0 0,1 0 0,-1 0 0,1-1 0,0 1 0,0-1 0,0 1 0,1-1 0,-1 0 0,1 0 0,0 0 0,0 0 0,0-1 0,0 1 0,0-1 0,7 4 0,14 4 0,-20-9 0,0 1 0,1 0 0,-1 0 0,0 0 0,0 0 0,0 1 0,4 3 0,-8-6 0,0 0 0,0 0 0,0 0 0,0 0 0,0 0 0,1 0 0,-1 0 0,0 0 0,0 1 0,0-1 0,0 0 0,0 0 0,0 0 0,0 0 0,0 0 0,0 1 0,0-1 0,0 0 0,0 0 0,1 0 0,-1 0 0,0 1 0,0-1 0,0 0 0,0 0 0,0 0 0,-1 0 0,1 1 0,0-1 0,0 0 0,0 0 0,0 0 0,0 0 0,0 0 0,0 1 0,0-1 0,0 0 0,0 0 0,0 0 0,0 0 0,-1 0 0,1 0 0,0 1 0,0-1 0,0 0 0,0 0 0,0 0 0,-1 0 0,1 0 0,0 0 0,0 0 0,0 0 0,-15 4 0,-15-1 0,-23-3-1365,28-1-5461</inkml:trace>
</inkml:ink>
</file>

<file path=ppt/ink/ink5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0-18T04:51:15.517"/>
    </inkml:context>
    <inkml:brush xml:id="br0">
      <inkml:brushProperty name="width" value="0.05" units="cm"/>
      <inkml:brushProperty name="height" value="0.05" units="cm"/>
      <inkml:brushProperty name="color" value="#E71224"/>
    </inkml:brush>
  </inkml:definitions>
  <inkml:trace contextRef="#ctx0" brushRef="#br0">1 0 24575,'4'2'0,"1"-1"0,0 1 0,-1 0 0,0 0 0,1 1 0,-1-1 0,0 1 0,0 0 0,-1 0 0,1 0 0,4 5 0,14 11 0,-10-11 0,-1-1 0,1 0 0,1-1 0,16 6 0,-25-11 0,0 0 0,0 0 0,-1 0 0,1 0 0,0-1 0,0 0 0,0 0 0,0 0 0,0 0 0,0 0 0,-1-1 0,1 0 0,0 0 0,0 0 0,-1 0 0,1 0 0,0-1 0,-1 0 0,5-3 0,15-5 0,-23 10 0,1 0 0,-1 0 0,1 0 0,-1 0 0,0 0 0,1 0 0,-1 0 0,1 0 0,-1 0 0,1 0 0,-1 0 0,0 0 0,1 1 0,-1-1 0,1 0 0,-1 0 0,0 0 0,1 1 0,-1-1 0,0 0 0,1 1 0,-1-1 0,0 0 0,1 1 0,-1-1 0,0 0 0,1 1 0,0 3 0,0 0 0,-1 0 0,1 0 0,-1 0 0,1 0 0,-1 1 0,-1 7 0,0-4 0,-1 55-1365,1-33-5461</inkml:trace>
</inkml:ink>
</file>

<file path=ppt/ink/ink5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0-18T04:51:17.012"/>
    </inkml:context>
    <inkml:brush xml:id="br0">
      <inkml:brushProperty name="width" value="0.05" units="cm"/>
      <inkml:brushProperty name="height" value="0.05" units="cm"/>
      <inkml:brushProperty name="color" value="#E71224"/>
    </inkml:brush>
  </inkml:definitions>
  <inkml:trace contextRef="#ctx0" brushRef="#br0">1 123 24575,'0'185'0,"0"-408"0,0 221 0,0 0 0,0 0 0,0-1 0,1 1 0,-1 0 0,0 0 0,1 0 0,-1-1 0,1 1 0,0 0 0,0 0 0,0 0 0,0 0 0,0 0 0,0 0 0,0 0 0,1 1 0,-1-1 0,1 0 0,2-2 0,-2 3 0,0 1 0,0-1 0,0 1 0,-1 0 0,1-1 0,0 1 0,0 0 0,0 0 0,0 0 0,0 0 0,-1 0 0,1 1 0,0-1 0,0 1 0,0-1 0,0 1 0,-1-1 0,1 1 0,2 1 0,7 5 0,-1-1 0,1 2 0,-1-1 0,-1 2 0,18 17 0,19 38 0,-29-37 0,-17-26 0,1-1 0,-1 0 0,0 1 0,0-1 0,1 1 0,-1-1 0,0 0 0,0 1 0,1-1 0,-1 0 0,0 1 0,1-1 0,-1 0 0,1 1 0,-1-1 0,0 0 0,1 0 0,-1 0 0,1 1 0,-1-1 0,1 0 0,-1 0 0,1 0 0,-1 0 0,0 0 0,1 0 0,-1 0 0,1 0 0,-1 0 0,1 0 0,-1 0 0,1 0 0,-1 0 0,1 0 0,0-1 0,12-15 0,3-28 0,-16 44 0,7-26-455,-1-1 0,2-32 0,-6 28-6371</inkml:trace>
</inkml:ink>
</file>

<file path=ppt/ink/ink5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0-18T04:51:19.642"/>
    </inkml:context>
    <inkml:brush xml:id="br0">
      <inkml:brushProperty name="width" value="0.05" units="cm"/>
      <inkml:brushProperty name="height" value="0.05" units="cm"/>
      <inkml:brushProperty name="color" value="#E71224"/>
    </inkml:brush>
  </inkml:definitions>
  <inkml:trace contextRef="#ctx0" brushRef="#br0">81 88 24575,'1'127'0,"-3"146"0,2-266 0,-5 51 0,5-55 0,-1 1 0,0 0 0,0-1 0,0 1 0,0-1 0,0 1 0,-1-1 0,0 0 0,1 0 0,-1 1 0,0-1 0,-4 3 0,6-6 0,-1 1 0,1-1 0,-1 0 0,1 0 0,-1 0 0,0 0 0,1 0 0,-1 0 0,1 0 0,-1 0 0,1 0 0,-1 0 0,1 0 0,-1 0 0,0-1 0,1 1 0,-1 0 0,1 0 0,-1 0 0,1-1 0,-1 1 0,1 0 0,-1-1 0,1 1 0,0 0 0,-1-1 0,1 1 0,-1-1 0,1 1 0,0-1 0,-1 1 0,1-1 0,0 1 0,0-1 0,-1 1 0,1-1 0,0 1 0,0-1 0,0 1 0,0-1 0,-1 1 0,1-1 0,0 0 0,0 0 0,-10-30 0,10 30 0,-11-66 0,2 0 0,3 0 0,6-131 0,1 123 0,-1 72 0,1-1 0,-1 1 0,1 0 0,-1 0 0,1-1 0,0 1 0,0 0 0,0 0 0,0 0 0,1 0 0,0 0 0,-1 0 0,1 1 0,0-1 0,0 0 0,0 1 0,1 0 0,-1-1 0,0 1 0,1 0 0,0 0 0,-1 0 0,1 1 0,0-1 0,0 0 0,0 1 0,0 0 0,0 0 0,1 0 0,-1 0 0,0 1 0,5-1 0,12-2 0,1 1 0,0 1 0,0 1 0,24 3 0,-13-1 0,0-1-1365,-6 0-5461</inkml:trace>
</inkml:ink>
</file>

<file path=ppt/ink/ink6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0-18T04:51:20.371"/>
    </inkml:context>
    <inkml:brush xml:id="br0">
      <inkml:brushProperty name="width" value="0.05" units="cm"/>
      <inkml:brushProperty name="height" value="0.05" units="cm"/>
      <inkml:brushProperty name="color" value="#E71224"/>
    </inkml:brush>
  </inkml:definitions>
  <inkml:trace contextRef="#ctx0" brushRef="#br0">1 0 24575,'4'0'0,"7"5"0,5 0 0,4 1 0,4-1 0,-2-2-8191</inkml:trace>
</inkml:ink>
</file>

<file path=ppt/ink/ink6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0-18T04:51:21.080"/>
    </inkml:context>
    <inkml:brush xml:id="br0">
      <inkml:brushProperty name="width" value="0.05" units="cm"/>
      <inkml:brushProperty name="height" value="0.05" units="cm"/>
      <inkml:brushProperty name="color" value="#E71224"/>
    </inkml:brush>
  </inkml:definitions>
  <inkml:trace contextRef="#ctx0" brushRef="#br0">1 0 24575,'0'5'0,"0"10"0,0 7 0,0 5 0,4 1 0,2 2 0,0-1 0,-2-5-8191</inkml:trace>
</inkml:ink>
</file>

<file path=ppt/ink/ink6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0-18T04:51:23.106"/>
    </inkml:context>
    <inkml:brush xml:id="br0">
      <inkml:brushProperty name="width" value="0.05" units="cm"/>
      <inkml:brushProperty name="height" value="0.05" units="cm"/>
      <inkml:brushProperty name="color" value="#E71224"/>
    </inkml:brush>
  </inkml:definitions>
  <inkml:trace contextRef="#ctx0" brushRef="#br0">1 290 24575,'3'50'0,"3"-1"0,2 0 0,18 64 0,-9-41 0,-8-37 0,-9-35 0,0 0 0,0 0 0,0 0 0,0-1 0,0 1 0,0 0 0,0 0 0,0 0 0,1 0 0,-1 0 0,0 0 0,0 0 0,0 0 0,0 0 0,0 0 0,0 0 0,0 0 0,1 0 0,-1 0 0,0 0 0,0 0 0,0 0 0,0 0 0,0 0 0,0 0 0,1 0 0,-1 0 0,0 0 0,0 0 0,0 0 0,0 0 0,0 0 0,0 0 0,1 0 0,-1 0 0,0 1 0,0-1 0,0 0 0,0 0 0,0 0 0,0 0 0,0 0 0,0 0 0,0 0 0,0 0 0,0 1 0,1-1 0,-1 0 0,0 0 0,0 0 0,0 0 0,0 0 0,0 0 0,0 1 0,0-1 0,0 0 0,0 0 0,0 0 0,0 0 0,4-18 0,-1-28 0,-5 2 0,-12-77 0,8 83 0,5 36 0,1-1 0,-1 0 0,1 0 0,0 1 0,0-1 0,0 0 0,0 0 0,0 1 0,1-1 0,-1 0 0,1 0 0,0 1 0,0-1 0,0 1 0,0-1 0,0 1 0,1-1 0,-1 1 0,1 0 0,-1-1 0,1 1 0,3-3 0,-3 4 0,1-1 0,-1 1 0,1 0 0,-1 0 0,1 1 0,-1-1 0,1 0 0,-1 1 0,1 0 0,0-1 0,-1 1 0,1 0 0,-1 0 0,1 1 0,0-1 0,-1 1 0,1-1 0,-1 1 0,1 0 0,-1 0 0,1 0 0,-1 0 0,0 0 0,4 2 0,0 1 0,0 1 0,-1-1 0,1 1 0,-1 0 0,0 0 0,0 1 0,-1 0 0,1-1 0,6 14 0,-8-13 0,0-1 0,0 1 0,1-1 0,0 0 0,0 0 0,0 0 0,1-1 0,0 1 0,0-1 0,0 0 0,0-1 0,10 6 0,-13-8 0,-1-1 0,0 1 0,1-1 0,-1 0 0,1 1 0,-1-1 0,0 0 0,1 0 0,-1 0 0,0 0 0,1 0 0,-1-1 0,1 1 0,-1 0 0,0-1 0,1 1 0,-1-1 0,0 1 0,0-1 0,1 0 0,-1 1 0,0-1 0,0 0 0,0 0 0,0 0 0,0 0 0,0 0 0,0 0 0,0 0 0,0 0 0,0 0 0,-1 0 0,1-1 0,-1 1 0,1 0 0,0 0 0,-1-1 0,0 1 0,1 0 0,-1-1 0,0-1 0,3-9 0,-1 1 0,0-1 0,1-20 0,-3 29 0,-3-110-17,0-6 111,4 105-300,0 0 0,1 1 0,0-1 0,2 0 0,-1 1 0,8-17 0,-1 8-6620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61D25BA-BC0B-4BCE-8F5B-DB902A0C47E0}" type="datetimeFigureOut">
              <a:rPr lang="en-GB" smtClean="0"/>
              <a:t>17/10/2023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D43D11-169C-403B-AE90-DBA81AF33F77}" type="slidenum">
              <a:rPr lang="en-GB" smtClean="0"/>
              <a:t>‹#›</a:t>
            </a:fld>
            <a:endParaRPr lang="en-GB"/>
          </a:p>
        </p:txBody>
      </p:sp>
    </p:spTree>
    <p:extLst>
      <p:ext uri="{BB962C8B-B14F-4D97-AF65-F5344CB8AC3E}">
        <p14:creationId xmlns:p14="http://schemas.microsoft.com/office/powerpoint/2010/main" val="33177372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5</a:t>
            </a:fld>
            <a:endParaRPr lang="en-GB"/>
          </a:p>
        </p:txBody>
      </p:sp>
    </p:spTree>
    <p:extLst>
      <p:ext uri="{BB962C8B-B14F-4D97-AF65-F5344CB8AC3E}">
        <p14:creationId xmlns:p14="http://schemas.microsoft.com/office/powerpoint/2010/main" val="26338753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6</a:t>
            </a:fld>
            <a:endParaRPr lang="en-GB"/>
          </a:p>
        </p:txBody>
      </p:sp>
    </p:spTree>
    <p:extLst>
      <p:ext uri="{BB962C8B-B14F-4D97-AF65-F5344CB8AC3E}">
        <p14:creationId xmlns:p14="http://schemas.microsoft.com/office/powerpoint/2010/main" val="6545037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7</a:t>
            </a:fld>
            <a:endParaRPr lang="en-GB"/>
          </a:p>
        </p:txBody>
      </p:sp>
    </p:spTree>
    <p:extLst>
      <p:ext uri="{BB962C8B-B14F-4D97-AF65-F5344CB8AC3E}">
        <p14:creationId xmlns:p14="http://schemas.microsoft.com/office/powerpoint/2010/main" val="38318970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8</a:t>
            </a:fld>
            <a:endParaRPr lang="en-GB"/>
          </a:p>
        </p:txBody>
      </p:sp>
    </p:spTree>
    <p:extLst>
      <p:ext uri="{BB962C8B-B14F-4D97-AF65-F5344CB8AC3E}">
        <p14:creationId xmlns:p14="http://schemas.microsoft.com/office/powerpoint/2010/main" val="17439440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9</a:t>
            </a:fld>
            <a:endParaRPr lang="en-GB"/>
          </a:p>
        </p:txBody>
      </p:sp>
    </p:spTree>
    <p:extLst>
      <p:ext uri="{BB962C8B-B14F-4D97-AF65-F5344CB8AC3E}">
        <p14:creationId xmlns:p14="http://schemas.microsoft.com/office/powerpoint/2010/main" val="13076763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0" dirty="0">
              <a:solidFill>
                <a:srgbClr val="555555"/>
              </a:solidFill>
              <a:effectLst/>
              <a:latin typeface="Arial" panose="020B0604020202020204" pitchFamily="34" charset="0"/>
            </a:endParaRPr>
          </a:p>
        </p:txBody>
      </p:sp>
      <p:sp>
        <p:nvSpPr>
          <p:cNvPr id="4" name="Slide Number Placeholder 3"/>
          <p:cNvSpPr>
            <a:spLocks noGrp="1"/>
          </p:cNvSpPr>
          <p:nvPr>
            <p:ph type="sldNum" sz="quarter" idx="5"/>
          </p:nvPr>
        </p:nvSpPr>
        <p:spPr/>
        <p:txBody>
          <a:bodyPr/>
          <a:lstStyle/>
          <a:p>
            <a:fld id="{1FD43D11-169C-403B-AE90-DBA81AF33F77}" type="slidenum">
              <a:rPr lang="en-GB" smtClean="0"/>
              <a:t>10</a:t>
            </a:fld>
            <a:endParaRPr lang="en-GB"/>
          </a:p>
        </p:txBody>
      </p:sp>
    </p:spTree>
    <p:extLst>
      <p:ext uri="{BB962C8B-B14F-4D97-AF65-F5344CB8AC3E}">
        <p14:creationId xmlns:p14="http://schemas.microsoft.com/office/powerpoint/2010/main" val="25469085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11</a:t>
            </a:fld>
            <a:endParaRPr lang="en-GB"/>
          </a:p>
        </p:txBody>
      </p:sp>
    </p:spTree>
    <p:extLst>
      <p:ext uri="{BB962C8B-B14F-4D97-AF65-F5344CB8AC3E}">
        <p14:creationId xmlns:p14="http://schemas.microsoft.com/office/powerpoint/2010/main" val="25573793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12</a:t>
            </a:fld>
            <a:endParaRPr lang="en-GB"/>
          </a:p>
        </p:txBody>
      </p:sp>
    </p:spTree>
    <p:extLst>
      <p:ext uri="{BB962C8B-B14F-4D97-AF65-F5344CB8AC3E}">
        <p14:creationId xmlns:p14="http://schemas.microsoft.com/office/powerpoint/2010/main" val="33816232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13</a:t>
            </a:fld>
            <a:endParaRPr lang="en-GB"/>
          </a:p>
        </p:txBody>
      </p:sp>
    </p:spTree>
    <p:extLst>
      <p:ext uri="{BB962C8B-B14F-4D97-AF65-F5344CB8AC3E}">
        <p14:creationId xmlns:p14="http://schemas.microsoft.com/office/powerpoint/2010/main" val="41125354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sym typeface="Wingdings" panose="05000000000000000000" pitchFamily="2" charset="2"/>
            </a:endParaRPr>
          </a:p>
        </p:txBody>
      </p:sp>
      <p:sp>
        <p:nvSpPr>
          <p:cNvPr id="4" name="Slide Number Placeholder 3"/>
          <p:cNvSpPr>
            <a:spLocks noGrp="1"/>
          </p:cNvSpPr>
          <p:nvPr>
            <p:ph type="sldNum" sz="quarter" idx="5"/>
          </p:nvPr>
        </p:nvSpPr>
        <p:spPr/>
        <p:txBody>
          <a:bodyPr/>
          <a:lstStyle/>
          <a:p>
            <a:fld id="{1FD43D11-169C-403B-AE90-DBA81AF33F77}" type="slidenum">
              <a:rPr lang="en-GB" smtClean="0"/>
              <a:t>14</a:t>
            </a:fld>
            <a:endParaRPr lang="en-GB"/>
          </a:p>
        </p:txBody>
      </p:sp>
    </p:spTree>
    <p:extLst>
      <p:ext uri="{BB962C8B-B14F-4D97-AF65-F5344CB8AC3E}">
        <p14:creationId xmlns:p14="http://schemas.microsoft.com/office/powerpoint/2010/main" val="12244464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15</a:t>
            </a:fld>
            <a:endParaRPr lang="en-GB"/>
          </a:p>
        </p:txBody>
      </p:sp>
    </p:spTree>
    <p:extLst>
      <p:ext uri="{BB962C8B-B14F-4D97-AF65-F5344CB8AC3E}">
        <p14:creationId xmlns:p14="http://schemas.microsoft.com/office/powerpoint/2010/main" val="24104609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0" dirty="0">
              <a:solidFill>
                <a:srgbClr val="333333"/>
              </a:solidFill>
              <a:effectLst/>
              <a:latin typeface="Helvetica Neue"/>
            </a:endParaRPr>
          </a:p>
        </p:txBody>
      </p:sp>
      <p:sp>
        <p:nvSpPr>
          <p:cNvPr id="4" name="Slide Number Placeholder 3"/>
          <p:cNvSpPr>
            <a:spLocks noGrp="1"/>
          </p:cNvSpPr>
          <p:nvPr>
            <p:ph type="sldNum" sz="quarter" idx="5"/>
          </p:nvPr>
        </p:nvSpPr>
        <p:spPr/>
        <p:txBody>
          <a:bodyPr/>
          <a:lstStyle/>
          <a:p>
            <a:fld id="{1FD43D11-169C-403B-AE90-DBA81AF33F77}" type="slidenum">
              <a:rPr lang="en-GB" smtClean="0"/>
              <a:t>16</a:t>
            </a:fld>
            <a:endParaRPr lang="en-GB"/>
          </a:p>
        </p:txBody>
      </p:sp>
    </p:spTree>
    <p:extLst>
      <p:ext uri="{BB962C8B-B14F-4D97-AF65-F5344CB8AC3E}">
        <p14:creationId xmlns:p14="http://schemas.microsoft.com/office/powerpoint/2010/main" val="9311753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0" dirty="0">
              <a:solidFill>
                <a:srgbClr val="333333"/>
              </a:solidFill>
              <a:effectLst/>
              <a:latin typeface="Helvetica Neue"/>
            </a:endParaRPr>
          </a:p>
        </p:txBody>
      </p:sp>
      <p:sp>
        <p:nvSpPr>
          <p:cNvPr id="4" name="Slide Number Placeholder 3"/>
          <p:cNvSpPr>
            <a:spLocks noGrp="1"/>
          </p:cNvSpPr>
          <p:nvPr>
            <p:ph type="sldNum" sz="quarter" idx="5"/>
          </p:nvPr>
        </p:nvSpPr>
        <p:spPr/>
        <p:txBody>
          <a:bodyPr/>
          <a:lstStyle/>
          <a:p>
            <a:fld id="{1FD43D11-169C-403B-AE90-DBA81AF33F77}" type="slidenum">
              <a:rPr lang="en-GB" smtClean="0"/>
              <a:t>17</a:t>
            </a:fld>
            <a:endParaRPr lang="en-GB"/>
          </a:p>
        </p:txBody>
      </p:sp>
    </p:spTree>
    <p:extLst>
      <p:ext uri="{BB962C8B-B14F-4D97-AF65-F5344CB8AC3E}">
        <p14:creationId xmlns:p14="http://schemas.microsoft.com/office/powerpoint/2010/main" val="27380473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0" dirty="0">
              <a:solidFill>
                <a:srgbClr val="333333"/>
              </a:solidFill>
              <a:effectLst/>
              <a:latin typeface="Helvetica Neue"/>
            </a:endParaRPr>
          </a:p>
        </p:txBody>
      </p:sp>
      <p:sp>
        <p:nvSpPr>
          <p:cNvPr id="4" name="Slide Number Placeholder 3"/>
          <p:cNvSpPr>
            <a:spLocks noGrp="1"/>
          </p:cNvSpPr>
          <p:nvPr>
            <p:ph type="sldNum" sz="quarter" idx="5"/>
          </p:nvPr>
        </p:nvSpPr>
        <p:spPr/>
        <p:txBody>
          <a:bodyPr/>
          <a:lstStyle/>
          <a:p>
            <a:fld id="{1FD43D11-169C-403B-AE90-DBA81AF33F77}" type="slidenum">
              <a:rPr lang="en-GB" smtClean="0"/>
              <a:t>18</a:t>
            </a:fld>
            <a:endParaRPr lang="en-GB"/>
          </a:p>
        </p:txBody>
      </p:sp>
    </p:spTree>
    <p:extLst>
      <p:ext uri="{BB962C8B-B14F-4D97-AF65-F5344CB8AC3E}">
        <p14:creationId xmlns:p14="http://schemas.microsoft.com/office/powerpoint/2010/main" val="36359994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0" dirty="0">
              <a:solidFill>
                <a:srgbClr val="333333"/>
              </a:solidFill>
              <a:effectLst/>
              <a:latin typeface="Helvetica Neue"/>
            </a:endParaRPr>
          </a:p>
        </p:txBody>
      </p:sp>
      <p:sp>
        <p:nvSpPr>
          <p:cNvPr id="4" name="Slide Number Placeholder 3"/>
          <p:cNvSpPr>
            <a:spLocks noGrp="1"/>
          </p:cNvSpPr>
          <p:nvPr>
            <p:ph type="sldNum" sz="quarter" idx="5"/>
          </p:nvPr>
        </p:nvSpPr>
        <p:spPr/>
        <p:txBody>
          <a:bodyPr/>
          <a:lstStyle/>
          <a:p>
            <a:fld id="{1FD43D11-169C-403B-AE90-DBA81AF33F77}" type="slidenum">
              <a:rPr lang="en-GB" smtClean="0"/>
              <a:t>19</a:t>
            </a:fld>
            <a:endParaRPr lang="en-GB"/>
          </a:p>
        </p:txBody>
      </p:sp>
    </p:spTree>
    <p:extLst>
      <p:ext uri="{BB962C8B-B14F-4D97-AF65-F5344CB8AC3E}">
        <p14:creationId xmlns:p14="http://schemas.microsoft.com/office/powerpoint/2010/main" val="14384252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0" dirty="0">
              <a:solidFill>
                <a:srgbClr val="333333"/>
              </a:solidFill>
              <a:effectLst/>
              <a:latin typeface="Helvetica Neue"/>
            </a:endParaRPr>
          </a:p>
        </p:txBody>
      </p:sp>
      <p:sp>
        <p:nvSpPr>
          <p:cNvPr id="4" name="Slide Number Placeholder 3"/>
          <p:cNvSpPr>
            <a:spLocks noGrp="1"/>
          </p:cNvSpPr>
          <p:nvPr>
            <p:ph type="sldNum" sz="quarter" idx="5"/>
          </p:nvPr>
        </p:nvSpPr>
        <p:spPr/>
        <p:txBody>
          <a:bodyPr/>
          <a:lstStyle/>
          <a:p>
            <a:fld id="{1FD43D11-169C-403B-AE90-DBA81AF33F77}" type="slidenum">
              <a:rPr lang="en-GB" smtClean="0"/>
              <a:t>20</a:t>
            </a:fld>
            <a:endParaRPr lang="en-GB"/>
          </a:p>
        </p:txBody>
      </p:sp>
    </p:spTree>
    <p:extLst>
      <p:ext uri="{BB962C8B-B14F-4D97-AF65-F5344CB8AC3E}">
        <p14:creationId xmlns:p14="http://schemas.microsoft.com/office/powerpoint/2010/main" val="10685495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b="0" i="0" dirty="0">
              <a:solidFill>
                <a:srgbClr val="333333"/>
              </a:solidFill>
              <a:effectLst/>
              <a:latin typeface="Helvetica Neue"/>
            </a:endParaRPr>
          </a:p>
        </p:txBody>
      </p:sp>
      <p:sp>
        <p:nvSpPr>
          <p:cNvPr id="4" name="Slide Number Placeholder 3"/>
          <p:cNvSpPr>
            <a:spLocks noGrp="1"/>
          </p:cNvSpPr>
          <p:nvPr>
            <p:ph type="sldNum" sz="quarter" idx="5"/>
          </p:nvPr>
        </p:nvSpPr>
        <p:spPr/>
        <p:txBody>
          <a:bodyPr/>
          <a:lstStyle/>
          <a:p>
            <a:fld id="{1FD43D11-169C-403B-AE90-DBA81AF33F77}" type="slidenum">
              <a:rPr lang="en-GB" smtClean="0"/>
              <a:t>21</a:t>
            </a:fld>
            <a:endParaRPr lang="en-GB"/>
          </a:p>
        </p:txBody>
      </p:sp>
    </p:spTree>
    <p:extLst>
      <p:ext uri="{BB962C8B-B14F-4D97-AF65-F5344CB8AC3E}">
        <p14:creationId xmlns:p14="http://schemas.microsoft.com/office/powerpoint/2010/main" val="1660484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0" dirty="0">
              <a:solidFill>
                <a:srgbClr val="333333"/>
              </a:solidFill>
              <a:effectLst/>
              <a:latin typeface="Helvetica Neue"/>
            </a:endParaRPr>
          </a:p>
        </p:txBody>
      </p:sp>
      <p:sp>
        <p:nvSpPr>
          <p:cNvPr id="4" name="Slide Number Placeholder 3"/>
          <p:cNvSpPr>
            <a:spLocks noGrp="1"/>
          </p:cNvSpPr>
          <p:nvPr>
            <p:ph type="sldNum" sz="quarter" idx="5"/>
          </p:nvPr>
        </p:nvSpPr>
        <p:spPr/>
        <p:txBody>
          <a:bodyPr/>
          <a:lstStyle/>
          <a:p>
            <a:fld id="{1FD43D11-169C-403B-AE90-DBA81AF33F77}" type="slidenum">
              <a:rPr lang="en-GB" smtClean="0"/>
              <a:t>22</a:t>
            </a:fld>
            <a:endParaRPr lang="en-GB"/>
          </a:p>
        </p:txBody>
      </p:sp>
    </p:spTree>
    <p:extLst>
      <p:ext uri="{BB962C8B-B14F-4D97-AF65-F5344CB8AC3E}">
        <p14:creationId xmlns:p14="http://schemas.microsoft.com/office/powerpoint/2010/main" val="26222289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23</a:t>
            </a:fld>
            <a:endParaRPr lang="en-GB"/>
          </a:p>
        </p:txBody>
      </p:sp>
    </p:spTree>
    <p:extLst>
      <p:ext uri="{BB962C8B-B14F-4D97-AF65-F5344CB8AC3E}">
        <p14:creationId xmlns:p14="http://schemas.microsoft.com/office/powerpoint/2010/main" val="182454060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24</a:t>
            </a:fld>
            <a:endParaRPr lang="en-GB"/>
          </a:p>
        </p:txBody>
      </p:sp>
    </p:spTree>
    <p:extLst>
      <p:ext uri="{BB962C8B-B14F-4D97-AF65-F5344CB8AC3E}">
        <p14:creationId xmlns:p14="http://schemas.microsoft.com/office/powerpoint/2010/main" val="21525731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25</a:t>
            </a:fld>
            <a:endParaRPr lang="en-GB"/>
          </a:p>
        </p:txBody>
      </p:sp>
    </p:spTree>
    <p:extLst>
      <p:ext uri="{BB962C8B-B14F-4D97-AF65-F5344CB8AC3E}">
        <p14:creationId xmlns:p14="http://schemas.microsoft.com/office/powerpoint/2010/main" val="27940564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26</a:t>
            </a:fld>
            <a:endParaRPr lang="en-GB"/>
          </a:p>
        </p:txBody>
      </p:sp>
    </p:spTree>
    <p:extLst>
      <p:ext uri="{BB962C8B-B14F-4D97-AF65-F5344CB8AC3E}">
        <p14:creationId xmlns:p14="http://schemas.microsoft.com/office/powerpoint/2010/main" val="29903766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27</a:t>
            </a:fld>
            <a:endParaRPr lang="en-GB"/>
          </a:p>
        </p:txBody>
      </p:sp>
    </p:spTree>
    <p:extLst>
      <p:ext uri="{BB962C8B-B14F-4D97-AF65-F5344CB8AC3E}">
        <p14:creationId xmlns:p14="http://schemas.microsoft.com/office/powerpoint/2010/main" val="323759614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28</a:t>
            </a:fld>
            <a:endParaRPr lang="en-GB"/>
          </a:p>
        </p:txBody>
      </p:sp>
    </p:spTree>
    <p:extLst>
      <p:ext uri="{BB962C8B-B14F-4D97-AF65-F5344CB8AC3E}">
        <p14:creationId xmlns:p14="http://schemas.microsoft.com/office/powerpoint/2010/main" val="405718608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29</a:t>
            </a:fld>
            <a:endParaRPr lang="en-GB"/>
          </a:p>
        </p:txBody>
      </p:sp>
    </p:spTree>
    <p:extLst>
      <p:ext uri="{BB962C8B-B14F-4D97-AF65-F5344CB8AC3E}">
        <p14:creationId xmlns:p14="http://schemas.microsoft.com/office/powerpoint/2010/main" val="44806379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30</a:t>
            </a:fld>
            <a:endParaRPr lang="en-GB"/>
          </a:p>
        </p:txBody>
      </p:sp>
    </p:spTree>
    <p:extLst>
      <p:ext uri="{BB962C8B-B14F-4D97-AF65-F5344CB8AC3E}">
        <p14:creationId xmlns:p14="http://schemas.microsoft.com/office/powerpoint/2010/main" val="18348987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31</a:t>
            </a:fld>
            <a:endParaRPr lang="en-GB"/>
          </a:p>
        </p:txBody>
      </p:sp>
    </p:spTree>
    <p:extLst>
      <p:ext uri="{BB962C8B-B14F-4D97-AF65-F5344CB8AC3E}">
        <p14:creationId xmlns:p14="http://schemas.microsoft.com/office/powerpoint/2010/main" val="81843462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32</a:t>
            </a:fld>
            <a:endParaRPr lang="en-GB"/>
          </a:p>
        </p:txBody>
      </p:sp>
    </p:spTree>
    <p:extLst>
      <p:ext uri="{BB962C8B-B14F-4D97-AF65-F5344CB8AC3E}">
        <p14:creationId xmlns:p14="http://schemas.microsoft.com/office/powerpoint/2010/main" val="317253371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34</a:t>
            </a:fld>
            <a:endParaRPr lang="en-GB"/>
          </a:p>
        </p:txBody>
      </p:sp>
    </p:spTree>
    <p:extLst>
      <p:ext uri="{BB962C8B-B14F-4D97-AF65-F5344CB8AC3E}">
        <p14:creationId xmlns:p14="http://schemas.microsoft.com/office/powerpoint/2010/main" val="258622830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35</a:t>
            </a:fld>
            <a:endParaRPr lang="en-GB"/>
          </a:p>
        </p:txBody>
      </p:sp>
    </p:spTree>
    <p:extLst>
      <p:ext uri="{BB962C8B-B14F-4D97-AF65-F5344CB8AC3E}">
        <p14:creationId xmlns:p14="http://schemas.microsoft.com/office/powerpoint/2010/main" val="263387532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36</a:t>
            </a:fld>
            <a:endParaRPr lang="en-GB"/>
          </a:p>
        </p:txBody>
      </p:sp>
    </p:spTree>
    <p:extLst>
      <p:ext uri="{BB962C8B-B14F-4D97-AF65-F5344CB8AC3E}">
        <p14:creationId xmlns:p14="http://schemas.microsoft.com/office/powerpoint/2010/main" val="65450371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37</a:t>
            </a:fld>
            <a:endParaRPr lang="en-GB"/>
          </a:p>
        </p:txBody>
      </p:sp>
    </p:spTree>
    <p:extLst>
      <p:ext uri="{BB962C8B-B14F-4D97-AF65-F5344CB8AC3E}">
        <p14:creationId xmlns:p14="http://schemas.microsoft.com/office/powerpoint/2010/main" val="77565542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38</a:t>
            </a:fld>
            <a:endParaRPr lang="en-GB"/>
          </a:p>
        </p:txBody>
      </p:sp>
    </p:spTree>
    <p:extLst>
      <p:ext uri="{BB962C8B-B14F-4D97-AF65-F5344CB8AC3E}">
        <p14:creationId xmlns:p14="http://schemas.microsoft.com/office/powerpoint/2010/main" val="95006448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dirty="0"/>
          </a:p>
        </p:txBody>
      </p:sp>
      <p:sp>
        <p:nvSpPr>
          <p:cNvPr id="4" name="Slide Number Placeholder 3"/>
          <p:cNvSpPr>
            <a:spLocks noGrp="1"/>
          </p:cNvSpPr>
          <p:nvPr>
            <p:ph type="sldNum" sz="quarter" idx="5"/>
          </p:nvPr>
        </p:nvSpPr>
        <p:spPr/>
        <p:txBody>
          <a:bodyPr/>
          <a:lstStyle/>
          <a:p>
            <a:fld id="{1FD43D11-169C-403B-AE90-DBA81AF33F77}" type="slidenum">
              <a:rPr lang="en-GB" smtClean="0"/>
              <a:t>39</a:t>
            </a:fld>
            <a:endParaRPr lang="en-GB"/>
          </a:p>
        </p:txBody>
      </p:sp>
    </p:spTree>
    <p:extLst>
      <p:ext uri="{BB962C8B-B14F-4D97-AF65-F5344CB8AC3E}">
        <p14:creationId xmlns:p14="http://schemas.microsoft.com/office/powerpoint/2010/main" val="349900572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dirty="0"/>
          </a:p>
        </p:txBody>
      </p:sp>
      <p:sp>
        <p:nvSpPr>
          <p:cNvPr id="4" name="Slide Number Placeholder 3"/>
          <p:cNvSpPr>
            <a:spLocks noGrp="1"/>
          </p:cNvSpPr>
          <p:nvPr>
            <p:ph type="sldNum" sz="quarter" idx="5"/>
          </p:nvPr>
        </p:nvSpPr>
        <p:spPr/>
        <p:txBody>
          <a:bodyPr/>
          <a:lstStyle/>
          <a:p>
            <a:fld id="{1FD43D11-169C-403B-AE90-DBA81AF33F77}" type="slidenum">
              <a:rPr lang="en-GB" smtClean="0"/>
              <a:t>40</a:t>
            </a:fld>
            <a:endParaRPr lang="en-GB"/>
          </a:p>
        </p:txBody>
      </p:sp>
    </p:spTree>
    <p:extLst>
      <p:ext uri="{BB962C8B-B14F-4D97-AF65-F5344CB8AC3E}">
        <p14:creationId xmlns:p14="http://schemas.microsoft.com/office/powerpoint/2010/main" val="134034482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dirty="0"/>
          </a:p>
        </p:txBody>
      </p:sp>
      <p:sp>
        <p:nvSpPr>
          <p:cNvPr id="4" name="Slide Number Placeholder 3"/>
          <p:cNvSpPr>
            <a:spLocks noGrp="1"/>
          </p:cNvSpPr>
          <p:nvPr>
            <p:ph type="sldNum" sz="quarter" idx="5"/>
          </p:nvPr>
        </p:nvSpPr>
        <p:spPr/>
        <p:txBody>
          <a:bodyPr/>
          <a:lstStyle/>
          <a:p>
            <a:fld id="{1FD43D11-169C-403B-AE90-DBA81AF33F77}" type="slidenum">
              <a:rPr lang="en-GB" smtClean="0"/>
              <a:t>41</a:t>
            </a:fld>
            <a:endParaRPr lang="en-GB"/>
          </a:p>
        </p:txBody>
      </p:sp>
    </p:spTree>
    <p:extLst>
      <p:ext uri="{BB962C8B-B14F-4D97-AF65-F5344CB8AC3E}">
        <p14:creationId xmlns:p14="http://schemas.microsoft.com/office/powerpoint/2010/main" val="278356536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GB" sz="1200" b="0" dirty="0">
              <a:solidFill>
                <a:srgbClr val="333333"/>
              </a:solidFill>
              <a:latin typeface="Calibri"/>
              <a:cs typeface="Calibri"/>
            </a:endParaRPr>
          </a:p>
        </p:txBody>
      </p:sp>
      <p:sp>
        <p:nvSpPr>
          <p:cNvPr id="4" name="Slide Number Placeholder 3"/>
          <p:cNvSpPr>
            <a:spLocks noGrp="1"/>
          </p:cNvSpPr>
          <p:nvPr>
            <p:ph type="sldNum" sz="quarter" idx="5"/>
          </p:nvPr>
        </p:nvSpPr>
        <p:spPr/>
        <p:txBody>
          <a:bodyPr/>
          <a:lstStyle/>
          <a:p>
            <a:fld id="{1FD43D11-169C-403B-AE90-DBA81AF33F77}" type="slidenum">
              <a:rPr lang="en-GB" smtClean="0"/>
              <a:t>42</a:t>
            </a:fld>
            <a:endParaRPr lang="en-GB"/>
          </a:p>
        </p:txBody>
      </p:sp>
    </p:spTree>
    <p:extLst>
      <p:ext uri="{BB962C8B-B14F-4D97-AF65-F5344CB8AC3E}">
        <p14:creationId xmlns:p14="http://schemas.microsoft.com/office/powerpoint/2010/main" val="155591999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GB" sz="1200" b="0" dirty="0">
              <a:solidFill>
                <a:srgbClr val="333333"/>
              </a:solidFill>
              <a:latin typeface="Calibri"/>
              <a:cs typeface="Calibri"/>
            </a:endParaRPr>
          </a:p>
        </p:txBody>
      </p:sp>
      <p:sp>
        <p:nvSpPr>
          <p:cNvPr id="4" name="Slide Number Placeholder 3"/>
          <p:cNvSpPr>
            <a:spLocks noGrp="1"/>
          </p:cNvSpPr>
          <p:nvPr>
            <p:ph type="sldNum" sz="quarter" idx="5"/>
          </p:nvPr>
        </p:nvSpPr>
        <p:spPr/>
        <p:txBody>
          <a:bodyPr/>
          <a:lstStyle/>
          <a:p>
            <a:fld id="{1FD43D11-169C-403B-AE90-DBA81AF33F77}" type="slidenum">
              <a:rPr lang="en-GB" smtClean="0"/>
              <a:t>43</a:t>
            </a:fld>
            <a:endParaRPr lang="en-GB"/>
          </a:p>
        </p:txBody>
      </p:sp>
    </p:spTree>
    <p:extLst>
      <p:ext uri="{BB962C8B-B14F-4D97-AF65-F5344CB8AC3E}">
        <p14:creationId xmlns:p14="http://schemas.microsoft.com/office/powerpoint/2010/main" val="399080405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GB" sz="1200" b="0" dirty="0">
              <a:solidFill>
                <a:srgbClr val="333333"/>
              </a:solidFill>
              <a:latin typeface="Calibri"/>
              <a:cs typeface="Calibri"/>
            </a:endParaRPr>
          </a:p>
        </p:txBody>
      </p:sp>
      <p:sp>
        <p:nvSpPr>
          <p:cNvPr id="4" name="Slide Number Placeholder 3"/>
          <p:cNvSpPr>
            <a:spLocks noGrp="1"/>
          </p:cNvSpPr>
          <p:nvPr>
            <p:ph type="sldNum" sz="quarter" idx="5"/>
          </p:nvPr>
        </p:nvSpPr>
        <p:spPr/>
        <p:txBody>
          <a:bodyPr/>
          <a:lstStyle/>
          <a:p>
            <a:fld id="{1FD43D11-169C-403B-AE90-DBA81AF33F77}" type="slidenum">
              <a:rPr lang="en-GB" smtClean="0"/>
              <a:t>44</a:t>
            </a:fld>
            <a:endParaRPr lang="en-GB"/>
          </a:p>
        </p:txBody>
      </p:sp>
    </p:spTree>
    <p:extLst>
      <p:ext uri="{BB962C8B-B14F-4D97-AF65-F5344CB8AC3E}">
        <p14:creationId xmlns:p14="http://schemas.microsoft.com/office/powerpoint/2010/main" val="244409610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45</a:t>
            </a:fld>
            <a:endParaRPr lang="en-GB"/>
          </a:p>
        </p:txBody>
      </p:sp>
    </p:spTree>
    <p:extLst>
      <p:ext uri="{BB962C8B-B14F-4D97-AF65-F5344CB8AC3E}">
        <p14:creationId xmlns:p14="http://schemas.microsoft.com/office/powerpoint/2010/main" val="183489870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46</a:t>
            </a:fld>
            <a:endParaRPr lang="en-GB"/>
          </a:p>
        </p:txBody>
      </p:sp>
    </p:spTree>
    <p:extLst>
      <p:ext uri="{BB962C8B-B14F-4D97-AF65-F5344CB8AC3E}">
        <p14:creationId xmlns:p14="http://schemas.microsoft.com/office/powerpoint/2010/main" val="146179625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47</a:t>
            </a:fld>
            <a:endParaRPr lang="en-GB"/>
          </a:p>
        </p:txBody>
      </p:sp>
    </p:spTree>
    <p:extLst>
      <p:ext uri="{BB962C8B-B14F-4D97-AF65-F5344CB8AC3E}">
        <p14:creationId xmlns:p14="http://schemas.microsoft.com/office/powerpoint/2010/main" val="258622830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49</a:t>
            </a:fld>
            <a:endParaRPr lang="en-GB"/>
          </a:p>
        </p:txBody>
      </p:sp>
    </p:spTree>
    <p:extLst>
      <p:ext uri="{BB962C8B-B14F-4D97-AF65-F5344CB8AC3E}">
        <p14:creationId xmlns:p14="http://schemas.microsoft.com/office/powerpoint/2010/main" val="6730035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38223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232359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657040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23"/>
        <p:cNvGrpSpPr/>
        <p:nvPr/>
      </p:nvGrpSpPr>
      <p:grpSpPr>
        <a:xfrm>
          <a:off x="0" y="0"/>
          <a:ext cx="0" cy="0"/>
          <a:chOff x="0" y="0"/>
          <a:chExt cx="0" cy="0"/>
        </a:xfrm>
      </p:grpSpPr>
      <p:sp>
        <p:nvSpPr>
          <p:cNvPr id="24" name="Google Shape;24;p44"/>
          <p:cNvSpPr txBox="1">
            <a:spLocks noGrp="1"/>
          </p:cNvSpPr>
          <p:nvPr>
            <p:ph type="body" idx="1"/>
          </p:nvPr>
        </p:nvSpPr>
        <p:spPr>
          <a:xfrm>
            <a:off x="622300" y="1160003"/>
            <a:ext cx="10947400" cy="2263006"/>
          </a:xfrm>
          <a:prstGeom prst="rect">
            <a:avLst/>
          </a:prstGeom>
          <a:noFill/>
          <a:ln>
            <a:noFill/>
          </a:ln>
        </p:spPr>
        <p:txBody>
          <a:bodyPr spcFirstLastPara="1" wrap="square" lIns="16925" tIns="16925" rIns="16925" bIns="16925" anchor="t" anchorCtr="0">
            <a:spAutoFit/>
          </a:bodyPr>
          <a:lstStyle>
            <a:lvl1pPr marL="457200" lvl="0" indent="-431800" algn="l">
              <a:lnSpc>
                <a:spcPct val="100000"/>
              </a:lnSpc>
              <a:spcBef>
                <a:spcPts val="640"/>
              </a:spcBef>
              <a:spcAft>
                <a:spcPts val="0"/>
              </a:spcAft>
              <a:buSzPts val="3200"/>
              <a:buChar char="•"/>
              <a:defRPr/>
            </a:lvl1pPr>
            <a:lvl2pPr marL="914400" lvl="1" indent="-406400" algn="l">
              <a:lnSpc>
                <a:spcPct val="100000"/>
              </a:lnSpc>
              <a:spcBef>
                <a:spcPts val="560"/>
              </a:spcBef>
              <a:spcAft>
                <a:spcPts val="0"/>
              </a:spcAft>
              <a:buSzPts val="2800"/>
              <a:buChar char="–"/>
              <a:defRPr/>
            </a:lvl2pPr>
            <a:lvl3pPr marL="1371600" lvl="2" indent="-381000" algn="l">
              <a:lnSpc>
                <a:spcPct val="100000"/>
              </a:lnSpc>
              <a:spcBef>
                <a:spcPts val="480"/>
              </a:spcBef>
              <a:spcAft>
                <a:spcPts val="0"/>
              </a:spcAft>
              <a:buClr>
                <a:srgbClr val="A5A5A5"/>
              </a:buClr>
              <a:buSzPts val="2400"/>
              <a:buChar char="•"/>
              <a:defRPr/>
            </a:lvl3pPr>
            <a:lvl4pPr marL="1828800" lvl="3" indent="-355600" algn="l">
              <a:lnSpc>
                <a:spcPct val="100000"/>
              </a:lnSpc>
              <a:spcBef>
                <a:spcPts val="400"/>
              </a:spcBef>
              <a:spcAft>
                <a:spcPts val="0"/>
              </a:spcAft>
              <a:buClr>
                <a:srgbClr val="A5A5A5"/>
              </a:buClr>
              <a:buSzPts val="2000"/>
              <a:buChar char="–"/>
              <a:defRPr/>
            </a:lvl4pPr>
            <a:lvl5pPr marL="2286000" lvl="4" indent="-355600" algn="l">
              <a:lnSpc>
                <a:spcPct val="100000"/>
              </a:lnSpc>
              <a:spcBef>
                <a:spcPts val="400"/>
              </a:spcBef>
              <a:spcAft>
                <a:spcPts val="0"/>
              </a:spcAft>
              <a:buClr>
                <a:srgbClr val="A5A5A5"/>
              </a:buClr>
              <a:buSzPts val="2000"/>
              <a:buChar char="»"/>
              <a:defRPr/>
            </a:lvl5pPr>
            <a:lvl6pPr marL="2743200" lvl="5" indent="-355600" algn="l">
              <a:lnSpc>
                <a:spcPct val="100000"/>
              </a:lnSpc>
              <a:spcBef>
                <a:spcPts val="400"/>
              </a:spcBef>
              <a:spcAft>
                <a:spcPts val="0"/>
              </a:spcAft>
              <a:buSzPts val="2000"/>
              <a:buChar char="•"/>
              <a:defRPr/>
            </a:lvl6pPr>
            <a:lvl7pPr marL="3200400" lvl="6" indent="-355600" algn="l">
              <a:lnSpc>
                <a:spcPct val="100000"/>
              </a:lnSpc>
              <a:spcBef>
                <a:spcPts val="400"/>
              </a:spcBef>
              <a:spcAft>
                <a:spcPts val="0"/>
              </a:spcAft>
              <a:buSzPts val="2000"/>
              <a:buChar char="•"/>
              <a:defRPr/>
            </a:lvl7pPr>
            <a:lvl8pPr marL="3657600" lvl="7" indent="-355600" algn="l">
              <a:lnSpc>
                <a:spcPct val="100000"/>
              </a:lnSpc>
              <a:spcBef>
                <a:spcPts val="400"/>
              </a:spcBef>
              <a:spcAft>
                <a:spcPts val="0"/>
              </a:spcAft>
              <a:buSzPts val="2000"/>
              <a:buChar char="•"/>
              <a:defRPr/>
            </a:lvl8pPr>
            <a:lvl9pPr marL="4114800" lvl="8" indent="-355600" algn="l">
              <a:lnSpc>
                <a:spcPct val="100000"/>
              </a:lnSpc>
              <a:spcBef>
                <a:spcPts val="400"/>
              </a:spcBef>
              <a:spcAft>
                <a:spcPts val="0"/>
              </a:spcAft>
              <a:buSzPts val="2000"/>
              <a:buChar char="•"/>
              <a:defRPr/>
            </a:lvl9pPr>
          </a:lstStyle>
          <a:p>
            <a:endParaRPr/>
          </a:p>
        </p:txBody>
      </p:sp>
      <p:cxnSp>
        <p:nvCxnSpPr>
          <p:cNvPr id="25" name="Google Shape;25;p44"/>
          <p:cNvCxnSpPr/>
          <p:nvPr/>
        </p:nvCxnSpPr>
        <p:spPr>
          <a:xfrm>
            <a:off x="622300" y="1143000"/>
            <a:ext cx="10947400" cy="0"/>
          </a:xfrm>
          <a:prstGeom prst="straightConnector1">
            <a:avLst/>
          </a:prstGeom>
          <a:noFill/>
          <a:ln w="28575" cap="flat" cmpd="sng">
            <a:solidFill>
              <a:srgbClr val="095A82"/>
            </a:solidFill>
            <a:prstDash val="solid"/>
            <a:round/>
            <a:headEnd type="none" w="sm" len="sm"/>
            <a:tailEnd type="none" w="sm" len="sm"/>
          </a:ln>
        </p:spPr>
      </p:cxnSp>
      <p:sp>
        <p:nvSpPr>
          <p:cNvPr id="26" name="Google Shape;26;p44"/>
          <p:cNvSpPr txBox="1">
            <a:spLocks noGrp="1"/>
          </p:cNvSpPr>
          <p:nvPr>
            <p:ph type="title"/>
          </p:nvPr>
        </p:nvSpPr>
        <p:spPr>
          <a:xfrm>
            <a:off x="622300" y="457202"/>
            <a:ext cx="10947400" cy="497415"/>
          </a:xfrm>
          <a:prstGeom prst="rect">
            <a:avLst/>
          </a:prstGeom>
          <a:noFill/>
          <a:ln>
            <a:noFill/>
          </a:ln>
        </p:spPr>
        <p:txBody>
          <a:bodyPr spcFirstLastPara="1" wrap="square" lIns="16925" tIns="16925" rIns="16925" bIns="16925" anchor="t" anchorCtr="0">
            <a:noAutofit/>
          </a:bodyPr>
          <a:lstStyle>
            <a:lvl1pPr lvl="0" algn="l">
              <a:lnSpc>
                <a:spcPct val="100000"/>
              </a:lnSpc>
              <a:spcBef>
                <a:spcPts val="0"/>
              </a:spcBef>
              <a:spcAft>
                <a:spcPts val="0"/>
              </a:spcAft>
              <a:buSzPts val="1400"/>
              <a:buNone/>
              <a:defRPr>
                <a:solidFill>
                  <a:srgbClr val="095A8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extLst>
      <p:ext uri="{BB962C8B-B14F-4D97-AF65-F5344CB8AC3E}">
        <p14:creationId xmlns:p14="http://schemas.microsoft.com/office/powerpoint/2010/main" val="353763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5363690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287956795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4.xml"/><Relationship Id="rId1" Type="http://schemas.openxmlformats.org/officeDocument/2006/relationships/slideLayout" Target="../slideLayouts/slideLayout3.xml"/><Relationship Id="rId4" Type="http://schemas.openxmlformats.org/officeDocument/2006/relationships/image" Target="../media/image3.png"/></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5.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10/17/2023</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Logo&#10;&#10;Description automatically generated">
            <a:extLst>
              <a:ext uri="{FF2B5EF4-FFF2-40B4-BE49-F238E27FC236}">
                <a16:creationId xmlns:a16="http://schemas.microsoft.com/office/drawing/2014/main" id="{8EA94852-2BA4-0A45-840B-96DCEE0E009D}"/>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149329868"/>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257813984"/>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4"/>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118905666"/>
      </p:ext>
    </p:extLst>
  </p:cSld>
  <p:clrMap bg1="lt1" tx1="dk1" bg2="lt2" tx2="dk2" accent1="accent1" accent2="accent2" accent3="accent3" accent4="accent4" accent5="accent5" accent6="accent6" hlink="hlink" folHlink="folHlink"/>
  <p:sldLayoutIdLst>
    <p:sldLayoutId id="2147483679" r:id="rId1"/>
    <p:sldLayoutId id="2147483684"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1072181288"/>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393168259"/>
      </p:ext>
    </p:extLst>
  </p:cSld>
  <p:clrMap bg1="lt1" tx1="dk1" bg2="lt2" tx2="dk2" accent1="accent1" accent2="accent2" accent3="accent3" accent4="accent4" accent5="accent5" accent6="accent6" hlink="hlink" folHlink="folHlink"/>
  <p:sldLayoutIdLst>
    <p:sldLayoutId id="214748368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diagramData" Target="../diagrams/data1.xml"/><Relationship Id="rId7" Type="http://schemas.microsoft.com/office/2007/relationships/diagramDrawing" Target="../diagrams/drawing1.xml"/><Relationship Id="rId12"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diagramColors" Target="../diagrams/colors1.xml"/><Relationship Id="rId11" Type="http://schemas.openxmlformats.org/officeDocument/2006/relationships/image" Target="../media/image12.svg"/><Relationship Id="rId5" Type="http://schemas.openxmlformats.org/officeDocument/2006/relationships/diagramQuickStyle" Target="../diagrams/quickStyle1.xml"/><Relationship Id="rId10" Type="http://schemas.openxmlformats.org/officeDocument/2006/relationships/image" Target="../media/image11.png"/><Relationship Id="rId4" Type="http://schemas.openxmlformats.org/officeDocument/2006/relationships/diagramLayout" Target="../diagrams/layout1.xml"/><Relationship Id="rId9" Type="http://schemas.openxmlformats.org/officeDocument/2006/relationships/image" Target="../media/image10.png"/></Relationships>
</file>

<file path=ppt/slides/_rels/slide7.xml.rels><?xml version="1.0" encoding="UTF-8" standalone="yes"?>
<Relationships xmlns="http://schemas.openxmlformats.org/package/2006/relationships"><Relationship Id="rId26" Type="http://schemas.openxmlformats.org/officeDocument/2006/relationships/customXml" Target="../ink/ink12.xml"/><Relationship Id="rId117" Type="http://schemas.openxmlformats.org/officeDocument/2006/relationships/customXml" Target="../ink/ink59.xml"/><Relationship Id="rId21" Type="http://schemas.openxmlformats.org/officeDocument/2006/relationships/image" Target="../media/image23.png"/><Relationship Id="rId42" Type="http://schemas.openxmlformats.org/officeDocument/2006/relationships/image" Target="../media/image31.png"/><Relationship Id="rId47" Type="http://schemas.openxmlformats.org/officeDocument/2006/relationships/customXml" Target="../ink/ink20.xml"/><Relationship Id="rId63" Type="http://schemas.openxmlformats.org/officeDocument/2006/relationships/customXml" Target="../ink/ink29.xml"/><Relationship Id="rId68" Type="http://schemas.openxmlformats.org/officeDocument/2006/relationships/customXml" Target="../ink/ink34.xml"/><Relationship Id="rId84" Type="http://schemas.openxmlformats.org/officeDocument/2006/relationships/image" Target="../media/image48.png"/><Relationship Id="rId89" Type="http://schemas.openxmlformats.org/officeDocument/2006/relationships/customXml" Target="../ink/ink45.xml"/><Relationship Id="rId112" Type="http://schemas.openxmlformats.org/officeDocument/2006/relationships/image" Target="../media/image62.png"/><Relationship Id="rId16" Type="http://schemas.openxmlformats.org/officeDocument/2006/relationships/customXml" Target="../ink/ink7.xml"/><Relationship Id="rId107" Type="http://schemas.openxmlformats.org/officeDocument/2006/relationships/customXml" Target="../ink/ink54.xml"/><Relationship Id="rId11" Type="http://schemas.openxmlformats.org/officeDocument/2006/relationships/image" Target="../media/image18.png"/><Relationship Id="rId32" Type="http://schemas.openxmlformats.org/officeDocument/2006/relationships/customXml" Target="../ink/ink15.xml"/><Relationship Id="rId37" Type="http://schemas.openxmlformats.org/officeDocument/2006/relationships/diagramLayout" Target="../diagrams/layout2.xml"/><Relationship Id="rId53" Type="http://schemas.openxmlformats.org/officeDocument/2006/relationships/customXml" Target="../ink/ink23.xml"/><Relationship Id="rId58" Type="http://schemas.openxmlformats.org/officeDocument/2006/relationships/image" Target="../media/image39.png"/><Relationship Id="rId74" Type="http://schemas.openxmlformats.org/officeDocument/2006/relationships/image" Target="../media/image43.png"/><Relationship Id="rId79" Type="http://schemas.openxmlformats.org/officeDocument/2006/relationships/customXml" Target="../ink/ink40.xml"/><Relationship Id="rId102" Type="http://schemas.openxmlformats.org/officeDocument/2006/relationships/image" Target="../media/image57.png"/><Relationship Id="rId123" Type="http://schemas.openxmlformats.org/officeDocument/2006/relationships/customXml" Target="../ink/ink62.xml"/><Relationship Id="rId5" Type="http://schemas.openxmlformats.org/officeDocument/2006/relationships/image" Target="../media/image15.png"/><Relationship Id="rId90" Type="http://schemas.openxmlformats.org/officeDocument/2006/relationships/image" Target="../media/image51.png"/><Relationship Id="rId95" Type="http://schemas.openxmlformats.org/officeDocument/2006/relationships/customXml" Target="../ink/ink48.xml"/><Relationship Id="rId22" Type="http://schemas.openxmlformats.org/officeDocument/2006/relationships/customXml" Target="../ink/ink10.xml"/><Relationship Id="rId27" Type="http://schemas.openxmlformats.org/officeDocument/2006/relationships/image" Target="../media/image26.png"/><Relationship Id="rId43" Type="http://schemas.openxmlformats.org/officeDocument/2006/relationships/customXml" Target="../ink/ink18.xml"/><Relationship Id="rId48" Type="http://schemas.openxmlformats.org/officeDocument/2006/relationships/image" Target="../media/image34.png"/><Relationship Id="rId64" Type="http://schemas.openxmlformats.org/officeDocument/2006/relationships/customXml" Target="../ink/ink30.xml"/><Relationship Id="rId69" Type="http://schemas.openxmlformats.org/officeDocument/2006/relationships/image" Target="../media/image41.png"/><Relationship Id="rId113" Type="http://schemas.openxmlformats.org/officeDocument/2006/relationships/customXml" Target="../ink/ink57.xml"/><Relationship Id="rId118" Type="http://schemas.openxmlformats.org/officeDocument/2006/relationships/image" Target="../media/image65.png"/><Relationship Id="rId80" Type="http://schemas.openxmlformats.org/officeDocument/2006/relationships/image" Target="../media/image46.png"/><Relationship Id="rId85" Type="http://schemas.openxmlformats.org/officeDocument/2006/relationships/customXml" Target="../ink/ink43.xml"/><Relationship Id="rId12" Type="http://schemas.openxmlformats.org/officeDocument/2006/relationships/customXml" Target="../ink/ink5.xml"/><Relationship Id="rId17" Type="http://schemas.openxmlformats.org/officeDocument/2006/relationships/image" Target="../media/image21.png"/><Relationship Id="rId33" Type="http://schemas.openxmlformats.org/officeDocument/2006/relationships/image" Target="../media/image29.png"/><Relationship Id="rId38" Type="http://schemas.openxmlformats.org/officeDocument/2006/relationships/diagramQuickStyle" Target="../diagrams/quickStyle2.xml"/><Relationship Id="rId59" Type="http://schemas.openxmlformats.org/officeDocument/2006/relationships/customXml" Target="../ink/ink26.xml"/><Relationship Id="rId103" Type="http://schemas.openxmlformats.org/officeDocument/2006/relationships/customXml" Target="../ink/ink52.xml"/><Relationship Id="rId108" Type="http://schemas.openxmlformats.org/officeDocument/2006/relationships/image" Target="../media/image60.png"/><Relationship Id="rId124" Type="http://schemas.openxmlformats.org/officeDocument/2006/relationships/image" Target="../media/image68.png"/><Relationship Id="rId54" Type="http://schemas.openxmlformats.org/officeDocument/2006/relationships/image" Target="../media/image37.png"/><Relationship Id="rId70" Type="http://schemas.openxmlformats.org/officeDocument/2006/relationships/customXml" Target="../ink/ink35.xml"/><Relationship Id="rId75" Type="http://schemas.openxmlformats.org/officeDocument/2006/relationships/customXml" Target="../ink/ink38.xml"/><Relationship Id="rId91" Type="http://schemas.openxmlformats.org/officeDocument/2006/relationships/customXml" Target="../ink/ink46.xml"/><Relationship Id="rId96" Type="http://schemas.openxmlformats.org/officeDocument/2006/relationships/image" Target="../media/image54.png"/><Relationship Id="rId1" Type="http://schemas.openxmlformats.org/officeDocument/2006/relationships/slideLayout" Target="../slideLayouts/slideLayout3.xml"/><Relationship Id="rId6" Type="http://schemas.openxmlformats.org/officeDocument/2006/relationships/customXml" Target="../ink/ink2.xml"/><Relationship Id="rId23" Type="http://schemas.openxmlformats.org/officeDocument/2006/relationships/image" Target="../media/image24.png"/><Relationship Id="rId28" Type="http://schemas.openxmlformats.org/officeDocument/2006/relationships/customXml" Target="../ink/ink13.xml"/><Relationship Id="rId49" Type="http://schemas.openxmlformats.org/officeDocument/2006/relationships/customXml" Target="../ink/ink21.xml"/><Relationship Id="rId114" Type="http://schemas.openxmlformats.org/officeDocument/2006/relationships/image" Target="../media/image63.png"/><Relationship Id="rId119" Type="http://schemas.openxmlformats.org/officeDocument/2006/relationships/customXml" Target="../ink/ink60.xml"/><Relationship Id="rId44" Type="http://schemas.openxmlformats.org/officeDocument/2006/relationships/image" Target="../media/image32.png"/><Relationship Id="rId60" Type="http://schemas.openxmlformats.org/officeDocument/2006/relationships/customXml" Target="../ink/ink27.xml"/><Relationship Id="rId65" Type="http://schemas.openxmlformats.org/officeDocument/2006/relationships/customXml" Target="../ink/ink31.xml"/><Relationship Id="rId81" Type="http://schemas.openxmlformats.org/officeDocument/2006/relationships/customXml" Target="../ink/ink41.xml"/><Relationship Id="rId86" Type="http://schemas.openxmlformats.org/officeDocument/2006/relationships/image" Target="../media/image49.png"/><Relationship Id="rId4" Type="http://schemas.openxmlformats.org/officeDocument/2006/relationships/customXml" Target="../ink/ink1.xml"/><Relationship Id="rId9" Type="http://schemas.openxmlformats.org/officeDocument/2006/relationships/image" Target="../media/image17.png"/><Relationship Id="rId13" Type="http://schemas.openxmlformats.org/officeDocument/2006/relationships/image" Target="../media/image19.png"/><Relationship Id="rId18" Type="http://schemas.openxmlformats.org/officeDocument/2006/relationships/customXml" Target="../ink/ink8.xml"/><Relationship Id="rId39" Type="http://schemas.openxmlformats.org/officeDocument/2006/relationships/diagramColors" Target="../diagrams/colors2.xml"/><Relationship Id="rId109" Type="http://schemas.openxmlformats.org/officeDocument/2006/relationships/customXml" Target="../ink/ink55.xml"/><Relationship Id="rId34" Type="http://schemas.openxmlformats.org/officeDocument/2006/relationships/customXml" Target="../ink/ink16.xml"/><Relationship Id="rId50" Type="http://schemas.openxmlformats.org/officeDocument/2006/relationships/image" Target="../media/image35.png"/><Relationship Id="rId55" Type="http://schemas.openxmlformats.org/officeDocument/2006/relationships/customXml" Target="../ink/ink24.xml"/><Relationship Id="rId76" Type="http://schemas.openxmlformats.org/officeDocument/2006/relationships/image" Target="../media/image44.png"/><Relationship Id="rId97" Type="http://schemas.openxmlformats.org/officeDocument/2006/relationships/customXml" Target="../ink/ink49.xml"/><Relationship Id="rId104" Type="http://schemas.openxmlformats.org/officeDocument/2006/relationships/image" Target="../media/image58.png"/><Relationship Id="rId120" Type="http://schemas.openxmlformats.org/officeDocument/2006/relationships/image" Target="../media/image66.png"/><Relationship Id="rId7" Type="http://schemas.openxmlformats.org/officeDocument/2006/relationships/image" Target="../media/image16.png"/><Relationship Id="rId71" Type="http://schemas.openxmlformats.org/officeDocument/2006/relationships/customXml" Target="../ink/ink36.xml"/><Relationship Id="rId92" Type="http://schemas.openxmlformats.org/officeDocument/2006/relationships/image" Target="../media/image52.png"/><Relationship Id="rId2" Type="http://schemas.openxmlformats.org/officeDocument/2006/relationships/notesSlide" Target="../notesSlides/notesSlide3.xml"/><Relationship Id="rId29" Type="http://schemas.openxmlformats.org/officeDocument/2006/relationships/image" Target="../media/image27.png"/><Relationship Id="rId24" Type="http://schemas.openxmlformats.org/officeDocument/2006/relationships/customXml" Target="../ink/ink11.xml"/><Relationship Id="rId40" Type="http://schemas.microsoft.com/office/2007/relationships/diagramDrawing" Target="../diagrams/drawing2.xml"/><Relationship Id="rId45" Type="http://schemas.openxmlformats.org/officeDocument/2006/relationships/customXml" Target="../ink/ink19.xml"/><Relationship Id="rId66" Type="http://schemas.openxmlformats.org/officeDocument/2006/relationships/customXml" Target="../ink/ink32.xml"/><Relationship Id="rId87" Type="http://schemas.openxmlformats.org/officeDocument/2006/relationships/customXml" Target="../ink/ink44.xml"/><Relationship Id="rId110" Type="http://schemas.openxmlformats.org/officeDocument/2006/relationships/image" Target="../media/image61.png"/><Relationship Id="rId115" Type="http://schemas.openxmlformats.org/officeDocument/2006/relationships/customXml" Target="../ink/ink58.xml"/><Relationship Id="rId61" Type="http://schemas.openxmlformats.org/officeDocument/2006/relationships/image" Target="../media/image40.png"/><Relationship Id="rId82" Type="http://schemas.openxmlformats.org/officeDocument/2006/relationships/image" Target="../media/image47.png"/><Relationship Id="rId19" Type="http://schemas.openxmlformats.org/officeDocument/2006/relationships/image" Target="../media/image22.png"/><Relationship Id="rId14" Type="http://schemas.openxmlformats.org/officeDocument/2006/relationships/customXml" Target="../ink/ink6.xml"/><Relationship Id="rId30" Type="http://schemas.openxmlformats.org/officeDocument/2006/relationships/customXml" Target="../ink/ink14.xml"/><Relationship Id="rId35" Type="http://schemas.openxmlformats.org/officeDocument/2006/relationships/image" Target="../media/image30.png"/><Relationship Id="rId56" Type="http://schemas.openxmlformats.org/officeDocument/2006/relationships/image" Target="../media/image38.png"/><Relationship Id="rId77" Type="http://schemas.openxmlformats.org/officeDocument/2006/relationships/customXml" Target="../ink/ink39.xml"/><Relationship Id="rId100" Type="http://schemas.openxmlformats.org/officeDocument/2006/relationships/image" Target="../media/image56.png"/><Relationship Id="rId105" Type="http://schemas.openxmlformats.org/officeDocument/2006/relationships/customXml" Target="../ink/ink53.xml"/><Relationship Id="rId8" Type="http://schemas.openxmlformats.org/officeDocument/2006/relationships/customXml" Target="../ink/ink3.xml"/><Relationship Id="rId51" Type="http://schemas.openxmlformats.org/officeDocument/2006/relationships/customXml" Target="../ink/ink22.xml"/><Relationship Id="rId72" Type="http://schemas.openxmlformats.org/officeDocument/2006/relationships/image" Target="../media/image42.png"/><Relationship Id="rId93" Type="http://schemas.openxmlformats.org/officeDocument/2006/relationships/customXml" Target="../ink/ink47.xml"/><Relationship Id="rId98" Type="http://schemas.openxmlformats.org/officeDocument/2006/relationships/image" Target="../media/image55.png"/><Relationship Id="rId121" Type="http://schemas.openxmlformats.org/officeDocument/2006/relationships/customXml" Target="../ink/ink61.xml"/><Relationship Id="rId3" Type="http://schemas.openxmlformats.org/officeDocument/2006/relationships/image" Target="../media/image14.png"/><Relationship Id="rId25" Type="http://schemas.openxmlformats.org/officeDocument/2006/relationships/image" Target="../media/image25.png"/><Relationship Id="rId46" Type="http://schemas.openxmlformats.org/officeDocument/2006/relationships/image" Target="../media/image33.png"/><Relationship Id="rId67" Type="http://schemas.openxmlformats.org/officeDocument/2006/relationships/customXml" Target="../ink/ink33.xml"/><Relationship Id="rId116" Type="http://schemas.openxmlformats.org/officeDocument/2006/relationships/image" Target="../media/image64.png"/><Relationship Id="rId20" Type="http://schemas.openxmlformats.org/officeDocument/2006/relationships/customXml" Target="../ink/ink9.xml"/><Relationship Id="rId41" Type="http://schemas.openxmlformats.org/officeDocument/2006/relationships/customXml" Target="../ink/ink17.xml"/><Relationship Id="rId62" Type="http://schemas.openxmlformats.org/officeDocument/2006/relationships/customXml" Target="../ink/ink28.xml"/><Relationship Id="rId83" Type="http://schemas.openxmlformats.org/officeDocument/2006/relationships/customXml" Target="../ink/ink42.xml"/><Relationship Id="rId88" Type="http://schemas.openxmlformats.org/officeDocument/2006/relationships/image" Target="../media/image50.png"/><Relationship Id="rId111" Type="http://schemas.openxmlformats.org/officeDocument/2006/relationships/customXml" Target="../ink/ink56.xml"/><Relationship Id="rId15" Type="http://schemas.openxmlformats.org/officeDocument/2006/relationships/image" Target="../media/image20.png"/><Relationship Id="rId36" Type="http://schemas.openxmlformats.org/officeDocument/2006/relationships/diagramData" Target="../diagrams/data2.xml"/><Relationship Id="rId57" Type="http://schemas.openxmlformats.org/officeDocument/2006/relationships/customXml" Target="../ink/ink25.xml"/><Relationship Id="rId106" Type="http://schemas.openxmlformats.org/officeDocument/2006/relationships/image" Target="../media/image59.png"/><Relationship Id="rId10" Type="http://schemas.openxmlformats.org/officeDocument/2006/relationships/customXml" Target="../ink/ink4.xml"/><Relationship Id="rId31" Type="http://schemas.openxmlformats.org/officeDocument/2006/relationships/image" Target="../media/image28.png"/><Relationship Id="rId52" Type="http://schemas.openxmlformats.org/officeDocument/2006/relationships/image" Target="../media/image36.png"/><Relationship Id="rId73" Type="http://schemas.openxmlformats.org/officeDocument/2006/relationships/customXml" Target="../ink/ink37.xml"/><Relationship Id="rId78" Type="http://schemas.openxmlformats.org/officeDocument/2006/relationships/image" Target="../media/image45.png"/><Relationship Id="rId94" Type="http://schemas.openxmlformats.org/officeDocument/2006/relationships/image" Target="../media/image53.png"/><Relationship Id="rId99" Type="http://schemas.openxmlformats.org/officeDocument/2006/relationships/customXml" Target="../ink/ink50.xml"/><Relationship Id="rId101" Type="http://schemas.openxmlformats.org/officeDocument/2006/relationships/customXml" Target="../ink/ink51.xml"/><Relationship Id="rId122" Type="http://schemas.openxmlformats.org/officeDocument/2006/relationships/image" Target="../media/image67.png"/></Relationships>
</file>

<file path=ppt/slides/_rels/slide8.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69.png"/><Relationship Id="rId7" Type="http://schemas.openxmlformats.org/officeDocument/2006/relationships/diagramColors" Target="../diagrams/colors3.xm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 Id="rId9" Type="http://schemas.openxmlformats.org/officeDocument/2006/relationships/image" Target="../media/image70.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8" Type="http://schemas.openxmlformats.org/officeDocument/2006/relationships/image" Target="../media/image71.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diagramColors" Target="../diagrams/colors4.xml"/><Relationship Id="rId5" Type="http://schemas.openxmlformats.org/officeDocument/2006/relationships/diagramQuickStyle" Target="../diagrams/quickStyle4.xml"/><Relationship Id="rId10" Type="http://schemas.openxmlformats.org/officeDocument/2006/relationships/image" Target="../media/image73.png"/><Relationship Id="rId4" Type="http://schemas.openxmlformats.org/officeDocument/2006/relationships/diagramLayout" Target="../diagrams/layout4.xml"/><Relationship Id="rId9" Type="http://schemas.openxmlformats.org/officeDocument/2006/relationships/image" Target="../media/image72.png"/></Relationships>
</file>

<file path=ppt/slides/_rels/slide11.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diagramColors" Target="../diagrams/colors5.xml"/><Relationship Id="rId5" Type="http://schemas.openxmlformats.org/officeDocument/2006/relationships/diagramQuickStyle" Target="../diagrams/quickStyle5.xml"/><Relationship Id="rId10" Type="http://schemas.openxmlformats.org/officeDocument/2006/relationships/image" Target="../media/image76.PNG"/><Relationship Id="rId4" Type="http://schemas.openxmlformats.org/officeDocument/2006/relationships/diagramLayout" Target="../diagrams/layout5.xml"/><Relationship Id="rId9" Type="http://schemas.openxmlformats.org/officeDocument/2006/relationships/image" Target="../media/image75.PNG"/></Relationships>
</file>

<file path=ppt/slides/_rels/slide12.xml.rels><?xml version="1.0" encoding="UTF-8" standalone="yes"?>
<Relationships xmlns="http://schemas.openxmlformats.org/package/2006/relationships"><Relationship Id="rId8" Type="http://schemas.openxmlformats.org/officeDocument/2006/relationships/image" Target="../media/image77.PN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4.xml.rels><?xml version="1.0" encoding="UTF-8" standalone="yes"?>
<Relationships xmlns="http://schemas.openxmlformats.org/package/2006/relationships"><Relationship Id="rId8" Type="http://schemas.openxmlformats.org/officeDocument/2006/relationships/slide" Target="slide13.xml"/><Relationship Id="rId3" Type="http://schemas.openxmlformats.org/officeDocument/2006/relationships/image" Target="../media/image78.png"/><Relationship Id="rId7" Type="http://schemas.openxmlformats.org/officeDocument/2006/relationships/image" Target="../media/image82.png"/><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image" Target="../media/image81.png"/><Relationship Id="rId5" Type="http://schemas.openxmlformats.org/officeDocument/2006/relationships/image" Target="../media/image80.png"/><Relationship Id="rId4" Type="http://schemas.openxmlformats.org/officeDocument/2006/relationships/image" Target="../media/image79.png"/></Relationships>
</file>

<file path=ppt/slides/_rels/slide15.xml.rels><?xml version="1.0" encoding="UTF-8" standalone="yes"?>
<Relationships xmlns="http://schemas.openxmlformats.org/package/2006/relationships"><Relationship Id="rId8" Type="http://schemas.openxmlformats.org/officeDocument/2006/relationships/image" Target="../media/image85.png"/><Relationship Id="rId3" Type="http://schemas.openxmlformats.org/officeDocument/2006/relationships/slide" Target="slide13.xml"/><Relationship Id="rId7" Type="http://schemas.openxmlformats.org/officeDocument/2006/relationships/image" Target="../media/image84.png"/><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image" Target="../media/image81.png"/><Relationship Id="rId5" Type="http://schemas.openxmlformats.org/officeDocument/2006/relationships/image" Target="../media/image79.png"/><Relationship Id="rId10" Type="http://schemas.openxmlformats.org/officeDocument/2006/relationships/image" Target="../media/image87.PNG"/><Relationship Id="rId4" Type="http://schemas.openxmlformats.org/officeDocument/2006/relationships/image" Target="../media/image83.png"/><Relationship Id="rId9" Type="http://schemas.openxmlformats.org/officeDocument/2006/relationships/image" Target="../media/image86.png"/></Relationships>
</file>

<file path=ppt/slides/_rels/slide16.xml.rels><?xml version="1.0" encoding="UTF-8" standalone="yes"?>
<Relationships xmlns="http://schemas.openxmlformats.org/package/2006/relationships"><Relationship Id="rId8" Type="http://schemas.openxmlformats.org/officeDocument/2006/relationships/image" Target="../media/image90.png"/><Relationship Id="rId3" Type="http://schemas.openxmlformats.org/officeDocument/2006/relationships/image" Target="../media/image88.PNG"/><Relationship Id="rId7" Type="http://schemas.openxmlformats.org/officeDocument/2006/relationships/image" Target="../media/image86.png"/><Relationship Id="rId2" Type="http://schemas.openxmlformats.org/officeDocument/2006/relationships/notesSlide" Target="../notesSlides/notesSlide12.xml"/><Relationship Id="rId1" Type="http://schemas.openxmlformats.org/officeDocument/2006/relationships/slideLayout" Target="../slideLayouts/slideLayout3.xml"/><Relationship Id="rId6" Type="http://schemas.openxmlformats.org/officeDocument/2006/relationships/image" Target="../media/image81.png"/><Relationship Id="rId5" Type="http://schemas.openxmlformats.org/officeDocument/2006/relationships/image" Target="../media/image89.png"/><Relationship Id="rId4" Type="http://schemas.openxmlformats.org/officeDocument/2006/relationships/slide" Target="slide13.xml"/><Relationship Id="rId9" Type="http://schemas.openxmlformats.org/officeDocument/2006/relationships/image" Target="../media/image91.png"/></Relationships>
</file>

<file path=ppt/slides/_rels/slide17.xml.rels><?xml version="1.0" encoding="UTF-8" standalone="yes"?>
<Relationships xmlns="http://schemas.openxmlformats.org/package/2006/relationships"><Relationship Id="rId8" Type="http://schemas.openxmlformats.org/officeDocument/2006/relationships/image" Target="../media/image91.png"/><Relationship Id="rId3" Type="http://schemas.openxmlformats.org/officeDocument/2006/relationships/slide" Target="slide13.xml"/><Relationship Id="rId7" Type="http://schemas.openxmlformats.org/officeDocument/2006/relationships/image" Target="../media/image90.png"/><Relationship Id="rId2" Type="http://schemas.openxmlformats.org/officeDocument/2006/relationships/notesSlide" Target="../notesSlides/notesSlide13.xml"/><Relationship Id="rId1" Type="http://schemas.openxmlformats.org/officeDocument/2006/relationships/slideLayout" Target="../slideLayouts/slideLayout3.xml"/><Relationship Id="rId6" Type="http://schemas.openxmlformats.org/officeDocument/2006/relationships/image" Target="../media/image86.png"/><Relationship Id="rId5" Type="http://schemas.openxmlformats.org/officeDocument/2006/relationships/image" Target="../media/image81.png"/><Relationship Id="rId4" Type="http://schemas.openxmlformats.org/officeDocument/2006/relationships/image" Target="../media/image89.png"/></Relationships>
</file>

<file path=ppt/slides/_rels/slide18.xml.rels><?xml version="1.0" encoding="UTF-8" standalone="yes"?>
<Relationships xmlns="http://schemas.openxmlformats.org/package/2006/relationships"><Relationship Id="rId3" Type="http://schemas.openxmlformats.org/officeDocument/2006/relationships/slide" Target="slide13.xml"/><Relationship Id="rId7" Type="http://schemas.openxmlformats.org/officeDocument/2006/relationships/image" Target="../media/image92.png"/><Relationship Id="rId2" Type="http://schemas.openxmlformats.org/officeDocument/2006/relationships/notesSlide" Target="../notesSlides/notesSlide14.xml"/><Relationship Id="rId1" Type="http://schemas.openxmlformats.org/officeDocument/2006/relationships/slideLayout" Target="../slideLayouts/slideLayout3.xml"/><Relationship Id="rId6" Type="http://schemas.openxmlformats.org/officeDocument/2006/relationships/image" Target="../media/image91.png"/><Relationship Id="rId5" Type="http://schemas.openxmlformats.org/officeDocument/2006/relationships/image" Target="../media/image81.png"/><Relationship Id="rId4" Type="http://schemas.openxmlformats.org/officeDocument/2006/relationships/image" Target="../media/image90.png"/></Relationships>
</file>

<file path=ppt/slides/_rels/slide19.xml.rels><?xml version="1.0" encoding="UTF-8" standalone="yes"?>
<Relationships xmlns="http://schemas.openxmlformats.org/package/2006/relationships"><Relationship Id="rId8" Type="http://schemas.openxmlformats.org/officeDocument/2006/relationships/image" Target="../media/image93.PNG"/><Relationship Id="rId3" Type="http://schemas.openxmlformats.org/officeDocument/2006/relationships/slide" Target="slide13.xml"/><Relationship Id="rId7" Type="http://schemas.openxmlformats.org/officeDocument/2006/relationships/image" Target="../media/image92.png"/><Relationship Id="rId2" Type="http://schemas.openxmlformats.org/officeDocument/2006/relationships/notesSlide" Target="../notesSlides/notesSlide15.xml"/><Relationship Id="rId1" Type="http://schemas.openxmlformats.org/officeDocument/2006/relationships/slideLayout" Target="../slideLayouts/slideLayout3.xml"/><Relationship Id="rId6" Type="http://schemas.openxmlformats.org/officeDocument/2006/relationships/image" Target="../media/image91.png"/><Relationship Id="rId5" Type="http://schemas.openxmlformats.org/officeDocument/2006/relationships/image" Target="../media/image81.png"/><Relationship Id="rId4" Type="http://schemas.openxmlformats.org/officeDocument/2006/relationships/image" Target="../media/image90.png"/></Relationships>
</file>

<file path=ppt/slides/_rels/slide20.xml.rels><?xml version="1.0" encoding="UTF-8" standalone="yes"?>
<Relationships xmlns="http://schemas.openxmlformats.org/package/2006/relationships"><Relationship Id="rId8" Type="http://schemas.openxmlformats.org/officeDocument/2006/relationships/image" Target="../media/image94.PNG"/><Relationship Id="rId3" Type="http://schemas.openxmlformats.org/officeDocument/2006/relationships/slide" Target="slide13.xml"/><Relationship Id="rId7" Type="http://schemas.openxmlformats.org/officeDocument/2006/relationships/image" Target="../media/image92.png"/><Relationship Id="rId2" Type="http://schemas.openxmlformats.org/officeDocument/2006/relationships/notesSlide" Target="../notesSlides/notesSlide16.xml"/><Relationship Id="rId1" Type="http://schemas.openxmlformats.org/officeDocument/2006/relationships/slideLayout" Target="../slideLayouts/slideLayout3.xml"/><Relationship Id="rId6" Type="http://schemas.openxmlformats.org/officeDocument/2006/relationships/image" Target="../media/image91.png"/><Relationship Id="rId11" Type="http://schemas.openxmlformats.org/officeDocument/2006/relationships/image" Target="../media/image97.png"/><Relationship Id="rId5" Type="http://schemas.openxmlformats.org/officeDocument/2006/relationships/image" Target="../media/image81.png"/><Relationship Id="rId10" Type="http://schemas.openxmlformats.org/officeDocument/2006/relationships/image" Target="../media/image96.PNG"/><Relationship Id="rId4" Type="http://schemas.openxmlformats.org/officeDocument/2006/relationships/image" Target="../media/image90.png"/><Relationship Id="rId9" Type="http://schemas.openxmlformats.org/officeDocument/2006/relationships/image" Target="../media/image95.png"/></Relationships>
</file>

<file path=ppt/slides/_rels/slide21.xml.rels><?xml version="1.0" encoding="UTF-8" standalone="yes"?>
<Relationships xmlns="http://schemas.openxmlformats.org/package/2006/relationships"><Relationship Id="rId8" Type="http://schemas.openxmlformats.org/officeDocument/2006/relationships/image" Target="../media/image100.png"/><Relationship Id="rId3" Type="http://schemas.openxmlformats.org/officeDocument/2006/relationships/slide" Target="slide13.xml"/><Relationship Id="rId7" Type="http://schemas.openxmlformats.org/officeDocument/2006/relationships/image" Target="../media/image99.svg"/><Relationship Id="rId12" Type="http://schemas.openxmlformats.org/officeDocument/2006/relationships/image" Target="../media/image104.svg"/><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image" Target="../media/image98.png"/><Relationship Id="rId11" Type="http://schemas.openxmlformats.org/officeDocument/2006/relationships/image" Target="../media/image103.png"/><Relationship Id="rId5" Type="http://schemas.openxmlformats.org/officeDocument/2006/relationships/image" Target="../media/image91.png"/><Relationship Id="rId10" Type="http://schemas.openxmlformats.org/officeDocument/2006/relationships/image" Target="../media/image102.png"/><Relationship Id="rId4" Type="http://schemas.openxmlformats.org/officeDocument/2006/relationships/image" Target="../media/image81.png"/><Relationship Id="rId9" Type="http://schemas.openxmlformats.org/officeDocument/2006/relationships/image" Target="../media/image101.svg"/></Relationships>
</file>

<file path=ppt/slides/_rels/slide22.xml.rels><?xml version="1.0" encoding="UTF-8" standalone="yes"?>
<Relationships xmlns="http://schemas.openxmlformats.org/package/2006/relationships"><Relationship Id="rId8" Type="http://schemas.openxmlformats.org/officeDocument/2006/relationships/image" Target="../media/image105.PNG"/><Relationship Id="rId3" Type="http://schemas.openxmlformats.org/officeDocument/2006/relationships/slide" Target="slide13.xml"/><Relationship Id="rId7" Type="http://schemas.openxmlformats.org/officeDocument/2006/relationships/image" Target="../media/image92.pn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91.png"/><Relationship Id="rId5" Type="http://schemas.openxmlformats.org/officeDocument/2006/relationships/image" Target="../media/image90.png"/><Relationship Id="rId4" Type="http://schemas.openxmlformats.org/officeDocument/2006/relationships/image" Target="../media/image81.png"/></Relationships>
</file>

<file path=ppt/slides/_rels/slide23.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8" Type="http://schemas.openxmlformats.org/officeDocument/2006/relationships/image" Target="../media/image108.png"/><Relationship Id="rId3" Type="http://schemas.openxmlformats.org/officeDocument/2006/relationships/image" Target="../media/image90.png"/><Relationship Id="rId7" Type="http://schemas.openxmlformats.org/officeDocument/2006/relationships/image" Target="../media/image92.png"/><Relationship Id="rId12" Type="http://schemas.openxmlformats.org/officeDocument/2006/relationships/image" Target="../media/image112.svg"/><Relationship Id="rId2" Type="http://schemas.openxmlformats.org/officeDocument/2006/relationships/notesSlide" Target="../notesSlides/notesSlide20.xml"/><Relationship Id="rId1" Type="http://schemas.openxmlformats.org/officeDocument/2006/relationships/slideLayout" Target="../slideLayouts/slideLayout3.xml"/><Relationship Id="rId6" Type="http://schemas.openxmlformats.org/officeDocument/2006/relationships/image" Target="../media/image107.png"/><Relationship Id="rId11" Type="http://schemas.openxmlformats.org/officeDocument/2006/relationships/image" Target="../media/image111.png"/><Relationship Id="rId5" Type="http://schemas.openxmlformats.org/officeDocument/2006/relationships/image" Target="../media/image91.png"/><Relationship Id="rId10" Type="http://schemas.openxmlformats.org/officeDocument/2006/relationships/image" Target="../media/image110.jpeg"/><Relationship Id="rId4" Type="http://schemas.openxmlformats.org/officeDocument/2006/relationships/image" Target="../media/image81.png"/><Relationship Id="rId9" Type="http://schemas.openxmlformats.org/officeDocument/2006/relationships/image" Target="../media/image109.svg"/></Relationships>
</file>

<file path=ppt/slides/_rels/slide25.xml.rels><?xml version="1.0" encoding="UTF-8" standalone="yes"?>
<Relationships xmlns="http://schemas.openxmlformats.org/package/2006/relationships"><Relationship Id="rId3" Type="http://schemas.openxmlformats.org/officeDocument/2006/relationships/image" Target="../media/image113.PNG"/><Relationship Id="rId7" Type="http://schemas.openxmlformats.org/officeDocument/2006/relationships/image" Target="../media/image117.PNG"/><Relationship Id="rId2" Type="http://schemas.openxmlformats.org/officeDocument/2006/relationships/notesSlide" Target="../notesSlides/notesSlide21.xml"/><Relationship Id="rId1" Type="http://schemas.openxmlformats.org/officeDocument/2006/relationships/slideLayout" Target="../slideLayouts/slideLayout3.xml"/><Relationship Id="rId6" Type="http://schemas.openxmlformats.org/officeDocument/2006/relationships/image" Target="../media/image116.PNG"/><Relationship Id="rId5" Type="http://schemas.openxmlformats.org/officeDocument/2006/relationships/image" Target="../media/image115.png"/><Relationship Id="rId4" Type="http://schemas.openxmlformats.org/officeDocument/2006/relationships/image" Target="../media/image114.PNG"/></Relationships>
</file>

<file path=ppt/slides/_rels/slide26.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108.png"/><Relationship Id="rId7" Type="http://schemas.openxmlformats.org/officeDocument/2006/relationships/image" Target="../media/image112.svg"/><Relationship Id="rId2" Type="http://schemas.openxmlformats.org/officeDocument/2006/relationships/notesSlide" Target="../notesSlides/notesSlide22.xml"/><Relationship Id="rId1" Type="http://schemas.openxmlformats.org/officeDocument/2006/relationships/slideLayout" Target="../slideLayouts/slideLayout3.xml"/><Relationship Id="rId6" Type="http://schemas.openxmlformats.org/officeDocument/2006/relationships/image" Target="../media/image111.png"/><Relationship Id="rId5" Type="http://schemas.openxmlformats.org/officeDocument/2006/relationships/image" Target="../media/image91.png"/><Relationship Id="rId4" Type="http://schemas.openxmlformats.org/officeDocument/2006/relationships/image" Target="../media/image109.svg"/><Relationship Id="rId9" Type="http://schemas.openxmlformats.org/officeDocument/2006/relationships/image" Target="../media/image118.png"/></Relationships>
</file>

<file path=ppt/slides/_rels/slide27.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108.png"/><Relationship Id="rId7" Type="http://schemas.openxmlformats.org/officeDocument/2006/relationships/image" Target="../media/image112.svg"/><Relationship Id="rId2" Type="http://schemas.openxmlformats.org/officeDocument/2006/relationships/notesSlide" Target="../notesSlides/notesSlide23.xml"/><Relationship Id="rId1" Type="http://schemas.openxmlformats.org/officeDocument/2006/relationships/slideLayout" Target="../slideLayouts/slideLayout3.xml"/><Relationship Id="rId6" Type="http://schemas.openxmlformats.org/officeDocument/2006/relationships/image" Target="../media/image111.png"/><Relationship Id="rId5" Type="http://schemas.openxmlformats.org/officeDocument/2006/relationships/image" Target="../media/image91.png"/><Relationship Id="rId4" Type="http://schemas.openxmlformats.org/officeDocument/2006/relationships/image" Target="../media/image109.svg"/><Relationship Id="rId9" Type="http://schemas.openxmlformats.org/officeDocument/2006/relationships/image" Target="../media/image118.pn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26.xml"/><Relationship Id="rId1" Type="http://schemas.openxmlformats.org/officeDocument/2006/relationships/slideLayout" Target="../slideLayouts/slideLayout3.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23.png"/><Relationship Id="rId4" Type="http://schemas.openxmlformats.org/officeDocument/2006/relationships/notesSlide" Target="../notesSlides/notesSlide2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29.xml"/><Relationship Id="rId1" Type="http://schemas.openxmlformats.org/officeDocument/2006/relationships/slideLayout" Target="../slideLayouts/slideLayout3.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3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30.xml"/><Relationship Id="rId1" Type="http://schemas.openxmlformats.org/officeDocument/2006/relationships/slideLayout" Target="../slideLayouts/slideLayout3.xml"/><Relationship Id="rId5" Type="http://schemas.openxmlformats.org/officeDocument/2006/relationships/image" Target="../media/image125.svg"/><Relationship Id="rId4" Type="http://schemas.openxmlformats.org/officeDocument/2006/relationships/image" Target="../media/image124.pn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image" Target="../media/image126.png"/><Relationship Id="rId2" Type="http://schemas.openxmlformats.org/officeDocument/2006/relationships/notesSlide" Target="../notesSlides/notesSlide33.xml"/><Relationship Id="rId1" Type="http://schemas.openxmlformats.org/officeDocument/2006/relationships/slideLayout" Target="../slideLayouts/slideLayout3.xml"/><Relationship Id="rId5" Type="http://schemas.openxmlformats.org/officeDocument/2006/relationships/image" Target="../media/image127.png"/><Relationship Id="rId4" Type="http://schemas.openxmlformats.org/officeDocument/2006/relationships/image" Target="../media/image81.png"/></Relationships>
</file>

<file path=ppt/slides/_rels/slide39.xml.rels><?xml version="1.0" encoding="UTF-8" standalone="yes"?>
<Relationships xmlns="http://schemas.openxmlformats.org/package/2006/relationships"><Relationship Id="rId3" Type="http://schemas.openxmlformats.org/officeDocument/2006/relationships/image" Target="../media/image126.png"/><Relationship Id="rId2" Type="http://schemas.openxmlformats.org/officeDocument/2006/relationships/notesSlide" Target="../notesSlides/notesSlide34.xml"/><Relationship Id="rId1" Type="http://schemas.openxmlformats.org/officeDocument/2006/relationships/slideLayout" Target="../slideLayouts/slideLayout3.xml"/><Relationship Id="rId5" Type="http://schemas.openxmlformats.org/officeDocument/2006/relationships/image" Target="../media/image127.png"/><Relationship Id="rId4" Type="http://schemas.openxmlformats.org/officeDocument/2006/relationships/image" Target="../media/image81.png"/></Relationships>
</file>

<file path=ppt/slides/_rels/slide40.xml.rels><?xml version="1.0" encoding="UTF-8" standalone="yes"?>
<Relationships xmlns="http://schemas.openxmlformats.org/package/2006/relationships"><Relationship Id="rId8" Type="http://schemas.openxmlformats.org/officeDocument/2006/relationships/image" Target="../media/image133.png"/><Relationship Id="rId3" Type="http://schemas.openxmlformats.org/officeDocument/2006/relationships/image" Target="../media/image128.png"/><Relationship Id="rId7" Type="http://schemas.openxmlformats.org/officeDocument/2006/relationships/image" Target="../media/image132.emf"/><Relationship Id="rId2" Type="http://schemas.openxmlformats.org/officeDocument/2006/relationships/notesSlide" Target="../notesSlides/notesSlide35.xml"/><Relationship Id="rId1" Type="http://schemas.openxmlformats.org/officeDocument/2006/relationships/slideLayout" Target="../slideLayouts/slideLayout3.xml"/><Relationship Id="rId6" Type="http://schemas.openxmlformats.org/officeDocument/2006/relationships/image" Target="../media/image131.wmf"/><Relationship Id="rId5" Type="http://schemas.openxmlformats.org/officeDocument/2006/relationships/image" Target="../media/image130.wmf"/><Relationship Id="rId4" Type="http://schemas.openxmlformats.org/officeDocument/2006/relationships/image" Target="../media/image129.svg"/><Relationship Id="rId9" Type="http://schemas.openxmlformats.org/officeDocument/2006/relationships/image" Target="../media/image134.svg"/></Relationships>
</file>

<file path=ppt/slides/_rels/slide41.xml.rels><?xml version="1.0" encoding="UTF-8" standalone="yes"?>
<Relationships xmlns="http://schemas.openxmlformats.org/package/2006/relationships"><Relationship Id="rId3" Type="http://schemas.openxmlformats.org/officeDocument/2006/relationships/image" Target="../media/image127.png"/><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image" Target="../media/image127.png"/><Relationship Id="rId2" Type="http://schemas.openxmlformats.org/officeDocument/2006/relationships/notesSlide" Target="../notesSlides/notesSlide37.xml"/><Relationship Id="rId1" Type="http://schemas.openxmlformats.org/officeDocument/2006/relationships/slideLayout" Target="../slideLayouts/slideLayout3.xml"/><Relationship Id="rId5" Type="http://schemas.openxmlformats.org/officeDocument/2006/relationships/image" Target="../media/image136.tiff"/><Relationship Id="rId4" Type="http://schemas.openxmlformats.org/officeDocument/2006/relationships/image" Target="../media/image135.png"/></Relationships>
</file>

<file path=ppt/slides/_rels/slide43.xml.rels><?xml version="1.0" encoding="UTF-8" standalone="yes"?>
<Relationships xmlns="http://schemas.openxmlformats.org/package/2006/relationships"><Relationship Id="rId3" Type="http://schemas.openxmlformats.org/officeDocument/2006/relationships/image" Target="../media/image127.png"/><Relationship Id="rId2" Type="http://schemas.openxmlformats.org/officeDocument/2006/relationships/notesSlide" Target="../notesSlides/notesSlide38.xml"/><Relationship Id="rId1" Type="http://schemas.openxmlformats.org/officeDocument/2006/relationships/slideLayout" Target="../slideLayouts/slideLayout3.xml"/><Relationship Id="rId4" Type="http://schemas.openxmlformats.org/officeDocument/2006/relationships/image" Target="../media/image137.PNG"/></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8" Type="http://schemas.openxmlformats.org/officeDocument/2006/relationships/image" Target="../media/image138.PNG"/><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40.xml"/><Relationship Id="rId1" Type="http://schemas.openxmlformats.org/officeDocument/2006/relationships/slideLayout" Target="../slideLayouts/slideLayout3.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46.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41.xml"/><Relationship Id="rId1" Type="http://schemas.openxmlformats.org/officeDocument/2006/relationships/slideLayout" Target="../slideLayouts/slideLayout3.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47.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42.xml"/><Relationship Id="rId1" Type="http://schemas.openxmlformats.org/officeDocument/2006/relationships/slideLayout" Target="../slideLayouts/slideLayout3.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361451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D4C10A-E4A0-4C54-98D4-C13432B17C16}"/>
              </a:ext>
            </a:extLst>
          </p:cNvPr>
          <p:cNvSpPr>
            <a:spLocks noGrp="1"/>
          </p:cNvSpPr>
          <p:nvPr>
            <p:ph idx="1"/>
          </p:nvPr>
        </p:nvSpPr>
        <p:spPr>
          <a:xfrm>
            <a:off x="282468" y="1470581"/>
            <a:ext cx="5042202" cy="3864989"/>
          </a:xfrm>
        </p:spPr>
        <p:txBody>
          <a:bodyPr/>
          <a:lstStyle/>
          <a:p>
            <a:r>
              <a:rPr lang="en-US" sz="4000" b="1" dirty="0">
                <a:effectLst>
                  <a:outerShdw blurRad="38100" dist="38100" dir="2700000" algn="tl">
                    <a:srgbClr val="000000">
                      <a:alpha val="43137"/>
                    </a:srgbClr>
                  </a:outerShdw>
                </a:effectLst>
              </a:rPr>
              <a:t>Scanning Networks &amp; </a:t>
            </a:r>
          </a:p>
          <a:p>
            <a:r>
              <a:rPr lang="en-US" sz="4000" b="1" dirty="0">
                <a:effectLst>
                  <a:outerShdw blurRad="38100" dist="38100" dir="2700000" algn="tl">
                    <a:srgbClr val="000000">
                      <a:alpha val="43137"/>
                    </a:srgbClr>
                  </a:outerShdw>
                </a:effectLst>
              </a:rPr>
              <a:t>Enumeration</a:t>
            </a:r>
          </a:p>
          <a:p>
            <a:endParaRPr lang="en-GB" dirty="0"/>
          </a:p>
        </p:txBody>
      </p:sp>
      <p:sp>
        <p:nvSpPr>
          <p:cNvPr id="3" name="Content Placeholder 2">
            <a:extLst>
              <a:ext uri="{FF2B5EF4-FFF2-40B4-BE49-F238E27FC236}">
                <a16:creationId xmlns:a16="http://schemas.microsoft.com/office/drawing/2014/main" id="{8A24508A-09F8-407C-BCEE-EED5957725C5}"/>
              </a:ext>
            </a:extLst>
          </p:cNvPr>
          <p:cNvSpPr>
            <a:spLocks noGrp="1"/>
          </p:cNvSpPr>
          <p:nvPr>
            <p:ph idx="10"/>
          </p:nvPr>
        </p:nvSpPr>
        <p:spPr/>
        <p:txBody>
          <a:bodyPr/>
          <a:lstStyle/>
          <a:p>
            <a:endParaRPr lang="en-GB" dirty="0"/>
          </a:p>
          <a:p>
            <a:endParaRPr lang="en-GB" dirty="0"/>
          </a:p>
          <a:p>
            <a:endParaRPr lang="en-GB" dirty="0"/>
          </a:p>
          <a:p>
            <a:endParaRPr lang="en-GB" dirty="0"/>
          </a:p>
          <a:p>
            <a:r>
              <a:rPr lang="en-GB" b="1" i="1" dirty="0"/>
              <a:t>Advanced Cybersecurity</a:t>
            </a:r>
          </a:p>
          <a:p>
            <a:r>
              <a:rPr lang="en-GB" i="1" dirty="0"/>
              <a:t>(ACCB6000)</a:t>
            </a:r>
            <a:br>
              <a:rPr lang="en-GB" i="1" dirty="0"/>
            </a:br>
            <a:endParaRPr lang="en-GB" i="1" dirty="0"/>
          </a:p>
          <a:p>
            <a:r>
              <a:rPr lang="en-GB" dirty="0"/>
              <a:t>Applied Computing - WISA</a:t>
            </a:r>
          </a:p>
        </p:txBody>
      </p:sp>
      <p:pic>
        <p:nvPicPr>
          <p:cNvPr id="6" name="Graphic 5" descr="Eye Scan with solid fill">
            <a:extLst>
              <a:ext uri="{FF2B5EF4-FFF2-40B4-BE49-F238E27FC236}">
                <a16:creationId xmlns:a16="http://schemas.microsoft.com/office/drawing/2014/main" id="{D9C8C789-41F1-447F-A083-96E9639C95F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225040" y="3093720"/>
            <a:ext cx="1761744" cy="1761744"/>
          </a:xfrm>
          <a:prstGeom prst="rect">
            <a:avLst/>
          </a:prstGeom>
        </p:spPr>
      </p:pic>
    </p:spTree>
    <p:extLst>
      <p:ext uri="{BB962C8B-B14F-4D97-AF65-F5344CB8AC3E}">
        <p14:creationId xmlns:p14="http://schemas.microsoft.com/office/powerpoint/2010/main" val="40596030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D541FB8-990C-461B-8196-74E80ED40182}"/>
              </a:ext>
            </a:extLst>
          </p:cNvPr>
          <p:cNvSpPr/>
          <p:nvPr/>
        </p:nvSpPr>
        <p:spPr>
          <a:xfrm>
            <a:off x="6707863" y="585256"/>
            <a:ext cx="5152571" cy="5355312"/>
          </a:xfrm>
          <a:prstGeom prst="rect">
            <a:avLst/>
          </a:prstGeom>
        </p:spPr>
        <p:txBody>
          <a:bodyPr wrap="square">
            <a:spAutoFit/>
          </a:bodyPr>
          <a:lstStyle/>
          <a:p>
            <a:pPr algn="just">
              <a:spcBef>
                <a:spcPts val="0"/>
              </a:spcBef>
            </a:pPr>
            <a:r>
              <a:rPr lang="en-US" i="1" dirty="0">
                <a:solidFill>
                  <a:schemeClr val="tx1">
                    <a:lumMod val="50000"/>
                  </a:schemeClr>
                </a:solidFill>
              </a:rPr>
              <a:t>So far, we discussed about Information security, the threats and attack vectors. In continuation to that, I hope you all have understood the hacking concepts and the reasons to stay ethical. Add more insight, we also discussed various security laws and standards. To conclude, we covered various “Risk” concepts like risk factors, cyber risk resilience in the process of enhancing security.</a:t>
            </a:r>
          </a:p>
          <a:p>
            <a:pPr algn="just">
              <a:spcBef>
                <a:spcPts val="0"/>
              </a:spcBef>
            </a:pPr>
            <a:r>
              <a:rPr lang="en-US" i="1" dirty="0">
                <a:solidFill>
                  <a:schemeClr val="tx1">
                    <a:lumMod val="50000"/>
                  </a:schemeClr>
                </a:solidFill>
              </a:rPr>
              <a:t>In continuation, we discussed Footprinting concepts focusing on different methodologies like Search Engines, Google Hacking Techniques etc. giving a walkthrough on Website Footprinting, Email Footprinting, Competitive Intelligence, Network Footprinting etc.</a:t>
            </a:r>
          </a:p>
          <a:p>
            <a:pPr algn="just">
              <a:spcBef>
                <a:spcPts val="0"/>
              </a:spcBef>
            </a:pPr>
            <a:endParaRPr lang="en-US" i="1" dirty="0">
              <a:solidFill>
                <a:schemeClr val="tx1">
                  <a:lumMod val="50000"/>
                </a:schemeClr>
              </a:solidFill>
            </a:endParaRPr>
          </a:p>
          <a:p>
            <a:pPr algn="just">
              <a:spcBef>
                <a:spcPts val="0"/>
              </a:spcBef>
            </a:pPr>
            <a:r>
              <a:rPr lang="en-US" i="1" dirty="0">
                <a:solidFill>
                  <a:schemeClr val="tx1">
                    <a:lumMod val="50000"/>
                  </a:schemeClr>
                </a:solidFill>
              </a:rPr>
              <a:t>During the tutorials, under isolated lab environment we used different Footprinting tools to understand the countermeasures and pen testing attacks.</a:t>
            </a:r>
          </a:p>
          <a:p>
            <a:pPr algn="just">
              <a:spcBef>
                <a:spcPts val="0"/>
              </a:spcBef>
            </a:pPr>
            <a:endParaRPr lang="en-US" i="1" dirty="0">
              <a:solidFill>
                <a:schemeClr val="tx1">
                  <a:lumMod val="50000"/>
                </a:schemeClr>
              </a:solidFill>
            </a:endParaRPr>
          </a:p>
        </p:txBody>
      </p:sp>
      <p:sp>
        <p:nvSpPr>
          <p:cNvPr id="7" name="Rectangle 6">
            <a:extLst>
              <a:ext uri="{FF2B5EF4-FFF2-40B4-BE49-F238E27FC236}">
                <a16:creationId xmlns:a16="http://schemas.microsoft.com/office/drawing/2014/main" id="{31053FD3-26EB-4589-B51D-2B58354A539D}"/>
              </a:ext>
            </a:extLst>
          </p:cNvPr>
          <p:cNvSpPr/>
          <p:nvPr/>
        </p:nvSpPr>
        <p:spPr>
          <a:xfrm>
            <a:off x="192754" y="1235289"/>
            <a:ext cx="5670997" cy="3477875"/>
          </a:xfrm>
          <a:prstGeom prst="rect">
            <a:avLst/>
          </a:prstGeom>
        </p:spPr>
        <p:txBody>
          <a:bodyPr wrap="square">
            <a:spAutoFit/>
          </a:bodyPr>
          <a:lstStyle/>
          <a:p>
            <a:pPr>
              <a:tabLst>
                <a:tab pos="4308475" algn="l"/>
                <a:tab pos="4391025" algn="l"/>
              </a:tabLst>
            </a:pPr>
            <a:r>
              <a:rPr lang="en-GB" sz="2000" b="1" i="1" dirty="0">
                <a:solidFill>
                  <a:schemeClr val="bg1"/>
                </a:solidFill>
              </a:rPr>
              <a:t>Previous sessions…</a:t>
            </a:r>
          </a:p>
          <a:p>
            <a:pPr marL="457200" indent="-457200">
              <a:buFont typeface="Wingdings" panose="05000000000000000000" pitchFamily="2" charset="2"/>
              <a:buChar char="Ø"/>
              <a:tabLst>
                <a:tab pos="4308475" algn="l"/>
                <a:tab pos="4391025" algn="l"/>
              </a:tabLst>
            </a:pPr>
            <a:r>
              <a:rPr lang="en-GB" sz="2000" b="1" i="1" dirty="0">
                <a:solidFill>
                  <a:schemeClr val="bg1"/>
                </a:solidFill>
              </a:rPr>
              <a:t>Understanding Information Security, Risks involved, assessing, managing and monitoring Risks, Cyber risk resilience</a:t>
            </a:r>
          </a:p>
          <a:p>
            <a:pPr marL="457200" indent="-457200">
              <a:buFont typeface="Wingdings" panose="05000000000000000000" pitchFamily="2" charset="2"/>
              <a:buChar char="Ø"/>
              <a:tabLst>
                <a:tab pos="4308475" algn="l"/>
                <a:tab pos="4391025" algn="l"/>
              </a:tabLst>
            </a:pPr>
            <a:r>
              <a:rPr lang="en-GB" sz="2000" b="1" i="1" dirty="0">
                <a:solidFill>
                  <a:schemeClr val="bg1"/>
                </a:solidFill>
              </a:rPr>
              <a:t>Purpose and role of Hackers, Penetration Testing, Various Laws and Standards</a:t>
            </a:r>
          </a:p>
          <a:p>
            <a:pPr marL="457200" indent="-457200">
              <a:buFont typeface="Wingdings" panose="05000000000000000000" pitchFamily="2" charset="2"/>
              <a:buChar char="Ø"/>
              <a:tabLst>
                <a:tab pos="4308475" algn="l"/>
                <a:tab pos="4391025" algn="l"/>
              </a:tabLst>
            </a:pPr>
            <a:r>
              <a:rPr lang="en-GB" sz="2000" b="1" i="1" dirty="0">
                <a:solidFill>
                  <a:schemeClr val="bg1"/>
                </a:solidFill>
              </a:rPr>
              <a:t>Understanding Footprinting and Reconnaissance Concepts, Methodology. </a:t>
            </a:r>
          </a:p>
          <a:p>
            <a:pPr marL="457200" indent="-457200">
              <a:buFont typeface="Wingdings" panose="05000000000000000000" pitchFamily="2" charset="2"/>
              <a:buChar char="Ø"/>
              <a:tabLst>
                <a:tab pos="4308475" algn="l"/>
                <a:tab pos="4391025" algn="l"/>
              </a:tabLst>
            </a:pPr>
            <a:r>
              <a:rPr lang="en-GB" sz="2000" b="1" i="1" dirty="0">
                <a:solidFill>
                  <a:schemeClr val="bg1"/>
                </a:solidFill>
              </a:rPr>
              <a:t>Using various Tools, Taking Countermeasures</a:t>
            </a:r>
          </a:p>
          <a:p>
            <a:pPr marL="457200" indent="-457200">
              <a:buFont typeface="Wingdings" panose="05000000000000000000" pitchFamily="2" charset="2"/>
              <a:buChar char="Ø"/>
              <a:tabLst>
                <a:tab pos="4308475" algn="l"/>
                <a:tab pos="4391025" algn="l"/>
              </a:tabLst>
            </a:pPr>
            <a:endParaRPr lang="en-GB" sz="2000" b="1" i="1" dirty="0">
              <a:solidFill>
                <a:schemeClr val="bg1"/>
              </a:solidFill>
            </a:endParaRPr>
          </a:p>
          <a:p>
            <a:pPr marL="457200" indent="-457200">
              <a:buFont typeface="Wingdings" panose="05000000000000000000" pitchFamily="2" charset="2"/>
              <a:buChar char="Ø"/>
              <a:tabLst>
                <a:tab pos="4308475" algn="l"/>
                <a:tab pos="4391025" algn="l"/>
              </a:tabLst>
            </a:pPr>
            <a:endParaRPr lang="en-GB" sz="2000" b="1" i="1" dirty="0">
              <a:solidFill>
                <a:schemeClr val="bg1"/>
              </a:solidFill>
            </a:endParaRPr>
          </a:p>
        </p:txBody>
      </p:sp>
      <p:sp>
        <p:nvSpPr>
          <p:cNvPr id="8" name="Rectangle 7">
            <a:extLst>
              <a:ext uri="{FF2B5EF4-FFF2-40B4-BE49-F238E27FC236}">
                <a16:creationId xmlns:a16="http://schemas.microsoft.com/office/drawing/2014/main" id="{A97F7D27-24C7-4D7C-B79F-78D707F617B4}"/>
              </a:ext>
            </a:extLst>
          </p:cNvPr>
          <p:cNvSpPr/>
          <p:nvPr/>
        </p:nvSpPr>
        <p:spPr>
          <a:xfrm>
            <a:off x="331566" y="4209239"/>
            <a:ext cx="5393371" cy="1323439"/>
          </a:xfrm>
          <a:prstGeom prst="rect">
            <a:avLst/>
          </a:prstGeom>
        </p:spPr>
        <p:txBody>
          <a:bodyPr wrap="square">
            <a:spAutoFit/>
          </a:bodyPr>
          <a:lstStyle/>
          <a:p>
            <a:pPr>
              <a:tabLst>
                <a:tab pos="4308475" algn="l"/>
                <a:tab pos="4391025" algn="l"/>
              </a:tabLst>
            </a:pPr>
            <a:r>
              <a:rPr lang="en-GB" sz="2000" b="1" i="1" dirty="0">
                <a:solidFill>
                  <a:srgbClr val="E0BC4C"/>
                </a:solidFill>
              </a:rPr>
              <a:t>Lab/ Tutorials</a:t>
            </a:r>
          </a:p>
          <a:p>
            <a:pPr marL="457200" indent="-457200" algn="just">
              <a:buFont typeface="Wingdings" panose="05000000000000000000" pitchFamily="2" charset="2"/>
              <a:buChar char="Ø"/>
              <a:tabLst>
                <a:tab pos="4308475" algn="l"/>
                <a:tab pos="4391025" algn="l"/>
              </a:tabLst>
            </a:pPr>
            <a:r>
              <a:rPr lang="en-GB" sz="2000" b="1" i="1" dirty="0">
                <a:solidFill>
                  <a:srgbClr val="E0BC4C"/>
                </a:solidFill>
              </a:rPr>
              <a:t>Download and Setup your Lab.</a:t>
            </a:r>
          </a:p>
          <a:p>
            <a:pPr marL="457200" indent="-457200" algn="just">
              <a:buFont typeface="Wingdings" panose="05000000000000000000" pitchFamily="2" charset="2"/>
              <a:buChar char="Ø"/>
              <a:tabLst>
                <a:tab pos="4308475" algn="l"/>
                <a:tab pos="4391025" algn="l"/>
              </a:tabLst>
            </a:pPr>
            <a:r>
              <a:rPr lang="en-GB" sz="2000" b="1" i="1" dirty="0">
                <a:solidFill>
                  <a:srgbClr val="E0BC4C"/>
                </a:solidFill>
              </a:rPr>
              <a:t>Coursework Description.</a:t>
            </a:r>
          </a:p>
          <a:p>
            <a:pPr marL="457200" indent="-457200" algn="just">
              <a:buFont typeface="Wingdings" panose="05000000000000000000" pitchFamily="2" charset="2"/>
              <a:buChar char="Ø"/>
              <a:tabLst>
                <a:tab pos="4308475" algn="l"/>
                <a:tab pos="4391025" algn="l"/>
              </a:tabLst>
            </a:pPr>
            <a:r>
              <a:rPr lang="en-GB" sz="2000" b="1" i="1" dirty="0">
                <a:solidFill>
                  <a:srgbClr val="E0BC4C"/>
                </a:solidFill>
              </a:rPr>
              <a:t>Activity 1, 2</a:t>
            </a:r>
          </a:p>
        </p:txBody>
      </p:sp>
    </p:spTree>
    <p:extLst>
      <p:ext uri="{BB962C8B-B14F-4D97-AF65-F5344CB8AC3E}">
        <p14:creationId xmlns:p14="http://schemas.microsoft.com/office/powerpoint/2010/main" val="29876125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D541FB8-990C-461B-8196-74E80ED40182}"/>
              </a:ext>
            </a:extLst>
          </p:cNvPr>
          <p:cNvSpPr/>
          <p:nvPr/>
        </p:nvSpPr>
        <p:spPr>
          <a:xfrm>
            <a:off x="6604000" y="1166916"/>
            <a:ext cx="5152571" cy="3693319"/>
          </a:xfrm>
          <a:prstGeom prst="rect">
            <a:avLst/>
          </a:prstGeom>
        </p:spPr>
        <p:txBody>
          <a:bodyPr wrap="square">
            <a:spAutoFit/>
          </a:bodyPr>
          <a:lstStyle/>
          <a:p>
            <a:pPr algn="just"/>
            <a:r>
              <a:rPr lang="en-US" i="1" dirty="0">
                <a:solidFill>
                  <a:schemeClr val="tx1">
                    <a:lumMod val="50000"/>
                  </a:schemeClr>
                </a:solidFill>
              </a:rPr>
              <a:t>During this week, with applied knowledge and understanding on Footprinting, let us focus on Network Scanning, different tools and methodologies used etc. We shall also understand the concept of Banner Grabbing and scanning Penetration testing. we shall move ahead focusing on enumeration concepts, its different tools and techniques </a:t>
            </a:r>
            <a:r>
              <a:rPr lang="en-US" i="1" dirty="0" err="1">
                <a:solidFill>
                  <a:schemeClr val="tx1">
                    <a:lumMod val="50000"/>
                  </a:schemeClr>
                </a:solidFill>
              </a:rPr>
              <a:t>etc</a:t>
            </a:r>
            <a:endParaRPr lang="en-US" i="1" dirty="0">
              <a:solidFill>
                <a:schemeClr val="tx1">
                  <a:lumMod val="50000"/>
                </a:schemeClr>
              </a:solidFill>
            </a:endParaRPr>
          </a:p>
          <a:p>
            <a:pPr algn="just">
              <a:spcBef>
                <a:spcPts val="0"/>
              </a:spcBef>
            </a:pPr>
            <a:endParaRPr lang="en-US" i="1" dirty="0">
              <a:solidFill>
                <a:schemeClr val="tx1">
                  <a:lumMod val="50000"/>
                </a:schemeClr>
              </a:solidFill>
            </a:endParaRPr>
          </a:p>
          <a:p>
            <a:pPr algn="just">
              <a:spcBef>
                <a:spcPts val="0"/>
              </a:spcBef>
            </a:pPr>
            <a:endParaRPr lang="en-US" i="1" dirty="0">
              <a:solidFill>
                <a:schemeClr val="tx1">
                  <a:lumMod val="50000"/>
                </a:schemeClr>
              </a:solidFill>
            </a:endParaRPr>
          </a:p>
          <a:p>
            <a:pPr algn="just">
              <a:spcBef>
                <a:spcPts val="0"/>
              </a:spcBef>
            </a:pPr>
            <a:endParaRPr lang="en-US" i="1" dirty="0">
              <a:solidFill>
                <a:schemeClr val="tx1">
                  <a:lumMod val="50000"/>
                </a:schemeClr>
              </a:solidFill>
            </a:endParaRPr>
          </a:p>
          <a:p>
            <a:pPr algn="just">
              <a:spcBef>
                <a:spcPts val="0"/>
              </a:spcBef>
            </a:pPr>
            <a:r>
              <a:rPr lang="en-US" i="1" dirty="0">
                <a:solidFill>
                  <a:schemeClr val="tx1">
                    <a:lumMod val="50000"/>
                  </a:schemeClr>
                </a:solidFill>
              </a:rPr>
              <a:t>During the tutorials, under isolated lab environment you will be using different tools to scan a network and understand the outcomes.</a:t>
            </a:r>
          </a:p>
        </p:txBody>
      </p:sp>
      <p:sp>
        <p:nvSpPr>
          <p:cNvPr id="7" name="Rectangle 6">
            <a:extLst>
              <a:ext uri="{FF2B5EF4-FFF2-40B4-BE49-F238E27FC236}">
                <a16:creationId xmlns:a16="http://schemas.microsoft.com/office/drawing/2014/main" id="{31053FD3-26EB-4589-B51D-2B58354A539D}"/>
              </a:ext>
            </a:extLst>
          </p:cNvPr>
          <p:cNvSpPr/>
          <p:nvPr/>
        </p:nvSpPr>
        <p:spPr>
          <a:xfrm>
            <a:off x="211534" y="1429843"/>
            <a:ext cx="5670997" cy="3170099"/>
          </a:xfrm>
          <a:prstGeom prst="rect">
            <a:avLst/>
          </a:prstGeom>
        </p:spPr>
        <p:txBody>
          <a:bodyPr wrap="square">
            <a:spAutoFit/>
          </a:bodyPr>
          <a:lstStyle/>
          <a:p>
            <a:pPr>
              <a:tabLst>
                <a:tab pos="4308475" algn="l"/>
                <a:tab pos="4391025" algn="l"/>
              </a:tabLst>
            </a:pPr>
            <a:r>
              <a:rPr lang="en-GB" sz="2000" b="1" i="1" dirty="0">
                <a:solidFill>
                  <a:schemeClr val="bg1"/>
                </a:solidFill>
              </a:rPr>
              <a:t>Scanning and Enumeration</a:t>
            </a:r>
          </a:p>
          <a:p>
            <a:pPr marL="457200" indent="-457200">
              <a:buFont typeface="Wingdings" panose="05000000000000000000" pitchFamily="2" charset="2"/>
              <a:buChar char="Ø"/>
              <a:tabLst>
                <a:tab pos="4308475" algn="l"/>
                <a:tab pos="4391025" algn="l"/>
              </a:tabLst>
            </a:pPr>
            <a:r>
              <a:rPr lang="en-GB" sz="2000" b="1" i="1" dirty="0">
                <a:solidFill>
                  <a:schemeClr val="bg1"/>
                </a:solidFill>
              </a:rPr>
              <a:t>Network Scanning</a:t>
            </a:r>
          </a:p>
          <a:p>
            <a:pPr marL="457200" indent="-457200">
              <a:buFont typeface="Wingdings" panose="05000000000000000000" pitchFamily="2" charset="2"/>
              <a:buChar char="Ø"/>
              <a:tabLst>
                <a:tab pos="4308475" algn="l"/>
                <a:tab pos="4391025" algn="l"/>
              </a:tabLst>
            </a:pPr>
            <a:r>
              <a:rPr lang="en-GB" sz="2000" b="1" i="1" dirty="0">
                <a:solidFill>
                  <a:schemeClr val="bg1"/>
                </a:solidFill>
              </a:rPr>
              <a:t>Tools and Techniques</a:t>
            </a:r>
          </a:p>
          <a:p>
            <a:pPr marL="457200" indent="-457200">
              <a:buFont typeface="Wingdings" panose="05000000000000000000" pitchFamily="2" charset="2"/>
              <a:buChar char="Ø"/>
              <a:tabLst>
                <a:tab pos="4308475" algn="l"/>
                <a:tab pos="4391025" algn="l"/>
              </a:tabLst>
            </a:pPr>
            <a:r>
              <a:rPr lang="en-GB" sz="2000" b="1" i="1" dirty="0">
                <a:solidFill>
                  <a:schemeClr val="bg1"/>
                </a:solidFill>
              </a:rPr>
              <a:t>Banner Grabbing</a:t>
            </a:r>
          </a:p>
          <a:p>
            <a:pPr marL="457200" indent="-457200">
              <a:buFont typeface="Wingdings" panose="05000000000000000000" pitchFamily="2" charset="2"/>
              <a:buChar char="Ø"/>
              <a:tabLst>
                <a:tab pos="4308475" algn="l"/>
                <a:tab pos="4391025" algn="l"/>
              </a:tabLst>
            </a:pPr>
            <a:r>
              <a:rPr lang="en-GB" sz="2000" b="1" i="1" dirty="0">
                <a:solidFill>
                  <a:schemeClr val="bg1"/>
                </a:solidFill>
              </a:rPr>
              <a:t>Scanning – </a:t>
            </a:r>
            <a:r>
              <a:rPr lang="en-GB" sz="2000" b="1" i="1" dirty="0" err="1">
                <a:solidFill>
                  <a:schemeClr val="bg1"/>
                </a:solidFill>
              </a:rPr>
              <a:t>PenTesting</a:t>
            </a:r>
            <a:endParaRPr lang="en-GB" sz="2000" b="1" i="1" dirty="0">
              <a:solidFill>
                <a:schemeClr val="bg1"/>
              </a:solidFill>
            </a:endParaRPr>
          </a:p>
          <a:p>
            <a:pPr marL="457200" indent="-457200">
              <a:buFont typeface="Wingdings" panose="05000000000000000000" pitchFamily="2" charset="2"/>
              <a:buChar char="Ø"/>
              <a:tabLst>
                <a:tab pos="4308475" algn="l"/>
                <a:tab pos="4391025" algn="l"/>
              </a:tabLst>
            </a:pPr>
            <a:r>
              <a:rPr lang="en-GB" sz="2000" b="1" i="1" dirty="0">
                <a:solidFill>
                  <a:schemeClr val="bg1"/>
                </a:solidFill>
              </a:rPr>
              <a:t>Enumeration </a:t>
            </a:r>
          </a:p>
          <a:p>
            <a:pPr marL="914400" lvl="1" indent="-457200">
              <a:buFont typeface="Wingdings" panose="05000000000000000000" pitchFamily="2" charset="2"/>
              <a:buChar char="Ø"/>
              <a:tabLst>
                <a:tab pos="4308475" algn="l"/>
                <a:tab pos="4391025" algn="l"/>
              </a:tabLst>
            </a:pPr>
            <a:r>
              <a:rPr lang="en-GB" sz="2000" b="1" i="1" dirty="0">
                <a:solidFill>
                  <a:schemeClr val="bg1"/>
                </a:solidFill>
              </a:rPr>
              <a:t>Concepts</a:t>
            </a:r>
          </a:p>
          <a:p>
            <a:pPr marL="914400" lvl="1" indent="-457200">
              <a:buFont typeface="Wingdings" panose="05000000000000000000" pitchFamily="2" charset="2"/>
              <a:buChar char="Ø"/>
              <a:tabLst>
                <a:tab pos="4308475" algn="l"/>
                <a:tab pos="4391025" algn="l"/>
              </a:tabLst>
            </a:pPr>
            <a:r>
              <a:rPr lang="en-GB" sz="2000" b="1" i="1" dirty="0">
                <a:solidFill>
                  <a:schemeClr val="bg1"/>
                </a:solidFill>
              </a:rPr>
              <a:t>Techniques</a:t>
            </a:r>
          </a:p>
          <a:p>
            <a:pPr marL="914400" lvl="1" indent="-457200">
              <a:buFont typeface="Wingdings" panose="05000000000000000000" pitchFamily="2" charset="2"/>
              <a:buChar char="Ø"/>
              <a:tabLst>
                <a:tab pos="4308475" algn="l"/>
                <a:tab pos="4391025" algn="l"/>
              </a:tabLst>
            </a:pPr>
            <a:r>
              <a:rPr lang="en-GB" sz="2000" b="1" i="1" dirty="0">
                <a:solidFill>
                  <a:schemeClr val="bg1"/>
                </a:solidFill>
              </a:rPr>
              <a:t>Countermeasures</a:t>
            </a:r>
          </a:p>
          <a:p>
            <a:pPr marL="457200" indent="-457200">
              <a:buFont typeface="Wingdings" panose="05000000000000000000" pitchFamily="2" charset="2"/>
              <a:buChar char="Ø"/>
              <a:tabLst>
                <a:tab pos="4308475" algn="l"/>
                <a:tab pos="4391025" algn="l"/>
              </a:tabLst>
            </a:pPr>
            <a:endParaRPr lang="en-GB" sz="2000" b="1" i="1" dirty="0">
              <a:solidFill>
                <a:schemeClr val="bg1"/>
              </a:solidFill>
            </a:endParaRPr>
          </a:p>
        </p:txBody>
      </p:sp>
      <p:sp>
        <p:nvSpPr>
          <p:cNvPr id="8" name="Rectangle 7">
            <a:extLst>
              <a:ext uri="{FF2B5EF4-FFF2-40B4-BE49-F238E27FC236}">
                <a16:creationId xmlns:a16="http://schemas.microsoft.com/office/drawing/2014/main" id="{A97F7D27-24C7-4D7C-B79F-78D707F617B4}"/>
              </a:ext>
            </a:extLst>
          </p:cNvPr>
          <p:cNvSpPr/>
          <p:nvPr/>
        </p:nvSpPr>
        <p:spPr>
          <a:xfrm>
            <a:off x="331568" y="4258007"/>
            <a:ext cx="5393371" cy="707886"/>
          </a:xfrm>
          <a:prstGeom prst="rect">
            <a:avLst/>
          </a:prstGeom>
        </p:spPr>
        <p:txBody>
          <a:bodyPr wrap="square">
            <a:spAutoFit/>
          </a:bodyPr>
          <a:lstStyle/>
          <a:p>
            <a:pPr>
              <a:tabLst>
                <a:tab pos="4308475" algn="l"/>
                <a:tab pos="4391025" algn="l"/>
              </a:tabLst>
            </a:pPr>
            <a:r>
              <a:rPr lang="en-GB" sz="2000" b="1" i="1" dirty="0">
                <a:solidFill>
                  <a:srgbClr val="E0BC4C"/>
                </a:solidFill>
              </a:rPr>
              <a:t>Lab/ Tutorials</a:t>
            </a:r>
          </a:p>
          <a:p>
            <a:pPr marL="457200" indent="-457200" algn="just">
              <a:buFont typeface="Wingdings" panose="05000000000000000000" pitchFamily="2" charset="2"/>
              <a:buChar char="Ø"/>
              <a:tabLst>
                <a:tab pos="4308475" algn="l"/>
                <a:tab pos="4391025" algn="l"/>
              </a:tabLst>
            </a:pPr>
            <a:r>
              <a:rPr lang="en-GB" sz="2000" b="1" i="1" dirty="0">
                <a:solidFill>
                  <a:srgbClr val="E0BC4C"/>
                </a:solidFill>
              </a:rPr>
              <a:t>Activity 3 – Scanning.</a:t>
            </a:r>
          </a:p>
        </p:txBody>
      </p:sp>
    </p:spTree>
    <p:extLst>
      <p:ext uri="{BB962C8B-B14F-4D97-AF65-F5344CB8AC3E}">
        <p14:creationId xmlns:p14="http://schemas.microsoft.com/office/powerpoint/2010/main" val="18060805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3048" y="0"/>
            <a:ext cx="3697223" cy="634619"/>
          </a:xfrm>
        </p:spPr>
        <p:txBody>
          <a:bodyPr vert="horz" lIns="91440" tIns="45720" rIns="91440" bIns="45720" rtlCol="0" anchor="ctr">
            <a:normAutofit/>
          </a:bodyPr>
          <a:lstStyle/>
          <a:p>
            <a:r>
              <a:rPr lang="en-US" sz="3200" dirty="0"/>
              <a:t>Scanning Networks</a:t>
            </a:r>
          </a:p>
        </p:txBody>
      </p:sp>
      <p:sp>
        <p:nvSpPr>
          <p:cNvPr id="10" name="TextBox 9">
            <a:extLst>
              <a:ext uri="{FF2B5EF4-FFF2-40B4-BE49-F238E27FC236}">
                <a16:creationId xmlns:a16="http://schemas.microsoft.com/office/drawing/2014/main" id="{4F4029D3-B2F6-499C-A301-9F81071BF534}"/>
              </a:ext>
            </a:extLst>
          </p:cNvPr>
          <p:cNvSpPr txBox="1"/>
          <p:nvPr/>
        </p:nvSpPr>
        <p:spPr>
          <a:xfrm>
            <a:off x="400812" y="1606245"/>
            <a:ext cx="5693664" cy="4280128"/>
          </a:xfrm>
          <a:prstGeom prst="rect">
            <a:avLst/>
          </a:prstGeom>
        </p:spPr>
        <p:txBody>
          <a:bodyPr vert="horz" lIns="91440" tIns="45720" rIns="91440" bIns="45720" rtlCol="0">
            <a:normAutofit/>
          </a:bodyPr>
          <a:lstStyle/>
          <a:p>
            <a:pPr marL="342900" indent="-285750" algn="just">
              <a:lnSpc>
                <a:spcPct val="90000"/>
              </a:lnSpc>
              <a:spcAft>
                <a:spcPts val="600"/>
              </a:spcAft>
              <a:buFont typeface="Courier New" panose="02070309020205020404" pitchFamily="49" charset="0"/>
              <a:buChar char="o"/>
            </a:pPr>
            <a:r>
              <a:rPr lang="en-US" dirty="0"/>
              <a:t>Like, </a:t>
            </a:r>
            <a:r>
              <a:rPr lang="en-US" b="1" dirty="0"/>
              <a:t>Reconnaissance </a:t>
            </a:r>
            <a:r>
              <a:rPr lang="en-US" dirty="0"/>
              <a:t>is the method of collecting information about a target system without alerting it, also known as </a:t>
            </a:r>
            <a:r>
              <a:rPr lang="en-US" b="1" dirty="0"/>
              <a:t>Footprinting</a:t>
            </a:r>
            <a:r>
              <a:rPr lang="en-US" dirty="0"/>
              <a:t>, it is the first step in any form of hacking.</a:t>
            </a:r>
          </a:p>
          <a:p>
            <a:pPr marL="342900" indent="-285750" algn="just">
              <a:lnSpc>
                <a:spcPct val="90000"/>
              </a:lnSpc>
              <a:spcAft>
                <a:spcPts val="600"/>
              </a:spcAft>
              <a:buFont typeface="Courier New" panose="02070309020205020404" pitchFamily="49" charset="0"/>
              <a:buChar char="o"/>
            </a:pPr>
            <a:r>
              <a:rPr lang="en-US" dirty="0"/>
              <a:t>It will help in understanding the target system and identify potential attack vectors &amp; vulnerabilities</a:t>
            </a:r>
          </a:p>
          <a:p>
            <a:pPr marL="342900" indent="-285750" algn="just">
              <a:lnSpc>
                <a:spcPct val="90000"/>
              </a:lnSpc>
              <a:spcAft>
                <a:spcPts val="600"/>
              </a:spcAft>
              <a:buFont typeface="Courier New" panose="02070309020205020404" pitchFamily="49" charset="0"/>
              <a:buChar char="o"/>
            </a:pPr>
            <a:endParaRPr lang="en-US" dirty="0"/>
          </a:p>
          <a:p>
            <a:pPr marL="342900" indent="-285750" algn="just">
              <a:lnSpc>
                <a:spcPct val="90000"/>
              </a:lnSpc>
              <a:spcAft>
                <a:spcPts val="600"/>
              </a:spcAft>
              <a:buFont typeface="Courier New" panose="02070309020205020404" pitchFamily="49" charset="0"/>
              <a:buChar char="o"/>
            </a:pPr>
            <a:r>
              <a:rPr lang="en-US" b="1" dirty="0"/>
              <a:t>Network scanning </a:t>
            </a:r>
            <a:r>
              <a:rPr lang="en-US" dirty="0"/>
              <a:t>is the next process which helps in identifying hosts, ports and services in the network.</a:t>
            </a:r>
          </a:p>
          <a:p>
            <a:pPr marL="342900" indent="-285750" algn="just">
              <a:lnSpc>
                <a:spcPct val="90000"/>
              </a:lnSpc>
              <a:spcAft>
                <a:spcPts val="600"/>
              </a:spcAft>
              <a:buFont typeface="Courier New" panose="02070309020205020404" pitchFamily="49" charset="0"/>
              <a:buChar char="o"/>
            </a:pPr>
            <a:r>
              <a:rPr lang="en-US" dirty="0"/>
              <a:t>Network scanning could be done using a set of procedures.</a:t>
            </a:r>
          </a:p>
          <a:p>
            <a:pPr marL="342900" indent="-285750" algn="just">
              <a:lnSpc>
                <a:spcPct val="90000"/>
              </a:lnSpc>
              <a:spcAft>
                <a:spcPts val="600"/>
              </a:spcAft>
              <a:buFont typeface="Courier New" panose="02070309020205020404" pitchFamily="49" charset="0"/>
              <a:buChar char="o"/>
            </a:pPr>
            <a:r>
              <a:rPr lang="en-US" dirty="0"/>
              <a:t>It is </a:t>
            </a:r>
            <a:r>
              <a:rPr lang="en-US" b="1" dirty="0"/>
              <a:t>one of the components of intelligence gathering </a:t>
            </a:r>
            <a:r>
              <a:rPr lang="en-US" dirty="0"/>
              <a:t>that can be used by attackers to gather information and create a profile of their targets.</a:t>
            </a:r>
          </a:p>
        </p:txBody>
      </p:sp>
      <p:pic>
        <p:nvPicPr>
          <p:cNvPr id="5" name="Picture 4" descr="Illuminated server room panel">
            <a:extLst>
              <a:ext uri="{FF2B5EF4-FFF2-40B4-BE49-F238E27FC236}">
                <a16:creationId xmlns:a16="http://schemas.microsoft.com/office/drawing/2014/main" id="{1A32749F-08B1-4D01-845E-6FF543DEC3BF}"/>
              </a:ext>
            </a:extLst>
          </p:cNvPr>
          <p:cNvPicPr>
            <a:picLocks noChangeAspect="1"/>
          </p:cNvPicPr>
          <p:nvPr/>
        </p:nvPicPr>
        <p:blipFill rotWithShape="1">
          <a:blip r:embed="rId3">
            <a:extLst>
              <a:ext uri="{28A0092B-C50C-407E-A947-70E740481C1C}">
                <a14:useLocalDpi xmlns:a14="http://schemas.microsoft.com/office/drawing/2010/main" val="0"/>
              </a:ext>
            </a:extLst>
          </a:blip>
          <a:srcRect l="17314" r="24648" b="-1"/>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37199507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0" y="1"/>
            <a:ext cx="7052553" cy="583660"/>
          </a:xfrm>
        </p:spPr>
        <p:txBody>
          <a:bodyPr>
            <a:normAutofit/>
          </a:bodyPr>
          <a:lstStyle/>
          <a:p>
            <a:r>
              <a:rPr lang="en-US" sz="3200" dirty="0"/>
              <a:t>Scanning Networks</a:t>
            </a:r>
            <a:endParaRPr lang="en-GB" sz="3200" dirty="0"/>
          </a:p>
        </p:txBody>
      </p:sp>
      <p:sp>
        <p:nvSpPr>
          <p:cNvPr id="14" name="Content Placeholder 2">
            <a:extLst>
              <a:ext uri="{FF2B5EF4-FFF2-40B4-BE49-F238E27FC236}">
                <a16:creationId xmlns:a16="http://schemas.microsoft.com/office/drawing/2014/main" id="{6038C314-1B60-4775-8E3E-37DE4F26EA44}"/>
              </a:ext>
            </a:extLst>
          </p:cNvPr>
          <p:cNvSpPr>
            <a:spLocks noGrp="1"/>
          </p:cNvSpPr>
          <p:nvPr>
            <p:ph idx="1"/>
          </p:nvPr>
        </p:nvSpPr>
        <p:spPr>
          <a:xfrm>
            <a:off x="174720" y="787528"/>
            <a:ext cx="11481847" cy="4349354"/>
          </a:xfrm>
        </p:spPr>
        <p:txBody>
          <a:bodyPr>
            <a:normAutofit/>
          </a:bodyPr>
          <a:lstStyle/>
          <a:p>
            <a:pPr algn="just">
              <a:buFont typeface="Courier New" panose="02070309020205020404" pitchFamily="49" charset="0"/>
              <a:buChar char="o"/>
            </a:pPr>
            <a:r>
              <a:rPr lang="en-US" sz="1800" dirty="0">
                <a:solidFill>
                  <a:srgbClr val="333333"/>
                </a:solidFill>
                <a:latin typeface="Calibri"/>
                <a:ea typeface="Source Sans Pro"/>
                <a:cs typeface="Calibri"/>
              </a:rPr>
              <a:t>The main objectives of network scanning </a:t>
            </a:r>
            <a:endParaRPr lang="en-US" sz="1800" dirty="0">
              <a:solidFill>
                <a:srgbClr val="333333"/>
              </a:solidFill>
              <a:latin typeface="Calibri"/>
              <a:ea typeface="Source Sans Pro" panose="020B0604020202020204" pitchFamily="34" charset="0"/>
              <a:cs typeface="Calibri" panose="020F0502020204030204" pitchFamily="34" charset="0"/>
            </a:endParaRPr>
          </a:p>
          <a:p>
            <a:pPr lvl="1" algn="just">
              <a:buFont typeface="Courier New" panose="02070309020205020404" pitchFamily="49" charset="0"/>
              <a:buChar char="o"/>
            </a:pPr>
            <a:endParaRPr lang="en-US" sz="1800" dirty="0">
              <a:solidFill>
                <a:srgbClr val="333333"/>
              </a:solidFill>
              <a:latin typeface="Calibri"/>
              <a:ea typeface="Source Sans Pro"/>
              <a:cs typeface="Calibri"/>
            </a:endParaRPr>
          </a:p>
          <a:p>
            <a:pPr algn="just">
              <a:buFont typeface="Courier New" panose="02070309020205020404" pitchFamily="49" charset="0"/>
              <a:buChar char="o"/>
            </a:pPr>
            <a:endParaRPr lang="en-US" sz="1800" dirty="0">
              <a:solidFill>
                <a:srgbClr val="000000"/>
              </a:solidFill>
              <a:latin typeface="Calibri" panose="020F0502020204030204" pitchFamily="34" charset="0"/>
              <a:ea typeface="Source Sans Pro" panose="020B0604020202020204" pitchFamily="34" charset="0"/>
              <a:cs typeface="Calibri" panose="020F0502020204030204" pitchFamily="34" charset="0"/>
            </a:endParaRPr>
          </a:p>
        </p:txBody>
      </p:sp>
      <p:graphicFrame>
        <p:nvGraphicFramePr>
          <p:cNvPr id="17" name="Diagram 4">
            <a:extLst>
              <a:ext uri="{FF2B5EF4-FFF2-40B4-BE49-F238E27FC236}">
                <a16:creationId xmlns:a16="http://schemas.microsoft.com/office/drawing/2014/main" id="{6117918A-E6A1-4E6C-9CA8-C7601ECE3B81}"/>
              </a:ext>
            </a:extLst>
          </p:cNvPr>
          <p:cNvGraphicFramePr/>
          <p:nvPr>
            <p:extLst>
              <p:ext uri="{D42A27DB-BD31-4B8C-83A1-F6EECF244321}">
                <p14:modId xmlns:p14="http://schemas.microsoft.com/office/powerpoint/2010/main" val="45292571"/>
              </p:ext>
            </p:extLst>
          </p:nvPr>
        </p:nvGraphicFramePr>
        <p:xfrm>
          <a:off x="535433" y="1052431"/>
          <a:ext cx="11351767" cy="44849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4" name="Group 3">
            <a:extLst>
              <a:ext uri="{FF2B5EF4-FFF2-40B4-BE49-F238E27FC236}">
                <a16:creationId xmlns:a16="http://schemas.microsoft.com/office/drawing/2014/main" id="{20A4190A-9424-4A47-B505-2B28C7A206F4}"/>
              </a:ext>
            </a:extLst>
          </p:cNvPr>
          <p:cNvGrpSpPr/>
          <p:nvPr/>
        </p:nvGrpSpPr>
        <p:grpSpPr>
          <a:xfrm>
            <a:off x="7172694" y="92371"/>
            <a:ext cx="4714506" cy="1766642"/>
            <a:chOff x="7172694" y="92371"/>
            <a:chExt cx="4714506" cy="1766642"/>
          </a:xfrm>
        </p:grpSpPr>
        <p:pic>
          <p:nvPicPr>
            <p:cNvPr id="6" name="Picture 5" descr="Lean Transformation: Agile over RUP, My Preferred ...">
              <a:extLst>
                <a:ext uri="{FF2B5EF4-FFF2-40B4-BE49-F238E27FC236}">
                  <a16:creationId xmlns:a16="http://schemas.microsoft.com/office/drawing/2014/main" id="{3A4A2AEC-DBC6-4CB4-AB9A-54B148E90DB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20070689">
              <a:off x="8455970" y="514043"/>
              <a:ext cx="2023479" cy="1269733"/>
            </a:xfrm>
            <a:prstGeom prst="rect">
              <a:avLst/>
            </a:prstGeom>
          </p:spPr>
        </p:pic>
        <p:pic>
          <p:nvPicPr>
            <p:cNvPr id="5" name="Picture 4" descr="Clipart - social network">
              <a:extLst>
                <a:ext uri="{FF2B5EF4-FFF2-40B4-BE49-F238E27FC236}">
                  <a16:creationId xmlns:a16="http://schemas.microsoft.com/office/drawing/2014/main" id="{1F4485BE-F3BC-4320-9465-D665826047F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0269309" y="241122"/>
              <a:ext cx="1617891" cy="1617891"/>
            </a:xfrm>
            <a:prstGeom prst="rect">
              <a:avLst/>
            </a:prstGeom>
          </p:spPr>
        </p:pic>
        <p:pic>
          <p:nvPicPr>
            <p:cNvPr id="7" name="Graphic 6" descr="Good Idea">
              <a:extLst>
                <a:ext uri="{FF2B5EF4-FFF2-40B4-BE49-F238E27FC236}">
                  <a16:creationId xmlns:a16="http://schemas.microsoft.com/office/drawing/2014/main" id="{2E80B656-26F6-444B-BC9B-DDEE57971777}"/>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7440002" y="468360"/>
              <a:ext cx="914400" cy="914400"/>
            </a:xfrm>
            <a:prstGeom prst="rect">
              <a:avLst/>
            </a:prstGeom>
          </p:spPr>
        </p:pic>
        <p:pic>
          <p:nvPicPr>
            <p:cNvPr id="8" name="Picture 7" descr="Red Flag Signal · Free vector graphic on Pixabay">
              <a:extLst>
                <a:ext uri="{FF2B5EF4-FFF2-40B4-BE49-F238E27FC236}">
                  <a16:creationId xmlns:a16="http://schemas.microsoft.com/office/drawing/2014/main" id="{8C78CA13-1115-4630-89D9-388747D9BCD5}"/>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7172694" y="92371"/>
              <a:ext cx="793557" cy="767958"/>
            </a:xfrm>
            <a:prstGeom prst="rect">
              <a:avLst/>
            </a:prstGeom>
          </p:spPr>
        </p:pic>
        <p:sp>
          <p:nvSpPr>
            <p:cNvPr id="3" name="Rectangle 2">
              <a:extLst>
                <a:ext uri="{FF2B5EF4-FFF2-40B4-BE49-F238E27FC236}">
                  <a16:creationId xmlns:a16="http://schemas.microsoft.com/office/drawing/2014/main" id="{4B28E94E-5B75-42E3-ABBA-F530216390E7}"/>
                </a:ext>
              </a:extLst>
            </p:cNvPr>
            <p:cNvSpPr/>
            <p:nvPr/>
          </p:nvSpPr>
          <p:spPr>
            <a:xfrm>
              <a:off x="7366839" y="359602"/>
              <a:ext cx="4136325" cy="923330"/>
            </a:xfrm>
            <a:prstGeom prst="rect">
              <a:avLst/>
            </a:prstGeom>
            <a:noFill/>
          </p:spPr>
          <p:txBody>
            <a:bodyPr wrap="none" lIns="91440" tIns="45720" rIns="91440" bIns="45720">
              <a:prstTxWarp prst="textArchUp">
                <a:avLst/>
              </a:prstTxWarp>
              <a:spAutoFit/>
            </a:bodyPr>
            <a:lstStyle/>
            <a:p>
              <a:pPr algn="ctr"/>
              <a:r>
                <a:rPr lang="en-US" sz="28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TCP/IP Probes</a:t>
              </a:r>
              <a:endParaRPr lang="en-US" sz="28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
          <p:nvSpPr>
            <p:cNvPr id="10" name="Rectangle 9">
              <a:extLst>
                <a:ext uri="{FF2B5EF4-FFF2-40B4-BE49-F238E27FC236}">
                  <a16:creationId xmlns:a16="http://schemas.microsoft.com/office/drawing/2014/main" id="{2DC6FEF0-CF78-4D32-A519-AC3CB8701E12}"/>
                </a:ext>
              </a:extLst>
            </p:cNvPr>
            <p:cNvSpPr/>
            <p:nvPr/>
          </p:nvSpPr>
          <p:spPr>
            <a:xfrm>
              <a:off x="7322942" y="871181"/>
              <a:ext cx="4136325" cy="923330"/>
            </a:xfrm>
            <a:prstGeom prst="rect">
              <a:avLst/>
            </a:prstGeom>
            <a:noFill/>
          </p:spPr>
          <p:txBody>
            <a:bodyPr wrap="none" lIns="91440" tIns="45720" rIns="91440" bIns="45720">
              <a:prstTxWarp prst="textArchDown">
                <a:avLst/>
              </a:prstTxWarp>
              <a:spAutoFit/>
            </a:bodyPr>
            <a:lstStyle/>
            <a:p>
              <a:pPr algn="ctr"/>
              <a:r>
                <a:rPr lang="en-US" sz="20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Get Network Information</a:t>
              </a:r>
              <a:endParaRPr lang="en-US" sz="20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grpSp>
    </p:spTree>
    <p:extLst>
      <p:ext uri="{BB962C8B-B14F-4D97-AF65-F5344CB8AC3E}">
        <p14:creationId xmlns:p14="http://schemas.microsoft.com/office/powerpoint/2010/main" val="3401327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0" y="0"/>
            <a:ext cx="9317229" cy="681644"/>
          </a:xfrm>
        </p:spPr>
        <p:txBody>
          <a:bodyPr vert="horz" lIns="91440" tIns="45720" rIns="91440" bIns="45720" rtlCol="0" anchor="t">
            <a:normAutofit/>
          </a:bodyPr>
          <a:lstStyle/>
          <a:p>
            <a:r>
              <a:rPr lang="en-US" sz="3200" dirty="0"/>
              <a:t>Scanning Networks – TCP Communication Flags</a:t>
            </a:r>
          </a:p>
        </p:txBody>
      </p:sp>
      <p:sp>
        <p:nvSpPr>
          <p:cNvPr id="19" name="TextBox 18">
            <a:extLst>
              <a:ext uri="{FF2B5EF4-FFF2-40B4-BE49-F238E27FC236}">
                <a16:creationId xmlns:a16="http://schemas.microsoft.com/office/drawing/2014/main" id="{2BBECCBE-105C-44BA-AD9F-F11A3F1FE71A}"/>
              </a:ext>
            </a:extLst>
          </p:cNvPr>
          <p:cNvSpPr txBox="1"/>
          <p:nvPr/>
        </p:nvSpPr>
        <p:spPr>
          <a:xfrm>
            <a:off x="5625487" y="630257"/>
            <a:ext cx="6481261" cy="677108"/>
          </a:xfrm>
          <a:prstGeom prst="rect">
            <a:avLst/>
          </a:prstGeom>
          <a:noFill/>
        </p:spPr>
        <p:txBody>
          <a:bodyPr wrap="square">
            <a:spAutoFit/>
          </a:bodyPr>
          <a:lstStyle/>
          <a:p>
            <a:pPr algn="just"/>
            <a:r>
              <a:rPr lang="en-US" sz="2000" b="1" dirty="0"/>
              <a:t>Earlier, we discussed about TCP Control Bits, </a:t>
            </a:r>
            <a:r>
              <a:rPr lang="en-US" dirty="0">
                <a:solidFill>
                  <a:srgbClr val="000000"/>
                </a:solidFill>
              </a:rPr>
              <a:t>As we know, TCP segment information appears immediately after the IP header. </a:t>
            </a:r>
          </a:p>
        </p:txBody>
      </p:sp>
      <p:grpSp>
        <p:nvGrpSpPr>
          <p:cNvPr id="3" name="Group 2">
            <a:extLst>
              <a:ext uri="{FF2B5EF4-FFF2-40B4-BE49-F238E27FC236}">
                <a16:creationId xmlns:a16="http://schemas.microsoft.com/office/drawing/2014/main" id="{EFE8A505-30F1-432E-9329-F98713202E90}"/>
              </a:ext>
            </a:extLst>
          </p:cNvPr>
          <p:cNvGrpSpPr/>
          <p:nvPr/>
        </p:nvGrpSpPr>
        <p:grpSpPr>
          <a:xfrm>
            <a:off x="6125523" y="1464491"/>
            <a:ext cx="5981225" cy="4123091"/>
            <a:chOff x="7078693" y="3271339"/>
            <a:chExt cx="5003800" cy="3127575"/>
          </a:xfrm>
        </p:grpSpPr>
        <p:pic>
          <p:nvPicPr>
            <p:cNvPr id="18" name="Picture 17">
              <a:extLst>
                <a:ext uri="{FF2B5EF4-FFF2-40B4-BE49-F238E27FC236}">
                  <a16:creationId xmlns:a16="http://schemas.microsoft.com/office/drawing/2014/main" id="{12151F57-1100-4031-A770-AA92CFAA95E5}"/>
                </a:ext>
              </a:extLst>
            </p:cNvPr>
            <p:cNvPicPr>
              <a:picLocks noChangeAspect="1"/>
            </p:cNvPicPr>
            <p:nvPr/>
          </p:nvPicPr>
          <p:blipFill rotWithShape="1">
            <a:blip r:embed="rId3"/>
            <a:srcRect r="13131"/>
            <a:stretch/>
          </p:blipFill>
          <p:spPr>
            <a:xfrm>
              <a:off x="7078693" y="3271339"/>
              <a:ext cx="5003800" cy="3127575"/>
            </a:xfrm>
            <a:prstGeom prst="rect">
              <a:avLst/>
            </a:prstGeom>
          </p:spPr>
        </p:pic>
        <p:pic>
          <p:nvPicPr>
            <p:cNvPr id="22" name="Picture 21">
              <a:extLst>
                <a:ext uri="{FF2B5EF4-FFF2-40B4-BE49-F238E27FC236}">
                  <a16:creationId xmlns:a16="http://schemas.microsoft.com/office/drawing/2014/main" id="{BBEA7E97-1FDA-41AC-8C1C-58F74301888F}"/>
                </a:ext>
              </a:extLst>
            </p:cNvPr>
            <p:cNvPicPr>
              <a:picLocks noChangeAspect="1"/>
            </p:cNvPicPr>
            <p:nvPr/>
          </p:nvPicPr>
          <p:blipFill rotWithShape="1">
            <a:blip r:embed="rId3"/>
            <a:srcRect l="86227"/>
            <a:stretch/>
          </p:blipFill>
          <p:spPr>
            <a:xfrm>
              <a:off x="11461936" y="3701306"/>
              <a:ext cx="540975" cy="2285801"/>
            </a:xfrm>
            <a:prstGeom prst="rect">
              <a:avLst/>
            </a:prstGeom>
          </p:spPr>
        </p:pic>
      </p:grpSp>
      <mc:AlternateContent xmlns:mc="http://schemas.openxmlformats.org/markup-compatibility/2006" xmlns:p14="http://schemas.microsoft.com/office/powerpoint/2010/main">
        <mc:Choice Requires="p14">
          <p:contentPart p14:bwMode="auto" r:id="rId4">
            <p14:nvContentPartPr>
              <p14:cNvPr id="5" name="Ink 4">
                <a:extLst>
                  <a:ext uri="{FF2B5EF4-FFF2-40B4-BE49-F238E27FC236}">
                    <a16:creationId xmlns:a16="http://schemas.microsoft.com/office/drawing/2014/main" id="{13D3420B-6900-4E3F-A86C-670DF8A9D88F}"/>
                  </a:ext>
                </a:extLst>
              </p14:cNvPr>
              <p14:cNvContentPartPr/>
              <p14:nvPr/>
            </p14:nvContentPartPr>
            <p14:xfrm>
              <a:off x="8263237" y="3362488"/>
              <a:ext cx="878760" cy="785880"/>
            </p14:xfrm>
          </p:contentPart>
        </mc:Choice>
        <mc:Fallback xmlns="">
          <p:pic>
            <p:nvPicPr>
              <p:cNvPr id="5" name="Ink 4">
                <a:extLst>
                  <a:ext uri="{FF2B5EF4-FFF2-40B4-BE49-F238E27FC236}">
                    <a16:creationId xmlns:a16="http://schemas.microsoft.com/office/drawing/2014/main" id="{13D3420B-6900-4E3F-A86C-670DF8A9D88F}"/>
                  </a:ext>
                </a:extLst>
              </p:cNvPr>
              <p:cNvPicPr/>
              <p:nvPr/>
            </p:nvPicPr>
            <p:blipFill>
              <a:blip r:embed="rId5"/>
              <a:stretch>
                <a:fillRect/>
              </a:stretch>
            </p:blipFill>
            <p:spPr>
              <a:xfrm>
                <a:off x="8200237" y="3299488"/>
                <a:ext cx="1004400" cy="911520"/>
              </a:xfrm>
              <a:prstGeom prst="rect">
                <a:avLst/>
              </a:prstGeom>
            </p:spPr>
          </p:pic>
        </mc:Fallback>
      </mc:AlternateContent>
      <p:grpSp>
        <p:nvGrpSpPr>
          <p:cNvPr id="32" name="Group 31">
            <a:extLst>
              <a:ext uri="{FF2B5EF4-FFF2-40B4-BE49-F238E27FC236}">
                <a16:creationId xmlns:a16="http://schemas.microsoft.com/office/drawing/2014/main" id="{04D77DB4-00FA-4953-9BBB-279C4D7018DE}"/>
              </a:ext>
            </a:extLst>
          </p:cNvPr>
          <p:cNvGrpSpPr/>
          <p:nvPr/>
        </p:nvGrpSpPr>
        <p:grpSpPr>
          <a:xfrm>
            <a:off x="5575702" y="3776679"/>
            <a:ext cx="2785579" cy="1785104"/>
            <a:chOff x="5593054" y="3394978"/>
            <a:chExt cx="2750400" cy="1762560"/>
          </a:xfrm>
        </p:grpSpPr>
        <mc:AlternateContent xmlns:mc="http://schemas.openxmlformats.org/markup-compatibility/2006" xmlns:p14="http://schemas.microsoft.com/office/powerpoint/2010/main">
          <mc:Choice Requires="p14">
            <p:contentPart p14:bwMode="auto" r:id="rId6">
              <p14:nvContentPartPr>
                <p14:cNvPr id="6" name="Ink 5">
                  <a:extLst>
                    <a:ext uri="{FF2B5EF4-FFF2-40B4-BE49-F238E27FC236}">
                      <a16:creationId xmlns:a16="http://schemas.microsoft.com/office/drawing/2014/main" id="{9A03FAE6-8FBF-4BE3-89C5-B58873208846}"/>
                    </a:ext>
                  </a:extLst>
                </p14:cNvPr>
                <p14:cNvContentPartPr/>
                <p14:nvPr/>
              </p14:nvContentPartPr>
              <p14:xfrm>
                <a:off x="5746774" y="3394978"/>
                <a:ext cx="2596680" cy="1030320"/>
              </p14:xfrm>
            </p:contentPart>
          </mc:Choice>
          <mc:Fallback xmlns="">
            <p:pic>
              <p:nvPicPr>
                <p:cNvPr id="6" name="Ink 5">
                  <a:extLst>
                    <a:ext uri="{FF2B5EF4-FFF2-40B4-BE49-F238E27FC236}">
                      <a16:creationId xmlns:a16="http://schemas.microsoft.com/office/drawing/2014/main" id="{9A03FAE6-8FBF-4BE3-89C5-B58873208846}"/>
                    </a:ext>
                  </a:extLst>
                </p:cNvPr>
                <p:cNvPicPr/>
                <p:nvPr/>
              </p:nvPicPr>
              <p:blipFill>
                <a:blip r:embed="rId7"/>
                <a:stretch>
                  <a:fillRect/>
                </a:stretch>
              </p:blipFill>
              <p:spPr>
                <a:xfrm>
                  <a:off x="5684567" y="3333137"/>
                  <a:ext cx="2720738" cy="1154356"/>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7" name="Ink 6">
                  <a:extLst>
                    <a:ext uri="{FF2B5EF4-FFF2-40B4-BE49-F238E27FC236}">
                      <a16:creationId xmlns:a16="http://schemas.microsoft.com/office/drawing/2014/main" id="{0D64E10F-9801-4A0E-895A-70CDF4281947}"/>
                    </a:ext>
                  </a:extLst>
                </p14:cNvPr>
                <p14:cNvContentPartPr/>
                <p14:nvPr/>
              </p14:nvContentPartPr>
              <p14:xfrm>
                <a:off x="5593054" y="4193458"/>
                <a:ext cx="278280" cy="385200"/>
              </p14:xfrm>
            </p:contentPart>
          </mc:Choice>
          <mc:Fallback xmlns="">
            <p:pic>
              <p:nvPicPr>
                <p:cNvPr id="7" name="Ink 6">
                  <a:extLst>
                    <a:ext uri="{FF2B5EF4-FFF2-40B4-BE49-F238E27FC236}">
                      <a16:creationId xmlns:a16="http://schemas.microsoft.com/office/drawing/2014/main" id="{0D64E10F-9801-4A0E-895A-70CDF4281947}"/>
                    </a:ext>
                  </a:extLst>
                </p:cNvPr>
                <p:cNvPicPr/>
                <p:nvPr/>
              </p:nvPicPr>
              <p:blipFill>
                <a:blip r:embed="rId9"/>
                <a:stretch>
                  <a:fillRect/>
                </a:stretch>
              </p:blipFill>
              <p:spPr>
                <a:xfrm>
                  <a:off x="5531214" y="4131272"/>
                  <a:ext cx="402315" cy="509217"/>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0" name="Ink 9">
                  <a:extLst>
                    <a:ext uri="{FF2B5EF4-FFF2-40B4-BE49-F238E27FC236}">
                      <a16:creationId xmlns:a16="http://schemas.microsoft.com/office/drawing/2014/main" id="{62686688-FC3F-4AB8-AC1E-8EB286FAB1F5}"/>
                    </a:ext>
                  </a:extLst>
                </p14:cNvPr>
                <p14:cNvContentPartPr/>
                <p14:nvPr/>
              </p14:nvContentPartPr>
              <p14:xfrm>
                <a:off x="5987614" y="4871338"/>
                <a:ext cx="36360" cy="266040"/>
              </p14:xfrm>
            </p:contentPart>
          </mc:Choice>
          <mc:Fallback xmlns="">
            <p:pic>
              <p:nvPicPr>
                <p:cNvPr id="10" name="Ink 9">
                  <a:extLst>
                    <a:ext uri="{FF2B5EF4-FFF2-40B4-BE49-F238E27FC236}">
                      <a16:creationId xmlns:a16="http://schemas.microsoft.com/office/drawing/2014/main" id="{62686688-FC3F-4AB8-AC1E-8EB286FAB1F5}"/>
                    </a:ext>
                  </a:extLst>
                </p:cNvPr>
                <p:cNvPicPr/>
                <p:nvPr/>
              </p:nvPicPr>
              <p:blipFill>
                <a:blip r:embed="rId11"/>
                <a:stretch>
                  <a:fillRect/>
                </a:stretch>
              </p:blipFill>
              <p:spPr>
                <a:xfrm>
                  <a:off x="5925232" y="4809452"/>
                  <a:ext cx="160768" cy="390168"/>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1" name="Ink 10">
                  <a:extLst>
                    <a:ext uri="{FF2B5EF4-FFF2-40B4-BE49-F238E27FC236}">
                      <a16:creationId xmlns:a16="http://schemas.microsoft.com/office/drawing/2014/main" id="{0D2C21CC-3BC2-45FB-8498-1973DADE0388}"/>
                    </a:ext>
                  </a:extLst>
                </p14:cNvPr>
                <p14:cNvContentPartPr/>
                <p14:nvPr/>
              </p14:nvContentPartPr>
              <p14:xfrm>
                <a:off x="5862334" y="4807258"/>
                <a:ext cx="230760" cy="91440"/>
              </p14:xfrm>
            </p:contentPart>
          </mc:Choice>
          <mc:Fallback xmlns="">
            <p:pic>
              <p:nvPicPr>
                <p:cNvPr id="11" name="Ink 10">
                  <a:extLst>
                    <a:ext uri="{FF2B5EF4-FFF2-40B4-BE49-F238E27FC236}">
                      <a16:creationId xmlns:a16="http://schemas.microsoft.com/office/drawing/2014/main" id="{0D2C21CC-3BC2-45FB-8498-1973DADE0388}"/>
                    </a:ext>
                  </a:extLst>
                </p:cNvPr>
                <p:cNvPicPr/>
                <p:nvPr/>
              </p:nvPicPr>
              <p:blipFill>
                <a:blip r:embed="rId13"/>
                <a:stretch>
                  <a:fillRect/>
                </a:stretch>
              </p:blipFill>
              <p:spPr>
                <a:xfrm>
                  <a:off x="5800466" y="4744993"/>
                  <a:ext cx="354851" cy="215613"/>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2" name="Ink 11">
                  <a:extLst>
                    <a:ext uri="{FF2B5EF4-FFF2-40B4-BE49-F238E27FC236}">
                      <a16:creationId xmlns:a16="http://schemas.microsoft.com/office/drawing/2014/main" id="{11C3A2B4-D8D0-435C-983C-4672EACF48B7}"/>
                    </a:ext>
                  </a:extLst>
                </p14:cNvPr>
                <p14:cNvContentPartPr/>
                <p14:nvPr/>
              </p14:nvContentPartPr>
              <p14:xfrm>
                <a:off x="6115774" y="4886458"/>
                <a:ext cx="171720" cy="271080"/>
              </p14:xfrm>
            </p:contentPart>
          </mc:Choice>
          <mc:Fallback xmlns="">
            <p:pic>
              <p:nvPicPr>
                <p:cNvPr id="12" name="Ink 11">
                  <a:extLst>
                    <a:ext uri="{FF2B5EF4-FFF2-40B4-BE49-F238E27FC236}">
                      <a16:creationId xmlns:a16="http://schemas.microsoft.com/office/drawing/2014/main" id="{11C3A2B4-D8D0-435C-983C-4672EACF48B7}"/>
                    </a:ext>
                  </a:extLst>
                </p:cNvPr>
                <p:cNvPicPr/>
                <p:nvPr/>
              </p:nvPicPr>
              <p:blipFill>
                <a:blip r:embed="rId15"/>
                <a:stretch>
                  <a:fillRect/>
                </a:stretch>
              </p:blipFill>
              <p:spPr>
                <a:xfrm>
                  <a:off x="6053912" y="4824558"/>
                  <a:ext cx="295799" cy="395236"/>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3" name="Ink 12">
                  <a:extLst>
                    <a:ext uri="{FF2B5EF4-FFF2-40B4-BE49-F238E27FC236}">
                      <a16:creationId xmlns:a16="http://schemas.microsoft.com/office/drawing/2014/main" id="{56A3F5F4-ABA4-45FE-A2B5-1AD50015A998}"/>
                    </a:ext>
                  </a:extLst>
                </p14:cNvPr>
                <p14:cNvContentPartPr/>
                <p14:nvPr/>
              </p14:nvContentPartPr>
              <p14:xfrm>
                <a:off x="6370294" y="4854418"/>
                <a:ext cx="23400" cy="286920"/>
              </p14:xfrm>
            </p:contentPart>
          </mc:Choice>
          <mc:Fallback xmlns="">
            <p:pic>
              <p:nvPicPr>
                <p:cNvPr id="13" name="Ink 12">
                  <a:extLst>
                    <a:ext uri="{FF2B5EF4-FFF2-40B4-BE49-F238E27FC236}">
                      <a16:creationId xmlns:a16="http://schemas.microsoft.com/office/drawing/2014/main" id="{56A3F5F4-ABA4-45FE-A2B5-1AD50015A998}"/>
                    </a:ext>
                  </a:extLst>
                </p:cNvPr>
                <p:cNvPicPr/>
                <p:nvPr/>
              </p:nvPicPr>
              <p:blipFill>
                <a:blip r:embed="rId17"/>
                <a:stretch>
                  <a:fillRect/>
                </a:stretch>
              </p:blipFill>
              <p:spPr>
                <a:xfrm>
                  <a:off x="6308249" y="4792199"/>
                  <a:ext cx="147136" cy="411003"/>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17" name="Ink 16">
                  <a:extLst>
                    <a:ext uri="{FF2B5EF4-FFF2-40B4-BE49-F238E27FC236}">
                      <a16:creationId xmlns:a16="http://schemas.microsoft.com/office/drawing/2014/main" id="{457FB238-E36F-4FE1-AD6B-D2962C928839}"/>
                    </a:ext>
                  </a:extLst>
                </p14:cNvPr>
                <p14:cNvContentPartPr/>
                <p14:nvPr/>
              </p14:nvContentPartPr>
              <p14:xfrm>
                <a:off x="6315214" y="4801858"/>
                <a:ext cx="227880" cy="236160"/>
              </p14:xfrm>
            </p:contentPart>
          </mc:Choice>
          <mc:Fallback xmlns="">
            <p:pic>
              <p:nvPicPr>
                <p:cNvPr id="17" name="Ink 16">
                  <a:extLst>
                    <a:ext uri="{FF2B5EF4-FFF2-40B4-BE49-F238E27FC236}">
                      <a16:creationId xmlns:a16="http://schemas.microsoft.com/office/drawing/2014/main" id="{457FB238-E36F-4FE1-AD6B-D2962C928839}"/>
                    </a:ext>
                  </a:extLst>
                </p:cNvPr>
                <p:cNvPicPr/>
                <p:nvPr/>
              </p:nvPicPr>
              <p:blipFill>
                <a:blip r:embed="rId19"/>
                <a:stretch>
                  <a:fillRect/>
                </a:stretch>
              </p:blipFill>
              <p:spPr>
                <a:xfrm>
                  <a:off x="6253356" y="4739617"/>
                  <a:ext cx="351952" cy="360286"/>
                </a:xfrm>
                <a:prstGeom prst="rect">
                  <a:avLst/>
                </a:prstGeom>
              </p:spPr>
            </p:pic>
          </mc:Fallback>
        </mc:AlternateContent>
        <mc:AlternateContent xmlns:mc="http://schemas.openxmlformats.org/markup-compatibility/2006" xmlns:p14="http://schemas.microsoft.com/office/powerpoint/2010/main">
          <mc:Choice Requires="p14">
            <p:contentPart p14:bwMode="auto" r:id="rId20">
              <p14:nvContentPartPr>
                <p14:cNvPr id="21" name="Ink 20">
                  <a:extLst>
                    <a:ext uri="{FF2B5EF4-FFF2-40B4-BE49-F238E27FC236}">
                      <a16:creationId xmlns:a16="http://schemas.microsoft.com/office/drawing/2014/main" id="{2456CC27-A0C2-4404-B90D-EFA436580FB5}"/>
                    </a:ext>
                  </a:extLst>
                </p14:cNvPr>
                <p14:cNvContentPartPr/>
                <p14:nvPr/>
              </p14:nvContentPartPr>
              <p14:xfrm>
                <a:off x="6860254" y="4770898"/>
                <a:ext cx="37440" cy="239400"/>
              </p14:xfrm>
            </p:contentPart>
          </mc:Choice>
          <mc:Fallback xmlns="">
            <p:pic>
              <p:nvPicPr>
                <p:cNvPr id="21" name="Ink 20">
                  <a:extLst>
                    <a:ext uri="{FF2B5EF4-FFF2-40B4-BE49-F238E27FC236}">
                      <a16:creationId xmlns:a16="http://schemas.microsoft.com/office/drawing/2014/main" id="{2456CC27-A0C2-4404-B90D-EFA436580FB5}"/>
                    </a:ext>
                  </a:extLst>
                </p:cNvPr>
                <p:cNvPicPr/>
                <p:nvPr/>
              </p:nvPicPr>
              <p:blipFill>
                <a:blip r:embed="rId21"/>
                <a:stretch>
                  <a:fillRect/>
                </a:stretch>
              </p:blipFill>
              <p:spPr>
                <a:xfrm>
                  <a:off x="6798211" y="4708647"/>
                  <a:ext cx="161883" cy="363547"/>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25" name="Ink 24">
                  <a:extLst>
                    <a:ext uri="{FF2B5EF4-FFF2-40B4-BE49-F238E27FC236}">
                      <a16:creationId xmlns:a16="http://schemas.microsoft.com/office/drawing/2014/main" id="{42B2278C-726B-41E7-9D53-8749A595BD3F}"/>
                    </a:ext>
                  </a:extLst>
                </p14:cNvPr>
                <p14:cNvContentPartPr/>
                <p14:nvPr/>
              </p14:nvContentPartPr>
              <p14:xfrm>
                <a:off x="6837214" y="4726618"/>
                <a:ext cx="171360" cy="42120"/>
              </p14:xfrm>
            </p:contentPart>
          </mc:Choice>
          <mc:Fallback xmlns="">
            <p:pic>
              <p:nvPicPr>
                <p:cNvPr id="25" name="Ink 24">
                  <a:extLst>
                    <a:ext uri="{FF2B5EF4-FFF2-40B4-BE49-F238E27FC236}">
                      <a16:creationId xmlns:a16="http://schemas.microsoft.com/office/drawing/2014/main" id="{42B2278C-726B-41E7-9D53-8749A595BD3F}"/>
                    </a:ext>
                  </a:extLst>
                </p:cNvPr>
                <p:cNvPicPr/>
                <p:nvPr/>
              </p:nvPicPr>
              <p:blipFill>
                <a:blip r:embed="rId23"/>
                <a:stretch>
                  <a:fillRect/>
                </a:stretch>
              </p:blipFill>
              <p:spPr>
                <a:xfrm>
                  <a:off x="6774998" y="4664152"/>
                  <a:ext cx="295436" cy="166695"/>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26" name="Ink 25">
                  <a:extLst>
                    <a:ext uri="{FF2B5EF4-FFF2-40B4-BE49-F238E27FC236}">
                      <a16:creationId xmlns:a16="http://schemas.microsoft.com/office/drawing/2014/main" id="{40AEB117-684C-4DC3-88C4-F28786E55E90}"/>
                    </a:ext>
                  </a:extLst>
                </p14:cNvPr>
                <p14:cNvContentPartPr/>
                <p14:nvPr/>
              </p14:nvContentPartPr>
              <p14:xfrm>
                <a:off x="6845854" y="4906258"/>
                <a:ext cx="147960" cy="19800"/>
              </p14:xfrm>
            </p:contentPart>
          </mc:Choice>
          <mc:Fallback xmlns="">
            <p:pic>
              <p:nvPicPr>
                <p:cNvPr id="26" name="Ink 25">
                  <a:extLst>
                    <a:ext uri="{FF2B5EF4-FFF2-40B4-BE49-F238E27FC236}">
                      <a16:creationId xmlns:a16="http://schemas.microsoft.com/office/drawing/2014/main" id="{40AEB117-684C-4DC3-88C4-F28786E55E90}"/>
                    </a:ext>
                  </a:extLst>
                </p:cNvPr>
                <p:cNvPicPr/>
                <p:nvPr/>
              </p:nvPicPr>
              <p:blipFill>
                <a:blip r:embed="rId25"/>
                <a:stretch>
                  <a:fillRect/>
                </a:stretch>
              </p:blipFill>
              <p:spPr>
                <a:xfrm>
                  <a:off x="6784115" y="4844737"/>
                  <a:ext cx="271792" cy="143196"/>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27" name="Ink 26">
                  <a:extLst>
                    <a:ext uri="{FF2B5EF4-FFF2-40B4-BE49-F238E27FC236}">
                      <a16:creationId xmlns:a16="http://schemas.microsoft.com/office/drawing/2014/main" id="{698CBF87-3B4E-470A-9DF2-B4CBA4640192}"/>
                    </a:ext>
                  </a:extLst>
                </p14:cNvPr>
                <p14:cNvContentPartPr/>
                <p14:nvPr/>
              </p14:nvContentPartPr>
              <p14:xfrm>
                <a:off x="7062574" y="4834258"/>
                <a:ext cx="167760" cy="234360"/>
              </p14:xfrm>
            </p:contentPart>
          </mc:Choice>
          <mc:Fallback xmlns="">
            <p:pic>
              <p:nvPicPr>
                <p:cNvPr id="27" name="Ink 26">
                  <a:extLst>
                    <a:ext uri="{FF2B5EF4-FFF2-40B4-BE49-F238E27FC236}">
                      <a16:creationId xmlns:a16="http://schemas.microsoft.com/office/drawing/2014/main" id="{698CBF87-3B4E-470A-9DF2-B4CBA4640192}"/>
                    </a:ext>
                  </a:extLst>
                </p:cNvPr>
                <p:cNvPicPr/>
                <p:nvPr/>
              </p:nvPicPr>
              <p:blipFill>
                <a:blip r:embed="rId27"/>
                <a:stretch>
                  <a:fillRect/>
                </a:stretch>
              </p:blipFill>
              <p:spPr>
                <a:xfrm>
                  <a:off x="7000730" y="4772378"/>
                  <a:ext cx="291803" cy="358475"/>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28" name="Ink 27">
                  <a:extLst>
                    <a:ext uri="{FF2B5EF4-FFF2-40B4-BE49-F238E27FC236}">
                      <a16:creationId xmlns:a16="http://schemas.microsoft.com/office/drawing/2014/main" id="{7232FC54-6280-47D7-8843-A55EB6BB2883}"/>
                    </a:ext>
                  </a:extLst>
                </p14:cNvPr>
                <p14:cNvContentPartPr/>
                <p14:nvPr/>
              </p14:nvContentPartPr>
              <p14:xfrm>
                <a:off x="7298014" y="4808338"/>
                <a:ext cx="168120" cy="235800"/>
              </p14:xfrm>
            </p:contentPart>
          </mc:Choice>
          <mc:Fallback xmlns="">
            <p:pic>
              <p:nvPicPr>
                <p:cNvPr id="28" name="Ink 27">
                  <a:extLst>
                    <a:ext uri="{FF2B5EF4-FFF2-40B4-BE49-F238E27FC236}">
                      <a16:creationId xmlns:a16="http://schemas.microsoft.com/office/drawing/2014/main" id="{7232FC54-6280-47D7-8843-A55EB6BB2883}"/>
                    </a:ext>
                  </a:extLst>
                </p:cNvPr>
                <p:cNvPicPr/>
                <p:nvPr/>
              </p:nvPicPr>
              <p:blipFill>
                <a:blip r:embed="rId29"/>
                <a:stretch>
                  <a:fillRect/>
                </a:stretch>
              </p:blipFill>
              <p:spPr>
                <a:xfrm>
                  <a:off x="7236169" y="4746454"/>
                  <a:ext cx="292166" cy="359924"/>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29" name="Ink 28">
                  <a:extLst>
                    <a:ext uri="{FF2B5EF4-FFF2-40B4-BE49-F238E27FC236}">
                      <a16:creationId xmlns:a16="http://schemas.microsoft.com/office/drawing/2014/main" id="{CE667DE0-1548-47FF-A82C-28537577A9EC}"/>
                    </a:ext>
                  </a:extLst>
                </p14:cNvPr>
                <p14:cNvContentPartPr/>
                <p14:nvPr/>
              </p14:nvContentPartPr>
              <p14:xfrm>
                <a:off x="7345894" y="4911298"/>
                <a:ext cx="143640" cy="42120"/>
              </p14:xfrm>
            </p:contentPart>
          </mc:Choice>
          <mc:Fallback xmlns="">
            <p:pic>
              <p:nvPicPr>
                <p:cNvPr id="29" name="Ink 28">
                  <a:extLst>
                    <a:ext uri="{FF2B5EF4-FFF2-40B4-BE49-F238E27FC236}">
                      <a16:creationId xmlns:a16="http://schemas.microsoft.com/office/drawing/2014/main" id="{CE667DE0-1548-47FF-A82C-28537577A9EC}"/>
                    </a:ext>
                  </a:extLst>
                </p:cNvPr>
                <p:cNvPicPr/>
                <p:nvPr/>
              </p:nvPicPr>
              <p:blipFill>
                <a:blip r:embed="rId31"/>
                <a:stretch>
                  <a:fillRect/>
                </a:stretch>
              </p:blipFill>
              <p:spPr>
                <a:xfrm>
                  <a:off x="7283674" y="4848832"/>
                  <a:ext cx="267725" cy="166695"/>
                </a:xfrm>
                <a:prstGeom prst="rect">
                  <a:avLst/>
                </a:prstGeom>
              </p:spPr>
            </p:pic>
          </mc:Fallback>
        </mc:AlternateContent>
        <mc:AlternateContent xmlns:mc="http://schemas.openxmlformats.org/markup-compatibility/2006" xmlns:p14="http://schemas.microsoft.com/office/powerpoint/2010/main">
          <mc:Choice Requires="p14">
            <p:contentPart p14:bwMode="auto" r:id="rId32">
              <p14:nvContentPartPr>
                <p14:cNvPr id="30" name="Ink 29">
                  <a:extLst>
                    <a:ext uri="{FF2B5EF4-FFF2-40B4-BE49-F238E27FC236}">
                      <a16:creationId xmlns:a16="http://schemas.microsoft.com/office/drawing/2014/main" id="{29DC277A-E645-4253-8307-059A0E0E6BC6}"/>
                    </a:ext>
                  </a:extLst>
                </p14:cNvPr>
                <p14:cNvContentPartPr/>
                <p14:nvPr/>
              </p14:nvContentPartPr>
              <p14:xfrm>
                <a:off x="7585654" y="4786018"/>
                <a:ext cx="179640" cy="272880"/>
              </p14:xfrm>
            </p:contentPart>
          </mc:Choice>
          <mc:Fallback xmlns="">
            <p:pic>
              <p:nvPicPr>
                <p:cNvPr id="30" name="Ink 29">
                  <a:extLst>
                    <a:ext uri="{FF2B5EF4-FFF2-40B4-BE49-F238E27FC236}">
                      <a16:creationId xmlns:a16="http://schemas.microsoft.com/office/drawing/2014/main" id="{29DC277A-E645-4253-8307-059A0E0E6BC6}"/>
                    </a:ext>
                  </a:extLst>
                </p:cNvPr>
                <p:cNvPicPr/>
                <p:nvPr/>
              </p:nvPicPr>
              <p:blipFill>
                <a:blip r:embed="rId33"/>
                <a:stretch>
                  <a:fillRect/>
                </a:stretch>
              </p:blipFill>
              <p:spPr>
                <a:xfrm>
                  <a:off x="7523881" y="4724113"/>
                  <a:ext cx="303542" cy="397046"/>
                </a:xfrm>
                <a:prstGeom prst="rect">
                  <a:avLst/>
                </a:prstGeom>
              </p:spPr>
            </p:pic>
          </mc:Fallback>
        </mc:AlternateContent>
        <mc:AlternateContent xmlns:mc="http://schemas.openxmlformats.org/markup-compatibility/2006" xmlns:p14="http://schemas.microsoft.com/office/powerpoint/2010/main">
          <mc:Choice Requires="p14">
            <p:contentPart p14:bwMode="auto" r:id="rId34">
              <p14:nvContentPartPr>
                <p14:cNvPr id="31" name="Ink 30">
                  <a:extLst>
                    <a:ext uri="{FF2B5EF4-FFF2-40B4-BE49-F238E27FC236}">
                      <a16:creationId xmlns:a16="http://schemas.microsoft.com/office/drawing/2014/main" id="{9D0C9210-D7F2-4AF8-B95F-E1887010360E}"/>
                    </a:ext>
                  </a:extLst>
                </p14:cNvPr>
                <p14:cNvContentPartPr/>
                <p14:nvPr/>
              </p14:nvContentPartPr>
              <p14:xfrm>
                <a:off x="7872934" y="4759018"/>
                <a:ext cx="186120" cy="300960"/>
              </p14:xfrm>
            </p:contentPart>
          </mc:Choice>
          <mc:Fallback xmlns="">
            <p:pic>
              <p:nvPicPr>
                <p:cNvPr id="31" name="Ink 30">
                  <a:extLst>
                    <a:ext uri="{FF2B5EF4-FFF2-40B4-BE49-F238E27FC236}">
                      <a16:creationId xmlns:a16="http://schemas.microsoft.com/office/drawing/2014/main" id="{9D0C9210-D7F2-4AF8-B95F-E1887010360E}"/>
                    </a:ext>
                  </a:extLst>
                </p:cNvPr>
                <p:cNvPicPr/>
                <p:nvPr/>
              </p:nvPicPr>
              <p:blipFill>
                <a:blip r:embed="rId35"/>
                <a:stretch>
                  <a:fillRect/>
                </a:stretch>
              </p:blipFill>
              <p:spPr>
                <a:xfrm>
                  <a:off x="7810776" y="4696763"/>
                  <a:ext cx="310082" cy="425115"/>
                </a:xfrm>
                <a:prstGeom prst="rect">
                  <a:avLst/>
                </a:prstGeom>
              </p:spPr>
            </p:pic>
          </mc:Fallback>
        </mc:AlternateContent>
      </p:grpSp>
      <p:graphicFrame>
        <p:nvGraphicFramePr>
          <p:cNvPr id="33" name="Diagram 32">
            <a:extLst>
              <a:ext uri="{FF2B5EF4-FFF2-40B4-BE49-F238E27FC236}">
                <a16:creationId xmlns:a16="http://schemas.microsoft.com/office/drawing/2014/main" id="{1B50E1C6-D30C-4367-B9A1-E97B501039A5}"/>
              </a:ext>
            </a:extLst>
          </p:cNvPr>
          <p:cNvGraphicFramePr/>
          <p:nvPr>
            <p:extLst>
              <p:ext uri="{D42A27DB-BD31-4B8C-83A1-F6EECF244321}">
                <p14:modId xmlns:p14="http://schemas.microsoft.com/office/powerpoint/2010/main" val="1684962968"/>
              </p:ext>
            </p:extLst>
          </p:nvPr>
        </p:nvGraphicFramePr>
        <p:xfrm>
          <a:off x="16128" y="681644"/>
          <a:ext cx="5543446" cy="5136495"/>
        </p:xfrm>
        <a:graphic>
          <a:graphicData uri="http://schemas.openxmlformats.org/drawingml/2006/diagram">
            <dgm:relIds xmlns:dgm="http://schemas.openxmlformats.org/drawingml/2006/diagram" xmlns:r="http://schemas.openxmlformats.org/officeDocument/2006/relationships" r:dm="rId36" r:lo="rId37" r:qs="rId38" r:cs="rId39"/>
          </a:graphicData>
        </a:graphic>
      </p:graphicFrame>
      <mc:AlternateContent xmlns:mc="http://schemas.openxmlformats.org/markup-compatibility/2006" xmlns:p14="http://schemas.microsoft.com/office/powerpoint/2010/main">
        <mc:Choice Requires="p14">
          <p:contentPart p14:bwMode="auto" r:id="rId41">
            <p14:nvContentPartPr>
              <p14:cNvPr id="8" name="Ink 7">
                <a:extLst>
                  <a:ext uri="{FF2B5EF4-FFF2-40B4-BE49-F238E27FC236}">
                    <a16:creationId xmlns:a16="http://schemas.microsoft.com/office/drawing/2014/main" id="{EED314B4-048A-7BB3-B0FF-219097C6BA14}"/>
                  </a:ext>
                </a:extLst>
              </p14:cNvPr>
              <p14:cNvContentPartPr/>
              <p14:nvPr/>
            </p14:nvContentPartPr>
            <p14:xfrm>
              <a:off x="5841500" y="3492200"/>
              <a:ext cx="360" cy="360"/>
            </p14:xfrm>
          </p:contentPart>
        </mc:Choice>
        <mc:Fallback xmlns="">
          <p:pic>
            <p:nvPicPr>
              <p:cNvPr id="8" name="Ink 7">
                <a:extLst>
                  <a:ext uri="{FF2B5EF4-FFF2-40B4-BE49-F238E27FC236}">
                    <a16:creationId xmlns:a16="http://schemas.microsoft.com/office/drawing/2014/main" id="{EED314B4-048A-7BB3-B0FF-219097C6BA14}"/>
                  </a:ext>
                </a:extLst>
              </p:cNvPr>
              <p:cNvPicPr/>
              <p:nvPr/>
            </p:nvPicPr>
            <p:blipFill>
              <a:blip r:embed="rId42"/>
              <a:stretch>
                <a:fillRect/>
              </a:stretch>
            </p:blipFill>
            <p:spPr>
              <a:xfrm>
                <a:off x="5832500" y="3483200"/>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43">
            <p14:nvContentPartPr>
              <p14:cNvPr id="23" name="Ink 22">
                <a:extLst>
                  <a:ext uri="{FF2B5EF4-FFF2-40B4-BE49-F238E27FC236}">
                    <a16:creationId xmlns:a16="http://schemas.microsoft.com/office/drawing/2014/main" id="{632417E2-5F27-1501-F9BE-2B436B18B1DA}"/>
                  </a:ext>
                </a:extLst>
              </p14:cNvPr>
              <p14:cNvContentPartPr/>
              <p14:nvPr/>
            </p14:nvContentPartPr>
            <p14:xfrm>
              <a:off x="5143185" y="6132795"/>
              <a:ext cx="3419640" cy="360"/>
            </p14:xfrm>
          </p:contentPart>
        </mc:Choice>
        <mc:Fallback xmlns="">
          <p:pic>
            <p:nvPicPr>
              <p:cNvPr id="23" name="Ink 22">
                <a:extLst>
                  <a:ext uri="{FF2B5EF4-FFF2-40B4-BE49-F238E27FC236}">
                    <a16:creationId xmlns:a16="http://schemas.microsoft.com/office/drawing/2014/main" id="{632417E2-5F27-1501-F9BE-2B436B18B1DA}"/>
                  </a:ext>
                </a:extLst>
              </p:cNvPr>
              <p:cNvPicPr/>
              <p:nvPr/>
            </p:nvPicPr>
            <p:blipFill>
              <a:blip r:embed="rId44"/>
              <a:stretch>
                <a:fillRect/>
              </a:stretch>
            </p:blipFill>
            <p:spPr>
              <a:xfrm>
                <a:off x="5125545" y="6115155"/>
                <a:ext cx="3455280" cy="36000"/>
              </a:xfrm>
              <a:prstGeom prst="rect">
                <a:avLst/>
              </a:prstGeom>
            </p:spPr>
          </p:pic>
        </mc:Fallback>
      </mc:AlternateContent>
      <mc:AlternateContent xmlns:mc="http://schemas.openxmlformats.org/markup-compatibility/2006" xmlns:p14="http://schemas.microsoft.com/office/powerpoint/2010/main">
        <mc:Choice Requires="p14">
          <p:contentPart p14:bwMode="auto" r:id="rId45">
            <p14:nvContentPartPr>
              <p14:cNvPr id="34" name="Ink 33">
                <a:extLst>
                  <a:ext uri="{FF2B5EF4-FFF2-40B4-BE49-F238E27FC236}">
                    <a16:creationId xmlns:a16="http://schemas.microsoft.com/office/drawing/2014/main" id="{C364A247-4F44-F98E-AB08-C0A37A4C2032}"/>
                  </a:ext>
                </a:extLst>
              </p14:cNvPr>
              <p14:cNvContentPartPr/>
              <p14:nvPr/>
            </p14:nvContentPartPr>
            <p14:xfrm>
              <a:off x="5133465" y="6447075"/>
              <a:ext cx="3371400" cy="360"/>
            </p14:xfrm>
          </p:contentPart>
        </mc:Choice>
        <mc:Fallback xmlns="">
          <p:pic>
            <p:nvPicPr>
              <p:cNvPr id="34" name="Ink 33">
                <a:extLst>
                  <a:ext uri="{FF2B5EF4-FFF2-40B4-BE49-F238E27FC236}">
                    <a16:creationId xmlns:a16="http://schemas.microsoft.com/office/drawing/2014/main" id="{C364A247-4F44-F98E-AB08-C0A37A4C2032}"/>
                  </a:ext>
                </a:extLst>
              </p:cNvPr>
              <p:cNvPicPr/>
              <p:nvPr/>
            </p:nvPicPr>
            <p:blipFill>
              <a:blip r:embed="rId46"/>
              <a:stretch>
                <a:fillRect/>
              </a:stretch>
            </p:blipFill>
            <p:spPr>
              <a:xfrm>
                <a:off x="5115825" y="6429435"/>
                <a:ext cx="3407040" cy="36000"/>
              </a:xfrm>
              <a:prstGeom prst="rect">
                <a:avLst/>
              </a:prstGeom>
            </p:spPr>
          </p:pic>
        </mc:Fallback>
      </mc:AlternateContent>
      <mc:AlternateContent xmlns:mc="http://schemas.openxmlformats.org/markup-compatibility/2006" xmlns:p14="http://schemas.microsoft.com/office/powerpoint/2010/main">
        <mc:Choice Requires="p14">
          <p:contentPart p14:bwMode="auto" r:id="rId47">
            <p14:nvContentPartPr>
              <p14:cNvPr id="35" name="Ink 34">
                <a:extLst>
                  <a:ext uri="{FF2B5EF4-FFF2-40B4-BE49-F238E27FC236}">
                    <a16:creationId xmlns:a16="http://schemas.microsoft.com/office/drawing/2014/main" id="{6BBF34BA-B0CE-67CB-8358-F4DD245B9775}"/>
                  </a:ext>
                </a:extLst>
              </p14:cNvPr>
              <p14:cNvContentPartPr/>
              <p14:nvPr/>
            </p14:nvContentPartPr>
            <p14:xfrm>
              <a:off x="8498385" y="6447075"/>
              <a:ext cx="70200" cy="360"/>
            </p14:xfrm>
          </p:contentPart>
        </mc:Choice>
        <mc:Fallback xmlns="">
          <p:pic>
            <p:nvPicPr>
              <p:cNvPr id="35" name="Ink 34">
                <a:extLst>
                  <a:ext uri="{FF2B5EF4-FFF2-40B4-BE49-F238E27FC236}">
                    <a16:creationId xmlns:a16="http://schemas.microsoft.com/office/drawing/2014/main" id="{6BBF34BA-B0CE-67CB-8358-F4DD245B9775}"/>
                  </a:ext>
                </a:extLst>
              </p:cNvPr>
              <p:cNvPicPr/>
              <p:nvPr/>
            </p:nvPicPr>
            <p:blipFill>
              <a:blip r:embed="rId48"/>
              <a:stretch>
                <a:fillRect/>
              </a:stretch>
            </p:blipFill>
            <p:spPr>
              <a:xfrm>
                <a:off x="8480385" y="6429435"/>
                <a:ext cx="105840" cy="36000"/>
              </a:xfrm>
              <a:prstGeom prst="rect">
                <a:avLst/>
              </a:prstGeom>
            </p:spPr>
          </p:pic>
        </mc:Fallback>
      </mc:AlternateContent>
      <p:grpSp>
        <p:nvGrpSpPr>
          <p:cNvPr id="37" name="Group 36">
            <a:extLst>
              <a:ext uri="{FF2B5EF4-FFF2-40B4-BE49-F238E27FC236}">
                <a16:creationId xmlns:a16="http://schemas.microsoft.com/office/drawing/2014/main" id="{C959EE25-491E-5FFE-BD06-8548643D488D}"/>
              </a:ext>
            </a:extLst>
          </p:cNvPr>
          <p:cNvGrpSpPr/>
          <p:nvPr/>
        </p:nvGrpSpPr>
        <p:grpSpPr>
          <a:xfrm>
            <a:off x="7579580" y="4114280"/>
            <a:ext cx="1348560" cy="2295355"/>
            <a:chOff x="7579580" y="4114280"/>
            <a:chExt cx="1348560" cy="2295355"/>
          </a:xfrm>
        </p:grpSpPr>
        <mc:AlternateContent xmlns:mc="http://schemas.openxmlformats.org/markup-compatibility/2006" xmlns:p14="http://schemas.microsoft.com/office/powerpoint/2010/main">
          <mc:Choice Requires="p14">
            <p:contentPart p14:bwMode="auto" r:id="rId49">
              <p14:nvContentPartPr>
                <p14:cNvPr id="15" name="Ink 14">
                  <a:extLst>
                    <a:ext uri="{FF2B5EF4-FFF2-40B4-BE49-F238E27FC236}">
                      <a16:creationId xmlns:a16="http://schemas.microsoft.com/office/drawing/2014/main" id="{AC803512-447C-8B6C-3776-9AACB0C88AED}"/>
                    </a:ext>
                  </a:extLst>
                </p14:cNvPr>
                <p14:cNvContentPartPr/>
                <p14:nvPr/>
              </p14:nvContentPartPr>
              <p14:xfrm>
                <a:off x="7641860" y="4114280"/>
                <a:ext cx="1286280" cy="1850760"/>
              </p14:xfrm>
            </p:contentPart>
          </mc:Choice>
          <mc:Fallback xmlns="">
            <p:pic>
              <p:nvPicPr>
                <p:cNvPr id="15" name="Ink 14">
                  <a:extLst>
                    <a:ext uri="{FF2B5EF4-FFF2-40B4-BE49-F238E27FC236}">
                      <a16:creationId xmlns:a16="http://schemas.microsoft.com/office/drawing/2014/main" id="{AC803512-447C-8B6C-3776-9AACB0C88AED}"/>
                    </a:ext>
                  </a:extLst>
                </p:cNvPr>
                <p:cNvPicPr/>
                <p:nvPr/>
              </p:nvPicPr>
              <p:blipFill>
                <a:blip r:embed="rId50"/>
                <a:stretch>
                  <a:fillRect/>
                </a:stretch>
              </p:blipFill>
              <p:spPr>
                <a:xfrm>
                  <a:off x="7623860" y="4096280"/>
                  <a:ext cx="1321920" cy="1886400"/>
                </a:xfrm>
                <a:prstGeom prst="rect">
                  <a:avLst/>
                </a:prstGeom>
              </p:spPr>
            </p:pic>
          </mc:Fallback>
        </mc:AlternateContent>
        <mc:AlternateContent xmlns:mc="http://schemas.openxmlformats.org/markup-compatibility/2006" xmlns:p14="http://schemas.microsoft.com/office/powerpoint/2010/main">
          <mc:Choice Requires="p14">
            <p:contentPart p14:bwMode="auto" r:id="rId51">
              <p14:nvContentPartPr>
                <p14:cNvPr id="16" name="Ink 15">
                  <a:extLst>
                    <a:ext uri="{FF2B5EF4-FFF2-40B4-BE49-F238E27FC236}">
                      <a16:creationId xmlns:a16="http://schemas.microsoft.com/office/drawing/2014/main" id="{A66771FC-95C0-C5BA-B978-A8BBAA20F115}"/>
                    </a:ext>
                  </a:extLst>
                </p14:cNvPr>
                <p14:cNvContentPartPr/>
                <p14:nvPr/>
              </p14:nvContentPartPr>
              <p14:xfrm>
                <a:off x="7579580" y="5753000"/>
                <a:ext cx="216360" cy="289440"/>
              </p14:xfrm>
            </p:contentPart>
          </mc:Choice>
          <mc:Fallback xmlns="">
            <p:pic>
              <p:nvPicPr>
                <p:cNvPr id="16" name="Ink 15">
                  <a:extLst>
                    <a:ext uri="{FF2B5EF4-FFF2-40B4-BE49-F238E27FC236}">
                      <a16:creationId xmlns:a16="http://schemas.microsoft.com/office/drawing/2014/main" id="{A66771FC-95C0-C5BA-B978-A8BBAA20F115}"/>
                    </a:ext>
                  </a:extLst>
                </p:cNvPr>
                <p:cNvPicPr/>
                <p:nvPr/>
              </p:nvPicPr>
              <p:blipFill>
                <a:blip r:embed="rId52"/>
                <a:stretch>
                  <a:fillRect/>
                </a:stretch>
              </p:blipFill>
              <p:spPr>
                <a:xfrm>
                  <a:off x="7561580" y="5735360"/>
                  <a:ext cx="252000" cy="325080"/>
                </a:xfrm>
                <a:prstGeom prst="rect">
                  <a:avLst/>
                </a:prstGeom>
              </p:spPr>
            </p:pic>
          </mc:Fallback>
        </mc:AlternateContent>
        <mc:AlternateContent xmlns:mc="http://schemas.openxmlformats.org/markup-compatibility/2006" xmlns:p14="http://schemas.microsoft.com/office/powerpoint/2010/main">
          <mc:Choice Requires="p14">
            <p:contentPart p14:bwMode="auto" r:id="rId53">
              <p14:nvContentPartPr>
                <p14:cNvPr id="36" name="Ink 35">
                  <a:extLst>
                    <a:ext uri="{FF2B5EF4-FFF2-40B4-BE49-F238E27FC236}">
                      <a16:creationId xmlns:a16="http://schemas.microsoft.com/office/drawing/2014/main" id="{0C34D860-B165-B92F-8ADB-20724EC5C34D}"/>
                    </a:ext>
                  </a:extLst>
                </p14:cNvPr>
                <p14:cNvContentPartPr/>
                <p14:nvPr/>
              </p14:nvContentPartPr>
              <p14:xfrm>
                <a:off x="8552745" y="6143595"/>
                <a:ext cx="10080" cy="266040"/>
              </p14:xfrm>
            </p:contentPart>
          </mc:Choice>
          <mc:Fallback xmlns="">
            <p:pic>
              <p:nvPicPr>
                <p:cNvPr id="36" name="Ink 35">
                  <a:extLst>
                    <a:ext uri="{FF2B5EF4-FFF2-40B4-BE49-F238E27FC236}">
                      <a16:creationId xmlns:a16="http://schemas.microsoft.com/office/drawing/2014/main" id="{0C34D860-B165-B92F-8ADB-20724EC5C34D}"/>
                    </a:ext>
                  </a:extLst>
                </p:cNvPr>
                <p:cNvPicPr/>
                <p:nvPr/>
              </p:nvPicPr>
              <p:blipFill>
                <a:blip r:embed="rId54"/>
                <a:stretch>
                  <a:fillRect/>
                </a:stretch>
              </p:blipFill>
              <p:spPr>
                <a:xfrm>
                  <a:off x="8535105" y="6125595"/>
                  <a:ext cx="45720" cy="30168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55">
            <p14:nvContentPartPr>
              <p14:cNvPr id="38" name="Ink 37">
                <a:extLst>
                  <a:ext uri="{FF2B5EF4-FFF2-40B4-BE49-F238E27FC236}">
                    <a16:creationId xmlns:a16="http://schemas.microsoft.com/office/drawing/2014/main" id="{F4789D94-0D18-2194-BB05-29D600CA821F}"/>
                  </a:ext>
                </a:extLst>
              </p14:cNvPr>
              <p14:cNvContentPartPr/>
              <p14:nvPr/>
            </p14:nvContentPartPr>
            <p14:xfrm>
              <a:off x="5152545" y="6124515"/>
              <a:ext cx="360" cy="294840"/>
            </p14:xfrm>
          </p:contentPart>
        </mc:Choice>
        <mc:Fallback xmlns="">
          <p:pic>
            <p:nvPicPr>
              <p:cNvPr id="38" name="Ink 37">
                <a:extLst>
                  <a:ext uri="{FF2B5EF4-FFF2-40B4-BE49-F238E27FC236}">
                    <a16:creationId xmlns:a16="http://schemas.microsoft.com/office/drawing/2014/main" id="{F4789D94-0D18-2194-BB05-29D600CA821F}"/>
                  </a:ext>
                </a:extLst>
              </p:cNvPr>
              <p:cNvPicPr/>
              <p:nvPr/>
            </p:nvPicPr>
            <p:blipFill>
              <a:blip r:embed="rId56"/>
              <a:stretch>
                <a:fillRect/>
              </a:stretch>
            </p:blipFill>
            <p:spPr>
              <a:xfrm>
                <a:off x="5134905" y="6106515"/>
                <a:ext cx="36000" cy="330480"/>
              </a:xfrm>
              <a:prstGeom prst="rect">
                <a:avLst/>
              </a:prstGeom>
            </p:spPr>
          </p:pic>
        </mc:Fallback>
      </mc:AlternateContent>
      <mc:AlternateContent xmlns:mc="http://schemas.openxmlformats.org/markup-compatibility/2006" xmlns:p14="http://schemas.microsoft.com/office/powerpoint/2010/main">
        <mc:Choice Requires="p14">
          <p:contentPart p14:bwMode="auto" r:id="rId57">
            <p14:nvContentPartPr>
              <p14:cNvPr id="58" name="Ink 57">
                <a:extLst>
                  <a:ext uri="{FF2B5EF4-FFF2-40B4-BE49-F238E27FC236}">
                    <a16:creationId xmlns:a16="http://schemas.microsoft.com/office/drawing/2014/main" id="{84C70D6C-1D1F-D83A-E43E-76B81294ED67}"/>
                  </a:ext>
                </a:extLst>
              </p14:cNvPr>
              <p14:cNvContentPartPr/>
              <p14:nvPr/>
            </p14:nvContentPartPr>
            <p14:xfrm>
              <a:off x="6857505" y="6142515"/>
              <a:ext cx="360" cy="360"/>
            </p14:xfrm>
          </p:contentPart>
        </mc:Choice>
        <mc:Fallback xmlns="">
          <p:pic>
            <p:nvPicPr>
              <p:cNvPr id="58" name="Ink 57">
                <a:extLst>
                  <a:ext uri="{FF2B5EF4-FFF2-40B4-BE49-F238E27FC236}">
                    <a16:creationId xmlns:a16="http://schemas.microsoft.com/office/drawing/2014/main" id="{84C70D6C-1D1F-D83A-E43E-76B81294ED67}"/>
                  </a:ext>
                </a:extLst>
              </p:cNvPr>
              <p:cNvPicPr/>
              <p:nvPr/>
            </p:nvPicPr>
            <p:blipFill>
              <a:blip r:embed="rId58"/>
              <a:stretch>
                <a:fillRect/>
              </a:stretch>
            </p:blipFill>
            <p:spPr>
              <a:xfrm>
                <a:off x="6839865" y="6124515"/>
                <a:ext cx="36000" cy="36000"/>
              </a:xfrm>
              <a:prstGeom prst="rect">
                <a:avLst/>
              </a:prstGeom>
            </p:spPr>
          </p:pic>
        </mc:Fallback>
      </mc:AlternateContent>
      <mc:AlternateContent xmlns:mc="http://schemas.openxmlformats.org/markup-compatibility/2006" xmlns:p14="http://schemas.microsoft.com/office/powerpoint/2010/main">
        <mc:Choice Requires="p14">
          <p:contentPart p14:bwMode="auto" r:id="rId59">
            <p14:nvContentPartPr>
              <p14:cNvPr id="60" name="Ink 59">
                <a:extLst>
                  <a:ext uri="{FF2B5EF4-FFF2-40B4-BE49-F238E27FC236}">
                    <a16:creationId xmlns:a16="http://schemas.microsoft.com/office/drawing/2014/main" id="{6FB4E41A-0F28-6817-3421-C6C9CFAB8DD1}"/>
                  </a:ext>
                </a:extLst>
              </p14:cNvPr>
              <p14:cNvContentPartPr/>
              <p14:nvPr/>
            </p14:nvContentPartPr>
            <p14:xfrm>
              <a:off x="7429185" y="6142515"/>
              <a:ext cx="360" cy="360"/>
            </p14:xfrm>
          </p:contentPart>
        </mc:Choice>
        <mc:Fallback xmlns="">
          <p:pic>
            <p:nvPicPr>
              <p:cNvPr id="60" name="Ink 59">
                <a:extLst>
                  <a:ext uri="{FF2B5EF4-FFF2-40B4-BE49-F238E27FC236}">
                    <a16:creationId xmlns:a16="http://schemas.microsoft.com/office/drawing/2014/main" id="{6FB4E41A-0F28-6817-3421-C6C9CFAB8DD1}"/>
                  </a:ext>
                </a:extLst>
              </p:cNvPr>
              <p:cNvPicPr/>
              <p:nvPr/>
            </p:nvPicPr>
            <p:blipFill>
              <a:blip r:embed="rId58"/>
              <a:stretch>
                <a:fillRect/>
              </a:stretch>
            </p:blipFill>
            <p:spPr>
              <a:xfrm>
                <a:off x="7411545" y="6124515"/>
                <a:ext cx="36000" cy="36000"/>
              </a:xfrm>
              <a:prstGeom prst="rect">
                <a:avLst/>
              </a:prstGeom>
            </p:spPr>
          </p:pic>
        </mc:Fallback>
      </mc:AlternateContent>
      <mc:AlternateContent xmlns:mc="http://schemas.openxmlformats.org/markup-compatibility/2006" xmlns:p14="http://schemas.microsoft.com/office/powerpoint/2010/main">
        <mc:Choice Requires="p14">
          <p:contentPart p14:bwMode="auto" r:id="rId60">
            <p14:nvContentPartPr>
              <p14:cNvPr id="62" name="Ink 61">
                <a:extLst>
                  <a:ext uri="{FF2B5EF4-FFF2-40B4-BE49-F238E27FC236}">
                    <a16:creationId xmlns:a16="http://schemas.microsoft.com/office/drawing/2014/main" id="{77B15E71-CF48-E0B7-0B46-A30BCF922D4B}"/>
                  </a:ext>
                </a:extLst>
              </p14:cNvPr>
              <p14:cNvContentPartPr/>
              <p14:nvPr/>
            </p14:nvContentPartPr>
            <p14:xfrm>
              <a:off x="8010225" y="6142515"/>
              <a:ext cx="9720" cy="360"/>
            </p14:xfrm>
          </p:contentPart>
        </mc:Choice>
        <mc:Fallback xmlns="">
          <p:pic>
            <p:nvPicPr>
              <p:cNvPr id="62" name="Ink 61">
                <a:extLst>
                  <a:ext uri="{FF2B5EF4-FFF2-40B4-BE49-F238E27FC236}">
                    <a16:creationId xmlns:a16="http://schemas.microsoft.com/office/drawing/2014/main" id="{77B15E71-CF48-E0B7-0B46-A30BCF922D4B}"/>
                  </a:ext>
                </a:extLst>
              </p:cNvPr>
              <p:cNvPicPr/>
              <p:nvPr/>
            </p:nvPicPr>
            <p:blipFill>
              <a:blip r:embed="rId61"/>
              <a:stretch>
                <a:fillRect/>
              </a:stretch>
            </p:blipFill>
            <p:spPr>
              <a:xfrm>
                <a:off x="7992585" y="6124515"/>
                <a:ext cx="45360" cy="36000"/>
              </a:xfrm>
              <a:prstGeom prst="rect">
                <a:avLst/>
              </a:prstGeom>
            </p:spPr>
          </p:pic>
        </mc:Fallback>
      </mc:AlternateContent>
      <p:grpSp>
        <p:nvGrpSpPr>
          <p:cNvPr id="67" name="Group 66">
            <a:extLst>
              <a:ext uri="{FF2B5EF4-FFF2-40B4-BE49-F238E27FC236}">
                <a16:creationId xmlns:a16="http://schemas.microsoft.com/office/drawing/2014/main" id="{2EEFC601-B484-A672-9B0C-F2E71689277C}"/>
              </a:ext>
            </a:extLst>
          </p:cNvPr>
          <p:cNvGrpSpPr/>
          <p:nvPr/>
        </p:nvGrpSpPr>
        <p:grpSpPr>
          <a:xfrm>
            <a:off x="5705145" y="6142515"/>
            <a:ext cx="609840" cy="305640"/>
            <a:chOff x="5705145" y="6142515"/>
            <a:chExt cx="609840" cy="305640"/>
          </a:xfrm>
        </p:grpSpPr>
        <mc:AlternateContent xmlns:mc="http://schemas.openxmlformats.org/markup-compatibility/2006" xmlns:p14="http://schemas.microsoft.com/office/powerpoint/2010/main">
          <mc:Choice Requires="p14">
            <p:contentPart p14:bwMode="auto" r:id="rId62">
              <p14:nvContentPartPr>
                <p14:cNvPr id="48" name="Ink 47">
                  <a:extLst>
                    <a:ext uri="{FF2B5EF4-FFF2-40B4-BE49-F238E27FC236}">
                      <a16:creationId xmlns:a16="http://schemas.microsoft.com/office/drawing/2014/main" id="{D269408D-D72B-66F8-C7D3-C90038E28F66}"/>
                    </a:ext>
                  </a:extLst>
                </p14:cNvPr>
                <p14:cNvContentPartPr/>
                <p14:nvPr/>
              </p14:nvContentPartPr>
              <p14:xfrm>
                <a:off x="5724225" y="6142515"/>
                <a:ext cx="360" cy="360"/>
              </p14:xfrm>
            </p:contentPart>
          </mc:Choice>
          <mc:Fallback xmlns="">
            <p:pic>
              <p:nvPicPr>
                <p:cNvPr id="48" name="Ink 47">
                  <a:extLst>
                    <a:ext uri="{FF2B5EF4-FFF2-40B4-BE49-F238E27FC236}">
                      <a16:creationId xmlns:a16="http://schemas.microsoft.com/office/drawing/2014/main" id="{D269408D-D72B-66F8-C7D3-C90038E28F66}"/>
                    </a:ext>
                  </a:extLst>
                </p:cNvPr>
                <p:cNvPicPr/>
                <p:nvPr/>
              </p:nvPicPr>
              <p:blipFill>
                <a:blip r:embed="rId58"/>
                <a:stretch>
                  <a:fillRect/>
                </a:stretch>
              </p:blipFill>
              <p:spPr>
                <a:xfrm>
                  <a:off x="5706585" y="6124515"/>
                  <a:ext cx="36000" cy="36000"/>
                </a:xfrm>
                <a:prstGeom prst="rect">
                  <a:avLst/>
                </a:prstGeom>
              </p:spPr>
            </p:pic>
          </mc:Fallback>
        </mc:AlternateContent>
        <mc:AlternateContent xmlns:mc="http://schemas.openxmlformats.org/markup-compatibility/2006" xmlns:p14="http://schemas.microsoft.com/office/powerpoint/2010/main">
          <mc:Choice Requires="p14">
            <p:contentPart p14:bwMode="auto" r:id="rId63">
              <p14:nvContentPartPr>
                <p14:cNvPr id="49" name="Ink 48">
                  <a:extLst>
                    <a:ext uri="{FF2B5EF4-FFF2-40B4-BE49-F238E27FC236}">
                      <a16:creationId xmlns:a16="http://schemas.microsoft.com/office/drawing/2014/main" id="{744F8286-37FD-0E91-7255-556ED1E9CF12}"/>
                    </a:ext>
                  </a:extLst>
                </p14:cNvPr>
                <p14:cNvContentPartPr/>
                <p14:nvPr/>
              </p14:nvContentPartPr>
              <p14:xfrm>
                <a:off x="5724225" y="6142515"/>
                <a:ext cx="360" cy="360"/>
              </p14:xfrm>
            </p:contentPart>
          </mc:Choice>
          <mc:Fallback xmlns="">
            <p:pic>
              <p:nvPicPr>
                <p:cNvPr id="49" name="Ink 48">
                  <a:extLst>
                    <a:ext uri="{FF2B5EF4-FFF2-40B4-BE49-F238E27FC236}">
                      <a16:creationId xmlns:a16="http://schemas.microsoft.com/office/drawing/2014/main" id="{744F8286-37FD-0E91-7255-556ED1E9CF12}"/>
                    </a:ext>
                  </a:extLst>
                </p:cNvPr>
                <p:cNvPicPr/>
                <p:nvPr/>
              </p:nvPicPr>
              <p:blipFill>
                <a:blip r:embed="rId58"/>
                <a:stretch>
                  <a:fillRect/>
                </a:stretch>
              </p:blipFill>
              <p:spPr>
                <a:xfrm>
                  <a:off x="5706585" y="6124515"/>
                  <a:ext cx="36000" cy="36000"/>
                </a:xfrm>
                <a:prstGeom prst="rect">
                  <a:avLst/>
                </a:prstGeom>
              </p:spPr>
            </p:pic>
          </mc:Fallback>
        </mc:AlternateContent>
        <mc:AlternateContent xmlns:mc="http://schemas.openxmlformats.org/markup-compatibility/2006" xmlns:p14="http://schemas.microsoft.com/office/powerpoint/2010/main">
          <mc:Choice Requires="p14">
            <p:contentPart p14:bwMode="auto" r:id="rId64">
              <p14:nvContentPartPr>
                <p14:cNvPr id="51" name="Ink 50">
                  <a:extLst>
                    <a:ext uri="{FF2B5EF4-FFF2-40B4-BE49-F238E27FC236}">
                      <a16:creationId xmlns:a16="http://schemas.microsoft.com/office/drawing/2014/main" id="{4CAA0C5D-BD51-08BB-8AAD-2562734E6D6F}"/>
                    </a:ext>
                  </a:extLst>
                </p14:cNvPr>
                <p14:cNvContentPartPr/>
                <p14:nvPr/>
              </p14:nvContentPartPr>
              <p14:xfrm>
                <a:off x="5705145" y="6142515"/>
                <a:ext cx="9720" cy="360"/>
              </p14:xfrm>
            </p:contentPart>
          </mc:Choice>
          <mc:Fallback xmlns="">
            <p:pic>
              <p:nvPicPr>
                <p:cNvPr id="51" name="Ink 50">
                  <a:extLst>
                    <a:ext uri="{FF2B5EF4-FFF2-40B4-BE49-F238E27FC236}">
                      <a16:creationId xmlns:a16="http://schemas.microsoft.com/office/drawing/2014/main" id="{4CAA0C5D-BD51-08BB-8AAD-2562734E6D6F}"/>
                    </a:ext>
                  </a:extLst>
                </p:cNvPr>
                <p:cNvPicPr/>
                <p:nvPr/>
              </p:nvPicPr>
              <p:blipFill>
                <a:blip r:embed="rId61"/>
                <a:stretch>
                  <a:fillRect/>
                </a:stretch>
              </p:blipFill>
              <p:spPr>
                <a:xfrm>
                  <a:off x="5687505" y="6124515"/>
                  <a:ext cx="45360" cy="36000"/>
                </a:xfrm>
                <a:prstGeom prst="rect">
                  <a:avLst/>
                </a:prstGeom>
              </p:spPr>
            </p:pic>
          </mc:Fallback>
        </mc:AlternateContent>
        <mc:AlternateContent xmlns:mc="http://schemas.openxmlformats.org/markup-compatibility/2006" xmlns:p14="http://schemas.microsoft.com/office/powerpoint/2010/main">
          <mc:Choice Requires="p14">
            <p:contentPart p14:bwMode="auto" r:id="rId65">
              <p14:nvContentPartPr>
                <p14:cNvPr id="52" name="Ink 51">
                  <a:extLst>
                    <a:ext uri="{FF2B5EF4-FFF2-40B4-BE49-F238E27FC236}">
                      <a16:creationId xmlns:a16="http://schemas.microsoft.com/office/drawing/2014/main" id="{ED7EBAC6-CDFA-C902-3BAD-04E67BCFCD83}"/>
                    </a:ext>
                  </a:extLst>
                </p14:cNvPr>
                <p14:cNvContentPartPr/>
                <p14:nvPr/>
              </p14:nvContentPartPr>
              <p14:xfrm>
                <a:off x="5714505" y="6142515"/>
                <a:ext cx="360" cy="360"/>
              </p14:xfrm>
            </p:contentPart>
          </mc:Choice>
          <mc:Fallback xmlns="">
            <p:pic>
              <p:nvPicPr>
                <p:cNvPr id="52" name="Ink 51">
                  <a:extLst>
                    <a:ext uri="{FF2B5EF4-FFF2-40B4-BE49-F238E27FC236}">
                      <a16:creationId xmlns:a16="http://schemas.microsoft.com/office/drawing/2014/main" id="{ED7EBAC6-CDFA-C902-3BAD-04E67BCFCD83}"/>
                    </a:ext>
                  </a:extLst>
                </p:cNvPr>
                <p:cNvPicPr/>
                <p:nvPr/>
              </p:nvPicPr>
              <p:blipFill>
                <a:blip r:embed="rId58"/>
                <a:stretch>
                  <a:fillRect/>
                </a:stretch>
              </p:blipFill>
              <p:spPr>
                <a:xfrm>
                  <a:off x="5696865" y="6124515"/>
                  <a:ext cx="36000" cy="36000"/>
                </a:xfrm>
                <a:prstGeom prst="rect">
                  <a:avLst/>
                </a:prstGeom>
              </p:spPr>
            </p:pic>
          </mc:Fallback>
        </mc:AlternateContent>
        <mc:AlternateContent xmlns:mc="http://schemas.openxmlformats.org/markup-compatibility/2006" xmlns:p14="http://schemas.microsoft.com/office/powerpoint/2010/main">
          <mc:Choice Requires="p14">
            <p:contentPart p14:bwMode="auto" r:id="rId66">
              <p14:nvContentPartPr>
                <p14:cNvPr id="54" name="Ink 53">
                  <a:extLst>
                    <a:ext uri="{FF2B5EF4-FFF2-40B4-BE49-F238E27FC236}">
                      <a16:creationId xmlns:a16="http://schemas.microsoft.com/office/drawing/2014/main" id="{4AC11A2A-F164-05A5-870E-95DE85E2AC3F}"/>
                    </a:ext>
                  </a:extLst>
                </p14:cNvPr>
                <p14:cNvContentPartPr/>
                <p14:nvPr/>
              </p14:nvContentPartPr>
              <p14:xfrm>
                <a:off x="6038505" y="6142515"/>
                <a:ext cx="360" cy="360"/>
              </p14:xfrm>
            </p:contentPart>
          </mc:Choice>
          <mc:Fallback xmlns="">
            <p:pic>
              <p:nvPicPr>
                <p:cNvPr id="54" name="Ink 53">
                  <a:extLst>
                    <a:ext uri="{FF2B5EF4-FFF2-40B4-BE49-F238E27FC236}">
                      <a16:creationId xmlns:a16="http://schemas.microsoft.com/office/drawing/2014/main" id="{4AC11A2A-F164-05A5-870E-95DE85E2AC3F}"/>
                    </a:ext>
                  </a:extLst>
                </p:cNvPr>
                <p:cNvPicPr/>
                <p:nvPr/>
              </p:nvPicPr>
              <p:blipFill>
                <a:blip r:embed="rId58"/>
                <a:stretch>
                  <a:fillRect/>
                </a:stretch>
              </p:blipFill>
              <p:spPr>
                <a:xfrm>
                  <a:off x="6020865" y="6124515"/>
                  <a:ext cx="36000" cy="36000"/>
                </a:xfrm>
                <a:prstGeom prst="rect">
                  <a:avLst/>
                </a:prstGeom>
              </p:spPr>
            </p:pic>
          </mc:Fallback>
        </mc:AlternateContent>
        <mc:AlternateContent xmlns:mc="http://schemas.openxmlformats.org/markup-compatibility/2006" xmlns:p14="http://schemas.microsoft.com/office/powerpoint/2010/main">
          <mc:Choice Requires="p14">
            <p:contentPart p14:bwMode="auto" r:id="rId67">
              <p14:nvContentPartPr>
                <p14:cNvPr id="56" name="Ink 55">
                  <a:extLst>
                    <a:ext uri="{FF2B5EF4-FFF2-40B4-BE49-F238E27FC236}">
                      <a16:creationId xmlns:a16="http://schemas.microsoft.com/office/drawing/2014/main" id="{D3E4E368-D727-C0E6-C7C1-8829366EB412}"/>
                    </a:ext>
                  </a:extLst>
                </p14:cNvPr>
                <p14:cNvContentPartPr/>
                <p14:nvPr/>
              </p14:nvContentPartPr>
              <p14:xfrm>
                <a:off x="6314625" y="6142515"/>
                <a:ext cx="360" cy="360"/>
              </p14:xfrm>
            </p:contentPart>
          </mc:Choice>
          <mc:Fallback xmlns="">
            <p:pic>
              <p:nvPicPr>
                <p:cNvPr id="56" name="Ink 55">
                  <a:extLst>
                    <a:ext uri="{FF2B5EF4-FFF2-40B4-BE49-F238E27FC236}">
                      <a16:creationId xmlns:a16="http://schemas.microsoft.com/office/drawing/2014/main" id="{D3E4E368-D727-C0E6-C7C1-8829366EB412}"/>
                    </a:ext>
                  </a:extLst>
                </p:cNvPr>
                <p:cNvPicPr/>
                <p:nvPr/>
              </p:nvPicPr>
              <p:blipFill>
                <a:blip r:embed="rId58"/>
                <a:stretch>
                  <a:fillRect/>
                </a:stretch>
              </p:blipFill>
              <p:spPr>
                <a:xfrm>
                  <a:off x="6296985" y="6124515"/>
                  <a:ext cx="36000" cy="36000"/>
                </a:xfrm>
                <a:prstGeom prst="rect">
                  <a:avLst/>
                </a:prstGeom>
              </p:spPr>
            </p:pic>
          </mc:Fallback>
        </mc:AlternateContent>
        <mc:AlternateContent xmlns:mc="http://schemas.openxmlformats.org/markup-compatibility/2006" xmlns:p14="http://schemas.microsoft.com/office/powerpoint/2010/main">
          <mc:Choice Requires="p14">
            <p:contentPart p14:bwMode="auto" r:id="rId68">
              <p14:nvContentPartPr>
                <p14:cNvPr id="63" name="Ink 62">
                  <a:extLst>
                    <a:ext uri="{FF2B5EF4-FFF2-40B4-BE49-F238E27FC236}">
                      <a16:creationId xmlns:a16="http://schemas.microsoft.com/office/drawing/2014/main" id="{F479DAE2-4BA5-D811-DD9E-AC41F4EB8188}"/>
                    </a:ext>
                  </a:extLst>
                </p14:cNvPr>
                <p14:cNvContentPartPr/>
                <p14:nvPr/>
              </p14:nvContentPartPr>
              <p14:xfrm>
                <a:off x="5705145" y="6162675"/>
                <a:ext cx="19800" cy="256680"/>
              </p14:xfrm>
            </p:contentPart>
          </mc:Choice>
          <mc:Fallback xmlns="">
            <p:pic>
              <p:nvPicPr>
                <p:cNvPr id="63" name="Ink 62">
                  <a:extLst>
                    <a:ext uri="{FF2B5EF4-FFF2-40B4-BE49-F238E27FC236}">
                      <a16:creationId xmlns:a16="http://schemas.microsoft.com/office/drawing/2014/main" id="{F479DAE2-4BA5-D811-DD9E-AC41F4EB8188}"/>
                    </a:ext>
                  </a:extLst>
                </p:cNvPr>
                <p:cNvPicPr/>
                <p:nvPr/>
              </p:nvPicPr>
              <p:blipFill>
                <a:blip r:embed="rId69"/>
                <a:stretch>
                  <a:fillRect/>
                </a:stretch>
              </p:blipFill>
              <p:spPr>
                <a:xfrm>
                  <a:off x="5687505" y="6144675"/>
                  <a:ext cx="55440" cy="292320"/>
                </a:xfrm>
                <a:prstGeom prst="rect">
                  <a:avLst/>
                </a:prstGeom>
              </p:spPr>
            </p:pic>
          </mc:Fallback>
        </mc:AlternateContent>
        <mc:AlternateContent xmlns:mc="http://schemas.openxmlformats.org/markup-compatibility/2006" xmlns:p14="http://schemas.microsoft.com/office/powerpoint/2010/main">
          <mc:Choice Requires="p14">
            <p:contentPart p14:bwMode="auto" r:id="rId70">
              <p14:nvContentPartPr>
                <p14:cNvPr id="64" name="Ink 63">
                  <a:extLst>
                    <a:ext uri="{FF2B5EF4-FFF2-40B4-BE49-F238E27FC236}">
                      <a16:creationId xmlns:a16="http://schemas.microsoft.com/office/drawing/2014/main" id="{1ABB3C40-AE30-DD6F-9017-73A2477F3A77}"/>
                    </a:ext>
                  </a:extLst>
                </p14:cNvPr>
                <p14:cNvContentPartPr/>
                <p14:nvPr/>
              </p14:nvContentPartPr>
              <p14:xfrm>
                <a:off x="6314625" y="6152955"/>
                <a:ext cx="360" cy="295200"/>
              </p14:xfrm>
            </p:contentPart>
          </mc:Choice>
          <mc:Fallback xmlns="">
            <p:pic>
              <p:nvPicPr>
                <p:cNvPr id="64" name="Ink 63">
                  <a:extLst>
                    <a:ext uri="{FF2B5EF4-FFF2-40B4-BE49-F238E27FC236}">
                      <a16:creationId xmlns:a16="http://schemas.microsoft.com/office/drawing/2014/main" id="{1ABB3C40-AE30-DD6F-9017-73A2477F3A77}"/>
                    </a:ext>
                  </a:extLst>
                </p:cNvPr>
                <p:cNvPicPr/>
                <p:nvPr/>
              </p:nvPicPr>
              <p:blipFill>
                <a:blip r:embed="rId56"/>
                <a:stretch>
                  <a:fillRect/>
                </a:stretch>
              </p:blipFill>
              <p:spPr>
                <a:xfrm>
                  <a:off x="6296985" y="6134955"/>
                  <a:ext cx="36000" cy="33084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71">
            <p14:nvContentPartPr>
              <p14:cNvPr id="65" name="Ink 64">
                <a:extLst>
                  <a:ext uri="{FF2B5EF4-FFF2-40B4-BE49-F238E27FC236}">
                    <a16:creationId xmlns:a16="http://schemas.microsoft.com/office/drawing/2014/main" id="{7C66F870-296B-47B7-46A9-82BE110E41B7}"/>
                  </a:ext>
                </a:extLst>
              </p14:cNvPr>
              <p14:cNvContentPartPr/>
              <p14:nvPr/>
            </p14:nvContentPartPr>
            <p14:xfrm>
              <a:off x="6876585" y="6152955"/>
              <a:ext cx="11160" cy="266040"/>
            </p14:xfrm>
          </p:contentPart>
        </mc:Choice>
        <mc:Fallback xmlns="">
          <p:pic>
            <p:nvPicPr>
              <p:cNvPr id="65" name="Ink 64">
                <a:extLst>
                  <a:ext uri="{FF2B5EF4-FFF2-40B4-BE49-F238E27FC236}">
                    <a16:creationId xmlns:a16="http://schemas.microsoft.com/office/drawing/2014/main" id="{7C66F870-296B-47B7-46A9-82BE110E41B7}"/>
                  </a:ext>
                </a:extLst>
              </p:cNvPr>
              <p:cNvPicPr/>
              <p:nvPr/>
            </p:nvPicPr>
            <p:blipFill>
              <a:blip r:embed="rId72"/>
              <a:stretch>
                <a:fillRect/>
              </a:stretch>
            </p:blipFill>
            <p:spPr>
              <a:xfrm>
                <a:off x="6858945" y="6134955"/>
                <a:ext cx="46800" cy="301680"/>
              </a:xfrm>
              <a:prstGeom prst="rect">
                <a:avLst/>
              </a:prstGeom>
            </p:spPr>
          </p:pic>
        </mc:Fallback>
      </mc:AlternateContent>
      <mc:AlternateContent xmlns:mc="http://schemas.openxmlformats.org/markup-compatibility/2006" xmlns:p14="http://schemas.microsoft.com/office/powerpoint/2010/main">
        <mc:Choice Requires="p14">
          <p:contentPart p14:bwMode="auto" r:id="rId73">
            <p14:nvContentPartPr>
              <p14:cNvPr id="66" name="Ink 65">
                <a:extLst>
                  <a:ext uri="{FF2B5EF4-FFF2-40B4-BE49-F238E27FC236}">
                    <a16:creationId xmlns:a16="http://schemas.microsoft.com/office/drawing/2014/main" id="{A335B021-9A3B-E2E6-9CF4-5B95952C78AC}"/>
                  </a:ext>
                </a:extLst>
              </p14:cNvPr>
              <p14:cNvContentPartPr/>
              <p14:nvPr/>
            </p14:nvContentPartPr>
            <p14:xfrm>
              <a:off x="7419465" y="6191115"/>
              <a:ext cx="360" cy="218520"/>
            </p14:xfrm>
          </p:contentPart>
        </mc:Choice>
        <mc:Fallback xmlns="">
          <p:pic>
            <p:nvPicPr>
              <p:cNvPr id="66" name="Ink 65">
                <a:extLst>
                  <a:ext uri="{FF2B5EF4-FFF2-40B4-BE49-F238E27FC236}">
                    <a16:creationId xmlns:a16="http://schemas.microsoft.com/office/drawing/2014/main" id="{A335B021-9A3B-E2E6-9CF4-5B95952C78AC}"/>
                  </a:ext>
                </a:extLst>
              </p:cNvPr>
              <p:cNvPicPr/>
              <p:nvPr/>
            </p:nvPicPr>
            <p:blipFill>
              <a:blip r:embed="rId74"/>
              <a:stretch>
                <a:fillRect/>
              </a:stretch>
            </p:blipFill>
            <p:spPr>
              <a:xfrm>
                <a:off x="7401825" y="6173115"/>
                <a:ext cx="36000" cy="254160"/>
              </a:xfrm>
              <a:prstGeom prst="rect">
                <a:avLst/>
              </a:prstGeom>
            </p:spPr>
          </p:pic>
        </mc:Fallback>
      </mc:AlternateContent>
      <mc:AlternateContent xmlns:mc="http://schemas.openxmlformats.org/markup-compatibility/2006" xmlns:p14="http://schemas.microsoft.com/office/powerpoint/2010/main">
        <mc:Choice Requires="p14">
          <p:contentPart p14:bwMode="auto" r:id="rId75">
            <p14:nvContentPartPr>
              <p14:cNvPr id="68" name="Ink 67">
                <a:extLst>
                  <a:ext uri="{FF2B5EF4-FFF2-40B4-BE49-F238E27FC236}">
                    <a16:creationId xmlns:a16="http://schemas.microsoft.com/office/drawing/2014/main" id="{08576F01-DD12-4F87-505A-9835ECA74295}"/>
                  </a:ext>
                </a:extLst>
              </p14:cNvPr>
              <p14:cNvContentPartPr/>
              <p14:nvPr/>
            </p14:nvContentPartPr>
            <p14:xfrm>
              <a:off x="8006625" y="6162675"/>
              <a:ext cx="4320" cy="252720"/>
            </p14:xfrm>
          </p:contentPart>
        </mc:Choice>
        <mc:Fallback xmlns="">
          <p:pic>
            <p:nvPicPr>
              <p:cNvPr id="68" name="Ink 67">
                <a:extLst>
                  <a:ext uri="{FF2B5EF4-FFF2-40B4-BE49-F238E27FC236}">
                    <a16:creationId xmlns:a16="http://schemas.microsoft.com/office/drawing/2014/main" id="{08576F01-DD12-4F87-505A-9835ECA74295}"/>
                  </a:ext>
                </a:extLst>
              </p:cNvPr>
              <p:cNvPicPr/>
              <p:nvPr/>
            </p:nvPicPr>
            <p:blipFill>
              <a:blip r:embed="rId76"/>
              <a:stretch>
                <a:fillRect/>
              </a:stretch>
            </p:blipFill>
            <p:spPr>
              <a:xfrm>
                <a:off x="7988625" y="6144675"/>
                <a:ext cx="39960" cy="288360"/>
              </a:xfrm>
              <a:prstGeom prst="rect">
                <a:avLst/>
              </a:prstGeom>
            </p:spPr>
          </p:pic>
        </mc:Fallback>
      </mc:AlternateContent>
      <mc:AlternateContent xmlns:mc="http://schemas.openxmlformats.org/markup-compatibility/2006" xmlns:p14="http://schemas.microsoft.com/office/powerpoint/2010/main">
        <mc:Choice Requires="p14">
          <p:contentPart p14:bwMode="auto" r:id="rId77">
            <p14:nvContentPartPr>
              <p14:cNvPr id="69" name="Ink 68">
                <a:extLst>
                  <a:ext uri="{FF2B5EF4-FFF2-40B4-BE49-F238E27FC236}">
                    <a16:creationId xmlns:a16="http://schemas.microsoft.com/office/drawing/2014/main" id="{B7918148-CD7D-B0BB-98BB-7C49FFA9E0BB}"/>
                  </a:ext>
                </a:extLst>
              </p14:cNvPr>
              <p14:cNvContentPartPr/>
              <p14:nvPr/>
            </p14:nvContentPartPr>
            <p14:xfrm>
              <a:off x="5237505" y="6239355"/>
              <a:ext cx="106920" cy="126360"/>
            </p14:xfrm>
          </p:contentPart>
        </mc:Choice>
        <mc:Fallback xmlns="">
          <p:pic>
            <p:nvPicPr>
              <p:cNvPr id="69" name="Ink 68">
                <a:extLst>
                  <a:ext uri="{FF2B5EF4-FFF2-40B4-BE49-F238E27FC236}">
                    <a16:creationId xmlns:a16="http://schemas.microsoft.com/office/drawing/2014/main" id="{B7918148-CD7D-B0BB-98BB-7C49FFA9E0BB}"/>
                  </a:ext>
                </a:extLst>
              </p:cNvPr>
              <p:cNvPicPr/>
              <p:nvPr/>
            </p:nvPicPr>
            <p:blipFill>
              <a:blip r:embed="rId78"/>
              <a:stretch>
                <a:fillRect/>
              </a:stretch>
            </p:blipFill>
            <p:spPr>
              <a:xfrm>
                <a:off x="5228505" y="6230355"/>
                <a:ext cx="124560" cy="144000"/>
              </a:xfrm>
              <a:prstGeom prst="rect">
                <a:avLst/>
              </a:prstGeom>
            </p:spPr>
          </p:pic>
        </mc:Fallback>
      </mc:AlternateContent>
      <mc:AlternateContent xmlns:mc="http://schemas.openxmlformats.org/markup-compatibility/2006" xmlns:p14="http://schemas.microsoft.com/office/powerpoint/2010/main">
        <mc:Choice Requires="p14">
          <p:contentPart p14:bwMode="auto" r:id="rId79">
            <p14:nvContentPartPr>
              <p14:cNvPr id="70" name="Ink 69">
                <a:extLst>
                  <a:ext uri="{FF2B5EF4-FFF2-40B4-BE49-F238E27FC236}">
                    <a16:creationId xmlns:a16="http://schemas.microsoft.com/office/drawing/2014/main" id="{D7B526C4-565D-660D-9139-C7636B5371A7}"/>
                  </a:ext>
                </a:extLst>
              </p14:cNvPr>
              <p14:cNvContentPartPr/>
              <p14:nvPr/>
            </p14:nvContentPartPr>
            <p14:xfrm>
              <a:off x="5403465" y="6201555"/>
              <a:ext cx="115920" cy="159120"/>
            </p14:xfrm>
          </p:contentPart>
        </mc:Choice>
        <mc:Fallback xmlns="">
          <p:pic>
            <p:nvPicPr>
              <p:cNvPr id="70" name="Ink 69">
                <a:extLst>
                  <a:ext uri="{FF2B5EF4-FFF2-40B4-BE49-F238E27FC236}">
                    <a16:creationId xmlns:a16="http://schemas.microsoft.com/office/drawing/2014/main" id="{D7B526C4-565D-660D-9139-C7636B5371A7}"/>
                  </a:ext>
                </a:extLst>
              </p:cNvPr>
              <p:cNvPicPr/>
              <p:nvPr/>
            </p:nvPicPr>
            <p:blipFill>
              <a:blip r:embed="rId80"/>
              <a:stretch>
                <a:fillRect/>
              </a:stretch>
            </p:blipFill>
            <p:spPr>
              <a:xfrm>
                <a:off x="5394825" y="6192915"/>
                <a:ext cx="133560" cy="176760"/>
              </a:xfrm>
              <a:prstGeom prst="rect">
                <a:avLst/>
              </a:prstGeom>
            </p:spPr>
          </p:pic>
        </mc:Fallback>
      </mc:AlternateContent>
      <mc:AlternateContent xmlns:mc="http://schemas.openxmlformats.org/markup-compatibility/2006" xmlns:p14="http://schemas.microsoft.com/office/powerpoint/2010/main">
        <mc:Choice Requires="p14">
          <p:contentPart p14:bwMode="auto" r:id="rId81">
            <p14:nvContentPartPr>
              <p14:cNvPr id="71" name="Ink 70">
                <a:extLst>
                  <a:ext uri="{FF2B5EF4-FFF2-40B4-BE49-F238E27FC236}">
                    <a16:creationId xmlns:a16="http://schemas.microsoft.com/office/drawing/2014/main" id="{A28B7CF5-BBDA-E8C9-AD4C-1D5FC3023CB8}"/>
                  </a:ext>
                </a:extLst>
              </p14:cNvPr>
              <p14:cNvContentPartPr/>
              <p14:nvPr/>
            </p14:nvContentPartPr>
            <p14:xfrm>
              <a:off x="5511825" y="6208395"/>
              <a:ext cx="138960" cy="135720"/>
            </p14:xfrm>
          </p:contentPart>
        </mc:Choice>
        <mc:Fallback xmlns="">
          <p:pic>
            <p:nvPicPr>
              <p:cNvPr id="71" name="Ink 70">
                <a:extLst>
                  <a:ext uri="{FF2B5EF4-FFF2-40B4-BE49-F238E27FC236}">
                    <a16:creationId xmlns:a16="http://schemas.microsoft.com/office/drawing/2014/main" id="{A28B7CF5-BBDA-E8C9-AD4C-1D5FC3023CB8}"/>
                  </a:ext>
                </a:extLst>
              </p:cNvPr>
              <p:cNvPicPr/>
              <p:nvPr/>
            </p:nvPicPr>
            <p:blipFill>
              <a:blip r:embed="rId82"/>
              <a:stretch>
                <a:fillRect/>
              </a:stretch>
            </p:blipFill>
            <p:spPr>
              <a:xfrm>
                <a:off x="5502825" y="6199755"/>
                <a:ext cx="156600" cy="153360"/>
              </a:xfrm>
              <a:prstGeom prst="rect">
                <a:avLst/>
              </a:prstGeom>
            </p:spPr>
          </p:pic>
        </mc:Fallback>
      </mc:AlternateContent>
      <p:grpSp>
        <p:nvGrpSpPr>
          <p:cNvPr id="99" name="Group 98">
            <a:extLst>
              <a:ext uri="{FF2B5EF4-FFF2-40B4-BE49-F238E27FC236}">
                <a16:creationId xmlns:a16="http://schemas.microsoft.com/office/drawing/2014/main" id="{CE1329B0-6D07-83DF-B346-6B7AEA7407C1}"/>
              </a:ext>
            </a:extLst>
          </p:cNvPr>
          <p:cNvGrpSpPr/>
          <p:nvPr/>
        </p:nvGrpSpPr>
        <p:grpSpPr>
          <a:xfrm>
            <a:off x="5837625" y="6153315"/>
            <a:ext cx="2574360" cy="261000"/>
            <a:chOff x="5837625" y="6153315"/>
            <a:chExt cx="2574360" cy="261000"/>
          </a:xfrm>
        </p:grpSpPr>
        <mc:AlternateContent xmlns:mc="http://schemas.openxmlformats.org/markup-compatibility/2006" xmlns:p14="http://schemas.microsoft.com/office/powerpoint/2010/main">
          <mc:Choice Requires="p14">
            <p:contentPart p14:bwMode="auto" r:id="rId83">
              <p14:nvContentPartPr>
                <p14:cNvPr id="73" name="Ink 72">
                  <a:extLst>
                    <a:ext uri="{FF2B5EF4-FFF2-40B4-BE49-F238E27FC236}">
                      <a16:creationId xmlns:a16="http://schemas.microsoft.com/office/drawing/2014/main" id="{1924777E-DD7F-D8E7-E76A-60B697033850}"/>
                    </a:ext>
                  </a:extLst>
                </p14:cNvPr>
                <p14:cNvContentPartPr/>
                <p14:nvPr/>
              </p14:nvContentPartPr>
              <p14:xfrm>
                <a:off x="5837625" y="6229275"/>
                <a:ext cx="79200" cy="133920"/>
              </p14:xfrm>
            </p:contentPart>
          </mc:Choice>
          <mc:Fallback xmlns="">
            <p:pic>
              <p:nvPicPr>
                <p:cNvPr id="73" name="Ink 72">
                  <a:extLst>
                    <a:ext uri="{FF2B5EF4-FFF2-40B4-BE49-F238E27FC236}">
                      <a16:creationId xmlns:a16="http://schemas.microsoft.com/office/drawing/2014/main" id="{1924777E-DD7F-D8E7-E76A-60B697033850}"/>
                    </a:ext>
                  </a:extLst>
                </p:cNvPr>
                <p:cNvPicPr/>
                <p:nvPr/>
              </p:nvPicPr>
              <p:blipFill>
                <a:blip r:embed="rId84"/>
                <a:stretch>
                  <a:fillRect/>
                </a:stretch>
              </p:blipFill>
              <p:spPr>
                <a:xfrm>
                  <a:off x="5828985" y="6220275"/>
                  <a:ext cx="96840" cy="151560"/>
                </a:xfrm>
                <a:prstGeom prst="rect">
                  <a:avLst/>
                </a:prstGeom>
              </p:spPr>
            </p:pic>
          </mc:Fallback>
        </mc:AlternateContent>
        <mc:AlternateContent xmlns:mc="http://schemas.openxmlformats.org/markup-compatibility/2006" xmlns:p14="http://schemas.microsoft.com/office/powerpoint/2010/main">
          <mc:Choice Requires="p14">
            <p:contentPart p14:bwMode="auto" r:id="rId85">
              <p14:nvContentPartPr>
                <p14:cNvPr id="74" name="Ink 73">
                  <a:extLst>
                    <a:ext uri="{FF2B5EF4-FFF2-40B4-BE49-F238E27FC236}">
                      <a16:creationId xmlns:a16="http://schemas.microsoft.com/office/drawing/2014/main" id="{9575B808-308F-78A5-C298-9261B834F363}"/>
                    </a:ext>
                  </a:extLst>
                </p14:cNvPr>
                <p14:cNvContentPartPr/>
                <p14:nvPr/>
              </p14:nvContentPartPr>
              <p14:xfrm>
                <a:off x="5848065" y="6304155"/>
                <a:ext cx="55080" cy="20160"/>
              </p14:xfrm>
            </p:contentPart>
          </mc:Choice>
          <mc:Fallback xmlns="">
            <p:pic>
              <p:nvPicPr>
                <p:cNvPr id="74" name="Ink 73">
                  <a:extLst>
                    <a:ext uri="{FF2B5EF4-FFF2-40B4-BE49-F238E27FC236}">
                      <a16:creationId xmlns:a16="http://schemas.microsoft.com/office/drawing/2014/main" id="{9575B808-308F-78A5-C298-9261B834F363}"/>
                    </a:ext>
                  </a:extLst>
                </p:cNvPr>
                <p:cNvPicPr/>
                <p:nvPr/>
              </p:nvPicPr>
              <p:blipFill>
                <a:blip r:embed="rId86"/>
                <a:stretch>
                  <a:fillRect/>
                </a:stretch>
              </p:blipFill>
              <p:spPr>
                <a:xfrm>
                  <a:off x="5839425" y="6295515"/>
                  <a:ext cx="72720" cy="37800"/>
                </a:xfrm>
                <a:prstGeom prst="rect">
                  <a:avLst/>
                </a:prstGeom>
              </p:spPr>
            </p:pic>
          </mc:Fallback>
        </mc:AlternateContent>
        <mc:AlternateContent xmlns:mc="http://schemas.openxmlformats.org/markup-compatibility/2006" xmlns:p14="http://schemas.microsoft.com/office/powerpoint/2010/main">
          <mc:Choice Requires="p14">
            <p:contentPart p14:bwMode="auto" r:id="rId87">
              <p14:nvContentPartPr>
                <p14:cNvPr id="75" name="Ink 74">
                  <a:extLst>
                    <a:ext uri="{FF2B5EF4-FFF2-40B4-BE49-F238E27FC236}">
                      <a16:creationId xmlns:a16="http://schemas.microsoft.com/office/drawing/2014/main" id="{0720E67B-9A3E-D456-AEFC-02851AC08A01}"/>
                    </a:ext>
                  </a:extLst>
                </p14:cNvPr>
                <p14:cNvContentPartPr/>
                <p14:nvPr/>
              </p14:nvContentPartPr>
              <p14:xfrm>
                <a:off x="5940585" y="6247635"/>
                <a:ext cx="85680" cy="81360"/>
              </p14:xfrm>
            </p:contentPart>
          </mc:Choice>
          <mc:Fallback xmlns="">
            <p:pic>
              <p:nvPicPr>
                <p:cNvPr id="75" name="Ink 74">
                  <a:extLst>
                    <a:ext uri="{FF2B5EF4-FFF2-40B4-BE49-F238E27FC236}">
                      <a16:creationId xmlns:a16="http://schemas.microsoft.com/office/drawing/2014/main" id="{0720E67B-9A3E-D456-AEFC-02851AC08A01}"/>
                    </a:ext>
                  </a:extLst>
                </p:cNvPr>
                <p:cNvPicPr/>
                <p:nvPr/>
              </p:nvPicPr>
              <p:blipFill>
                <a:blip r:embed="rId88"/>
                <a:stretch>
                  <a:fillRect/>
                </a:stretch>
              </p:blipFill>
              <p:spPr>
                <a:xfrm>
                  <a:off x="5931945" y="6238995"/>
                  <a:ext cx="103320" cy="99000"/>
                </a:xfrm>
                <a:prstGeom prst="rect">
                  <a:avLst/>
                </a:prstGeom>
              </p:spPr>
            </p:pic>
          </mc:Fallback>
        </mc:AlternateContent>
        <mc:AlternateContent xmlns:mc="http://schemas.openxmlformats.org/markup-compatibility/2006" xmlns:p14="http://schemas.microsoft.com/office/powerpoint/2010/main">
          <mc:Choice Requires="p14">
            <p:contentPart p14:bwMode="auto" r:id="rId89">
              <p14:nvContentPartPr>
                <p14:cNvPr id="76" name="Ink 75">
                  <a:extLst>
                    <a:ext uri="{FF2B5EF4-FFF2-40B4-BE49-F238E27FC236}">
                      <a16:creationId xmlns:a16="http://schemas.microsoft.com/office/drawing/2014/main" id="{F0181CCB-F2EC-382B-ACDD-31BFBD66D8A3}"/>
                    </a:ext>
                  </a:extLst>
                </p14:cNvPr>
                <p14:cNvContentPartPr/>
                <p14:nvPr/>
              </p14:nvContentPartPr>
              <p14:xfrm>
                <a:off x="6124185" y="6229275"/>
                <a:ext cx="360" cy="61920"/>
              </p14:xfrm>
            </p:contentPart>
          </mc:Choice>
          <mc:Fallback xmlns="">
            <p:pic>
              <p:nvPicPr>
                <p:cNvPr id="76" name="Ink 75">
                  <a:extLst>
                    <a:ext uri="{FF2B5EF4-FFF2-40B4-BE49-F238E27FC236}">
                      <a16:creationId xmlns:a16="http://schemas.microsoft.com/office/drawing/2014/main" id="{F0181CCB-F2EC-382B-ACDD-31BFBD66D8A3}"/>
                    </a:ext>
                  </a:extLst>
                </p:cNvPr>
                <p:cNvPicPr/>
                <p:nvPr/>
              </p:nvPicPr>
              <p:blipFill>
                <a:blip r:embed="rId90"/>
                <a:stretch>
                  <a:fillRect/>
                </a:stretch>
              </p:blipFill>
              <p:spPr>
                <a:xfrm>
                  <a:off x="6115545" y="6220275"/>
                  <a:ext cx="18000" cy="79560"/>
                </a:xfrm>
                <a:prstGeom prst="rect">
                  <a:avLst/>
                </a:prstGeom>
              </p:spPr>
            </p:pic>
          </mc:Fallback>
        </mc:AlternateContent>
        <mc:AlternateContent xmlns:mc="http://schemas.openxmlformats.org/markup-compatibility/2006" xmlns:p14="http://schemas.microsoft.com/office/powerpoint/2010/main">
          <mc:Choice Requires="p14">
            <p:contentPart p14:bwMode="auto" r:id="rId91">
              <p14:nvContentPartPr>
                <p14:cNvPr id="77" name="Ink 76">
                  <a:extLst>
                    <a:ext uri="{FF2B5EF4-FFF2-40B4-BE49-F238E27FC236}">
                      <a16:creationId xmlns:a16="http://schemas.microsoft.com/office/drawing/2014/main" id="{0F60AE6F-7CB1-B40E-CD38-59A28947AA75}"/>
                    </a:ext>
                  </a:extLst>
                </p14:cNvPr>
                <p14:cNvContentPartPr/>
                <p14:nvPr/>
              </p14:nvContentPartPr>
              <p14:xfrm>
                <a:off x="6154425" y="6238635"/>
                <a:ext cx="37800" cy="81000"/>
              </p14:xfrm>
            </p:contentPart>
          </mc:Choice>
          <mc:Fallback xmlns="">
            <p:pic>
              <p:nvPicPr>
                <p:cNvPr id="77" name="Ink 76">
                  <a:extLst>
                    <a:ext uri="{FF2B5EF4-FFF2-40B4-BE49-F238E27FC236}">
                      <a16:creationId xmlns:a16="http://schemas.microsoft.com/office/drawing/2014/main" id="{0F60AE6F-7CB1-B40E-CD38-59A28947AA75}"/>
                    </a:ext>
                  </a:extLst>
                </p:cNvPr>
                <p:cNvPicPr/>
                <p:nvPr/>
              </p:nvPicPr>
              <p:blipFill>
                <a:blip r:embed="rId92"/>
                <a:stretch>
                  <a:fillRect/>
                </a:stretch>
              </p:blipFill>
              <p:spPr>
                <a:xfrm>
                  <a:off x="6145785" y="6229635"/>
                  <a:ext cx="55440" cy="98640"/>
                </a:xfrm>
                <a:prstGeom prst="rect">
                  <a:avLst/>
                </a:prstGeom>
              </p:spPr>
            </p:pic>
          </mc:Fallback>
        </mc:AlternateContent>
        <mc:AlternateContent xmlns:mc="http://schemas.openxmlformats.org/markup-compatibility/2006" xmlns:p14="http://schemas.microsoft.com/office/powerpoint/2010/main">
          <mc:Choice Requires="p14">
            <p:contentPart p14:bwMode="auto" r:id="rId93">
              <p14:nvContentPartPr>
                <p14:cNvPr id="79" name="Ink 78">
                  <a:extLst>
                    <a:ext uri="{FF2B5EF4-FFF2-40B4-BE49-F238E27FC236}">
                      <a16:creationId xmlns:a16="http://schemas.microsoft.com/office/drawing/2014/main" id="{790A3668-1ACA-2B77-A8CE-230D6EFCF482}"/>
                    </a:ext>
                  </a:extLst>
                </p14:cNvPr>
                <p14:cNvContentPartPr/>
                <p14:nvPr/>
              </p14:nvContentPartPr>
              <p14:xfrm>
                <a:off x="6466545" y="6197955"/>
                <a:ext cx="84600" cy="136440"/>
              </p14:xfrm>
            </p:contentPart>
          </mc:Choice>
          <mc:Fallback xmlns="">
            <p:pic>
              <p:nvPicPr>
                <p:cNvPr id="79" name="Ink 78">
                  <a:extLst>
                    <a:ext uri="{FF2B5EF4-FFF2-40B4-BE49-F238E27FC236}">
                      <a16:creationId xmlns:a16="http://schemas.microsoft.com/office/drawing/2014/main" id="{790A3668-1ACA-2B77-A8CE-230D6EFCF482}"/>
                    </a:ext>
                  </a:extLst>
                </p:cNvPr>
                <p:cNvPicPr/>
                <p:nvPr/>
              </p:nvPicPr>
              <p:blipFill>
                <a:blip r:embed="rId94"/>
                <a:stretch>
                  <a:fillRect/>
                </a:stretch>
              </p:blipFill>
              <p:spPr>
                <a:xfrm>
                  <a:off x="6457545" y="6189315"/>
                  <a:ext cx="102240" cy="154080"/>
                </a:xfrm>
                <a:prstGeom prst="rect">
                  <a:avLst/>
                </a:prstGeom>
              </p:spPr>
            </p:pic>
          </mc:Fallback>
        </mc:AlternateContent>
        <mc:AlternateContent xmlns:mc="http://schemas.openxmlformats.org/markup-compatibility/2006" xmlns:p14="http://schemas.microsoft.com/office/powerpoint/2010/main">
          <mc:Choice Requires="p14">
            <p:contentPart p14:bwMode="auto" r:id="rId95">
              <p14:nvContentPartPr>
                <p14:cNvPr id="80" name="Ink 79">
                  <a:extLst>
                    <a:ext uri="{FF2B5EF4-FFF2-40B4-BE49-F238E27FC236}">
                      <a16:creationId xmlns:a16="http://schemas.microsoft.com/office/drawing/2014/main" id="{1F5C0D31-F36C-70B7-10A8-55BE56E2FA7B}"/>
                    </a:ext>
                  </a:extLst>
                </p14:cNvPr>
                <p14:cNvContentPartPr/>
                <p14:nvPr/>
              </p14:nvContentPartPr>
              <p14:xfrm>
                <a:off x="6501825" y="6256995"/>
                <a:ext cx="119160" cy="117720"/>
              </p14:xfrm>
            </p:contentPart>
          </mc:Choice>
          <mc:Fallback xmlns="">
            <p:pic>
              <p:nvPicPr>
                <p:cNvPr id="80" name="Ink 79">
                  <a:extLst>
                    <a:ext uri="{FF2B5EF4-FFF2-40B4-BE49-F238E27FC236}">
                      <a16:creationId xmlns:a16="http://schemas.microsoft.com/office/drawing/2014/main" id="{1F5C0D31-F36C-70B7-10A8-55BE56E2FA7B}"/>
                    </a:ext>
                  </a:extLst>
                </p:cNvPr>
                <p:cNvPicPr/>
                <p:nvPr/>
              </p:nvPicPr>
              <p:blipFill>
                <a:blip r:embed="rId96"/>
                <a:stretch>
                  <a:fillRect/>
                </a:stretch>
              </p:blipFill>
              <p:spPr>
                <a:xfrm>
                  <a:off x="6492825" y="6247995"/>
                  <a:ext cx="136800" cy="135360"/>
                </a:xfrm>
                <a:prstGeom prst="rect">
                  <a:avLst/>
                </a:prstGeom>
              </p:spPr>
            </p:pic>
          </mc:Fallback>
        </mc:AlternateContent>
        <mc:AlternateContent xmlns:mc="http://schemas.openxmlformats.org/markup-compatibility/2006" xmlns:p14="http://schemas.microsoft.com/office/powerpoint/2010/main">
          <mc:Choice Requires="p14">
            <p:contentPart p14:bwMode="auto" r:id="rId97">
              <p14:nvContentPartPr>
                <p14:cNvPr id="81" name="Ink 80">
                  <a:extLst>
                    <a:ext uri="{FF2B5EF4-FFF2-40B4-BE49-F238E27FC236}">
                      <a16:creationId xmlns:a16="http://schemas.microsoft.com/office/drawing/2014/main" id="{1E2C603C-CCD5-51A2-6D25-F7D3A15B998C}"/>
                    </a:ext>
                  </a:extLst>
                </p14:cNvPr>
                <p14:cNvContentPartPr/>
                <p14:nvPr/>
              </p14:nvContentPartPr>
              <p14:xfrm>
                <a:off x="6647985" y="6238635"/>
                <a:ext cx="360" cy="94680"/>
              </p14:xfrm>
            </p:contentPart>
          </mc:Choice>
          <mc:Fallback xmlns="">
            <p:pic>
              <p:nvPicPr>
                <p:cNvPr id="81" name="Ink 80">
                  <a:extLst>
                    <a:ext uri="{FF2B5EF4-FFF2-40B4-BE49-F238E27FC236}">
                      <a16:creationId xmlns:a16="http://schemas.microsoft.com/office/drawing/2014/main" id="{1E2C603C-CCD5-51A2-6D25-F7D3A15B998C}"/>
                    </a:ext>
                  </a:extLst>
                </p:cNvPr>
                <p:cNvPicPr/>
                <p:nvPr/>
              </p:nvPicPr>
              <p:blipFill>
                <a:blip r:embed="rId98"/>
                <a:stretch>
                  <a:fillRect/>
                </a:stretch>
              </p:blipFill>
              <p:spPr>
                <a:xfrm>
                  <a:off x="6639345" y="6229635"/>
                  <a:ext cx="18000" cy="112320"/>
                </a:xfrm>
                <a:prstGeom prst="rect">
                  <a:avLst/>
                </a:prstGeom>
              </p:spPr>
            </p:pic>
          </mc:Fallback>
        </mc:AlternateContent>
        <mc:AlternateContent xmlns:mc="http://schemas.openxmlformats.org/markup-compatibility/2006" xmlns:p14="http://schemas.microsoft.com/office/powerpoint/2010/main">
          <mc:Choice Requires="p14">
            <p:contentPart p14:bwMode="auto" r:id="rId99">
              <p14:nvContentPartPr>
                <p14:cNvPr id="82" name="Ink 81">
                  <a:extLst>
                    <a:ext uri="{FF2B5EF4-FFF2-40B4-BE49-F238E27FC236}">
                      <a16:creationId xmlns:a16="http://schemas.microsoft.com/office/drawing/2014/main" id="{C8A654C8-24FF-C716-3CA4-BC1E7638B0FD}"/>
                    </a:ext>
                  </a:extLst>
                </p14:cNvPr>
                <p14:cNvContentPartPr/>
                <p14:nvPr/>
              </p14:nvContentPartPr>
              <p14:xfrm>
                <a:off x="6743385" y="6219555"/>
                <a:ext cx="10080" cy="127800"/>
              </p14:xfrm>
            </p:contentPart>
          </mc:Choice>
          <mc:Fallback xmlns="">
            <p:pic>
              <p:nvPicPr>
                <p:cNvPr id="82" name="Ink 81">
                  <a:extLst>
                    <a:ext uri="{FF2B5EF4-FFF2-40B4-BE49-F238E27FC236}">
                      <a16:creationId xmlns:a16="http://schemas.microsoft.com/office/drawing/2014/main" id="{C8A654C8-24FF-C716-3CA4-BC1E7638B0FD}"/>
                    </a:ext>
                  </a:extLst>
                </p:cNvPr>
                <p:cNvPicPr/>
                <p:nvPr/>
              </p:nvPicPr>
              <p:blipFill>
                <a:blip r:embed="rId100"/>
                <a:stretch>
                  <a:fillRect/>
                </a:stretch>
              </p:blipFill>
              <p:spPr>
                <a:xfrm>
                  <a:off x="6734385" y="6210555"/>
                  <a:ext cx="27720" cy="145440"/>
                </a:xfrm>
                <a:prstGeom prst="rect">
                  <a:avLst/>
                </a:prstGeom>
              </p:spPr>
            </p:pic>
          </mc:Fallback>
        </mc:AlternateContent>
        <mc:AlternateContent xmlns:mc="http://schemas.openxmlformats.org/markup-compatibility/2006" xmlns:p14="http://schemas.microsoft.com/office/powerpoint/2010/main">
          <mc:Choice Requires="p14">
            <p:contentPart p14:bwMode="auto" r:id="rId101">
              <p14:nvContentPartPr>
                <p14:cNvPr id="83" name="Ink 82">
                  <a:extLst>
                    <a:ext uri="{FF2B5EF4-FFF2-40B4-BE49-F238E27FC236}">
                      <a16:creationId xmlns:a16="http://schemas.microsoft.com/office/drawing/2014/main" id="{81F7B75E-A365-C1B4-A442-782A0D3774D5}"/>
                    </a:ext>
                  </a:extLst>
                </p14:cNvPr>
                <p14:cNvContentPartPr/>
                <p14:nvPr/>
              </p14:nvContentPartPr>
              <p14:xfrm>
                <a:off x="6667065" y="6267435"/>
                <a:ext cx="55080" cy="360"/>
              </p14:xfrm>
            </p:contentPart>
          </mc:Choice>
          <mc:Fallback xmlns="">
            <p:pic>
              <p:nvPicPr>
                <p:cNvPr id="83" name="Ink 82">
                  <a:extLst>
                    <a:ext uri="{FF2B5EF4-FFF2-40B4-BE49-F238E27FC236}">
                      <a16:creationId xmlns:a16="http://schemas.microsoft.com/office/drawing/2014/main" id="{81F7B75E-A365-C1B4-A442-782A0D3774D5}"/>
                    </a:ext>
                  </a:extLst>
                </p:cNvPr>
                <p:cNvPicPr/>
                <p:nvPr/>
              </p:nvPicPr>
              <p:blipFill>
                <a:blip r:embed="rId102"/>
                <a:stretch>
                  <a:fillRect/>
                </a:stretch>
              </p:blipFill>
              <p:spPr>
                <a:xfrm>
                  <a:off x="6658425" y="6258435"/>
                  <a:ext cx="7272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03">
              <p14:nvContentPartPr>
                <p14:cNvPr id="85" name="Ink 84">
                  <a:extLst>
                    <a:ext uri="{FF2B5EF4-FFF2-40B4-BE49-F238E27FC236}">
                      <a16:creationId xmlns:a16="http://schemas.microsoft.com/office/drawing/2014/main" id="{86F3D288-C851-F905-C961-6F240172FD07}"/>
                    </a:ext>
                  </a:extLst>
                </p14:cNvPr>
                <p14:cNvContentPartPr/>
                <p14:nvPr/>
              </p14:nvContentPartPr>
              <p14:xfrm>
                <a:off x="6898545" y="6196875"/>
                <a:ext cx="86760" cy="170280"/>
              </p14:xfrm>
            </p:contentPart>
          </mc:Choice>
          <mc:Fallback xmlns="">
            <p:pic>
              <p:nvPicPr>
                <p:cNvPr id="85" name="Ink 84">
                  <a:extLst>
                    <a:ext uri="{FF2B5EF4-FFF2-40B4-BE49-F238E27FC236}">
                      <a16:creationId xmlns:a16="http://schemas.microsoft.com/office/drawing/2014/main" id="{86F3D288-C851-F905-C961-6F240172FD07}"/>
                    </a:ext>
                  </a:extLst>
                </p:cNvPr>
                <p:cNvPicPr/>
                <p:nvPr/>
              </p:nvPicPr>
              <p:blipFill>
                <a:blip r:embed="rId104"/>
                <a:stretch>
                  <a:fillRect/>
                </a:stretch>
              </p:blipFill>
              <p:spPr>
                <a:xfrm>
                  <a:off x="6889905" y="6187875"/>
                  <a:ext cx="104400" cy="187920"/>
                </a:xfrm>
                <a:prstGeom prst="rect">
                  <a:avLst/>
                </a:prstGeom>
              </p:spPr>
            </p:pic>
          </mc:Fallback>
        </mc:AlternateContent>
        <mc:AlternateContent xmlns:mc="http://schemas.openxmlformats.org/markup-compatibility/2006" xmlns:p14="http://schemas.microsoft.com/office/powerpoint/2010/main">
          <mc:Choice Requires="p14">
            <p:contentPart p14:bwMode="auto" r:id="rId105">
              <p14:nvContentPartPr>
                <p14:cNvPr id="86" name="Ink 85">
                  <a:extLst>
                    <a:ext uri="{FF2B5EF4-FFF2-40B4-BE49-F238E27FC236}">
                      <a16:creationId xmlns:a16="http://schemas.microsoft.com/office/drawing/2014/main" id="{C903EE34-E5AE-81F5-8E8A-2BA8529E2FCD}"/>
                    </a:ext>
                  </a:extLst>
                </p14:cNvPr>
                <p14:cNvContentPartPr/>
                <p14:nvPr/>
              </p14:nvContentPartPr>
              <p14:xfrm>
                <a:off x="7011225" y="6237915"/>
                <a:ext cx="94320" cy="97200"/>
              </p14:xfrm>
            </p:contentPart>
          </mc:Choice>
          <mc:Fallback xmlns="">
            <p:pic>
              <p:nvPicPr>
                <p:cNvPr id="86" name="Ink 85">
                  <a:extLst>
                    <a:ext uri="{FF2B5EF4-FFF2-40B4-BE49-F238E27FC236}">
                      <a16:creationId xmlns:a16="http://schemas.microsoft.com/office/drawing/2014/main" id="{C903EE34-E5AE-81F5-8E8A-2BA8529E2FCD}"/>
                    </a:ext>
                  </a:extLst>
                </p:cNvPr>
                <p:cNvPicPr/>
                <p:nvPr/>
              </p:nvPicPr>
              <p:blipFill>
                <a:blip r:embed="rId106"/>
                <a:stretch>
                  <a:fillRect/>
                </a:stretch>
              </p:blipFill>
              <p:spPr>
                <a:xfrm>
                  <a:off x="7002585" y="6228915"/>
                  <a:ext cx="111960" cy="114840"/>
                </a:xfrm>
                <a:prstGeom prst="rect">
                  <a:avLst/>
                </a:prstGeom>
              </p:spPr>
            </p:pic>
          </mc:Fallback>
        </mc:AlternateContent>
        <mc:AlternateContent xmlns:mc="http://schemas.openxmlformats.org/markup-compatibility/2006" xmlns:p14="http://schemas.microsoft.com/office/powerpoint/2010/main">
          <mc:Choice Requires="p14">
            <p:contentPart p14:bwMode="auto" r:id="rId107">
              <p14:nvContentPartPr>
                <p14:cNvPr id="87" name="Ink 86">
                  <a:extLst>
                    <a:ext uri="{FF2B5EF4-FFF2-40B4-BE49-F238E27FC236}">
                      <a16:creationId xmlns:a16="http://schemas.microsoft.com/office/drawing/2014/main" id="{E68418BC-594D-28B4-4209-70D3B143CACA}"/>
                    </a:ext>
                  </a:extLst>
                </p14:cNvPr>
                <p14:cNvContentPartPr/>
                <p14:nvPr/>
              </p14:nvContentPartPr>
              <p14:xfrm>
                <a:off x="7200585" y="6210195"/>
                <a:ext cx="360" cy="94680"/>
              </p14:xfrm>
            </p:contentPart>
          </mc:Choice>
          <mc:Fallback xmlns="">
            <p:pic>
              <p:nvPicPr>
                <p:cNvPr id="87" name="Ink 86">
                  <a:extLst>
                    <a:ext uri="{FF2B5EF4-FFF2-40B4-BE49-F238E27FC236}">
                      <a16:creationId xmlns:a16="http://schemas.microsoft.com/office/drawing/2014/main" id="{E68418BC-594D-28B4-4209-70D3B143CACA}"/>
                    </a:ext>
                  </a:extLst>
                </p:cNvPr>
                <p:cNvPicPr/>
                <p:nvPr/>
              </p:nvPicPr>
              <p:blipFill>
                <a:blip r:embed="rId108"/>
                <a:stretch>
                  <a:fillRect/>
                </a:stretch>
              </p:blipFill>
              <p:spPr>
                <a:xfrm>
                  <a:off x="7191945" y="6201195"/>
                  <a:ext cx="18000" cy="112320"/>
                </a:xfrm>
                <a:prstGeom prst="rect">
                  <a:avLst/>
                </a:prstGeom>
              </p:spPr>
            </p:pic>
          </mc:Fallback>
        </mc:AlternateContent>
        <mc:AlternateContent xmlns:mc="http://schemas.openxmlformats.org/markup-compatibility/2006" xmlns:p14="http://schemas.microsoft.com/office/powerpoint/2010/main">
          <mc:Choice Requires="p14">
            <p:contentPart p14:bwMode="auto" r:id="rId109">
              <p14:nvContentPartPr>
                <p14:cNvPr id="88" name="Ink 87">
                  <a:extLst>
                    <a:ext uri="{FF2B5EF4-FFF2-40B4-BE49-F238E27FC236}">
                      <a16:creationId xmlns:a16="http://schemas.microsoft.com/office/drawing/2014/main" id="{BA73536F-2125-0C35-1CE8-DC2DEE3D497C}"/>
                    </a:ext>
                  </a:extLst>
                </p14:cNvPr>
                <p14:cNvContentPartPr/>
                <p14:nvPr/>
              </p14:nvContentPartPr>
              <p14:xfrm>
                <a:off x="7143345" y="6210195"/>
                <a:ext cx="84240" cy="360"/>
              </p14:xfrm>
            </p:contentPart>
          </mc:Choice>
          <mc:Fallback xmlns="">
            <p:pic>
              <p:nvPicPr>
                <p:cNvPr id="88" name="Ink 87">
                  <a:extLst>
                    <a:ext uri="{FF2B5EF4-FFF2-40B4-BE49-F238E27FC236}">
                      <a16:creationId xmlns:a16="http://schemas.microsoft.com/office/drawing/2014/main" id="{BA73536F-2125-0C35-1CE8-DC2DEE3D497C}"/>
                    </a:ext>
                  </a:extLst>
                </p:cNvPr>
                <p:cNvPicPr/>
                <p:nvPr/>
              </p:nvPicPr>
              <p:blipFill>
                <a:blip r:embed="rId110"/>
                <a:stretch>
                  <a:fillRect/>
                </a:stretch>
              </p:blipFill>
              <p:spPr>
                <a:xfrm>
                  <a:off x="7134705" y="6201195"/>
                  <a:ext cx="10188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11">
              <p14:nvContentPartPr>
                <p14:cNvPr id="90" name="Ink 89">
                  <a:extLst>
                    <a:ext uri="{FF2B5EF4-FFF2-40B4-BE49-F238E27FC236}">
                      <a16:creationId xmlns:a16="http://schemas.microsoft.com/office/drawing/2014/main" id="{75032F48-C7FC-2146-2B07-7B0ED1178A2D}"/>
                    </a:ext>
                  </a:extLst>
                </p14:cNvPr>
                <p14:cNvContentPartPr/>
                <p14:nvPr/>
              </p14:nvContentPartPr>
              <p14:xfrm>
                <a:off x="7423065" y="6238635"/>
                <a:ext cx="92520" cy="134640"/>
              </p14:xfrm>
            </p:contentPart>
          </mc:Choice>
          <mc:Fallback xmlns="">
            <p:pic>
              <p:nvPicPr>
                <p:cNvPr id="90" name="Ink 89">
                  <a:extLst>
                    <a:ext uri="{FF2B5EF4-FFF2-40B4-BE49-F238E27FC236}">
                      <a16:creationId xmlns:a16="http://schemas.microsoft.com/office/drawing/2014/main" id="{75032F48-C7FC-2146-2B07-7B0ED1178A2D}"/>
                    </a:ext>
                  </a:extLst>
                </p:cNvPr>
                <p:cNvPicPr/>
                <p:nvPr/>
              </p:nvPicPr>
              <p:blipFill>
                <a:blip r:embed="rId112"/>
                <a:stretch>
                  <a:fillRect/>
                </a:stretch>
              </p:blipFill>
              <p:spPr>
                <a:xfrm>
                  <a:off x="7414065" y="6229635"/>
                  <a:ext cx="110160" cy="152280"/>
                </a:xfrm>
                <a:prstGeom prst="rect">
                  <a:avLst/>
                </a:prstGeom>
              </p:spPr>
            </p:pic>
          </mc:Fallback>
        </mc:AlternateContent>
        <mc:AlternateContent xmlns:mc="http://schemas.openxmlformats.org/markup-compatibility/2006" xmlns:p14="http://schemas.microsoft.com/office/powerpoint/2010/main">
          <mc:Choice Requires="p14">
            <p:contentPart p14:bwMode="auto" r:id="rId113">
              <p14:nvContentPartPr>
                <p14:cNvPr id="91" name="Ink 90">
                  <a:extLst>
                    <a:ext uri="{FF2B5EF4-FFF2-40B4-BE49-F238E27FC236}">
                      <a16:creationId xmlns:a16="http://schemas.microsoft.com/office/drawing/2014/main" id="{1B507862-425A-F4E0-659A-0D06F183DFD1}"/>
                    </a:ext>
                  </a:extLst>
                </p14:cNvPr>
                <p14:cNvContentPartPr/>
                <p14:nvPr/>
              </p14:nvContentPartPr>
              <p14:xfrm>
                <a:off x="7524225" y="6267435"/>
                <a:ext cx="97920" cy="79560"/>
              </p14:xfrm>
            </p:contentPart>
          </mc:Choice>
          <mc:Fallback xmlns="">
            <p:pic>
              <p:nvPicPr>
                <p:cNvPr id="91" name="Ink 90">
                  <a:extLst>
                    <a:ext uri="{FF2B5EF4-FFF2-40B4-BE49-F238E27FC236}">
                      <a16:creationId xmlns:a16="http://schemas.microsoft.com/office/drawing/2014/main" id="{1B507862-425A-F4E0-659A-0D06F183DFD1}"/>
                    </a:ext>
                  </a:extLst>
                </p:cNvPr>
                <p:cNvPicPr/>
                <p:nvPr/>
              </p:nvPicPr>
              <p:blipFill>
                <a:blip r:embed="rId114"/>
                <a:stretch>
                  <a:fillRect/>
                </a:stretch>
              </p:blipFill>
              <p:spPr>
                <a:xfrm>
                  <a:off x="7515585" y="6258435"/>
                  <a:ext cx="115560" cy="97200"/>
                </a:xfrm>
                <a:prstGeom prst="rect">
                  <a:avLst/>
                </a:prstGeom>
              </p:spPr>
            </p:pic>
          </mc:Fallback>
        </mc:AlternateContent>
        <mc:AlternateContent xmlns:mc="http://schemas.openxmlformats.org/markup-compatibility/2006" xmlns:p14="http://schemas.microsoft.com/office/powerpoint/2010/main">
          <mc:Choice Requires="p14">
            <p:contentPart p14:bwMode="auto" r:id="rId115">
              <p14:nvContentPartPr>
                <p14:cNvPr id="92" name="Ink 91">
                  <a:extLst>
                    <a:ext uri="{FF2B5EF4-FFF2-40B4-BE49-F238E27FC236}">
                      <a16:creationId xmlns:a16="http://schemas.microsoft.com/office/drawing/2014/main" id="{BAA39AC0-59E5-A194-2750-9C8041DD74EA}"/>
                    </a:ext>
                  </a:extLst>
                </p14:cNvPr>
                <p14:cNvContentPartPr/>
                <p14:nvPr/>
              </p14:nvContentPartPr>
              <p14:xfrm>
                <a:off x="7705305" y="6213435"/>
                <a:ext cx="96480" cy="110880"/>
              </p14:xfrm>
            </p:contentPart>
          </mc:Choice>
          <mc:Fallback xmlns="">
            <p:pic>
              <p:nvPicPr>
                <p:cNvPr id="92" name="Ink 91">
                  <a:extLst>
                    <a:ext uri="{FF2B5EF4-FFF2-40B4-BE49-F238E27FC236}">
                      <a16:creationId xmlns:a16="http://schemas.microsoft.com/office/drawing/2014/main" id="{BAA39AC0-59E5-A194-2750-9C8041DD74EA}"/>
                    </a:ext>
                  </a:extLst>
                </p:cNvPr>
                <p:cNvPicPr/>
                <p:nvPr/>
              </p:nvPicPr>
              <p:blipFill>
                <a:blip r:embed="rId116"/>
                <a:stretch>
                  <a:fillRect/>
                </a:stretch>
              </p:blipFill>
              <p:spPr>
                <a:xfrm>
                  <a:off x="7696665" y="6204435"/>
                  <a:ext cx="114120" cy="128520"/>
                </a:xfrm>
                <a:prstGeom prst="rect">
                  <a:avLst/>
                </a:prstGeom>
              </p:spPr>
            </p:pic>
          </mc:Fallback>
        </mc:AlternateContent>
        <mc:AlternateContent xmlns:mc="http://schemas.openxmlformats.org/markup-compatibility/2006" xmlns:p14="http://schemas.microsoft.com/office/powerpoint/2010/main">
          <mc:Choice Requires="p14">
            <p:contentPart p14:bwMode="auto" r:id="rId117">
              <p14:nvContentPartPr>
                <p14:cNvPr id="94" name="Ink 93">
                  <a:extLst>
                    <a:ext uri="{FF2B5EF4-FFF2-40B4-BE49-F238E27FC236}">
                      <a16:creationId xmlns:a16="http://schemas.microsoft.com/office/drawing/2014/main" id="{BB8F5666-AF59-D10D-EDCB-A04531AD4AA2}"/>
                    </a:ext>
                  </a:extLst>
                </p14:cNvPr>
                <p14:cNvContentPartPr/>
                <p14:nvPr/>
              </p14:nvContentPartPr>
              <p14:xfrm>
                <a:off x="8076465" y="6197595"/>
                <a:ext cx="104760" cy="216720"/>
              </p14:xfrm>
            </p:contentPart>
          </mc:Choice>
          <mc:Fallback xmlns="">
            <p:pic>
              <p:nvPicPr>
                <p:cNvPr id="94" name="Ink 93">
                  <a:extLst>
                    <a:ext uri="{FF2B5EF4-FFF2-40B4-BE49-F238E27FC236}">
                      <a16:creationId xmlns:a16="http://schemas.microsoft.com/office/drawing/2014/main" id="{BB8F5666-AF59-D10D-EDCB-A04531AD4AA2}"/>
                    </a:ext>
                  </a:extLst>
                </p:cNvPr>
                <p:cNvPicPr/>
                <p:nvPr/>
              </p:nvPicPr>
              <p:blipFill>
                <a:blip r:embed="rId118"/>
                <a:stretch>
                  <a:fillRect/>
                </a:stretch>
              </p:blipFill>
              <p:spPr>
                <a:xfrm>
                  <a:off x="8067465" y="6188595"/>
                  <a:ext cx="122400" cy="234360"/>
                </a:xfrm>
                <a:prstGeom prst="rect">
                  <a:avLst/>
                </a:prstGeom>
              </p:spPr>
            </p:pic>
          </mc:Fallback>
        </mc:AlternateContent>
        <mc:AlternateContent xmlns:mc="http://schemas.openxmlformats.org/markup-compatibility/2006" xmlns:p14="http://schemas.microsoft.com/office/powerpoint/2010/main">
          <mc:Choice Requires="p14">
            <p:contentPart p14:bwMode="auto" r:id="rId119">
              <p14:nvContentPartPr>
                <p14:cNvPr id="95" name="Ink 94">
                  <a:extLst>
                    <a:ext uri="{FF2B5EF4-FFF2-40B4-BE49-F238E27FC236}">
                      <a16:creationId xmlns:a16="http://schemas.microsoft.com/office/drawing/2014/main" id="{A735ECBC-3C97-6AC1-F2DC-36150B60DA80}"/>
                    </a:ext>
                  </a:extLst>
                </p14:cNvPr>
                <p14:cNvContentPartPr/>
                <p14:nvPr/>
              </p14:nvContentPartPr>
              <p14:xfrm>
                <a:off x="8114985" y="6295875"/>
                <a:ext cx="35280" cy="9000"/>
              </p14:xfrm>
            </p:contentPart>
          </mc:Choice>
          <mc:Fallback xmlns="">
            <p:pic>
              <p:nvPicPr>
                <p:cNvPr id="95" name="Ink 94">
                  <a:extLst>
                    <a:ext uri="{FF2B5EF4-FFF2-40B4-BE49-F238E27FC236}">
                      <a16:creationId xmlns:a16="http://schemas.microsoft.com/office/drawing/2014/main" id="{A735ECBC-3C97-6AC1-F2DC-36150B60DA80}"/>
                    </a:ext>
                  </a:extLst>
                </p:cNvPr>
                <p:cNvPicPr/>
                <p:nvPr/>
              </p:nvPicPr>
              <p:blipFill>
                <a:blip r:embed="rId120"/>
                <a:stretch>
                  <a:fillRect/>
                </a:stretch>
              </p:blipFill>
              <p:spPr>
                <a:xfrm>
                  <a:off x="8106345" y="6286875"/>
                  <a:ext cx="52920" cy="26640"/>
                </a:xfrm>
                <a:prstGeom prst="rect">
                  <a:avLst/>
                </a:prstGeom>
              </p:spPr>
            </p:pic>
          </mc:Fallback>
        </mc:AlternateContent>
        <mc:AlternateContent xmlns:mc="http://schemas.openxmlformats.org/markup-compatibility/2006" xmlns:p14="http://schemas.microsoft.com/office/powerpoint/2010/main">
          <mc:Choice Requires="p14">
            <p:contentPart p14:bwMode="auto" r:id="rId121">
              <p14:nvContentPartPr>
                <p14:cNvPr id="96" name="Ink 95">
                  <a:extLst>
                    <a:ext uri="{FF2B5EF4-FFF2-40B4-BE49-F238E27FC236}">
                      <a16:creationId xmlns:a16="http://schemas.microsoft.com/office/drawing/2014/main" id="{0BFDA76B-B76E-6349-9428-D5192D7596E3}"/>
                    </a:ext>
                  </a:extLst>
                </p14:cNvPr>
                <p14:cNvContentPartPr/>
                <p14:nvPr/>
              </p14:nvContentPartPr>
              <p14:xfrm>
                <a:off x="8219745" y="6238635"/>
                <a:ext cx="7560" cy="65160"/>
              </p14:xfrm>
            </p:contentPart>
          </mc:Choice>
          <mc:Fallback xmlns="">
            <p:pic>
              <p:nvPicPr>
                <p:cNvPr id="96" name="Ink 95">
                  <a:extLst>
                    <a:ext uri="{FF2B5EF4-FFF2-40B4-BE49-F238E27FC236}">
                      <a16:creationId xmlns:a16="http://schemas.microsoft.com/office/drawing/2014/main" id="{0BFDA76B-B76E-6349-9428-D5192D7596E3}"/>
                    </a:ext>
                  </a:extLst>
                </p:cNvPr>
                <p:cNvPicPr/>
                <p:nvPr/>
              </p:nvPicPr>
              <p:blipFill>
                <a:blip r:embed="rId122"/>
                <a:stretch>
                  <a:fillRect/>
                </a:stretch>
              </p:blipFill>
              <p:spPr>
                <a:xfrm>
                  <a:off x="8211105" y="6229635"/>
                  <a:ext cx="25200" cy="82800"/>
                </a:xfrm>
                <a:prstGeom prst="rect">
                  <a:avLst/>
                </a:prstGeom>
              </p:spPr>
            </p:pic>
          </mc:Fallback>
        </mc:AlternateContent>
        <mc:AlternateContent xmlns:mc="http://schemas.openxmlformats.org/markup-compatibility/2006" xmlns:p14="http://schemas.microsoft.com/office/powerpoint/2010/main">
          <mc:Choice Requires="p14">
            <p:contentPart p14:bwMode="auto" r:id="rId123">
              <p14:nvContentPartPr>
                <p14:cNvPr id="98" name="Ink 97">
                  <a:extLst>
                    <a:ext uri="{FF2B5EF4-FFF2-40B4-BE49-F238E27FC236}">
                      <a16:creationId xmlns:a16="http://schemas.microsoft.com/office/drawing/2014/main" id="{2C98D180-70F5-B85E-BC2D-6CBB25F61468}"/>
                    </a:ext>
                  </a:extLst>
                </p14:cNvPr>
                <p14:cNvContentPartPr/>
                <p14:nvPr/>
              </p14:nvContentPartPr>
              <p14:xfrm>
                <a:off x="8286345" y="6153315"/>
                <a:ext cx="125640" cy="237960"/>
              </p14:xfrm>
            </p:contentPart>
          </mc:Choice>
          <mc:Fallback xmlns="">
            <p:pic>
              <p:nvPicPr>
                <p:cNvPr id="98" name="Ink 97">
                  <a:extLst>
                    <a:ext uri="{FF2B5EF4-FFF2-40B4-BE49-F238E27FC236}">
                      <a16:creationId xmlns:a16="http://schemas.microsoft.com/office/drawing/2014/main" id="{2C98D180-70F5-B85E-BC2D-6CBB25F61468}"/>
                    </a:ext>
                  </a:extLst>
                </p:cNvPr>
                <p:cNvPicPr/>
                <p:nvPr/>
              </p:nvPicPr>
              <p:blipFill>
                <a:blip r:embed="rId124"/>
                <a:stretch>
                  <a:fillRect/>
                </a:stretch>
              </p:blipFill>
              <p:spPr>
                <a:xfrm>
                  <a:off x="8277705" y="6144315"/>
                  <a:ext cx="143280" cy="255600"/>
                </a:xfrm>
                <a:prstGeom prst="rect">
                  <a:avLst/>
                </a:prstGeom>
              </p:spPr>
            </p:pic>
          </mc:Fallback>
        </mc:AlternateContent>
      </p:grpSp>
    </p:spTree>
    <p:extLst>
      <p:ext uri="{BB962C8B-B14F-4D97-AF65-F5344CB8AC3E}">
        <p14:creationId xmlns:p14="http://schemas.microsoft.com/office/powerpoint/2010/main" val="20478077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Picture 33">
            <a:extLst>
              <a:ext uri="{FF2B5EF4-FFF2-40B4-BE49-F238E27FC236}">
                <a16:creationId xmlns:a16="http://schemas.microsoft.com/office/drawing/2014/main" id="{3E7BD49E-2871-4845-AFF6-B27351B72DA0}"/>
              </a:ext>
            </a:extLst>
          </p:cNvPr>
          <p:cNvPicPr>
            <a:picLocks noChangeAspect="1"/>
          </p:cNvPicPr>
          <p:nvPr/>
        </p:nvPicPr>
        <p:blipFill>
          <a:blip r:embed="rId3"/>
          <a:stretch>
            <a:fillRect/>
          </a:stretch>
        </p:blipFill>
        <p:spPr>
          <a:xfrm>
            <a:off x="5559574" y="449179"/>
            <a:ext cx="3838831" cy="1928261"/>
          </a:xfrm>
          <a:prstGeom prst="rect">
            <a:avLst/>
          </a:prstGeom>
        </p:spPr>
      </p:pic>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0" y="0"/>
            <a:ext cx="9317229" cy="681644"/>
          </a:xfrm>
        </p:spPr>
        <p:txBody>
          <a:bodyPr vert="horz" lIns="91440" tIns="45720" rIns="91440" bIns="45720" rtlCol="0" anchor="t">
            <a:normAutofit/>
          </a:bodyPr>
          <a:lstStyle/>
          <a:p>
            <a:r>
              <a:rPr lang="en-US" sz="3200" dirty="0"/>
              <a:t>Scanning Networks – TCP Communication Flags</a:t>
            </a:r>
          </a:p>
        </p:txBody>
      </p:sp>
      <p:graphicFrame>
        <p:nvGraphicFramePr>
          <p:cNvPr id="33" name="Diagram 32">
            <a:extLst>
              <a:ext uri="{FF2B5EF4-FFF2-40B4-BE49-F238E27FC236}">
                <a16:creationId xmlns:a16="http://schemas.microsoft.com/office/drawing/2014/main" id="{1B50E1C6-D30C-4367-B9A1-E97B501039A5}"/>
              </a:ext>
            </a:extLst>
          </p:cNvPr>
          <p:cNvGraphicFramePr/>
          <p:nvPr/>
        </p:nvGraphicFramePr>
        <p:xfrm>
          <a:off x="16128" y="681644"/>
          <a:ext cx="5543446" cy="513649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35" name="Picture 34">
            <a:extLst>
              <a:ext uri="{FF2B5EF4-FFF2-40B4-BE49-F238E27FC236}">
                <a16:creationId xmlns:a16="http://schemas.microsoft.com/office/drawing/2014/main" id="{97E847EF-0F97-407F-BDE6-1E808A78BC39}"/>
              </a:ext>
            </a:extLst>
          </p:cNvPr>
          <p:cNvPicPr>
            <a:picLocks noChangeAspect="1"/>
          </p:cNvPicPr>
          <p:nvPr/>
        </p:nvPicPr>
        <p:blipFill>
          <a:blip r:embed="rId9"/>
          <a:stretch>
            <a:fillRect/>
          </a:stretch>
        </p:blipFill>
        <p:spPr>
          <a:xfrm>
            <a:off x="5791200" y="2836528"/>
            <a:ext cx="2397888" cy="2651719"/>
          </a:xfrm>
          <a:prstGeom prst="rect">
            <a:avLst/>
          </a:prstGeom>
        </p:spPr>
      </p:pic>
      <p:sp>
        <p:nvSpPr>
          <p:cNvPr id="36" name="TextBox 35">
            <a:extLst>
              <a:ext uri="{FF2B5EF4-FFF2-40B4-BE49-F238E27FC236}">
                <a16:creationId xmlns:a16="http://schemas.microsoft.com/office/drawing/2014/main" id="{3F71278C-2D44-4726-99C6-C7BE6C3AA971}"/>
              </a:ext>
            </a:extLst>
          </p:cNvPr>
          <p:cNvSpPr txBox="1"/>
          <p:nvPr/>
        </p:nvSpPr>
        <p:spPr>
          <a:xfrm>
            <a:off x="8416779" y="1925540"/>
            <a:ext cx="3759093" cy="3693319"/>
          </a:xfrm>
          <a:prstGeom prst="rect">
            <a:avLst/>
          </a:prstGeom>
          <a:noFill/>
        </p:spPr>
        <p:txBody>
          <a:bodyPr wrap="square">
            <a:spAutoFit/>
          </a:bodyPr>
          <a:lstStyle/>
          <a:p>
            <a:pPr marL="285750" indent="-285750" algn="just">
              <a:buFont typeface="Wingdings" panose="05000000000000000000" pitchFamily="2" charset="2"/>
              <a:buChar char="§"/>
            </a:pPr>
            <a:r>
              <a:rPr lang="en-US" dirty="0"/>
              <a:t>Attackers can also create fragmented packets to bypass security systems like firewalls, IDS/ IPS.</a:t>
            </a:r>
          </a:p>
          <a:p>
            <a:pPr marL="285750" indent="-285750" algn="just">
              <a:buFont typeface="Wingdings" panose="05000000000000000000" pitchFamily="2" charset="2"/>
              <a:buChar char="§"/>
            </a:pPr>
            <a:endParaRPr lang="en-US" dirty="0">
              <a:solidFill>
                <a:srgbClr val="000000"/>
              </a:solidFill>
            </a:endParaRPr>
          </a:p>
          <a:p>
            <a:pPr marL="285750" indent="-285750" algn="just">
              <a:buFont typeface="Wingdings" panose="05000000000000000000" pitchFamily="2" charset="2"/>
              <a:buChar char="§"/>
            </a:pPr>
            <a:r>
              <a:rPr lang="en-US" dirty="0">
                <a:solidFill>
                  <a:srgbClr val="000000"/>
                </a:solidFill>
              </a:rPr>
              <a:t>Packet Crafting Tools like </a:t>
            </a:r>
            <a:r>
              <a:rPr lang="en-US" dirty="0" err="1">
                <a:solidFill>
                  <a:srgbClr val="000000"/>
                </a:solidFill>
              </a:rPr>
              <a:t>NetScan</a:t>
            </a:r>
            <a:r>
              <a:rPr lang="en-US" dirty="0">
                <a:solidFill>
                  <a:srgbClr val="000000"/>
                </a:solidFill>
              </a:rPr>
              <a:t> Tools Pro, OSTINATO, </a:t>
            </a:r>
            <a:r>
              <a:rPr lang="en-US" dirty="0" err="1">
                <a:solidFill>
                  <a:srgbClr val="000000"/>
                </a:solidFill>
              </a:rPr>
              <a:t>LANforge</a:t>
            </a:r>
            <a:r>
              <a:rPr lang="en-US" dirty="0">
                <a:solidFill>
                  <a:srgbClr val="000000"/>
                </a:solidFill>
              </a:rPr>
              <a:t> FIRE </a:t>
            </a:r>
            <a:r>
              <a:rPr lang="en-US" dirty="0" err="1">
                <a:solidFill>
                  <a:srgbClr val="000000"/>
                </a:solidFill>
              </a:rPr>
              <a:t>etc</a:t>
            </a:r>
            <a:r>
              <a:rPr lang="en-US" dirty="0">
                <a:solidFill>
                  <a:srgbClr val="000000"/>
                </a:solidFill>
              </a:rPr>
              <a:t> can be used.</a:t>
            </a:r>
          </a:p>
          <a:p>
            <a:pPr marL="285750" indent="-285750" algn="just">
              <a:buFont typeface="Wingdings" panose="05000000000000000000" pitchFamily="2" charset="2"/>
              <a:buChar char="§"/>
            </a:pPr>
            <a:endParaRPr lang="en-US" dirty="0">
              <a:solidFill>
                <a:srgbClr val="000000"/>
              </a:solidFill>
            </a:endParaRPr>
          </a:p>
          <a:p>
            <a:pPr marL="285750" indent="-285750" algn="just">
              <a:buFont typeface="Wingdings" panose="05000000000000000000" pitchFamily="2" charset="2"/>
              <a:buChar char="§"/>
            </a:pPr>
            <a:r>
              <a:rPr lang="en-US" dirty="0" err="1">
                <a:solidFill>
                  <a:srgbClr val="000000"/>
                </a:solidFill>
              </a:rPr>
              <a:t>Colasoft</a:t>
            </a:r>
            <a:r>
              <a:rPr lang="en-US" dirty="0">
                <a:solidFill>
                  <a:srgbClr val="000000"/>
                </a:solidFill>
              </a:rPr>
              <a:t> Packet Builder enables the creation of custom network packets to audit networks for various attacks</a:t>
            </a:r>
            <a:endParaRPr lang="en-US" sz="1600" dirty="0">
              <a:solidFill>
                <a:srgbClr val="000000"/>
              </a:solidFill>
            </a:endParaRPr>
          </a:p>
        </p:txBody>
      </p:sp>
    </p:spTree>
    <p:extLst>
      <p:ext uri="{BB962C8B-B14F-4D97-AF65-F5344CB8AC3E}">
        <p14:creationId xmlns:p14="http://schemas.microsoft.com/office/powerpoint/2010/main" val="12690720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0" y="-21337"/>
            <a:ext cx="7097486" cy="645451"/>
          </a:xfrm>
        </p:spPr>
        <p:txBody>
          <a:bodyPr>
            <a:normAutofit/>
          </a:bodyPr>
          <a:lstStyle/>
          <a:p>
            <a:r>
              <a:rPr lang="en-US" sz="3200" dirty="0"/>
              <a:t>Scanning Networks – IPv6</a:t>
            </a:r>
            <a:endParaRPr lang="en-GB" sz="3200" dirty="0"/>
          </a:p>
        </p:txBody>
      </p:sp>
      <p:sp>
        <p:nvSpPr>
          <p:cNvPr id="34" name="Content Placeholder 2">
            <a:extLst>
              <a:ext uri="{FF2B5EF4-FFF2-40B4-BE49-F238E27FC236}">
                <a16:creationId xmlns:a16="http://schemas.microsoft.com/office/drawing/2014/main" id="{A3AA8137-7C17-4A38-813F-79C8EE67EF4D}"/>
              </a:ext>
            </a:extLst>
          </p:cNvPr>
          <p:cNvSpPr txBox="1">
            <a:spLocks/>
          </p:cNvSpPr>
          <p:nvPr/>
        </p:nvSpPr>
        <p:spPr>
          <a:xfrm>
            <a:off x="174720" y="787528"/>
            <a:ext cx="11481847" cy="4349354"/>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Courier New" panose="02070309020205020404" pitchFamily="49" charset="0"/>
              <a:buChar char="o"/>
            </a:pPr>
            <a:r>
              <a:rPr lang="en-US" sz="2400" dirty="0">
                <a:solidFill>
                  <a:srgbClr val="333333"/>
                </a:solidFill>
                <a:latin typeface="Calibri"/>
                <a:ea typeface="Source Sans Pro"/>
                <a:cs typeface="Calibri"/>
              </a:rPr>
              <a:t>Structure of IPv6 is comparatively sophisticated and secured with more levels of addressing hierarchy.</a:t>
            </a:r>
          </a:p>
          <a:p>
            <a:pPr algn="just">
              <a:buFont typeface="Courier New" panose="02070309020205020404" pitchFamily="49" charset="0"/>
              <a:buChar char="o"/>
            </a:pPr>
            <a:r>
              <a:rPr lang="en-US" sz="2400" dirty="0">
                <a:solidFill>
                  <a:srgbClr val="333333"/>
                </a:solidFill>
                <a:latin typeface="Calibri"/>
                <a:ea typeface="Source Sans Pro" panose="020B0604020202020204" pitchFamily="34" charset="0"/>
                <a:cs typeface="Calibri"/>
              </a:rPr>
              <a:t>Focusing on Traditional network scanning Techniques for IPv6 networks brings in complex situation due to its larger subnets. </a:t>
            </a:r>
          </a:p>
          <a:p>
            <a:pPr algn="just">
              <a:buFont typeface="Courier New" panose="02070309020205020404" pitchFamily="49" charset="0"/>
              <a:buChar char="o"/>
            </a:pPr>
            <a:r>
              <a:rPr lang="en-US" sz="2400" dirty="0">
                <a:solidFill>
                  <a:srgbClr val="333333"/>
                </a:solidFill>
                <a:latin typeface="Calibri"/>
                <a:ea typeface="Source Sans Pro" panose="020B0604020202020204" pitchFamily="34" charset="0"/>
                <a:cs typeface="Calibri"/>
              </a:rPr>
              <a:t>So, scanning IPv6 networks involve more techniques rather than using the traditional network scanning tool, as most of the scanning tools do not support ping sweeps on IPv6 networks.</a:t>
            </a:r>
          </a:p>
          <a:p>
            <a:pPr algn="just">
              <a:buFont typeface="Courier New" panose="02070309020205020404" pitchFamily="49" charset="0"/>
              <a:buChar char="o"/>
            </a:pPr>
            <a:r>
              <a:rPr lang="en-US" sz="2400" dirty="0">
                <a:solidFill>
                  <a:srgbClr val="333333"/>
                </a:solidFill>
                <a:latin typeface="Calibri"/>
                <a:ea typeface="Source Sans Pro" panose="020B0604020202020204" pitchFamily="34" charset="0"/>
                <a:cs typeface="Calibri"/>
              </a:rPr>
              <a:t>Need to look into the network traffic, recorded logs, header lines </a:t>
            </a:r>
            <a:r>
              <a:rPr lang="en-US" sz="2400" dirty="0" err="1">
                <a:solidFill>
                  <a:srgbClr val="333333"/>
                </a:solidFill>
                <a:latin typeface="Calibri"/>
                <a:ea typeface="Source Sans Pro" panose="020B0604020202020204" pitchFamily="34" charset="0"/>
                <a:cs typeface="Calibri"/>
              </a:rPr>
              <a:t>etc</a:t>
            </a:r>
            <a:r>
              <a:rPr lang="en-US" sz="2400" dirty="0">
                <a:solidFill>
                  <a:srgbClr val="333333"/>
                </a:solidFill>
                <a:latin typeface="Calibri"/>
                <a:ea typeface="Source Sans Pro" panose="020B0604020202020204" pitchFamily="34" charset="0"/>
                <a:cs typeface="Calibri"/>
              </a:rPr>
              <a:t> to get information about IPv6 addresses.</a:t>
            </a:r>
          </a:p>
          <a:p>
            <a:pPr algn="just">
              <a:buFont typeface="Courier New" panose="02070309020205020404" pitchFamily="49" charset="0"/>
              <a:buChar char="o"/>
            </a:pPr>
            <a:endParaRPr lang="en-US" sz="2400" dirty="0">
              <a:solidFill>
                <a:srgbClr val="333333"/>
              </a:solidFill>
              <a:latin typeface="Calibri"/>
              <a:ea typeface="Source Sans Pro" panose="020B0604020202020204" pitchFamily="34" charset="0"/>
              <a:cs typeface="Calibri"/>
            </a:endParaRPr>
          </a:p>
          <a:p>
            <a:pPr algn="just">
              <a:buFont typeface="Courier New" panose="02070309020205020404" pitchFamily="49" charset="0"/>
              <a:buChar char="o"/>
            </a:pPr>
            <a:r>
              <a:rPr lang="en-US" sz="2400" dirty="0">
                <a:solidFill>
                  <a:srgbClr val="00B050"/>
                </a:solidFill>
                <a:latin typeface="Calibri"/>
                <a:ea typeface="Source Sans Pro" panose="020B0604020202020204" pitchFamily="34" charset="0"/>
                <a:cs typeface="Calibri"/>
              </a:rPr>
              <a:t>However, if successfully scanned, the IPv6 networks gives more privileges. </a:t>
            </a:r>
            <a:r>
              <a:rPr lang="en-US" sz="2400" dirty="0" err="1">
                <a:solidFill>
                  <a:srgbClr val="00B050"/>
                </a:solidFill>
                <a:latin typeface="Calibri"/>
                <a:ea typeface="Source Sans Pro" panose="020B0604020202020204" pitchFamily="34" charset="0"/>
                <a:cs typeface="Calibri"/>
              </a:rPr>
              <a:t>Eg</a:t>
            </a:r>
            <a:r>
              <a:rPr lang="en-US" sz="2400" dirty="0">
                <a:solidFill>
                  <a:srgbClr val="00B050"/>
                </a:solidFill>
                <a:latin typeface="Calibri"/>
                <a:ea typeface="Source Sans Pro" panose="020B0604020202020204" pitchFamily="34" charset="0"/>
                <a:cs typeface="Calibri"/>
              </a:rPr>
              <a:t>: Compromising One host in the subnet can help in probing all other hosts using “all hosts” and “link-local multicast addresses”</a:t>
            </a:r>
            <a:endParaRPr lang="en-US" sz="1200" dirty="0">
              <a:solidFill>
                <a:srgbClr val="00B050"/>
              </a:solidFill>
              <a:latin typeface="Calibri" panose="020F0502020204030204" pitchFamily="34" charset="0"/>
              <a:ea typeface="Source Sans Pro" panose="020B0604020202020204" pitchFamily="34" charset="0"/>
              <a:cs typeface="Calibri" panose="020F0502020204030204" pitchFamily="34" charset="0"/>
            </a:endParaRPr>
          </a:p>
        </p:txBody>
      </p:sp>
    </p:spTree>
    <p:extLst>
      <p:ext uri="{BB962C8B-B14F-4D97-AF65-F5344CB8AC3E}">
        <p14:creationId xmlns:p14="http://schemas.microsoft.com/office/powerpoint/2010/main" val="39229726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3" y="166255"/>
            <a:ext cx="7441486" cy="900979"/>
          </a:xfrm>
        </p:spPr>
        <p:txBody>
          <a:bodyPr>
            <a:normAutofit/>
          </a:bodyPr>
          <a:lstStyle/>
          <a:p>
            <a:r>
              <a:rPr lang="en-US" sz="3200" dirty="0"/>
              <a:t>Scanning Networks: Tools</a:t>
            </a:r>
            <a:endParaRPr lang="en-GB" sz="3200" dirty="0"/>
          </a:p>
        </p:txBody>
      </p:sp>
      <p:graphicFrame>
        <p:nvGraphicFramePr>
          <p:cNvPr id="6" name="Content Placeholder 5">
            <a:extLst>
              <a:ext uri="{FF2B5EF4-FFF2-40B4-BE49-F238E27FC236}">
                <a16:creationId xmlns:a16="http://schemas.microsoft.com/office/drawing/2014/main" id="{C96BB82B-6B48-43CA-A932-58C340E4493B}"/>
              </a:ext>
            </a:extLst>
          </p:cNvPr>
          <p:cNvGraphicFramePr>
            <a:graphicFrameLocks noGrp="1"/>
          </p:cNvGraphicFramePr>
          <p:nvPr>
            <p:ph idx="1"/>
            <p:extLst>
              <p:ext uri="{D42A27DB-BD31-4B8C-83A1-F6EECF244321}">
                <p14:modId xmlns:p14="http://schemas.microsoft.com/office/powerpoint/2010/main" val="2845866247"/>
              </p:ext>
            </p:extLst>
          </p:nvPr>
        </p:nvGraphicFramePr>
        <p:xfrm>
          <a:off x="355600" y="1173622"/>
          <a:ext cx="2955504" cy="43493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Content Placeholder 2">
            <a:extLst>
              <a:ext uri="{FF2B5EF4-FFF2-40B4-BE49-F238E27FC236}">
                <a16:creationId xmlns:a16="http://schemas.microsoft.com/office/drawing/2014/main" id="{C87F1470-BD61-4010-949A-03AC431A1CDC}"/>
              </a:ext>
            </a:extLst>
          </p:cNvPr>
          <p:cNvSpPr txBox="1">
            <a:spLocks/>
          </p:cNvSpPr>
          <p:nvPr/>
        </p:nvSpPr>
        <p:spPr>
          <a:xfrm>
            <a:off x="2598812" y="762648"/>
            <a:ext cx="2996934" cy="45676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1800" dirty="0">
                <a:solidFill>
                  <a:srgbClr val="333333"/>
                </a:solidFill>
                <a:latin typeface="Calibri"/>
                <a:ea typeface="Source Sans Pro"/>
                <a:cs typeface="Calibri"/>
              </a:rPr>
              <a:t>Many tools are available</a:t>
            </a:r>
            <a:endParaRPr lang="en-US" sz="1800" dirty="0">
              <a:solidFill>
                <a:srgbClr val="000000"/>
              </a:solidFill>
              <a:latin typeface="Calibri" panose="020F0502020204030204" pitchFamily="34" charset="0"/>
              <a:ea typeface="Source Sans Pro" panose="020B0604020202020204" pitchFamily="34" charset="0"/>
              <a:cs typeface="Calibri" panose="020F0502020204030204" pitchFamily="34" charset="0"/>
            </a:endParaRPr>
          </a:p>
        </p:txBody>
      </p:sp>
      <p:pic>
        <p:nvPicPr>
          <p:cNvPr id="5" name="Picture 4">
            <a:extLst>
              <a:ext uri="{FF2B5EF4-FFF2-40B4-BE49-F238E27FC236}">
                <a16:creationId xmlns:a16="http://schemas.microsoft.com/office/drawing/2014/main" id="{105BFCE8-5B56-450C-8AF8-533541FDFCEF}"/>
              </a:ext>
            </a:extLst>
          </p:cNvPr>
          <p:cNvPicPr>
            <a:picLocks noChangeAspect="1"/>
          </p:cNvPicPr>
          <p:nvPr/>
        </p:nvPicPr>
        <p:blipFill>
          <a:blip r:embed="rId8"/>
          <a:stretch>
            <a:fillRect/>
          </a:stretch>
        </p:blipFill>
        <p:spPr>
          <a:xfrm>
            <a:off x="6466167" y="72306"/>
            <a:ext cx="2629066" cy="1516910"/>
          </a:xfrm>
          <a:prstGeom prst="rect">
            <a:avLst/>
          </a:prstGeom>
        </p:spPr>
      </p:pic>
      <p:pic>
        <p:nvPicPr>
          <p:cNvPr id="8" name="Picture 7">
            <a:extLst>
              <a:ext uri="{FF2B5EF4-FFF2-40B4-BE49-F238E27FC236}">
                <a16:creationId xmlns:a16="http://schemas.microsoft.com/office/drawing/2014/main" id="{16245988-136D-4178-AC5B-A98AA717F7D7}"/>
              </a:ext>
            </a:extLst>
          </p:cNvPr>
          <p:cNvPicPr>
            <a:picLocks noChangeAspect="1"/>
          </p:cNvPicPr>
          <p:nvPr/>
        </p:nvPicPr>
        <p:blipFill>
          <a:blip r:embed="rId9"/>
          <a:stretch>
            <a:fillRect/>
          </a:stretch>
        </p:blipFill>
        <p:spPr>
          <a:xfrm>
            <a:off x="3881536" y="1609344"/>
            <a:ext cx="4018362" cy="4090416"/>
          </a:xfrm>
          <a:prstGeom prst="rect">
            <a:avLst/>
          </a:prstGeom>
        </p:spPr>
      </p:pic>
      <p:pic>
        <p:nvPicPr>
          <p:cNvPr id="10" name="Picture 9">
            <a:extLst>
              <a:ext uri="{FF2B5EF4-FFF2-40B4-BE49-F238E27FC236}">
                <a16:creationId xmlns:a16="http://schemas.microsoft.com/office/drawing/2014/main" id="{F7764A38-0B0E-4432-8E79-BBAA5A7D1472}"/>
              </a:ext>
            </a:extLst>
          </p:cNvPr>
          <p:cNvPicPr>
            <a:picLocks noChangeAspect="1"/>
          </p:cNvPicPr>
          <p:nvPr/>
        </p:nvPicPr>
        <p:blipFill>
          <a:blip r:embed="rId10"/>
          <a:stretch>
            <a:fillRect/>
          </a:stretch>
        </p:blipFill>
        <p:spPr>
          <a:xfrm>
            <a:off x="7955992" y="1609344"/>
            <a:ext cx="4219696" cy="4090416"/>
          </a:xfrm>
          <a:prstGeom prst="rect">
            <a:avLst/>
          </a:prstGeom>
        </p:spPr>
      </p:pic>
    </p:spTree>
    <p:extLst>
      <p:ext uri="{BB962C8B-B14F-4D97-AF65-F5344CB8AC3E}">
        <p14:creationId xmlns:p14="http://schemas.microsoft.com/office/powerpoint/2010/main" val="30141874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3" y="166255"/>
            <a:ext cx="7441486" cy="900979"/>
          </a:xfrm>
        </p:spPr>
        <p:txBody>
          <a:bodyPr>
            <a:normAutofit/>
          </a:bodyPr>
          <a:lstStyle/>
          <a:p>
            <a:r>
              <a:rPr lang="en-US" sz="3200" dirty="0"/>
              <a:t>Scanning Networks: Tools</a:t>
            </a:r>
            <a:endParaRPr lang="en-GB" sz="3200" dirty="0"/>
          </a:p>
        </p:txBody>
      </p:sp>
      <p:graphicFrame>
        <p:nvGraphicFramePr>
          <p:cNvPr id="6" name="Content Placeholder 5">
            <a:extLst>
              <a:ext uri="{FF2B5EF4-FFF2-40B4-BE49-F238E27FC236}">
                <a16:creationId xmlns:a16="http://schemas.microsoft.com/office/drawing/2014/main" id="{C96BB82B-6B48-43CA-A932-58C340E4493B}"/>
              </a:ext>
            </a:extLst>
          </p:cNvPr>
          <p:cNvGraphicFramePr>
            <a:graphicFrameLocks noGrp="1"/>
          </p:cNvGraphicFramePr>
          <p:nvPr>
            <p:ph idx="1"/>
            <p:extLst>
              <p:ext uri="{D42A27DB-BD31-4B8C-83A1-F6EECF244321}">
                <p14:modId xmlns:p14="http://schemas.microsoft.com/office/powerpoint/2010/main" val="1682144363"/>
              </p:ext>
            </p:extLst>
          </p:nvPr>
        </p:nvGraphicFramePr>
        <p:xfrm>
          <a:off x="355600" y="1173622"/>
          <a:ext cx="3692144" cy="43493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Picture 6" descr="Text&#10;&#10;Description automatically generated">
            <a:extLst>
              <a:ext uri="{FF2B5EF4-FFF2-40B4-BE49-F238E27FC236}">
                <a16:creationId xmlns:a16="http://schemas.microsoft.com/office/drawing/2014/main" id="{DD1BE6E8-4C12-41D9-8566-6A66032198C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511767" y="3485016"/>
            <a:ext cx="4413034" cy="2083591"/>
          </a:xfrm>
          <a:prstGeom prst="rect">
            <a:avLst/>
          </a:prstGeom>
        </p:spPr>
      </p:pic>
      <p:pic>
        <p:nvPicPr>
          <p:cNvPr id="11" name="Picture 10" descr="Text&#10;&#10;Description automatically generated">
            <a:extLst>
              <a:ext uri="{FF2B5EF4-FFF2-40B4-BE49-F238E27FC236}">
                <a16:creationId xmlns:a16="http://schemas.microsoft.com/office/drawing/2014/main" id="{0AE8813D-ED9D-441D-8966-3B29C7365A32}"/>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440733" y="114979"/>
            <a:ext cx="5611008" cy="3258005"/>
          </a:xfrm>
          <a:prstGeom prst="rect">
            <a:avLst/>
          </a:prstGeom>
        </p:spPr>
      </p:pic>
      <p:pic>
        <p:nvPicPr>
          <p:cNvPr id="9" name="Picture 8" descr="Text&#10;&#10;Description automatically generated">
            <a:extLst>
              <a:ext uri="{FF2B5EF4-FFF2-40B4-BE49-F238E27FC236}">
                <a16:creationId xmlns:a16="http://schemas.microsoft.com/office/drawing/2014/main" id="{F7E6DF19-7093-45AF-A4FA-54DC53770BC3}"/>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035962" y="3485016"/>
            <a:ext cx="4052100" cy="2083591"/>
          </a:xfrm>
          <a:prstGeom prst="rect">
            <a:avLst/>
          </a:prstGeom>
        </p:spPr>
      </p:pic>
    </p:spTree>
    <p:extLst>
      <p:ext uri="{BB962C8B-B14F-4D97-AF65-F5344CB8AC3E}">
        <p14:creationId xmlns:p14="http://schemas.microsoft.com/office/powerpoint/2010/main" val="27094839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3" y="166255"/>
            <a:ext cx="7441486" cy="900979"/>
          </a:xfrm>
        </p:spPr>
        <p:txBody>
          <a:bodyPr>
            <a:normAutofit/>
          </a:bodyPr>
          <a:lstStyle/>
          <a:p>
            <a:r>
              <a:rPr lang="en-US" sz="3200" dirty="0"/>
              <a:t>Scanning Networks: Tools</a:t>
            </a:r>
            <a:endParaRPr lang="en-GB" sz="3200" dirty="0"/>
          </a:p>
        </p:txBody>
      </p:sp>
      <p:graphicFrame>
        <p:nvGraphicFramePr>
          <p:cNvPr id="6" name="Content Placeholder 5">
            <a:extLst>
              <a:ext uri="{FF2B5EF4-FFF2-40B4-BE49-F238E27FC236}">
                <a16:creationId xmlns:a16="http://schemas.microsoft.com/office/drawing/2014/main" id="{C96BB82B-6B48-43CA-A932-58C340E4493B}"/>
              </a:ext>
            </a:extLst>
          </p:cNvPr>
          <p:cNvGraphicFramePr>
            <a:graphicFrameLocks noGrp="1"/>
          </p:cNvGraphicFramePr>
          <p:nvPr>
            <p:ph idx="1"/>
            <p:extLst>
              <p:ext uri="{D42A27DB-BD31-4B8C-83A1-F6EECF244321}">
                <p14:modId xmlns:p14="http://schemas.microsoft.com/office/powerpoint/2010/main" val="2526760996"/>
              </p:ext>
            </p:extLst>
          </p:nvPr>
        </p:nvGraphicFramePr>
        <p:xfrm>
          <a:off x="306832" y="1341120"/>
          <a:ext cx="3972560" cy="35356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Picture 3">
            <a:extLst>
              <a:ext uri="{FF2B5EF4-FFF2-40B4-BE49-F238E27FC236}">
                <a16:creationId xmlns:a16="http://schemas.microsoft.com/office/drawing/2014/main" id="{1F8836EA-5476-405F-8E40-CCA9D76A21BD}"/>
              </a:ext>
            </a:extLst>
          </p:cNvPr>
          <p:cNvPicPr>
            <a:picLocks noChangeAspect="1"/>
          </p:cNvPicPr>
          <p:nvPr/>
        </p:nvPicPr>
        <p:blipFill rotWithShape="1">
          <a:blip r:embed="rId8">
            <a:extLst>
              <a:ext uri="{28A0092B-C50C-407E-A947-70E740481C1C}">
                <a14:useLocalDpi xmlns:a14="http://schemas.microsoft.com/office/drawing/2010/main" val="0"/>
              </a:ext>
            </a:extLst>
          </a:blip>
          <a:srcRect r="24038"/>
          <a:stretch/>
        </p:blipFill>
        <p:spPr>
          <a:xfrm>
            <a:off x="4876248" y="5175"/>
            <a:ext cx="6852456" cy="5673226"/>
          </a:xfrm>
          <a:prstGeom prst="rect">
            <a:avLst/>
          </a:prstGeom>
        </p:spPr>
      </p:pic>
    </p:spTree>
    <p:extLst>
      <p:ext uri="{BB962C8B-B14F-4D97-AF65-F5344CB8AC3E}">
        <p14:creationId xmlns:p14="http://schemas.microsoft.com/office/powerpoint/2010/main" val="14048373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3" y="166255"/>
            <a:ext cx="7441486" cy="900979"/>
          </a:xfrm>
        </p:spPr>
        <p:txBody>
          <a:bodyPr>
            <a:normAutofit/>
          </a:bodyPr>
          <a:lstStyle/>
          <a:p>
            <a:r>
              <a:rPr lang="en-US" sz="3200" dirty="0"/>
              <a:t>Scanning Networks - Techniques</a:t>
            </a:r>
            <a:endParaRPr lang="en-GB" sz="3200" dirty="0"/>
          </a:p>
        </p:txBody>
      </p:sp>
      <p:graphicFrame>
        <p:nvGraphicFramePr>
          <p:cNvPr id="6" name="Content Placeholder 5">
            <a:extLst>
              <a:ext uri="{FF2B5EF4-FFF2-40B4-BE49-F238E27FC236}">
                <a16:creationId xmlns:a16="http://schemas.microsoft.com/office/drawing/2014/main" id="{ED281729-01A2-404D-97B0-0618C60487AD}"/>
              </a:ext>
            </a:extLst>
          </p:cNvPr>
          <p:cNvGraphicFramePr>
            <a:graphicFrameLocks noGrp="1"/>
          </p:cNvGraphicFramePr>
          <p:nvPr>
            <p:ph idx="1"/>
            <p:extLst>
              <p:ext uri="{D42A27DB-BD31-4B8C-83A1-F6EECF244321}">
                <p14:modId xmlns:p14="http://schemas.microsoft.com/office/powerpoint/2010/main" val="438956085"/>
              </p:ext>
            </p:extLst>
          </p:nvPr>
        </p:nvGraphicFramePr>
        <p:xfrm>
          <a:off x="-441568" y="978908"/>
          <a:ext cx="13075135" cy="45196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907825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3" y="166255"/>
            <a:ext cx="7441486" cy="900979"/>
          </a:xfrm>
        </p:spPr>
        <p:txBody>
          <a:bodyPr>
            <a:normAutofit/>
          </a:bodyPr>
          <a:lstStyle/>
          <a:p>
            <a:r>
              <a:rPr lang="en-US" sz="3200" dirty="0"/>
              <a:t>Scanning Networks – ICMP </a:t>
            </a:r>
            <a:endParaRPr lang="en-GB" sz="3200" dirty="0"/>
          </a:p>
        </p:txBody>
      </p:sp>
      <p:sp>
        <p:nvSpPr>
          <p:cNvPr id="5" name="Content Placeholder 4">
            <a:extLst>
              <a:ext uri="{FF2B5EF4-FFF2-40B4-BE49-F238E27FC236}">
                <a16:creationId xmlns:a16="http://schemas.microsoft.com/office/drawing/2014/main" id="{5A1DEAF9-14C0-4242-8C0B-612F1A0F31D3}"/>
              </a:ext>
            </a:extLst>
          </p:cNvPr>
          <p:cNvSpPr>
            <a:spLocks noGrp="1"/>
          </p:cNvSpPr>
          <p:nvPr>
            <p:ph idx="1"/>
          </p:nvPr>
        </p:nvSpPr>
        <p:spPr>
          <a:xfrm>
            <a:off x="355076" y="1355725"/>
            <a:ext cx="11633724" cy="3575934"/>
          </a:xfrm>
        </p:spPr>
        <p:txBody>
          <a:bodyPr>
            <a:noAutofit/>
          </a:bodyPr>
          <a:lstStyle/>
          <a:p>
            <a:pPr marL="355600" indent="-355600" algn="just">
              <a:buFont typeface="Courier New" panose="02070309020205020404" pitchFamily="49" charset="0"/>
              <a:buChar char="o"/>
            </a:pPr>
            <a:r>
              <a:rPr lang="en-US" sz="1800" b="1" dirty="0"/>
              <a:t>ICMP Scanning – To check for live systems</a:t>
            </a:r>
          </a:p>
          <a:p>
            <a:pPr marL="812800" lvl="1" indent="-355600" algn="just">
              <a:buFont typeface="Courier New" panose="02070309020205020404" pitchFamily="49" charset="0"/>
              <a:buChar char="o"/>
            </a:pPr>
            <a:r>
              <a:rPr lang="en-US" sz="1800" dirty="0"/>
              <a:t>ICMP Scan will send ICMP ECHO requests to a particular host. </a:t>
            </a:r>
          </a:p>
          <a:p>
            <a:pPr marL="812800" lvl="1" indent="-355600" algn="just">
              <a:buFont typeface="Courier New" panose="02070309020205020404" pitchFamily="49" charset="0"/>
              <a:buChar char="o"/>
            </a:pPr>
            <a:r>
              <a:rPr lang="en-US" sz="1800" dirty="0"/>
              <a:t>If the system is LIVE, it will send back an ICMP ECHO reply</a:t>
            </a:r>
            <a:endParaRPr lang="en-US" sz="1400" dirty="0"/>
          </a:p>
          <a:p>
            <a:pPr marL="812800" lvl="1" indent="-355600" algn="just">
              <a:buFont typeface="Courier New" panose="02070309020205020404" pitchFamily="49" charset="0"/>
              <a:buChar char="o"/>
            </a:pPr>
            <a:r>
              <a:rPr lang="en-US" sz="1800" dirty="0"/>
              <a:t>Using an ICMP Scan, you may </a:t>
            </a:r>
          </a:p>
          <a:p>
            <a:pPr lvl="2" algn="just">
              <a:buFont typeface="Wingdings" panose="05000000000000000000" pitchFamily="2" charset="2"/>
              <a:buChar char="ü"/>
            </a:pPr>
            <a:r>
              <a:rPr lang="en-US" sz="1800" dirty="0">
                <a:solidFill>
                  <a:schemeClr val="accent1">
                    <a:lumMod val="50000"/>
                  </a:schemeClr>
                </a:solidFill>
              </a:rPr>
              <a:t>determine an active device. </a:t>
            </a:r>
          </a:p>
          <a:p>
            <a:pPr lvl="2" algn="just">
              <a:buFont typeface="Wingdings" panose="05000000000000000000" pitchFamily="2" charset="2"/>
              <a:buChar char="ü"/>
            </a:pPr>
            <a:r>
              <a:rPr lang="en-US" sz="1800" dirty="0">
                <a:solidFill>
                  <a:schemeClr val="accent1">
                    <a:lumMod val="50000"/>
                  </a:schemeClr>
                </a:solidFill>
              </a:rPr>
              <a:t>determine if Firewall is blocking ICMP</a:t>
            </a:r>
          </a:p>
          <a:p>
            <a:pPr marL="355600" lvl="1" indent="-355600" algn="just">
              <a:buFont typeface="Courier New" panose="02070309020205020404" pitchFamily="49" charset="0"/>
              <a:buChar char="o"/>
            </a:pPr>
            <a:endParaRPr lang="en-US" sz="1800" dirty="0"/>
          </a:p>
        </p:txBody>
      </p:sp>
      <p:grpSp>
        <p:nvGrpSpPr>
          <p:cNvPr id="12" name="Group 11">
            <a:extLst>
              <a:ext uri="{FF2B5EF4-FFF2-40B4-BE49-F238E27FC236}">
                <a16:creationId xmlns:a16="http://schemas.microsoft.com/office/drawing/2014/main" id="{71C93905-4019-4CB4-A890-EBE0300D2697}"/>
              </a:ext>
            </a:extLst>
          </p:cNvPr>
          <p:cNvGrpSpPr/>
          <p:nvPr/>
        </p:nvGrpSpPr>
        <p:grpSpPr>
          <a:xfrm>
            <a:off x="9473883" y="268966"/>
            <a:ext cx="2557324" cy="5233309"/>
            <a:chOff x="9583063" y="268966"/>
            <a:chExt cx="2557324" cy="5233309"/>
          </a:xfrm>
        </p:grpSpPr>
        <p:pic>
          <p:nvPicPr>
            <p:cNvPr id="4" name="Picture 3" descr="Public Domain Clip Art Image | Illustration of a computer ...">
              <a:extLst>
                <a:ext uri="{FF2B5EF4-FFF2-40B4-BE49-F238E27FC236}">
                  <a16:creationId xmlns:a16="http://schemas.microsoft.com/office/drawing/2014/main" id="{247A501F-51AF-4F71-8527-5316C1246AC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77212" y="4313826"/>
              <a:ext cx="1759712" cy="1188449"/>
            </a:xfrm>
            <a:prstGeom prst="rect">
              <a:avLst/>
            </a:prstGeom>
          </p:spPr>
        </p:pic>
        <p:pic>
          <p:nvPicPr>
            <p:cNvPr id="6" name="Picture 5" descr="Shifting roles – teachers and students | My journey ...">
              <a:extLst>
                <a:ext uri="{FF2B5EF4-FFF2-40B4-BE49-F238E27FC236}">
                  <a16:creationId xmlns:a16="http://schemas.microsoft.com/office/drawing/2014/main" id="{CFD08740-DF03-4278-8000-EC467327CA5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402031" y="268966"/>
              <a:ext cx="1071834" cy="1093645"/>
            </a:xfrm>
            <a:prstGeom prst="rect">
              <a:avLst/>
            </a:prstGeom>
          </p:spPr>
        </p:pic>
        <p:pic>
          <p:nvPicPr>
            <p:cNvPr id="7" name="Picture 6" descr="Randar Labs: Create another encrypted VPN using sshuttle!">
              <a:extLst>
                <a:ext uri="{FF2B5EF4-FFF2-40B4-BE49-F238E27FC236}">
                  <a16:creationId xmlns:a16="http://schemas.microsoft.com/office/drawing/2014/main" id="{EFA2615B-7850-4724-A06E-331E29FFEF9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197174" y="2094002"/>
              <a:ext cx="1481548" cy="1481548"/>
            </a:xfrm>
            <a:prstGeom prst="rect">
              <a:avLst/>
            </a:prstGeom>
          </p:spPr>
        </p:pic>
        <p:pic>
          <p:nvPicPr>
            <p:cNvPr id="8" name="Picture 7" descr="Berkas:Flowchart Line.svg - Wikipedia bahasa Indonesia ...">
              <a:extLst>
                <a:ext uri="{FF2B5EF4-FFF2-40B4-BE49-F238E27FC236}">
                  <a16:creationId xmlns:a16="http://schemas.microsoft.com/office/drawing/2014/main" id="{4EE08C4F-ECFE-42A1-A0BF-9D2EA1E965A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10738491" y="2730978"/>
              <a:ext cx="2044144" cy="383277"/>
            </a:xfrm>
            <a:prstGeom prst="rect">
              <a:avLst/>
            </a:prstGeom>
          </p:spPr>
        </p:pic>
        <p:pic>
          <p:nvPicPr>
            <p:cNvPr id="9" name="Picture 8" descr="Berkas:Flowchart Line.svg - Wikipedia bahasa Indonesia ...">
              <a:extLst>
                <a:ext uri="{FF2B5EF4-FFF2-40B4-BE49-F238E27FC236}">
                  <a16:creationId xmlns:a16="http://schemas.microsoft.com/office/drawing/2014/main" id="{20291B74-054E-4E6E-A1D0-5045588BD33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6200000">
              <a:off x="8983463" y="2739217"/>
              <a:ext cx="2044144" cy="383277"/>
            </a:xfrm>
            <a:prstGeom prst="rect">
              <a:avLst/>
            </a:prstGeom>
          </p:spPr>
        </p:pic>
        <p:sp>
          <p:nvSpPr>
            <p:cNvPr id="10" name="TextBox 9">
              <a:extLst>
                <a:ext uri="{FF2B5EF4-FFF2-40B4-BE49-F238E27FC236}">
                  <a16:creationId xmlns:a16="http://schemas.microsoft.com/office/drawing/2014/main" id="{61889B20-6E34-409C-A1E7-1E93C4F4DB28}"/>
                </a:ext>
              </a:extLst>
            </p:cNvPr>
            <p:cNvSpPr txBox="1"/>
            <p:nvPr/>
          </p:nvSpPr>
          <p:spPr>
            <a:xfrm>
              <a:off x="11678722" y="1487991"/>
              <a:ext cx="461665" cy="2087559"/>
            </a:xfrm>
            <a:prstGeom prst="rect">
              <a:avLst/>
            </a:prstGeom>
            <a:noFill/>
          </p:spPr>
          <p:txBody>
            <a:bodyPr vert="eaVert" wrap="none" rtlCol="0">
              <a:spAutoFit/>
            </a:bodyPr>
            <a:lstStyle/>
            <a:p>
              <a:r>
                <a:rPr lang="en-GB" dirty="0"/>
                <a:t>ICMP ECHO REQUEST</a:t>
              </a:r>
            </a:p>
          </p:txBody>
        </p:sp>
        <p:sp>
          <p:nvSpPr>
            <p:cNvPr id="11" name="TextBox 10">
              <a:extLst>
                <a:ext uri="{FF2B5EF4-FFF2-40B4-BE49-F238E27FC236}">
                  <a16:creationId xmlns:a16="http://schemas.microsoft.com/office/drawing/2014/main" id="{5BEF25F7-7795-423F-B2D9-AACC2E3CDEAF}"/>
                </a:ext>
              </a:extLst>
            </p:cNvPr>
            <p:cNvSpPr txBox="1"/>
            <p:nvPr/>
          </p:nvSpPr>
          <p:spPr>
            <a:xfrm rot="10800000">
              <a:off x="9583063" y="2361802"/>
              <a:ext cx="461665" cy="1771575"/>
            </a:xfrm>
            <a:prstGeom prst="rect">
              <a:avLst/>
            </a:prstGeom>
            <a:noFill/>
          </p:spPr>
          <p:txBody>
            <a:bodyPr vert="eaVert" wrap="none" rtlCol="0">
              <a:spAutoFit/>
            </a:bodyPr>
            <a:lstStyle/>
            <a:p>
              <a:r>
                <a:rPr lang="en-GB" dirty="0"/>
                <a:t>ICMP ECHO REPLY</a:t>
              </a:r>
            </a:p>
          </p:txBody>
        </p:sp>
      </p:grpSp>
      <p:pic>
        <p:nvPicPr>
          <p:cNvPr id="18" name="Picture 17">
            <a:extLst>
              <a:ext uri="{FF2B5EF4-FFF2-40B4-BE49-F238E27FC236}">
                <a16:creationId xmlns:a16="http://schemas.microsoft.com/office/drawing/2014/main" id="{974636C1-BFF0-4C1A-872B-73FEF3587F62}"/>
              </a:ext>
            </a:extLst>
          </p:cNvPr>
          <p:cNvPicPr>
            <a:picLocks noChangeAspect="1"/>
          </p:cNvPicPr>
          <p:nvPr/>
        </p:nvPicPr>
        <p:blipFill>
          <a:blip r:embed="rId7"/>
          <a:stretch>
            <a:fillRect/>
          </a:stretch>
        </p:blipFill>
        <p:spPr>
          <a:xfrm>
            <a:off x="721774" y="3331541"/>
            <a:ext cx="6614129" cy="2073275"/>
          </a:xfrm>
          <a:prstGeom prst="rect">
            <a:avLst/>
          </a:prstGeom>
        </p:spPr>
      </p:pic>
      <p:sp>
        <p:nvSpPr>
          <p:cNvPr id="19" name="TextBox 18">
            <a:extLst>
              <a:ext uri="{FF2B5EF4-FFF2-40B4-BE49-F238E27FC236}">
                <a16:creationId xmlns:a16="http://schemas.microsoft.com/office/drawing/2014/main" id="{84616591-DACE-4B12-9C2C-25EF782ECBC6}"/>
              </a:ext>
            </a:extLst>
          </p:cNvPr>
          <p:cNvSpPr txBox="1"/>
          <p:nvPr/>
        </p:nvSpPr>
        <p:spPr>
          <a:xfrm>
            <a:off x="196478" y="5035484"/>
            <a:ext cx="415498" cy="369332"/>
          </a:xfrm>
          <a:prstGeom prst="rect">
            <a:avLst/>
          </a:prstGeom>
          <a:noFill/>
        </p:spPr>
        <p:txBody>
          <a:bodyPr wrap="none" rtlCol="0">
            <a:spAutoFit/>
          </a:bodyPr>
          <a:lstStyle/>
          <a:p>
            <a:r>
              <a:rPr lang="en-GB" dirty="0">
                <a:hlinkClick r:id="rId8" action="ppaction://hlinksldjump"/>
              </a:rPr>
              <a:t>&lt;&lt;</a:t>
            </a:r>
            <a:endParaRPr lang="en-GB" dirty="0"/>
          </a:p>
        </p:txBody>
      </p:sp>
    </p:spTree>
    <p:extLst>
      <p:ext uri="{BB962C8B-B14F-4D97-AF65-F5344CB8AC3E}">
        <p14:creationId xmlns:p14="http://schemas.microsoft.com/office/powerpoint/2010/main" val="42842555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3" y="166255"/>
            <a:ext cx="7441486" cy="900979"/>
          </a:xfrm>
        </p:spPr>
        <p:txBody>
          <a:bodyPr>
            <a:normAutofit/>
          </a:bodyPr>
          <a:lstStyle/>
          <a:p>
            <a:r>
              <a:rPr lang="en-US" sz="3200" dirty="0"/>
              <a:t>Scanning Networks – Ping Sweep</a:t>
            </a:r>
            <a:endParaRPr lang="en-GB" sz="3200" dirty="0"/>
          </a:p>
        </p:txBody>
      </p:sp>
      <p:sp>
        <p:nvSpPr>
          <p:cNvPr id="5" name="Content Placeholder 4">
            <a:extLst>
              <a:ext uri="{FF2B5EF4-FFF2-40B4-BE49-F238E27FC236}">
                <a16:creationId xmlns:a16="http://schemas.microsoft.com/office/drawing/2014/main" id="{5A1DEAF9-14C0-4242-8C0B-612F1A0F31D3}"/>
              </a:ext>
            </a:extLst>
          </p:cNvPr>
          <p:cNvSpPr>
            <a:spLocks noGrp="1"/>
          </p:cNvSpPr>
          <p:nvPr>
            <p:ph idx="1"/>
          </p:nvPr>
        </p:nvSpPr>
        <p:spPr>
          <a:xfrm>
            <a:off x="355076" y="1355725"/>
            <a:ext cx="9118807" cy="3575934"/>
          </a:xfrm>
        </p:spPr>
        <p:txBody>
          <a:bodyPr>
            <a:noAutofit/>
          </a:bodyPr>
          <a:lstStyle/>
          <a:p>
            <a:pPr marL="355600" indent="-355600" algn="just">
              <a:buFont typeface="Courier New" panose="02070309020205020404" pitchFamily="49" charset="0"/>
              <a:buChar char="o"/>
            </a:pPr>
            <a:r>
              <a:rPr lang="en-US" sz="1800" b="1" dirty="0"/>
              <a:t>PING Sweep – To find live systems from a range of IP Addresses</a:t>
            </a:r>
          </a:p>
          <a:p>
            <a:pPr marL="812800" lvl="1" indent="-355600" algn="just">
              <a:buFont typeface="Courier New" panose="02070309020205020404" pitchFamily="49" charset="0"/>
              <a:buChar char="o"/>
            </a:pPr>
            <a:r>
              <a:rPr lang="en-US" sz="1800" dirty="0"/>
              <a:t>Ping Sweep will send ICMP ECHO requests to multiple host. </a:t>
            </a:r>
          </a:p>
          <a:p>
            <a:pPr marL="812800" lvl="1" indent="-355600" algn="just">
              <a:buFont typeface="Courier New" panose="02070309020205020404" pitchFamily="49" charset="0"/>
              <a:buChar char="o"/>
            </a:pPr>
            <a:r>
              <a:rPr lang="en-US" sz="1800" dirty="0"/>
              <a:t>If the system is LIVE, it will send back an ICMP ECHO reply</a:t>
            </a:r>
            <a:endParaRPr lang="en-US" sz="1400" dirty="0"/>
          </a:p>
          <a:p>
            <a:pPr marL="812800" lvl="1" indent="-355600" algn="just">
              <a:buFont typeface="Courier New" panose="02070309020205020404" pitchFamily="49" charset="0"/>
              <a:buChar char="o"/>
            </a:pPr>
            <a:r>
              <a:rPr lang="en-US" sz="1800" dirty="0"/>
              <a:t>You need to determine the subnet mask to find out the number of hosts that are found in the subnet.</a:t>
            </a:r>
          </a:p>
          <a:p>
            <a:pPr marL="812800" lvl="1" indent="-355600" algn="just">
              <a:buFont typeface="Courier New" panose="02070309020205020404" pitchFamily="49" charset="0"/>
              <a:buChar char="o"/>
            </a:pPr>
            <a:r>
              <a:rPr lang="en-US" sz="1800" dirty="0"/>
              <a:t>Mostly, Ping Sweeps are done to create an inventory of live systems in the subnet.</a:t>
            </a:r>
          </a:p>
          <a:p>
            <a:pPr marL="355600" lvl="1" indent="-355600" algn="just">
              <a:buFont typeface="Courier New" panose="02070309020205020404" pitchFamily="49" charset="0"/>
              <a:buChar char="o"/>
            </a:pPr>
            <a:endParaRPr lang="en-US" sz="1800" dirty="0"/>
          </a:p>
        </p:txBody>
      </p:sp>
      <p:sp>
        <p:nvSpPr>
          <p:cNvPr id="19" name="TextBox 18">
            <a:extLst>
              <a:ext uri="{FF2B5EF4-FFF2-40B4-BE49-F238E27FC236}">
                <a16:creationId xmlns:a16="http://schemas.microsoft.com/office/drawing/2014/main" id="{84616591-DACE-4B12-9C2C-25EF782ECBC6}"/>
              </a:ext>
            </a:extLst>
          </p:cNvPr>
          <p:cNvSpPr txBox="1"/>
          <p:nvPr/>
        </p:nvSpPr>
        <p:spPr>
          <a:xfrm>
            <a:off x="196478" y="5035484"/>
            <a:ext cx="415498" cy="369332"/>
          </a:xfrm>
          <a:prstGeom prst="rect">
            <a:avLst/>
          </a:prstGeom>
          <a:noFill/>
        </p:spPr>
        <p:txBody>
          <a:bodyPr wrap="none" rtlCol="0">
            <a:spAutoFit/>
          </a:bodyPr>
          <a:lstStyle/>
          <a:p>
            <a:r>
              <a:rPr lang="en-GB" dirty="0">
                <a:hlinkClick r:id="rId3" action="ppaction://hlinksldjump"/>
              </a:rPr>
              <a:t>&lt;&lt;</a:t>
            </a:r>
            <a:endParaRPr lang="en-GB" dirty="0"/>
          </a:p>
        </p:txBody>
      </p:sp>
      <p:grpSp>
        <p:nvGrpSpPr>
          <p:cNvPr id="3" name="Group 2">
            <a:extLst>
              <a:ext uri="{FF2B5EF4-FFF2-40B4-BE49-F238E27FC236}">
                <a16:creationId xmlns:a16="http://schemas.microsoft.com/office/drawing/2014/main" id="{E6AA4744-3A7F-4CB1-BDDB-B07A82E5861A}"/>
              </a:ext>
            </a:extLst>
          </p:cNvPr>
          <p:cNvGrpSpPr/>
          <p:nvPr/>
        </p:nvGrpSpPr>
        <p:grpSpPr>
          <a:xfrm>
            <a:off x="9151662" y="82885"/>
            <a:ext cx="2843860" cy="5581117"/>
            <a:chOff x="9151662" y="256931"/>
            <a:chExt cx="2843860" cy="5581117"/>
          </a:xfrm>
        </p:grpSpPr>
        <p:pic>
          <p:nvPicPr>
            <p:cNvPr id="4" name="Picture 3" descr="Public Domain Clip Art Image | Illustration of a computer ...">
              <a:extLst>
                <a:ext uri="{FF2B5EF4-FFF2-40B4-BE49-F238E27FC236}">
                  <a16:creationId xmlns:a16="http://schemas.microsoft.com/office/drawing/2014/main" id="{247A501F-51AF-4F71-8527-5316C1246AC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04002" y="4835444"/>
              <a:ext cx="791520" cy="534565"/>
            </a:xfrm>
            <a:prstGeom prst="rect">
              <a:avLst/>
            </a:prstGeom>
          </p:spPr>
        </p:pic>
        <p:pic>
          <p:nvPicPr>
            <p:cNvPr id="6" name="Picture 5" descr="Shifting roles – teachers and students | My journey ...">
              <a:extLst>
                <a:ext uri="{FF2B5EF4-FFF2-40B4-BE49-F238E27FC236}">
                  <a16:creationId xmlns:a16="http://schemas.microsoft.com/office/drawing/2014/main" id="{CFD08740-DF03-4278-8000-EC467327CA5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273214" y="4866514"/>
              <a:ext cx="841001" cy="858115"/>
            </a:xfrm>
            <a:prstGeom prst="rect">
              <a:avLst/>
            </a:prstGeom>
          </p:spPr>
        </p:pic>
        <p:pic>
          <p:nvPicPr>
            <p:cNvPr id="8" name="Picture 7" descr="Berkas:Flowchart Line.svg - Wikipedia bahasa Indonesia ...">
              <a:extLst>
                <a:ext uri="{FF2B5EF4-FFF2-40B4-BE49-F238E27FC236}">
                  <a16:creationId xmlns:a16="http://schemas.microsoft.com/office/drawing/2014/main" id="{4EE08C4F-ECFE-42A1-A0BF-9D2EA1E965A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10314301" y="1148910"/>
              <a:ext cx="1269378" cy="383277"/>
            </a:xfrm>
            <a:prstGeom prst="rect">
              <a:avLst/>
            </a:prstGeom>
          </p:spPr>
        </p:pic>
        <p:pic>
          <p:nvPicPr>
            <p:cNvPr id="9" name="Picture 8" descr="Berkas:Flowchart Line.svg - Wikipedia bahasa Indonesia ...">
              <a:extLst>
                <a:ext uri="{FF2B5EF4-FFF2-40B4-BE49-F238E27FC236}">
                  <a16:creationId xmlns:a16="http://schemas.microsoft.com/office/drawing/2014/main" id="{20291B74-054E-4E6E-A1D0-5045588BD33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6200000">
              <a:off x="9693251" y="3436316"/>
              <a:ext cx="2044144" cy="383277"/>
            </a:xfrm>
            <a:prstGeom prst="rect">
              <a:avLst/>
            </a:prstGeom>
          </p:spPr>
        </p:pic>
        <p:sp>
          <p:nvSpPr>
            <p:cNvPr id="10" name="TextBox 9">
              <a:extLst>
                <a:ext uri="{FF2B5EF4-FFF2-40B4-BE49-F238E27FC236}">
                  <a16:creationId xmlns:a16="http://schemas.microsoft.com/office/drawing/2014/main" id="{61889B20-6E34-409C-A1E7-1E93C4F4DB28}"/>
                </a:ext>
              </a:extLst>
            </p:cNvPr>
            <p:cNvSpPr txBox="1"/>
            <p:nvPr/>
          </p:nvSpPr>
          <p:spPr>
            <a:xfrm>
              <a:off x="9966199" y="674830"/>
              <a:ext cx="461665" cy="2087559"/>
            </a:xfrm>
            <a:prstGeom prst="rect">
              <a:avLst/>
            </a:prstGeom>
            <a:noFill/>
          </p:spPr>
          <p:txBody>
            <a:bodyPr vert="eaVert" wrap="none" rtlCol="0">
              <a:spAutoFit/>
            </a:bodyPr>
            <a:lstStyle/>
            <a:p>
              <a:r>
                <a:rPr lang="en-GB" dirty="0"/>
                <a:t>ICMP ECHO REQUEST</a:t>
              </a:r>
            </a:p>
          </p:txBody>
        </p:sp>
        <p:sp>
          <p:nvSpPr>
            <p:cNvPr id="11" name="TextBox 10">
              <a:extLst>
                <a:ext uri="{FF2B5EF4-FFF2-40B4-BE49-F238E27FC236}">
                  <a16:creationId xmlns:a16="http://schemas.microsoft.com/office/drawing/2014/main" id="{5BEF25F7-7795-423F-B2D9-AACC2E3CDEAF}"/>
                </a:ext>
              </a:extLst>
            </p:cNvPr>
            <p:cNvSpPr txBox="1"/>
            <p:nvPr/>
          </p:nvSpPr>
          <p:spPr>
            <a:xfrm rot="10800000">
              <a:off x="10292851" y="3058901"/>
              <a:ext cx="461665" cy="1771575"/>
            </a:xfrm>
            <a:prstGeom prst="rect">
              <a:avLst/>
            </a:prstGeom>
            <a:noFill/>
          </p:spPr>
          <p:txBody>
            <a:bodyPr vert="eaVert" wrap="none" rtlCol="0">
              <a:spAutoFit/>
            </a:bodyPr>
            <a:lstStyle/>
            <a:p>
              <a:r>
                <a:rPr lang="en-GB" dirty="0"/>
                <a:t>ICMP ECHO REPLY</a:t>
              </a:r>
            </a:p>
          </p:txBody>
        </p:sp>
        <p:pic>
          <p:nvPicPr>
            <p:cNvPr id="14" name="Picture 13" descr="Radio Waves Yellow · Free vector graphic on Pixabay">
              <a:extLst>
                <a:ext uri="{FF2B5EF4-FFF2-40B4-BE49-F238E27FC236}">
                  <a16:creationId xmlns:a16="http://schemas.microsoft.com/office/drawing/2014/main" id="{5FA4A887-6D3D-4D11-B34F-8B95FF59CFF6}"/>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40663"/>
            <a:stretch/>
          </p:blipFill>
          <p:spPr>
            <a:xfrm rot="5400000">
              <a:off x="10454142" y="1630758"/>
              <a:ext cx="974059" cy="1215782"/>
            </a:xfrm>
            <a:prstGeom prst="rect">
              <a:avLst/>
            </a:prstGeom>
          </p:spPr>
        </p:pic>
        <p:pic>
          <p:nvPicPr>
            <p:cNvPr id="16" name="Picture 15" descr="Public Domain Clip Art Image | Illustration of a computer ...">
              <a:extLst>
                <a:ext uri="{FF2B5EF4-FFF2-40B4-BE49-F238E27FC236}">
                  <a16:creationId xmlns:a16="http://schemas.microsoft.com/office/drawing/2014/main" id="{B5D86B1C-3670-43CC-8482-5859B5ABD75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51662" y="4872225"/>
              <a:ext cx="791520" cy="534565"/>
            </a:xfrm>
            <a:prstGeom prst="rect">
              <a:avLst/>
            </a:prstGeom>
          </p:spPr>
        </p:pic>
        <p:pic>
          <p:nvPicPr>
            <p:cNvPr id="20" name="Picture 19" descr="Manager Avatar Person · Free vector graphic on Pixabay">
              <a:extLst>
                <a:ext uri="{FF2B5EF4-FFF2-40B4-BE49-F238E27FC236}">
                  <a16:creationId xmlns:a16="http://schemas.microsoft.com/office/drawing/2014/main" id="{930FD170-9F23-47FD-858D-560884CB426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313339" y="5394196"/>
              <a:ext cx="315551" cy="443852"/>
            </a:xfrm>
            <a:prstGeom prst="rect">
              <a:avLst/>
            </a:prstGeom>
          </p:spPr>
        </p:pic>
        <p:pic>
          <p:nvPicPr>
            <p:cNvPr id="21" name="Picture 20" descr="Sirius Infoblog: Adiestramiento Básico de Ethical Hacking">
              <a:extLst>
                <a:ext uri="{FF2B5EF4-FFF2-40B4-BE49-F238E27FC236}">
                  <a16:creationId xmlns:a16="http://schemas.microsoft.com/office/drawing/2014/main" id="{670BD2CD-BFE8-4744-9410-9DD574A57713}"/>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0402495" y="256931"/>
              <a:ext cx="1146568" cy="1154368"/>
            </a:xfrm>
            <a:prstGeom prst="rect">
              <a:avLst/>
            </a:prstGeom>
          </p:spPr>
        </p:pic>
      </p:grpSp>
      <p:pic>
        <p:nvPicPr>
          <p:cNvPr id="22" name="Picture 21" descr="Text&#10;&#10;Description automatically generated">
            <a:extLst>
              <a:ext uri="{FF2B5EF4-FFF2-40B4-BE49-F238E27FC236}">
                <a16:creationId xmlns:a16="http://schemas.microsoft.com/office/drawing/2014/main" id="{7B9CD874-0B93-47D4-8C24-0A0B416AEFA2}"/>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427511" y="3177877"/>
            <a:ext cx="4180553" cy="2516257"/>
          </a:xfrm>
          <a:prstGeom prst="rect">
            <a:avLst/>
          </a:prstGeom>
        </p:spPr>
      </p:pic>
    </p:spTree>
    <p:extLst>
      <p:ext uri="{BB962C8B-B14F-4D97-AF65-F5344CB8AC3E}">
        <p14:creationId xmlns:p14="http://schemas.microsoft.com/office/powerpoint/2010/main" val="20571469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 name="Picture 36" descr="Text&#10;&#10;Description automatically generated">
            <a:extLst>
              <a:ext uri="{FF2B5EF4-FFF2-40B4-BE49-F238E27FC236}">
                <a16:creationId xmlns:a16="http://schemas.microsoft.com/office/drawing/2014/main" id="{3952E377-68F1-49BE-A4A1-9CD9808504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30823" y="87738"/>
            <a:ext cx="4092683" cy="5642278"/>
          </a:xfrm>
          <a:prstGeom prst="rect">
            <a:avLst/>
          </a:prstGeom>
        </p:spPr>
      </p:pic>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2" y="166255"/>
            <a:ext cx="5191342" cy="1189470"/>
          </a:xfrm>
        </p:spPr>
        <p:txBody>
          <a:bodyPr>
            <a:normAutofit/>
          </a:bodyPr>
          <a:lstStyle/>
          <a:p>
            <a:r>
              <a:rPr lang="en-US" sz="3200" dirty="0"/>
              <a:t>Scanning Networks – TCP Connect/ Full Open Scan</a:t>
            </a:r>
            <a:endParaRPr lang="en-GB" sz="3200" dirty="0"/>
          </a:p>
        </p:txBody>
      </p:sp>
      <p:sp>
        <p:nvSpPr>
          <p:cNvPr id="5" name="Content Placeholder 4">
            <a:extLst>
              <a:ext uri="{FF2B5EF4-FFF2-40B4-BE49-F238E27FC236}">
                <a16:creationId xmlns:a16="http://schemas.microsoft.com/office/drawing/2014/main" id="{5A1DEAF9-14C0-4242-8C0B-612F1A0F31D3}"/>
              </a:ext>
            </a:extLst>
          </p:cNvPr>
          <p:cNvSpPr>
            <a:spLocks noGrp="1"/>
          </p:cNvSpPr>
          <p:nvPr>
            <p:ph idx="1"/>
          </p:nvPr>
        </p:nvSpPr>
        <p:spPr>
          <a:xfrm>
            <a:off x="355077" y="1355725"/>
            <a:ext cx="4748612" cy="3575934"/>
          </a:xfrm>
        </p:spPr>
        <p:txBody>
          <a:bodyPr>
            <a:noAutofit/>
          </a:bodyPr>
          <a:lstStyle/>
          <a:p>
            <a:pPr marL="355600" indent="-355600" algn="just">
              <a:buFont typeface="Courier New" panose="02070309020205020404" pitchFamily="49" charset="0"/>
              <a:buChar char="o"/>
            </a:pPr>
            <a:r>
              <a:rPr lang="en-US" sz="1800" dirty="0"/>
              <a:t>Full Open Scan can detect when a port is open after the three-way handshake</a:t>
            </a:r>
          </a:p>
          <a:p>
            <a:pPr marL="355600" indent="-355600" algn="just">
              <a:buFont typeface="Courier New" panose="02070309020205020404" pitchFamily="49" charset="0"/>
              <a:buChar char="o"/>
            </a:pPr>
            <a:r>
              <a:rPr lang="en-US" sz="1800" dirty="0"/>
              <a:t>It </a:t>
            </a:r>
            <a:r>
              <a:rPr lang="en-US" sz="1800" b="1" dirty="0">
                <a:solidFill>
                  <a:srgbClr val="FF0000"/>
                </a:solidFill>
              </a:rPr>
              <a:t>establishes full connection </a:t>
            </a:r>
            <a:r>
              <a:rPr lang="en-US" sz="1800" dirty="0"/>
              <a:t>and </a:t>
            </a:r>
            <a:r>
              <a:rPr lang="en-US" sz="1800" b="1" dirty="0">
                <a:solidFill>
                  <a:srgbClr val="FF0000"/>
                </a:solidFill>
              </a:rPr>
              <a:t>sends back RST Packets </a:t>
            </a:r>
            <a:r>
              <a:rPr lang="en-US" sz="1800" dirty="0"/>
              <a:t>to bring down</a:t>
            </a:r>
          </a:p>
          <a:p>
            <a:pPr marL="812800" lvl="1" indent="-355600" algn="just">
              <a:buFont typeface="Courier New" panose="02070309020205020404" pitchFamily="49" charset="0"/>
              <a:buChar char="o"/>
            </a:pPr>
            <a:r>
              <a:rPr lang="en-US" sz="1800" dirty="0"/>
              <a:t>Does not require super user privileges. </a:t>
            </a:r>
          </a:p>
          <a:p>
            <a:pPr marL="355600" lvl="1" indent="-355600" algn="just">
              <a:buFont typeface="Courier New" panose="02070309020205020404" pitchFamily="49" charset="0"/>
              <a:buChar char="o"/>
            </a:pPr>
            <a:endParaRPr lang="en-US" sz="1800" dirty="0"/>
          </a:p>
        </p:txBody>
      </p:sp>
      <p:sp>
        <p:nvSpPr>
          <p:cNvPr id="19" name="TextBox 18">
            <a:extLst>
              <a:ext uri="{FF2B5EF4-FFF2-40B4-BE49-F238E27FC236}">
                <a16:creationId xmlns:a16="http://schemas.microsoft.com/office/drawing/2014/main" id="{84616591-DACE-4B12-9C2C-25EF782ECBC6}"/>
              </a:ext>
            </a:extLst>
          </p:cNvPr>
          <p:cNvSpPr txBox="1"/>
          <p:nvPr/>
        </p:nvSpPr>
        <p:spPr>
          <a:xfrm>
            <a:off x="196478" y="5035484"/>
            <a:ext cx="415498" cy="369332"/>
          </a:xfrm>
          <a:prstGeom prst="rect">
            <a:avLst/>
          </a:prstGeom>
          <a:noFill/>
        </p:spPr>
        <p:txBody>
          <a:bodyPr wrap="none" rtlCol="0">
            <a:spAutoFit/>
          </a:bodyPr>
          <a:lstStyle/>
          <a:p>
            <a:r>
              <a:rPr lang="en-GB" dirty="0">
                <a:hlinkClick r:id="rId4" action="ppaction://hlinksldjump"/>
              </a:rPr>
              <a:t>&lt;&lt;</a:t>
            </a:r>
            <a:endParaRPr lang="en-GB" dirty="0"/>
          </a:p>
        </p:txBody>
      </p:sp>
      <p:grpSp>
        <p:nvGrpSpPr>
          <p:cNvPr id="7" name="Group 6">
            <a:extLst>
              <a:ext uri="{FF2B5EF4-FFF2-40B4-BE49-F238E27FC236}">
                <a16:creationId xmlns:a16="http://schemas.microsoft.com/office/drawing/2014/main" id="{035FA5AB-1BA7-4F6A-8CA3-967215F0D52E}"/>
              </a:ext>
            </a:extLst>
          </p:cNvPr>
          <p:cNvGrpSpPr/>
          <p:nvPr/>
        </p:nvGrpSpPr>
        <p:grpSpPr>
          <a:xfrm>
            <a:off x="9594636" y="87738"/>
            <a:ext cx="2332259" cy="5568459"/>
            <a:chOff x="9594636" y="87738"/>
            <a:chExt cx="2332259" cy="5568459"/>
          </a:xfrm>
        </p:grpSpPr>
        <p:pic>
          <p:nvPicPr>
            <p:cNvPr id="4" name="Picture 3" descr="Public Domain Clip Art Image | Illustration of a computer ...">
              <a:extLst>
                <a:ext uri="{FF2B5EF4-FFF2-40B4-BE49-F238E27FC236}">
                  <a16:creationId xmlns:a16="http://schemas.microsoft.com/office/drawing/2014/main" id="{247A501F-51AF-4F71-8527-5316C1246AC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67928" y="4883668"/>
              <a:ext cx="1143869" cy="772529"/>
            </a:xfrm>
            <a:prstGeom prst="rect">
              <a:avLst/>
            </a:prstGeom>
          </p:spPr>
        </p:pic>
        <p:pic>
          <p:nvPicPr>
            <p:cNvPr id="8" name="Picture 7" descr="Berkas:Flowchart Line.svg - Wikipedia bahasa Indonesia ...">
              <a:extLst>
                <a:ext uri="{FF2B5EF4-FFF2-40B4-BE49-F238E27FC236}">
                  <a16:creationId xmlns:a16="http://schemas.microsoft.com/office/drawing/2014/main" id="{4EE08C4F-ECFE-42A1-A0BF-9D2EA1E965A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10257184" y="2315025"/>
              <a:ext cx="2301877" cy="383277"/>
            </a:xfrm>
            <a:prstGeom prst="rect">
              <a:avLst/>
            </a:prstGeom>
          </p:spPr>
        </p:pic>
        <p:pic>
          <p:nvPicPr>
            <p:cNvPr id="9" name="Picture 8" descr="Berkas:Flowchart Line.svg - Wikipedia bahasa Indonesia ...">
              <a:extLst>
                <a:ext uri="{FF2B5EF4-FFF2-40B4-BE49-F238E27FC236}">
                  <a16:creationId xmlns:a16="http://schemas.microsoft.com/office/drawing/2014/main" id="{20291B74-054E-4E6E-A1D0-5045588BD33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6200000">
              <a:off x="10109260" y="3637665"/>
              <a:ext cx="2044144" cy="383277"/>
            </a:xfrm>
            <a:prstGeom prst="rect">
              <a:avLst/>
            </a:prstGeom>
          </p:spPr>
        </p:pic>
        <p:sp>
          <p:nvSpPr>
            <p:cNvPr id="10" name="TextBox 9">
              <a:extLst>
                <a:ext uri="{FF2B5EF4-FFF2-40B4-BE49-F238E27FC236}">
                  <a16:creationId xmlns:a16="http://schemas.microsoft.com/office/drawing/2014/main" id="{61889B20-6E34-409C-A1E7-1E93C4F4DB28}"/>
                </a:ext>
              </a:extLst>
            </p:cNvPr>
            <p:cNvSpPr txBox="1"/>
            <p:nvPr/>
          </p:nvSpPr>
          <p:spPr>
            <a:xfrm>
              <a:off x="11465230" y="1242106"/>
              <a:ext cx="461665" cy="2049985"/>
            </a:xfrm>
            <a:prstGeom prst="rect">
              <a:avLst/>
            </a:prstGeom>
            <a:noFill/>
          </p:spPr>
          <p:txBody>
            <a:bodyPr vert="eaVert" wrap="none" rtlCol="0">
              <a:spAutoFit/>
            </a:bodyPr>
            <a:lstStyle/>
            <a:p>
              <a:r>
                <a:rPr lang="en-GB" dirty="0"/>
                <a:t>SYN Packet + Port (n)</a:t>
              </a:r>
            </a:p>
          </p:txBody>
        </p:sp>
        <p:sp>
          <p:nvSpPr>
            <p:cNvPr id="11" name="TextBox 10">
              <a:extLst>
                <a:ext uri="{FF2B5EF4-FFF2-40B4-BE49-F238E27FC236}">
                  <a16:creationId xmlns:a16="http://schemas.microsoft.com/office/drawing/2014/main" id="{5BEF25F7-7795-423F-B2D9-AACC2E3CDEAF}"/>
                </a:ext>
              </a:extLst>
            </p:cNvPr>
            <p:cNvSpPr txBox="1"/>
            <p:nvPr/>
          </p:nvSpPr>
          <p:spPr>
            <a:xfrm rot="10800000">
              <a:off x="10715474" y="3135072"/>
              <a:ext cx="461665" cy="1716304"/>
            </a:xfrm>
            <a:prstGeom prst="rect">
              <a:avLst/>
            </a:prstGeom>
            <a:noFill/>
          </p:spPr>
          <p:txBody>
            <a:bodyPr vert="eaVert" wrap="none" rtlCol="0">
              <a:spAutoFit/>
            </a:bodyPr>
            <a:lstStyle/>
            <a:p>
              <a:r>
                <a:rPr lang="en-GB" dirty="0"/>
                <a:t>SYN + ACK Packet</a:t>
              </a:r>
            </a:p>
          </p:txBody>
        </p:sp>
        <p:pic>
          <p:nvPicPr>
            <p:cNvPr id="21" name="Picture 20" descr="Sirius Infoblog: Adiestramiento Básico de Ethical Hacking">
              <a:extLst>
                <a:ext uri="{FF2B5EF4-FFF2-40B4-BE49-F238E27FC236}">
                  <a16:creationId xmlns:a16="http://schemas.microsoft.com/office/drawing/2014/main" id="{670BD2CD-BFE8-4744-9410-9DD574A57713}"/>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239973" y="87738"/>
              <a:ext cx="1146568" cy="1154368"/>
            </a:xfrm>
            <a:prstGeom prst="rect">
              <a:avLst/>
            </a:prstGeom>
          </p:spPr>
        </p:pic>
        <p:pic>
          <p:nvPicPr>
            <p:cNvPr id="17" name="Picture 16" descr="Berkas:Flowchart Line.svg - Wikipedia bahasa Indonesia ...">
              <a:extLst>
                <a:ext uri="{FF2B5EF4-FFF2-40B4-BE49-F238E27FC236}">
                  <a16:creationId xmlns:a16="http://schemas.microsoft.com/office/drawing/2014/main" id="{4FE3F563-9E2D-4220-95ED-1787AACA03C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9202566" y="2387209"/>
              <a:ext cx="2301877" cy="383277"/>
            </a:xfrm>
            <a:prstGeom prst="rect">
              <a:avLst/>
            </a:prstGeom>
          </p:spPr>
        </p:pic>
        <p:sp>
          <p:nvSpPr>
            <p:cNvPr id="18" name="TextBox 17">
              <a:extLst>
                <a:ext uri="{FF2B5EF4-FFF2-40B4-BE49-F238E27FC236}">
                  <a16:creationId xmlns:a16="http://schemas.microsoft.com/office/drawing/2014/main" id="{8F0BE2FB-82CD-4DA3-8F11-30A85A4FA0B9}"/>
                </a:ext>
              </a:extLst>
            </p:cNvPr>
            <p:cNvSpPr txBox="1"/>
            <p:nvPr/>
          </p:nvSpPr>
          <p:spPr>
            <a:xfrm>
              <a:off x="10332224" y="1427909"/>
              <a:ext cx="461665" cy="467372"/>
            </a:xfrm>
            <a:prstGeom prst="rect">
              <a:avLst/>
            </a:prstGeom>
            <a:noFill/>
          </p:spPr>
          <p:txBody>
            <a:bodyPr vert="eaVert" wrap="none" rtlCol="0">
              <a:spAutoFit/>
            </a:bodyPr>
            <a:lstStyle/>
            <a:p>
              <a:r>
                <a:rPr lang="en-GB" dirty="0"/>
                <a:t>ACK</a:t>
              </a:r>
            </a:p>
          </p:txBody>
        </p:sp>
        <p:pic>
          <p:nvPicPr>
            <p:cNvPr id="23" name="Picture 22" descr="Berkas:Flowchart Line.svg - Wikipedia bahasa Indonesia ...">
              <a:extLst>
                <a:ext uri="{FF2B5EF4-FFF2-40B4-BE49-F238E27FC236}">
                  <a16:creationId xmlns:a16="http://schemas.microsoft.com/office/drawing/2014/main" id="{AA7B3AE6-05B5-4D2D-A93F-CBDE9FB4013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8635336" y="2387209"/>
              <a:ext cx="2301877" cy="383277"/>
            </a:xfrm>
            <a:prstGeom prst="rect">
              <a:avLst/>
            </a:prstGeom>
          </p:spPr>
        </p:pic>
        <p:sp>
          <p:nvSpPr>
            <p:cNvPr id="24" name="TextBox 23">
              <a:extLst>
                <a:ext uri="{FF2B5EF4-FFF2-40B4-BE49-F238E27FC236}">
                  <a16:creationId xmlns:a16="http://schemas.microsoft.com/office/drawing/2014/main" id="{5EEDEFE1-FB8E-4982-825D-AE50E4765836}"/>
                </a:ext>
              </a:extLst>
            </p:cNvPr>
            <p:cNvSpPr txBox="1"/>
            <p:nvPr/>
          </p:nvSpPr>
          <p:spPr>
            <a:xfrm>
              <a:off x="9764994" y="1427909"/>
              <a:ext cx="461665" cy="430759"/>
            </a:xfrm>
            <a:prstGeom prst="rect">
              <a:avLst/>
            </a:prstGeom>
            <a:noFill/>
          </p:spPr>
          <p:txBody>
            <a:bodyPr vert="eaVert" wrap="none" rtlCol="0">
              <a:spAutoFit/>
            </a:bodyPr>
            <a:lstStyle/>
            <a:p>
              <a:r>
                <a:rPr lang="en-GB" dirty="0"/>
                <a:t>RST</a:t>
              </a:r>
            </a:p>
          </p:txBody>
        </p:sp>
      </p:grpSp>
      <p:grpSp>
        <p:nvGrpSpPr>
          <p:cNvPr id="12" name="Group 11">
            <a:extLst>
              <a:ext uri="{FF2B5EF4-FFF2-40B4-BE49-F238E27FC236}">
                <a16:creationId xmlns:a16="http://schemas.microsoft.com/office/drawing/2014/main" id="{2D4C8BE2-E858-4655-8BBD-4C1364AA73CE}"/>
              </a:ext>
            </a:extLst>
          </p:cNvPr>
          <p:cNvGrpSpPr/>
          <p:nvPr/>
        </p:nvGrpSpPr>
        <p:grpSpPr>
          <a:xfrm>
            <a:off x="369861" y="3479028"/>
            <a:ext cx="4733828" cy="1234540"/>
            <a:chOff x="2147096" y="2998098"/>
            <a:chExt cx="6502482" cy="1690822"/>
          </a:xfrm>
        </p:grpSpPr>
        <p:pic>
          <p:nvPicPr>
            <p:cNvPr id="26" name="Picture 25" descr="Public Domain Clip Art Image | Illustration of a computer ...">
              <a:extLst>
                <a:ext uri="{FF2B5EF4-FFF2-40B4-BE49-F238E27FC236}">
                  <a16:creationId xmlns:a16="http://schemas.microsoft.com/office/drawing/2014/main" id="{050CAA20-C458-48BB-AC58-3F37D104369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03560">
              <a:off x="6952836" y="3508966"/>
              <a:ext cx="1696742" cy="1145920"/>
            </a:xfrm>
            <a:prstGeom prst="rect">
              <a:avLst/>
            </a:prstGeom>
          </p:spPr>
        </p:pic>
        <p:pic>
          <p:nvPicPr>
            <p:cNvPr id="27" name="Picture 26" descr="Berkas:Flowchart Line.svg - Wikipedia bahasa Indonesia ...">
              <a:extLst>
                <a:ext uri="{FF2B5EF4-FFF2-40B4-BE49-F238E27FC236}">
                  <a16:creationId xmlns:a16="http://schemas.microsoft.com/office/drawing/2014/main" id="{D8C5BBC7-8DFB-4EBE-9B4E-C0D474281D2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411183" y="3325232"/>
              <a:ext cx="2301877" cy="383277"/>
            </a:xfrm>
            <a:prstGeom prst="rect">
              <a:avLst/>
            </a:prstGeom>
          </p:spPr>
        </p:pic>
        <p:pic>
          <p:nvPicPr>
            <p:cNvPr id="28" name="Picture 27" descr="Berkas:Flowchart Line.svg - Wikipedia bahasa Indonesia ...">
              <a:extLst>
                <a:ext uri="{FF2B5EF4-FFF2-40B4-BE49-F238E27FC236}">
                  <a16:creationId xmlns:a16="http://schemas.microsoft.com/office/drawing/2014/main" id="{D33B3B19-4175-4CEB-9997-2DE4D9C17C5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0800000">
              <a:off x="4837097" y="4197825"/>
              <a:ext cx="2044144" cy="383277"/>
            </a:xfrm>
            <a:prstGeom prst="rect">
              <a:avLst/>
            </a:prstGeom>
          </p:spPr>
        </p:pic>
        <p:sp>
          <p:nvSpPr>
            <p:cNvPr id="29" name="TextBox 28">
              <a:extLst>
                <a:ext uri="{FF2B5EF4-FFF2-40B4-BE49-F238E27FC236}">
                  <a16:creationId xmlns:a16="http://schemas.microsoft.com/office/drawing/2014/main" id="{C561BB13-E4D3-4448-A213-51534DED7341}"/>
                </a:ext>
              </a:extLst>
            </p:cNvPr>
            <p:cNvSpPr txBox="1"/>
            <p:nvPr/>
          </p:nvSpPr>
          <p:spPr>
            <a:xfrm rot="16200000">
              <a:off x="4091724" y="2203938"/>
              <a:ext cx="461665" cy="2049985"/>
            </a:xfrm>
            <a:prstGeom prst="rect">
              <a:avLst/>
            </a:prstGeom>
            <a:noFill/>
          </p:spPr>
          <p:txBody>
            <a:bodyPr vert="eaVert" wrap="none" rtlCol="0">
              <a:spAutoFit/>
            </a:bodyPr>
            <a:lstStyle/>
            <a:p>
              <a:r>
                <a:rPr lang="en-GB" dirty="0"/>
                <a:t>SYN Packet + Port (n)</a:t>
              </a:r>
            </a:p>
          </p:txBody>
        </p:sp>
        <p:sp>
          <p:nvSpPr>
            <p:cNvPr id="30" name="TextBox 29">
              <a:extLst>
                <a:ext uri="{FF2B5EF4-FFF2-40B4-BE49-F238E27FC236}">
                  <a16:creationId xmlns:a16="http://schemas.microsoft.com/office/drawing/2014/main" id="{55500DDA-D536-49C6-992E-BDA74CDE651B}"/>
                </a:ext>
              </a:extLst>
            </p:cNvPr>
            <p:cNvSpPr txBox="1"/>
            <p:nvPr/>
          </p:nvSpPr>
          <p:spPr>
            <a:xfrm>
              <a:off x="6168827" y="4013159"/>
              <a:ext cx="523092" cy="369332"/>
            </a:xfrm>
            <a:prstGeom prst="rect">
              <a:avLst/>
            </a:prstGeom>
            <a:noFill/>
          </p:spPr>
          <p:txBody>
            <a:bodyPr vert="horz" wrap="none" rtlCol="0">
              <a:spAutoFit/>
            </a:bodyPr>
            <a:lstStyle/>
            <a:p>
              <a:r>
                <a:rPr lang="en-GB" dirty="0"/>
                <a:t>RST</a:t>
              </a:r>
            </a:p>
          </p:txBody>
        </p:sp>
        <p:pic>
          <p:nvPicPr>
            <p:cNvPr id="31" name="Picture 30" descr="Sirius Infoblog: Adiestramiento Básico de Ethical Hacking">
              <a:extLst>
                <a:ext uri="{FF2B5EF4-FFF2-40B4-BE49-F238E27FC236}">
                  <a16:creationId xmlns:a16="http://schemas.microsoft.com/office/drawing/2014/main" id="{FE56E4F1-9C9F-4EF7-AF99-C307C69A32D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147096" y="3534552"/>
              <a:ext cx="1146568" cy="1154368"/>
            </a:xfrm>
            <a:prstGeom prst="rect">
              <a:avLst/>
            </a:prstGeom>
          </p:spPr>
        </p:pic>
      </p:grpSp>
      <p:sp>
        <p:nvSpPr>
          <p:cNvPr id="13" name="TextBox 12">
            <a:extLst>
              <a:ext uri="{FF2B5EF4-FFF2-40B4-BE49-F238E27FC236}">
                <a16:creationId xmlns:a16="http://schemas.microsoft.com/office/drawing/2014/main" id="{F04C9AB8-D835-4B67-B1AF-4A72F941CDFB}"/>
              </a:ext>
            </a:extLst>
          </p:cNvPr>
          <p:cNvSpPr txBox="1"/>
          <p:nvPr/>
        </p:nvSpPr>
        <p:spPr>
          <a:xfrm>
            <a:off x="1500697" y="3082432"/>
            <a:ext cx="2348207" cy="369332"/>
          </a:xfrm>
          <a:prstGeom prst="rect">
            <a:avLst/>
          </a:prstGeom>
          <a:noFill/>
        </p:spPr>
        <p:txBody>
          <a:bodyPr wrap="none" rtlCol="0">
            <a:spAutoFit/>
          </a:bodyPr>
          <a:lstStyle/>
          <a:p>
            <a:r>
              <a:rPr lang="en-GB" b="1" i="1" dirty="0">
                <a:solidFill>
                  <a:srgbClr val="FF0000"/>
                </a:solidFill>
                <a:effectLst>
                  <a:outerShdw blurRad="38100" dist="38100" dir="2700000" algn="tl">
                    <a:srgbClr val="000000">
                      <a:alpha val="43137"/>
                    </a:srgbClr>
                  </a:outerShdw>
                </a:effectLst>
              </a:rPr>
              <a:t>When a Port is closed?</a:t>
            </a:r>
          </a:p>
        </p:txBody>
      </p:sp>
      <p:sp>
        <p:nvSpPr>
          <p:cNvPr id="36" name="TextBox 35">
            <a:extLst>
              <a:ext uri="{FF2B5EF4-FFF2-40B4-BE49-F238E27FC236}">
                <a16:creationId xmlns:a16="http://schemas.microsoft.com/office/drawing/2014/main" id="{847579C4-FD9C-4EE3-B474-9BC5839204B8}"/>
              </a:ext>
            </a:extLst>
          </p:cNvPr>
          <p:cNvSpPr txBox="1"/>
          <p:nvPr/>
        </p:nvSpPr>
        <p:spPr>
          <a:xfrm>
            <a:off x="8566220" y="3816110"/>
            <a:ext cx="2255233" cy="369332"/>
          </a:xfrm>
          <a:prstGeom prst="rect">
            <a:avLst/>
          </a:prstGeom>
          <a:noFill/>
        </p:spPr>
        <p:txBody>
          <a:bodyPr wrap="none" rtlCol="0">
            <a:spAutoFit/>
          </a:bodyPr>
          <a:lstStyle/>
          <a:p>
            <a:r>
              <a:rPr lang="en-GB" b="1" i="1" dirty="0">
                <a:solidFill>
                  <a:srgbClr val="FF0000"/>
                </a:solidFill>
                <a:effectLst>
                  <a:outerShdw blurRad="38100" dist="38100" dir="2700000" algn="tl">
                    <a:srgbClr val="000000">
                      <a:alpha val="43137"/>
                    </a:srgbClr>
                  </a:outerShdw>
                </a:effectLst>
              </a:rPr>
              <a:t>When a Port is Open?</a:t>
            </a:r>
          </a:p>
        </p:txBody>
      </p:sp>
    </p:spTree>
    <p:extLst>
      <p:ext uri="{BB962C8B-B14F-4D97-AF65-F5344CB8AC3E}">
        <p14:creationId xmlns:p14="http://schemas.microsoft.com/office/powerpoint/2010/main" val="35906526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2" y="166255"/>
            <a:ext cx="5191342" cy="1189470"/>
          </a:xfrm>
        </p:spPr>
        <p:txBody>
          <a:bodyPr>
            <a:normAutofit/>
          </a:bodyPr>
          <a:lstStyle/>
          <a:p>
            <a:r>
              <a:rPr lang="en-US" sz="3200" dirty="0"/>
              <a:t>Scanning Networks – Half Open Scan</a:t>
            </a:r>
            <a:endParaRPr lang="en-GB" sz="3200" dirty="0"/>
          </a:p>
        </p:txBody>
      </p:sp>
      <p:sp>
        <p:nvSpPr>
          <p:cNvPr id="5" name="Content Placeholder 4">
            <a:extLst>
              <a:ext uri="{FF2B5EF4-FFF2-40B4-BE49-F238E27FC236}">
                <a16:creationId xmlns:a16="http://schemas.microsoft.com/office/drawing/2014/main" id="{5A1DEAF9-14C0-4242-8C0B-612F1A0F31D3}"/>
              </a:ext>
            </a:extLst>
          </p:cNvPr>
          <p:cNvSpPr>
            <a:spLocks noGrp="1"/>
          </p:cNvSpPr>
          <p:nvPr>
            <p:ph idx="1"/>
          </p:nvPr>
        </p:nvSpPr>
        <p:spPr>
          <a:xfrm>
            <a:off x="355077" y="1355725"/>
            <a:ext cx="4748612" cy="3575934"/>
          </a:xfrm>
        </p:spPr>
        <p:txBody>
          <a:bodyPr>
            <a:noAutofit/>
          </a:bodyPr>
          <a:lstStyle/>
          <a:p>
            <a:pPr marL="355600" indent="-355600" algn="just">
              <a:buFont typeface="Courier New" panose="02070309020205020404" pitchFamily="49" charset="0"/>
              <a:buChar char="o"/>
            </a:pPr>
            <a:r>
              <a:rPr lang="en-US" sz="1800" dirty="0"/>
              <a:t>Otherwise, Stealth Scan can reset the TCP Connection between the client and the server quickly before the three-way handshake, resulting in a half open connection.</a:t>
            </a:r>
          </a:p>
          <a:p>
            <a:pPr marL="355600" indent="-355600" algn="just">
              <a:buFont typeface="Courier New" panose="02070309020205020404" pitchFamily="49" charset="0"/>
              <a:buChar char="o"/>
            </a:pPr>
            <a:r>
              <a:rPr lang="en-US" sz="1800" dirty="0"/>
              <a:t>This technique is used to bypass firewall rules, logging mechanism and hide under network traffic.</a:t>
            </a:r>
          </a:p>
        </p:txBody>
      </p:sp>
      <p:sp>
        <p:nvSpPr>
          <p:cNvPr id="19" name="TextBox 18">
            <a:extLst>
              <a:ext uri="{FF2B5EF4-FFF2-40B4-BE49-F238E27FC236}">
                <a16:creationId xmlns:a16="http://schemas.microsoft.com/office/drawing/2014/main" id="{84616591-DACE-4B12-9C2C-25EF782ECBC6}"/>
              </a:ext>
            </a:extLst>
          </p:cNvPr>
          <p:cNvSpPr txBox="1"/>
          <p:nvPr/>
        </p:nvSpPr>
        <p:spPr>
          <a:xfrm>
            <a:off x="196478" y="5035484"/>
            <a:ext cx="415498" cy="369332"/>
          </a:xfrm>
          <a:prstGeom prst="rect">
            <a:avLst/>
          </a:prstGeom>
          <a:noFill/>
        </p:spPr>
        <p:txBody>
          <a:bodyPr wrap="none" rtlCol="0">
            <a:spAutoFit/>
          </a:bodyPr>
          <a:lstStyle/>
          <a:p>
            <a:r>
              <a:rPr lang="en-GB" dirty="0">
                <a:hlinkClick r:id="rId3" action="ppaction://hlinksldjump"/>
              </a:rPr>
              <a:t>&lt;&lt;</a:t>
            </a:r>
            <a:endParaRPr lang="en-GB" dirty="0"/>
          </a:p>
        </p:txBody>
      </p:sp>
      <p:grpSp>
        <p:nvGrpSpPr>
          <p:cNvPr id="7" name="Group 6">
            <a:extLst>
              <a:ext uri="{FF2B5EF4-FFF2-40B4-BE49-F238E27FC236}">
                <a16:creationId xmlns:a16="http://schemas.microsoft.com/office/drawing/2014/main" id="{035FA5AB-1BA7-4F6A-8CA3-967215F0D52E}"/>
              </a:ext>
            </a:extLst>
          </p:cNvPr>
          <p:cNvGrpSpPr/>
          <p:nvPr/>
        </p:nvGrpSpPr>
        <p:grpSpPr>
          <a:xfrm>
            <a:off x="10116031" y="87738"/>
            <a:ext cx="1810864" cy="5568459"/>
            <a:chOff x="10116031" y="87738"/>
            <a:chExt cx="1810864" cy="5568459"/>
          </a:xfrm>
        </p:grpSpPr>
        <p:pic>
          <p:nvPicPr>
            <p:cNvPr id="4" name="Picture 3" descr="Public Domain Clip Art Image | Illustration of a computer ...">
              <a:extLst>
                <a:ext uri="{FF2B5EF4-FFF2-40B4-BE49-F238E27FC236}">
                  <a16:creationId xmlns:a16="http://schemas.microsoft.com/office/drawing/2014/main" id="{247A501F-51AF-4F71-8527-5316C1246AC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467928" y="4883668"/>
              <a:ext cx="1143869" cy="772529"/>
            </a:xfrm>
            <a:prstGeom prst="rect">
              <a:avLst/>
            </a:prstGeom>
          </p:spPr>
        </p:pic>
        <p:pic>
          <p:nvPicPr>
            <p:cNvPr id="8" name="Picture 7" descr="Berkas:Flowchart Line.svg - Wikipedia bahasa Indonesia ...">
              <a:extLst>
                <a:ext uri="{FF2B5EF4-FFF2-40B4-BE49-F238E27FC236}">
                  <a16:creationId xmlns:a16="http://schemas.microsoft.com/office/drawing/2014/main" id="{4EE08C4F-ECFE-42A1-A0BF-9D2EA1E965A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10257184" y="2315025"/>
              <a:ext cx="2301877" cy="383277"/>
            </a:xfrm>
            <a:prstGeom prst="rect">
              <a:avLst/>
            </a:prstGeom>
          </p:spPr>
        </p:pic>
        <p:pic>
          <p:nvPicPr>
            <p:cNvPr id="9" name="Picture 8" descr="Berkas:Flowchart Line.svg - Wikipedia bahasa Indonesia ...">
              <a:extLst>
                <a:ext uri="{FF2B5EF4-FFF2-40B4-BE49-F238E27FC236}">
                  <a16:creationId xmlns:a16="http://schemas.microsoft.com/office/drawing/2014/main" id="{20291B74-054E-4E6E-A1D0-5045588BD33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6200000">
              <a:off x="10109260" y="3637665"/>
              <a:ext cx="2044144" cy="383277"/>
            </a:xfrm>
            <a:prstGeom prst="rect">
              <a:avLst/>
            </a:prstGeom>
          </p:spPr>
        </p:pic>
        <p:sp>
          <p:nvSpPr>
            <p:cNvPr id="10" name="TextBox 9">
              <a:extLst>
                <a:ext uri="{FF2B5EF4-FFF2-40B4-BE49-F238E27FC236}">
                  <a16:creationId xmlns:a16="http://schemas.microsoft.com/office/drawing/2014/main" id="{61889B20-6E34-409C-A1E7-1E93C4F4DB28}"/>
                </a:ext>
              </a:extLst>
            </p:cNvPr>
            <p:cNvSpPr txBox="1"/>
            <p:nvPr/>
          </p:nvSpPr>
          <p:spPr>
            <a:xfrm>
              <a:off x="11465230" y="1242106"/>
              <a:ext cx="461665" cy="1383905"/>
            </a:xfrm>
            <a:prstGeom prst="rect">
              <a:avLst/>
            </a:prstGeom>
            <a:noFill/>
          </p:spPr>
          <p:txBody>
            <a:bodyPr vert="eaVert" wrap="none" rtlCol="0">
              <a:spAutoFit/>
            </a:bodyPr>
            <a:lstStyle/>
            <a:p>
              <a:r>
                <a:rPr lang="en-GB" dirty="0"/>
                <a:t>SYN (Port  80)</a:t>
              </a:r>
            </a:p>
          </p:txBody>
        </p:sp>
        <p:sp>
          <p:nvSpPr>
            <p:cNvPr id="11" name="TextBox 10">
              <a:extLst>
                <a:ext uri="{FF2B5EF4-FFF2-40B4-BE49-F238E27FC236}">
                  <a16:creationId xmlns:a16="http://schemas.microsoft.com/office/drawing/2014/main" id="{5BEF25F7-7795-423F-B2D9-AACC2E3CDEAF}"/>
                </a:ext>
              </a:extLst>
            </p:cNvPr>
            <p:cNvSpPr txBox="1"/>
            <p:nvPr/>
          </p:nvSpPr>
          <p:spPr>
            <a:xfrm rot="10800000">
              <a:off x="10715474" y="3135072"/>
              <a:ext cx="461665" cy="1716304"/>
            </a:xfrm>
            <a:prstGeom prst="rect">
              <a:avLst/>
            </a:prstGeom>
            <a:noFill/>
          </p:spPr>
          <p:txBody>
            <a:bodyPr vert="eaVert" wrap="none" rtlCol="0">
              <a:spAutoFit/>
            </a:bodyPr>
            <a:lstStyle/>
            <a:p>
              <a:r>
                <a:rPr lang="en-GB" dirty="0"/>
                <a:t>SYN + ACK Packet</a:t>
              </a:r>
            </a:p>
          </p:txBody>
        </p:sp>
        <p:pic>
          <p:nvPicPr>
            <p:cNvPr id="21" name="Picture 20" descr="Sirius Infoblog: Adiestramiento Básico de Ethical Hacking">
              <a:extLst>
                <a:ext uri="{FF2B5EF4-FFF2-40B4-BE49-F238E27FC236}">
                  <a16:creationId xmlns:a16="http://schemas.microsoft.com/office/drawing/2014/main" id="{670BD2CD-BFE8-4744-9410-9DD574A5771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239973" y="87738"/>
              <a:ext cx="1146568" cy="1154368"/>
            </a:xfrm>
            <a:prstGeom prst="rect">
              <a:avLst/>
            </a:prstGeom>
          </p:spPr>
        </p:pic>
        <p:pic>
          <p:nvPicPr>
            <p:cNvPr id="23" name="Picture 22" descr="Berkas:Flowchart Line.svg - Wikipedia bahasa Indonesia ...">
              <a:extLst>
                <a:ext uri="{FF2B5EF4-FFF2-40B4-BE49-F238E27FC236}">
                  <a16:creationId xmlns:a16="http://schemas.microsoft.com/office/drawing/2014/main" id="{AA7B3AE6-05B5-4D2D-A93F-CBDE9FB4013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9156731" y="2374007"/>
              <a:ext cx="2301877" cy="383277"/>
            </a:xfrm>
            <a:prstGeom prst="rect">
              <a:avLst/>
            </a:prstGeom>
          </p:spPr>
        </p:pic>
        <p:sp>
          <p:nvSpPr>
            <p:cNvPr id="24" name="TextBox 23">
              <a:extLst>
                <a:ext uri="{FF2B5EF4-FFF2-40B4-BE49-F238E27FC236}">
                  <a16:creationId xmlns:a16="http://schemas.microsoft.com/office/drawing/2014/main" id="{5EEDEFE1-FB8E-4982-825D-AE50E4765836}"/>
                </a:ext>
              </a:extLst>
            </p:cNvPr>
            <p:cNvSpPr txBox="1"/>
            <p:nvPr/>
          </p:nvSpPr>
          <p:spPr>
            <a:xfrm>
              <a:off x="10286389" y="1414707"/>
              <a:ext cx="461665" cy="430759"/>
            </a:xfrm>
            <a:prstGeom prst="rect">
              <a:avLst/>
            </a:prstGeom>
            <a:noFill/>
          </p:spPr>
          <p:txBody>
            <a:bodyPr vert="eaVert" wrap="none" rtlCol="0">
              <a:spAutoFit/>
            </a:bodyPr>
            <a:lstStyle/>
            <a:p>
              <a:r>
                <a:rPr lang="en-GB" dirty="0"/>
                <a:t>RST</a:t>
              </a:r>
            </a:p>
          </p:txBody>
        </p:sp>
      </p:grpSp>
      <p:grpSp>
        <p:nvGrpSpPr>
          <p:cNvPr id="12" name="Group 11">
            <a:extLst>
              <a:ext uri="{FF2B5EF4-FFF2-40B4-BE49-F238E27FC236}">
                <a16:creationId xmlns:a16="http://schemas.microsoft.com/office/drawing/2014/main" id="{2D4C8BE2-E858-4655-8BBD-4C1364AA73CE}"/>
              </a:ext>
            </a:extLst>
          </p:cNvPr>
          <p:cNvGrpSpPr/>
          <p:nvPr/>
        </p:nvGrpSpPr>
        <p:grpSpPr>
          <a:xfrm>
            <a:off x="379202" y="3670363"/>
            <a:ext cx="4733828" cy="1296832"/>
            <a:chOff x="2147096" y="2912783"/>
            <a:chExt cx="6502482" cy="1776137"/>
          </a:xfrm>
        </p:grpSpPr>
        <p:pic>
          <p:nvPicPr>
            <p:cNvPr id="26" name="Picture 25" descr="Public Domain Clip Art Image | Illustration of a computer ...">
              <a:extLst>
                <a:ext uri="{FF2B5EF4-FFF2-40B4-BE49-F238E27FC236}">
                  <a16:creationId xmlns:a16="http://schemas.microsoft.com/office/drawing/2014/main" id="{050CAA20-C458-48BB-AC58-3F37D104369A}"/>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203560">
              <a:off x="6952836" y="3508966"/>
              <a:ext cx="1696742" cy="1145920"/>
            </a:xfrm>
            <a:prstGeom prst="rect">
              <a:avLst/>
            </a:prstGeom>
          </p:spPr>
        </p:pic>
        <p:pic>
          <p:nvPicPr>
            <p:cNvPr id="27" name="Picture 26" descr="Berkas:Flowchart Line.svg - Wikipedia bahasa Indonesia ...">
              <a:extLst>
                <a:ext uri="{FF2B5EF4-FFF2-40B4-BE49-F238E27FC236}">
                  <a16:creationId xmlns:a16="http://schemas.microsoft.com/office/drawing/2014/main" id="{D8C5BBC7-8DFB-4EBE-9B4E-C0D474281D2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11183" y="3325232"/>
              <a:ext cx="2301877" cy="383277"/>
            </a:xfrm>
            <a:prstGeom prst="rect">
              <a:avLst/>
            </a:prstGeom>
          </p:spPr>
        </p:pic>
        <p:pic>
          <p:nvPicPr>
            <p:cNvPr id="28" name="Picture 27" descr="Berkas:Flowchart Line.svg - Wikipedia bahasa Indonesia ...">
              <a:extLst>
                <a:ext uri="{FF2B5EF4-FFF2-40B4-BE49-F238E27FC236}">
                  <a16:creationId xmlns:a16="http://schemas.microsoft.com/office/drawing/2014/main" id="{D33B3B19-4175-4CEB-9997-2DE4D9C17C5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0800000">
              <a:off x="4837097" y="4197825"/>
              <a:ext cx="2044144" cy="383277"/>
            </a:xfrm>
            <a:prstGeom prst="rect">
              <a:avLst/>
            </a:prstGeom>
          </p:spPr>
        </p:pic>
        <p:sp>
          <p:nvSpPr>
            <p:cNvPr id="29" name="TextBox 28">
              <a:extLst>
                <a:ext uri="{FF2B5EF4-FFF2-40B4-BE49-F238E27FC236}">
                  <a16:creationId xmlns:a16="http://schemas.microsoft.com/office/drawing/2014/main" id="{C561BB13-E4D3-4448-A213-51534DED7341}"/>
                </a:ext>
              </a:extLst>
            </p:cNvPr>
            <p:cNvSpPr txBox="1"/>
            <p:nvPr/>
          </p:nvSpPr>
          <p:spPr>
            <a:xfrm rot="16200000">
              <a:off x="4006409" y="2314783"/>
              <a:ext cx="632295" cy="1828295"/>
            </a:xfrm>
            <a:prstGeom prst="rect">
              <a:avLst/>
            </a:prstGeom>
            <a:noFill/>
          </p:spPr>
          <p:txBody>
            <a:bodyPr vert="eaVert" wrap="none" rtlCol="0">
              <a:spAutoFit/>
            </a:bodyPr>
            <a:lstStyle/>
            <a:p>
              <a:r>
                <a:rPr lang="en-GB" dirty="0"/>
                <a:t>SYN (Port 80)</a:t>
              </a:r>
            </a:p>
          </p:txBody>
        </p:sp>
        <p:sp>
          <p:nvSpPr>
            <p:cNvPr id="30" name="TextBox 29">
              <a:extLst>
                <a:ext uri="{FF2B5EF4-FFF2-40B4-BE49-F238E27FC236}">
                  <a16:creationId xmlns:a16="http://schemas.microsoft.com/office/drawing/2014/main" id="{55500DDA-D536-49C6-992E-BDA74CDE651B}"/>
                </a:ext>
              </a:extLst>
            </p:cNvPr>
            <p:cNvSpPr txBox="1"/>
            <p:nvPr/>
          </p:nvSpPr>
          <p:spPr>
            <a:xfrm>
              <a:off x="6168827" y="4013159"/>
              <a:ext cx="523092" cy="369332"/>
            </a:xfrm>
            <a:prstGeom prst="rect">
              <a:avLst/>
            </a:prstGeom>
            <a:noFill/>
          </p:spPr>
          <p:txBody>
            <a:bodyPr vert="horz" wrap="none" rtlCol="0">
              <a:spAutoFit/>
            </a:bodyPr>
            <a:lstStyle/>
            <a:p>
              <a:r>
                <a:rPr lang="en-GB" dirty="0"/>
                <a:t>RST</a:t>
              </a:r>
            </a:p>
          </p:txBody>
        </p:sp>
        <p:pic>
          <p:nvPicPr>
            <p:cNvPr id="31" name="Picture 30" descr="Sirius Infoblog: Adiestramiento Básico de Ethical Hacking">
              <a:extLst>
                <a:ext uri="{FF2B5EF4-FFF2-40B4-BE49-F238E27FC236}">
                  <a16:creationId xmlns:a16="http://schemas.microsoft.com/office/drawing/2014/main" id="{FE56E4F1-9C9F-4EF7-AF99-C307C69A32D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147096" y="3534552"/>
              <a:ext cx="1146568" cy="1154368"/>
            </a:xfrm>
            <a:prstGeom prst="rect">
              <a:avLst/>
            </a:prstGeom>
          </p:spPr>
        </p:pic>
      </p:grpSp>
      <p:sp>
        <p:nvSpPr>
          <p:cNvPr id="13" name="TextBox 12">
            <a:extLst>
              <a:ext uri="{FF2B5EF4-FFF2-40B4-BE49-F238E27FC236}">
                <a16:creationId xmlns:a16="http://schemas.microsoft.com/office/drawing/2014/main" id="{F04C9AB8-D835-4B67-B1AF-4A72F941CDFB}"/>
              </a:ext>
            </a:extLst>
          </p:cNvPr>
          <p:cNvSpPr txBox="1"/>
          <p:nvPr/>
        </p:nvSpPr>
        <p:spPr>
          <a:xfrm>
            <a:off x="1666429" y="5351540"/>
            <a:ext cx="2348207" cy="369332"/>
          </a:xfrm>
          <a:prstGeom prst="rect">
            <a:avLst/>
          </a:prstGeom>
          <a:noFill/>
        </p:spPr>
        <p:txBody>
          <a:bodyPr wrap="none" rtlCol="0">
            <a:spAutoFit/>
          </a:bodyPr>
          <a:lstStyle/>
          <a:p>
            <a:r>
              <a:rPr lang="en-GB" b="1" i="1" dirty="0">
                <a:solidFill>
                  <a:srgbClr val="FF0000"/>
                </a:solidFill>
                <a:effectLst>
                  <a:outerShdw blurRad="38100" dist="38100" dir="2700000" algn="tl">
                    <a:srgbClr val="000000">
                      <a:alpha val="43137"/>
                    </a:srgbClr>
                  </a:outerShdw>
                </a:effectLst>
              </a:rPr>
              <a:t>When a Port is closed?</a:t>
            </a:r>
          </a:p>
        </p:txBody>
      </p:sp>
      <p:sp>
        <p:nvSpPr>
          <p:cNvPr id="36" name="TextBox 35">
            <a:extLst>
              <a:ext uri="{FF2B5EF4-FFF2-40B4-BE49-F238E27FC236}">
                <a16:creationId xmlns:a16="http://schemas.microsoft.com/office/drawing/2014/main" id="{847579C4-FD9C-4EE3-B474-9BC5839204B8}"/>
              </a:ext>
            </a:extLst>
          </p:cNvPr>
          <p:cNvSpPr txBox="1"/>
          <p:nvPr/>
        </p:nvSpPr>
        <p:spPr>
          <a:xfrm>
            <a:off x="8315500" y="4111432"/>
            <a:ext cx="2255233" cy="369332"/>
          </a:xfrm>
          <a:prstGeom prst="rect">
            <a:avLst/>
          </a:prstGeom>
          <a:noFill/>
        </p:spPr>
        <p:txBody>
          <a:bodyPr wrap="none" rtlCol="0">
            <a:spAutoFit/>
          </a:bodyPr>
          <a:lstStyle/>
          <a:p>
            <a:r>
              <a:rPr lang="en-GB" b="1" i="1" dirty="0">
                <a:solidFill>
                  <a:srgbClr val="FF0000"/>
                </a:solidFill>
                <a:effectLst>
                  <a:outerShdw blurRad="38100" dist="38100" dir="2700000" algn="tl">
                    <a:srgbClr val="000000">
                      <a:alpha val="43137"/>
                    </a:srgbClr>
                  </a:outerShdw>
                </a:effectLst>
              </a:rPr>
              <a:t>When a Port is Open?</a:t>
            </a:r>
          </a:p>
        </p:txBody>
      </p:sp>
      <p:sp>
        <p:nvSpPr>
          <p:cNvPr id="32" name="TextBox 31">
            <a:extLst>
              <a:ext uri="{FF2B5EF4-FFF2-40B4-BE49-F238E27FC236}">
                <a16:creationId xmlns:a16="http://schemas.microsoft.com/office/drawing/2014/main" id="{32BC572D-F869-46B1-AF7A-734B222C8BFE}"/>
              </a:ext>
            </a:extLst>
          </p:cNvPr>
          <p:cNvSpPr txBox="1"/>
          <p:nvPr/>
        </p:nvSpPr>
        <p:spPr>
          <a:xfrm>
            <a:off x="5182378" y="709394"/>
            <a:ext cx="4885196" cy="646331"/>
          </a:xfrm>
          <a:prstGeom prst="rect">
            <a:avLst/>
          </a:prstGeom>
          <a:noFill/>
        </p:spPr>
        <p:txBody>
          <a:bodyPr wrap="square">
            <a:spAutoFit/>
          </a:bodyPr>
          <a:lstStyle/>
          <a:p>
            <a:pPr algn="just"/>
            <a:r>
              <a:rPr lang="en-US"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The Attacker sends a single SYN packet to the target to app. port</a:t>
            </a:r>
          </a:p>
        </p:txBody>
      </p:sp>
      <p:sp>
        <p:nvSpPr>
          <p:cNvPr id="33" name="TextBox 32">
            <a:extLst>
              <a:ext uri="{FF2B5EF4-FFF2-40B4-BE49-F238E27FC236}">
                <a16:creationId xmlns:a16="http://schemas.microsoft.com/office/drawing/2014/main" id="{E894ECDD-990C-4A45-A9CA-622A7CF306DF}"/>
              </a:ext>
            </a:extLst>
          </p:cNvPr>
          <p:cNvSpPr txBox="1"/>
          <p:nvPr/>
        </p:nvSpPr>
        <p:spPr>
          <a:xfrm>
            <a:off x="5182378" y="1522300"/>
            <a:ext cx="4885196" cy="369332"/>
          </a:xfrm>
          <a:prstGeom prst="rect">
            <a:avLst/>
          </a:prstGeom>
          <a:noFill/>
        </p:spPr>
        <p:txBody>
          <a:bodyPr wrap="square">
            <a:spAutoFit/>
          </a:bodyPr>
          <a:lstStyle/>
          <a:p>
            <a:pPr algn="just"/>
            <a:r>
              <a:rPr lang="en-US"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An open port: sends the SYN/ACK packet</a:t>
            </a:r>
          </a:p>
        </p:txBody>
      </p:sp>
      <p:sp>
        <p:nvSpPr>
          <p:cNvPr id="34" name="TextBox 33">
            <a:extLst>
              <a:ext uri="{FF2B5EF4-FFF2-40B4-BE49-F238E27FC236}">
                <a16:creationId xmlns:a16="http://schemas.microsoft.com/office/drawing/2014/main" id="{41FC43F4-ABCE-4A94-AD76-6EAB01406CCB}"/>
              </a:ext>
            </a:extLst>
          </p:cNvPr>
          <p:cNvSpPr txBox="1"/>
          <p:nvPr/>
        </p:nvSpPr>
        <p:spPr>
          <a:xfrm>
            <a:off x="5182378" y="2058207"/>
            <a:ext cx="4885196" cy="646331"/>
          </a:xfrm>
          <a:prstGeom prst="rect">
            <a:avLst/>
          </a:prstGeom>
          <a:noFill/>
        </p:spPr>
        <p:txBody>
          <a:bodyPr wrap="square">
            <a:spAutoFit/>
          </a:bodyPr>
          <a:lstStyle/>
          <a:p>
            <a:pPr algn="just"/>
            <a:r>
              <a:rPr lang="en-US"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The Attacker sends back RST packet, stating the remote port is in CLOSED state</a:t>
            </a:r>
          </a:p>
        </p:txBody>
      </p:sp>
      <p:sp>
        <p:nvSpPr>
          <p:cNvPr id="35" name="TextBox 34">
            <a:extLst>
              <a:ext uri="{FF2B5EF4-FFF2-40B4-BE49-F238E27FC236}">
                <a16:creationId xmlns:a16="http://schemas.microsoft.com/office/drawing/2014/main" id="{E6D091CD-B971-41E8-8112-8C6C5CA94C76}"/>
              </a:ext>
            </a:extLst>
          </p:cNvPr>
          <p:cNvSpPr txBox="1"/>
          <p:nvPr/>
        </p:nvSpPr>
        <p:spPr>
          <a:xfrm>
            <a:off x="5182378" y="2961782"/>
            <a:ext cx="4885196" cy="646331"/>
          </a:xfrm>
          <a:prstGeom prst="rect">
            <a:avLst/>
          </a:prstGeom>
          <a:noFill/>
        </p:spPr>
        <p:txBody>
          <a:bodyPr wrap="square">
            <a:spAutoFit/>
          </a:bodyPr>
          <a:lstStyle/>
          <a:p>
            <a:pPr algn="just"/>
            <a:r>
              <a:rPr lang="en-US"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The Targets sends the RST packet to close the initiation before a connection is established</a:t>
            </a:r>
          </a:p>
        </p:txBody>
      </p:sp>
    </p:spTree>
    <p:extLst>
      <p:ext uri="{BB962C8B-B14F-4D97-AF65-F5344CB8AC3E}">
        <p14:creationId xmlns:p14="http://schemas.microsoft.com/office/powerpoint/2010/main" val="968235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fade">
                                      <p:cBhvr>
                                        <p:cTn id="12" dur="500"/>
                                        <p:tgtEl>
                                          <p:spTgt spid="3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5"/>
                                        </p:tgtEl>
                                        <p:attrNameLst>
                                          <p:attrName>style.visibility</p:attrName>
                                        </p:attrNameLst>
                                      </p:cBhvr>
                                      <p:to>
                                        <p:strVal val="visible"/>
                                      </p:to>
                                    </p:set>
                                    <p:animEffect transition="in" filter="fade">
                                      <p:cBhvr>
                                        <p:cTn id="22"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p:bldP spid="3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2" y="166255"/>
            <a:ext cx="5191342" cy="1189470"/>
          </a:xfrm>
        </p:spPr>
        <p:txBody>
          <a:bodyPr>
            <a:normAutofit/>
          </a:bodyPr>
          <a:lstStyle/>
          <a:p>
            <a:r>
              <a:rPr lang="en-US" sz="3200" dirty="0"/>
              <a:t>Scanning Networks – Inverse TCP Flag Scan</a:t>
            </a:r>
            <a:endParaRPr lang="en-GB" sz="3200" dirty="0"/>
          </a:p>
        </p:txBody>
      </p:sp>
      <p:sp>
        <p:nvSpPr>
          <p:cNvPr id="5" name="Content Placeholder 4">
            <a:extLst>
              <a:ext uri="{FF2B5EF4-FFF2-40B4-BE49-F238E27FC236}">
                <a16:creationId xmlns:a16="http://schemas.microsoft.com/office/drawing/2014/main" id="{5A1DEAF9-14C0-4242-8C0B-612F1A0F31D3}"/>
              </a:ext>
            </a:extLst>
          </p:cNvPr>
          <p:cNvSpPr>
            <a:spLocks noGrp="1"/>
          </p:cNvSpPr>
          <p:nvPr>
            <p:ph idx="1"/>
          </p:nvPr>
        </p:nvSpPr>
        <p:spPr>
          <a:xfrm>
            <a:off x="355076" y="1355725"/>
            <a:ext cx="8715771" cy="3575934"/>
          </a:xfrm>
        </p:spPr>
        <p:txBody>
          <a:bodyPr>
            <a:noAutofit/>
          </a:bodyPr>
          <a:lstStyle/>
          <a:p>
            <a:pPr marL="355600" indent="-355600" algn="just">
              <a:buFont typeface="Courier New" panose="02070309020205020404" pitchFamily="49" charset="0"/>
              <a:buChar char="o"/>
            </a:pPr>
            <a:r>
              <a:rPr lang="en-US" sz="1800" dirty="0"/>
              <a:t>Attackers send TCP probe packets with a TCP Flag (FIN, URG, PSH) set or with no flags.</a:t>
            </a:r>
          </a:p>
          <a:p>
            <a:pPr algn="just">
              <a:buFont typeface="Wingdings" panose="05000000000000000000" pitchFamily="2" charset="2"/>
              <a:buChar char="Ø"/>
            </a:pPr>
            <a:r>
              <a:rPr lang="en-US" sz="1800" dirty="0"/>
              <a:t>No Response? </a:t>
            </a:r>
            <a:r>
              <a:rPr lang="en-US" sz="1800" dirty="0">
                <a:sym typeface="Wingdings" panose="05000000000000000000" pitchFamily="2" charset="2"/>
              </a:rPr>
              <a:t> Port is Open</a:t>
            </a:r>
          </a:p>
          <a:p>
            <a:pPr algn="just">
              <a:buFont typeface="Wingdings" panose="05000000000000000000" pitchFamily="2" charset="2"/>
              <a:buChar char="Ø"/>
            </a:pPr>
            <a:r>
              <a:rPr lang="en-US" sz="1800" dirty="0">
                <a:sym typeface="Wingdings" panose="05000000000000000000" pitchFamily="2" charset="2"/>
              </a:rPr>
              <a:t>RST  Port is Closed</a:t>
            </a:r>
            <a:endParaRPr lang="en-US" sz="1800" dirty="0"/>
          </a:p>
        </p:txBody>
      </p:sp>
      <p:sp>
        <p:nvSpPr>
          <p:cNvPr id="13" name="TextBox 12">
            <a:extLst>
              <a:ext uri="{FF2B5EF4-FFF2-40B4-BE49-F238E27FC236}">
                <a16:creationId xmlns:a16="http://schemas.microsoft.com/office/drawing/2014/main" id="{F04C9AB8-D835-4B67-B1AF-4A72F941CDFB}"/>
              </a:ext>
            </a:extLst>
          </p:cNvPr>
          <p:cNvSpPr txBox="1"/>
          <p:nvPr/>
        </p:nvSpPr>
        <p:spPr>
          <a:xfrm>
            <a:off x="449358" y="4010741"/>
            <a:ext cx="2348207" cy="369332"/>
          </a:xfrm>
          <a:prstGeom prst="rect">
            <a:avLst/>
          </a:prstGeom>
          <a:noFill/>
        </p:spPr>
        <p:txBody>
          <a:bodyPr wrap="none" rtlCol="0">
            <a:spAutoFit/>
          </a:bodyPr>
          <a:lstStyle/>
          <a:p>
            <a:r>
              <a:rPr lang="en-GB" b="1" i="1" dirty="0">
                <a:solidFill>
                  <a:srgbClr val="FF0000"/>
                </a:solidFill>
                <a:effectLst>
                  <a:outerShdw blurRad="38100" dist="38100" dir="2700000" algn="tl">
                    <a:srgbClr val="000000">
                      <a:alpha val="43137"/>
                    </a:srgbClr>
                  </a:outerShdw>
                </a:effectLst>
              </a:rPr>
              <a:t>When a Port is closed?</a:t>
            </a:r>
          </a:p>
        </p:txBody>
      </p:sp>
      <p:sp>
        <p:nvSpPr>
          <p:cNvPr id="36" name="TextBox 35">
            <a:extLst>
              <a:ext uri="{FF2B5EF4-FFF2-40B4-BE49-F238E27FC236}">
                <a16:creationId xmlns:a16="http://schemas.microsoft.com/office/drawing/2014/main" id="{847579C4-FD9C-4EE3-B474-9BC5839204B8}"/>
              </a:ext>
            </a:extLst>
          </p:cNvPr>
          <p:cNvSpPr txBox="1"/>
          <p:nvPr/>
        </p:nvSpPr>
        <p:spPr>
          <a:xfrm>
            <a:off x="443575" y="2780971"/>
            <a:ext cx="2255233" cy="369332"/>
          </a:xfrm>
          <a:prstGeom prst="rect">
            <a:avLst/>
          </a:prstGeom>
          <a:noFill/>
        </p:spPr>
        <p:txBody>
          <a:bodyPr wrap="none" rtlCol="0">
            <a:spAutoFit/>
          </a:bodyPr>
          <a:lstStyle/>
          <a:p>
            <a:r>
              <a:rPr lang="en-GB" b="1" i="1" dirty="0">
                <a:solidFill>
                  <a:srgbClr val="FF0000"/>
                </a:solidFill>
                <a:effectLst>
                  <a:outerShdw blurRad="38100" dist="38100" dir="2700000" algn="tl">
                    <a:srgbClr val="000000">
                      <a:alpha val="43137"/>
                    </a:srgbClr>
                  </a:outerShdw>
                </a:effectLst>
              </a:rPr>
              <a:t>When a Port is Open?</a:t>
            </a:r>
          </a:p>
        </p:txBody>
      </p:sp>
      <p:grpSp>
        <p:nvGrpSpPr>
          <p:cNvPr id="3" name="Group 2">
            <a:extLst>
              <a:ext uri="{FF2B5EF4-FFF2-40B4-BE49-F238E27FC236}">
                <a16:creationId xmlns:a16="http://schemas.microsoft.com/office/drawing/2014/main" id="{501221A6-69F1-4E90-A4A8-B8638FD14F9D}"/>
              </a:ext>
            </a:extLst>
          </p:cNvPr>
          <p:cNvGrpSpPr/>
          <p:nvPr/>
        </p:nvGrpSpPr>
        <p:grpSpPr>
          <a:xfrm>
            <a:off x="1623461" y="1795063"/>
            <a:ext cx="8746037" cy="3585369"/>
            <a:chOff x="196478" y="1819447"/>
            <a:chExt cx="8746037" cy="3585369"/>
          </a:xfrm>
        </p:grpSpPr>
        <p:sp>
          <p:nvSpPr>
            <p:cNvPr id="19" name="TextBox 18">
              <a:extLst>
                <a:ext uri="{FF2B5EF4-FFF2-40B4-BE49-F238E27FC236}">
                  <a16:creationId xmlns:a16="http://schemas.microsoft.com/office/drawing/2014/main" id="{84616591-DACE-4B12-9C2C-25EF782ECBC6}"/>
                </a:ext>
              </a:extLst>
            </p:cNvPr>
            <p:cNvSpPr txBox="1"/>
            <p:nvPr/>
          </p:nvSpPr>
          <p:spPr>
            <a:xfrm>
              <a:off x="196478" y="5035484"/>
              <a:ext cx="415498" cy="369332"/>
            </a:xfrm>
            <a:prstGeom prst="rect">
              <a:avLst/>
            </a:prstGeom>
            <a:noFill/>
          </p:spPr>
          <p:txBody>
            <a:bodyPr wrap="none" rtlCol="0">
              <a:spAutoFit/>
            </a:bodyPr>
            <a:lstStyle/>
            <a:p>
              <a:r>
                <a:rPr lang="en-GB" dirty="0">
                  <a:hlinkClick r:id="rId3" action="ppaction://hlinksldjump"/>
                </a:rPr>
                <a:t>&lt;&lt;</a:t>
              </a:r>
              <a:endParaRPr lang="en-GB" dirty="0"/>
            </a:p>
          </p:txBody>
        </p:sp>
        <p:pic>
          <p:nvPicPr>
            <p:cNvPr id="26" name="Picture 25" descr="Public Domain Clip Art Image | Illustration of a computer ...">
              <a:extLst>
                <a:ext uri="{FF2B5EF4-FFF2-40B4-BE49-F238E27FC236}">
                  <a16:creationId xmlns:a16="http://schemas.microsoft.com/office/drawing/2014/main" id="{050CAA20-C458-48BB-AC58-3F37D104369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3560">
              <a:off x="7707281" y="4304755"/>
              <a:ext cx="1235234" cy="836684"/>
            </a:xfrm>
            <a:prstGeom prst="rect">
              <a:avLst/>
            </a:prstGeom>
          </p:spPr>
        </p:pic>
        <p:pic>
          <p:nvPicPr>
            <p:cNvPr id="27" name="Picture 26" descr="Berkas:Flowchart Line.svg - Wikipedia bahasa Indonesia ...">
              <a:extLst>
                <a:ext uri="{FF2B5EF4-FFF2-40B4-BE49-F238E27FC236}">
                  <a16:creationId xmlns:a16="http://schemas.microsoft.com/office/drawing/2014/main" id="{D8C5BBC7-8DFB-4EBE-9B4E-C0D474281D2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28946" y="4170603"/>
              <a:ext cx="1675774" cy="279847"/>
            </a:xfrm>
            <a:prstGeom prst="rect">
              <a:avLst/>
            </a:prstGeom>
          </p:spPr>
        </p:pic>
        <p:pic>
          <p:nvPicPr>
            <p:cNvPr id="28" name="Picture 27" descr="Berkas:Flowchart Line.svg - Wikipedia bahasa Indonesia ...">
              <a:extLst>
                <a:ext uri="{FF2B5EF4-FFF2-40B4-BE49-F238E27FC236}">
                  <a16:creationId xmlns:a16="http://schemas.microsoft.com/office/drawing/2014/main" id="{D33B3B19-4175-4CEB-9997-2DE4D9C17C5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0800000">
              <a:off x="6167016" y="4807720"/>
              <a:ext cx="1488143" cy="279847"/>
            </a:xfrm>
            <a:prstGeom prst="rect">
              <a:avLst/>
            </a:prstGeom>
          </p:spPr>
        </p:pic>
        <p:sp>
          <p:nvSpPr>
            <p:cNvPr id="30" name="TextBox 29">
              <a:extLst>
                <a:ext uri="{FF2B5EF4-FFF2-40B4-BE49-F238E27FC236}">
                  <a16:creationId xmlns:a16="http://schemas.microsoft.com/office/drawing/2014/main" id="{55500DDA-D536-49C6-992E-BDA74CDE651B}"/>
                </a:ext>
              </a:extLst>
            </p:cNvPr>
            <p:cNvSpPr txBox="1"/>
            <p:nvPr/>
          </p:nvSpPr>
          <p:spPr>
            <a:xfrm>
              <a:off x="6626004" y="4644649"/>
              <a:ext cx="1028743" cy="369332"/>
            </a:xfrm>
            <a:prstGeom prst="rect">
              <a:avLst/>
            </a:prstGeom>
            <a:noFill/>
          </p:spPr>
          <p:txBody>
            <a:bodyPr vert="horz" wrap="none" rtlCol="0">
              <a:spAutoFit/>
            </a:bodyPr>
            <a:lstStyle/>
            <a:p>
              <a:r>
                <a:rPr lang="en-GB" dirty="0"/>
                <a:t>RST/ ACK</a:t>
              </a:r>
            </a:p>
          </p:txBody>
        </p:sp>
        <p:pic>
          <p:nvPicPr>
            <p:cNvPr id="31" name="Picture 30" descr="Sirius Infoblog: Adiestramiento Básico de Ethical Hacking">
              <a:extLst>
                <a:ext uri="{FF2B5EF4-FFF2-40B4-BE49-F238E27FC236}">
                  <a16:creationId xmlns:a16="http://schemas.microsoft.com/office/drawing/2014/main" id="{FE56E4F1-9C9F-4EF7-AF99-C307C69A32D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208687" y="4323437"/>
              <a:ext cx="834705" cy="842852"/>
            </a:xfrm>
            <a:prstGeom prst="rect">
              <a:avLst/>
            </a:prstGeom>
          </p:spPr>
        </p:pic>
        <p:pic>
          <p:nvPicPr>
            <p:cNvPr id="38" name="Picture 37" descr="Public Domain Clip Art Image | Illustration of a computer ...">
              <a:extLst>
                <a:ext uri="{FF2B5EF4-FFF2-40B4-BE49-F238E27FC236}">
                  <a16:creationId xmlns:a16="http://schemas.microsoft.com/office/drawing/2014/main" id="{58104D02-DA04-4AD6-AAA1-D840062CFDA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3560">
              <a:off x="7683606" y="2352527"/>
              <a:ext cx="1235234" cy="836684"/>
            </a:xfrm>
            <a:prstGeom prst="rect">
              <a:avLst/>
            </a:prstGeom>
          </p:spPr>
        </p:pic>
        <p:pic>
          <p:nvPicPr>
            <p:cNvPr id="39" name="Picture 38" descr="Berkas:Flowchart Line.svg - Wikipedia bahasa Indonesia ...">
              <a:extLst>
                <a:ext uri="{FF2B5EF4-FFF2-40B4-BE49-F238E27FC236}">
                  <a16:creationId xmlns:a16="http://schemas.microsoft.com/office/drawing/2014/main" id="{032EB775-E5FD-4125-BBB5-667592BE2BE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05271" y="2218375"/>
              <a:ext cx="1675774" cy="279847"/>
            </a:xfrm>
            <a:prstGeom prst="rect">
              <a:avLst/>
            </a:prstGeom>
          </p:spPr>
        </p:pic>
        <p:sp>
          <p:nvSpPr>
            <p:cNvPr id="41" name="TextBox 40">
              <a:extLst>
                <a:ext uri="{FF2B5EF4-FFF2-40B4-BE49-F238E27FC236}">
                  <a16:creationId xmlns:a16="http://schemas.microsoft.com/office/drawing/2014/main" id="{4AD6F230-972B-4F39-A1DE-F8EE8F50F9B6}"/>
                </a:ext>
              </a:extLst>
            </p:cNvPr>
            <p:cNvSpPr txBox="1"/>
            <p:nvPr/>
          </p:nvSpPr>
          <p:spPr>
            <a:xfrm rot="16200000">
              <a:off x="6153933" y="524830"/>
              <a:ext cx="461665" cy="3050900"/>
            </a:xfrm>
            <a:prstGeom prst="rect">
              <a:avLst/>
            </a:prstGeom>
            <a:noFill/>
          </p:spPr>
          <p:txBody>
            <a:bodyPr vert="eaVert" wrap="none" rtlCol="0">
              <a:spAutoFit/>
            </a:bodyPr>
            <a:lstStyle/>
            <a:p>
              <a:r>
                <a:rPr lang="en-GB" dirty="0"/>
                <a:t>Probe </a:t>
              </a:r>
              <a:r>
                <a:rPr lang="en-GB" dirty="0" err="1"/>
                <a:t>Pkt</a:t>
              </a:r>
              <a:r>
                <a:rPr lang="en-GB" dirty="0"/>
                <a:t> (FIN/URG/PSH/NULL)</a:t>
              </a:r>
            </a:p>
          </p:txBody>
        </p:sp>
        <p:sp>
          <p:nvSpPr>
            <p:cNvPr id="42" name="TextBox 41">
              <a:extLst>
                <a:ext uri="{FF2B5EF4-FFF2-40B4-BE49-F238E27FC236}">
                  <a16:creationId xmlns:a16="http://schemas.microsoft.com/office/drawing/2014/main" id="{0791E7AA-E5FC-4CC5-A3AF-4CB57F1BFA8E}"/>
                </a:ext>
              </a:extLst>
            </p:cNvPr>
            <p:cNvSpPr txBox="1"/>
            <p:nvPr/>
          </p:nvSpPr>
          <p:spPr>
            <a:xfrm>
              <a:off x="5469433" y="2609895"/>
              <a:ext cx="1405321" cy="369332"/>
            </a:xfrm>
            <a:prstGeom prst="rect">
              <a:avLst/>
            </a:prstGeom>
            <a:noFill/>
          </p:spPr>
          <p:txBody>
            <a:bodyPr vert="horz" wrap="none" rtlCol="0">
              <a:spAutoFit/>
            </a:bodyPr>
            <a:lstStyle/>
            <a:p>
              <a:r>
                <a:rPr lang="en-GB" dirty="0"/>
                <a:t>No Response</a:t>
              </a:r>
            </a:p>
          </p:txBody>
        </p:sp>
        <p:pic>
          <p:nvPicPr>
            <p:cNvPr id="43" name="Picture 42" descr="Sirius Infoblog: Adiestramiento Básico de Ethical Hacking">
              <a:extLst>
                <a:ext uri="{FF2B5EF4-FFF2-40B4-BE49-F238E27FC236}">
                  <a16:creationId xmlns:a16="http://schemas.microsoft.com/office/drawing/2014/main" id="{CEA51E57-CC3D-4FE8-B9AF-24FFF1EF324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185012" y="2371209"/>
              <a:ext cx="834705" cy="842852"/>
            </a:xfrm>
            <a:prstGeom prst="rect">
              <a:avLst/>
            </a:prstGeom>
          </p:spPr>
        </p:pic>
        <p:pic>
          <p:nvPicPr>
            <p:cNvPr id="44" name="Picture 43" descr="File:RedX.svg - Wikimedia Commons">
              <a:extLst>
                <a:ext uri="{FF2B5EF4-FFF2-40B4-BE49-F238E27FC236}">
                  <a16:creationId xmlns:a16="http://schemas.microsoft.com/office/drawing/2014/main" id="{43BAA13B-A948-45A8-A928-53209BA4F7D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720263" y="2498222"/>
              <a:ext cx="775186" cy="775186"/>
            </a:xfrm>
            <a:prstGeom prst="rect">
              <a:avLst/>
            </a:prstGeom>
          </p:spPr>
        </p:pic>
        <p:sp>
          <p:nvSpPr>
            <p:cNvPr id="45" name="TextBox 44">
              <a:extLst>
                <a:ext uri="{FF2B5EF4-FFF2-40B4-BE49-F238E27FC236}">
                  <a16:creationId xmlns:a16="http://schemas.microsoft.com/office/drawing/2014/main" id="{D1760D5A-A8C3-45F3-8869-0169ED65FA69}"/>
                </a:ext>
              </a:extLst>
            </p:cNvPr>
            <p:cNvSpPr txBox="1"/>
            <p:nvPr/>
          </p:nvSpPr>
          <p:spPr>
            <a:xfrm rot="16200000">
              <a:off x="6338010" y="2445239"/>
              <a:ext cx="461665" cy="3050900"/>
            </a:xfrm>
            <a:prstGeom prst="rect">
              <a:avLst/>
            </a:prstGeom>
            <a:noFill/>
          </p:spPr>
          <p:txBody>
            <a:bodyPr vert="eaVert" wrap="none" rtlCol="0">
              <a:spAutoFit/>
            </a:bodyPr>
            <a:lstStyle/>
            <a:p>
              <a:r>
                <a:rPr lang="en-GB" dirty="0"/>
                <a:t>Probe </a:t>
              </a:r>
              <a:r>
                <a:rPr lang="en-GB" dirty="0" err="1"/>
                <a:t>Pkt</a:t>
              </a:r>
              <a:r>
                <a:rPr lang="en-GB" dirty="0"/>
                <a:t> (FIN/URG/PSH/NULL)</a:t>
              </a:r>
            </a:p>
          </p:txBody>
        </p:sp>
      </p:grpSp>
    </p:spTree>
    <p:extLst>
      <p:ext uri="{BB962C8B-B14F-4D97-AF65-F5344CB8AC3E}">
        <p14:creationId xmlns:p14="http://schemas.microsoft.com/office/powerpoint/2010/main" val="35573967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0575" y="7932"/>
            <a:ext cx="8715771" cy="990523"/>
          </a:xfrm>
        </p:spPr>
        <p:txBody>
          <a:bodyPr>
            <a:normAutofit/>
          </a:bodyPr>
          <a:lstStyle/>
          <a:p>
            <a:r>
              <a:rPr lang="en-US" sz="3200" dirty="0"/>
              <a:t>Scanning Networks – Xmas Scan</a:t>
            </a:r>
            <a:endParaRPr lang="en-GB" sz="3200" dirty="0"/>
          </a:p>
        </p:txBody>
      </p:sp>
      <p:sp>
        <p:nvSpPr>
          <p:cNvPr id="5" name="Content Placeholder 4">
            <a:extLst>
              <a:ext uri="{FF2B5EF4-FFF2-40B4-BE49-F238E27FC236}">
                <a16:creationId xmlns:a16="http://schemas.microsoft.com/office/drawing/2014/main" id="{5A1DEAF9-14C0-4242-8C0B-612F1A0F31D3}"/>
              </a:ext>
            </a:extLst>
          </p:cNvPr>
          <p:cNvSpPr>
            <a:spLocks noGrp="1"/>
          </p:cNvSpPr>
          <p:nvPr>
            <p:ph idx="1"/>
          </p:nvPr>
        </p:nvSpPr>
        <p:spPr>
          <a:xfrm>
            <a:off x="365959" y="1044331"/>
            <a:ext cx="8715771" cy="3575934"/>
          </a:xfrm>
        </p:spPr>
        <p:txBody>
          <a:bodyPr>
            <a:noAutofit/>
          </a:bodyPr>
          <a:lstStyle/>
          <a:p>
            <a:pPr marL="355600" indent="-355600" algn="just">
              <a:buFont typeface="Courier New" panose="02070309020205020404" pitchFamily="49" charset="0"/>
              <a:buChar char="o"/>
            </a:pPr>
            <a:r>
              <a:rPr lang="en-US" sz="1800" dirty="0"/>
              <a:t>Attackers send TCP frame to a remote device with (FIN, URG, PSH) set.</a:t>
            </a:r>
          </a:p>
          <a:p>
            <a:pPr marL="355600" indent="-355600" algn="just">
              <a:buFont typeface="Courier New" panose="02070309020205020404" pitchFamily="49" charset="0"/>
              <a:buChar char="o"/>
            </a:pPr>
            <a:r>
              <a:rPr lang="en-US" sz="1800" dirty="0"/>
              <a:t>Note: FIN scan works only with RFC 793-based TCP/IP implementation OS. It will not work with any of the current Windows version</a:t>
            </a:r>
          </a:p>
        </p:txBody>
      </p:sp>
      <p:sp>
        <p:nvSpPr>
          <p:cNvPr id="19" name="TextBox 18">
            <a:extLst>
              <a:ext uri="{FF2B5EF4-FFF2-40B4-BE49-F238E27FC236}">
                <a16:creationId xmlns:a16="http://schemas.microsoft.com/office/drawing/2014/main" id="{84616591-DACE-4B12-9C2C-25EF782ECBC6}"/>
              </a:ext>
            </a:extLst>
          </p:cNvPr>
          <p:cNvSpPr txBox="1"/>
          <p:nvPr/>
        </p:nvSpPr>
        <p:spPr>
          <a:xfrm>
            <a:off x="443575" y="5158934"/>
            <a:ext cx="415498" cy="369332"/>
          </a:xfrm>
          <a:prstGeom prst="rect">
            <a:avLst/>
          </a:prstGeom>
          <a:noFill/>
        </p:spPr>
        <p:txBody>
          <a:bodyPr wrap="none" rtlCol="0">
            <a:spAutoFit/>
          </a:bodyPr>
          <a:lstStyle/>
          <a:p>
            <a:r>
              <a:rPr lang="en-GB" dirty="0">
                <a:hlinkClick r:id="rId3" action="ppaction://hlinksldjump"/>
              </a:rPr>
              <a:t>&lt;&lt;</a:t>
            </a:r>
            <a:endParaRPr lang="en-GB" dirty="0"/>
          </a:p>
        </p:txBody>
      </p:sp>
      <p:grpSp>
        <p:nvGrpSpPr>
          <p:cNvPr id="4" name="Group 3">
            <a:extLst>
              <a:ext uri="{FF2B5EF4-FFF2-40B4-BE49-F238E27FC236}">
                <a16:creationId xmlns:a16="http://schemas.microsoft.com/office/drawing/2014/main" id="{4A5DE596-63E6-4B81-BE11-531A236AD4D2}"/>
              </a:ext>
            </a:extLst>
          </p:cNvPr>
          <p:cNvGrpSpPr/>
          <p:nvPr/>
        </p:nvGrpSpPr>
        <p:grpSpPr>
          <a:xfrm>
            <a:off x="691754" y="1996759"/>
            <a:ext cx="7353411" cy="3346841"/>
            <a:chOff x="443575" y="2075480"/>
            <a:chExt cx="7353411" cy="3346841"/>
          </a:xfrm>
        </p:grpSpPr>
        <p:sp>
          <p:nvSpPr>
            <p:cNvPr id="13" name="TextBox 12">
              <a:extLst>
                <a:ext uri="{FF2B5EF4-FFF2-40B4-BE49-F238E27FC236}">
                  <a16:creationId xmlns:a16="http://schemas.microsoft.com/office/drawing/2014/main" id="{F04C9AB8-D835-4B67-B1AF-4A72F941CDFB}"/>
                </a:ext>
              </a:extLst>
            </p:cNvPr>
            <p:cNvSpPr txBox="1"/>
            <p:nvPr/>
          </p:nvSpPr>
          <p:spPr>
            <a:xfrm>
              <a:off x="449358" y="4010741"/>
              <a:ext cx="2348207" cy="369332"/>
            </a:xfrm>
            <a:prstGeom prst="rect">
              <a:avLst/>
            </a:prstGeom>
            <a:noFill/>
          </p:spPr>
          <p:txBody>
            <a:bodyPr wrap="none" rtlCol="0">
              <a:spAutoFit/>
            </a:bodyPr>
            <a:lstStyle/>
            <a:p>
              <a:r>
                <a:rPr lang="en-GB" b="1" i="1" dirty="0">
                  <a:solidFill>
                    <a:srgbClr val="FF0000"/>
                  </a:solidFill>
                  <a:effectLst>
                    <a:outerShdw blurRad="38100" dist="38100" dir="2700000" algn="tl">
                      <a:srgbClr val="000000">
                        <a:alpha val="43137"/>
                      </a:srgbClr>
                    </a:outerShdw>
                  </a:effectLst>
                </a:rPr>
                <a:t>When a Port is closed?</a:t>
              </a:r>
            </a:p>
          </p:txBody>
        </p:sp>
        <p:sp>
          <p:nvSpPr>
            <p:cNvPr id="36" name="TextBox 35">
              <a:extLst>
                <a:ext uri="{FF2B5EF4-FFF2-40B4-BE49-F238E27FC236}">
                  <a16:creationId xmlns:a16="http://schemas.microsoft.com/office/drawing/2014/main" id="{847579C4-FD9C-4EE3-B474-9BC5839204B8}"/>
                </a:ext>
              </a:extLst>
            </p:cNvPr>
            <p:cNvSpPr txBox="1"/>
            <p:nvPr/>
          </p:nvSpPr>
          <p:spPr>
            <a:xfrm>
              <a:off x="443575" y="2780971"/>
              <a:ext cx="2255233" cy="369332"/>
            </a:xfrm>
            <a:prstGeom prst="rect">
              <a:avLst/>
            </a:prstGeom>
            <a:noFill/>
          </p:spPr>
          <p:txBody>
            <a:bodyPr wrap="none" rtlCol="0">
              <a:spAutoFit/>
            </a:bodyPr>
            <a:lstStyle/>
            <a:p>
              <a:r>
                <a:rPr lang="en-GB" b="1" i="1" dirty="0">
                  <a:solidFill>
                    <a:srgbClr val="FF0000"/>
                  </a:solidFill>
                  <a:effectLst>
                    <a:outerShdw blurRad="38100" dist="38100" dir="2700000" algn="tl">
                      <a:srgbClr val="000000">
                        <a:alpha val="43137"/>
                      </a:srgbClr>
                    </a:outerShdw>
                  </a:effectLst>
                </a:rPr>
                <a:t>When a Port is Open?</a:t>
              </a:r>
            </a:p>
          </p:txBody>
        </p:sp>
        <p:pic>
          <p:nvPicPr>
            <p:cNvPr id="26" name="Picture 25" descr="Public Domain Clip Art Image | Illustration of a computer ...">
              <a:extLst>
                <a:ext uri="{FF2B5EF4-FFF2-40B4-BE49-F238E27FC236}">
                  <a16:creationId xmlns:a16="http://schemas.microsoft.com/office/drawing/2014/main" id="{050CAA20-C458-48BB-AC58-3F37D104369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3560">
              <a:off x="6561752" y="4560787"/>
              <a:ext cx="1235234" cy="836684"/>
            </a:xfrm>
            <a:prstGeom prst="rect">
              <a:avLst/>
            </a:prstGeom>
          </p:spPr>
        </p:pic>
        <p:pic>
          <p:nvPicPr>
            <p:cNvPr id="27" name="Picture 26" descr="Berkas:Flowchart Line.svg - Wikipedia bahasa Indonesia ...">
              <a:extLst>
                <a:ext uri="{FF2B5EF4-FFF2-40B4-BE49-F238E27FC236}">
                  <a16:creationId xmlns:a16="http://schemas.microsoft.com/office/drawing/2014/main" id="{D8C5BBC7-8DFB-4EBE-9B4E-C0D474281D2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83417" y="4426635"/>
              <a:ext cx="1675774" cy="279847"/>
            </a:xfrm>
            <a:prstGeom prst="rect">
              <a:avLst/>
            </a:prstGeom>
          </p:spPr>
        </p:pic>
        <p:pic>
          <p:nvPicPr>
            <p:cNvPr id="28" name="Picture 27" descr="Berkas:Flowchart Line.svg - Wikipedia bahasa Indonesia ...">
              <a:extLst>
                <a:ext uri="{FF2B5EF4-FFF2-40B4-BE49-F238E27FC236}">
                  <a16:creationId xmlns:a16="http://schemas.microsoft.com/office/drawing/2014/main" id="{D33B3B19-4175-4CEB-9997-2DE4D9C17C5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0800000">
              <a:off x="5021487" y="5063752"/>
              <a:ext cx="1488143" cy="279847"/>
            </a:xfrm>
            <a:prstGeom prst="rect">
              <a:avLst/>
            </a:prstGeom>
          </p:spPr>
        </p:pic>
        <p:sp>
          <p:nvSpPr>
            <p:cNvPr id="30" name="TextBox 29">
              <a:extLst>
                <a:ext uri="{FF2B5EF4-FFF2-40B4-BE49-F238E27FC236}">
                  <a16:creationId xmlns:a16="http://schemas.microsoft.com/office/drawing/2014/main" id="{55500DDA-D536-49C6-992E-BDA74CDE651B}"/>
                </a:ext>
              </a:extLst>
            </p:cNvPr>
            <p:cNvSpPr txBox="1"/>
            <p:nvPr/>
          </p:nvSpPr>
          <p:spPr>
            <a:xfrm>
              <a:off x="5480475" y="4900681"/>
              <a:ext cx="1028743" cy="369332"/>
            </a:xfrm>
            <a:prstGeom prst="rect">
              <a:avLst/>
            </a:prstGeom>
            <a:noFill/>
          </p:spPr>
          <p:txBody>
            <a:bodyPr vert="horz" wrap="none" rtlCol="0">
              <a:spAutoFit/>
            </a:bodyPr>
            <a:lstStyle/>
            <a:p>
              <a:r>
                <a:rPr lang="en-GB" dirty="0"/>
                <a:t>RST/ ACK</a:t>
              </a:r>
            </a:p>
          </p:txBody>
        </p:sp>
        <p:pic>
          <p:nvPicPr>
            <p:cNvPr id="31" name="Picture 30" descr="Sirius Infoblog: Adiestramiento Básico de Ethical Hacking">
              <a:extLst>
                <a:ext uri="{FF2B5EF4-FFF2-40B4-BE49-F238E27FC236}">
                  <a16:creationId xmlns:a16="http://schemas.microsoft.com/office/drawing/2014/main" id="{FE56E4F1-9C9F-4EF7-AF99-C307C69A32D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63158" y="4579469"/>
              <a:ext cx="834705" cy="842852"/>
            </a:xfrm>
            <a:prstGeom prst="rect">
              <a:avLst/>
            </a:prstGeom>
          </p:spPr>
        </p:pic>
        <p:pic>
          <p:nvPicPr>
            <p:cNvPr id="38" name="Picture 37" descr="Public Domain Clip Art Image | Illustration of a computer ...">
              <a:extLst>
                <a:ext uri="{FF2B5EF4-FFF2-40B4-BE49-F238E27FC236}">
                  <a16:creationId xmlns:a16="http://schemas.microsoft.com/office/drawing/2014/main" id="{58104D02-DA04-4AD6-AAA1-D840062CFDA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3560">
              <a:off x="6538077" y="2608559"/>
              <a:ext cx="1235234" cy="836684"/>
            </a:xfrm>
            <a:prstGeom prst="rect">
              <a:avLst/>
            </a:prstGeom>
          </p:spPr>
        </p:pic>
        <p:pic>
          <p:nvPicPr>
            <p:cNvPr id="39" name="Picture 38" descr="Berkas:Flowchart Line.svg - Wikipedia bahasa Indonesia ...">
              <a:extLst>
                <a:ext uri="{FF2B5EF4-FFF2-40B4-BE49-F238E27FC236}">
                  <a16:creationId xmlns:a16="http://schemas.microsoft.com/office/drawing/2014/main" id="{032EB775-E5FD-4125-BBB5-667592BE2BE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59742" y="2474407"/>
              <a:ext cx="1675774" cy="279847"/>
            </a:xfrm>
            <a:prstGeom prst="rect">
              <a:avLst/>
            </a:prstGeom>
          </p:spPr>
        </p:pic>
        <p:sp>
          <p:nvSpPr>
            <p:cNvPr id="41" name="TextBox 40">
              <a:extLst>
                <a:ext uri="{FF2B5EF4-FFF2-40B4-BE49-F238E27FC236}">
                  <a16:creationId xmlns:a16="http://schemas.microsoft.com/office/drawing/2014/main" id="{4AD6F230-972B-4F39-A1DE-F8EE8F50F9B6}"/>
                </a:ext>
              </a:extLst>
            </p:cNvPr>
            <p:cNvSpPr txBox="1"/>
            <p:nvPr/>
          </p:nvSpPr>
          <p:spPr>
            <a:xfrm rot="16200000">
              <a:off x="5008404" y="1490160"/>
              <a:ext cx="461665" cy="1632306"/>
            </a:xfrm>
            <a:prstGeom prst="rect">
              <a:avLst/>
            </a:prstGeom>
            <a:noFill/>
          </p:spPr>
          <p:txBody>
            <a:bodyPr vert="eaVert" wrap="none" rtlCol="0">
              <a:spAutoFit/>
            </a:bodyPr>
            <a:lstStyle/>
            <a:p>
              <a:r>
                <a:rPr lang="en-GB" dirty="0"/>
                <a:t>FIN + URG + PSH</a:t>
              </a:r>
            </a:p>
          </p:txBody>
        </p:sp>
        <p:sp>
          <p:nvSpPr>
            <p:cNvPr id="42" name="TextBox 41">
              <a:extLst>
                <a:ext uri="{FF2B5EF4-FFF2-40B4-BE49-F238E27FC236}">
                  <a16:creationId xmlns:a16="http://schemas.microsoft.com/office/drawing/2014/main" id="{0791E7AA-E5FC-4CC5-A3AF-4CB57F1BFA8E}"/>
                </a:ext>
              </a:extLst>
            </p:cNvPr>
            <p:cNvSpPr txBox="1"/>
            <p:nvPr/>
          </p:nvSpPr>
          <p:spPr>
            <a:xfrm>
              <a:off x="4323904" y="2865927"/>
              <a:ext cx="1405321" cy="369332"/>
            </a:xfrm>
            <a:prstGeom prst="rect">
              <a:avLst/>
            </a:prstGeom>
            <a:noFill/>
          </p:spPr>
          <p:txBody>
            <a:bodyPr vert="horz" wrap="none" rtlCol="0">
              <a:spAutoFit/>
            </a:bodyPr>
            <a:lstStyle/>
            <a:p>
              <a:r>
                <a:rPr lang="en-GB" dirty="0"/>
                <a:t>No Response</a:t>
              </a:r>
            </a:p>
          </p:txBody>
        </p:sp>
        <p:pic>
          <p:nvPicPr>
            <p:cNvPr id="43" name="Picture 42" descr="Sirius Infoblog: Adiestramiento Básico de Ethical Hacking">
              <a:extLst>
                <a:ext uri="{FF2B5EF4-FFF2-40B4-BE49-F238E27FC236}">
                  <a16:creationId xmlns:a16="http://schemas.microsoft.com/office/drawing/2014/main" id="{CEA51E57-CC3D-4FE8-B9AF-24FFF1EF324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39483" y="2627241"/>
              <a:ext cx="834705" cy="842852"/>
            </a:xfrm>
            <a:prstGeom prst="rect">
              <a:avLst/>
            </a:prstGeom>
          </p:spPr>
        </p:pic>
        <p:pic>
          <p:nvPicPr>
            <p:cNvPr id="44" name="Picture 43" descr="File:RedX.svg - Wikimedia Commons">
              <a:extLst>
                <a:ext uri="{FF2B5EF4-FFF2-40B4-BE49-F238E27FC236}">
                  <a16:creationId xmlns:a16="http://schemas.microsoft.com/office/drawing/2014/main" id="{43BAA13B-A948-45A8-A928-53209BA4F7D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574734" y="2754254"/>
              <a:ext cx="775186" cy="775186"/>
            </a:xfrm>
            <a:prstGeom prst="rect">
              <a:avLst/>
            </a:prstGeom>
          </p:spPr>
        </p:pic>
        <p:sp>
          <p:nvSpPr>
            <p:cNvPr id="45" name="TextBox 44">
              <a:extLst>
                <a:ext uri="{FF2B5EF4-FFF2-40B4-BE49-F238E27FC236}">
                  <a16:creationId xmlns:a16="http://schemas.microsoft.com/office/drawing/2014/main" id="{D1760D5A-A8C3-45F3-8869-0169ED65FA69}"/>
                </a:ext>
              </a:extLst>
            </p:cNvPr>
            <p:cNvSpPr txBox="1"/>
            <p:nvPr/>
          </p:nvSpPr>
          <p:spPr>
            <a:xfrm rot="16200000">
              <a:off x="5192481" y="3410568"/>
              <a:ext cx="461665" cy="1632306"/>
            </a:xfrm>
            <a:prstGeom prst="rect">
              <a:avLst/>
            </a:prstGeom>
            <a:noFill/>
          </p:spPr>
          <p:txBody>
            <a:bodyPr vert="eaVert" wrap="none" rtlCol="0">
              <a:spAutoFit/>
            </a:bodyPr>
            <a:lstStyle/>
            <a:p>
              <a:r>
                <a:rPr lang="en-GB" dirty="0"/>
                <a:t>FIN + URG + PSH</a:t>
              </a:r>
            </a:p>
          </p:txBody>
        </p:sp>
      </p:grpSp>
      <p:pic>
        <p:nvPicPr>
          <p:cNvPr id="7" name="Picture 6" descr="Text&#10;&#10;Description automatically generated">
            <a:extLst>
              <a:ext uri="{FF2B5EF4-FFF2-40B4-BE49-F238E27FC236}">
                <a16:creationId xmlns:a16="http://schemas.microsoft.com/office/drawing/2014/main" id="{E177957C-DF5B-4190-A666-EFD6B930571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188192" y="2642919"/>
            <a:ext cx="3977212" cy="1877785"/>
          </a:xfrm>
          <a:prstGeom prst="rect">
            <a:avLst/>
          </a:prstGeom>
        </p:spPr>
      </p:pic>
    </p:spTree>
    <p:extLst>
      <p:ext uri="{BB962C8B-B14F-4D97-AF65-F5344CB8AC3E}">
        <p14:creationId xmlns:p14="http://schemas.microsoft.com/office/powerpoint/2010/main" val="5740957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0575" y="7932"/>
            <a:ext cx="8715771" cy="990523"/>
          </a:xfrm>
        </p:spPr>
        <p:txBody>
          <a:bodyPr>
            <a:normAutofit/>
          </a:bodyPr>
          <a:lstStyle/>
          <a:p>
            <a:r>
              <a:rPr lang="en-US" sz="3200" dirty="0"/>
              <a:t>Scanning Networks – ACK Flag Probe Scan</a:t>
            </a:r>
            <a:endParaRPr lang="en-GB" sz="3200" dirty="0"/>
          </a:p>
        </p:txBody>
      </p:sp>
      <p:sp>
        <p:nvSpPr>
          <p:cNvPr id="5" name="Content Placeholder 4">
            <a:extLst>
              <a:ext uri="{FF2B5EF4-FFF2-40B4-BE49-F238E27FC236}">
                <a16:creationId xmlns:a16="http://schemas.microsoft.com/office/drawing/2014/main" id="{5A1DEAF9-14C0-4242-8C0B-612F1A0F31D3}"/>
              </a:ext>
            </a:extLst>
          </p:cNvPr>
          <p:cNvSpPr>
            <a:spLocks noGrp="1"/>
          </p:cNvSpPr>
          <p:nvPr>
            <p:ph idx="1"/>
          </p:nvPr>
        </p:nvSpPr>
        <p:spPr>
          <a:xfrm>
            <a:off x="365960" y="1044331"/>
            <a:ext cx="7232148" cy="3575934"/>
          </a:xfrm>
        </p:spPr>
        <p:txBody>
          <a:bodyPr>
            <a:noAutofit/>
          </a:bodyPr>
          <a:lstStyle/>
          <a:p>
            <a:pPr marL="355600" indent="-355600" algn="just">
              <a:buFont typeface="Courier New" panose="02070309020205020404" pitchFamily="49" charset="0"/>
              <a:buChar char="o"/>
            </a:pPr>
            <a:r>
              <a:rPr lang="en-US" sz="1800" dirty="0"/>
              <a:t>Attackers send TCP probe pkts to remote devices with ACK Flag set.</a:t>
            </a:r>
          </a:p>
          <a:p>
            <a:pPr marL="355600" indent="-355600" algn="just">
              <a:buFont typeface="Courier New" panose="02070309020205020404" pitchFamily="49" charset="0"/>
              <a:buChar char="o"/>
            </a:pPr>
            <a:r>
              <a:rPr lang="en-US" sz="1800" dirty="0" err="1"/>
              <a:t>Analyse</a:t>
            </a:r>
            <a:r>
              <a:rPr lang="en-US" sz="1800" dirty="0"/>
              <a:t> the header information like TTL, Window Field of received RST packets to find out the open/closed ports</a:t>
            </a:r>
          </a:p>
        </p:txBody>
      </p:sp>
      <p:sp>
        <p:nvSpPr>
          <p:cNvPr id="19" name="TextBox 18">
            <a:extLst>
              <a:ext uri="{FF2B5EF4-FFF2-40B4-BE49-F238E27FC236}">
                <a16:creationId xmlns:a16="http://schemas.microsoft.com/office/drawing/2014/main" id="{84616591-DACE-4B12-9C2C-25EF782ECBC6}"/>
              </a:ext>
            </a:extLst>
          </p:cNvPr>
          <p:cNvSpPr txBox="1"/>
          <p:nvPr/>
        </p:nvSpPr>
        <p:spPr>
          <a:xfrm>
            <a:off x="443575" y="5158934"/>
            <a:ext cx="415498" cy="369332"/>
          </a:xfrm>
          <a:prstGeom prst="rect">
            <a:avLst/>
          </a:prstGeom>
          <a:noFill/>
        </p:spPr>
        <p:txBody>
          <a:bodyPr wrap="none" rtlCol="0">
            <a:spAutoFit/>
          </a:bodyPr>
          <a:lstStyle/>
          <a:p>
            <a:r>
              <a:rPr lang="en-GB" dirty="0">
                <a:hlinkClick r:id="rId3" action="ppaction://hlinksldjump"/>
              </a:rPr>
              <a:t>&lt;&lt;</a:t>
            </a:r>
            <a:endParaRPr lang="en-GB" dirty="0"/>
          </a:p>
        </p:txBody>
      </p:sp>
      <p:grpSp>
        <p:nvGrpSpPr>
          <p:cNvPr id="10" name="Group 9">
            <a:extLst>
              <a:ext uri="{FF2B5EF4-FFF2-40B4-BE49-F238E27FC236}">
                <a16:creationId xmlns:a16="http://schemas.microsoft.com/office/drawing/2014/main" id="{E2CF2983-2EEF-4D99-A638-72B95D4C31B2}"/>
              </a:ext>
            </a:extLst>
          </p:cNvPr>
          <p:cNvGrpSpPr/>
          <p:nvPr/>
        </p:nvGrpSpPr>
        <p:grpSpPr>
          <a:xfrm>
            <a:off x="127099" y="2195046"/>
            <a:ext cx="7353411" cy="3333220"/>
            <a:chOff x="127099" y="2195046"/>
            <a:chExt cx="7353411" cy="3333220"/>
          </a:xfrm>
        </p:grpSpPr>
        <p:grpSp>
          <p:nvGrpSpPr>
            <p:cNvPr id="4" name="Group 3">
              <a:extLst>
                <a:ext uri="{FF2B5EF4-FFF2-40B4-BE49-F238E27FC236}">
                  <a16:creationId xmlns:a16="http://schemas.microsoft.com/office/drawing/2014/main" id="{4A5DE596-63E6-4B81-BE11-531A236AD4D2}"/>
                </a:ext>
              </a:extLst>
            </p:cNvPr>
            <p:cNvGrpSpPr/>
            <p:nvPr/>
          </p:nvGrpSpPr>
          <p:grpSpPr>
            <a:xfrm>
              <a:off x="127099" y="2195046"/>
              <a:ext cx="7353411" cy="3333220"/>
              <a:chOff x="443575" y="2089101"/>
              <a:chExt cx="7353411" cy="3333220"/>
            </a:xfrm>
          </p:grpSpPr>
          <p:sp>
            <p:nvSpPr>
              <p:cNvPr id="13" name="TextBox 12">
                <a:extLst>
                  <a:ext uri="{FF2B5EF4-FFF2-40B4-BE49-F238E27FC236}">
                    <a16:creationId xmlns:a16="http://schemas.microsoft.com/office/drawing/2014/main" id="{F04C9AB8-D835-4B67-B1AF-4A72F941CDFB}"/>
                  </a:ext>
                </a:extLst>
              </p:cNvPr>
              <p:cNvSpPr txBox="1"/>
              <p:nvPr/>
            </p:nvSpPr>
            <p:spPr>
              <a:xfrm>
                <a:off x="449358" y="4010741"/>
                <a:ext cx="1272913" cy="369332"/>
              </a:xfrm>
              <a:prstGeom prst="rect">
                <a:avLst/>
              </a:prstGeom>
              <a:noFill/>
            </p:spPr>
            <p:txBody>
              <a:bodyPr wrap="none" rtlCol="0">
                <a:spAutoFit/>
              </a:bodyPr>
              <a:lstStyle/>
              <a:p>
                <a:r>
                  <a:rPr lang="en-GB" b="1" i="1" dirty="0">
                    <a:solidFill>
                      <a:srgbClr val="FF0000"/>
                    </a:solidFill>
                    <a:effectLst>
                      <a:outerShdw blurRad="38100" dist="38100" dir="2700000" algn="tl">
                        <a:srgbClr val="000000">
                          <a:alpha val="43137"/>
                        </a:srgbClr>
                      </a:outerShdw>
                    </a:effectLst>
                  </a:rPr>
                  <a:t>No Firewall</a:t>
                </a:r>
              </a:p>
            </p:txBody>
          </p:sp>
          <p:sp>
            <p:nvSpPr>
              <p:cNvPr id="36" name="TextBox 35">
                <a:extLst>
                  <a:ext uri="{FF2B5EF4-FFF2-40B4-BE49-F238E27FC236}">
                    <a16:creationId xmlns:a16="http://schemas.microsoft.com/office/drawing/2014/main" id="{847579C4-FD9C-4EE3-B474-9BC5839204B8}"/>
                  </a:ext>
                </a:extLst>
              </p:cNvPr>
              <p:cNvSpPr txBox="1"/>
              <p:nvPr/>
            </p:nvSpPr>
            <p:spPr>
              <a:xfrm>
                <a:off x="443575" y="2780971"/>
                <a:ext cx="1804597" cy="369332"/>
              </a:xfrm>
              <a:prstGeom prst="rect">
                <a:avLst/>
              </a:prstGeom>
              <a:noFill/>
            </p:spPr>
            <p:txBody>
              <a:bodyPr wrap="none" rtlCol="0">
                <a:spAutoFit/>
              </a:bodyPr>
              <a:lstStyle/>
              <a:p>
                <a:r>
                  <a:rPr lang="en-GB" b="1" i="1" dirty="0">
                    <a:solidFill>
                      <a:srgbClr val="FF0000"/>
                    </a:solidFill>
                    <a:effectLst>
                      <a:outerShdw blurRad="38100" dist="38100" dir="2700000" algn="tl">
                        <a:srgbClr val="000000">
                          <a:alpha val="43137"/>
                        </a:srgbClr>
                      </a:outerShdw>
                    </a:effectLst>
                  </a:rPr>
                  <a:t>Stateful Firewall</a:t>
                </a:r>
              </a:p>
            </p:txBody>
          </p:sp>
          <p:pic>
            <p:nvPicPr>
              <p:cNvPr id="26" name="Picture 25" descr="Public Domain Clip Art Image | Illustration of a computer ...">
                <a:extLst>
                  <a:ext uri="{FF2B5EF4-FFF2-40B4-BE49-F238E27FC236}">
                    <a16:creationId xmlns:a16="http://schemas.microsoft.com/office/drawing/2014/main" id="{050CAA20-C458-48BB-AC58-3F37D104369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3560">
                <a:off x="6561752" y="4560787"/>
                <a:ext cx="1235234" cy="836684"/>
              </a:xfrm>
              <a:prstGeom prst="rect">
                <a:avLst/>
              </a:prstGeom>
            </p:spPr>
          </p:pic>
          <p:pic>
            <p:nvPicPr>
              <p:cNvPr id="27" name="Picture 26" descr="Berkas:Flowchart Line.svg - Wikipedia bahasa Indonesia ...">
                <a:extLst>
                  <a:ext uri="{FF2B5EF4-FFF2-40B4-BE49-F238E27FC236}">
                    <a16:creationId xmlns:a16="http://schemas.microsoft.com/office/drawing/2014/main" id="{D8C5BBC7-8DFB-4EBE-9B4E-C0D474281D2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83417" y="4426635"/>
                <a:ext cx="1675774" cy="279847"/>
              </a:xfrm>
              <a:prstGeom prst="rect">
                <a:avLst/>
              </a:prstGeom>
            </p:spPr>
          </p:pic>
          <p:pic>
            <p:nvPicPr>
              <p:cNvPr id="28" name="Picture 27" descr="Berkas:Flowchart Line.svg - Wikipedia bahasa Indonesia ...">
                <a:extLst>
                  <a:ext uri="{FF2B5EF4-FFF2-40B4-BE49-F238E27FC236}">
                    <a16:creationId xmlns:a16="http://schemas.microsoft.com/office/drawing/2014/main" id="{D33B3B19-4175-4CEB-9997-2DE4D9C17C5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0800000">
                <a:off x="5021487" y="5063752"/>
                <a:ext cx="1488143" cy="279847"/>
              </a:xfrm>
              <a:prstGeom prst="rect">
                <a:avLst/>
              </a:prstGeom>
            </p:spPr>
          </p:pic>
          <p:sp>
            <p:nvSpPr>
              <p:cNvPr id="30" name="TextBox 29">
                <a:extLst>
                  <a:ext uri="{FF2B5EF4-FFF2-40B4-BE49-F238E27FC236}">
                    <a16:creationId xmlns:a16="http://schemas.microsoft.com/office/drawing/2014/main" id="{55500DDA-D536-49C6-992E-BDA74CDE651B}"/>
                  </a:ext>
                </a:extLst>
              </p:cNvPr>
              <p:cNvSpPr txBox="1"/>
              <p:nvPr/>
            </p:nvSpPr>
            <p:spPr>
              <a:xfrm>
                <a:off x="5480475" y="4900681"/>
                <a:ext cx="1028743" cy="369332"/>
              </a:xfrm>
              <a:prstGeom prst="rect">
                <a:avLst/>
              </a:prstGeom>
              <a:noFill/>
            </p:spPr>
            <p:txBody>
              <a:bodyPr vert="horz" wrap="none" rtlCol="0">
                <a:spAutoFit/>
              </a:bodyPr>
              <a:lstStyle/>
              <a:p>
                <a:r>
                  <a:rPr lang="en-GB" dirty="0"/>
                  <a:t>RST/ ACK</a:t>
                </a:r>
              </a:p>
            </p:txBody>
          </p:sp>
          <p:pic>
            <p:nvPicPr>
              <p:cNvPr id="31" name="Picture 30" descr="Sirius Infoblog: Adiestramiento Básico de Ethical Hacking">
                <a:extLst>
                  <a:ext uri="{FF2B5EF4-FFF2-40B4-BE49-F238E27FC236}">
                    <a16:creationId xmlns:a16="http://schemas.microsoft.com/office/drawing/2014/main" id="{FE56E4F1-9C9F-4EF7-AF99-C307C69A32D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63158" y="4579469"/>
                <a:ext cx="834705" cy="842852"/>
              </a:xfrm>
              <a:prstGeom prst="rect">
                <a:avLst/>
              </a:prstGeom>
            </p:spPr>
          </p:pic>
          <p:pic>
            <p:nvPicPr>
              <p:cNvPr id="38" name="Picture 37" descr="Public Domain Clip Art Image | Illustration of a computer ...">
                <a:extLst>
                  <a:ext uri="{FF2B5EF4-FFF2-40B4-BE49-F238E27FC236}">
                    <a16:creationId xmlns:a16="http://schemas.microsoft.com/office/drawing/2014/main" id="{58104D02-DA04-4AD6-AAA1-D840062CFDA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3560">
                <a:off x="6538077" y="2608559"/>
                <a:ext cx="1235234" cy="836684"/>
              </a:xfrm>
              <a:prstGeom prst="rect">
                <a:avLst/>
              </a:prstGeom>
            </p:spPr>
          </p:pic>
          <p:pic>
            <p:nvPicPr>
              <p:cNvPr id="39" name="Picture 38" descr="Berkas:Flowchart Line.svg - Wikipedia bahasa Indonesia ...">
                <a:extLst>
                  <a:ext uri="{FF2B5EF4-FFF2-40B4-BE49-F238E27FC236}">
                    <a16:creationId xmlns:a16="http://schemas.microsoft.com/office/drawing/2014/main" id="{032EB775-E5FD-4125-BBB5-667592BE2BE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59742" y="2474407"/>
                <a:ext cx="1675774" cy="279847"/>
              </a:xfrm>
              <a:prstGeom prst="rect">
                <a:avLst/>
              </a:prstGeom>
            </p:spPr>
          </p:pic>
          <p:sp>
            <p:nvSpPr>
              <p:cNvPr id="41" name="TextBox 40">
                <a:extLst>
                  <a:ext uri="{FF2B5EF4-FFF2-40B4-BE49-F238E27FC236}">
                    <a16:creationId xmlns:a16="http://schemas.microsoft.com/office/drawing/2014/main" id="{4AD6F230-972B-4F39-A1DE-F8EE8F50F9B6}"/>
                  </a:ext>
                </a:extLst>
              </p:cNvPr>
              <p:cNvSpPr txBox="1"/>
              <p:nvPr/>
            </p:nvSpPr>
            <p:spPr>
              <a:xfrm rot="16200000">
                <a:off x="4491807" y="1562098"/>
                <a:ext cx="461665" cy="1515671"/>
              </a:xfrm>
              <a:prstGeom prst="rect">
                <a:avLst/>
              </a:prstGeom>
              <a:noFill/>
            </p:spPr>
            <p:txBody>
              <a:bodyPr vert="eaVert" wrap="none" rtlCol="0">
                <a:spAutoFit/>
              </a:bodyPr>
              <a:lstStyle/>
              <a:p>
                <a:r>
                  <a:rPr lang="en-GB" dirty="0"/>
                  <a:t>ACK Probe </a:t>
                </a:r>
                <a:r>
                  <a:rPr lang="en-GB" dirty="0" err="1"/>
                  <a:t>Pkts</a:t>
                </a:r>
                <a:endParaRPr lang="en-GB" dirty="0"/>
              </a:p>
            </p:txBody>
          </p:sp>
          <p:pic>
            <p:nvPicPr>
              <p:cNvPr id="43" name="Picture 42" descr="Sirius Infoblog: Adiestramiento Básico de Ethical Hacking">
                <a:extLst>
                  <a:ext uri="{FF2B5EF4-FFF2-40B4-BE49-F238E27FC236}">
                    <a16:creationId xmlns:a16="http://schemas.microsoft.com/office/drawing/2014/main" id="{CEA51E57-CC3D-4FE8-B9AF-24FFF1EF324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39483" y="2627241"/>
                <a:ext cx="834705" cy="842852"/>
              </a:xfrm>
              <a:prstGeom prst="rect">
                <a:avLst/>
              </a:prstGeom>
            </p:spPr>
          </p:pic>
          <p:sp>
            <p:nvSpPr>
              <p:cNvPr id="45" name="TextBox 44">
                <a:extLst>
                  <a:ext uri="{FF2B5EF4-FFF2-40B4-BE49-F238E27FC236}">
                    <a16:creationId xmlns:a16="http://schemas.microsoft.com/office/drawing/2014/main" id="{D1760D5A-A8C3-45F3-8869-0169ED65FA69}"/>
                  </a:ext>
                </a:extLst>
              </p:cNvPr>
              <p:cNvSpPr txBox="1"/>
              <p:nvPr/>
            </p:nvSpPr>
            <p:spPr>
              <a:xfrm rot="16200000">
                <a:off x="5192481" y="3468885"/>
                <a:ext cx="461665" cy="1515671"/>
              </a:xfrm>
              <a:prstGeom prst="rect">
                <a:avLst/>
              </a:prstGeom>
              <a:noFill/>
            </p:spPr>
            <p:txBody>
              <a:bodyPr vert="eaVert" wrap="none" rtlCol="0">
                <a:spAutoFit/>
              </a:bodyPr>
              <a:lstStyle/>
              <a:p>
                <a:r>
                  <a:rPr lang="en-GB" dirty="0"/>
                  <a:t>ACK Probe </a:t>
                </a:r>
                <a:r>
                  <a:rPr lang="en-GB" dirty="0" err="1"/>
                  <a:t>Pkts</a:t>
                </a:r>
                <a:endParaRPr lang="en-GB" dirty="0"/>
              </a:p>
            </p:txBody>
          </p:sp>
        </p:grpSp>
        <p:sp>
          <p:nvSpPr>
            <p:cNvPr id="29" name="TextBox 28">
              <a:extLst>
                <a:ext uri="{FF2B5EF4-FFF2-40B4-BE49-F238E27FC236}">
                  <a16:creationId xmlns:a16="http://schemas.microsoft.com/office/drawing/2014/main" id="{735AC8BD-4AF9-486A-A125-BA53569C5E6D}"/>
                </a:ext>
              </a:extLst>
            </p:cNvPr>
            <p:cNvSpPr txBox="1"/>
            <p:nvPr/>
          </p:nvSpPr>
          <p:spPr>
            <a:xfrm>
              <a:off x="4950769" y="3106281"/>
              <a:ext cx="1405321" cy="369332"/>
            </a:xfrm>
            <a:prstGeom prst="rect">
              <a:avLst/>
            </a:prstGeom>
            <a:noFill/>
          </p:spPr>
          <p:txBody>
            <a:bodyPr vert="horz" wrap="none" rtlCol="0">
              <a:spAutoFit/>
            </a:bodyPr>
            <a:lstStyle/>
            <a:p>
              <a:r>
                <a:rPr lang="en-GB" dirty="0"/>
                <a:t>No Response</a:t>
              </a:r>
            </a:p>
          </p:txBody>
        </p:sp>
        <p:pic>
          <p:nvPicPr>
            <p:cNvPr id="32" name="Picture 31" descr="File:RedX.svg - Wikimedia Commons">
              <a:extLst>
                <a:ext uri="{FF2B5EF4-FFF2-40B4-BE49-F238E27FC236}">
                  <a16:creationId xmlns:a16="http://schemas.microsoft.com/office/drawing/2014/main" id="{D1E91AF5-E4D5-47C9-A371-BB764774F15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428717" y="2968483"/>
              <a:ext cx="775186" cy="775186"/>
            </a:xfrm>
            <a:prstGeom prst="rect">
              <a:avLst/>
            </a:prstGeom>
          </p:spPr>
        </p:pic>
      </p:grpSp>
      <p:grpSp>
        <p:nvGrpSpPr>
          <p:cNvPr id="18" name="Group 17">
            <a:extLst>
              <a:ext uri="{FF2B5EF4-FFF2-40B4-BE49-F238E27FC236}">
                <a16:creationId xmlns:a16="http://schemas.microsoft.com/office/drawing/2014/main" id="{FC7E6126-E4A8-4DC8-9562-79FCFCC60FF6}"/>
              </a:ext>
            </a:extLst>
          </p:cNvPr>
          <p:cNvGrpSpPr/>
          <p:nvPr/>
        </p:nvGrpSpPr>
        <p:grpSpPr>
          <a:xfrm>
            <a:off x="7831186" y="47758"/>
            <a:ext cx="4288952" cy="5664194"/>
            <a:chOff x="7831186" y="47758"/>
            <a:chExt cx="4288952" cy="5664194"/>
          </a:xfrm>
        </p:grpSpPr>
        <p:pic>
          <p:nvPicPr>
            <p:cNvPr id="6" name="Picture 5" descr="Text&#10;&#10;Description automatically generated">
              <a:extLst>
                <a:ext uri="{FF2B5EF4-FFF2-40B4-BE49-F238E27FC236}">
                  <a16:creationId xmlns:a16="http://schemas.microsoft.com/office/drawing/2014/main" id="{80B2FA73-C253-4FA5-9F29-A185D1ECD8A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831186" y="47758"/>
              <a:ext cx="4288952" cy="1993145"/>
            </a:xfrm>
            <a:prstGeom prst="rect">
              <a:avLst/>
            </a:prstGeom>
          </p:spPr>
        </p:pic>
        <p:pic>
          <p:nvPicPr>
            <p:cNvPr id="12" name="Picture 11">
              <a:extLst>
                <a:ext uri="{FF2B5EF4-FFF2-40B4-BE49-F238E27FC236}">
                  <a16:creationId xmlns:a16="http://schemas.microsoft.com/office/drawing/2014/main" id="{A66F572E-CAA5-4246-8F47-90F90F806A5F}"/>
                </a:ext>
              </a:extLst>
            </p:cNvPr>
            <p:cNvPicPr>
              <a:picLocks noChangeAspect="1"/>
            </p:cNvPicPr>
            <p:nvPr/>
          </p:nvPicPr>
          <p:blipFill>
            <a:blip r:embed="rId9"/>
            <a:stretch>
              <a:fillRect/>
            </a:stretch>
          </p:blipFill>
          <p:spPr>
            <a:xfrm>
              <a:off x="7831186" y="4685414"/>
              <a:ext cx="3205768" cy="533224"/>
            </a:xfrm>
            <a:prstGeom prst="rect">
              <a:avLst/>
            </a:prstGeom>
          </p:spPr>
        </p:pic>
        <p:pic>
          <p:nvPicPr>
            <p:cNvPr id="15" name="Picture 14" descr="Graphical user interface, text&#10;&#10;Description automatically generated">
              <a:extLst>
                <a:ext uri="{FF2B5EF4-FFF2-40B4-BE49-F238E27FC236}">
                  <a16:creationId xmlns:a16="http://schemas.microsoft.com/office/drawing/2014/main" id="{CB1BAB53-010B-428E-8B2F-F8C9D73F0839}"/>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831186" y="2045340"/>
              <a:ext cx="4288952" cy="2444299"/>
            </a:xfrm>
            <a:prstGeom prst="rect">
              <a:avLst/>
            </a:prstGeom>
          </p:spPr>
        </p:pic>
        <p:pic>
          <p:nvPicPr>
            <p:cNvPr id="17" name="Picture 16">
              <a:extLst>
                <a:ext uri="{FF2B5EF4-FFF2-40B4-BE49-F238E27FC236}">
                  <a16:creationId xmlns:a16="http://schemas.microsoft.com/office/drawing/2014/main" id="{111581D7-6A91-49CC-9F78-EF8537ABC532}"/>
                </a:ext>
              </a:extLst>
            </p:cNvPr>
            <p:cNvPicPr>
              <a:picLocks noChangeAspect="1"/>
            </p:cNvPicPr>
            <p:nvPr/>
          </p:nvPicPr>
          <p:blipFill>
            <a:blip r:embed="rId11"/>
            <a:stretch>
              <a:fillRect/>
            </a:stretch>
          </p:blipFill>
          <p:spPr>
            <a:xfrm>
              <a:off x="8907887" y="5193540"/>
              <a:ext cx="3212251" cy="518412"/>
            </a:xfrm>
            <a:prstGeom prst="rect">
              <a:avLst/>
            </a:prstGeom>
          </p:spPr>
        </p:pic>
      </p:grpSp>
    </p:spTree>
    <p:extLst>
      <p:ext uri="{BB962C8B-B14F-4D97-AF65-F5344CB8AC3E}">
        <p14:creationId xmlns:p14="http://schemas.microsoft.com/office/powerpoint/2010/main" val="18353895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0575" y="7932"/>
            <a:ext cx="8715771" cy="990523"/>
          </a:xfrm>
        </p:spPr>
        <p:txBody>
          <a:bodyPr>
            <a:normAutofit/>
          </a:bodyPr>
          <a:lstStyle/>
          <a:p>
            <a:r>
              <a:rPr lang="en-US" sz="3200" dirty="0"/>
              <a:t>Scanning Networks – IDLE/ IPID Header Scan</a:t>
            </a:r>
            <a:endParaRPr lang="en-GB" sz="3200" dirty="0"/>
          </a:p>
        </p:txBody>
      </p:sp>
      <p:sp>
        <p:nvSpPr>
          <p:cNvPr id="5" name="Content Placeholder 4">
            <a:extLst>
              <a:ext uri="{FF2B5EF4-FFF2-40B4-BE49-F238E27FC236}">
                <a16:creationId xmlns:a16="http://schemas.microsoft.com/office/drawing/2014/main" id="{5A1DEAF9-14C0-4242-8C0B-612F1A0F31D3}"/>
              </a:ext>
            </a:extLst>
          </p:cNvPr>
          <p:cNvSpPr>
            <a:spLocks noGrp="1"/>
          </p:cNvSpPr>
          <p:nvPr>
            <p:ph idx="1"/>
          </p:nvPr>
        </p:nvSpPr>
        <p:spPr>
          <a:xfrm>
            <a:off x="280616" y="882083"/>
            <a:ext cx="11228632" cy="3575934"/>
          </a:xfrm>
        </p:spPr>
        <p:txBody>
          <a:bodyPr>
            <a:noAutofit/>
          </a:bodyPr>
          <a:lstStyle/>
          <a:p>
            <a:pPr marL="355600" indent="-355600" algn="just">
              <a:buFont typeface="Courier New" panose="02070309020205020404" pitchFamily="49" charset="0"/>
              <a:buChar char="o"/>
            </a:pPr>
            <a:r>
              <a:rPr lang="en-US" sz="1800" dirty="0"/>
              <a:t>It is a TCP port scan. However, it uses a </a:t>
            </a:r>
            <a:r>
              <a:rPr lang="en-GB" sz="1800" dirty="0"/>
              <a:t>spoofed  source address  to   the target to  find  out  the available services. </a:t>
            </a:r>
          </a:p>
          <a:p>
            <a:pPr marL="355600" indent="-355600" algn="just">
              <a:buFont typeface="Courier New" panose="02070309020205020404" pitchFamily="49" charset="0"/>
              <a:buChar char="o"/>
            </a:pPr>
            <a:r>
              <a:rPr lang="en-GB" sz="1800" dirty="0"/>
              <a:t>It is a complete blind scanning of a target. </a:t>
            </a:r>
          </a:p>
          <a:p>
            <a:pPr marL="355600" indent="-355600" algn="just">
              <a:buFont typeface="Courier New" panose="02070309020205020404" pitchFamily="49" charset="0"/>
              <a:buChar char="o"/>
            </a:pPr>
            <a:endParaRPr lang="en-US" sz="1800" dirty="0"/>
          </a:p>
        </p:txBody>
      </p:sp>
      <p:sp>
        <p:nvSpPr>
          <p:cNvPr id="19" name="TextBox 18">
            <a:extLst>
              <a:ext uri="{FF2B5EF4-FFF2-40B4-BE49-F238E27FC236}">
                <a16:creationId xmlns:a16="http://schemas.microsoft.com/office/drawing/2014/main" id="{84616591-DACE-4B12-9C2C-25EF782ECBC6}"/>
              </a:ext>
            </a:extLst>
          </p:cNvPr>
          <p:cNvSpPr txBox="1"/>
          <p:nvPr/>
        </p:nvSpPr>
        <p:spPr>
          <a:xfrm>
            <a:off x="443575" y="5158934"/>
            <a:ext cx="415498" cy="369332"/>
          </a:xfrm>
          <a:prstGeom prst="rect">
            <a:avLst/>
          </a:prstGeom>
          <a:noFill/>
        </p:spPr>
        <p:txBody>
          <a:bodyPr wrap="none" rtlCol="0">
            <a:spAutoFit/>
          </a:bodyPr>
          <a:lstStyle/>
          <a:p>
            <a:r>
              <a:rPr lang="en-GB" dirty="0">
                <a:hlinkClick r:id="rId3" action="ppaction://hlinksldjump"/>
              </a:rPr>
              <a:t>&lt;&lt;</a:t>
            </a:r>
            <a:endParaRPr lang="en-GB" dirty="0"/>
          </a:p>
        </p:txBody>
      </p:sp>
      <p:pic>
        <p:nvPicPr>
          <p:cNvPr id="35" name="Picture 34" descr="Berkas:Flowchart Line.svg - Wikipedia bahasa Indonesia ...">
            <a:extLst>
              <a:ext uri="{FF2B5EF4-FFF2-40B4-BE49-F238E27FC236}">
                <a16:creationId xmlns:a16="http://schemas.microsoft.com/office/drawing/2014/main" id="{D69B5C81-839F-4BC7-A83D-79B0A66AA84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888353" y="2390203"/>
            <a:ext cx="1675774" cy="279847"/>
          </a:xfrm>
          <a:prstGeom prst="rect">
            <a:avLst/>
          </a:prstGeom>
        </p:spPr>
      </p:pic>
      <p:pic>
        <p:nvPicPr>
          <p:cNvPr id="37" name="Picture 36" descr="Berkas:Flowchart Line.svg - Wikipedia bahasa Indonesia ...">
            <a:extLst>
              <a:ext uri="{FF2B5EF4-FFF2-40B4-BE49-F238E27FC236}">
                <a16:creationId xmlns:a16="http://schemas.microsoft.com/office/drawing/2014/main" id="{A705A91E-FB33-4180-8B82-B40D13FC0A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a:off x="2368895" y="2802509"/>
            <a:ext cx="1488143" cy="279847"/>
          </a:xfrm>
          <a:prstGeom prst="rect">
            <a:avLst/>
          </a:prstGeom>
        </p:spPr>
      </p:pic>
      <p:sp>
        <p:nvSpPr>
          <p:cNvPr id="40" name="TextBox 39">
            <a:extLst>
              <a:ext uri="{FF2B5EF4-FFF2-40B4-BE49-F238E27FC236}">
                <a16:creationId xmlns:a16="http://schemas.microsoft.com/office/drawing/2014/main" id="{6CB31360-AF13-4AD9-8DD0-359101611EE5}"/>
              </a:ext>
            </a:extLst>
          </p:cNvPr>
          <p:cNvSpPr txBox="1"/>
          <p:nvPr/>
        </p:nvSpPr>
        <p:spPr>
          <a:xfrm rot="16200000">
            <a:off x="2369684" y="1564095"/>
            <a:ext cx="461665" cy="1457387"/>
          </a:xfrm>
          <a:prstGeom prst="rect">
            <a:avLst/>
          </a:prstGeom>
          <a:noFill/>
        </p:spPr>
        <p:txBody>
          <a:bodyPr vert="eaVert" wrap="none" rtlCol="0">
            <a:spAutoFit/>
          </a:bodyPr>
          <a:lstStyle/>
          <a:p>
            <a:r>
              <a:rPr lang="en-GB" dirty="0"/>
              <a:t>SYN + ACK PKT</a:t>
            </a:r>
          </a:p>
        </p:txBody>
      </p:sp>
      <p:sp>
        <p:nvSpPr>
          <p:cNvPr id="42" name="TextBox 41">
            <a:extLst>
              <a:ext uri="{FF2B5EF4-FFF2-40B4-BE49-F238E27FC236}">
                <a16:creationId xmlns:a16="http://schemas.microsoft.com/office/drawing/2014/main" id="{7180DB3C-68E6-42DE-8699-2D3DD89FD927}"/>
              </a:ext>
            </a:extLst>
          </p:cNvPr>
          <p:cNvSpPr txBox="1"/>
          <p:nvPr/>
        </p:nvSpPr>
        <p:spPr>
          <a:xfrm>
            <a:off x="2523651" y="2923243"/>
            <a:ext cx="1611117" cy="369332"/>
          </a:xfrm>
          <a:prstGeom prst="rect">
            <a:avLst/>
          </a:prstGeom>
          <a:noFill/>
        </p:spPr>
        <p:txBody>
          <a:bodyPr vert="horz" wrap="square" rtlCol="0">
            <a:spAutoFit/>
          </a:bodyPr>
          <a:lstStyle/>
          <a:p>
            <a:r>
              <a:rPr lang="en-GB" dirty="0"/>
              <a:t>RST IPID 12345</a:t>
            </a:r>
          </a:p>
        </p:txBody>
      </p:sp>
      <p:pic>
        <p:nvPicPr>
          <p:cNvPr id="44" name="Picture 43" descr="Sirius Infoblog: Adiestramiento Básico de Ethical Hacking">
            <a:extLst>
              <a:ext uri="{FF2B5EF4-FFF2-40B4-BE49-F238E27FC236}">
                <a16:creationId xmlns:a16="http://schemas.microsoft.com/office/drawing/2014/main" id="{B7A076A5-5AE7-4D8A-B8F0-5C515B307C4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07562" y="2269923"/>
            <a:ext cx="834705" cy="842852"/>
          </a:xfrm>
          <a:prstGeom prst="rect">
            <a:avLst/>
          </a:prstGeom>
        </p:spPr>
      </p:pic>
      <p:sp>
        <p:nvSpPr>
          <p:cNvPr id="7" name="Thought Bubble: Cloud 6">
            <a:extLst>
              <a:ext uri="{FF2B5EF4-FFF2-40B4-BE49-F238E27FC236}">
                <a16:creationId xmlns:a16="http://schemas.microsoft.com/office/drawing/2014/main" id="{1A9337AB-0B63-4E1B-84A8-6B2EEB7699E2}"/>
              </a:ext>
            </a:extLst>
          </p:cNvPr>
          <p:cNvSpPr/>
          <p:nvPr/>
        </p:nvSpPr>
        <p:spPr>
          <a:xfrm rot="3258326">
            <a:off x="4607558" y="1387321"/>
            <a:ext cx="1935301" cy="1428689"/>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Not expecting an SYN + ACK</a:t>
            </a:r>
          </a:p>
        </p:txBody>
      </p:sp>
      <p:sp>
        <p:nvSpPr>
          <p:cNvPr id="49" name="Thought Bubble: Cloud 48">
            <a:extLst>
              <a:ext uri="{FF2B5EF4-FFF2-40B4-BE49-F238E27FC236}">
                <a16:creationId xmlns:a16="http://schemas.microsoft.com/office/drawing/2014/main" id="{BC56AAA2-9DEC-470F-8949-5BCFF20B432D}"/>
              </a:ext>
            </a:extLst>
          </p:cNvPr>
          <p:cNvSpPr/>
          <p:nvPr/>
        </p:nvSpPr>
        <p:spPr>
          <a:xfrm rot="8734542">
            <a:off x="816546" y="3454524"/>
            <a:ext cx="1935301" cy="1428689"/>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GB" dirty="0"/>
              <a:t>Thank you mate!!!</a:t>
            </a:r>
          </a:p>
        </p:txBody>
      </p:sp>
      <p:cxnSp>
        <p:nvCxnSpPr>
          <p:cNvPr id="11" name="Connector: Elbow 10">
            <a:extLst>
              <a:ext uri="{FF2B5EF4-FFF2-40B4-BE49-F238E27FC236}">
                <a16:creationId xmlns:a16="http://schemas.microsoft.com/office/drawing/2014/main" id="{9BC8ED00-3874-48C7-B5D7-3AC8265C304E}"/>
              </a:ext>
            </a:extLst>
          </p:cNvPr>
          <p:cNvCxnSpPr>
            <a:cxnSpLocks/>
          </p:cNvCxnSpPr>
          <p:nvPr/>
        </p:nvCxnSpPr>
        <p:spPr>
          <a:xfrm flipV="1">
            <a:off x="1888353" y="2942434"/>
            <a:ext cx="8143700" cy="343859"/>
          </a:xfrm>
          <a:prstGeom prst="bentConnector3">
            <a:avLst>
              <a:gd name="adj1" fmla="val 46706"/>
            </a:avLst>
          </a:prstGeom>
          <a:ln>
            <a:tailEnd type="triangle"/>
          </a:ln>
        </p:spPr>
        <p:style>
          <a:lnRef idx="3">
            <a:schemeClr val="dk1"/>
          </a:lnRef>
          <a:fillRef idx="0">
            <a:schemeClr val="dk1"/>
          </a:fillRef>
          <a:effectRef idx="2">
            <a:schemeClr val="dk1"/>
          </a:effectRef>
          <a:fontRef idx="minor">
            <a:schemeClr val="tx1"/>
          </a:fontRef>
        </p:style>
      </p:cxnSp>
      <p:sp>
        <p:nvSpPr>
          <p:cNvPr id="50" name="TextBox 49">
            <a:extLst>
              <a:ext uri="{FF2B5EF4-FFF2-40B4-BE49-F238E27FC236}">
                <a16:creationId xmlns:a16="http://schemas.microsoft.com/office/drawing/2014/main" id="{50EE9655-0B66-4249-9042-56D7427BB907}"/>
              </a:ext>
            </a:extLst>
          </p:cNvPr>
          <p:cNvSpPr txBox="1"/>
          <p:nvPr/>
        </p:nvSpPr>
        <p:spPr>
          <a:xfrm>
            <a:off x="6408418" y="2633440"/>
            <a:ext cx="3592496" cy="307777"/>
          </a:xfrm>
          <a:prstGeom prst="rect">
            <a:avLst/>
          </a:prstGeom>
          <a:noFill/>
        </p:spPr>
        <p:txBody>
          <a:bodyPr vert="horz" wrap="square" rtlCol="0">
            <a:spAutoFit/>
          </a:bodyPr>
          <a:lstStyle/>
          <a:p>
            <a:r>
              <a:rPr lang="en-GB" sz="1400" dirty="0"/>
              <a:t>SYN PKT to port 80 with victims IP as source</a:t>
            </a:r>
          </a:p>
        </p:txBody>
      </p:sp>
      <p:grpSp>
        <p:nvGrpSpPr>
          <p:cNvPr id="22" name="Group 21">
            <a:extLst>
              <a:ext uri="{FF2B5EF4-FFF2-40B4-BE49-F238E27FC236}">
                <a16:creationId xmlns:a16="http://schemas.microsoft.com/office/drawing/2014/main" id="{4F062DBF-170A-4C5F-869A-23A97B8034E1}"/>
              </a:ext>
            </a:extLst>
          </p:cNvPr>
          <p:cNvGrpSpPr/>
          <p:nvPr/>
        </p:nvGrpSpPr>
        <p:grpSpPr>
          <a:xfrm>
            <a:off x="3977539" y="1918722"/>
            <a:ext cx="964738" cy="1474149"/>
            <a:chOff x="3904960" y="1717427"/>
            <a:chExt cx="964738" cy="1474149"/>
          </a:xfrm>
        </p:grpSpPr>
        <p:pic>
          <p:nvPicPr>
            <p:cNvPr id="47" name="Graphic 46" descr="Computer">
              <a:extLst>
                <a:ext uri="{FF2B5EF4-FFF2-40B4-BE49-F238E27FC236}">
                  <a16:creationId xmlns:a16="http://schemas.microsoft.com/office/drawing/2014/main" id="{9DD04E92-9DDE-49FE-A1FB-81E14A6E66D7}"/>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3955298" y="2277176"/>
              <a:ext cx="914400" cy="914400"/>
            </a:xfrm>
            <a:prstGeom prst="rect">
              <a:avLst/>
            </a:prstGeom>
          </p:spPr>
        </p:pic>
        <p:pic>
          <p:nvPicPr>
            <p:cNvPr id="48" name="Graphic 47" descr="Head with gears">
              <a:extLst>
                <a:ext uri="{FF2B5EF4-FFF2-40B4-BE49-F238E27FC236}">
                  <a16:creationId xmlns:a16="http://schemas.microsoft.com/office/drawing/2014/main" id="{583C2D4C-CEED-4098-A510-EE04609BFFBC}"/>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4034438" y="2050495"/>
              <a:ext cx="491914" cy="491914"/>
            </a:xfrm>
            <a:prstGeom prst="rect">
              <a:avLst/>
            </a:prstGeom>
          </p:spPr>
        </p:pic>
        <p:sp>
          <p:nvSpPr>
            <p:cNvPr id="21" name="TextBox 20">
              <a:extLst>
                <a:ext uri="{FF2B5EF4-FFF2-40B4-BE49-F238E27FC236}">
                  <a16:creationId xmlns:a16="http://schemas.microsoft.com/office/drawing/2014/main" id="{BB74D571-E5FE-4584-B25C-99466D60411F}"/>
                </a:ext>
              </a:extLst>
            </p:cNvPr>
            <p:cNvSpPr txBox="1"/>
            <p:nvPr/>
          </p:nvSpPr>
          <p:spPr>
            <a:xfrm>
              <a:off x="3904960" y="1717427"/>
              <a:ext cx="780983" cy="369332"/>
            </a:xfrm>
            <a:prstGeom prst="rect">
              <a:avLst/>
            </a:prstGeom>
            <a:noFill/>
          </p:spPr>
          <p:txBody>
            <a:bodyPr wrap="none" rtlCol="0">
              <a:spAutoFit/>
            </a:bodyPr>
            <a:lstStyle/>
            <a:p>
              <a:r>
                <a:rPr lang="en-GB" dirty="0"/>
                <a:t>Victim</a:t>
              </a:r>
            </a:p>
          </p:txBody>
        </p:sp>
      </p:grpSp>
      <p:cxnSp>
        <p:nvCxnSpPr>
          <p:cNvPr id="24" name="Connector: Elbow 23">
            <a:extLst>
              <a:ext uri="{FF2B5EF4-FFF2-40B4-BE49-F238E27FC236}">
                <a16:creationId xmlns:a16="http://schemas.microsoft.com/office/drawing/2014/main" id="{879A8E5B-8497-43E6-B02D-7D591C61EECA}"/>
              </a:ext>
            </a:extLst>
          </p:cNvPr>
          <p:cNvCxnSpPr>
            <a:cxnSpLocks/>
          </p:cNvCxnSpPr>
          <p:nvPr/>
        </p:nvCxnSpPr>
        <p:spPr>
          <a:xfrm rot="10800000">
            <a:off x="4927695" y="3009557"/>
            <a:ext cx="5033487" cy="603764"/>
          </a:xfrm>
          <a:prstGeom prst="bentConnector3">
            <a:avLst>
              <a:gd name="adj1" fmla="val 50000"/>
            </a:avLst>
          </a:prstGeom>
          <a:ln>
            <a:tailEnd type="triangle"/>
          </a:ln>
        </p:spPr>
        <p:style>
          <a:lnRef idx="3">
            <a:schemeClr val="accent1"/>
          </a:lnRef>
          <a:fillRef idx="0">
            <a:schemeClr val="accent1"/>
          </a:fillRef>
          <a:effectRef idx="2">
            <a:schemeClr val="accent1"/>
          </a:effectRef>
          <a:fontRef idx="minor">
            <a:schemeClr val="tx1"/>
          </a:fontRef>
        </p:style>
      </p:cxnSp>
      <p:sp>
        <p:nvSpPr>
          <p:cNvPr id="54" name="TextBox 53">
            <a:extLst>
              <a:ext uri="{FF2B5EF4-FFF2-40B4-BE49-F238E27FC236}">
                <a16:creationId xmlns:a16="http://schemas.microsoft.com/office/drawing/2014/main" id="{490DEA10-2E93-4948-A07D-5780FC4F248B}"/>
              </a:ext>
            </a:extLst>
          </p:cNvPr>
          <p:cNvSpPr txBox="1"/>
          <p:nvPr/>
        </p:nvSpPr>
        <p:spPr>
          <a:xfrm rot="16200000">
            <a:off x="8678471" y="2697524"/>
            <a:ext cx="461665" cy="1457387"/>
          </a:xfrm>
          <a:prstGeom prst="rect">
            <a:avLst/>
          </a:prstGeom>
          <a:noFill/>
        </p:spPr>
        <p:txBody>
          <a:bodyPr vert="eaVert" wrap="none" rtlCol="0">
            <a:spAutoFit/>
          </a:bodyPr>
          <a:lstStyle/>
          <a:p>
            <a:r>
              <a:rPr lang="en-GB" dirty="0"/>
              <a:t>SYN + ACK PKT</a:t>
            </a:r>
          </a:p>
        </p:txBody>
      </p:sp>
      <p:pic>
        <p:nvPicPr>
          <p:cNvPr id="56" name="Picture 55" descr="Berkas:Flowchart Line.svg - Wikipedia bahasa Indonesia ...">
            <a:extLst>
              <a:ext uri="{FF2B5EF4-FFF2-40B4-BE49-F238E27FC236}">
                <a16:creationId xmlns:a16="http://schemas.microsoft.com/office/drawing/2014/main" id="{AE41A915-2DA7-4AB0-A247-2D4313BB8F64}"/>
              </a:ext>
            </a:extLst>
          </p:cNvPr>
          <p:cNvPicPr>
            <a:picLocks noChangeAspect="1"/>
          </p:cNvPicPr>
          <p:nvPr/>
        </p:nvPicPr>
        <p:blipFill>
          <a:blip r:embed="rId4" cstate="print">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5185245" y="3024480"/>
            <a:ext cx="1675774" cy="279847"/>
          </a:xfrm>
          <a:prstGeom prst="rect">
            <a:avLst/>
          </a:prstGeom>
        </p:spPr>
      </p:pic>
      <p:sp>
        <p:nvSpPr>
          <p:cNvPr id="57" name="TextBox 56">
            <a:extLst>
              <a:ext uri="{FF2B5EF4-FFF2-40B4-BE49-F238E27FC236}">
                <a16:creationId xmlns:a16="http://schemas.microsoft.com/office/drawing/2014/main" id="{78A69102-BE87-4527-8A5E-94754D20A813}"/>
              </a:ext>
            </a:extLst>
          </p:cNvPr>
          <p:cNvSpPr txBox="1"/>
          <p:nvPr/>
        </p:nvSpPr>
        <p:spPr>
          <a:xfrm>
            <a:off x="5658332" y="3263054"/>
            <a:ext cx="1611117" cy="369332"/>
          </a:xfrm>
          <a:prstGeom prst="rect">
            <a:avLst/>
          </a:prstGeom>
          <a:noFill/>
        </p:spPr>
        <p:txBody>
          <a:bodyPr vert="horz" wrap="square" rtlCol="0">
            <a:spAutoFit/>
          </a:bodyPr>
          <a:lstStyle/>
          <a:p>
            <a:r>
              <a:rPr lang="en-GB" dirty="0"/>
              <a:t>RST IPID 12346</a:t>
            </a:r>
          </a:p>
        </p:txBody>
      </p:sp>
      <p:sp>
        <p:nvSpPr>
          <p:cNvPr id="59" name="TextBox 58">
            <a:extLst>
              <a:ext uri="{FF2B5EF4-FFF2-40B4-BE49-F238E27FC236}">
                <a16:creationId xmlns:a16="http://schemas.microsoft.com/office/drawing/2014/main" id="{CBA35970-70B9-4A8D-90A0-6F4DAC974C1D}"/>
              </a:ext>
            </a:extLst>
          </p:cNvPr>
          <p:cNvSpPr txBox="1"/>
          <p:nvPr/>
        </p:nvSpPr>
        <p:spPr>
          <a:xfrm rot="16200000">
            <a:off x="3195672" y="3024209"/>
            <a:ext cx="461665" cy="1457387"/>
          </a:xfrm>
          <a:prstGeom prst="rect">
            <a:avLst/>
          </a:prstGeom>
          <a:noFill/>
        </p:spPr>
        <p:txBody>
          <a:bodyPr vert="eaVert" wrap="none" rtlCol="0">
            <a:spAutoFit/>
          </a:bodyPr>
          <a:lstStyle/>
          <a:p>
            <a:r>
              <a:rPr lang="en-GB" dirty="0"/>
              <a:t>SYN + ACK PKT</a:t>
            </a:r>
          </a:p>
        </p:txBody>
      </p:sp>
      <p:grpSp>
        <p:nvGrpSpPr>
          <p:cNvPr id="68" name="Group 67">
            <a:extLst>
              <a:ext uri="{FF2B5EF4-FFF2-40B4-BE49-F238E27FC236}">
                <a16:creationId xmlns:a16="http://schemas.microsoft.com/office/drawing/2014/main" id="{FA1798DD-B29D-4A0B-9BEA-4DF03021C474}"/>
              </a:ext>
            </a:extLst>
          </p:cNvPr>
          <p:cNvGrpSpPr/>
          <p:nvPr/>
        </p:nvGrpSpPr>
        <p:grpSpPr>
          <a:xfrm>
            <a:off x="2886917" y="3330981"/>
            <a:ext cx="1611508" cy="806411"/>
            <a:chOff x="2886917" y="3330981"/>
            <a:chExt cx="1611508" cy="806411"/>
          </a:xfrm>
        </p:grpSpPr>
        <p:pic>
          <p:nvPicPr>
            <p:cNvPr id="58" name="Picture 57" descr="Berkas:Flowchart Line.svg - Wikipedia bahasa Indonesia ...">
              <a:extLst>
                <a:ext uri="{FF2B5EF4-FFF2-40B4-BE49-F238E27FC236}">
                  <a16:creationId xmlns:a16="http://schemas.microsoft.com/office/drawing/2014/main" id="{A0A2D0C5-415F-47E4-9981-4319A6A87B83}"/>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13032" b="-7112"/>
            <a:stretch/>
          </p:blipFill>
          <p:spPr>
            <a:xfrm>
              <a:off x="2886917" y="3837643"/>
              <a:ext cx="1457387" cy="299749"/>
            </a:xfrm>
            <a:prstGeom prst="rect">
              <a:avLst/>
            </a:prstGeom>
          </p:spPr>
        </p:pic>
        <p:pic>
          <p:nvPicPr>
            <p:cNvPr id="62" name="Picture 61" descr="Berkas:Flowchart Line.svg - Wikipedia bahasa Indonesia ...">
              <a:extLst>
                <a:ext uri="{FF2B5EF4-FFF2-40B4-BE49-F238E27FC236}">
                  <a16:creationId xmlns:a16="http://schemas.microsoft.com/office/drawing/2014/main" id="{50FADE99-FD53-4708-80B4-565B3D3CA269}"/>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62294" t="4997" b="1"/>
            <a:stretch/>
          </p:blipFill>
          <p:spPr>
            <a:xfrm rot="16200000">
              <a:off x="4034724" y="3520033"/>
              <a:ext cx="652754" cy="274649"/>
            </a:xfrm>
            <a:prstGeom prst="rect">
              <a:avLst/>
            </a:prstGeom>
          </p:spPr>
        </p:pic>
      </p:grpSp>
      <p:sp>
        <p:nvSpPr>
          <p:cNvPr id="64" name="TextBox 63">
            <a:extLst>
              <a:ext uri="{FF2B5EF4-FFF2-40B4-BE49-F238E27FC236}">
                <a16:creationId xmlns:a16="http://schemas.microsoft.com/office/drawing/2014/main" id="{5F5C8D6A-4DAA-466E-B8E7-73EF2252C219}"/>
              </a:ext>
            </a:extLst>
          </p:cNvPr>
          <p:cNvSpPr txBox="1"/>
          <p:nvPr/>
        </p:nvSpPr>
        <p:spPr>
          <a:xfrm>
            <a:off x="3093402" y="4252430"/>
            <a:ext cx="1611117" cy="369332"/>
          </a:xfrm>
          <a:prstGeom prst="rect">
            <a:avLst/>
          </a:prstGeom>
          <a:noFill/>
        </p:spPr>
        <p:txBody>
          <a:bodyPr vert="horz" wrap="square" rtlCol="0">
            <a:spAutoFit/>
          </a:bodyPr>
          <a:lstStyle/>
          <a:p>
            <a:r>
              <a:rPr lang="en-GB" dirty="0"/>
              <a:t>RST IPID 12347</a:t>
            </a:r>
          </a:p>
        </p:txBody>
      </p:sp>
      <p:grpSp>
        <p:nvGrpSpPr>
          <p:cNvPr id="69" name="Group 68">
            <a:extLst>
              <a:ext uri="{FF2B5EF4-FFF2-40B4-BE49-F238E27FC236}">
                <a16:creationId xmlns:a16="http://schemas.microsoft.com/office/drawing/2014/main" id="{180DD68E-A80B-47D0-8546-C7008FF7C1C7}"/>
              </a:ext>
            </a:extLst>
          </p:cNvPr>
          <p:cNvGrpSpPr/>
          <p:nvPr/>
        </p:nvGrpSpPr>
        <p:grpSpPr>
          <a:xfrm>
            <a:off x="3084695" y="3372788"/>
            <a:ext cx="1628365" cy="1012768"/>
            <a:chOff x="3084695" y="3372788"/>
            <a:chExt cx="1628365" cy="1012768"/>
          </a:xfrm>
        </p:grpSpPr>
        <p:pic>
          <p:nvPicPr>
            <p:cNvPr id="63" name="Picture 62" descr="Berkas:Flowchart Line.svg - Wikipedia bahasa Indonesia ...">
              <a:extLst>
                <a:ext uri="{FF2B5EF4-FFF2-40B4-BE49-F238E27FC236}">
                  <a16:creationId xmlns:a16="http://schemas.microsoft.com/office/drawing/2014/main" id="{603BCCFF-4E32-4E1C-A116-598341513A0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a:off x="3084695" y="4105709"/>
              <a:ext cx="1488143" cy="279847"/>
            </a:xfrm>
            <a:prstGeom prst="rect">
              <a:avLst/>
            </a:prstGeom>
          </p:spPr>
        </p:pic>
        <p:pic>
          <p:nvPicPr>
            <p:cNvPr id="65" name="Picture 64" descr="Berkas:Flowchart Line.svg - Wikipedia bahasa Indonesia ...">
              <a:extLst>
                <a:ext uri="{FF2B5EF4-FFF2-40B4-BE49-F238E27FC236}">
                  <a16:creationId xmlns:a16="http://schemas.microsoft.com/office/drawing/2014/main" id="{4577C3E9-18BE-45EA-B943-B406F818F313}"/>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3606" t="-1814" r="13032" b="-7112"/>
            <a:stretch/>
          </p:blipFill>
          <p:spPr>
            <a:xfrm rot="16200000">
              <a:off x="4113530" y="3667491"/>
              <a:ext cx="894233" cy="304827"/>
            </a:xfrm>
            <a:prstGeom prst="rect">
              <a:avLst/>
            </a:prstGeom>
          </p:spPr>
        </p:pic>
      </p:grpSp>
      <p:grpSp>
        <p:nvGrpSpPr>
          <p:cNvPr id="67" name="Group 66">
            <a:extLst>
              <a:ext uri="{FF2B5EF4-FFF2-40B4-BE49-F238E27FC236}">
                <a16:creationId xmlns:a16="http://schemas.microsoft.com/office/drawing/2014/main" id="{A9D982F8-3264-4ECE-980A-55316FDBD3BD}"/>
              </a:ext>
            </a:extLst>
          </p:cNvPr>
          <p:cNvGrpSpPr/>
          <p:nvPr/>
        </p:nvGrpSpPr>
        <p:grpSpPr>
          <a:xfrm>
            <a:off x="9959065" y="2085257"/>
            <a:ext cx="2030724" cy="1792035"/>
            <a:chOff x="9959065" y="2085257"/>
            <a:chExt cx="2030724" cy="1792035"/>
          </a:xfrm>
        </p:grpSpPr>
        <p:grpSp>
          <p:nvGrpSpPr>
            <p:cNvPr id="8" name="Group 7">
              <a:extLst>
                <a:ext uri="{FF2B5EF4-FFF2-40B4-BE49-F238E27FC236}">
                  <a16:creationId xmlns:a16="http://schemas.microsoft.com/office/drawing/2014/main" id="{FED6F5BD-83E7-407E-BE4A-699A2C07680B}"/>
                </a:ext>
              </a:extLst>
            </p:cNvPr>
            <p:cNvGrpSpPr/>
            <p:nvPr/>
          </p:nvGrpSpPr>
          <p:grpSpPr>
            <a:xfrm>
              <a:off x="9959065" y="2489081"/>
              <a:ext cx="2030724" cy="1388211"/>
              <a:chOff x="7008144" y="2090969"/>
              <a:chExt cx="1235234" cy="844411"/>
            </a:xfrm>
          </p:grpSpPr>
          <p:pic>
            <p:nvPicPr>
              <p:cNvPr id="34" name="Picture 33" descr="Public Domain Clip Art Image | Illustration of a computer ...">
                <a:extLst>
                  <a:ext uri="{FF2B5EF4-FFF2-40B4-BE49-F238E27FC236}">
                    <a16:creationId xmlns:a16="http://schemas.microsoft.com/office/drawing/2014/main" id="{E8EBAEA5-A263-4748-8E36-1B1804517787}"/>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rot="203560">
                <a:off x="7008144" y="2098696"/>
                <a:ext cx="1235234" cy="836684"/>
              </a:xfrm>
              <a:prstGeom prst="rect">
                <a:avLst/>
              </a:prstGeom>
            </p:spPr>
          </p:pic>
          <p:pic>
            <p:nvPicPr>
              <p:cNvPr id="46" name="Graphic 45" descr="Target">
                <a:extLst>
                  <a:ext uri="{FF2B5EF4-FFF2-40B4-BE49-F238E27FC236}">
                    <a16:creationId xmlns:a16="http://schemas.microsoft.com/office/drawing/2014/main" id="{EA153AC5-52E3-4EA5-8924-4BED544E7893}"/>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7082729" y="2090969"/>
                <a:ext cx="598467" cy="598467"/>
              </a:xfrm>
              <a:prstGeom prst="rect">
                <a:avLst/>
              </a:prstGeom>
            </p:spPr>
          </p:pic>
        </p:grpSp>
        <p:sp>
          <p:nvSpPr>
            <p:cNvPr id="66" name="TextBox 65">
              <a:extLst>
                <a:ext uri="{FF2B5EF4-FFF2-40B4-BE49-F238E27FC236}">
                  <a16:creationId xmlns:a16="http://schemas.microsoft.com/office/drawing/2014/main" id="{9369B014-6B47-4DF0-B00A-A5714026C155}"/>
                </a:ext>
              </a:extLst>
            </p:cNvPr>
            <p:cNvSpPr txBox="1"/>
            <p:nvPr/>
          </p:nvSpPr>
          <p:spPr>
            <a:xfrm>
              <a:off x="10320177" y="2085257"/>
              <a:ext cx="905120" cy="369332"/>
            </a:xfrm>
            <a:prstGeom prst="rect">
              <a:avLst/>
            </a:prstGeom>
            <a:noFill/>
          </p:spPr>
          <p:txBody>
            <a:bodyPr wrap="none" rtlCol="0">
              <a:spAutoFit/>
            </a:bodyPr>
            <a:lstStyle/>
            <a:p>
              <a:r>
                <a:rPr lang="en-GB" dirty="0"/>
                <a:t>TARGET</a:t>
              </a:r>
            </a:p>
          </p:txBody>
        </p:sp>
      </p:grpSp>
      <p:sp>
        <p:nvSpPr>
          <p:cNvPr id="70" name="TextBox 69">
            <a:extLst>
              <a:ext uri="{FF2B5EF4-FFF2-40B4-BE49-F238E27FC236}">
                <a16:creationId xmlns:a16="http://schemas.microsoft.com/office/drawing/2014/main" id="{EC8E345C-E5D0-49BD-9118-73DB20E995EB}"/>
              </a:ext>
            </a:extLst>
          </p:cNvPr>
          <p:cNvSpPr txBox="1"/>
          <p:nvPr/>
        </p:nvSpPr>
        <p:spPr>
          <a:xfrm>
            <a:off x="4942277" y="4472842"/>
            <a:ext cx="6575296" cy="923330"/>
          </a:xfrm>
          <a:prstGeom prst="rect">
            <a:avLst/>
          </a:prstGeom>
          <a:noFill/>
        </p:spPr>
        <p:txBody>
          <a:bodyPr wrap="square" rtlCol="0">
            <a:spAutoFit/>
          </a:bodyPr>
          <a:lstStyle/>
          <a:p>
            <a:pPr algn="just"/>
            <a:r>
              <a:rPr lang="en-GB" b="1" i="1" dirty="0">
                <a:solidFill>
                  <a:srgbClr val="FF0000"/>
                </a:solidFill>
                <a:effectLst>
                  <a:outerShdw blurRad="38100" dist="38100" dir="2700000" algn="tl">
                    <a:srgbClr val="000000">
                      <a:alpha val="43137"/>
                    </a:srgbClr>
                  </a:outerShdw>
                </a:effectLst>
              </a:rPr>
              <a:t>If the port is closed, Target will send an RST instead of SYN + ACK, which will not trigger the Victim to send an RST and hence when the attacker is again sending an SYN+ACK, the IPID would be 12346 </a:t>
            </a:r>
          </a:p>
        </p:txBody>
      </p:sp>
    </p:spTree>
    <p:extLst>
      <p:ext uri="{BB962C8B-B14F-4D97-AF65-F5344CB8AC3E}">
        <p14:creationId xmlns:p14="http://schemas.microsoft.com/office/powerpoint/2010/main" val="2065169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500" fill="hold"/>
                                        <p:tgtEl>
                                          <p:spTgt spid="44"/>
                                        </p:tgtEl>
                                        <p:attrNameLst>
                                          <p:attrName>ppt_x</p:attrName>
                                        </p:attrNameLst>
                                      </p:cBhvr>
                                      <p:tavLst>
                                        <p:tav tm="0">
                                          <p:val>
                                            <p:strVal val="#ppt_x"/>
                                          </p:val>
                                        </p:tav>
                                        <p:tav tm="100000">
                                          <p:val>
                                            <p:strVal val="#ppt_x"/>
                                          </p:val>
                                        </p:tav>
                                      </p:tavLst>
                                    </p:anim>
                                    <p:anim calcmode="lin" valueType="num">
                                      <p:cBhvr additive="base">
                                        <p:cTn id="8" dur="500" fill="hold"/>
                                        <p:tgtEl>
                                          <p:spTgt spid="4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2"/>
                                        </p:tgtEl>
                                        <p:attrNameLst>
                                          <p:attrName>style.visibility</p:attrName>
                                        </p:attrNameLst>
                                      </p:cBhvr>
                                      <p:to>
                                        <p:strVal val="visible"/>
                                      </p:to>
                                    </p:set>
                                    <p:anim calcmode="lin" valueType="num">
                                      <p:cBhvr additive="base">
                                        <p:cTn id="13" dur="500" fill="hold"/>
                                        <p:tgtEl>
                                          <p:spTgt spid="22"/>
                                        </p:tgtEl>
                                        <p:attrNameLst>
                                          <p:attrName>ppt_x</p:attrName>
                                        </p:attrNameLst>
                                      </p:cBhvr>
                                      <p:tavLst>
                                        <p:tav tm="0">
                                          <p:val>
                                            <p:strVal val="#ppt_x"/>
                                          </p:val>
                                        </p:tav>
                                        <p:tav tm="100000">
                                          <p:val>
                                            <p:strVal val="#ppt_x"/>
                                          </p:val>
                                        </p:tav>
                                      </p:tavLst>
                                    </p:anim>
                                    <p:anim calcmode="lin" valueType="num">
                                      <p:cBhvr additive="base">
                                        <p:cTn id="14"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7"/>
                                        </p:tgtEl>
                                        <p:attrNameLst>
                                          <p:attrName>style.visibility</p:attrName>
                                        </p:attrNameLst>
                                      </p:cBhvr>
                                      <p:to>
                                        <p:strVal val="visible"/>
                                      </p:to>
                                    </p:set>
                                    <p:anim calcmode="lin" valueType="num">
                                      <p:cBhvr additive="base">
                                        <p:cTn id="19" dur="500" fill="hold"/>
                                        <p:tgtEl>
                                          <p:spTgt spid="67"/>
                                        </p:tgtEl>
                                        <p:attrNameLst>
                                          <p:attrName>ppt_x</p:attrName>
                                        </p:attrNameLst>
                                      </p:cBhvr>
                                      <p:tavLst>
                                        <p:tav tm="0">
                                          <p:val>
                                            <p:strVal val="#ppt_x"/>
                                          </p:val>
                                        </p:tav>
                                        <p:tav tm="100000">
                                          <p:val>
                                            <p:strVal val="#ppt_x"/>
                                          </p:val>
                                        </p:tav>
                                      </p:tavLst>
                                    </p:anim>
                                    <p:anim calcmode="lin" valueType="num">
                                      <p:cBhvr additive="base">
                                        <p:cTn id="20" dur="500" fill="hold"/>
                                        <p:tgtEl>
                                          <p:spTgt spid="6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nodeType="clickEffect">
                                  <p:stCondLst>
                                    <p:cond delay="0"/>
                                  </p:stCondLst>
                                  <p:childTnLst>
                                    <p:set>
                                      <p:cBhvr>
                                        <p:cTn id="24" dur="1" fill="hold">
                                          <p:stCondLst>
                                            <p:cond delay="0"/>
                                          </p:stCondLst>
                                        </p:cTn>
                                        <p:tgtEl>
                                          <p:spTgt spid="35"/>
                                        </p:tgtEl>
                                        <p:attrNameLst>
                                          <p:attrName>style.visibility</p:attrName>
                                        </p:attrNameLst>
                                      </p:cBhvr>
                                      <p:to>
                                        <p:strVal val="visible"/>
                                      </p:to>
                                    </p:set>
                                    <p:animEffect transition="in" filter="randombar(horizontal)">
                                      <p:cBhvr>
                                        <p:cTn id="25" dur="500"/>
                                        <p:tgtEl>
                                          <p:spTgt spid="35"/>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40"/>
                                        </p:tgtEl>
                                        <p:attrNameLst>
                                          <p:attrName>style.visibility</p:attrName>
                                        </p:attrNameLst>
                                      </p:cBhvr>
                                      <p:to>
                                        <p:strVal val="visible"/>
                                      </p:to>
                                    </p:set>
                                    <p:animEffect transition="in" filter="randombar(horizontal)">
                                      <p:cBhvr>
                                        <p:cTn id="28" dur="500"/>
                                        <p:tgtEl>
                                          <p:spTgt spid="40"/>
                                        </p:tgtEl>
                                      </p:cBhvr>
                                    </p:animEffect>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
                                          </p:val>
                                        </p:tav>
                                        <p:tav tm="100000">
                                          <p:val>
                                            <p:strVal val="#ppt_x"/>
                                          </p:val>
                                        </p:tav>
                                      </p:tavLst>
                                    </p:anim>
                                    <p:anim calcmode="lin" valueType="num">
                                      <p:cBhvr>
                                        <p:cTn id="3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grpId="0" nodeType="clickEffect">
                                  <p:stCondLst>
                                    <p:cond delay="0"/>
                                  </p:stCondLst>
                                  <p:childTnLst>
                                    <p:set>
                                      <p:cBhvr>
                                        <p:cTn id="39" dur="1" fill="hold">
                                          <p:stCondLst>
                                            <p:cond delay="0"/>
                                          </p:stCondLst>
                                        </p:cTn>
                                        <p:tgtEl>
                                          <p:spTgt spid="42"/>
                                        </p:tgtEl>
                                        <p:attrNameLst>
                                          <p:attrName>style.visibility</p:attrName>
                                        </p:attrNameLst>
                                      </p:cBhvr>
                                      <p:to>
                                        <p:strVal val="visible"/>
                                      </p:to>
                                    </p:set>
                                    <p:animEffect transition="in" filter="randombar(horizontal)">
                                      <p:cBhvr>
                                        <p:cTn id="40" dur="500"/>
                                        <p:tgtEl>
                                          <p:spTgt spid="42"/>
                                        </p:tgtEl>
                                      </p:cBhvr>
                                    </p:animEffect>
                                  </p:childTnLst>
                                </p:cTn>
                              </p:par>
                              <p:par>
                                <p:cTn id="41" presetID="14" presetClass="entr" presetSubtype="10" fill="hold" nodeType="withEffect">
                                  <p:stCondLst>
                                    <p:cond delay="0"/>
                                  </p:stCondLst>
                                  <p:childTnLst>
                                    <p:set>
                                      <p:cBhvr>
                                        <p:cTn id="42" dur="1" fill="hold">
                                          <p:stCondLst>
                                            <p:cond delay="0"/>
                                          </p:stCondLst>
                                        </p:cTn>
                                        <p:tgtEl>
                                          <p:spTgt spid="37"/>
                                        </p:tgtEl>
                                        <p:attrNameLst>
                                          <p:attrName>style.visibility</p:attrName>
                                        </p:attrNameLst>
                                      </p:cBhvr>
                                      <p:to>
                                        <p:strVal val="visible"/>
                                      </p:to>
                                    </p:set>
                                    <p:animEffect transition="in" filter="randombar(horizontal)">
                                      <p:cBhvr>
                                        <p:cTn id="43" dur="500"/>
                                        <p:tgtEl>
                                          <p:spTgt spid="37"/>
                                        </p:tgtEl>
                                      </p:cBhvr>
                                    </p:animEffect>
                                  </p:childTnLst>
                                </p:cTn>
                              </p:par>
                            </p:childTnLst>
                          </p:cTn>
                        </p:par>
                      </p:childTnLst>
                    </p:cTn>
                  </p:par>
                  <p:par>
                    <p:cTn id="44" fill="hold">
                      <p:stCondLst>
                        <p:cond delay="indefinite"/>
                      </p:stCondLst>
                      <p:childTnLst>
                        <p:par>
                          <p:cTn id="45" fill="hold">
                            <p:stCondLst>
                              <p:cond delay="0"/>
                            </p:stCondLst>
                            <p:childTnLst>
                              <p:par>
                                <p:cTn id="46" presetID="6" presetClass="entr" presetSubtype="16" fill="hold" grpId="0" nodeType="clickEffect">
                                  <p:stCondLst>
                                    <p:cond delay="0"/>
                                  </p:stCondLst>
                                  <p:childTnLst>
                                    <p:set>
                                      <p:cBhvr>
                                        <p:cTn id="47" dur="1" fill="hold">
                                          <p:stCondLst>
                                            <p:cond delay="0"/>
                                          </p:stCondLst>
                                        </p:cTn>
                                        <p:tgtEl>
                                          <p:spTgt spid="49"/>
                                        </p:tgtEl>
                                        <p:attrNameLst>
                                          <p:attrName>style.visibility</p:attrName>
                                        </p:attrNameLst>
                                      </p:cBhvr>
                                      <p:to>
                                        <p:strVal val="visible"/>
                                      </p:to>
                                    </p:set>
                                    <p:animEffect transition="in" filter="circle(in)">
                                      <p:cBhvr>
                                        <p:cTn id="48" dur="2000"/>
                                        <p:tgtEl>
                                          <p:spTgt spid="49"/>
                                        </p:tgtEl>
                                      </p:cBhvr>
                                    </p:animEffect>
                                  </p:childTnLst>
                                </p:cTn>
                              </p:par>
                            </p:childTnLst>
                          </p:cTn>
                        </p:par>
                      </p:childTnLst>
                    </p:cTn>
                  </p:par>
                  <p:par>
                    <p:cTn id="49" fill="hold">
                      <p:stCondLst>
                        <p:cond delay="indefinite"/>
                      </p:stCondLst>
                      <p:childTnLst>
                        <p:par>
                          <p:cTn id="50" fill="hold">
                            <p:stCondLst>
                              <p:cond delay="0"/>
                            </p:stCondLst>
                            <p:childTnLst>
                              <p:par>
                                <p:cTn id="51" presetID="14" presetClass="entr" presetSubtype="10" fill="hold" nodeType="click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randombar(horizontal)">
                                      <p:cBhvr>
                                        <p:cTn id="53" dur="500"/>
                                        <p:tgtEl>
                                          <p:spTgt spid="11"/>
                                        </p:tgtEl>
                                      </p:cBhvr>
                                    </p:animEffect>
                                  </p:childTnLst>
                                </p:cTn>
                              </p:par>
                            </p:childTnLst>
                          </p:cTn>
                        </p:par>
                      </p:childTnLst>
                    </p:cTn>
                  </p:par>
                  <p:par>
                    <p:cTn id="54" fill="hold">
                      <p:stCondLst>
                        <p:cond delay="indefinite"/>
                      </p:stCondLst>
                      <p:childTnLst>
                        <p:par>
                          <p:cTn id="55" fill="hold">
                            <p:stCondLst>
                              <p:cond delay="0"/>
                            </p:stCondLst>
                            <p:childTnLst>
                              <p:par>
                                <p:cTn id="56" presetID="42" presetClass="entr" presetSubtype="0" fill="hold" grpId="0" nodeType="clickEffect">
                                  <p:stCondLst>
                                    <p:cond delay="0"/>
                                  </p:stCondLst>
                                  <p:childTnLst>
                                    <p:set>
                                      <p:cBhvr>
                                        <p:cTn id="57" dur="1" fill="hold">
                                          <p:stCondLst>
                                            <p:cond delay="0"/>
                                          </p:stCondLst>
                                        </p:cTn>
                                        <p:tgtEl>
                                          <p:spTgt spid="50"/>
                                        </p:tgtEl>
                                        <p:attrNameLst>
                                          <p:attrName>style.visibility</p:attrName>
                                        </p:attrNameLst>
                                      </p:cBhvr>
                                      <p:to>
                                        <p:strVal val="visible"/>
                                      </p:to>
                                    </p:set>
                                    <p:animEffect transition="in" filter="fade">
                                      <p:cBhvr>
                                        <p:cTn id="58" dur="1000"/>
                                        <p:tgtEl>
                                          <p:spTgt spid="50"/>
                                        </p:tgtEl>
                                      </p:cBhvr>
                                    </p:animEffect>
                                    <p:anim calcmode="lin" valueType="num">
                                      <p:cBhvr>
                                        <p:cTn id="59" dur="1000" fill="hold"/>
                                        <p:tgtEl>
                                          <p:spTgt spid="50"/>
                                        </p:tgtEl>
                                        <p:attrNameLst>
                                          <p:attrName>ppt_x</p:attrName>
                                        </p:attrNameLst>
                                      </p:cBhvr>
                                      <p:tavLst>
                                        <p:tav tm="0">
                                          <p:val>
                                            <p:strVal val="#ppt_x"/>
                                          </p:val>
                                        </p:tav>
                                        <p:tav tm="100000">
                                          <p:val>
                                            <p:strVal val="#ppt_x"/>
                                          </p:val>
                                        </p:tav>
                                      </p:tavLst>
                                    </p:anim>
                                    <p:anim calcmode="lin" valueType="num">
                                      <p:cBhvr>
                                        <p:cTn id="60" dur="1000" fill="hold"/>
                                        <p:tgtEl>
                                          <p:spTgt spid="50"/>
                                        </p:tgtEl>
                                        <p:attrNameLst>
                                          <p:attrName>ppt_y</p:attrName>
                                        </p:attrNameLst>
                                      </p:cBhvr>
                                      <p:tavLst>
                                        <p:tav tm="0">
                                          <p:val>
                                            <p:strVal val="#ppt_y+.1"/>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2" presetClass="entr" presetSubtype="4" fill="hold" grpId="0" nodeType="clickEffect">
                                  <p:stCondLst>
                                    <p:cond delay="0"/>
                                  </p:stCondLst>
                                  <p:childTnLst>
                                    <p:set>
                                      <p:cBhvr>
                                        <p:cTn id="64" dur="1" fill="hold">
                                          <p:stCondLst>
                                            <p:cond delay="0"/>
                                          </p:stCondLst>
                                        </p:cTn>
                                        <p:tgtEl>
                                          <p:spTgt spid="54"/>
                                        </p:tgtEl>
                                        <p:attrNameLst>
                                          <p:attrName>style.visibility</p:attrName>
                                        </p:attrNameLst>
                                      </p:cBhvr>
                                      <p:to>
                                        <p:strVal val="visible"/>
                                      </p:to>
                                    </p:set>
                                    <p:animEffect transition="in" filter="wipe(down)">
                                      <p:cBhvr>
                                        <p:cTn id="65" dur="500"/>
                                        <p:tgtEl>
                                          <p:spTgt spid="54"/>
                                        </p:tgtEl>
                                      </p:cBhvr>
                                    </p:animEffect>
                                  </p:childTnLst>
                                </p:cTn>
                              </p:par>
                              <p:par>
                                <p:cTn id="66" presetID="22" presetClass="entr" presetSubtype="4" fill="hold" nodeType="withEffect">
                                  <p:stCondLst>
                                    <p:cond delay="0"/>
                                  </p:stCondLst>
                                  <p:childTnLst>
                                    <p:set>
                                      <p:cBhvr>
                                        <p:cTn id="67" dur="1" fill="hold">
                                          <p:stCondLst>
                                            <p:cond delay="0"/>
                                          </p:stCondLst>
                                        </p:cTn>
                                        <p:tgtEl>
                                          <p:spTgt spid="24"/>
                                        </p:tgtEl>
                                        <p:attrNameLst>
                                          <p:attrName>style.visibility</p:attrName>
                                        </p:attrNameLst>
                                      </p:cBhvr>
                                      <p:to>
                                        <p:strVal val="visible"/>
                                      </p:to>
                                    </p:set>
                                    <p:animEffect transition="in" filter="wipe(down)">
                                      <p:cBhvr>
                                        <p:cTn id="68" dur="500"/>
                                        <p:tgtEl>
                                          <p:spTgt spid="24"/>
                                        </p:tgtEl>
                                      </p:cBhvr>
                                    </p:animEffect>
                                  </p:childTnLst>
                                </p:cTn>
                              </p:par>
                            </p:childTnLst>
                          </p:cTn>
                        </p:par>
                      </p:childTnLst>
                    </p:cTn>
                  </p:par>
                  <p:par>
                    <p:cTn id="69" fill="hold">
                      <p:stCondLst>
                        <p:cond delay="indefinite"/>
                      </p:stCondLst>
                      <p:childTnLst>
                        <p:par>
                          <p:cTn id="70" fill="hold">
                            <p:stCondLst>
                              <p:cond delay="0"/>
                            </p:stCondLst>
                            <p:childTnLst>
                              <p:par>
                                <p:cTn id="71" presetID="14" presetClass="entr" presetSubtype="10" fill="hold" nodeType="clickEffect">
                                  <p:stCondLst>
                                    <p:cond delay="0"/>
                                  </p:stCondLst>
                                  <p:childTnLst>
                                    <p:set>
                                      <p:cBhvr>
                                        <p:cTn id="72" dur="1" fill="hold">
                                          <p:stCondLst>
                                            <p:cond delay="0"/>
                                          </p:stCondLst>
                                        </p:cTn>
                                        <p:tgtEl>
                                          <p:spTgt spid="56"/>
                                        </p:tgtEl>
                                        <p:attrNameLst>
                                          <p:attrName>style.visibility</p:attrName>
                                        </p:attrNameLst>
                                      </p:cBhvr>
                                      <p:to>
                                        <p:strVal val="visible"/>
                                      </p:to>
                                    </p:set>
                                    <p:animEffect transition="in" filter="randombar(horizontal)">
                                      <p:cBhvr>
                                        <p:cTn id="73" dur="500"/>
                                        <p:tgtEl>
                                          <p:spTgt spid="56"/>
                                        </p:tgtEl>
                                      </p:cBhvr>
                                    </p:animEffect>
                                  </p:childTnLst>
                                </p:cTn>
                              </p:par>
                              <p:par>
                                <p:cTn id="74" presetID="14" presetClass="entr" presetSubtype="10" fill="hold" grpId="0" nodeType="withEffect">
                                  <p:stCondLst>
                                    <p:cond delay="0"/>
                                  </p:stCondLst>
                                  <p:childTnLst>
                                    <p:set>
                                      <p:cBhvr>
                                        <p:cTn id="75" dur="1" fill="hold">
                                          <p:stCondLst>
                                            <p:cond delay="0"/>
                                          </p:stCondLst>
                                        </p:cTn>
                                        <p:tgtEl>
                                          <p:spTgt spid="57"/>
                                        </p:tgtEl>
                                        <p:attrNameLst>
                                          <p:attrName>style.visibility</p:attrName>
                                        </p:attrNameLst>
                                      </p:cBhvr>
                                      <p:to>
                                        <p:strVal val="visible"/>
                                      </p:to>
                                    </p:set>
                                    <p:animEffect transition="in" filter="randombar(horizontal)">
                                      <p:cBhvr>
                                        <p:cTn id="76" dur="500"/>
                                        <p:tgtEl>
                                          <p:spTgt spid="57"/>
                                        </p:tgtEl>
                                      </p:cBhvr>
                                    </p:animEffect>
                                  </p:childTnLst>
                                </p:cTn>
                              </p:par>
                            </p:childTnLst>
                          </p:cTn>
                        </p:par>
                      </p:childTnLst>
                    </p:cTn>
                  </p:par>
                  <p:par>
                    <p:cTn id="77" fill="hold">
                      <p:stCondLst>
                        <p:cond delay="indefinite"/>
                      </p:stCondLst>
                      <p:childTnLst>
                        <p:par>
                          <p:cTn id="78" fill="hold">
                            <p:stCondLst>
                              <p:cond delay="0"/>
                            </p:stCondLst>
                            <p:childTnLst>
                              <p:par>
                                <p:cTn id="79" presetID="2" presetClass="entr" presetSubtype="4" fill="hold" nodeType="clickEffect">
                                  <p:stCondLst>
                                    <p:cond delay="0"/>
                                  </p:stCondLst>
                                  <p:childTnLst>
                                    <p:set>
                                      <p:cBhvr>
                                        <p:cTn id="80" dur="1" fill="hold">
                                          <p:stCondLst>
                                            <p:cond delay="0"/>
                                          </p:stCondLst>
                                        </p:cTn>
                                        <p:tgtEl>
                                          <p:spTgt spid="68"/>
                                        </p:tgtEl>
                                        <p:attrNameLst>
                                          <p:attrName>style.visibility</p:attrName>
                                        </p:attrNameLst>
                                      </p:cBhvr>
                                      <p:to>
                                        <p:strVal val="visible"/>
                                      </p:to>
                                    </p:set>
                                    <p:anim calcmode="lin" valueType="num">
                                      <p:cBhvr additive="base">
                                        <p:cTn id="81" dur="500" fill="hold"/>
                                        <p:tgtEl>
                                          <p:spTgt spid="68"/>
                                        </p:tgtEl>
                                        <p:attrNameLst>
                                          <p:attrName>ppt_x</p:attrName>
                                        </p:attrNameLst>
                                      </p:cBhvr>
                                      <p:tavLst>
                                        <p:tav tm="0">
                                          <p:val>
                                            <p:strVal val="#ppt_x"/>
                                          </p:val>
                                        </p:tav>
                                        <p:tav tm="100000">
                                          <p:val>
                                            <p:strVal val="#ppt_x"/>
                                          </p:val>
                                        </p:tav>
                                      </p:tavLst>
                                    </p:anim>
                                    <p:anim calcmode="lin" valueType="num">
                                      <p:cBhvr additive="base">
                                        <p:cTn id="82" dur="500" fill="hold"/>
                                        <p:tgtEl>
                                          <p:spTgt spid="68"/>
                                        </p:tgtEl>
                                        <p:attrNameLst>
                                          <p:attrName>ppt_y</p:attrName>
                                        </p:attrNameLst>
                                      </p:cBhvr>
                                      <p:tavLst>
                                        <p:tav tm="0">
                                          <p:val>
                                            <p:strVal val="1+#ppt_h/2"/>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42" presetClass="entr" presetSubtype="0" fill="hold" grpId="0" nodeType="clickEffect">
                                  <p:stCondLst>
                                    <p:cond delay="0"/>
                                  </p:stCondLst>
                                  <p:childTnLst>
                                    <p:set>
                                      <p:cBhvr>
                                        <p:cTn id="86" dur="1" fill="hold">
                                          <p:stCondLst>
                                            <p:cond delay="0"/>
                                          </p:stCondLst>
                                        </p:cTn>
                                        <p:tgtEl>
                                          <p:spTgt spid="59"/>
                                        </p:tgtEl>
                                        <p:attrNameLst>
                                          <p:attrName>style.visibility</p:attrName>
                                        </p:attrNameLst>
                                      </p:cBhvr>
                                      <p:to>
                                        <p:strVal val="visible"/>
                                      </p:to>
                                    </p:set>
                                    <p:animEffect transition="in" filter="fade">
                                      <p:cBhvr>
                                        <p:cTn id="87" dur="1000"/>
                                        <p:tgtEl>
                                          <p:spTgt spid="59"/>
                                        </p:tgtEl>
                                      </p:cBhvr>
                                    </p:animEffect>
                                    <p:anim calcmode="lin" valueType="num">
                                      <p:cBhvr>
                                        <p:cTn id="88" dur="1000" fill="hold"/>
                                        <p:tgtEl>
                                          <p:spTgt spid="59"/>
                                        </p:tgtEl>
                                        <p:attrNameLst>
                                          <p:attrName>ppt_x</p:attrName>
                                        </p:attrNameLst>
                                      </p:cBhvr>
                                      <p:tavLst>
                                        <p:tav tm="0">
                                          <p:val>
                                            <p:strVal val="#ppt_x"/>
                                          </p:val>
                                        </p:tav>
                                        <p:tav tm="100000">
                                          <p:val>
                                            <p:strVal val="#ppt_x"/>
                                          </p:val>
                                        </p:tav>
                                      </p:tavLst>
                                    </p:anim>
                                    <p:anim calcmode="lin" valueType="num">
                                      <p:cBhvr>
                                        <p:cTn id="89" dur="1000" fill="hold"/>
                                        <p:tgtEl>
                                          <p:spTgt spid="59"/>
                                        </p:tgtEl>
                                        <p:attrNameLst>
                                          <p:attrName>ppt_y</p:attrName>
                                        </p:attrNameLst>
                                      </p:cBhvr>
                                      <p:tavLst>
                                        <p:tav tm="0">
                                          <p:val>
                                            <p:strVal val="#ppt_y+.1"/>
                                          </p:val>
                                        </p:tav>
                                        <p:tav tm="100000">
                                          <p:val>
                                            <p:strVal val="#ppt_y"/>
                                          </p:val>
                                        </p:tav>
                                      </p:tavLst>
                                    </p:anim>
                                  </p:childTnLst>
                                </p:cTn>
                              </p:par>
                            </p:childTnLst>
                          </p:cTn>
                        </p:par>
                      </p:childTnLst>
                    </p:cTn>
                  </p:par>
                  <p:par>
                    <p:cTn id="90" fill="hold">
                      <p:stCondLst>
                        <p:cond delay="indefinite"/>
                      </p:stCondLst>
                      <p:childTnLst>
                        <p:par>
                          <p:cTn id="91" fill="hold">
                            <p:stCondLst>
                              <p:cond delay="0"/>
                            </p:stCondLst>
                            <p:childTnLst>
                              <p:par>
                                <p:cTn id="92" presetID="2" presetClass="entr" presetSubtype="4" fill="hold" nodeType="clickEffect">
                                  <p:stCondLst>
                                    <p:cond delay="0"/>
                                  </p:stCondLst>
                                  <p:childTnLst>
                                    <p:set>
                                      <p:cBhvr>
                                        <p:cTn id="93" dur="1" fill="hold">
                                          <p:stCondLst>
                                            <p:cond delay="0"/>
                                          </p:stCondLst>
                                        </p:cTn>
                                        <p:tgtEl>
                                          <p:spTgt spid="69"/>
                                        </p:tgtEl>
                                        <p:attrNameLst>
                                          <p:attrName>style.visibility</p:attrName>
                                        </p:attrNameLst>
                                      </p:cBhvr>
                                      <p:to>
                                        <p:strVal val="visible"/>
                                      </p:to>
                                    </p:set>
                                    <p:anim calcmode="lin" valueType="num">
                                      <p:cBhvr additive="base">
                                        <p:cTn id="94" dur="500" fill="hold"/>
                                        <p:tgtEl>
                                          <p:spTgt spid="69"/>
                                        </p:tgtEl>
                                        <p:attrNameLst>
                                          <p:attrName>ppt_x</p:attrName>
                                        </p:attrNameLst>
                                      </p:cBhvr>
                                      <p:tavLst>
                                        <p:tav tm="0">
                                          <p:val>
                                            <p:strVal val="#ppt_x"/>
                                          </p:val>
                                        </p:tav>
                                        <p:tav tm="100000">
                                          <p:val>
                                            <p:strVal val="#ppt_x"/>
                                          </p:val>
                                        </p:tav>
                                      </p:tavLst>
                                    </p:anim>
                                    <p:anim calcmode="lin" valueType="num">
                                      <p:cBhvr additive="base">
                                        <p:cTn id="95" dur="500" fill="hold"/>
                                        <p:tgtEl>
                                          <p:spTgt spid="69"/>
                                        </p:tgtEl>
                                        <p:attrNameLst>
                                          <p:attrName>ppt_y</p:attrName>
                                        </p:attrNameLst>
                                      </p:cBhvr>
                                      <p:tavLst>
                                        <p:tav tm="0">
                                          <p:val>
                                            <p:strVal val="1+#ppt_h/2"/>
                                          </p:val>
                                        </p:tav>
                                        <p:tav tm="100000">
                                          <p:val>
                                            <p:strVal val="#ppt_y"/>
                                          </p:val>
                                        </p:tav>
                                      </p:tavLst>
                                    </p:anim>
                                  </p:childTnLst>
                                </p:cTn>
                              </p:par>
                            </p:childTnLst>
                          </p:cTn>
                        </p:par>
                      </p:childTnLst>
                    </p:cTn>
                  </p:par>
                  <p:par>
                    <p:cTn id="96" fill="hold">
                      <p:stCondLst>
                        <p:cond delay="indefinite"/>
                      </p:stCondLst>
                      <p:childTnLst>
                        <p:par>
                          <p:cTn id="97" fill="hold">
                            <p:stCondLst>
                              <p:cond delay="0"/>
                            </p:stCondLst>
                            <p:childTnLst>
                              <p:par>
                                <p:cTn id="98" presetID="42" presetClass="entr" presetSubtype="0" fill="hold" grpId="0" nodeType="clickEffect">
                                  <p:stCondLst>
                                    <p:cond delay="0"/>
                                  </p:stCondLst>
                                  <p:childTnLst>
                                    <p:set>
                                      <p:cBhvr>
                                        <p:cTn id="99" dur="1" fill="hold">
                                          <p:stCondLst>
                                            <p:cond delay="0"/>
                                          </p:stCondLst>
                                        </p:cTn>
                                        <p:tgtEl>
                                          <p:spTgt spid="64"/>
                                        </p:tgtEl>
                                        <p:attrNameLst>
                                          <p:attrName>style.visibility</p:attrName>
                                        </p:attrNameLst>
                                      </p:cBhvr>
                                      <p:to>
                                        <p:strVal val="visible"/>
                                      </p:to>
                                    </p:set>
                                    <p:animEffect transition="in" filter="fade">
                                      <p:cBhvr>
                                        <p:cTn id="100" dur="1000"/>
                                        <p:tgtEl>
                                          <p:spTgt spid="64"/>
                                        </p:tgtEl>
                                      </p:cBhvr>
                                    </p:animEffect>
                                    <p:anim calcmode="lin" valueType="num">
                                      <p:cBhvr>
                                        <p:cTn id="101" dur="1000" fill="hold"/>
                                        <p:tgtEl>
                                          <p:spTgt spid="64"/>
                                        </p:tgtEl>
                                        <p:attrNameLst>
                                          <p:attrName>ppt_x</p:attrName>
                                        </p:attrNameLst>
                                      </p:cBhvr>
                                      <p:tavLst>
                                        <p:tav tm="0">
                                          <p:val>
                                            <p:strVal val="#ppt_x"/>
                                          </p:val>
                                        </p:tav>
                                        <p:tav tm="100000">
                                          <p:val>
                                            <p:strVal val="#ppt_x"/>
                                          </p:val>
                                        </p:tav>
                                      </p:tavLst>
                                    </p:anim>
                                    <p:anim calcmode="lin" valueType="num">
                                      <p:cBhvr>
                                        <p:cTn id="102" dur="1000" fill="hold"/>
                                        <p:tgtEl>
                                          <p:spTgt spid="64"/>
                                        </p:tgtEl>
                                        <p:attrNameLst>
                                          <p:attrName>ppt_y</p:attrName>
                                        </p:attrNameLst>
                                      </p:cBhvr>
                                      <p:tavLst>
                                        <p:tav tm="0">
                                          <p:val>
                                            <p:strVal val="#ppt_y+.1"/>
                                          </p:val>
                                        </p:tav>
                                        <p:tav tm="100000">
                                          <p:val>
                                            <p:strVal val="#ppt_y"/>
                                          </p:val>
                                        </p:tav>
                                      </p:tavLst>
                                    </p:anim>
                                  </p:childTnLst>
                                </p:cTn>
                              </p:par>
                            </p:childTnLst>
                          </p:cTn>
                        </p:par>
                      </p:childTnLst>
                    </p:cTn>
                  </p:par>
                  <p:par>
                    <p:cTn id="103" fill="hold">
                      <p:stCondLst>
                        <p:cond delay="indefinite"/>
                      </p:stCondLst>
                      <p:childTnLst>
                        <p:par>
                          <p:cTn id="104" fill="hold">
                            <p:stCondLst>
                              <p:cond delay="0"/>
                            </p:stCondLst>
                            <p:childTnLst>
                              <p:par>
                                <p:cTn id="105" presetID="14" presetClass="entr" presetSubtype="10" fill="hold" grpId="0" nodeType="clickEffect">
                                  <p:stCondLst>
                                    <p:cond delay="0"/>
                                  </p:stCondLst>
                                  <p:childTnLst>
                                    <p:set>
                                      <p:cBhvr>
                                        <p:cTn id="106" dur="1" fill="hold">
                                          <p:stCondLst>
                                            <p:cond delay="0"/>
                                          </p:stCondLst>
                                        </p:cTn>
                                        <p:tgtEl>
                                          <p:spTgt spid="70"/>
                                        </p:tgtEl>
                                        <p:attrNameLst>
                                          <p:attrName>style.visibility</p:attrName>
                                        </p:attrNameLst>
                                      </p:cBhvr>
                                      <p:to>
                                        <p:strVal val="visible"/>
                                      </p:to>
                                    </p:set>
                                    <p:animEffect transition="in" filter="randombar(horizontal)">
                                      <p:cBhvr>
                                        <p:cTn id="107"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2" grpId="0"/>
      <p:bldP spid="7" grpId="0" animBg="1"/>
      <p:bldP spid="49" grpId="0" animBg="1"/>
      <p:bldP spid="50" grpId="0"/>
      <p:bldP spid="54" grpId="0"/>
      <p:bldP spid="57" grpId="0"/>
      <p:bldP spid="59" grpId="0"/>
      <p:bldP spid="64" grpId="0"/>
      <p:bldP spid="7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2" y="166255"/>
            <a:ext cx="8239496" cy="1189470"/>
          </a:xfrm>
        </p:spPr>
        <p:txBody>
          <a:bodyPr>
            <a:normAutofit/>
          </a:bodyPr>
          <a:lstStyle/>
          <a:p>
            <a:r>
              <a:rPr lang="en-US" sz="3200" dirty="0"/>
              <a:t>Scanning Networks – UDP Scan</a:t>
            </a:r>
            <a:endParaRPr lang="en-GB" sz="3200" dirty="0"/>
          </a:p>
        </p:txBody>
      </p:sp>
      <p:sp>
        <p:nvSpPr>
          <p:cNvPr id="5" name="Content Placeholder 4">
            <a:extLst>
              <a:ext uri="{FF2B5EF4-FFF2-40B4-BE49-F238E27FC236}">
                <a16:creationId xmlns:a16="http://schemas.microsoft.com/office/drawing/2014/main" id="{5A1DEAF9-14C0-4242-8C0B-612F1A0F31D3}"/>
              </a:ext>
            </a:extLst>
          </p:cNvPr>
          <p:cNvSpPr>
            <a:spLocks noGrp="1"/>
          </p:cNvSpPr>
          <p:nvPr>
            <p:ph idx="1"/>
          </p:nvPr>
        </p:nvSpPr>
        <p:spPr>
          <a:xfrm>
            <a:off x="355077" y="1355725"/>
            <a:ext cx="6230436" cy="3575934"/>
          </a:xfrm>
        </p:spPr>
        <p:txBody>
          <a:bodyPr>
            <a:noAutofit/>
          </a:bodyPr>
          <a:lstStyle/>
          <a:p>
            <a:pPr marL="355600" indent="-355600" algn="just">
              <a:buFont typeface="Courier New" panose="02070309020205020404" pitchFamily="49" charset="0"/>
              <a:buChar char="o"/>
            </a:pPr>
            <a:r>
              <a:rPr lang="en-US" sz="1800" dirty="0"/>
              <a:t>For UDP, there is no 3-way Handshake. That means, the system won’t respond with a message to tell the port status.</a:t>
            </a:r>
          </a:p>
          <a:p>
            <a:pPr marL="355600" indent="-355600" algn="just">
              <a:buFont typeface="Courier New" panose="02070309020205020404" pitchFamily="49" charset="0"/>
              <a:buChar char="o"/>
            </a:pPr>
            <a:r>
              <a:rPr lang="en-US" sz="1800" dirty="0"/>
              <a:t>If a UDP packet is sent to a port that is closed, the system will respond with ICMP port unreachable message</a:t>
            </a:r>
          </a:p>
          <a:p>
            <a:pPr marL="355600" indent="-355600" algn="just">
              <a:buFont typeface="Courier New" panose="02070309020205020404" pitchFamily="49" charset="0"/>
              <a:buChar char="o"/>
            </a:pPr>
            <a:r>
              <a:rPr lang="en-US" sz="1800" dirty="0"/>
              <a:t>Generally, malicious applications, Trojan horses, Spywares  use UDP Ports.</a:t>
            </a:r>
          </a:p>
        </p:txBody>
      </p:sp>
      <p:sp>
        <p:nvSpPr>
          <p:cNvPr id="19" name="TextBox 18">
            <a:extLst>
              <a:ext uri="{FF2B5EF4-FFF2-40B4-BE49-F238E27FC236}">
                <a16:creationId xmlns:a16="http://schemas.microsoft.com/office/drawing/2014/main" id="{84616591-DACE-4B12-9C2C-25EF782ECBC6}"/>
              </a:ext>
            </a:extLst>
          </p:cNvPr>
          <p:cNvSpPr txBox="1"/>
          <p:nvPr/>
        </p:nvSpPr>
        <p:spPr>
          <a:xfrm>
            <a:off x="160792" y="5171052"/>
            <a:ext cx="415498" cy="369332"/>
          </a:xfrm>
          <a:prstGeom prst="rect">
            <a:avLst/>
          </a:prstGeom>
          <a:noFill/>
        </p:spPr>
        <p:txBody>
          <a:bodyPr wrap="none" rtlCol="0">
            <a:spAutoFit/>
          </a:bodyPr>
          <a:lstStyle/>
          <a:p>
            <a:r>
              <a:rPr lang="en-GB" dirty="0">
                <a:hlinkClick r:id="rId3" action="ppaction://hlinksldjump"/>
              </a:rPr>
              <a:t>&lt;&lt;</a:t>
            </a:r>
            <a:endParaRPr lang="en-GB" dirty="0"/>
          </a:p>
        </p:txBody>
      </p:sp>
      <p:grpSp>
        <p:nvGrpSpPr>
          <p:cNvPr id="6" name="Group 5">
            <a:extLst>
              <a:ext uri="{FF2B5EF4-FFF2-40B4-BE49-F238E27FC236}">
                <a16:creationId xmlns:a16="http://schemas.microsoft.com/office/drawing/2014/main" id="{BF817E40-7317-4040-A1C7-9AB7F21EDF9B}"/>
              </a:ext>
            </a:extLst>
          </p:cNvPr>
          <p:cNvGrpSpPr/>
          <p:nvPr/>
        </p:nvGrpSpPr>
        <p:grpSpPr>
          <a:xfrm>
            <a:off x="770574" y="3122849"/>
            <a:ext cx="5463554" cy="2112593"/>
            <a:chOff x="2492827" y="2965248"/>
            <a:chExt cx="5463554" cy="2112593"/>
          </a:xfrm>
        </p:grpSpPr>
        <p:pic>
          <p:nvPicPr>
            <p:cNvPr id="28" name="Picture 27" descr="Berkas:Flowchart Line.svg - Wikipedia bahasa Indonesia ...">
              <a:extLst>
                <a:ext uri="{FF2B5EF4-FFF2-40B4-BE49-F238E27FC236}">
                  <a16:creationId xmlns:a16="http://schemas.microsoft.com/office/drawing/2014/main" id="{D33B3B19-4175-4CEB-9997-2DE4D9C17C5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a:off x="4120895" y="4392673"/>
              <a:ext cx="2511817" cy="472350"/>
            </a:xfrm>
            <a:prstGeom prst="rect">
              <a:avLst/>
            </a:prstGeom>
          </p:spPr>
        </p:pic>
        <p:pic>
          <p:nvPicPr>
            <p:cNvPr id="38" name="Picture 37" descr="Public Domain Clip Art Image | Illustration of a computer ...">
              <a:extLst>
                <a:ext uri="{FF2B5EF4-FFF2-40B4-BE49-F238E27FC236}">
                  <a16:creationId xmlns:a16="http://schemas.microsoft.com/office/drawing/2014/main" id="{58104D02-DA04-4AD6-AAA1-D840062CFDA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03560">
              <a:off x="6721147" y="3487357"/>
              <a:ext cx="1235234" cy="836684"/>
            </a:xfrm>
            <a:prstGeom prst="rect">
              <a:avLst/>
            </a:prstGeom>
          </p:spPr>
        </p:pic>
        <p:pic>
          <p:nvPicPr>
            <p:cNvPr id="39" name="Picture 38" descr="Berkas:Flowchart Line.svg - Wikipedia bahasa Indonesia ...">
              <a:extLst>
                <a:ext uri="{FF2B5EF4-FFF2-40B4-BE49-F238E27FC236}">
                  <a16:creationId xmlns:a16="http://schemas.microsoft.com/office/drawing/2014/main" id="{032EB775-E5FD-4125-BBB5-667592BE2BE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13086" y="3364171"/>
              <a:ext cx="1675774" cy="279847"/>
            </a:xfrm>
            <a:prstGeom prst="rect">
              <a:avLst/>
            </a:prstGeom>
          </p:spPr>
        </p:pic>
        <p:sp>
          <p:nvSpPr>
            <p:cNvPr id="41" name="TextBox 40">
              <a:extLst>
                <a:ext uri="{FF2B5EF4-FFF2-40B4-BE49-F238E27FC236}">
                  <a16:creationId xmlns:a16="http://schemas.microsoft.com/office/drawing/2014/main" id="{4AD6F230-972B-4F39-A1DE-F8EE8F50F9B6}"/>
                </a:ext>
              </a:extLst>
            </p:cNvPr>
            <p:cNvSpPr txBox="1"/>
            <p:nvPr/>
          </p:nvSpPr>
          <p:spPr>
            <a:xfrm rot="16200000">
              <a:off x="4461748" y="1881073"/>
              <a:ext cx="461665" cy="2630015"/>
            </a:xfrm>
            <a:prstGeom prst="rect">
              <a:avLst/>
            </a:prstGeom>
            <a:noFill/>
          </p:spPr>
          <p:txBody>
            <a:bodyPr vert="eaVert" wrap="none" rtlCol="0">
              <a:spAutoFit/>
            </a:bodyPr>
            <a:lstStyle/>
            <a:p>
              <a:r>
                <a:rPr lang="en-GB" dirty="0"/>
                <a:t>Is Port 1572 open for UDP?</a:t>
              </a:r>
            </a:p>
          </p:txBody>
        </p:sp>
        <p:sp>
          <p:nvSpPr>
            <p:cNvPr id="42" name="TextBox 41">
              <a:extLst>
                <a:ext uri="{FF2B5EF4-FFF2-40B4-BE49-F238E27FC236}">
                  <a16:creationId xmlns:a16="http://schemas.microsoft.com/office/drawing/2014/main" id="{0791E7AA-E5FC-4CC5-A3AF-4CB57F1BFA8E}"/>
                </a:ext>
              </a:extLst>
            </p:cNvPr>
            <p:cNvSpPr txBox="1"/>
            <p:nvPr/>
          </p:nvSpPr>
          <p:spPr>
            <a:xfrm>
              <a:off x="3436760" y="3789514"/>
              <a:ext cx="2839345" cy="369332"/>
            </a:xfrm>
            <a:prstGeom prst="rect">
              <a:avLst/>
            </a:prstGeom>
            <a:noFill/>
          </p:spPr>
          <p:txBody>
            <a:bodyPr vert="horz" wrap="square" rtlCol="0">
              <a:spAutoFit/>
            </a:bodyPr>
            <a:lstStyle/>
            <a:p>
              <a:r>
                <a:rPr lang="en-GB" dirty="0"/>
                <a:t>No Response: Port is Open</a:t>
              </a:r>
            </a:p>
          </p:txBody>
        </p:sp>
        <p:pic>
          <p:nvPicPr>
            <p:cNvPr id="43" name="Picture 42" descr="Sirius Infoblog: Adiestramiento Básico de Ethical Hacking">
              <a:extLst>
                <a:ext uri="{FF2B5EF4-FFF2-40B4-BE49-F238E27FC236}">
                  <a16:creationId xmlns:a16="http://schemas.microsoft.com/office/drawing/2014/main" id="{CEA51E57-CC3D-4FE8-B9AF-24FFF1EF324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92827" y="3517005"/>
              <a:ext cx="834705" cy="842852"/>
            </a:xfrm>
            <a:prstGeom prst="rect">
              <a:avLst/>
            </a:prstGeom>
          </p:spPr>
        </p:pic>
        <p:pic>
          <p:nvPicPr>
            <p:cNvPr id="44" name="Picture 43" descr="File:RedX.svg - Wikimedia Commons">
              <a:extLst>
                <a:ext uri="{FF2B5EF4-FFF2-40B4-BE49-F238E27FC236}">
                  <a16:creationId xmlns:a16="http://schemas.microsoft.com/office/drawing/2014/main" id="{43BAA13B-A948-45A8-A928-53209BA4F7D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922286" y="3655798"/>
              <a:ext cx="775186" cy="775186"/>
            </a:xfrm>
            <a:prstGeom prst="rect">
              <a:avLst/>
            </a:prstGeom>
          </p:spPr>
        </p:pic>
        <p:sp>
          <p:nvSpPr>
            <p:cNvPr id="45" name="TextBox 44">
              <a:extLst>
                <a:ext uri="{FF2B5EF4-FFF2-40B4-BE49-F238E27FC236}">
                  <a16:creationId xmlns:a16="http://schemas.microsoft.com/office/drawing/2014/main" id="{D1760D5A-A8C3-45F3-8869-0169ED65FA69}"/>
                </a:ext>
              </a:extLst>
            </p:cNvPr>
            <p:cNvSpPr txBox="1"/>
            <p:nvPr/>
          </p:nvSpPr>
          <p:spPr>
            <a:xfrm rot="16200000">
              <a:off x="5760589" y="3509687"/>
              <a:ext cx="461665" cy="2674643"/>
            </a:xfrm>
            <a:prstGeom prst="rect">
              <a:avLst/>
            </a:prstGeom>
            <a:noFill/>
          </p:spPr>
          <p:txBody>
            <a:bodyPr vert="eaVert" wrap="none" rtlCol="0">
              <a:spAutoFit/>
            </a:bodyPr>
            <a:lstStyle/>
            <a:p>
              <a:r>
                <a:rPr lang="en-GB" dirty="0"/>
                <a:t>ICMP unreachable message</a:t>
              </a:r>
            </a:p>
          </p:txBody>
        </p:sp>
      </p:grpSp>
      <p:pic>
        <p:nvPicPr>
          <p:cNvPr id="8" name="Picture 7" descr="Text&#10;&#10;Description automatically generated">
            <a:extLst>
              <a:ext uri="{FF2B5EF4-FFF2-40B4-BE49-F238E27FC236}">
                <a16:creationId xmlns:a16="http://schemas.microsoft.com/office/drawing/2014/main" id="{B2D71487-CDBB-4D8B-B395-837FD608CC7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71067" y="1035264"/>
            <a:ext cx="5410955" cy="3553321"/>
          </a:xfrm>
          <a:prstGeom prst="rect">
            <a:avLst/>
          </a:prstGeom>
        </p:spPr>
      </p:pic>
    </p:spTree>
    <p:extLst>
      <p:ext uri="{BB962C8B-B14F-4D97-AF65-F5344CB8AC3E}">
        <p14:creationId xmlns:p14="http://schemas.microsoft.com/office/powerpoint/2010/main" val="23945264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3" y="166255"/>
            <a:ext cx="7441486" cy="900979"/>
          </a:xfrm>
        </p:spPr>
        <p:txBody>
          <a:bodyPr>
            <a:normAutofit/>
          </a:bodyPr>
          <a:lstStyle/>
          <a:p>
            <a:r>
              <a:rPr lang="en-US" sz="3200" dirty="0"/>
              <a:t>Scanning Networks – SSDP/ List Scan</a:t>
            </a:r>
            <a:endParaRPr lang="en-GB" sz="3200" dirty="0"/>
          </a:p>
        </p:txBody>
      </p:sp>
      <p:sp>
        <p:nvSpPr>
          <p:cNvPr id="5" name="Content Placeholder 4">
            <a:extLst>
              <a:ext uri="{FF2B5EF4-FFF2-40B4-BE49-F238E27FC236}">
                <a16:creationId xmlns:a16="http://schemas.microsoft.com/office/drawing/2014/main" id="{5A1DEAF9-14C0-4242-8C0B-612F1A0F31D3}"/>
              </a:ext>
            </a:extLst>
          </p:cNvPr>
          <p:cNvSpPr>
            <a:spLocks noGrp="1"/>
          </p:cNvSpPr>
          <p:nvPr>
            <p:ph idx="1"/>
          </p:nvPr>
        </p:nvSpPr>
        <p:spPr>
          <a:xfrm>
            <a:off x="355076" y="1355725"/>
            <a:ext cx="11633724" cy="3575934"/>
          </a:xfrm>
        </p:spPr>
        <p:txBody>
          <a:bodyPr>
            <a:noAutofit/>
          </a:bodyPr>
          <a:lstStyle/>
          <a:p>
            <a:pPr marL="311150" indent="-285750" algn="just">
              <a:buFont typeface="Courier New" panose="02070309020205020404" pitchFamily="49" charset="0"/>
              <a:buChar char="o"/>
            </a:pPr>
            <a:r>
              <a:rPr lang="en-US" sz="1800" b="1" dirty="0"/>
              <a:t>SSDP: Simple Service Discovery Protocol working with Universal Plug and Play to detect devices.</a:t>
            </a:r>
          </a:p>
          <a:p>
            <a:pPr marL="311150" indent="-285750" algn="just">
              <a:buFont typeface="Courier New" panose="02070309020205020404" pitchFamily="49" charset="0"/>
              <a:buChar char="o"/>
            </a:pPr>
            <a:r>
              <a:rPr lang="en-US" sz="1800" b="1" dirty="0"/>
              <a:t>This helps the attackers to launch Buffer Overflow or DoS attacks</a:t>
            </a:r>
          </a:p>
          <a:p>
            <a:pPr marL="311150" indent="-285750" algn="just">
              <a:buFont typeface="Courier New" panose="02070309020205020404" pitchFamily="49" charset="0"/>
              <a:buChar char="o"/>
            </a:pPr>
            <a:r>
              <a:rPr lang="en-US" sz="1800" b="1" dirty="0" err="1"/>
              <a:t>Metasploits</a:t>
            </a:r>
            <a:r>
              <a:rPr lang="en-US" sz="1800" b="1" dirty="0"/>
              <a:t>, or UPnP SSDP M-Search info discovery tool could be used to check the UPnP vulnerability.</a:t>
            </a:r>
          </a:p>
          <a:p>
            <a:pPr marL="311150" indent="-285750" algn="just">
              <a:buFont typeface="Courier New" panose="02070309020205020404" pitchFamily="49" charset="0"/>
              <a:buChar char="o"/>
            </a:pPr>
            <a:r>
              <a:rPr lang="en-US" sz="1800" b="1" dirty="0"/>
              <a:t>List scan generates and prints the IP address and names without pinging them. A reverse DNS resolution could be carried out to identify the host names.</a:t>
            </a:r>
            <a:endParaRPr lang="en-US" sz="1800" dirty="0"/>
          </a:p>
        </p:txBody>
      </p:sp>
      <p:pic>
        <p:nvPicPr>
          <p:cNvPr id="4" name="Picture 3" descr="Text&#10;&#10;Description automatically generated">
            <a:extLst>
              <a:ext uri="{FF2B5EF4-FFF2-40B4-BE49-F238E27FC236}">
                <a16:creationId xmlns:a16="http://schemas.microsoft.com/office/drawing/2014/main" id="{076415CB-40AE-4CCB-ACEC-F068C23E19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86534" y="3429000"/>
            <a:ext cx="7480002" cy="1679448"/>
          </a:xfrm>
          <a:prstGeom prst="rect">
            <a:avLst/>
          </a:prstGeom>
        </p:spPr>
      </p:pic>
    </p:spTree>
    <p:extLst>
      <p:ext uri="{BB962C8B-B14F-4D97-AF65-F5344CB8AC3E}">
        <p14:creationId xmlns:p14="http://schemas.microsoft.com/office/powerpoint/2010/main" val="13917844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3" y="166255"/>
            <a:ext cx="7441486" cy="900979"/>
          </a:xfrm>
        </p:spPr>
        <p:txBody>
          <a:bodyPr>
            <a:normAutofit/>
          </a:bodyPr>
          <a:lstStyle/>
          <a:p>
            <a:r>
              <a:rPr lang="en-US" sz="3200" dirty="0"/>
              <a:t>Scanning Networks – Firewalls!!!</a:t>
            </a:r>
            <a:endParaRPr lang="en-GB" sz="3200" dirty="0"/>
          </a:p>
        </p:txBody>
      </p:sp>
      <p:sp>
        <p:nvSpPr>
          <p:cNvPr id="5" name="Content Placeholder 4">
            <a:extLst>
              <a:ext uri="{FF2B5EF4-FFF2-40B4-BE49-F238E27FC236}">
                <a16:creationId xmlns:a16="http://schemas.microsoft.com/office/drawing/2014/main" id="{5A1DEAF9-14C0-4242-8C0B-612F1A0F31D3}"/>
              </a:ext>
            </a:extLst>
          </p:cNvPr>
          <p:cNvSpPr>
            <a:spLocks noGrp="1"/>
          </p:cNvSpPr>
          <p:nvPr>
            <p:ph idx="1"/>
          </p:nvPr>
        </p:nvSpPr>
        <p:spPr>
          <a:xfrm>
            <a:off x="355076" y="1067234"/>
            <a:ext cx="6696068" cy="3187774"/>
          </a:xfrm>
        </p:spPr>
        <p:txBody>
          <a:bodyPr>
            <a:noAutofit/>
          </a:bodyPr>
          <a:lstStyle/>
          <a:p>
            <a:pPr marL="311150" indent="-285750" algn="just">
              <a:buFont typeface="Courier New" panose="02070309020205020404" pitchFamily="49" charset="0"/>
              <a:buChar char="o"/>
            </a:pPr>
            <a:r>
              <a:rPr lang="en-GB" sz="1800" b="1" i="1" dirty="0">
                <a:solidFill>
                  <a:srgbClr val="FF0000"/>
                </a:solidFill>
                <a:effectLst>
                  <a:outerShdw blurRad="38100" dist="38100" dir="2700000" algn="tl">
                    <a:srgbClr val="000000">
                      <a:alpha val="43137"/>
                    </a:srgbClr>
                  </a:outerShdw>
                </a:effectLst>
              </a:rPr>
              <a:t>In many cases, placing a Firewall/ IDS, IPS Systems may protect the network from scanning networks. However, there are various methods to overcome Firewalls and other protection mechanisms.</a:t>
            </a:r>
          </a:p>
          <a:p>
            <a:pPr marL="311150" indent="-285750" algn="just">
              <a:buFont typeface="Courier New" panose="02070309020205020404" pitchFamily="49" charset="0"/>
              <a:buChar char="o"/>
            </a:pPr>
            <a:r>
              <a:rPr lang="en-GB" sz="1800" dirty="0"/>
              <a:t>One way, is to </a:t>
            </a:r>
            <a:r>
              <a:rPr lang="en-GB" sz="1800" b="1" i="1" dirty="0">
                <a:solidFill>
                  <a:schemeClr val="tx2"/>
                </a:solidFill>
                <a:effectLst>
                  <a:outerShdw blurRad="38100" dist="38100" dir="2700000" algn="tl">
                    <a:srgbClr val="000000">
                      <a:alpha val="43137"/>
                    </a:srgbClr>
                  </a:outerShdw>
                </a:effectLst>
              </a:rPr>
              <a:t>fragment (divide into small packets) the probe packets</a:t>
            </a:r>
            <a:r>
              <a:rPr lang="en-GB" sz="1800" dirty="0"/>
              <a:t>.</a:t>
            </a:r>
          </a:p>
          <a:p>
            <a:pPr marL="311150" indent="-285750" algn="just">
              <a:buFont typeface="Courier New" panose="02070309020205020404" pitchFamily="49" charset="0"/>
              <a:buChar char="o"/>
            </a:pPr>
            <a:r>
              <a:rPr lang="en-GB" sz="1800" dirty="0"/>
              <a:t>TCP Header may be split into many small packets in order to avoid packet filtering mechanisms placed in the network.</a:t>
            </a:r>
          </a:p>
          <a:p>
            <a:pPr marL="311150" indent="-285750" algn="just">
              <a:buFont typeface="Courier New" panose="02070309020205020404" pitchFamily="49" charset="0"/>
              <a:buChar char="o"/>
            </a:pPr>
            <a:r>
              <a:rPr lang="en-GB" sz="1800" b="1" i="1" dirty="0">
                <a:solidFill>
                  <a:schemeClr val="tx2"/>
                </a:solidFill>
                <a:effectLst>
                  <a:outerShdw blurRad="38100" dist="38100" dir="2700000" algn="tl">
                    <a:srgbClr val="000000">
                      <a:alpha val="43137"/>
                    </a:srgbClr>
                  </a:outerShdw>
                </a:effectLst>
              </a:rPr>
              <a:t>Source Routing </a:t>
            </a:r>
            <a:r>
              <a:rPr lang="en-GB" sz="1800" dirty="0"/>
              <a:t>is another way, where the attacker decides on the route (specified route) to ignore the IDS/IPS/Firewalls.</a:t>
            </a:r>
          </a:p>
        </p:txBody>
      </p:sp>
      <p:grpSp>
        <p:nvGrpSpPr>
          <p:cNvPr id="3" name="Group 2">
            <a:extLst>
              <a:ext uri="{FF2B5EF4-FFF2-40B4-BE49-F238E27FC236}">
                <a16:creationId xmlns:a16="http://schemas.microsoft.com/office/drawing/2014/main" id="{54A261D7-969F-468C-8D36-1C417EB9DF70}"/>
              </a:ext>
            </a:extLst>
          </p:cNvPr>
          <p:cNvGrpSpPr/>
          <p:nvPr/>
        </p:nvGrpSpPr>
        <p:grpSpPr>
          <a:xfrm>
            <a:off x="7297379" y="166255"/>
            <a:ext cx="4733828" cy="1426428"/>
            <a:chOff x="3392342" y="3638166"/>
            <a:chExt cx="4733828" cy="1426428"/>
          </a:xfrm>
        </p:grpSpPr>
        <p:pic>
          <p:nvPicPr>
            <p:cNvPr id="7" name="Picture 6" descr="Public Domain Clip Art Image | Illustration of a computer ...">
              <a:extLst>
                <a:ext uri="{FF2B5EF4-FFF2-40B4-BE49-F238E27FC236}">
                  <a16:creationId xmlns:a16="http://schemas.microsoft.com/office/drawing/2014/main" id="{E3446D82-0E47-460A-A1E8-03C96DFD8AE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3560">
              <a:off x="6890936" y="4203060"/>
              <a:ext cx="1235234" cy="836684"/>
            </a:xfrm>
            <a:prstGeom prst="rect">
              <a:avLst/>
            </a:prstGeom>
          </p:spPr>
        </p:pic>
        <p:pic>
          <p:nvPicPr>
            <p:cNvPr id="8" name="Picture 7" descr="Berkas:Flowchart Line.svg - Wikipedia bahasa Indonesia ...">
              <a:extLst>
                <a:ext uri="{FF2B5EF4-FFF2-40B4-BE49-F238E27FC236}">
                  <a16:creationId xmlns:a16="http://schemas.microsoft.com/office/drawing/2014/main" id="{82B86BF1-D20D-4368-A973-3786B5A0211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12601" y="4068908"/>
              <a:ext cx="1675774" cy="279847"/>
            </a:xfrm>
            <a:prstGeom prst="rect">
              <a:avLst/>
            </a:prstGeom>
          </p:spPr>
        </p:pic>
        <p:pic>
          <p:nvPicPr>
            <p:cNvPr id="9" name="Picture 8" descr="Berkas:Flowchart Line.svg - Wikipedia bahasa Indonesia ...">
              <a:extLst>
                <a:ext uri="{FF2B5EF4-FFF2-40B4-BE49-F238E27FC236}">
                  <a16:creationId xmlns:a16="http://schemas.microsoft.com/office/drawing/2014/main" id="{A6CD4749-753E-44F6-88D8-A89796B55CA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a:off x="5350671" y="4706025"/>
              <a:ext cx="1488143" cy="279847"/>
            </a:xfrm>
            <a:prstGeom prst="rect">
              <a:avLst/>
            </a:prstGeom>
          </p:spPr>
        </p:pic>
        <p:sp>
          <p:nvSpPr>
            <p:cNvPr id="10" name="TextBox 9">
              <a:extLst>
                <a:ext uri="{FF2B5EF4-FFF2-40B4-BE49-F238E27FC236}">
                  <a16:creationId xmlns:a16="http://schemas.microsoft.com/office/drawing/2014/main" id="{62EF9878-12CE-4F2B-9F5E-D00E078D875B}"/>
                </a:ext>
              </a:extLst>
            </p:cNvPr>
            <p:cNvSpPr txBox="1"/>
            <p:nvPr/>
          </p:nvSpPr>
          <p:spPr>
            <a:xfrm>
              <a:off x="5809659" y="4542954"/>
              <a:ext cx="1028743" cy="369332"/>
            </a:xfrm>
            <a:prstGeom prst="rect">
              <a:avLst/>
            </a:prstGeom>
            <a:noFill/>
          </p:spPr>
          <p:txBody>
            <a:bodyPr vert="horz" wrap="none" rtlCol="0">
              <a:spAutoFit/>
            </a:bodyPr>
            <a:lstStyle/>
            <a:p>
              <a:r>
                <a:rPr lang="en-GB" dirty="0"/>
                <a:t>RST/ ACK</a:t>
              </a:r>
            </a:p>
          </p:txBody>
        </p:sp>
        <p:pic>
          <p:nvPicPr>
            <p:cNvPr id="11" name="Picture 10" descr="Sirius Infoblog: Adiestramiento Básico de Ethical Hacking">
              <a:extLst>
                <a:ext uri="{FF2B5EF4-FFF2-40B4-BE49-F238E27FC236}">
                  <a16:creationId xmlns:a16="http://schemas.microsoft.com/office/drawing/2014/main" id="{30B6EBDE-663F-4330-9963-65416C10FA3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92342" y="4221742"/>
              <a:ext cx="834705" cy="842852"/>
            </a:xfrm>
            <a:prstGeom prst="rect">
              <a:avLst/>
            </a:prstGeom>
          </p:spPr>
        </p:pic>
        <p:sp>
          <p:nvSpPr>
            <p:cNvPr id="18" name="TextBox 17">
              <a:extLst>
                <a:ext uri="{FF2B5EF4-FFF2-40B4-BE49-F238E27FC236}">
                  <a16:creationId xmlns:a16="http://schemas.microsoft.com/office/drawing/2014/main" id="{8C1C8D59-6CD6-4CB3-A6A8-431EBE60C897}"/>
                </a:ext>
              </a:extLst>
            </p:cNvPr>
            <p:cNvSpPr txBox="1"/>
            <p:nvPr/>
          </p:nvSpPr>
          <p:spPr>
            <a:xfrm rot="16200000">
              <a:off x="5521665" y="2059978"/>
              <a:ext cx="461665" cy="3618042"/>
            </a:xfrm>
            <a:prstGeom prst="rect">
              <a:avLst/>
            </a:prstGeom>
            <a:noFill/>
          </p:spPr>
          <p:txBody>
            <a:bodyPr vert="eaVert" wrap="none" rtlCol="0">
              <a:spAutoFit/>
            </a:bodyPr>
            <a:lstStyle/>
            <a:p>
              <a:r>
                <a:rPr lang="en-GB" dirty="0"/>
                <a:t>SYN/FIN Small IP Fragments + Port (n)</a:t>
              </a:r>
            </a:p>
          </p:txBody>
        </p:sp>
      </p:grpSp>
      <p:pic>
        <p:nvPicPr>
          <p:cNvPr id="20" name="Picture 19">
            <a:extLst>
              <a:ext uri="{FF2B5EF4-FFF2-40B4-BE49-F238E27FC236}">
                <a16:creationId xmlns:a16="http://schemas.microsoft.com/office/drawing/2014/main" id="{F5CA956F-E463-464B-8BBA-8A801E8E4039}"/>
              </a:ext>
            </a:extLst>
          </p:cNvPr>
          <p:cNvPicPr>
            <a:picLocks noChangeAspect="1"/>
          </p:cNvPicPr>
          <p:nvPr/>
        </p:nvPicPr>
        <p:blipFill>
          <a:blip r:embed="rId6"/>
          <a:stretch>
            <a:fillRect/>
          </a:stretch>
        </p:blipFill>
        <p:spPr>
          <a:xfrm>
            <a:off x="7297378" y="1863533"/>
            <a:ext cx="4776975" cy="3694304"/>
          </a:xfrm>
          <a:prstGeom prst="rect">
            <a:avLst/>
          </a:prstGeom>
        </p:spPr>
      </p:pic>
      <p:grpSp>
        <p:nvGrpSpPr>
          <p:cNvPr id="36" name="Group 35">
            <a:extLst>
              <a:ext uri="{FF2B5EF4-FFF2-40B4-BE49-F238E27FC236}">
                <a16:creationId xmlns:a16="http://schemas.microsoft.com/office/drawing/2014/main" id="{BDF59D13-C39C-4B8E-AACF-B1A6F1B433AC}"/>
              </a:ext>
            </a:extLst>
          </p:cNvPr>
          <p:cNvGrpSpPr/>
          <p:nvPr/>
        </p:nvGrpSpPr>
        <p:grpSpPr>
          <a:xfrm>
            <a:off x="701254" y="4039146"/>
            <a:ext cx="5721274" cy="1751620"/>
            <a:chOff x="701254" y="4039146"/>
            <a:chExt cx="5721274" cy="1751620"/>
          </a:xfrm>
        </p:grpSpPr>
        <p:pic>
          <p:nvPicPr>
            <p:cNvPr id="28" name="Picture 27" descr="File:RedX.svg - Wikimedia Commons">
              <a:extLst>
                <a:ext uri="{FF2B5EF4-FFF2-40B4-BE49-F238E27FC236}">
                  <a16:creationId xmlns:a16="http://schemas.microsoft.com/office/drawing/2014/main" id="{DFF2B38F-9E08-4222-A3EE-993D8C20DB6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935310" y="4354249"/>
              <a:ext cx="775186" cy="775186"/>
            </a:xfrm>
            <a:prstGeom prst="rect">
              <a:avLst/>
            </a:prstGeom>
          </p:spPr>
        </p:pic>
        <p:grpSp>
          <p:nvGrpSpPr>
            <p:cNvPr id="35" name="Group 34">
              <a:extLst>
                <a:ext uri="{FF2B5EF4-FFF2-40B4-BE49-F238E27FC236}">
                  <a16:creationId xmlns:a16="http://schemas.microsoft.com/office/drawing/2014/main" id="{35F1D0DB-9872-439B-AECD-81EDBB4D529F}"/>
                </a:ext>
              </a:extLst>
            </p:cNvPr>
            <p:cNvGrpSpPr/>
            <p:nvPr/>
          </p:nvGrpSpPr>
          <p:grpSpPr>
            <a:xfrm>
              <a:off x="701254" y="4039146"/>
              <a:ext cx="5721274" cy="1751620"/>
              <a:chOff x="628102" y="4015667"/>
              <a:chExt cx="5721274" cy="1751620"/>
            </a:xfrm>
          </p:grpSpPr>
          <p:pic>
            <p:nvPicPr>
              <p:cNvPr id="23" name="Graphic 22" descr="Server with solid fill">
                <a:extLst>
                  <a:ext uri="{FF2B5EF4-FFF2-40B4-BE49-F238E27FC236}">
                    <a16:creationId xmlns:a16="http://schemas.microsoft.com/office/drawing/2014/main" id="{F3019D5E-7AD8-4EA0-85E5-0ED40E6BC94E}"/>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3305969" y="4015667"/>
                <a:ext cx="914400" cy="914400"/>
              </a:xfrm>
              <a:prstGeom prst="rect">
                <a:avLst/>
              </a:prstGeom>
            </p:spPr>
          </p:pic>
          <p:pic>
            <p:nvPicPr>
              <p:cNvPr id="24" name="Picture 23" descr="Sirius Infoblog: Adiestramiento Básico de Ethical Hacking">
                <a:extLst>
                  <a:ext uri="{FF2B5EF4-FFF2-40B4-BE49-F238E27FC236}">
                    <a16:creationId xmlns:a16="http://schemas.microsoft.com/office/drawing/2014/main" id="{AA460195-97B3-4AFA-903B-C9AE16B17D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28102" y="4542964"/>
                <a:ext cx="834705" cy="842852"/>
              </a:xfrm>
              <a:prstGeom prst="rect">
                <a:avLst/>
              </a:prstGeom>
            </p:spPr>
          </p:pic>
          <p:pic>
            <p:nvPicPr>
              <p:cNvPr id="25" name="Picture 24" descr="Protect Your WiFi Network | HackClarify-Security Ethics ...">
                <a:extLst>
                  <a:ext uri="{FF2B5EF4-FFF2-40B4-BE49-F238E27FC236}">
                    <a16:creationId xmlns:a16="http://schemas.microsoft.com/office/drawing/2014/main" id="{C444AAA8-D7CA-4058-8160-236FCEE7BB45}"/>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082742" y="4089061"/>
                <a:ext cx="484788" cy="503231"/>
              </a:xfrm>
              <a:prstGeom prst="rect">
                <a:avLst/>
              </a:prstGeom>
            </p:spPr>
          </p:pic>
          <p:pic>
            <p:nvPicPr>
              <p:cNvPr id="26" name="Graphic 25" descr="Server with solid fill">
                <a:extLst>
                  <a:ext uri="{FF2B5EF4-FFF2-40B4-BE49-F238E27FC236}">
                    <a16:creationId xmlns:a16="http://schemas.microsoft.com/office/drawing/2014/main" id="{9131335F-F2C0-47E0-9D0E-00EF61074924}"/>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3867936" y="4847995"/>
                <a:ext cx="914400" cy="914400"/>
              </a:xfrm>
              <a:prstGeom prst="rect">
                <a:avLst/>
              </a:prstGeom>
            </p:spPr>
          </p:pic>
          <p:pic>
            <p:nvPicPr>
              <p:cNvPr id="27" name="Graphic 26" descr="Laptop">
                <a:extLst>
                  <a:ext uri="{FF2B5EF4-FFF2-40B4-BE49-F238E27FC236}">
                    <a16:creationId xmlns:a16="http://schemas.microsoft.com/office/drawing/2014/main" id="{D6479955-3344-4E54-B11E-572EE773A0E5}"/>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5434976" y="4055221"/>
                <a:ext cx="914400" cy="914400"/>
              </a:xfrm>
              <a:prstGeom prst="rect">
                <a:avLst/>
              </a:prstGeom>
            </p:spPr>
          </p:pic>
          <p:pic>
            <p:nvPicPr>
              <p:cNvPr id="29" name="Picture 28" descr="Berkas:Flowchart Line.svg - Wikipedia bahasa Indonesia ...">
                <a:extLst>
                  <a:ext uri="{FF2B5EF4-FFF2-40B4-BE49-F238E27FC236}">
                    <a16:creationId xmlns:a16="http://schemas.microsoft.com/office/drawing/2014/main" id="{B22C9464-2EAD-48C8-8CCA-4C85F11E5CA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05543" y="5113557"/>
                <a:ext cx="834705" cy="383277"/>
              </a:xfrm>
              <a:prstGeom prst="rect">
                <a:avLst/>
              </a:prstGeom>
            </p:spPr>
          </p:pic>
          <p:pic>
            <p:nvPicPr>
              <p:cNvPr id="30" name="Picture 29" descr="Berkas:Flowchart Line.svg - Wikipedia bahasa Indonesia ...">
                <a:extLst>
                  <a:ext uri="{FF2B5EF4-FFF2-40B4-BE49-F238E27FC236}">
                    <a16:creationId xmlns:a16="http://schemas.microsoft.com/office/drawing/2014/main" id="{60A760C7-8984-495A-8DE2-DB17AF3B28B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284966">
                <a:off x="4634643" y="4927587"/>
                <a:ext cx="1070662" cy="383277"/>
              </a:xfrm>
              <a:prstGeom prst="rect">
                <a:avLst/>
              </a:prstGeom>
            </p:spPr>
          </p:pic>
          <p:pic>
            <p:nvPicPr>
              <p:cNvPr id="31" name="Picture 30" descr="Berkas:Flowchart Line.svg - Wikipedia bahasa Indonesia ...">
                <a:extLst>
                  <a:ext uri="{FF2B5EF4-FFF2-40B4-BE49-F238E27FC236}">
                    <a16:creationId xmlns:a16="http://schemas.microsoft.com/office/drawing/2014/main" id="{D893E549-C2BD-4DD1-BE33-7AB6AE40F59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71861" y="4512421"/>
                <a:ext cx="2044144" cy="383277"/>
              </a:xfrm>
              <a:prstGeom prst="rect">
                <a:avLst/>
              </a:prstGeom>
            </p:spPr>
          </p:pic>
          <p:pic>
            <p:nvPicPr>
              <p:cNvPr id="32" name="Picture 31" descr="Berkas:Flowchart Line.svg - Wikipedia bahasa Indonesia ...">
                <a:extLst>
                  <a:ext uri="{FF2B5EF4-FFF2-40B4-BE49-F238E27FC236}">
                    <a16:creationId xmlns:a16="http://schemas.microsoft.com/office/drawing/2014/main" id="{45DD8D31-B308-40A4-8238-054130BDE7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07040" y="4492399"/>
                <a:ext cx="1127227" cy="383277"/>
              </a:xfrm>
              <a:prstGeom prst="rect">
                <a:avLst/>
              </a:prstGeom>
            </p:spPr>
          </p:pic>
          <p:pic>
            <p:nvPicPr>
              <p:cNvPr id="33" name="Graphic 32" descr="Server with solid fill">
                <a:extLst>
                  <a:ext uri="{FF2B5EF4-FFF2-40B4-BE49-F238E27FC236}">
                    <a16:creationId xmlns:a16="http://schemas.microsoft.com/office/drawing/2014/main" id="{6652288B-7B97-438E-93BF-D8FF78C4BD11}"/>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2331977" y="4852887"/>
                <a:ext cx="914400" cy="914400"/>
              </a:xfrm>
              <a:prstGeom prst="rect">
                <a:avLst/>
              </a:prstGeom>
            </p:spPr>
          </p:pic>
          <p:pic>
            <p:nvPicPr>
              <p:cNvPr id="34" name="Picture 33" descr="Berkas:Flowchart Line.svg - Wikipedia bahasa Indonesia ...">
                <a:extLst>
                  <a:ext uri="{FF2B5EF4-FFF2-40B4-BE49-F238E27FC236}">
                    <a16:creationId xmlns:a16="http://schemas.microsoft.com/office/drawing/2014/main" id="{6A23804B-CB19-4B86-B9EE-C709A2C2D6E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153626" y="5113557"/>
                <a:ext cx="834705" cy="383277"/>
              </a:xfrm>
              <a:prstGeom prst="rect">
                <a:avLst/>
              </a:prstGeom>
            </p:spPr>
          </p:pic>
        </p:grpSp>
      </p:grpSp>
    </p:spTree>
    <p:extLst>
      <p:ext uri="{BB962C8B-B14F-4D97-AF65-F5344CB8AC3E}">
        <p14:creationId xmlns:p14="http://schemas.microsoft.com/office/powerpoint/2010/main" val="40273839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3" y="166255"/>
            <a:ext cx="7441486" cy="900979"/>
          </a:xfrm>
        </p:spPr>
        <p:txBody>
          <a:bodyPr>
            <a:normAutofit/>
          </a:bodyPr>
          <a:lstStyle/>
          <a:p>
            <a:r>
              <a:rPr lang="en-US" sz="3200" dirty="0"/>
              <a:t>Scanning Networks – Firewalls!!!</a:t>
            </a:r>
            <a:endParaRPr lang="en-GB" sz="3200" dirty="0"/>
          </a:p>
        </p:txBody>
      </p:sp>
      <p:sp>
        <p:nvSpPr>
          <p:cNvPr id="5" name="Content Placeholder 4">
            <a:extLst>
              <a:ext uri="{FF2B5EF4-FFF2-40B4-BE49-F238E27FC236}">
                <a16:creationId xmlns:a16="http://schemas.microsoft.com/office/drawing/2014/main" id="{5A1DEAF9-14C0-4242-8C0B-612F1A0F31D3}"/>
              </a:ext>
            </a:extLst>
          </p:cNvPr>
          <p:cNvSpPr>
            <a:spLocks noGrp="1"/>
          </p:cNvSpPr>
          <p:nvPr>
            <p:ph idx="1"/>
          </p:nvPr>
        </p:nvSpPr>
        <p:spPr>
          <a:xfrm>
            <a:off x="355076" y="1067234"/>
            <a:ext cx="4382024" cy="3575934"/>
          </a:xfrm>
        </p:spPr>
        <p:txBody>
          <a:bodyPr>
            <a:noAutofit/>
          </a:bodyPr>
          <a:lstStyle/>
          <a:p>
            <a:pPr marL="311150" indent="-285750" algn="just">
              <a:buFont typeface="Courier New" panose="02070309020205020404" pitchFamily="49" charset="0"/>
              <a:buChar char="o"/>
            </a:pPr>
            <a:r>
              <a:rPr lang="en-GB" sz="1800" b="1" i="1" dirty="0">
                <a:solidFill>
                  <a:srgbClr val="FF0000"/>
                </a:solidFill>
                <a:effectLst>
                  <a:outerShdw blurRad="38100" dist="38100" dir="2700000" algn="tl">
                    <a:srgbClr val="000000">
                      <a:alpha val="43137"/>
                    </a:srgbClr>
                  </a:outerShdw>
                </a:effectLst>
              </a:rPr>
              <a:t>In many cases, placing a Firewall/ IDS, IPS Systems may protect the network from scanning networks. However, there are various methods to overcome Firewalls and other protection mechanisms.</a:t>
            </a:r>
          </a:p>
          <a:p>
            <a:pPr marL="311150" indent="-285750" algn="just">
              <a:buFont typeface="Courier New" panose="02070309020205020404" pitchFamily="49" charset="0"/>
              <a:buChar char="o"/>
            </a:pPr>
            <a:r>
              <a:rPr lang="en-GB" sz="1800" dirty="0"/>
              <a:t>Generate/ Manually assign an IP address to bypass the firewall. This is known as </a:t>
            </a:r>
            <a:r>
              <a:rPr lang="en-GB" sz="1800" b="1" i="1" dirty="0">
                <a:solidFill>
                  <a:schemeClr val="tx2"/>
                </a:solidFill>
                <a:effectLst>
                  <a:outerShdw blurRad="38100" dist="38100" dir="2700000" algn="tl">
                    <a:srgbClr val="000000">
                      <a:alpha val="43137"/>
                    </a:srgbClr>
                  </a:outerShdw>
                </a:effectLst>
              </a:rPr>
              <a:t>IP Address decoy. </a:t>
            </a:r>
          </a:p>
          <a:p>
            <a:pPr marL="311150" indent="-285750" algn="just">
              <a:buFont typeface="Courier New" panose="02070309020205020404" pitchFamily="49" charset="0"/>
              <a:buChar char="o"/>
            </a:pPr>
            <a:r>
              <a:rPr lang="en-GB" sz="1800" dirty="0"/>
              <a:t>Change the source IP Address to make it look like an attack from a different source. This could bypass firewalls as 3-way handshake is not complete. This is </a:t>
            </a:r>
            <a:r>
              <a:rPr lang="en-GB" sz="1800" b="1" i="1" dirty="0">
                <a:solidFill>
                  <a:schemeClr val="tx2"/>
                </a:solidFill>
                <a:effectLst>
                  <a:outerShdw blurRad="38100" dist="38100" dir="2700000" algn="tl">
                    <a:srgbClr val="000000">
                      <a:alpha val="43137"/>
                    </a:srgbClr>
                  </a:outerShdw>
                </a:effectLst>
              </a:rPr>
              <a:t>IP Address Spoofing</a:t>
            </a:r>
            <a:endParaRPr lang="en-GB" sz="1800" dirty="0"/>
          </a:p>
        </p:txBody>
      </p:sp>
      <p:pic>
        <p:nvPicPr>
          <p:cNvPr id="6" name="Picture 5" descr="Text&#10;&#10;Description automatically generated">
            <a:extLst>
              <a:ext uri="{FF2B5EF4-FFF2-40B4-BE49-F238E27FC236}">
                <a16:creationId xmlns:a16="http://schemas.microsoft.com/office/drawing/2014/main" id="{E7335486-61F0-436F-8AFA-58C3786AB0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59690" y="3172129"/>
            <a:ext cx="4209710" cy="2519325"/>
          </a:xfrm>
          <a:prstGeom prst="rect">
            <a:avLst/>
          </a:prstGeom>
        </p:spPr>
      </p:pic>
      <p:pic>
        <p:nvPicPr>
          <p:cNvPr id="13" name="Picture 12" descr="Text&#10;&#10;Description automatically generated">
            <a:extLst>
              <a:ext uri="{FF2B5EF4-FFF2-40B4-BE49-F238E27FC236}">
                <a16:creationId xmlns:a16="http://schemas.microsoft.com/office/drawing/2014/main" id="{06E47E18-1F39-41F1-A60B-D6941EFFFF7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59690" y="745921"/>
            <a:ext cx="4209710" cy="2426208"/>
          </a:xfrm>
          <a:prstGeom prst="rect">
            <a:avLst/>
          </a:prstGeom>
        </p:spPr>
      </p:pic>
      <p:grpSp>
        <p:nvGrpSpPr>
          <p:cNvPr id="23" name="Group 22">
            <a:extLst>
              <a:ext uri="{FF2B5EF4-FFF2-40B4-BE49-F238E27FC236}">
                <a16:creationId xmlns:a16="http://schemas.microsoft.com/office/drawing/2014/main" id="{C9C5CC76-69B0-4764-A723-565D9D834434}"/>
              </a:ext>
            </a:extLst>
          </p:cNvPr>
          <p:cNvGrpSpPr/>
          <p:nvPr/>
        </p:nvGrpSpPr>
        <p:grpSpPr>
          <a:xfrm>
            <a:off x="9326110" y="8174"/>
            <a:ext cx="2705097" cy="5683280"/>
            <a:chOff x="9486903" y="18791"/>
            <a:chExt cx="2705097" cy="5683280"/>
          </a:xfrm>
        </p:grpSpPr>
        <p:pic>
          <p:nvPicPr>
            <p:cNvPr id="17" name="Picture 16" descr="Text&#10;&#10;Description automatically generated">
              <a:extLst>
                <a:ext uri="{FF2B5EF4-FFF2-40B4-BE49-F238E27FC236}">
                  <a16:creationId xmlns:a16="http://schemas.microsoft.com/office/drawing/2014/main" id="{86020CA7-F6E0-435B-A923-CEC9B8204C6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486903" y="3584264"/>
              <a:ext cx="2702955" cy="2117807"/>
            </a:xfrm>
            <a:prstGeom prst="rect">
              <a:avLst/>
            </a:prstGeom>
          </p:spPr>
        </p:pic>
        <p:grpSp>
          <p:nvGrpSpPr>
            <p:cNvPr id="22" name="Group 21">
              <a:extLst>
                <a:ext uri="{FF2B5EF4-FFF2-40B4-BE49-F238E27FC236}">
                  <a16:creationId xmlns:a16="http://schemas.microsoft.com/office/drawing/2014/main" id="{4479C65C-5BC3-4F03-9980-0C2E77E0227C}"/>
                </a:ext>
              </a:extLst>
            </p:cNvPr>
            <p:cNvGrpSpPr/>
            <p:nvPr/>
          </p:nvGrpSpPr>
          <p:grpSpPr>
            <a:xfrm>
              <a:off x="9486903" y="18791"/>
              <a:ext cx="2705097" cy="3565473"/>
              <a:chOff x="3161397" y="1501124"/>
              <a:chExt cx="2705097" cy="3565473"/>
            </a:xfrm>
          </p:grpSpPr>
          <p:pic>
            <p:nvPicPr>
              <p:cNvPr id="15" name="Picture 14" descr="Text&#10;&#10;Description automatically generated">
                <a:extLst>
                  <a:ext uri="{FF2B5EF4-FFF2-40B4-BE49-F238E27FC236}">
                    <a16:creationId xmlns:a16="http://schemas.microsoft.com/office/drawing/2014/main" id="{73766B45-B0EA-4B0F-88DC-FBD2182C297E}"/>
                  </a:ext>
                </a:extLst>
              </p:cNvPr>
              <p:cNvPicPr>
                <a:picLocks noChangeAspect="1"/>
              </p:cNvPicPr>
              <p:nvPr/>
            </p:nvPicPr>
            <p:blipFill rotWithShape="1">
              <a:blip r:embed="rId6">
                <a:extLst>
                  <a:ext uri="{28A0092B-C50C-407E-A947-70E740481C1C}">
                    <a14:useLocalDpi xmlns:a14="http://schemas.microsoft.com/office/drawing/2010/main" val="0"/>
                  </a:ext>
                </a:extLst>
              </a:blip>
              <a:srcRect b="81362"/>
              <a:stretch/>
            </p:blipFill>
            <p:spPr>
              <a:xfrm>
                <a:off x="3161397" y="1501124"/>
                <a:ext cx="2702955" cy="389589"/>
              </a:xfrm>
              <a:prstGeom prst="rect">
                <a:avLst/>
              </a:prstGeom>
            </p:spPr>
          </p:pic>
          <p:pic>
            <p:nvPicPr>
              <p:cNvPr id="21" name="Picture 20" descr="Text&#10;&#10;Description automatically generated">
                <a:extLst>
                  <a:ext uri="{FF2B5EF4-FFF2-40B4-BE49-F238E27FC236}">
                    <a16:creationId xmlns:a16="http://schemas.microsoft.com/office/drawing/2014/main" id="{37D130ED-9B0A-4DE9-8771-87E7D148D85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61397" y="1890713"/>
                <a:ext cx="2705097" cy="3175884"/>
              </a:xfrm>
              <a:prstGeom prst="rect">
                <a:avLst/>
              </a:prstGeom>
            </p:spPr>
          </p:pic>
        </p:grpSp>
      </p:grpSp>
    </p:spTree>
    <p:extLst>
      <p:ext uri="{BB962C8B-B14F-4D97-AF65-F5344CB8AC3E}">
        <p14:creationId xmlns:p14="http://schemas.microsoft.com/office/powerpoint/2010/main" val="20463751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3" y="166255"/>
            <a:ext cx="7441486" cy="900979"/>
          </a:xfrm>
        </p:spPr>
        <p:txBody>
          <a:bodyPr>
            <a:normAutofit/>
          </a:bodyPr>
          <a:lstStyle/>
          <a:p>
            <a:r>
              <a:rPr lang="en-US" sz="3200" dirty="0"/>
              <a:t>Scanning Networks – Security Perspective </a:t>
            </a:r>
            <a:endParaRPr lang="en-GB" sz="3200" dirty="0"/>
          </a:p>
        </p:txBody>
      </p:sp>
      <p:sp>
        <p:nvSpPr>
          <p:cNvPr id="5" name="Content Placeholder 4">
            <a:extLst>
              <a:ext uri="{FF2B5EF4-FFF2-40B4-BE49-F238E27FC236}">
                <a16:creationId xmlns:a16="http://schemas.microsoft.com/office/drawing/2014/main" id="{5A1DEAF9-14C0-4242-8C0B-612F1A0F31D3}"/>
              </a:ext>
            </a:extLst>
          </p:cNvPr>
          <p:cNvSpPr>
            <a:spLocks noGrp="1"/>
          </p:cNvSpPr>
          <p:nvPr>
            <p:ph idx="1"/>
          </p:nvPr>
        </p:nvSpPr>
        <p:spPr>
          <a:xfrm>
            <a:off x="355076" y="1067234"/>
            <a:ext cx="11633724" cy="3575934"/>
          </a:xfrm>
        </p:spPr>
        <p:txBody>
          <a:bodyPr>
            <a:noAutofit/>
          </a:bodyPr>
          <a:lstStyle/>
          <a:p>
            <a:pPr marL="0" indent="0" algn="just">
              <a:buNone/>
            </a:pPr>
            <a:r>
              <a:rPr lang="en-GB" sz="1800" b="1" dirty="0"/>
              <a:t>As a security professional, there is always ways to analyse the packets to identify these scans</a:t>
            </a:r>
          </a:p>
          <a:p>
            <a:pPr algn="just"/>
            <a:r>
              <a:rPr lang="en-GB" sz="1800" dirty="0"/>
              <a:t>Send a packet to the host. You will get a reply. </a:t>
            </a:r>
            <a:r>
              <a:rPr lang="en-GB" sz="1800" b="1" i="1" dirty="0">
                <a:solidFill>
                  <a:srgbClr val="FF0000"/>
                </a:solidFill>
                <a:effectLst>
                  <a:outerShdw blurRad="38100" dist="38100" dir="2700000" algn="tl">
                    <a:srgbClr val="000000">
                      <a:alpha val="43137"/>
                    </a:srgbClr>
                  </a:outerShdw>
                </a:effectLst>
              </a:rPr>
              <a:t>Look at the TTL </a:t>
            </a:r>
            <a:r>
              <a:rPr lang="en-GB" sz="1800" dirty="0"/>
              <a:t>with the initial packet received. If the TTL is not same, it is a </a:t>
            </a:r>
            <a:r>
              <a:rPr lang="en-GB" sz="1800" b="1" i="1" dirty="0">
                <a:solidFill>
                  <a:schemeClr val="tx2"/>
                </a:solidFill>
                <a:effectLst>
                  <a:outerShdw blurRad="38100" dist="38100" dir="2700000" algn="tl">
                    <a:srgbClr val="000000">
                      <a:alpha val="43137"/>
                    </a:srgbClr>
                  </a:outerShdw>
                </a:effectLst>
              </a:rPr>
              <a:t>spoofed packet</a:t>
            </a:r>
            <a:r>
              <a:rPr lang="en-GB" sz="1800" dirty="0"/>
              <a:t>.</a:t>
            </a:r>
          </a:p>
          <a:p>
            <a:pPr algn="just"/>
            <a:r>
              <a:rPr lang="en-GB" sz="1800" dirty="0"/>
              <a:t>Send probe to the suspected host. </a:t>
            </a:r>
            <a:r>
              <a:rPr lang="en-GB" sz="1800" b="1" i="1" dirty="0">
                <a:solidFill>
                  <a:srgbClr val="FF0000"/>
                </a:solidFill>
                <a:effectLst>
                  <a:outerShdw blurRad="38100" dist="38100" dir="2700000" algn="tl">
                    <a:srgbClr val="000000">
                      <a:alpha val="43137"/>
                    </a:srgbClr>
                  </a:outerShdw>
                </a:effectLst>
              </a:rPr>
              <a:t>Compare the IPID </a:t>
            </a:r>
            <a:r>
              <a:rPr lang="en-GB" sz="1800" dirty="0"/>
              <a:t>in its reply. If IPID value is not any nearest value to the packet examining, it is a </a:t>
            </a:r>
            <a:r>
              <a:rPr lang="en-GB" sz="1800" b="1" i="1" dirty="0">
                <a:solidFill>
                  <a:schemeClr val="tx2"/>
                </a:solidFill>
                <a:effectLst>
                  <a:outerShdw blurRad="38100" dist="38100" dir="2700000" algn="tl">
                    <a:srgbClr val="000000">
                      <a:alpha val="43137"/>
                    </a:srgbClr>
                  </a:outerShdw>
                </a:effectLst>
              </a:rPr>
              <a:t>spoofed traffic</a:t>
            </a:r>
            <a:r>
              <a:rPr lang="en-GB" sz="1800" dirty="0"/>
              <a:t>.</a:t>
            </a:r>
          </a:p>
        </p:txBody>
      </p:sp>
      <p:pic>
        <p:nvPicPr>
          <p:cNvPr id="8" name="Graphic 7" descr="Server with solid fill">
            <a:extLst>
              <a:ext uri="{FF2B5EF4-FFF2-40B4-BE49-F238E27FC236}">
                <a16:creationId xmlns:a16="http://schemas.microsoft.com/office/drawing/2014/main" id="{2C664164-28AA-40E2-A3C6-DEC0FC6F96D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086938" y="3189700"/>
            <a:ext cx="914400" cy="914400"/>
          </a:xfrm>
          <a:prstGeom prst="rect">
            <a:avLst/>
          </a:prstGeom>
        </p:spPr>
      </p:pic>
      <p:pic>
        <p:nvPicPr>
          <p:cNvPr id="9" name="Picture 8" descr="Sirius Infoblog: Adiestramiento Básico de Ethical Hacking">
            <a:extLst>
              <a:ext uri="{FF2B5EF4-FFF2-40B4-BE49-F238E27FC236}">
                <a16:creationId xmlns:a16="http://schemas.microsoft.com/office/drawing/2014/main" id="{E33601DB-05E7-4404-9396-FDE0F46E515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15590" y="3561048"/>
            <a:ext cx="834705" cy="842852"/>
          </a:xfrm>
          <a:prstGeom prst="rect">
            <a:avLst/>
          </a:prstGeom>
        </p:spPr>
      </p:pic>
      <p:pic>
        <p:nvPicPr>
          <p:cNvPr id="12" name="Graphic 11" descr="Laptop">
            <a:extLst>
              <a:ext uri="{FF2B5EF4-FFF2-40B4-BE49-F238E27FC236}">
                <a16:creationId xmlns:a16="http://schemas.microsoft.com/office/drawing/2014/main" id="{1F980E3D-3883-49E8-9218-D36CBF85C4BA}"/>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6223238" y="4661699"/>
            <a:ext cx="1023398" cy="1023398"/>
          </a:xfrm>
          <a:prstGeom prst="rect">
            <a:avLst/>
          </a:prstGeom>
        </p:spPr>
      </p:pic>
      <p:pic>
        <p:nvPicPr>
          <p:cNvPr id="14" name="Picture 13" descr="Berkas:Flowchart Line.svg - Wikipedia bahasa Indonesia ...">
            <a:extLst>
              <a:ext uri="{FF2B5EF4-FFF2-40B4-BE49-F238E27FC236}">
                <a16:creationId xmlns:a16="http://schemas.microsoft.com/office/drawing/2014/main" id="{468A3A0A-33E1-439D-90FF-C0DB17DE1E8A}"/>
              </a:ext>
            </a:extLst>
          </p:cNvPr>
          <p:cNvPicPr>
            <a:picLocks noChangeAspect="1"/>
          </p:cNvPicPr>
          <p:nvPr/>
        </p:nvPicPr>
        <p:blipFill>
          <a:blip r:embed="rId8" cstate="print">
            <a:duotone>
              <a:schemeClr val="accent4">
                <a:shade val="45000"/>
                <a:satMod val="135000"/>
              </a:schemeClr>
              <a:prstClr val="white"/>
            </a:duotone>
            <a:extLst>
              <a:ext uri="{28A0092B-C50C-407E-A947-70E740481C1C}">
                <a14:useLocalDpi xmlns:a14="http://schemas.microsoft.com/office/drawing/2010/main" val="0"/>
              </a:ext>
            </a:extLst>
          </a:blip>
          <a:stretch>
            <a:fillRect/>
          </a:stretch>
        </p:blipFill>
        <p:spPr>
          <a:xfrm rot="20284966">
            <a:off x="7515595" y="4682209"/>
            <a:ext cx="2554799" cy="383277"/>
          </a:xfrm>
          <a:prstGeom prst="rect">
            <a:avLst/>
          </a:prstGeom>
        </p:spPr>
      </p:pic>
      <p:pic>
        <p:nvPicPr>
          <p:cNvPr id="15" name="Picture 14" descr="Berkas:Flowchart Line.svg - Wikipedia bahasa Indonesia ...">
            <a:extLst>
              <a:ext uri="{FF2B5EF4-FFF2-40B4-BE49-F238E27FC236}">
                <a16:creationId xmlns:a16="http://schemas.microsoft.com/office/drawing/2014/main" id="{C0954D13-8D89-4B3C-A2E6-E7C8D369210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495813" y="3646900"/>
            <a:ext cx="2044144" cy="383277"/>
          </a:xfrm>
          <a:prstGeom prst="rect">
            <a:avLst/>
          </a:prstGeom>
        </p:spPr>
      </p:pic>
      <p:pic>
        <p:nvPicPr>
          <p:cNvPr id="16" name="Picture 15" descr="Berkas:Flowchart Line.svg - Wikipedia bahasa Indonesia ...">
            <a:extLst>
              <a:ext uri="{FF2B5EF4-FFF2-40B4-BE49-F238E27FC236}">
                <a16:creationId xmlns:a16="http://schemas.microsoft.com/office/drawing/2014/main" id="{5643165F-3BCF-4A27-B10A-5A6D89269A1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92534" y="3589635"/>
            <a:ext cx="4757066" cy="383277"/>
          </a:xfrm>
          <a:prstGeom prst="rect">
            <a:avLst/>
          </a:prstGeom>
        </p:spPr>
      </p:pic>
      <p:pic>
        <p:nvPicPr>
          <p:cNvPr id="19" name="Picture 18" descr="Public Domain Clip Art Image | Illustration of a computer ...">
            <a:extLst>
              <a:ext uri="{FF2B5EF4-FFF2-40B4-BE49-F238E27FC236}">
                <a16:creationId xmlns:a16="http://schemas.microsoft.com/office/drawing/2014/main" id="{5FD86937-C8D0-471B-A8B2-AFEC23F2E4DD}"/>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203560">
            <a:off x="10176828" y="3526485"/>
            <a:ext cx="1705518" cy="1155230"/>
          </a:xfrm>
          <a:prstGeom prst="rect">
            <a:avLst/>
          </a:prstGeom>
        </p:spPr>
      </p:pic>
      <p:sp>
        <p:nvSpPr>
          <p:cNvPr id="3" name="TextBox 2">
            <a:extLst>
              <a:ext uri="{FF2B5EF4-FFF2-40B4-BE49-F238E27FC236}">
                <a16:creationId xmlns:a16="http://schemas.microsoft.com/office/drawing/2014/main" id="{7F1713B3-CC0D-41DA-A564-3B9C5BC23605}"/>
              </a:ext>
            </a:extLst>
          </p:cNvPr>
          <p:cNvSpPr txBox="1"/>
          <p:nvPr/>
        </p:nvSpPr>
        <p:spPr>
          <a:xfrm>
            <a:off x="1271297" y="3188455"/>
            <a:ext cx="2647328" cy="369332"/>
          </a:xfrm>
          <a:prstGeom prst="rect">
            <a:avLst/>
          </a:prstGeom>
          <a:noFill/>
        </p:spPr>
        <p:txBody>
          <a:bodyPr wrap="none" rtlCol="0">
            <a:spAutoFit/>
          </a:bodyPr>
          <a:lstStyle/>
          <a:p>
            <a:r>
              <a:rPr lang="en-GB" dirty="0"/>
              <a:t>Sending </a:t>
            </a:r>
            <a:r>
              <a:rPr lang="en-GB" dirty="0" err="1"/>
              <a:t>pkt</a:t>
            </a:r>
            <a:r>
              <a:rPr lang="en-GB" dirty="0"/>
              <a:t> using 10.0.0.5</a:t>
            </a:r>
          </a:p>
        </p:txBody>
      </p:sp>
      <p:sp>
        <p:nvSpPr>
          <p:cNvPr id="20" name="TextBox 19">
            <a:extLst>
              <a:ext uri="{FF2B5EF4-FFF2-40B4-BE49-F238E27FC236}">
                <a16:creationId xmlns:a16="http://schemas.microsoft.com/office/drawing/2014/main" id="{CE944906-920A-4787-B512-EE4157D4324A}"/>
              </a:ext>
            </a:extLst>
          </p:cNvPr>
          <p:cNvSpPr txBox="1"/>
          <p:nvPr/>
        </p:nvSpPr>
        <p:spPr>
          <a:xfrm>
            <a:off x="5938885" y="4520172"/>
            <a:ext cx="1592103" cy="369332"/>
          </a:xfrm>
          <a:prstGeom prst="rect">
            <a:avLst/>
          </a:prstGeom>
          <a:noFill/>
        </p:spPr>
        <p:txBody>
          <a:bodyPr wrap="none" rtlCol="0">
            <a:spAutoFit/>
          </a:bodyPr>
          <a:lstStyle/>
          <a:p>
            <a:r>
              <a:rPr lang="en-GB" dirty="0"/>
              <a:t>Victim 10.0.0.5</a:t>
            </a:r>
          </a:p>
        </p:txBody>
      </p:sp>
      <p:sp>
        <p:nvSpPr>
          <p:cNvPr id="21" name="TextBox 20">
            <a:extLst>
              <a:ext uri="{FF2B5EF4-FFF2-40B4-BE49-F238E27FC236}">
                <a16:creationId xmlns:a16="http://schemas.microsoft.com/office/drawing/2014/main" id="{FCFA7592-6D2D-4736-AF48-C4A9953E9F05}"/>
              </a:ext>
            </a:extLst>
          </p:cNvPr>
          <p:cNvSpPr txBox="1"/>
          <p:nvPr/>
        </p:nvSpPr>
        <p:spPr>
          <a:xfrm>
            <a:off x="10348799" y="3003789"/>
            <a:ext cx="1692836" cy="369332"/>
          </a:xfrm>
          <a:prstGeom prst="rect">
            <a:avLst/>
          </a:prstGeom>
          <a:noFill/>
        </p:spPr>
        <p:txBody>
          <a:bodyPr wrap="none" rtlCol="0">
            <a:spAutoFit/>
          </a:bodyPr>
          <a:lstStyle/>
          <a:p>
            <a:r>
              <a:rPr lang="en-GB" dirty="0"/>
              <a:t>Target 10.0.0.25</a:t>
            </a:r>
          </a:p>
        </p:txBody>
      </p:sp>
      <p:pic>
        <p:nvPicPr>
          <p:cNvPr id="22" name="Picture 21" descr="Berkas:Flowchart Line.svg - Wikipedia bahasa Indonesia ...">
            <a:extLst>
              <a:ext uri="{FF2B5EF4-FFF2-40B4-BE49-F238E27FC236}">
                <a16:creationId xmlns:a16="http://schemas.microsoft.com/office/drawing/2014/main" id="{2A900D9F-C467-4B3A-BD27-57F8BC12F670}"/>
              </a:ext>
            </a:extLst>
          </p:cNvPr>
          <p:cNvPicPr>
            <a:picLocks noChangeAspect="1"/>
          </p:cNvPicPr>
          <p:nvPr/>
        </p:nvPicPr>
        <p:blipFill>
          <a:blip r:embed="rId8" cstate="print">
            <a:duotone>
              <a:schemeClr val="accent4">
                <a:shade val="45000"/>
                <a:satMod val="135000"/>
              </a:schemeClr>
              <a:prstClr val="white"/>
            </a:duotone>
            <a:extLst>
              <a:ext uri="{28A0092B-C50C-407E-A947-70E740481C1C}">
                <a14:useLocalDpi xmlns:a14="http://schemas.microsoft.com/office/drawing/2010/main" val="0"/>
              </a:ext>
            </a:extLst>
          </a:blip>
          <a:stretch>
            <a:fillRect/>
          </a:stretch>
        </p:blipFill>
        <p:spPr>
          <a:xfrm rot="9467802">
            <a:off x="7275015" y="4441423"/>
            <a:ext cx="2554799" cy="383277"/>
          </a:xfrm>
          <a:prstGeom prst="rect">
            <a:avLst/>
          </a:prstGeom>
        </p:spPr>
      </p:pic>
      <p:sp>
        <p:nvSpPr>
          <p:cNvPr id="23" name="TextBox 22">
            <a:extLst>
              <a:ext uri="{FF2B5EF4-FFF2-40B4-BE49-F238E27FC236}">
                <a16:creationId xmlns:a16="http://schemas.microsoft.com/office/drawing/2014/main" id="{22354ED5-19F9-4F57-812F-128F0BBD1153}"/>
              </a:ext>
            </a:extLst>
          </p:cNvPr>
          <p:cNvSpPr txBox="1"/>
          <p:nvPr/>
        </p:nvSpPr>
        <p:spPr>
          <a:xfrm>
            <a:off x="3289989" y="4041263"/>
            <a:ext cx="1082348" cy="646331"/>
          </a:xfrm>
          <a:prstGeom prst="rect">
            <a:avLst/>
          </a:prstGeom>
          <a:noFill/>
        </p:spPr>
        <p:txBody>
          <a:bodyPr wrap="none" rtlCol="0">
            <a:spAutoFit/>
          </a:bodyPr>
          <a:lstStyle/>
          <a:p>
            <a:r>
              <a:rPr lang="en-GB" dirty="0"/>
              <a:t>TTL 13</a:t>
            </a:r>
          </a:p>
          <a:p>
            <a:r>
              <a:rPr lang="en-GB" dirty="0"/>
              <a:t>IPID 2525</a:t>
            </a:r>
          </a:p>
        </p:txBody>
      </p:sp>
      <p:sp>
        <p:nvSpPr>
          <p:cNvPr id="24" name="TextBox 23">
            <a:extLst>
              <a:ext uri="{FF2B5EF4-FFF2-40B4-BE49-F238E27FC236}">
                <a16:creationId xmlns:a16="http://schemas.microsoft.com/office/drawing/2014/main" id="{B0AC5BB6-706E-4256-BF61-409F27CFFBA8}"/>
              </a:ext>
            </a:extLst>
          </p:cNvPr>
          <p:cNvSpPr txBox="1"/>
          <p:nvPr/>
        </p:nvSpPr>
        <p:spPr>
          <a:xfrm>
            <a:off x="8659359" y="4804066"/>
            <a:ext cx="1135247" cy="646331"/>
          </a:xfrm>
          <a:prstGeom prst="rect">
            <a:avLst/>
          </a:prstGeom>
          <a:noFill/>
        </p:spPr>
        <p:txBody>
          <a:bodyPr wrap="none" rtlCol="0">
            <a:spAutoFit/>
          </a:bodyPr>
          <a:lstStyle/>
          <a:p>
            <a:r>
              <a:rPr lang="en-GB" dirty="0"/>
              <a:t>TTL 35</a:t>
            </a:r>
          </a:p>
          <a:p>
            <a:r>
              <a:rPr lang="en-GB" dirty="0"/>
              <a:t>IP ID 4532</a:t>
            </a:r>
          </a:p>
        </p:txBody>
      </p:sp>
      <p:sp>
        <p:nvSpPr>
          <p:cNvPr id="25" name="TextBox 24">
            <a:extLst>
              <a:ext uri="{FF2B5EF4-FFF2-40B4-BE49-F238E27FC236}">
                <a16:creationId xmlns:a16="http://schemas.microsoft.com/office/drawing/2014/main" id="{97180109-1923-411A-A075-0B28BBB4D9D3}"/>
              </a:ext>
            </a:extLst>
          </p:cNvPr>
          <p:cNvSpPr txBox="1"/>
          <p:nvPr/>
        </p:nvSpPr>
        <p:spPr>
          <a:xfrm rot="20404872">
            <a:off x="7520141" y="4225929"/>
            <a:ext cx="2348528" cy="369332"/>
          </a:xfrm>
          <a:prstGeom prst="rect">
            <a:avLst/>
          </a:prstGeom>
          <a:noFill/>
        </p:spPr>
        <p:txBody>
          <a:bodyPr wrap="none" rtlCol="0">
            <a:spAutoFit/>
          </a:bodyPr>
          <a:lstStyle/>
          <a:p>
            <a:r>
              <a:rPr lang="en-GB" dirty="0"/>
              <a:t>Sending </a:t>
            </a:r>
            <a:r>
              <a:rPr lang="en-GB" dirty="0" err="1"/>
              <a:t>pkt</a:t>
            </a:r>
            <a:r>
              <a:rPr lang="en-GB" dirty="0"/>
              <a:t> to 10.0.0.5</a:t>
            </a:r>
          </a:p>
        </p:txBody>
      </p:sp>
    </p:spTree>
    <p:extLst>
      <p:ext uri="{BB962C8B-B14F-4D97-AF65-F5344CB8AC3E}">
        <p14:creationId xmlns:p14="http://schemas.microsoft.com/office/powerpoint/2010/main" val="30576552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3" y="166255"/>
            <a:ext cx="7441486" cy="900979"/>
          </a:xfrm>
        </p:spPr>
        <p:txBody>
          <a:bodyPr>
            <a:normAutofit/>
          </a:bodyPr>
          <a:lstStyle/>
          <a:p>
            <a:r>
              <a:rPr lang="en-US" sz="3200" dirty="0"/>
              <a:t>Scanning Networks – Security Perspective </a:t>
            </a:r>
            <a:endParaRPr lang="en-GB" sz="3200" dirty="0"/>
          </a:p>
        </p:txBody>
      </p:sp>
      <p:sp>
        <p:nvSpPr>
          <p:cNvPr id="5" name="Content Placeholder 4">
            <a:extLst>
              <a:ext uri="{FF2B5EF4-FFF2-40B4-BE49-F238E27FC236}">
                <a16:creationId xmlns:a16="http://schemas.microsoft.com/office/drawing/2014/main" id="{5A1DEAF9-14C0-4242-8C0B-612F1A0F31D3}"/>
              </a:ext>
            </a:extLst>
          </p:cNvPr>
          <p:cNvSpPr>
            <a:spLocks noGrp="1"/>
          </p:cNvSpPr>
          <p:nvPr>
            <p:ph idx="1"/>
          </p:nvPr>
        </p:nvSpPr>
        <p:spPr>
          <a:xfrm>
            <a:off x="355076" y="1067234"/>
            <a:ext cx="11633724" cy="3575934"/>
          </a:xfrm>
        </p:spPr>
        <p:txBody>
          <a:bodyPr>
            <a:noAutofit/>
          </a:bodyPr>
          <a:lstStyle/>
          <a:p>
            <a:pPr marL="0" indent="0" algn="just">
              <a:buNone/>
            </a:pPr>
            <a:r>
              <a:rPr lang="en-GB" sz="1800" b="1" dirty="0"/>
              <a:t>As a security professional, there is always ways to analyse the packets to identify these scans</a:t>
            </a:r>
          </a:p>
          <a:p>
            <a:pPr algn="just"/>
            <a:r>
              <a:rPr lang="en-GB" sz="1800" dirty="0"/>
              <a:t>If an attacker is sending a spoofed TCP packet, he/she will </a:t>
            </a:r>
            <a:r>
              <a:rPr lang="en-GB" sz="1800" b="1" i="1" dirty="0">
                <a:solidFill>
                  <a:srgbClr val="FF0000"/>
                </a:solidFill>
                <a:effectLst>
                  <a:outerShdw blurRad="38100" dist="38100" dir="2700000" algn="tl">
                    <a:srgbClr val="000000">
                      <a:alpha val="43137"/>
                    </a:srgbClr>
                  </a:outerShdw>
                </a:effectLst>
              </a:rPr>
              <a:t>not receive the SYN-ACK</a:t>
            </a:r>
            <a:r>
              <a:rPr lang="en-GB" sz="1800" dirty="0"/>
              <a:t>. (as it is spoofed with a different </a:t>
            </a:r>
            <a:r>
              <a:rPr lang="en-GB" sz="1800" dirty="0" err="1"/>
              <a:t>ip</a:t>
            </a:r>
            <a:r>
              <a:rPr lang="en-GB" sz="1800" dirty="0"/>
              <a:t> address and the SYN-ACK will reach the original spoofed address). This will limit the attackers from receiving any updates. If the received traffic continues even </a:t>
            </a:r>
            <a:r>
              <a:rPr lang="en-GB" sz="1800" b="1" i="1" dirty="0">
                <a:solidFill>
                  <a:schemeClr val="tx2"/>
                </a:solidFill>
                <a:effectLst>
                  <a:outerShdw blurRad="38100" dist="38100" dir="2700000" algn="tl">
                    <a:srgbClr val="000000">
                      <a:alpha val="43137"/>
                    </a:srgbClr>
                  </a:outerShdw>
                </a:effectLst>
              </a:rPr>
              <a:t>after a window size exhaustion, the packets are spoofed</a:t>
            </a:r>
            <a:r>
              <a:rPr lang="en-GB" sz="1800" dirty="0"/>
              <a:t>.</a:t>
            </a:r>
          </a:p>
        </p:txBody>
      </p:sp>
      <p:pic>
        <p:nvPicPr>
          <p:cNvPr id="8" name="Graphic 7" descr="Server with solid fill">
            <a:extLst>
              <a:ext uri="{FF2B5EF4-FFF2-40B4-BE49-F238E27FC236}">
                <a16:creationId xmlns:a16="http://schemas.microsoft.com/office/drawing/2014/main" id="{2C664164-28AA-40E2-A3C6-DEC0FC6F96D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086938" y="3189700"/>
            <a:ext cx="914400" cy="914400"/>
          </a:xfrm>
          <a:prstGeom prst="rect">
            <a:avLst/>
          </a:prstGeom>
        </p:spPr>
      </p:pic>
      <p:pic>
        <p:nvPicPr>
          <p:cNvPr id="9" name="Picture 8" descr="Sirius Infoblog: Adiestramiento Básico de Ethical Hacking">
            <a:extLst>
              <a:ext uri="{FF2B5EF4-FFF2-40B4-BE49-F238E27FC236}">
                <a16:creationId xmlns:a16="http://schemas.microsoft.com/office/drawing/2014/main" id="{E33601DB-05E7-4404-9396-FDE0F46E515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15590" y="3561048"/>
            <a:ext cx="834705" cy="842852"/>
          </a:xfrm>
          <a:prstGeom prst="rect">
            <a:avLst/>
          </a:prstGeom>
        </p:spPr>
      </p:pic>
      <p:pic>
        <p:nvPicPr>
          <p:cNvPr id="12" name="Graphic 11" descr="Laptop">
            <a:extLst>
              <a:ext uri="{FF2B5EF4-FFF2-40B4-BE49-F238E27FC236}">
                <a16:creationId xmlns:a16="http://schemas.microsoft.com/office/drawing/2014/main" id="{1F980E3D-3883-49E8-9218-D36CBF85C4BA}"/>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6223238" y="4661699"/>
            <a:ext cx="1023398" cy="1023398"/>
          </a:xfrm>
          <a:prstGeom prst="rect">
            <a:avLst/>
          </a:prstGeom>
        </p:spPr>
      </p:pic>
      <p:pic>
        <p:nvPicPr>
          <p:cNvPr id="15" name="Picture 14" descr="Berkas:Flowchart Line.svg - Wikipedia bahasa Indonesia ...">
            <a:extLst>
              <a:ext uri="{FF2B5EF4-FFF2-40B4-BE49-F238E27FC236}">
                <a16:creationId xmlns:a16="http://schemas.microsoft.com/office/drawing/2014/main" id="{C0954D13-8D89-4B3C-A2E6-E7C8D369210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495813" y="3646900"/>
            <a:ext cx="2044144" cy="383277"/>
          </a:xfrm>
          <a:prstGeom prst="rect">
            <a:avLst/>
          </a:prstGeom>
        </p:spPr>
      </p:pic>
      <p:pic>
        <p:nvPicPr>
          <p:cNvPr id="16" name="Picture 15" descr="Berkas:Flowchart Line.svg - Wikipedia bahasa Indonesia ...">
            <a:extLst>
              <a:ext uri="{FF2B5EF4-FFF2-40B4-BE49-F238E27FC236}">
                <a16:creationId xmlns:a16="http://schemas.microsoft.com/office/drawing/2014/main" id="{5643165F-3BCF-4A27-B10A-5A6D89269A1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92534" y="3589635"/>
            <a:ext cx="4757066" cy="383277"/>
          </a:xfrm>
          <a:prstGeom prst="rect">
            <a:avLst/>
          </a:prstGeom>
        </p:spPr>
      </p:pic>
      <p:pic>
        <p:nvPicPr>
          <p:cNvPr id="19" name="Picture 18" descr="Public Domain Clip Art Image | Illustration of a computer ...">
            <a:extLst>
              <a:ext uri="{FF2B5EF4-FFF2-40B4-BE49-F238E27FC236}">
                <a16:creationId xmlns:a16="http://schemas.microsoft.com/office/drawing/2014/main" id="{5FD86937-C8D0-471B-A8B2-AFEC23F2E4DD}"/>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203560">
            <a:off x="10176828" y="3526485"/>
            <a:ext cx="1705518" cy="1155230"/>
          </a:xfrm>
          <a:prstGeom prst="rect">
            <a:avLst/>
          </a:prstGeom>
        </p:spPr>
      </p:pic>
      <p:sp>
        <p:nvSpPr>
          <p:cNvPr id="3" name="TextBox 2">
            <a:extLst>
              <a:ext uri="{FF2B5EF4-FFF2-40B4-BE49-F238E27FC236}">
                <a16:creationId xmlns:a16="http://schemas.microsoft.com/office/drawing/2014/main" id="{7F1713B3-CC0D-41DA-A564-3B9C5BC23605}"/>
              </a:ext>
            </a:extLst>
          </p:cNvPr>
          <p:cNvSpPr txBox="1"/>
          <p:nvPr/>
        </p:nvSpPr>
        <p:spPr>
          <a:xfrm>
            <a:off x="1124871" y="3188455"/>
            <a:ext cx="3065070" cy="369332"/>
          </a:xfrm>
          <a:prstGeom prst="rect">
            <a:avLst/>
          </a:prstGeom>
          <a:noFill/>
        </p:spPr>
        <p:txBody>
          <a:bodyPr wrap="none" rtlCol="0">
            <a:spAutoFit/>
          </a:bodyPr>
          <a:lstStyle/>
          <a:p>
            <a:r>
              <a:rPr lang="en-GB" dirty="0"/>
              <a:t>Sending SYN </a:t>
            </a:r>
            <a:r>
              <a:rPr lang="en-GB" dirty="0" err="1"/>
              <a:t>pkt</a:t>
            </a:r>
            <a:r>
              <a:rPr lang="en-GB" dirty="0"/>
              <a:t> using 10.0.0.5</a:t>
            </a:r>
          </a:p>
        </p:txBody>
      </p:sp>
      <p:sp>
        <p:nvSpPr>
          <p:cNvPr id="20" name="TextBox 19">
            <a:extLst>
              <a:ext uri="{FF2B5EF4-FFF2-40B4-BE49-F238E27FC236}">
                <a16:creationId xmlns:a16="http://schemas.microsoft.com/office/drawing/2014/main" id="{CE944906-920A-4787-B512-EE4157D4324A}"/>
              </a:ext>
            </a:extLst>
          </p:cNvPr>
          <p:cNvSpPr txBox="1"/>
          <p:nvPr/>
        </p:nvSpPr>
        <p:spPr>
          <a:xfrm>
            <a:off x="5938885" y="4520172"/>
            <a:ext cx="1592103" cy="369332"/>
          </a:xfrm>
          <a:prstGeom prst="rect">
            <a:avLst/>
          </a:prstGeom>
          <a:noFill/>
        </p:spPr>
        <p:txBody>
          <a:bodyPr wrap="none" rtlCol="0">
            <a:spAutoFit/>
          </a:bodyPr>
          <a:lstStyle/>
          <a:p>
            <a:r>
              <a:rPr lang="en-GB" dirty="0"/>
              <a:t>Victim 10.0.0.5</a:t>
            </a:r>
          </a:p>
        </p:txBody>
      </p:sp>
      <p:sp>
        <p:nvSpPr>
          <p:cNvPr id="21" name="TextBox 20">
            <a:extLst>
              <a:ext uri="{FF2B5EF4-FFF2-40B4-BE49-F238E27FC236}">
                <a16:creationId xmlns:a16="http://schemas.microsoft.com/office/drawing/2014/main" id="{FCFA7592-6D2D-4736-AF48-C4A9953E9F05}"/>
              </a:ext>
            </a:extLst>
          </p:cNvPr>
          <p:cNvSpPr txBox="1"/>
          <p:nvPr/>
        </p:nvSpPr>
        <p:spPr>
          <a:xfrm>
            <a:off x="10348799" y="3003789"/>
            <a:ext cx="1692836" cy="369332"/>
          </a:xfrm>
          <a:prstGeom prst="rect">
            <a:avLst/>
          </a:prstGeom>
          <a:noFill/>
        </p:spPr>
        <p:txBody>
          <a:bodyPr wrap="none" rtlCol="0">
            <a:spAutoFit/>
          </a:bodyPr>
          <a:lstStyle/>
          <a:p>
            <a:r>
              <a:rPr lang="en-GB" dirty="0"/>
              <a:t>Target 10.0.0.25</a:t>
            </a:r>
          </a:p>
        </p:txBody>
      </p:sp>
      <p:pic>
        <p:nvPicPr>
          <p:cNvPr id="22" name="Picture 21" descr="Berkas:Flowchart Line.svg - Wikipedia bahasa Indonesia ...">
            <a:extLst>
              <a:ext uri="{FF2B5EF4-FFF2-40B4-BE49-F238E27FC236}">
                <a16:creationId xmlns:a16="http://schemas.microsoft.com/office/drawing/2014/main" id="{2A900D9F-C467-4B3A-BD27-57F8BC12F670}"/>
              </a:ext>
            </a:extLst>
          </p:cNvPr>
          <p:cNvPicPr>
            <a:picLocks noChangeAspect="1"/>
          </p:cNvPicPr>
          <p:nvPr/>
        </p:nvPicPr>
        <p:blipFill>
          <a:blip r:embed="rId8" cstate="print">
            <a:duotone>
              <a:schemeClr val="accent4">
                <a:shade val="45000"/>
                <a:satMod val="135000"/>
              </a:schemeClr>
              <a:prstClr val="white"/>
            </a:duotone>
            <a:extLst>
              <a:ext uri="{28A0092B-C50C-407E-A947-70E740481C1C}">
                <a14:useLocalDpi xmlns:a14="http://schemas.microsoft.com/office/drawing/2010/main" val="0"/>
              </a:ext>
            </a:extLst>
          </a:blip>
          <a:stretch>
            <a:fillRect/>
          </a:stretch>
        </p:blipFill>
        <p:spPr>
          <a:xfrm rot="9467802">
            <a:off x="7275015" y="4441423"/>
            <a:ext cx="2554799" cy="383277"/>
          </a:xfrm>
          <a:prstGeom prst="rect">
            <a:avLst/>
          </a:prstGeom>
        </p:spPr>
      </p:pic>
      <p:sp>
        <p:nvSpPr>
          <p:cNvPr id="23" name="TextBox 22">
            <a:extLst>
              <a:ext uri="{FF2B5EF4-FFF2-40B4-BE49-F238E27FC236}">
                <a16:creationId xmlns:a16="http://schemas.microsoft.com/office/drawing/2014/main" id="{22354ED5-19F9-4F57-812F-128F0BBD1153}"/>
              </a:ext>
            </a:extLst>
          </p:cNvPr>
          <p:cNvSpPr txBox="1"/>
          <p:nvPr/>
        </p:nvSpPr>
        <p:spPr>
          <a:xfrm>
            <a:off x="3289989" y="4041263"/>
            <a:ext cx="1082348" cy="646331"/>
          </a:xfrm>
          <a:prstGeom prst="rect">
            <a:avLst/>
          </a:prstGeom>
          <a:noFill/>
        </p:spPr>
        <p:txBody>
          <a:bodyPr wrap="none" rtlCol="0">
            <a:spAutoFit/>
          </a:bodyPr>
          <a:lstStyle/>
          <a:p>
            <a:r>
              <a:rPr lang="en-GB" dirty="0"/>
              <a:t>TTL 13</a:t>
            </a:r>
          </a:p>
          <a:p>
            <a:r>
              <a:rPr lang="en-GB" dirty="0"/>
              <a:t>IPID 2525</a:t>
            </a:r>
          </a:p>
        </p:txBody>
      </p:sp>
      <p:sp>
        <p:nvSpPr>
          <p:cNvPr id="25" name="TextBox 24">
            <a:extLst>
              <a:ext uri="{FF2B5EF4-FFF2-40B4-BE49-F238E27FC236}">
                <a16:creationId xmlns:a16="http://schemas.microsoft.com/office/drawing/2014/main" id="{97180109-1923-411A-A075-0B28BBB4D9D3}"/>
              </a:ext>
            </a:extLst>
          </p:cNvPr>
          <p:cNvSpPr txBox="1"/>
          <p:nvPr/>
        </p:nvSpPr>
        <p:spPr>
          <a:xfrm rot="20258823">
            <a:off x="7491406" y="4223917"/>
            <a:ext cx="2382704" cy="646331"/>
          </a:xfrm>
          <a:prstGeom prst="rect">
            <a:avLst/>
          </a:prstGeom>
          <a:noFill/>
        </p:spPr>
        <p:txBody>
          <a:bodyPr wrap="none" rtlCol="0">
            <a:spAutoFit/>
          </a:bodyPr>
          <a:lstStyle/>
          <a:p>
            <a:r>
              <a:rPr lang="en-GB" dirty="0"/>
              <a:t>Sending </a:t>
            </a:r>
            <a:r>
              <a:rPr lang="en-GB" dirty="0" err="1"/>
              <a:t>pkt</a:t>
            </a:r>
            <a:r>
              <a:rPr lang="en-GB" dirty="0"/>
              <a:t> to 10.0.0.5</a:t>
            </a:r>
          </a:p>
          <a:p>
            <a:r>
              <a:rPr lang="en-GB" dirty="0"/>
              <a:t>With small window size</a:t>
            </a:r>
          </a:p>
        </p:txBody>
      </p:sp>
    </p:spTree>
    <p:extLst>
      <p:ext uri="{BB962C8B-B14F-4D97-AF65-F5344CB8AC3E}">
        <p14:creationId xmlns:p14="http://schemas.microsoft.com/office/powerpoint/2010/main" val="34540954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3" y="166255"/>
            <a:ext cx="7441486" cy="900979"/>
          </a:xfrm>
        </p:spPr>
        <p:txBody>
          <a:bodyPr>
            <a:normAutofit/>
          </a:bodyPr>
          <a:lstStyle/>
          <a:p>
            <a:r>
              <a:rPr lang="en-US" sz="3200" dirty="0"/>
              <a:t>Scanning Networks - Countermeasures</a:t>
            </a:r>
            <a:endParaRPr lang="en-GB" sz="3200" dirty="0"/>
          </a:p>
        </p:txBody>
      </p:sp>
      <p:sp>
        <p:nvSpPr>
          <p:cNvPr id="5" name="Content Placeholder 4">
            <a:extLst>
              <a:ext uri="{FF2B5EF4-FFF2-40B4-BE49-F238E27FC236}">
                <a16:creationId xmlns:a16="http://schemas.microsoft.com/office/drawing/2014/main" id="{5A1DEAF9-14C0-4242-8C0B-612F1A0F31D3}"/>
              </a:ext>
            </a:extLst>
          </p:cNvPr>
          <p:cNvSpPr>
            <a:spLocks noGrp="1"/>
          </p:cNvSpPr>
          <p:nvPr>
            <p:ph idx="1"/>
          </p:nvPr>
        </p:nvSpPr>
        <p:spPr>
          <a:xfrm>
            <a:off x="355076" y="1067234"/>
            <a:ext cx="11633724" cy="3575934"/>
          </a:xfrm>
        </p:spPr>
        <p:txBody>
          <a:bodyPr>
            <a:noAutofit/>
          </a:bodyPr>
          <a:lstStyle/>
          <a:p>
            <a:pPr marL="311150" indent="-285750" algn="just">
              <a:buFont typeface="Courier New" panose="02070309020205020404" pitchFamily="49" charset="0"/>
              <a:buChar char="o"/>
            </a:pPr>
            <a:r>
              <a:rPr lang="en-GB" sz="1800" b="1" dirty="0"/>
              <a:t>Information is Wealth: </a:t>
            </a:r>
            <a:r>
              <a:rPr lang="en-GB" sz="1800" dirty="0"/>
              <a:t>Restrict sensitive information from public access</a:t>
            </a:r>
            <a:endParaRPr lang="en-GB" sz="1800" b="1" dirty="0"/>
          </a:p>
          <a:p>
            <a:pPr marL="311150" indent="-285750" algn="just">
              <a:buFont typeface="Courier New" panose="02070309020205020404" pitchFamily="49" charset="0"/>
              <a:buChar char="o"/>
            </a:pPr>
            <a:r>
              <a:rPr lang="en-GB" sz="1800" b="1" dirty="0"/>
              <a:t>Firewalls: </a:t>
            </a:r>
            <a:r>
              <a:rPr lang="en-GB" sz="1800" dirty="0"/>
              <a:t>Always make sure firewalls/ IDS/ IPS are configured to </a:t>
            </a:r>
            <a:r>
              <a:rPr lang="en-GB" sz="1800" b="1" i="1" dirty="0">
                <a:solidFill>
                  <a:srgbClr val="FF0000"/>
                </a:solidFill>
              </a:rPr>
              <a:t>identify and block probes. Use multiple firewalls.</a:t>
            </a:r>
          </a:p>
          <a:p>
            <a:pPr marL="311150" indent="-285750" algn="just">
              <a:buFont typeface="Courier New" panose="02070309020205020404" pitchFamily="49" charset="0"/>
              <a:buChar char="o"/>
            </a:pPr>
            <a:r>
              <a:rPr lang="en-GB" sz="1800" b="1" dirty="0"/>
              <a:t>Self-Test: </a:t>
            </a:r>
            <a:r>
              <a:rPr lang="en-GB" sz="1800" dirty="0"/>
              <a:t>Try to do TCP and UDP scan along with ICMP probes against your networks IP address to check the status of your network</a:t>
            </a:r>
          </a:p>
          <a:p>
            <a:pPr marL="311150" indent="-285750" algn="just">
              <a:buFont typeface="Courier New" panose="02070309020205020404" pitchFamily="49" charset="0"/>
              <a:buChar char="o"/>
            </a:pPr>
            <a:r>
              <a:rPr lang="en-GB" sz="1800" b="1" dirty="0"/>
              <a:t>Configurations &amp; Updates:</a:t>
            </a:r>
            <a:r>
              <a:rPr lang="en-GB" sz="1800" dirty="0"/>
              <a:t> Have a look at routers and firewall configurations, firmware updates</a:t>
            </a:r>
          </a:p>
          <a:p>
            <a:pPr marL="311150" indent="-285750" algn="just">
              <a:buFont typeface="Courier New" panose="02070309020205020404" pitchFamily="49" charset="0"/>
              <a:buChar char="o"/>
            </a:pPr>
            <a:r>
              <a:rPr lang="en-GB" sz="1800" b="1" dirty="0"/>
              <a:t>Anti-Spoofing: </a:t>
            </a:r>
            <a:r>
              <a:rPr lang="en-GB" sz="1800" dirty="0"/>
              <a:t>Make sure, anti-scanning &amp; anti-spoofing rules are effective</a:t>
            </a:r>
          </a:p>
          <a:p>
            <a:pPr marL="311150" indent="-285750" algn="just">
              <a:buFont typeface="Courier New" panose="02070309020205020404" pitchFamily="49" charset="0"/>
              <a:buChar char="o"/>
            </a:pPr>
            <a:r>
              <a:rPr lang="en-GB" sz="1800" b="1" dirty="0"/>
              <a:t>Block: </a:t>
            </a:r>
            <a:r>
              <a:rPr lang="en-GB" sz="1800" dirty="0"/>
              <a:t>Block unused ports</a:t>
            </a:r>
          </a:p>
          <a:p>
            <a:pPr marL="311150" indent="-285750" algn="just">
              <a:buFont typeface="Courier New" panose="02070309020205020404" pitchFamily="49" charset="0"/>
              <a:buChar char="o"/>
            </a:pPr>
            <a:r>
              <a:rPr lang="en-GB" sz="1800" b="1" dirty="0"/>
              <a:t>Filter: </a:t>
            </a:r>
            <a:r>
              <a:rPr lang="en-GB" sz="1800" dirty="0"/>
              <a:t>Filter all inbound and outbound </a:t>
            </a:r>
            <a:r>
              <a:rPr lang="en-GB" sz="1800" dirty="0" err="1"/>
              <a:t>lCMP</a:t>
            </a:r>
            <a:r>
              <a:rPr lang="en-GB" sz="1800" dirty="0"/>
              <a:t> messages. Use routers and firewalls to filter incoming packets and outgoing packets. </a:t>
            </a:r>
          </a:p>
          <a:p>
            <a:pPr marL="311150" indent="-285750" algn="just">
              <a:buFont typeface="Courier New" panose="02070309020205020404" pitchFamily="49" charset="0"/>
              <a:buChar char="o"/>
            </a:pPr>
            <a:r>
              <a:rPr lang="en-GB" sz="1800" b="1" dirty="0"/>
              <a:t>Encrypt</a:t>
            </a:r>
            <a:r>
              <a:rPr lang="en-GB" sz="1800" dirty="0"/>
              <a:t> all the traffic: Use </a:t>
            </a:r>
            <a:r>
              <a:rPr lang="en-GB" sz="1800" dirty="0" err="1"/>
              <a:t>Ipsec</a:t>
            </a:r>
            <a:r>
              <a:rPr lang="en-GB" sz="1800" dirty="0"/>
              <a:t>, TLS, SSH, HTTPS etc</a:t>
            </a:r>
          </a:p>
          <a:p>
            <a:pPr marL="311150" indent="-285750" algn="just">
              <a:buFont typeface="Courier New" panose="02070309020205020404" pitchFamily="49" charset="0"/>
              <a:buChar char="o"/>
            </a:pPr>
            <a:r>
              <a:rPr lang="en-GB" sz="1800" b="1" dirty="0"/>
              <a:t>IP-based authentication</a:t>
            </a:r>
            <a:r>
              <a:rPr lang="en-GB" sz="1800" dirty="0"/>
              <a:t>: It is not reliable. Use random initial sequence number to prevent IP Spoofing attacks based on seq. number spoofing.</a:t>
            </a:r>
          </a:p>
          <a:p>
            <a:pPr marL="311150" indent="-285750" algn="just">
              <a:buFont typeface="Courier New" panose="02070309020205020404" pitchFamily="49" charset="0"/>
              <a:buChar char="o"/>
            </a:pPr>
            <a:endParaRPr lang="en-US" sz="1800" b="1" dirty="0"/>
          </a:p>
        </p:txBody>
      </p:sp>
    </p:spTree>
    <p:extLst>
      <p:ext uri="{BB962C8B-B14F-4D97-AF65-F5344CB8AC3E}">
        <p14:creationId xmlns:p14="http://schemas.microsoft.com/office/powerpoint/2010/main" val="14753174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A4A1A25-CEB3-473D-B890-9CA0D3413E83}"/>
              </a:ext>
            </a:extLst>
          </p:cNvPr>
          <p:cNvSpPr>
            <a:spLocks noGrp="1"/>
          </p:cNvSpPr>
          <p:nvPr>
            <p:ph type="title"/>
          </p:nvPr>
        </p:nvSpPr>
        <p:spPr/>
        <p:txBody>
          <a:bodyPr/>
          <a:lstStyle/>
          <a:p>
            <a:pPr>
              <a:lnSpc>
                <a:spcPct val="90000"/>
              </a:lnSpc>
              <a:spcBef>
                <a:spcPct val="0"/>
              </a:spcBef>
            </a:pPr>
            <a:r>
              <a:rPr lang="en-US" sz="3200" dirty="0">
                <a:solidFill>
                  <a:schemeClr val="tx1"/>
                </a:solidFill>
              </a:rPr>
              <a:t>Scanning Networks Proxys</a:t>
            </a:r>
          </a:p>
        </p:txBody>
      </p:sp>
      <p:sp>
        <p:nvSpPr>
          <p:cNvPr id="7" name="TextBox 6">
            <a:extLst>
              <a:ext uri="{FF2B5EF4-FFF2-40B4-BE49-F238E27FC236}">
                <a16:creationId xmlns:a16="http://schemas.microsoft.com/office/drawing/2014/main" id="{BFE7CF58-F73D-46F9-8BEC-B3F6537B55E3}"/>
              </a:ext>
            </a:extLst>
          </p:cNvPr>
          <p:cNvSpPr txBox="1"/>
          <p:nvPr/>
        </p:nvSpPr>
        <p:spPr>
          <a:xfrm>
            <a:off x="579863" y="6156960"/>
            <a:ext cx="2090185" cy="400110"/>
          </a:xfrm>
          <a:prstGeom prst="rect">
            <a:avLst/>
          </a:prstGeom>
          <a:noFill/>
        </p:spPr>
        <p:txBody>
          <a:bodyPr wrap="square" lIns="91440" tIns="45720" rIns="91440" bIns="45720" rtlCol="0" anchor="t">
            <a:spAutoFit/>
          </a:bodyPr>
          <a:lstStyle/>
          <a:p>
            <a:r>
              <a:rPr lang="en-US" sz="2000" dirty="0">
                <a:latin typeface="Calibri"/>
                <a:cs typeface="Calibri"/>
              </a:rPr>
              <a:t>Page 4 of 4</a:t>
            </a:r>
            <a:endParaRPr lang="en-IN" sz="2000" dirty="0">
              <a:latin typeface="Calibri" panose="020F0502020204030204" pitchFamily="34" charset="0"/>
              <a:cs typeface="Calibri" panose="020F0502020204030204" pitchFamily="34" charset="0"/>
            </a:endParaRPr>
          </a:p>
        </p:txBody>
      </p:sp>
      <p:sp>
        <p:nvSpPr>
          <p:cNvPr id="6" name="Content Placeholder 4">
            <a:extLst>
              <a:ext uri="{FF2B5EF4-FFF2-40B4-BE49-F238E27FC236}">
                <a16:creationId xmlns:a16="http://schemas.microsoft.com/office/drawing/2014/main" id="{CC93C5C0-323B-44E2-B9C4-B2F30AD11CE0}"/>
              </a:ext>
            </a:extLst>
          </p:cNvPr>
          <p:cNvSpPr txBox="1">
            <a:spLocks/>
          </p:cNvSpPr>
          <p:nvPr/>
        </p:nvSpPr>
        <p:spPr>
          <a:xfrm>
            <a:off x="405876" y="1283134"/>
            <a:ext cx="11633724" cy="710766"/>
          </a:xfrm>
          <a:prstGeom prst="rect">
            <a:avLst/>
          </a:prstGeom>
          <a:noFill/>
          <a:ln>
            <a:noFill/>
          </a:ln>
        </p:spPr>
        <p:txBody>
          <a:bodyPr spcFirstLastPara="1" vert="horz" wrap="square" lIns="16925" tIns="16925" rIns="16925" bIns="16925" rtlCol="0" anchor="t" anchorCtr="0">
            <a:noAutofit/>
          </a:bodyPr>
          <a:lstStyle>
            <a:lvl1pPr marL="457200" lvl="0" indent="-431800" algn="l" defTabSz="914400" rtl="0" eaLnBrk="1" latinLnBrk="0" hangingPunct="1">
              <a:lnSpc>
                <a:spcPct val="100000"/>
              </a:lnSpc>
              <a:spcBef>
                <a:spcPts val="640"/>
              </a:spcBef>
              <a:spcAft>
                <a:spcPts val="0"/>
              </a:spcAft>
              <a:buSzPts val="3200"/>
              <a:buFont typeface="Arial" panose="020B0604020202020204" pitchFamily="34" charset="0"/>
              <a:buChar char="•"/>
              <a:defRPr sz="2800" kern="1200">
                <a:solidFill>
                  <a:schemeClr val="tx1"/>
                </a:solidFill>
                <a:latin typeface="+mn-lt"/>
                <a:ea typeface="+mn-ea"/>
                <a:cs typeface="+mn-cs"/>
              </a:defRPr>
            </a:lvl1pPr>
            <a:lvl2pPr marL="914400" lvl="1" indent="-406400" algn="l" defTabSz="914400" rtl="0" eaLnBrk="1" latinLnBrk="0" hangingPunct="1">
              <a:lnSpc>
                <a:spcPct val="100000"/>
              </a:lnSpc>
              <a:spcBef>
                <a:spcPts val="560"/>
              </a:spcBef>
              <a:spcAft>
                <a:spcPts val="0"/>
              </a:spcAft>
              <a:buSzPts val="2800"/>
              <a:buFont typeface="Arial" panose="020B0604020202020204" pitchFamily="34" charset="0"/>
              <a:buChar char="–"/>
              <a:defRPr sz="2400" kern="1200">
                <a:solidFill>
                  <a:schemeClr val="tx1"/>
                </a:solidFill>
                <a:latin typeface="+mn-lt"/>
                <a:ea typeface="+mn-ea"/>
                <a:cs typeface="+mn-cs"/>
              </a:defRPr>
            </a:lvl2pPr>
            <a:lvl3pPr marL="1371600" lvl="2" indent="-381000" algn="l" defTabSz="914400" rtl="0" eaLnBrk="1" latinLnBrk="0" hangingPunct="1">
              <a:lnSpc>
                <a:spcPct val="100000"/>
              </a:lnSpc>
              <a:spcBef>
                <a:spcPts val="480"/>
              </a:spcBef>
              <a:spcAft>
                <a:spcPts val="0"/>
              </a:spcAft>
              <a:buClr>
                <a:srgbClr val="A5A5A5"/>
              </a:buClr>
              <a:buSzPts val="2400"/>
              <a:buFont typeface="Arial" panose="020B0604020202020204" pitchFamily="34" charset="0"/>
              <a:buChar char="•"/>
              <a:defRPr sz="2000" kern="1200">
                <a:solidFill>
                  <a:schemeClr val="tx1"/>
                </a:solidFill>
                <a:latin typeface="+mn-lt"/>
                <a:ea typeface="+mn-ea"/>
                <a:cs typeface="+mn-cs"/>
              </a:defRPr>
            </a:lvl3pPr>
            <a:lvl4pPr marL="1828800" lvl="3" indent="-355600" algn="l" defTabSz="914400" rtl="0" eaLnBrk="1" latinLnBrk="0" hangingPunct="1">
              <a:lnSpc>
                <a:spcPct val="100000"/>
              </a:lnSpc>
              <a:spcBef>
                <a:spcPts val="400"/>
              </a:spcBef>
              <a:spcAft>
                <a:spcPts val="0"/>
              </a:spcAft>
              <a:buClr>
                <a:srgbClr val="A5A5A5"/>
              </a:buClr>
              <a:buSzPts val="2000"/>
              <a:buFont typeface="Arial" panose="020B0604020202020204" pitchFamily="34" charset="0"/>
              <a:buChar char="–"/>
              <a:defRPr sz="1800" kern="1200">
                <a:solidFill>
                  <a:schemeClr val="tx1"/>
                </a:solidFill>
                <a:latin typeface="+mn-lt"/>
                <a:ea typeface="+mn-ea"/>
                <a:cs typeface="+mn-cs"/>
              </a:defRPr>
            </a:lvl4pPr>
            <a:lvl5pPr marL="2286000" lvl="4" indent="-355600" algn="l" defTabSz="914400" rtl="0" eaLnBrk="1" latinLnBrk="0" hangingPunct="1">
              <a:lnSpc>
                <a:spcPct val="100000"/>
              </a:lnSpc>
              <a:spcBef>
                <a:spcPts val="400"/>
              </a:spcBef>
              <a:spcAft>
                <a:spcPts val="0"/>
              </a:spcAft>
              <a:buClr>
                <a:srgbClr val="A5A5A5"/>
              </a:buClr>
              <a:buSzPts val="2000"/>
              <a:buFont typeface="Arial" panose="020B0604020202020204" pitchFamily="34" charset="0"/>
              <a:buChar char="»"/>
              <a:defRPr sz="1800" kern="1200">
                <a:solidFill>
                  <a:schemeClr val="tx1"/>
                </a:solidFill>
                <a:latin typeface="+mn-lt"/>
                <a:ea typeface="+mn-ea"/>
                <a:cs typeface="+mn-cs"/>
              </a:defRPr>
            </a:lvl5pPr>
            <a:lvl6pPr marL="2743200" lvl="5" indent="-355600" algn="l" defTabSz="914400" rtl="0" eaLnBrk="1" latinLnBrk="0" hangingPunct="1">
              <a:lnSpc>
                <a:spcPct val="100000"/>
              </a:lnSpc>
              <a:spcBef>
                <a:spcPts val="400"/>
              </a:spcBef>
              <a:spcAft>
                <a:spcPts val="0"/>
              </a:spcAft>
              <a:buSzPts val="2000"/>
              <a:buFont typeface="Arial" panose="020B0604020202020204" pitchFamily="34" charset="0"/>
              <a:buChar char="•"/>
              <a:defRPr sz="1800" kern="1200">
                <a:solidFill>
                  <a:schemeClr val="tx1"/>
                </a:solidFill>
                <a:latin typeface="+mn-lt"/>
                <a:ea typeface="+mn-ea"/>
                <a:cs typeface="+mn-cs"/>
              </a:defRPr>
            </a:lvl6pPr>
            <a:lvl7pPr marL="3200400" lvl="6" indent="-355600" algn="l" defTabSz="914400" rtl="0" eaLnBrk="1" latinLnBrk="0" hangingPunct="1">
              <a:lnSpc>
                <a:spcPct val="100000"/>
              </a:lnSpc>
              <a:spcBef>
                <a:spcPts val="400"/>
              </a:spcBef>
              <a:spcAft>
                <a:spcPts val="0"/>
              </a:spcAft>
              <a:buSzPts val="2000"/>
              <a:buFont typeface="Arial" panose="020B0604020202020204" pitchFamily="34" charset="0"/>
              <a:buChar char="•"/>
              <a:defRPr sz="1800" kern="1200">
                <a:solidFill>
                  <a:schemeClr val="tx1"/>
                </a:solidFill>
                <a:latin typeface="+mn-lt"/>
                <a:ea typeface="+mn-ea"/>
                <a:cs typeface="+mn-cs"/>
              </a:defRPr>
            </a:lvl7pPr>
            <a:lvl8pPr marL="3657600" lvl="7" indent="-355600" algn="l" defTabSz="914400" rtl="0" eaLnBrk="1" latinLnBrk="0" hangingPunct="1">
              <a:lnSpc>
                <a:spcPct val="100000"/>
              </a:lnSpc>
              <a:spcBef>
                <a:spcPts val="400"/>
              </a:spcBef>
              <a:spcAft>
                <a:spcPts val="0"/>
              </a:spcAft>
              <a:buSzPts val="2000"/>
              <a:buFont typeface="Arial" panose="020B0604020202020204" pitchFamily="34" charset="0"/>
              <a:buChar char="•"/>
              <a:defRPr sz="1800" kern="1200">
                <a:solidFill>
                  <a:schemeClr val="tx1"/>
                </a:solidFill>
                <a:latin typeface="+mn-lt"/>
                <a:ea typeface="+mn-ea"/>
                <a:cs typeface="+mn-cs"/>
              </a:defRPr>
            </a:lvl8pPr>
            <a:lvl9pPr marL="4114800" lvl="8" indent="-355600" algn="l" defTabSz="914400" rtl="0" eaLnBrk="1" latinLnBrk="0" hangingPunct="1">
              <a:lnSpc>
                <a:spcPct val="100000"/>
              </a:lnSpc>
              <a:spcBef>
                <a:spcPts val="400"/>
              </a:spcBef>
              <a:spcAft>
                <a:spcPts val="0"/>
              </a:spcAft>
              <a:buSzPts val="2000"/>
              <a:buFont typeface="Arial" panose="020B0604020202020204" pitchFamily="34" charset="0"/>
              <a:buChar char="•"/>
              <a:defRPr sz="1800" kern="1200">
                <a:solidFill>
                  <a:schemeClr val="tx1"/>
                </a:solidFill>
                <a:latin typeface="+mn-lt"/>
                <a:ea typeface="+mn-ea"/>
                <a:cs typeface="+mn-cs"/>
              </a:defRPr>
            </a:lvl9pPr>
          </a:lstStyle>
          <a:p>
            <a:pPr marL="25400" indent="0" algn="ctr">
              <a:buNone/>
            </a:pPr>
            <a:r>
              <a:rPr lang="en-GB" sz="1800" i="1" dirty="0"/>
              <a:t>An intermediary device helping in connecting with devices is a proxy server. Proxys help in hiding the actual source of scan and bypass security restrictions.</a:t>
            </a:r>
          </a:p>
          <a:p>
            <a:pPr marL="25400" indent="0" algn="just">
              <a:buNone/>
            </a:pPr>
            <a:endParaRPr lang="en-GB" sz="1800" dirty="0"/>
          </a:p>
          <a:p>
            <a:pPr algn="just">
              <a:buFont typeface="Wingdings" panose="05000000000000000000" pitchFamily="2" charset="2"/>
              <a:buChar char="Ø"/>
            </a:pPr>
            <a:endParaRPr lang="en-US" sz="1800" dirty="0"/>
          </a:p>
        </p:txBody>
      </p:sp>
      <p:sp>
        <p:nvSpPr>
          <p:cNvPr id="2" name="TextBox 1">
            <a:extLst>
              <a:ext uri="{FF2B5EF4-FFF2-40B4-BE49-F238E27FC236}">
                <a16:creationId xmlns:a16="http://schemas.microsoft.com/office/drawing/2014/main" id="{D2891A0D-3AAF-43D4-AD0B-1D78D85BE029}"/>
              </a:ext>
            </a:extLst>
          </p:cNvPr>
          <p:cNvSpPr txBox="1"/>
          <p:nvPr/>
        </p:nvSpPr>
        <p:spPr>
          <a:xfrm>
            <a:off x="579863" y="2137751"/>
            <a:ext cx="11028915" cy="1477328"/>
          </a:xfrm>
          <a:prstGeom prst="rect">
            <a:avLst/>
          </a:prstGeom>
          <a:noFill/>
        </p:spPr>
        <p:txBody>
          <a:bodyPr wrap="square" rtlCol="0">
            <a:spAutoFit/>
          </a:bodyPr>
          <a:lstStyle/>
          <a:p>
            <a:pPr marL="285750" indent="-285750">
              <a:buFont typeface="Courier New" panose="02070309020205020404" pitchFamily="49" charset="0"/>
              <a:buChar char="o"/>
            </a:pPr>
            <a:r>
              <a:rPr lang="en-GB" dirty="0"/>
              <a:t>A Request is made for a resource via a Proxy Client</a:t>
            </a:r>
          </a:p>
          <a:p>
            <a:pPr marL="285750" indent="-285750">
              <a:buFont typeface="Courier New" panose="02070309020205020404" pitchFamily="49" charset="0"/>
              <a:buChar char="o"/>
            </a:pPr>
            <a:r>
              <a:rPr lang="en-GB" dirty="0"/>
              <a:t>The Proxy Client connects to a Proxy server and passes the request</a:t>
            </a:r>
          </a:p>
          <a:p>
            <a:pPr marL="285750" indent="-285750">
              <a:buFont typeface="Courier New" panose="02070309020205020404" pitchFamily="49" charset="0"/>
              <a:buChar char="o"/>
            </a:pPr>
            <a:r>
              <a:rPr lang="en-GB" dirty="0"/>
              <a:t>The Proxy server removes the user id’s and passes it to the next proxy server. </a:t>
            </a:r>
          </a:p>
          <a:p>
            <a:pPr marL="285750" indent="-285750">
              <a:buFont typeface="Courier New" panose="02070309020205020404" pitchFamily="49" charset="0"/>
              <a:buChar char="o"/>
            </a:pPr>
            <a:r>
              <a:rPr lang="en-GB" dirty="0"/>
              <a:t>The process continues until the request reaches the resource. </a:t>
            </a:r>
          </a:p>
          <a:p>
            <a:pPr marL="285750" indent="-285750">
              <a:buFont typeface="Courier New" panose="02070309020205020404" pitchFamily="49" charset="0"/>
              <a:buChar char="o"/>
            </a:pPr>
            <a:r>
              <a:rPr lang="en-GB" dirty="0"/>
              <a:t>From the source to the destination, the traffic is encrypted. It is decrypted when it reaches the destination.</a:t>
            </a:r>
          </a:p>
        </p:txBody>
      </p:sp>
      <p:sp>
        <p:nvSpPr>
          <p:cNvPr id="11" name="TextBox 10">
            <a:extLst>
              <a:ext uri="{FF2B5EF4-FFF2-40B4-BE49-F238E27FC236}">
                <a16:creationId xmlns:a16="http://schemas.microsoft.com/office/drawing/2014/main" id="{4FCA36AF-5FA0-451B-9B12-739EF9A19348}"/>
              </a:ext>
            </a:extLst>
          </p:cNvPr>
          <p:cNvSpPr txBox="1"/>
          <p:nvPr/>
        </p:nvSpPr>
        <p:spPr>
          <a:xfrm>
            <a:off x="622300" y="3797117"/>
            <a:ext cx="11028915" cy="923330"/>
          </a:xfrm>
          <a:prstGeom prst="rect">
            <a:avLst/>
          </a:prstGeom>
          <a:noFill/>
        </p:spPr>
        <p:txBody>
          <a:bodyPr wrap="square" rtlCol="0">
            <a:spAutoFit/>
          </a:bodyPr>
          <a:lstStyle/>
          <a:p>
            <a:pPr marL="285750" indent="-285750">
              <a:buFont typeface="Courier New" panose="02070309020205020404" pitchFamily="49" charset="0"/>
              <a:buChar char="o"/>
            </a:pPr>
            <a:r>
              <a:rPr lang="en-GB" dirty="0"/>
              <a:t>Tools like Proxy Switcher is used to browse internet without disclosing the IP address.</a:t>
            </a:r>
          </a:p>
          <a:p>
            <a:pPr marL="285750" indent="-285750">
              <a:buFont typeface="Courier New" panose="02070309020205020404" pitchFamily="49" charset="0"/>
              <a:buChar char="o"/>
            </a:pPr>
            <a:r>
              <a:rPr lang="en-GB" dirty="0" err="1"/>
              <a:t>CyberGhost</a:t>
            </a:r>
            <a:r>
              <a:rPr lang="en-GB" dirty="0"/>
              <a:t> VPN: Online Privacy, Anonymous Browsing, Access/Block censored contents etc</a:t>
            </a:r>
          </a:p>
          <a:p>
            <a:pPr marL="285750" indent="-285750">
              <a:buFont typeface="Courier New" panose="02070309020205020404" pitchFamily="49" charset="0"/>
              <a:buChar char="o"/>
            </a:pPr>
            <a:r>
              <a:rPr lang="en-GB" dirty="0"/>
              <a:t>Tor, </a:t>
            </a:r>
            <a:r>
              <a:rPr lang="en-GB" dirty="0" err="1"/>
              <a:t>Burpsite</a:t>
            </a:r>
            <a:r>
              <a:rPr lang="en-GB" dirty="0"/>
              <a:t>, </a:t>
            </a:r>
            <a:r>
              <a:rPr lang="en-GB" dirty="0" err="1"/>
              <a:t>Proxifier</a:t>
            </a:r>
            <a:r>
              <a:rPr lang="en-GB" dirty="0"/>
              <a:t> etc…</a:t>
            </a:r>
          </a:p>
        </p:txBody>
      </p:sp>
      <p:sp>
        <p:nvSpPr>
          <p:cNvPr id="13" name="TextBox 12">
            <a:extLst>
              <a:ext uri="{FF2B5EF4-FFF2-40B4-BE49-F238E27FC236}">
                <a16:creationId xmlns:a16="http://schemas.microsoft.com/office/drawing/2014/main" id="{D89D5FDF-5ABB-4FD9-8A9B-3AB76E0359DA}"/>
              </a:ext>
            </a:extLst>
          </p:cNvPr>
          <p:cNvSpPr txBox="1"/>
          <p:nvPr/>
        </p:nvSpPr>
        <p:spPr>
          <a:xfrm>
            <a:off x="708280" y="4847448"/>
            <a:ext cx="11028915" cy="461665"/>
          </a:xfrm>
          <a:prstGeom prst="rect">
            <a:avLst/>
          </a:prstGeom>
          <a:noFill/>
        </p:spPr>
        <p:txBody>
          <a:bodyPr wrap="square" rtlCol="0">
            <a:spAutoFit/>
          </a:bodyPr>
          <a:lstStyle/>
          <a:p>
            <a:pPr algn="ctr"/>
            <a:r>
              <a:rPr lang="en-GB" sz="2400" b="1" i="1" dirty="0">
                <a:solidFill>
                  <a:srgbClr val="FF0000"/>
                </a:solidFill>
                <a:effectLst>
                  <a:outerShdw blurRad="38100" dist="38100" dir="2700000" algn="tl">
                    <a:srgbClr val="000000">
                      <a:alpha val="43137"/>
                    </a:srgbClr>
                  </a:outerShdw>
                </a:effectLst>
                <a:highlight>
                  <a:srgbClr val="FFFF00"/>
                </a:highlight>
              </a:rPr>
              <a:t>Any Proxy’s you know? List out….</a:t>
            </a:r>
          </a:p>
        </p:txBody>
      </p:sp>
    </p:spTree>
    <p:extLst>
      <p:ext uri="{BB962C8B-B14F-4D97-AF65-F5344CB8AC3E}">
        <p14:creationId xmlns:p14="http://schemas.microsoft.com/office/powerpoint/2010/main" val="30428243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0" y="5007465"/>
            <a:ext cx="6752071" cy="577457"/>
          </a:xfrm>
        </p:spPr>
        <p:txBody>
          <a:bodyPr>
            <a:normAutofit/>
          </a:bodyPr>
          <a:lstStyle/>
          <a:p>
            <a:r>
              <a:rPr lang="en-US" sz="3200" dirty="0"/>
              <a:t>Scanning Networks – Banner Grabbing</a:t>
            </a:r>
            <a:endParaRPr lang="en-GB" sz="3200" dirty="0"/>
          </a:p>
        </p:txBody>
      </p:sp>
      <p:sp>
        <p:nvSpPr>
          <p:cNvPr id="5" name="Content Placeholder 4">
            <a:extLst>
              <a:ext uri="{FF2B5EF4-FFF2-40B4-BE49-F238E27FC236}">
                <a16:creationId xmlns:a16="http://schemas.microsoft.com/office/drawing/2014/main" id="{5A1DEAF9-14C0-4242-8C0B-612F1A0F31D3}"/>
              </a:ext>
            </a:extLst>
          </p:cNvPr>
          <p:cNvSpPr>
            <a:spLocks noGrp="1"/>
          </p:cNvSpPr>
          <p:nvPr>
            <p:ph idx="1"/>
          </p:nvPr>
        </p:nvSpPr>
        <p:spPr>
          <a:xfrm>
            <a:off x="355076" y="1067234"/>
            <a:ext cx="4009660" cy="3575934"/>
          </a:xfrm>
        </p:spPr>
        <p:txBody>
          <a:bodyPr>
            <a:noAutofit/>
          </a:bodyPr>
          <a:lstStyle/>
          <a:p>
            <a:pPr marL="311150" indent="-285750" algn="just">
              <a:buFont typeface="Courier New" panose="02070309020205020404" pitchFamily="49" charset="0"/>
              <a:buChar char="o"/>
            </a:pPr>
            <a:r>
              <a:rPr lang="en-GB" sz="1800" dirty="0"/>
              <a:t>On discussing about scanning the target for concrete information which would be very helpful in identifying their vulnerabilities, details on Open Ports, Applications etc is good to know. Adding to those information, </a:t>
            </a:r>
            <a:r>
              <a:rPr lang="en-GB" sz="1800" b="1" i="1" dirty="0">
                <a:effectLst>
                  <a:outerShdw blurRad="38100" dist="38100" dir="2700000" algn="tl">
                    <a:srgbClr val="000000">
                      <a:alpha val="43137"/>
                    </a:srgbClr>
                  </a:outerShdw>
                </a:effectLst>
              </a:rPr>
              <a:t>finding out the running operating system </a:t>
            </a:r>
            <a:r>
              <a:rPr lang="en-GB" sz="1800" dirty="0"/>
              <a:t>adds more value to the gathered information.</a:t>
            </a:r>
          </a:p>
          <a:p>
            <a:pPr marL="311150" indent="-285750" algn="just">
              <a:buFont typeface="Courier New" panose="02070309020205020404" pitchFamily="49" charset="0"/>
              <a:buChar char="o"/>
            </a:pPr>
            <a:r>
              <a:rPr lang="en-GB" sz="1800" dirty="0"/>
              <a:t>Determining/ Identifying the target’s Operating System is Banner Grabbing.</a:t>
            </a:r>
            <a:endParaRPr lang="en-US" sz="1800" dirty="0"/>
          </a:p>
        </p:txBody>
      </p:sp>
      <p:graphicFrame>
        <p:nvGraphicFramePr>
          <p:cNvPr id="6" name="Diagram 5">
            <a:extLst>
              <a:ext uri="{FF2B5EF4-FFF2-40B4-BE49-F238E27FC236}">
                <a16:creationId xmlns:a16="http://schemas.microsoft.com/office/drawing/2014/main" id="{296D6482-5072-4550-B252-714B5913678A}"/>
              </a:ext>
            </a:extLst>
          </p:cNvPr>
          <p:cNvGraphicFramePr/>
          <p:nvPr>
            <p:extLst>
              <p:ext uri="{D42A27DB-BD31-4B8C-83A1-F6EECF244321}">
                <p14:modId xmlns:p14="http://schemas.microsoft.com/office/powerpoint/2010/main" val="1520402197"/>
              </p:ext>
            </p:extLst>
          </p:nvPr>
        </p:nvGraphicFramePr>
        <p:xfrm>
          <a:off x="3927591" y="166255"/>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066462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3" y="166255"/>
            <a:ext cx="7441486" cy="900979"/>
          </a:xfrm>
        </p:spPr>
        <p:txBody>
          <a:bodyPr>
            <a:normAutofit/>
          </a:bodyPr>
          <a:lstStyle/>
          <a:p>
            <a:r>
              <a:rPr lang="en-US" sz="3200" dirty="0"/>
              <a:t>Scanning Networks – Banner Grabbing</a:t>
            </a:r>
            <a:endParaRPr lang="en-GB" sz="3200" dirty="0"/>
          </a:p>
        </p:txBody>
      </p:sp>
      <p:sp>
        <p:nvSpPr>
          <p:cNvPr id="5" name="Content Placeholder 4">
            <a:extLst>
              <a:ext uri="{FF2B5EF4-FFF2-40B4-BE49-F238E27FC236}">
                <a16:creationId xmlns:a16="http://schemas.microsoft.com/office/drawing/2014/main" id="{5A1DEAF9-14C0-4242-8C0B-612F1A0F31D3}"/>
              </a:ext>
            </a:extLst>
          </p:cNvPr>
          <p:cNvSpPr>
            <a:spLocks noGrp="1"/>
          </p:cNvSpPr>
          <p:nvPr>
            <p:ph idx="1"/>
          </p:nvPr>
        </p:nvSpPr>
        <p:spPr>
          <a:xfrm>
            <a:off x="355076" y="1067234"/>
            <a:ext cx="11633724" cy="3575934"/>
          </a:xfrm>
        </p:spPr>
        <p:txBody>
          <a:bodyPr>
            <a:noAutofit/>
          </a:bodyPr>
          <a:lstStyle/>
          <a:p>
            <a:pPr marL="25400" indent="0" algn="just">
              <a:buNone/>
            </a:pPr>
            <a:r>
              <a:rPr lang="en-GB" sz="1800" b="1" dirty="0"/>
              <a:t>Countermeasures:</a:t>
            </a:r>
          </a:p>
          <a:p>
            <a:pPr marL="311150" indent="-285750" algn="just">
              <a:buFont typeface="Courier New" panose="02070309020205020404" pitchFamily="49" charset="0"/>
              <a:buChar char="o"/>
            </a:pPr>
            <a:r>
              <a:rPr lang="en-GB" sz="1800" dirty="0"/>
              <a:t>Set False banners.</a:t>
            </a:r>
          </a:p>
          <a:p>
            <a:pPr marL="311150" indent="-285750" algn="just">
              <a:buFont typeface="Courier New" panose="02070309020205020404" pitchFamily="49" charset="0"/>
              <a:buChar char="o"/>
            </a:pPr>
            <a:r>
              <a:rPr lang="en-GB" sz="1800" dirty="0"/>
              <a:t>Turn off Services that are not used/required</a:t>
            </a:r>
          </a:p>
          <a:p>
            <a:pPr marL="311150" indent="-285750" algn="just">
              <a:buFont typeface="Courier New" panose="02070309020205020404" pitchFamily="49" charset="0"/>
              <a:buChar char="o"/>
            </a:pPr>
            <a:r>
              <a:rPr lang="en-GB" sz="1800" dirty="0"/>
              <a:t>Hide file extensions.</a:t>
            </a:r>
          </a:p>
          <a:p>
            <a:pPr marL="311150" indent="-285750" algn="just">
              <a:buFont typeface="Courier New" panose="02070309020205020404" pitchFamily="49" charset="0"/>
              <a:buChar char="o"/>
            </a:pPr>
            <a:endParaRPr lang="en-US" sz="1800" b="1" dirty="0"/>
          </a:p>
        </p:txBody>
      </p:sp>
    </p:spTree>
    <p:extLst>
      <p:ext uri="{BB962C8B-B14F-4D97-AF65-F5344CB8AC3E}">
        <p14:creationId xmlns:p14="http://schemas.microsoft.com/office/powerpoint/2010/main" val="3890149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3" y="166255"/>
            <a:ext cx="7441486" cy="900979"/>
          </a:xfrm>
        </p:spPr>
        <p:txBody>
          <a:bodyPr>
            <a:normAutofit/>
          </a:bodyPr>
          <a:lstStyle/>
          <a:p>
            <a:r>
              <a:rPr lang="en-US" sz="3200" dirty="0"/>
              <a:t>Scanning Networks – </a:t>
            </a:r>
            <a:endParaRPr lang="en-GB" sz="3200" dirty="0"/>
          </a:p>
        </p:txBody>
      </p:sp>
      <p:sp>
        <p:nvSpPr>
          <p:cNvPr id="5" name="Content Placeholder 4">
            <a:extLst>
              <a:ext uri="{FF2B5EF4-FFF2-40B4-BE49-F238E27FC236}">
                <a16:creationId xmlns:a16="http://schemas.microsoft.com/office/drawing/2014/main" id="{5A1DEAF9-14C0-4242-8C0B-612F1A0F31D3}"/>
              </a:ext>
            </a:extLst>
          </p:cNvPr>
          <p:cNvSpPr>
            <a:spLocks noGrp="1"/>
          </p:cNvSpPr>
          <p:nvPr>
            <p:ph idx="1"/>
          </p:nvPr>
        </p:nvSpPr>
        <p:spPr>
          <a:xfrm>
            <a:off x="355076" y="1067234"/>
            <a:ext cx="11633724" cy="3575934"/>
          </a:xfrm>
        </p:spPr>
        <p:txBody>
          <a:bodyPr>
            <a:noAutofit/>
          </a:bodyPr>
          <a:lstStyle/>
          <a:p>
            <a:pPr marL="25400" indent="0" algn="just">
              <a:buNone/>
            </a:pPr>
            <a:r>
              <a:rPr lang="en-US" sz="1800" b="1" dirty="0"/>
              <a:t>Map the Infrastructure </a:t>
            </a:r>
          </a:p>
          <a:p>
            <a:pPr marL="311150" indent="-285750" algn="just">
              <a:buFont typeface="Courier New" panose="02070309020205020404" pitchFamily="49" charset="0"/>
              <a:buChar char="o"/>
            </a:pPr>
            <a:r>
              <a:rPr lang="en-GB" sz="1800" dirty="0"/>
              <a:t>Logical/ Physical path.</a:t>
            </a:r>
          </a:p>
          <a:p>
            <a:pPr marL="768350" lvl="1" indent="-285750" algn="just">
              <a:buFont typeface="Courier New" panose="02070309020205020404" pitchFamily="49" charset="0"/>
              <a:buChar char="o"/>
            </a:pPr>
            <a:r>
              <a:rPr lang="en-GB" sz="1800" dirty="0"/>
              <a:t>Intranet</a:t>
            </a:r>
          </a:p>
          <a:p>
            <a:pPr marL="768350" lvl="1" indent="-285750" algn="just">
              <a:buFont typeface="Courier New" panose="02070309020205020404" pitchFamily="49" charset="0"/>
              <a:buChar char="o"/>
            </a:pPr>
            <a:r>
              <a:rPr lang="en-GB" sz="1800" dirty="0"/>
              <a:t>DMZ</a:t>
            </a:r>
          </a:p>
          <a:p>
            <a:pPr marL="768350" lvl="1" indent="-285750" algn="just">
              <a:buFont typeface="Courier New" panose="02070309020205020404" pitchFamily="49" charset="0"/>
              <a:buChar char="o"/>
            </a:pPr>
            <a:r>
              <a:rPr lang="en-GB" sz="1800" dirty="0"/>
              <a:t>Intranet </a:t>
            </a:r>
          </a:p>
          <a:p>
            <a:pPr marL="311150" indent="-285750" algn="just">
              <a:buFont typeface="Courier New" panose="02070309020205020404" pitchFamily="49" charset="0"/>
              <a:buChar char="o"/>
            </a:pPr>
            <a:endParaRPr lang="en-US" sz="1800" b="1" dirty="0"/>
          </a:p>
        </p:txBody>
      </p:sp>
      <p:pic>
        <p:nvPicPr>
          <p:cNvPr id="3" name="Movie Scene Mapping">
            <a:hlinkClick r:id="" action="ppaction://media"/>
            <a:extLst>
              <a:ext uri="{FF2B5EF4-FFF2-40B4-BE49-F238E27FC236}">
                <a16:creationId xmlns:a16="http://schemas.microsoft.com/office/drawing/2014/main" id="{BE283625-CF84-49BF-9592-EC1C36774506}"/>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5288311" y="717549"/>
            <a:ext cx="6357217" cy="3575934"/>
          </a:xfrm>
          <a:prstGeom prst="rect">
            <a:avLst/>
          </a:prstGeom>
        </p:spPr>
      </p:pic>
    </p:spTree>
    <p:extLst>
      <p:ext uri="{BB962C8B-B14F-4D97-AF65-F5344CB8AC3E}">
        <p14:creationId xmlns:p14="http://schemas.microsoft.com/office/powerpoint/2010/main" val="3163893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302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AD0E038-3B00-427A-8B55-692F74C75112}"/>
              </a:ext>
            </a:extLst>
          </p:cNvPr>
          <p:cNvSpPr>
            <a:spLocks noGrp="1"/>
          </p:cNvSpPr>
          <p:nvPr>
            <p:ph type="body" idx="1"/>
          </p:nvPr>
        </p:nvSpPr>
        <p:spPr>
          <a:xfrm>
            <a:off x="622300" y="1160003"/>
            <a:ext cx="10952432" cy="3789055"/>
          </a:xfrm>
        </p:spPr>
        <p:txBody>
          <a:bodyPr/>
          <a:lstStyle/>
          <a:p>
            <a:pPr marL="25400" indent="0" algn="just">
              <a:buNone/>
            </a:pPr>
            <a:r>
              <a:rPr lang="en-US" dirty="0"/>
              <a:t>As a Security Professional, look at your Network’s security. </a:t>
            </a:r>
          </a:p>
          <a:p>
            <a:pPr algn="just">
              <a:buFont typeface="Courier New" panose="02070309020205020404" pitchFamily="49" charset="0"/>
              <a:buChar char="o"/>
            </a:pPr>
            <a:r>
              <a:rPr lang="en-US" dirty="0"/>
              <a:t>Look for </a:t>
            </a:r>
          </a:p>
          <a:p>
            <a:pPr lvl="1" algn="just">
              <a:buFont typeface="Wingdings" panose="05000000000000000000" pitchFamily="2" charset="2"/>
              <a:buChar char="ü"/>
            </a:pPr>
            <a:r>
              <a:rPr lang="en-US" dirty="0"/>
              <a:t>Live systems</a:t>
            </a:r>
          </a:p>
          <a:p>
            <a:pPr lvl="1" algn="just">
              <a:buFont typeface="Wingdings" panose="05000000000000000000" pitchFamily="2" charset="2"/>
              <a:buChar char="ü"/>
            </a:pPr>
            <a:r>
              <a:rPr lang="en-US" dirty="0"/>
              <a:t>Open Ports</a:t>
            </a:r>
          </a:p>
          <a:p>
            <a:pPr lvl="1" algn="just">
              <a:buFont typeface="Wingdings" panose="05000000000000000000" pitchFamily="2" charset="2"/>
              <a:buChar char="ü"/>
            </a:pPr>
            <a:r>
              <a:rPr lang="en-US" dirty="0"/>
              <a:t>Services Running</a:t>
            </a:r>
          </a:p>
          <a:p>
            <a:pPr lvl="1" algn="just">
              <a:buFont typeface="Wingdings" panose="05000000000000000000" pitchFamily="2" charset="2"/>
              <a:buChar char="ü"/>
            </a:pPr>
            <a:r>
              <a:rPr lang="en-US" dirty="0"/>
              <a:t>System Banners</a:t>
            </a:r>
          </a:p>
          <a:p>
            <a:pPr lvl="1" algn="just">
              <a:buFont typeface="Wingdings" panose="05000000000000000000" pitchFamily="2" charset="2"/>
              <a:buChar char="ü"/>
            </a:pPr>
            <a:r>
              <a:rPr lang="en-US" dirty="0" err="1"/>
              <a:t>Etc</a:t>
            </a:r>
            <a:r>
              <a:rPr lang="en-US" dirty="0"/>
              <a:t>….</a:t>
            </a:r>
          </a:p>
          <a:p>
            <a:pPr algn="just">
              <a:buFont typeface="Wingdings" panose="05000000000000000000" pitchFamily="2" charset="2"/>
              <a:buChar char="q"/>
            </a:pPr>
            <a:endParaRPr lang="en-US" dirty="0"/>
          </a:p>
        </p:txBody>
      </p:sp>
      <p:sp>
        <p:nvSpPr>
          <p:cNvPr id="3" name="Title 2">
            <a:extLst>
              <a:ext uri="{FF2B5EF4-FFF2-40B4-BE49-F238E27FC236}">
                <a16:creationId xmlns:a16="http://schemas.microsoft.com/office/drawing/2014/main" id="{3A4A1A25-CEB3-473D-B890-9CA0D3413E83}"/>
              </a:ext>
            </a:extLst>
          </p:cNvPr>
          <p:cNvSpPr>
            <a:spLocks noGrp="1"/>
          </p:cNvSpPr>
          <p:nvPr>
            <p:ph type="title"/>
          </p:nvPr>
        </p:nvSpPr>
        <p:spPr/>
        <p:txBody>
          <a:bodyPr/>
          <a:lstStyle/>
          <a:p>
            <a:r>
              <a:rPr lang="en-US" sz="4000" b="1" dirty="0"/>
              <a:t>Scanning Networks – Security Perspective!!!</a:t>
            </a:r>
            <a:endParaRPr lang="en-US" dirty="0"/>
          </a:p>
        </p:txBody>
      </p:sp>
      <p:sp>
        <p:nvSpPr>
          <p:cNvPr id="5" name="TextBox 4">
            <a:extLst>
              <a:ext uri="{FF2B5EF4-FFF2-40B4-BE49-F238E27FC236}">
                <a16:creationId xmlns:a16="http://schemas.microsoft.com/office/drawing/2014/main" id="{B9597BA5-EC55-485E-AC60-42E7FAD8F918}"/>
              </a:ext>
            </a:extLst>
          </p:cNvPr>
          <p:cNvSpPr txBox="1"/>
          <p:nvPr/>
        </p:nvSpPr>
        <p:spPr>
          <a:xfrm>
            <a:off x="579863" y="6156960"/>
            <a:ext cx="2090185" cy="400110"/>
          </a:xfrm>
          <a:prstGeom prst="rect">
            <a:avLst/>
          </a:prstGeom>
          <a:noFill/>
        </p:spPr>
        <p:txBody>
          <a:bodyPr wrap="square" lIns="91440" tIns="45720" rIns="91440" bIns="45720" rtlCol="0" anchor="t">
            <a:spAutoFit/>
          </a:bodyPr>
          <a:lstStyle/>
          <a:p>
            <a:r>
              <a:rPr lang="en-US" sz="2000" dirty="0">
                <a:latin typeface="Calibri"/>
                <a:cs typeface="Calibri"/>
              </a:rPr>
              <a:t>Page 1 of 2</a:t>
            </a:r>
            <a:endParaRPr lang="en-IN" sz="2000" dirty="0">
              <a:latin typeface="Calibri" panose="020F0502020204030204" pitchFamily="34" charset="0"/>
              <a:cs typeface="Calibri" panose="020F0502020204030204" pitchFamily="34" charset="0"/>
            </a:endParaRPr>
          </a:p>
        </p:txBody>
      </p:sp>
      <p:sp>
        <p:nvSpPr>
          <p:cNvPr id="7" name="Text Placeholder 1">
            <a:extLst>
              <a:ext uri="{FF2B5EF4-FFF2-40B4-BE49-F238E27FC236}">
                <a16:creationId xmlns:a16="http://schemas.microsoft.com/office/drawing/2014/main" id="{8641D8D0-97FA-423B-AA01-50C7C006B3FC}"/>
              </a:ext>
            </a:extLst>
          </p:cNvPr>
          <p:cNvSpPr txBox="1">
            <a:spLocks/>
          </p:cNvSpPr>
          <p:nvPr/>
        </p:nvSpPr>
        <p:spPr>
          <a:xfrm>
            <a:off x="5283200" y="1731142"/>
            <a:ext cx="6680200" cy="3281223"/>
          </a:xfrm>
          <a:prstGeom prst="rect">
            <a:avLst/>
          </a:prstGeom>
          <a:noFill/>
          <a:ln>
            <a:noFill/>
          </a:ln>
        </p:spPr>
        <p:txBody>
          <a:bodyPr spcFirstLastPara="1" vert="horz" wrap="square" lIns="16925" tIns="16925" rIns="16925" bIns="16925" rtlCol="0" anchor="t" anchorCtr="0">
            <a:spAutoFit/>
          </a:bodyPr>
          <a:lstStyle>
            <a:lvl1pPr marL="457200" lvl="0" indent="-431800" algn="l" defTabSz="914400" rtl="0" eaLnBrk="1" latinLnBrk="0" hangingPunct="1">
              <a:lnSpc>
                <a:spcPct val="100000"/>
              </a:lnSpc>
              <a:spcBef>
                <a:spcPts val="640"/>
              </a:spcBef>
              <a:spcAft>
                <a:spcPts val="0"/>
              </a:spcAft>
              <a:buSzPts val="3200"/>
              <a:buFont typeface="Arial" panose="020B0604020202020204" pitchFamily="34" charset="0"/>
              <a:buChar char="•"/>
              <a:defRPr sz="2800" kern="1200">
                <a:solidFill>
                  <a:schemeClr val="tx1"/>
                </a:solidFill>
                <a:latin typeface="+mn-lt"/>
                <a:ea typeface="+mn-ea"/>
                <a:cs typeface="+mn-cs"/>
              </a:defRPr>
            </a:lvl1pPr>
            <a:lvl2pPr marL="914400" lvl="1" indent="-406400" algn="l" defTabSz="914400" rtl="0" eaLnBrk="1" latinLnBrk="0" hangingPunct="1">
              <a:lnSpc>
                <a:spcPct val="100000"/>
              </a:lnSpc>
              <a:spcBef>
                <a:spcPts val="560"/>
              </a:spcBef>
              <a:spcAft>
                <a:spcPts val="0"/>
              </a:spcAft>
              <a:buSzPts val="2800"/>
              <a:buFont typeface="Arial" panose="020B0604020202020204" pitchFamily="34" charset="0"/>
              <a:buChar char="–"/>
              <a:defRPr sz="2400" kern="1200">
                <a:solidFill>
                  <a:schemeClr val="tx1"/>
                </a:solidFill>
                <a:latin typeface="+mn-lt"/>
                <a:ea typeface="+mn-ea"/>
                <a:cs typeface="+mn-cs"/>
              </a:defRPr>
            </a:lvl2pPr>
            <a:lvl3pPr marL="1371600" lvl="2" indent="-381000" algn="l" defTabSz="914400" rtl="0" eaLnBrk="1" latinLnBrk="0" hangingPunct="1">
              <a:lnSpc>
                <a:spcPct val="100000"/>
              </a:lnSpc>
              <a:spcBef>
                <a:spcPts val="480"/>
              </a:spcBef>
              <a:spcAft>
                <a:spcPts val="0"/>
              </a:spcAft>
              <a:buClr>
                <a:srgbClr val="A5A5A5"/>
              </a:buClr>
              <a:buSzPts val="2400"/>
              <a:buFont typeface="Arial" panose="020B0604020202020204" pitchFamily="34" charset="0"/>
              <a:buChar char="•"/>
              <a:defRPr sz="2000" kern="1200">
                <a:solidFill>
                  <a:schemeClr val="tx1"/>
                </a:solidFill>
                <a:latin typeface="+mn-lt"/>
                <a:ea typeface="+mn-ea"/>
                <a:cs typeface="+mn-cs"/>
              </a:defRPr>
            </a:lvl3pPr>
            <a:lvl4pPr marL="1828800" lvl="3" indent="-355600" algn="l" defTabSz="914400" rtl="0" eaLnBrk="1" latinLnBrk="0" hangingPunct="1">
              <a:lnSpc>
                <a:spcPct val="100000"/>
              </a:lnSpc>
              <a:spcBef>
                <a:spcPts val="400"/>
              </a:spcBef>
              <a:spcAft>
                <a:spcPts val="0"/>
              </a:spcAft>
              <a:buClr>
                <a:srgbClr val="A5A5A5"/>
              </a:buClr>
              <a:buSzPts val="2000"/>
              <a:buFont typeface="Arial" panose="020B0604020202020204" pitchFamily="34" charset="0"/>
              <a:buChar char="–"/>
              <a:defRPr sz="1800" kern="1200">
                <a:solidFill>
                  <a:schemeClr val="tx1"/>
                </a:solidFill>
                <a:latin typeface="+mn-lt"/>
                <a:ea typeface="+mn-ea"/>
                <a:cs typeface="+mn-cs"/>
              </a:defRPr>
            </a:lvl4pPr>
            <a:lvl5pPr marL="2286000" lvl="4" indent="-355600" algn="l" defTabSz="914400" rtl="0" eaLnBrk="1" latinLnBrk="0" hangingPunct="1">
              <a:lnSpc>
                <a:spcPct val="100000"/>
              </a:lnSpc>
              <a:spcBef>
                <a:spcPts val="400"/>
              </a:spcBef>
              <a:spcAft>
                <a:spcPts val="0"/>
              </a:spcAft>
              <a:buClr>
                <a:srgbClr val="A5A5A5"/>
              </a:buClr>
              <a:buSzPts val="2000"/>
              <a:buFont typeface="Arial" panose="020B0604020202020204" pitchFamily="34" charset="0"/>
              <a:buChar char="»"/>
              <a:defRPr sz="1800" kern="1200">
                <a:solidFill>
                  <a:schemeClr val="tx1"/>
                </a:solidFill>
                <a:latin typeface="+mn-lt"/>
                <a:ea typeface="+mn-ea"/>
                <a:cs typeface="+mn-cs"/>
              </a:defRPr>
            </a:lvl5pPr>
            <a:lvl6pPr marL="2743200" lvl="5" indent="-355600" algn="l" defTabSz="914400" rtl="0" eaLnBrk="1" latinLnBrk="0" hangingPunct="1">
              <a:lnSpc>
                <a:spcPct val="100000"/>
              </a:lnSpc>
              <a:spcBef>
                <a:spcPts val="400"/>
              </a:spcBef>
              <a:spcAft>
                <a:spcPts val="0"/>
              </a:spcAft>
              <a:buSzPts val="2000"/>
              <a:buFont typeface="Arial" panose="020B0604020202020204" pitchFamily="34" charset="0"/>
              <a:buChar char="•"/>
              <a:defRPr sz="1800" kern="1200">
                <a:solidFill>
                  <a:schemeClr val="tx1"/>
                </a:solidFill>
                <a:latin typeface="+mn-lt"/>
                <a:ea typeface="+mn-ea"/>
                <a:cs typeface="+mn-cs"/>
              </a:defRPr>
            </a:lvl6pPr>
            <a:lvl7pPr marL="3200400" lvl="6" indent="-355600" algn="l" defTabSz="914400" rtl="0" eaLnBrk="1" latinLnBrk="0" hangingPunct="1">
              <a:lnSpc>
                <a:spcPct val="100000"/>
              </a:lnSpc>
              <a:spcBef>
                <a:spcPts val="400"/>
              </a:spcBef>
              <a:spcAft>
                <a:spcPts val="0"/>
              </a:spcAft>
              <a:buSzPts val="2000"/>
              <a:buFont typeface="Arial" panose="020B0604020202020204" pitchFamily="34" charset="0"/>
              <a:buChar char="•"/>
              <a:defRPr sz="1800" kern="1200">
                <a:solidFill>
                  <a:schemeClr val="tx1"/>
                </a:solidFill>
                <a:latin typeface="+mn-lt"/>
                <a:ea typeface="+mn-ea"/>
                <a:cs typeface="+mn-cs"/>
              </a:defRPr>
            </a:lvl7pPr>
            <a:lvl8pPr marL="3657600" lvl="7" indent="-355600" algn="l" defTabSz="914400" rtl="0" eaLnBrk="1" latinLnBrk="0" hangingPunct="1">
              <a:lnSpc>
                <a:spcPct val="100000"/>
              </a:lnSpc>
              <a:spcBef>
                <a:spcPts val="400"/>
              </a:spcBef>
              <a:spcAft>
                <a:spcPts val="0"/>
              </a:spcAft>
              <a:buSzPts val="2000"/>
              <a:buFont typeface="Arial" panose="020B0604020202020204" pitchFamily="34" charset="0"/>
              <a:buChar char="•"/>
              <a:defRPr sz="1800" kern="1200">
                <a:solidFill>
                  <a:schemeClr val="tx1"/>
                </a:solidFill>
                <a:latin typeface="+mn-lt"/>
                <a:ea typeface="+mn-ea"/>
                <a:cs typeface="+mn-cs"/>
              </a:defRPr>
            </a:lvl8pPr>
            <a:lvl9pPr marL="4114800" lvl="8" indent="-355600" algn="l" defTabSz="914400" rtl="0" eaLnBrk="1" latinLnBrk="0" hangingPunct="1">
              <a:lnSpc>
                <a:spcPct val="100000"/>
              </a:lnSpc>
              <a:spcBef>
                <a:spcPts val="400"/>
              </a:spcBef>
              <a:spcAft>
                <a:spcPts val="0"/>
              </a:spcAft>
              <a:buSzPts val="2000"/>
              <a:buFont typeface="Arial" panose="020B0604020202020204" pitchFamily="34" charset="0"/>
              <a:buChar char="•"/>
              <a:defRPr sz="1800" kern="1200">
                <a:solidFill>
                  <a:schemeClr val="tx1"/>
                </a:solidFill>
                <a:latin typeface="+mn-lt"/>
                <a:ea typeface="+mn-ea"/>
                <a:cs typeface="+mn-cs"/>
              </a:defRPr>
            </a:lvl9pPr>
          </a:lstStyle>
          <a:p>
            <a:pPr algn="just">
              <a:buFont typeface="Courier New" panose="02070309020205020404" pitchFamily="49" charset="0"/>
              <a:buChar char="o"/>
            </a:pPr>
            <a:r>
              <a:rPr lang="en-US" dirty="0"/>
              <a:t>Act on</a:t>
            </a:r>
          </a:p>
          <a:p>
            <a:pPr lvl="1" algn="just">
              <a:buFont typeface="Wingdings" panose="05000000000000000000" pitchFamily="2" charset="2"/>
              <a:buChar char="ü"/>
            </a:pPr>
            <a:r>
              <a:rPr lang="en-US" dirty="0"/>
              <a:t>Close all the unused ports</a:t>
            </a:r>
          </a:p>
          <a:p>
            <a:pPr lvl="1" algn="just">
              <a:buFont typeface="Wingdings" panose="05000000000000000000" pitchFamily="2" charset="2"/>
              <a:buChar char="ü"/>
            </a:pPr>
            <a:r>
              <a:rPr lang="en-US" dirty="0"/>
              <a:t>Disable Services that are not used</a:t>
            </a:r>
          </a:p>
          <a:p>
            <a:pPr lvl="1" algn="just">
              <a:buFont typeface="Wingdings" panose="05000000000000000000" pitchFamily="2" charset="2"/>
              <a:buChar char="ü"/>
            </a:pPr>
            <a:r>
              <a:rPr lang="en-US" dirty="0"/>
              <a:t>Hide Banners</a:t>
            </a:r>
          </a:p>
          <a:p>
            <a:pPr lvl="1" algn="just">
              <a:buFont typeface="Wingdings" panose="05000000000000000000" pitchFamily="2" charset="2"/>
              <a:buChar char="ü"/>
            </a:pPr>
            <a:r>
              <a:rPr lang="en-US" dirty="0"/>
              <a:t>Fix configuration errors</a:t>
            </a:r>
          </a:p>
          <a:p>
            <a:pPr lvl="1" algn="just">
              <a:buFont typeface="Wingdings" panose="05000000000000000000" pitchFamily="2" charset="2"/>
              <a:buChar char="ü"/>
            </a:pPr>
            <a:r>
              <a:rPr lang="en-US" dirty="0"/>
              <a:t>Check Firewall rules.</a:t>
            </a:r>
          </a:p>
          <a:p>
            <a:pPr marL="25400" indent="0" algn="just">
              <a:buFont typeface="Arial" panose="020B0604020202020204" pitchFamily="34" charset="0"/>
              <a:buNone/>
            </a:pPr>
            <a:endParaRPr lang="en-US" dirty="0"/>
          </a:p>
        </p:txBody>
      </p:sp>
    </p:spTree>
    <p:extLst>
      <p:ext uri="{BB962C8B-B14F-4D97-AF65-F5344CB8AC3E}">
        <p14:creationId xmlns:p14="http://schemas.microsoft.com/office/powerpoint/2010/main" val="84080463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3" y="166255"/>
            <a:ext cx="7441486" cy="900979"/>
          </a:xfrm>
        </p:spPr>
        <p:txBody>
          <a:bodyPr>
            <a:normAutofit/>
          </a:bodyPr>
          <a:lstStyle/>
          <a:p>
            <a:r>
              <a:rPr lang="en-US" sz="3200" dirty="0"/>
              <a:t>Scanning Networks </a:t>
            </a:r>
            <a:r>
              <a:rPr lang="en-US" sz="3200"/>
              <a:t>–  Steps</a:t>
            </a:r>
            <a:endParaRPr lang="en-GB" sz="3200" dirty="0"/>
          </a:p>
        </p:txBody>
      </p:sp>
      <p:graphicFrame>
        <p:nvGraphicFramePr>
          <p:cNvPr id="10" name="Content Placeholder 9">
            <a:extLst>
              <a:ext uri="{FF2B5EF4-FFF2-40B4-BE49-F238E27FC236}">
                <a16:creationId xmlns:a16="http://schemas.microsoft.com/office/drawing/2014/main" id="{B901C5CB-DA0E-473C-8E46-33F2CE3489DA}"/>
              </a:ext>
            </a:extLst>
          </p:cNvPr>
          <p:cNvGraphicFramePr>
            <a:graphicFrameLocks noGrp="1"/>
          </p:cNvGraphicFramePr>
          <p:nvPr>
            <p:ph idx="1"/>
            <p:extLst>
              <p:ext uri="{D42A27DB-BD31-4B8C-83A1-F6EECF244321}">
                <p14:modId xmlns:p14="http://schemas.microsoft.com/office/powerpoint/2010/main" val="3521775596"/>
              </p:ext>
            </p:extLst>
          </p:nvPr>
        </p:nvGraphicFramePr>
        <p:xfrm>
          <a:off x="358775" y="1067234"/>
          <a:ext cx="11480800" cy="43350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9404977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3048" y="0"/>
            <a:ext cx="3697223" cy="634619"/>
          </a:xfrm>
        </p:spPr>
        <p:txBody>
          <a:bodyPr vert="horz" lIns="91440" tIns="45720" rIns="91440" bIns="45720" rtlCol="0" anchor="ctr">
            <a:normAutofit/>
          </a:bodyPr>
          <a:lstStyle/>
          <a:p>
            <a:r>
              <a:rPr lang="en-US" sz="3200" dirty="0"/>
              <a:t>Enumeration </a:t>
            </a:r>
          </a:p>
        </p:txBody>
      </p:sp>
      <p:sp>
        <p:nvSpPr>
          <p:cNvPr id="10" name="TextBox 9">
            <a:extLst>
              <a:ext uri="{FF2B5EF4-FFF2-40B4-BE49-F238E27FC236}">
                <a16:creationId xmlns:a16="http://schemas.microsoft.com/office/drawing/2014/main" id="{4F4029D3-B2F6-499C-A301-9F81071BF534}"/>
              </a:ext>
            </a:extLst>
          </p:cNvPr>
          <p:cNvSpPr txBox="1"/>
          <p:nvPr/>
        </p:nvSpPr>
        <p:spPr>
          <a:xfrm>
            <a:off x="532503" y="935684"/>
            <a:ext cx="5693664" cy="5014011"/>
          </a:xfrm>
          <a:prstGeom prst="rect">
            <a:avLst/>
          </a:prstGeom>
        </p:spPr>
        <p:txBody>
          <a:bodyPr vert="horz" lIns="91440" tIns="45720" rIns="91440" bIns="45720" rtlCol="0">
            <a:normAutofit/>
          </a:bodyPr>
          <a:lstStyle/>
          <a:p>
            <a:pPr marL="342900" indent="-285750" algn="just">
              <a:lnSpc>
                <a:spcPct val="90000"/>
              </a:lnSpc>
              <a:spcAft>
                <a:spcPts val="600"/>
              </a:spcAft>
              <a:buFont typeface="Courier New" panose="02070309020205020404" pitchFamily="49" charset="0"/>
              <a:buChar char="o"/>
            </a:pPr>
            <a:r>
              <a:rPr lang="en-US" dirty="0"/>
              <a:t>Like, </a:t>
            </a:r>
            <a:r>
              <a:rPr lang="en-US" b="1" dirty="0"/>
              <a:t>Reconnaissance </a:t>
            </a:r>
            <a:r>
              <a:rPr lang="en-US" dirty="0"/>
              <a:t>is the method of collecting information about a target system without alerting it, also known as </a:t>
            </a:r>
            <a:r>
              <a:rPr lang="en-US" b="1" dirty="0"/>
              <a:t>Footprinting</a:t>
            </a:r>
            <a:r>
              <a:rPr lang="en-US" dirty="0"/>
              <a:t>, it is the first step in any form of hacking that helps in understanding the target system and identify potential attack vectors &amp; vulnerabilities followed by </a:t>
            </a:r>
            <a:r>
              <a:rPr lang="en-US" b="1" dirty="0"/>
              <a:t>network scanning </a:t>
            </a:r>
            <a:r>
              <a:rPr lang="en-US" dirty="0"/>
              <a:t>to identify hosts, ports and services in the network.</a:t>
            </a:r>
          </a:p>
          <a:p>
            <a:pPr marL="342900" indent="-285750" algn="just">
              <a:lnSpc>
                <a:spcPct val="90000"/>
              </a:lnSpc>
              <a:spcAft>
                <a:spcPts val="600"/>
              </a:spcAft>
              <a:buFont typeface="Courier New" panose="02070309020205020404" pitchFamily="49" charset="0"/>
              <a:buChar char="o"/>
            </a:pPr>
            <a:r>
              <a:rPr lang="en-US" dirty="0"/>
              <a:t>Enumeration is when you try and connect to the system and do deliberate actions to gather more information.</a:t>
            </a:r>
          </a:p>
          <a:p>
            <a:pPr marL="342900" indent="-285750" algn="just">
              <a:lnSpc>
                <a:spcPct val="90000"/>
              </a:lnSpc>
              <a:spcAft>
                <a:spcPts val="600"/>
              </a:spcAft>
              <a:buFont typeface="Courier New" panose="02070309020205020404" pitchFamily="49" charset="0"/>
              <a:buChar char="o"/>
            </a:pPr>
            <a:endParaRPr lang="en-US" dirty="0"/>
          </a:p>
          <a:p>
            <a:pPr marL="342900" indent="-285750" algn="just">
              <a:lnSpc>
                <a:spcPct val="90000"/>
              </a:lnSpc>
              <a:spcAft>
                <a:spcPts val="600"/>
              </a:spcAft>
              <a:buFont typeface="Courier New" panose="02070309020205020404" pitchFamily="49" charset="0"/>
              <a:buChar char="o"/>
            </a:pPr>
            <a:r>
              <a:rPr lang="en-US" sz="2400" b="1" dirty="0">
                <a:solidFill>
                  <a:srgbClr val="FF0000"/>
                </a:solidFill>
                <a:highlight>
                  <a:srgbClr val="FFFF00"/>
                </a:highlight>
                <a:latin typeface="Gabriola" panose="04040605051002020D02" pitchFamily="82" charset="0"/>
              </a:rPr>
              <a:t>OH!!! NO----- NOT AGAIN!!!! How many stages are there to collect information? </a:t>
            </a:r>
          </a:p>
          <a:p>
            <a:pPr marL="342900" indent="-285750" algn="just">
              <a:lnSpc>
                <a:spcPct val="90000"/>
              </a:lnSpc>
              <a:spcAft>
                <a:spcPts val="600"/>
              </a:spcAft>
              <a:buFont typeface="Courier New" panose="02070309020205020404" pitchFamily="49" charset="0"/>
              <a:buChar char="o"/>
            </a:pPr>
            <a:r>
              <a:rPr lang="en-US" sz="2400" b="1" dirty="0">
                <a:solidFill>
                  <a:srgbClr val="FF0000"/>
                </a:solidFill>
                <a:highlight>
                  <a:srgbClr val="FFFF00"/>
                </a:highlight>
                <a:latin typeface="Gabriola" panose="04040605051002020D02" pitchFamily="82" charset="0"/>
              </a:rPr>
              <a:t>Are you really tried? Are you in a hurry? Then this is not your</a:t>
            </a:r>
          </a:p>
        </p:txBody>
      </p:sp>
      <p:pic>
        <p:nvPicPr>
          <p:cNvPr id="5" name="Picture 4" descr="Illuminated server room panel">
            <a:extLst>
              <a:ext uri="{FF2B5EF4-FFF2-40B4-BE49-F238E27FC236}">
                <a16:creationId xmlns:a16="http://schemas.microsoft.com/office/drawing/2014/main" id="{1A32749F-08B1-4D01-845E-6FF543DEC3BF}"/>
              </a:ext>
            </a:extLst>
          </p:cNvPr>
          <p:cNvPicPr>
            <a:picLocks noChangeAspect="1"/>
          </p:cNvPicPr>
          <p:nvPr/>
        </p:nvPicPr>
        <p:blipFill rotWithShape="1">
          <a:blip r:embed="rId3">
            <a:extLst>
              <a:ext uri="{28A0092B-C50C-407E-A947-70E740481C1C}">
                <a14:useLocalDpi xmlns:a14="http://schemas.microsoft.com/office/drawing/2010/main" val="0"/>
              </a:ext>
            </a:extLst>
          </a:blip>
          <a:srcRect l="17314" r="24648" b="-1"/>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pic>
        <p:nvPicPr>
          <p:cNvPr id="4" name="Graphic 3" descr="Tea with solid fill">
            <a:extLst>
              <a:ext uri="{FF2B5EF4-FFF2-40B4-BE49-F238E27FC236}">
                <a16:creationId xmlns:a16="http://schemas.microsoft.com/office/drawing/2014/main" id="{5665BB67-D813-4C12-8669-7E4BC565A83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629501" y="5172482"/>
            <a:ext cx="1499667" cy="1499667"/>
          </a:xfrm>
          <a:prstGeom prst="rect">
            <a:avLst/>
          </a:prstGeom>
        </p:spPr>
      </p:pic>
    </p:spTree>
    <p:extLst>
      <p:ext uri="{BB962C8B-B14F-4D97-AF65-F5344CB8AC3E}">
        <p14:creationId xmlns:p14="http://schemas.microsoft.com/office/powerpoint/2010/main" val="2363628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0" y="1"/>
            <a:ext cx="7052553" cy="583660"/>
          </a:xfrm>
        </p:spPr>
        <p:txBody>
          <a:bodyPr>
            <a:normAutofit/>
          </a:bodyPr>
          <a:lstStyle/>
          <a:p>
            <a:r>
              <a:rPr lang="en-US" sz="3200" dirty="0"/>
              <a:t>Enumeration</a:t>
            </a:r>
            <a:endParaRPr lang="en-GB" sz="3200" dirty="0"/>
          </a:p>
        </p:txBody>
      </p:sp>
      <p:sp>
        <p:nvSpPr>
          <p:cNvPr id="14" name="Content Placeholder 2">
            <a:extLst>
              <a:ext uri="{FF2B5EF4-FFF2-40B4-BE49-F238E27FC236}">
                <a16:creationId xmlns:a16="http://schemas.microsoft.com/office/drawing/2014/main" id="{6038C314-1B60-4775-8E3E-37DE4F26EA44}"/>
              </a:ext>
            </a:extLst>
          </p:cNvPr>
          <p:cNvSpPr>
            <a:spLocks noGrp="1"/>
          </p:cNvSpPr>
          <p:nvPr>
            <p:ph idx="1"/>
          </p:nvPr>
        </p:nvSpPr>
        <p:spPr>
          <a:xfrm>
            <a:off x="174720" y="787528"/>
            <a:ext cx="11481847" cy="4845176"/>
          </a:xfrm>
        </p:spPr>
        <p:txBody>
          <a:bodyPr>
            <a:normAutofit/>
          </a:bodyPr>
          <a:lstStyle/>
          <a:p>
            <a:pPr algn="just">
              <a:buFont typeface="Courier New" panose="02070309020205020404" pitchFamily="49" charset="0"/>
              <a:buChar char="o"/>
            </a:pPr>
            <a:r>
              <a:rPr lang="en-US" sz="1800" dirty="0">
                <a:solidFill>
                  <a:srgbClr val="333333"/>
                </a:solidFill>
                <a:latin typeface="Calibri"/>
                <a:ea typeface="Source Sans Pro"/>
                <a:cs typeface="Calibri"/>
              </a:rPr>
              <a:t>The main objectives of Enumeration</a:t>
            </a:r>
          </a:p>
          <a:p>
            <a:pPr algn="just">
              <a:buFont typeface="Wingdings" panose="05000000000000000000" pitchFamily="2" charset="2"/>
              <a:buChar char="ü"/>
            </a:pPr>
            <a:r>
              <a:rPr lang="en-US" sz="1800" dirty="0">
                <a:solidFill>
                  <a:srgbClr val="333333"/>
                </a:solidFill>
                <a:latin typeface="Calibri"/>
                <a:ea typeface="Source Sans Pro" panose="020B0604020202020204" pitchFamily="34" charset="0"/>
                <a:cs typeface="Calibri"/>
              </a:rPr>
              <a:t>Use the earlier gathered information to look out the weak points to initiate system attack and gain access on the target system  </a:t>
            </a:r>
          </a:p>
          <a:p>
            <a:pPr marL="0" indent="0" algn="just">
              <a:buNone/>
            </a:pPr>
            <a:r>
              <a:rPr lang="en-US" sz="1800" dirty="0">
                <a:solidFill>
                  <a:srgbClr val="333333"/>
                </a:solidFill>
                <a:latin typeface="Calibri"/>
                <a:ea typeface="Source Sans Pro" panose="020B0604020202020204" pitchFamily="34" charset="0"/>
                <a:cs typeface="Calibri"/>
              </a:rPr>
              <a:t>Further get more information, </a:t>
            </a:r>
            <a:r>
              <a:rPr lang="en-US" sz="1800" b="1" i="1" dirty="0">
                <a:solidFill>
                  <a:srgbClr val="333333"/>
                </a:solidFill>
                <a:latin typeface="Calibri"/>
                <a:ea typeface="Source Sans Pro" panose="020B0604020202020204" pitchFamily="34" charset="0"/>
                <a:cs typeface="Calibri"/>
              </a:rPr>
              <a:t>but this time from an intranet environment</a:t>
            </a:r>
            <a:r>
              <a:rPr lang="en-US" sz="1800" dirty="0">
                <a:solidFill>
                  <a:srgbClr val="333333"/>
                </a:solidFill>
                <a:latin typeface="Calibri"/>
                <a:ea typeface="Source Sans Pro" panose="020B0604020202020204" pitchFamily="34" charset="0"/>
                <a:cs typeface="Calibri"/>
              </a:rPr>
              <a:t>.</a:t>
            </a:r>
          </a:p>
          <a:p>
            <a:pPr algn="just">
              <a:buFont typeface="Wingdings" panose="05000000000000000000" pitchFamily="2" charset="2"/>
              <a:buChar char="ü"/>
            </a:pPr>
            <a:r>
              <a:rPr lang="en-US" sz="1800" dirty="0">
                <a:solidFill>
                  <a:srgbClr val="333333"/>
                </a:solidFill>
                <a:latin typeface="Calibri"/>
                <a:ea typeface="Source Sans Pro" panose="020B0604020202020204" pitchFamily="34" charset="0"/>
                <a:cs typeface="Calibri"/>
              </a:rPr>
              <a:t>Network Resources</a:t>
            </a:r>
          </a:p>
          <a:p>
            <a:pPr algn="just">
              <a:buFont typeface="Wingdings" panose="05000000000000000000" pitchFamily="2" charset="2"/>
              <a:buChar char="ü"/>
            </a:pPr>
            <a:r>
              <a:rPr lang="en-US" sz="1800" dirty="0">
                <a:solidFill>
                  <a:srgbClr val="333333"/>
                </a:solidFill>
                <a:latin typeface="Calibri"/>
                <a:ea typeface="Source Sans Pro" panose="020B0604020202020204" pitchFamily="34" charset="0"/>
                <a:cs typeface="Calibri"/>
              </a:rPr>
              <a:t>Shared Folders</a:t>
            </a:r>
          </a:p>
          <a:p>
            <a:pPr algn="just">
              <a:buFont typeface="Wingdings" panose="05000000000000000000" pitchFamily="2" charset="2"/>
              <a:buChar char="ü"/>
            </a:pPr>
            <a:r>
              <a:rPr lang="en-US" sz="1800" dirty="0">
                <a:solidFill>
                  <a:srgbClr val="333333"/>
                </a:solidFill>
                <a:latin typeface="Calibri"/>
                <a:ea typeface="Source Sans Pro" panose="020B0604020202020204" pitchFamily="34" charset="0"/>
                <a:cs typeface="Calibri"/>
              </a:rPr>
              <a:t>Routing Information</a:t>
            </a:r>
          </a:p>
          <a:p>
            <a:pPr algn="just">
              <a:buFont typeface="Wingdings" panose="05000000000000000000" pitchFamily="2" charset="2"/>
              <a:buChar char="ü"/>
            </a:pPr>
            <a:r>
              <a:rPr lang="en-US" sz="1800" dirty="0">
                <a:solidFill>
                  <a:srgbClr val="333333"/>
                </a:solidFill>
                <a:latin typeface="Calibri"/>
                <a:ea typeface="Source Sans Pro" panose="020B0604020202020204" pitchFamily="34" charset="0"/>
                <a:cs typeface="Calibri"/>
              </a:rPr>
              <a:t>System/ Security Settings</a:t>
            </a:r>
          </a:p>
          <a:p>
            <a:pPr algn="just">
              <a:buFont typeface="Wingdings" panose="05000000000000000000" pitchFamily="2" charset="2"/>
              <a:buChar char="ü"/>
            </a:pPr>
            <a:r>
              <a:rPr lang="en-US" sz="1800" dirty="0">
                <a:solidFill>
                  <a:srgbClr val="333333"/>
                </a:solidFill>
                <a:latin typeface="Calibri"/>
                <a:ea typeface="Source Sans Pro" panose="020B0604020202020204" pitchFamily="34" charset="0"/>
                <a:cs typeface="Calibri"/>
              </a:rPr>
              <a:t>Names, Users, Groups</a:t>
            </a:r>
          </a:p>
          <a:p>
            <a:pPr algn="just">
              <a:buFont typeface="Wingdings" panose="05000000000000000000" pitchFamily="2" charset="2"/>
              <a:buChar char="ü"/>
            </a:pPr>
            <a:r>
              <a:rPr lang="en-US" sz="1800" dirty="0">
                <a:solidFill>
                  <a:srgbClr val="333333"/>
                </a:solidFill>
                <a:latin typeface="Calibri"/>
                <a:ea typeface="Source Sans Pro" panose="020B0604020202020204" pitchFamily="34" charset="0"/>
                <a:cs typeface="Calibri"/>
              </a:rPr>
              <a:t>Applications</a:t>
            </a:r>
          </a:p>
          <a:p>
            <a:pPr algn="just">
              <a:buFont typeface="Wingdings" panose="05000000000000000000" pitchFamily="2" charset="2"/>
              <a:buChar char="ü"/>
            </a:pPr>
            <a:r>
              <a:rPr lang="en-US" sz="1800" dirty="0">
                <a:solidFill>
                  <a:srgbClr val="333333"/>
                </a:solidFill>
                <a:latin typeface="Calibri"/>
                <a:ea typeface="Source Sans Pro" panose="020B0604020202020204" pitchFamily="34" charset="0"/>
                <a:cs typeface="Calibri"/>
              </a:rPr>
              <a:t>SNMP, FQDN Information </a:t>
            </a:r>
            <a:r>
              <a:rPr lang="en-US" sz="1800" dirty="0" err="1">
                <a:solidFill>
                  <a:srgbClr val="333333"/>
                </a:solidFill>
                <a:latin typeface="Calibri"/>
                <a:ea typeface="Source Sans Pro" panose="020B0604020202020204" pitchFamily="34" charset="0"/>
                <a:cs typeface="Calibri"/>
              </a:rPr>
              <a:t>etc</a:t>
            </a:r>
            <a:endParaRPr lang="en-US" sz="1800" dirty="0">
              <a:solidFill>
                <a:srgbClr val="333333"/>
              </a:solidFill>
              <a:latin typeface="Calibri"/>
              <a:ea typeface="Source Sans Pro" panose="020B0604020202020204" pitchFamily="34" charset="0"/>
              <a:cs typeface="Calibri" panose="020F0502020204030204" pitchFamily="34" charset="0"/>
            </a:endParaRPr>
          </a:p>
        </p:txBody>
      </p:sp>
    </p:spTree>
    <p:extLst>
      <p:ext uri="{BB962C8B-B14F-4D97-AF65-F5344CB8AC3E}">
        <p14:creationId xmlns:p14="http://schemas.microsoft.com/office/powerpoint/2010/main" val="359103226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0" y="1"/>
            <a:ext cx="7052553" cy="583660"/>
          </a:xfrm>
        </p:spPr>
        <p:txBody>
          <a:bodyPr>
            <a:normAutofit/>
          </a:bodyPr>
          <a:lstStyle/>
          <a:p>
            <a:r>
              <a:rPr lang="en-US" sz="3200" dirty="0"/>
              <a:t>Enumeration</a:t>
            </a:r>
            <a:endParaRPr lang="en-GB" sz="3200" dirty="0"/>
          </a:p>
        </p:txBody>
      </p:sp>
      <p:sp>
        <p:nvSpPr>
          <p:cNvPr id="14" name="Content Placeholder 2">
            <a:extLst>
              <a:ext uri="{FF2B5EF4-FFF2-40B4-BE49-F238E27FC236}">
                <a16:creationId xmlns:a16="http://schemas.microsoft.com/office/drawing/2014/main" id="{6038C314-1B60-4775-8E3E-37DE4F26EA44}"/>
              </a:ext>
            </a:extLst>
          </p:cNvPr>
          <p:cNvSpPr>
            <a:spLocks noGrp="1"/>
          </p:cNvSpPr>
          <p:nvPr>
            <p:ph idx="1"/>
          </p:nvPr>
        </p:nvSpPr>
        <p:spPr>
          <a:xfrm>
            <a:off x="174720" y="787528"/>
            <a:ext cx="11481847" cy="4845176"/>
          </a:xfrm>
        </p:spPr>
        <p:txBody>
          <a:bodyPr>
            <a:normAutofit/>
          </a:bodyPr>
          <a:lstStyle/>
          <a:p>
            <a:pPr algn="just">
              <a:buFont typeface="Courier New" panose="02070309020205020404" pitchFamily="49" charset="0"/>
              <a:buChar char="o"/>
            </a:pPr>
            <a:r>
              <a:rPr lang="en-US" sz="1800" dirty="0">
                <a:solidFill>
                  <a:srgbClr val="333333"/>
                </a:solidFill>
                <a:latin typeface="Calibri"/>
                <a:ea typeface="Source Sans Pro"/>
                <a:cs typeface="Calibri"/>
              </a:rPr>
              <a:t>As it is not the basic stages of gathering information, you also need to gain Domain Knowledge. </a:t>
            </a:r>
            <a:r>
              <a:rPr lang="en-US" sz="1800" dirty="0" err="1">
                <a:solidFill>
                  <a:srgbClr val="333333"/>
                </a:solidFill>
                <a:latin typeface="Calibri"/>
                <a:ea typeface="Source Sans Pro"/>
                <a:cs typeface="Calibri"/>
              </a:rPr>
              <a:t>Eg</a:t>
            </a:r>
            <a:r>
              <a:rPr lang="en-US" sz="1800" dirty="0">
                <a:solidFill>
                  <a:srgbClr val="333333"/>
                </a:solidFill>
                <a:latin typeface="Calibri"/>
                <a:ea typeface="Source Sans Pro"/>
                <a:cs typeface="Calibri"/>
              </a:rPr>
              <a:t>: The services and its ports </a:t>
            </a:r>
            <a:r>
              <a:rPr lang="en-US" sz="1800" dirty="0" err="1">
                <a:solidFill>
                  <a:srgbClr val="333333"/>
                </a:solidFill>
                <a:latin typeface="Calibri"/>
                <a:ea typeface="Source Sans Pro"/>
                <a:cs typeface="Calibri"/>
              </a:rPr>
              <a:t>etc</a:t>
            </a:r>
            <a:endParaRPr lang="en-US" sz="1800" dirty="0">
              <a:solidFill>
                <a:srgbClr val="333333"/>
              </a:solidFill>
              <a:latin typeface="Calibri"/>
              <a:ea typeface="Source Sans Pro"/>
              <a:cs typeface="Calibri"/>
            </a:endParaRPr>
          </a:p>
          <a:p>
            <a:pPr marL="0" indent="0" algn="just">
              <a:buNone/>
            </a:pPr>
            <a:r>
              <a:rPr lang="en-US" sz="1800" dirty="0">
                <a:solidFill>
                  <a:srgbClr val="333333"/>
                </a:solidFill>
                <a:latin typeface="Calibri"/>
                <a:ea typeface="Source Sans Pro"/>
                <a:cs typeface="Calibri"/>
              </a:rPr>
              <a:t>Let's check now:</a:t>
            </a:r>
          </a:p>
          <a:p>
            <a:pPr algn="just">
              <a:buFont typeface="Courier New" panose="02070309020205020404" pitchFamily="49" charset="0"/>
              <a:buChar char="o"/>
            </a:pPr>
            <a:r>
              <a:rPr lang="en-US" sz="1800" dirty="0">
                <a:solidFill>
                  <a:srgbClr val="333333"/>
                </a:solidFill>
                <a:latin typeface="Calibri"/>
                <a:ea typeface="Source Sans Pro"/>
                <a:cs typeface="Calibri"/>
              </a:rPr>
              <a:t>DNS Zone Transfer Port and Protocol: _____________________________________</a:t>
            </a:r>
          </a:p>
          <a:p>
            <a:pPr algn="just">
              <a:buFont typeface="Courier New" panose="02070309020205020404" pitchFamily="49" charset="0"/>
              <a:buChar char="o"/>
            </a:pPr>
            <a:r>
              <a:rPr lang="en-US" sz="1800" dirty="0">
                <a:solidFill>
                  <a:srgbClr val="333333"/>
                </a:solidFill>
                <a:latin typeface="Calibri"/>
                <a:ea typeface="Source Sans Pro"/>
                <a:cs typeface="Calibri"/>
              </a:rPr>
              <a:t>Lightweight Directory Access Protocol: ____________________________________</a:t>
            </a:r>
          </a:p>
          <a:p>
            <a:pPr algn="just">
              <a:buFont typeface="Courier New" panose="02070309020205020404" pitchFamily="49" charset="0"/>
              <a:buChar char="o"/>
            </a:pPr>
            <a:r>
              <a:rPr lang="en-US" sz="1800" dirty="0">
                <a:solidFill>
                  <a:srgbClr val="333333"/>
                </a:solidFill>
                <a:latin typeface="Calibri"/>
                <a:ea typeface="Source Sans Pro"/>
                <a:cs typeface="Calibri"/>
              </a:rPr>
              <a:t>SNMP: ____________________________________</a:t>
            </a:r>
          </a:p>
          <a:p>
            <a:pPr algn="just">
              <a:buFont typeface="Courier New" panose="02070309020205020404" pitchFamily="49" charset="0"/>
              <a:buChar char="o"/>
            </a:pPr>
            <a:r>
              <a:rPr lang="en-US" sz="1800" dirty="0">
                <a:solidFill>
                  <a:srgbClr val="333333"/>
                </a:solidFill>
                <a:latin typeface="Calibri"/>
                <a:ea typeface="Source Sans Pro"/>
                <a:cs typeface="Calibri"/>
              </a:rPr>
              <a:t>SNMP Trap: ________________________________</a:t>
            </a:r>
          </a:p>
          <a:p>
            <a:pPr algn="just">
              <a:buFont typeface="Courier New" panose="02070309020205020404" pitchFamily="49" charset="0"/>
              <a:buChar char="o"/>
            </a:pPr>
            <a:r>
              <a:rPr lang="en-US" sz="1800" dirty="0">
                <a:solidFill>
                  <a:srgbClr val="333333"/>
                </a:solidFill>
                <a:latin typeface="Calibri"/>
                <a:ea typeface="Source Sans Pro"/>
                <a:cs typeface="Calibri"/>
              </a:rPr>
              <a:t>SMTP: ____________________________________</a:t>
            </a:r>
          </a:p>
          <a:p>
            <a:pPr>
              <a:buFont typeface="Courier New" panose="02070309020205020404" pitchFamily="49" charset="0"/>
              <a:buChar char="o"/>
            </a:pPr>
            <a:r>
              <a:rPr lang="en-US" sz="1800" dirty="0">
                <a:solidFill>
                  <a:srgbClr val="333333"/>
                </a:solidFill>
                <a:latin typeface="Calibri"/>
                <a:cs typeface="Calibri"/>
              </a:rPr>
              <a:t>UDP 137: </a:t>
            </a:r>
            <a:r>
              <a:rPr lang="en-US" sz="1800" dirty="0">
                <a:solidFill>
                  <a:srgbClr val="333333"/>
                </a:solidFill>
                <a:latin typeface="Calibri"/>
                <a:ea typeface="Source Sans Pro"/>
                <a:cs typeface="Calibri"/>
              </a:rPr>
              <a:t>____________________________________</a:t>
            </a:r>
            <a:endParaRPr lang="en-US" sz="1800" dirty="0">
              <a:solidFill>
                <a:srgbClr val="333333"/>
              </a:solidFill>
              <a:latin typeface="Calibri"/>
              <a:cs typeface="Calibri"/>
            </a:endParaRPr>
          </a:p>
          <a:p>
            <a:pPr>
              <a:buFont typeface="Courier New" panose="02070309020205020404" pitchFamily="49" charset="0"/>
              <a:buChar char="o"/>
            </a:pPr>
            <a:r>
              <a:rPr lang="en-US" sz="1800" dirty="0">
                <a:solidFill>
                  <a:srgbClr val="333333"/>
                </a:solidFill>
                <a:latin typeface="Calibri"/>
                <a:cs typeface="Calibri"/>
              </a:rPr>
              <a:t>TCP 139:</a:t>
            </a:r>
            <a:r>
              <a:rPr lang="en-US" sz="1800" dirty="0">
                <a:solidFill>
                  <a:srgbClr val="333333"/>
                </a:solidFill>
                <a:latin typeface="Calibri"/>
                <a:ea typeface="Source Sans Pro"/>
                <a:cs typeface="Calibri"/>
              </a:rPr>
              <a:t> ____________________________________</a:t>
            </a:r>
          </a:p>
        </p:txBody>
      </p:sp>
    </p:spTree>
    <p:extLst>
      <p:ext uri="{BB962C8B-B14F-4D97-AF65-F5344CB8AC3E}">
        <p14:creationId xmlns:p14="http://schemas.microsoft.com/office/powerpoint/2010/main" val="290231242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0" y="1"/>
            <a:ext cx="7052553" cy="583660"/>
          </a:xfrm>
        </p:spPr>
        <p:txBody>
          <a:bodyPr>
            <a:normAutofit/>
          </a:bodyPr>
          <a:lstStyle/>
          <a:p>
            <a:r>
              <a:rPr lang="en-US" sz="3200" dirty="0"/>
              <a:t>Enumeration</a:t>
            </a:r>
            <a:endParaRPr lang="en-GB" sz="3200" dirty="0"/>
          </a:p>
        </p:txBody>
      </p:sp>
      <p:sp>
        <p:nvSpPr>
          <p:cNvPr id="14" name="Content Placeholder 2">
            <a:extLst>
              <a:ext uri="{FF2B5EF4-FFF2-40B4-BE49-F238E27FC236}">
                <a16:creationId xmlns:a16="http://schemas.microsoft.com/office/drawing/2014/main" id="{6038C314-1B60-4775-8E3E-37DE4F26EA44}"/>
              </a:ext>
            </a:extLst>
          </p:cNvPr>
          <p:cNvSpPr>
            <a:spLocks noGrp="1"/>
          </p:cNvSpPr>
          <p:nvPr>
            <p:ph idx="1"/>
          </p:nvPr>
        </p:nvSpPr>
        <p:spPr>
          <a:xfrm>
            <a:off x="174720" y="787528"/>
            <a:ext cx="11481847" cy="4845176"/>
          </a:xfrm>
        </p:spPr>
        <p:txBody>
          <a:bodyPr>
            <a:normAutofit/>
          </a:bodyPr>
          <a:lstStyle/>
          <a:p>
            <a:pPr algn="just">
              <a:buFont typeface="Courier New" panose="02070309020205020404" pitchFamily="49" charset="0"/>
              <a:buChar char="o"/>
            </a:pPr>
            <a:r>
              <a:rPr lang="en-US" sz="1800" b="1" dirty="0">
                <a:solidFill>
                  <a:srgbClr val="333333"/>
                </a:solidFill>
                <a:latin typeface="Calibri"/>
                <a:ea typeface="Source Sans Pro"/>
                <a:cs typeface="Calibri"/>
              </a:rPr>
              <a:t>NetBIOS</a:t>
            </a:r>
          </a:p>
          <a:p>
            <a:pPr lvl="1" algn="just">
              <a:buFont typeface="Courier New" panose="02070309020205020404" pitchFamily="49" charset="0"/>
              <a:buChar char="o"/>
            </a:pPr>
            <a:r>
              <a:rPr lang="en-US" sz="1800" dirty="0">
                <a:solidFill>
                  <a:srgbClr val="333333"/>
                </a:solidFill>
                <a:latin typeface="Calibri"/>
                <a:ea typeface="Source Sans Pro"/>
                <a:cs typeface="Calibri"/>
              </a:rPr>
              <a:t>What it is?</a:t>
            </a:r>
          </a:p>
          <a:p>
            <a:pPr lvl="1" algn="just">
              <a:buFont typeface="Courier New" panose="02070309020205020404" pitchFamily="49" charset="0"/>
              <a:buChar char="o"/>
            </a:pPr>
            <a:r>
              <a:rPr lang="en-US" sz="1800" dirty="0">
                <a:solidFill>
                  <a:srgbClr val="333333"/>
                </a:solidFill>
                <a:latin typeface="Calibri"/>
                <a:ea typeface="Source Sans Pro"/>
                <a:cs typeface="Calibri"/>
              </a:rPr>
              <a:t>Used to identify the network devices</a:t>
            </a:r>
          </a:p>
          <a:p>
            <a:pPr lvl="1" algn="just">
              <a:buFont typeface="Courier New" panose="02070309020205020404" pitchFamily="49" charset="0"/>
              <a:buChar char="o"/>
            </a:pPr>
            <a:r>
              <a:rPr lang="en-US" sz="1800" dirty="0">
                <a:solidFill>
                  <a:srgbClr val="333333"/>
                </a:solidFill>
                <a:latin typeface="Calibri"/>
                <a:ea typeface="Source Sans Pro"/>
                <a:cs typeface="Calibri"/>
              </a:rPr>
              <a:t>Uses TCP/IP</a:t>
            </a:r>
          </a:p>
          <a:p>
            <a:pPr algn="just">
              <a:buFont typeface="Courier New" panose="02070309020205020404" pitchFamily="49" charset="0"/>
              <a:buChar char="o"/>
            </a:pPr>
            <a:endParaRPr lang="en-US" sz="1800" b="1" dirty="0">
              <a:solidFill>
                <a:srgbClr val="333333"/>
              </a:solidFill>
              <a:latin typeface="Calibri"/>
              <a:ea typeface="Source Sans Pro"/>
              <a:cs typeface="Calibri"/>
            </a:endParaRPr>
          </a:p>
          <a:p>
            <a:pPr algn="just">
              <a:buFont typeface="Courier New" panose="02070309020205020404" pitchFamily="49" charset="0"/>
              <a:buChar char="o"/>
            </a:pPr>
            <a:endParaRPr lang="en-US" sz="1800" b="1" dirty="0">
              <a:solidFill>
                <a:srgbClr val="333333"/>
              </a:solidFill>
              <a:latin typeface="Calibri"/>
              <a:ea typeface="Source Sans Pro"/>
              <a:cs typeface="Calibri"/>
            </a:endParaRPr>
          </a:p>
          <a:p>
            <a:pPr algn="just">
              <a:buFont typeface="Courier New" panose="02070309020205020404" pitchFamily="49" charset="0"/>
              <a:buChar char="o"/>
            </a:pPr>
            <a:endParaRPr lang="en-US" sz="1800" b="1" dirty="0">
              <a:solidFill>
                <a:srgbClr val="333333"/>
              </a:solidFill>
              <a:latin typeface="Calibri"/>
              <a:ea typeface="Source Sans Pro"/>
              <a:cs typeface="Calibri"/>
            </a:endParaRPr>
          </a:p>
          <a:p>
            <a:pPr lvl="1" algn="just">
              <a:buFont typeface="Courier New" panose="02070309020205020404" pitchFamily="49" charset="0"/>
              <a:buChar char="o"/>
            </a:pPr>
            <a:endParaRPr lang="en-US" sz="1800" dirty="0">
              <a:solidFill>
                <a:srgbClr val="333333"/>
              </a:solidFill>
              <a:latin typeface="Calibri"/>
              <a:ea typeface="Source Sans Pro"/>
              <a:cs typeface="Calibri"/>
            </a:endParaRPr>
          </a:p>
          <a:p>
            <a:pPr lvl="1" algn="just">
              <a:buFont typeface="Courier New" panose="02070309020205020404" pitchFamily="49" charset="0"/>
              <a:buChar char="o"/>
            </a:pPr>
            <a:r>
              <a:rPr lang="en-US" sz="1800" dirty="0">
                <a:solidFill>
                  <a:srgbClr val="333333"/>
                </a:solidFill>
                <a:latin typeface="Calibri"/>
                <a:ea typeface="Source Sans Pro"/>
                <a:cs typeface="Calibri"/>
              </a:rPr>
              <a:t>Enumerate NetBIOS information to </a:t>
            </a:r>
          </a:p>
          <a:p>
            <a:pPr lvl="1" algn="just">
              <a:buFont typeface="Courier New" panose="02070309020205020404" pitchFamily="49" charset="0"/>
              <a:buChar char="o"/>
            </a:pPr>
            <a:r>
              <a:rPr lang="en-US" sz="1800" dirty="0">
                <a:solidFill>
                  <a:srgbClr val="333333"/>
                </a:solidFill>
                <a:latin typeface="Calibri"/>
                <a:ea typeface="Source Sans Pro"/>
                <a:cs typeface="Calibri"/>
              </a:rPr>
              <a:t>List the computers of the domain.</a:t>
            </a:r>
          </a:p>
          <a:p>
            <a:pPr lvl="1" algn="just">
              <a:buFont typeface="Courier New" panose="02070309020205020404" pitchFamily="49" charset="0"/>
              <a:buChar char="o"/>
            </a:pPr>
            <a:r>
              <a:rPr lang="en-US" sz="1800" dirty="0">
                <a:solidFill>
                  <a:srgbClr val="333333"/>
                </a:solidFill>
                <a:latin typeface="Calibri"/>
                <a:ea typeface="Source Sans Pro"/>
                <a:cs typeface="Calibri"/>
              </a:rPr>
              <a:t>List the shares on the hosts</a:t>
            </a:r>
          </a:p>
          <a:p>
            <a:pPr lvl="1" algn="just">
              <a:buFont typeface="Courier New" panose="02070309020205020404" pitchFamily="49" charset="0"/>
              <a:buChar char="o"/>
            </a:pPr>
            <a:r>
              <a:rPr lang="en-US" sz="1800" dirty="0">
                <a:solidFill>
                  <a:srgbClr val="333333"/>
                </a:solidFill>
                <a:latin typeface="Calibri"/>
                <a:ea typeface="Source Sans Pro"/>
                <a:cs typeface="Calibri"/>
              </a:rPr>
              <a:t>Look for Policies and Passwords</a:t>
            </a:r>
          </a:p>
          <a:p>
            <a:pPr marL="457200" lvl="1" indent="0" algn="just">
              <a:buNone/>
            </a:pPr>
            <a:endParaRPr lang="en-US" sz="1800" dirty="0">
              <a:solidFill>
                <a:srgbClr val="333333"/>
              </a:solidFill>
              <a:latin typeface="Calibri"/>
              <a:ea typeface="Source Sans Pro"/>
              <a:cs typeface="Calibri"/>
            </a:endParaRPr>
          </a:p>
        </p:txBody>
      </p:sp>
      <p:pic>
        <p:nvPicPr>
          <p:cNvPr id="5" name="Picture 4" descr="Clipart - Computer Network Icons">
            <a:extLst>
              <a:ext uri="{FF2B5EF4-FFF2-40B4-BE49-F238E27FC236}">
                <a16:creationId xmlns:a16="http://schemas.microsoft.com/office/drawing/2014/main" id="{39966CE6-F39E-41D3-8A34-55872E521A4C}"/>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7726" b="67025"/>
          <a:stretch/>
        </p:blipFill>
        <p:spPr>
          <a:xfrm>
            <a:off x="5515175" y="1030179"/>
            <a:ext cx="786903" cy="803990"/>
          </a:xfrm>
          <a:prstGeom prst="rect">
            <a:avLst/>
          </a:prstGeom>
        </p:spPr>
      </p:pic>
      <p:pic>
        <p:nvPicPr>
          <p:cNvPr id="6" name="Picture 5" descr="Clipart - Computer Network Icons">
            <a:extLst>
              <a:ext uri="{FF2B5EF4-FFF2-40B4-BE49-F238E27FC236}">
                <a16:creationId xmlns:a16="http://schemas.microsoft.com/office/drawing/2014/main" id="{B9D95BA7-4EE3-4572-A1EC-3158CFDE88B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7880" t="68980"/>
          <a:stretch/>
        </p:blipFill>
        <p:spPr>
          <a:xfrm>
            <a:off x="9742423" y="109728"/>
            <a:ext cx="1914144" cy="1848636"/>
          </a:xfrm>
          <a:prstGeom prst="rect">
            <a:avLst/>
          </a:prstGeom>
        </p:spPr>
      </p:pic>
      <p:pic>
        <p:nvPicPr>
          <p:cNvPr id="7" name="Picture 6" descr="Berkas:Flowchart Line.svg - Wikipedia bahasa Indonesia ...">
            <a:extLst>
              <a:ext uri="{FF2B5EF4-FFF2-40B4-BE49-F238E27FC236}">
                <a16:creationId xmlns:a16="http://schemas.microsoft.com/office/drawing/2014/main" id="{70578308-282C-4CBA-A75A-D9776A2A300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34039" y="1225296"/>
            <a:ext cx="2044144" cy="383277"/>
          </a:xfrm>
          <a:prstGeom prst="rect">
            <a:avLst/>
          </a:prstGeom>
        </p:spPr>
      </p:pic>
      <p:sp>
        <p:nvSpPr>
          <p:cNvPr id="8" name="TextBox 7">
            <a:extLst>
              <a:ext uri="{FF2B5EF4-FFF2-40B4-BE49-F238E27FC236}">
                <a16:creationId xmlns:a16="http://schemas.microsoft.com/office/drawing/2014/main" id="{930071CA-81D1-4786-8649-678F8560FBA1}"/>
              </a:ext>
            </a:extLst>
          </p:cNvPr>
          <p:cNvSpPr txBox="1"/>
          <p:nvPr/>
        </p:nvSpPr>
        <p:spPr>
          <a:xfrm rot="16200000">
            <a:off x="7825279" y="-661546"/>
            <a:ext cx="461665" cy="3575209"/>
          </a:xfrm>
          <a:prstGeom prst="rect">
            <a:avLst/>
          </a:prstGeom>
          <a:noFill/>
        </p:spPr>
        <p:txBody>
          <a:bodyPr vert="eaVert" wrap="none" rtlCol="0">
            <a:spAutoFit/>
          </a:bodyPr>
          <a:lstStyle/>
          <a:p>
            <a:r>
              <a:rPr lang="en-GB" dirty="0"/>
              <a:t>Communication using NetBIOS Name</a:t>
            </a:r>
          </a:p>
        </p:txBody>
      </p:sp>
      <p:sp>
        <p:nvSpPr>
          <p:cNvPr id="9" name="TextBox 8">
            <a:extLst>
              <a:ext uri="{FF2B5EF4-FFF2-40B4-BE49-F238E27FC236}">
                <a16:creationId xmlns:a16="http://schemas.microsoft.com/office/drawing/2014/main" id="{76B8E003-C9C1-419D-9DA4-BC3A6D3C1B35}"/>
              </a:ext>
            </a:extLst>
          </p:cNvPr>
          <p:cNvSpPr txBox="1"/>
          <p:nvPr/>
        </p:nvSpPr>
        <p:spPr>
          <a:xfrm rot="16200000">
            <a:off x="7910302" y="1321926"/>
            <a:ext cx="1292662" cy="3921138"/>
          </a:xfrm>
          <a:prstGeom prst="rect">
            <a:avLst/>
          </a:prstGeom>
          <a:noFill/>
        </p:spPr>
        <p:txBody>
          <a:bodyPr vert="eaVert" wrap="none" rtlCol="0">
            <a:spAutoFit/>
          </a:bodyPr>
          <a:lstStyle/>
          <a:p>
            <a:r>
              <a:rPr lang="en-GB" dirty="0"/>
              <a:t>NetBIOS Name:</a:t>
            </a:r>
          </a:p>
          <a:p>
            <a:r>
              <a:rPr lang="en-GB" dirty="0"/>
              <a:t>16 Digits</a:t>
            </a:r>
          </a:p>
          <a:p>
            <a:r>
              <a:rPr lang="en-GB" dirty="0"/>
              <a:t>15 Digits – Device Name</a:t>
            </a:r>
          </a:p>
          <a:p>
            <a:r>
              <a:rPr lang="en-GB" dirty="0"/>
              <a:t>1 Last Digit – Service/ Name Record Type</a:t>
            </a:r>
          </a:p>
        </p:txBody>
      </p:sp>
      <p:pic>
        <p:nvPicPr>
          <p:cNvPr id="10" name="Picture 9" descr="Sirius Infoblog: Adiestramiento Básico de Ethical Hacking">
            <a:extLst>
              <a:ext uri="{FF2B5EF4-FFF2-40B4-BE49-F238E27FC236}">
                <a16:creationId xmlns:a16="http://schemas.microsoft.com/office/drawing/2014/main" id="{3C520F32-3CB1-4EC7-A897-D04A3BF51B1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4720" y="2060978"/>
            <a:ext cx="907158" cy="913329"/>
          </a:xfrm>
          <a:prstGeom prst="rect">
            <a:avLst/>
          </a:prstGeom>
        </p:spPr>
      </p:pic>
    </p:spTree>
    <p:extLst>
      <p:ext uri="{BB962C8B-B14F-4D97-AF65-F5344CB8AC3E}">
        <p14:creationId xmlns:p14="http://schemas.microsoft.com/office/powerpoint/2010/main" val="23993517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0" y="1"/>
            <a:ext cx="7052553" cy="583660"/>
          </a:xfrm>
        </p:spPr>
        <p:txBody>
          <a:bodyPr>
            <a:normAutofit/>
          </a:bodyPr>
          <a:lstStyle/>
          <a:p>
            <a:r>
              <a:rPr lang="en-US" sz="3200" dirty="0"/>
              <a:t>Enumeration</a:t>
            </a:r>
            <a:endParaRPr lang="en-GB" sz="3200" dirty="0"/>
          </a:p>
        </p:txBody>
      </p:sp>
      <p:sp>
        <p:nvSpPr>
          <p:cNvPr id="14" name="Content Placeholder 2">
            <a:extLst>
              <a:ext uri="{FF2B5EF4-FFF2-40B4-BE49-F238E27FC236}">
                <a16:creationId xmlns:a16="http://schemas.microsoft.com/office/drawing/2014/main" id="{6038C314-1B60-4775-8E3E-37DE4F26EA44}"/>
              </a:ext>
            </a:extLst>
          </p:cNvPr>
          <p:cNvSpPr>
            <a:spLocks noGrp="1"/>
          </p:cNvSpPr>
          <p:nvPr>
            <p:ph idx="1"/>
          </p:nvPr>
        </p:nvSpPr>
        <p:spPr>
          <a:xfrm>
            <a:off x="174720" y="787528"/>
            <a:ext cx="11481847" cy="4845176"/>
          </a:xfrm>
        </p:spPr>
        <p:txBody>
          <a:bodyPr>
            <a:normAutofit/>
          </a:bodyPr>
          <a:lstStyle/>
          <a:p>
            <a:pPr algn="just">
              <a:buFont typeface="Courier New" panose="02070309020205020404" pitchFamily="49" charset="0"/>
              <a:buChar char="o"/>
            </a:pPr>
            <a:r>
              <a:rPr lang="en-US" sz="1800" b="1" dirty="0">
                <a:solidFill>
                  <a:srgbClr val="333333"/>
                </a:solidFill>
                <a:latin typeface="Calibri"/>
                <a:ea typeface="Source Sans Pro"/>
                <a:cs typeface="Calibri"/>
              </a:rPr>
              <a:t>NetBIOS</a:t>
            </a:r>
          </a:p>
          <a:p>
            <a:pPr lvl="1" algn="just">
              <a:buFont typeface="Courier New" panose="02070309020205020404" pitchFamily="49" charset="0"/>
              <a:buChar char="o"/>
            </a:pPr>
            <a:r>
              <a:rPr lang="en-US" sz="1800" dirty="0">
                <a:solidFill>
                  <a:srgbClr val="333333"/>
                </a:solidFill>
                <a:latin typeface="Calibri"/>
                <a:ea typeface="Source Sans Pro"/>
                <a:cs typeface="Calibri"/>
              </a:rPr>
              <a:t>What it is?</a:t>
            </a:r>
          </a:p>
          <a:p>
            <a:pPr lvl="1" algn="just">
              <a:buFont typeface="Courier New" panose="02070309020205020404" pitchFamily="49" charset="0"/>
              <a:buChar char="o"/>
            </a:pPr>
            <a:r>
              <a:rPr lang="en-US" sz="1800" dirty="0">
                <a:solidFill>
                  <a:srgbClr val="333333"/>
                </a:solidFill>
                <a:latin typeface="Calibri"/>
                <a:ea typeface="Source Sans Pro"/>
                <a:cs typeface="Calibri"/>
              </a:rPr>
              <a:t>Used to identify the network devices</a:t>
            </a:r>
          </a:p>
          <a:p>
            <a:pPr lvl="1" algn="just">
              <a:buFont typeface="Courier New" panose="02070309020205020404" pitchFamily="49" charset="0"/>
              <a:buChar char="o"/>
            </a:pPr>
            <a:r>
              <a:rPr lang="en-US" sz="1800" dirty="0">
                <a:solidFill>
                  <a:srgbClr val="333333"/>
                </a:solidFill>
                <a:latin typeface="Calibri"/>
                <a:ea typeface="Source Sans Pro"/>
                <a:cs typeface="Calibri"/>
              </a:rPr>
              <a:t>Uses TCP/IP</a:t>
            </a:r>
          </a:p>
          <a:p>
            <a:pPr algn="just">
              <a:buFont typeface="Courier New" panose="02070309020205020404" pitchFamily="49" charset="0"/>
              <a:buChar char="o"/>
            </a:pPr>
            <a:endParaRPr lang="en-US" sz="1800" b="1" dirty="0">
              <a:solidFill>
                <a:srgbClr val="333333"/>
              </a:solidFill>
              <a:latin typeface="Calibri"/>
              <a:ea typeface="Source Sans Pro"/>
              <a:cs typeface="Calibri"/>
            </a:endParaRPr>
          </a:p>
          <a:p>
            <a:pPr algn="just">
              <a:buFont typeface="Courier New" panose="02070309020205020404" pitchFamily="49" charset="0"/>
              <a:buChar char="o"/>
            </a:pPr>
            <a:endParaRPr lang="en-US" sz="1800" b="1" dirty="0">
              <a:solidFill>
                <a:srgbClr val="333333"/>
              </a:solidFill>
              <a:latin typeface="Calibri"/>
              <a:ea typeface="Source Sans Pro"/>
              <a:cs typeface="Calibri"/>
            </a:endParaRPr>
          </a:p>
          <a:p>
            <a:pPr algn="just">
              <a:buFont typeface="Courier New" panose="02070309020205020404" pitchFamily="49" charset="0"/>
              <a:buChar char="o"/>
            </a:pPr>
            <a:endParaRPr lang="en-US" sz="1800" b="1" dirty="0">
              <a:solidFill>
                <a:srgbClr val="333333"/>
              </a:solidFill>
              <a:latin typeface="Calibri"/>
              <a:ea typeface="Source Sans Pro"/>
              <a:cs typeface="Calibri"/>
            </a:endParaRPr>
          </a:p>
          <a:p>
            <a:pPr lvl="1" algn="just">
              <a:buFont typeface="Courier New" panose="02070309020205020404" pitchFamily="49" charset="0"/>
              <a:buChar char="o"/>
            </a:pPr>
            <a:endParaRPr lang="en-US" sz="1800" dirty="0">
              <a:solidFill>
                <a:srgbClr val="333333"/>
              </a:solidFill>
              <a:latin typeface="Calibri"/>
              <a:ea typeface="Source Sans Pro"/>
              <a:cs typeface="Calibri"/>
            </a:endParaRPr>
          </a:p>
          <a:p>
            <a:pPr lvl="1" algn="just">
              <a:buFont typeface="Courier New" panose="02070309020205020404" pitchFamily="49" charset="0"/>
              <a:buChar char="o"/>
            </a:pPr>
            <a:r>
              <a:rPr lang="en-US" sz="1800" dirty="0">
                <a:solidFill>
                  <a:srgbClr val="333333"/>
                </a:solidFill>
                <a:latin typeface="Calibri"/>
                <a:ea typeface="Source Sans Pro"/>
                <a:cs typeface="Calibri"/>
              </a:rPr>
              <a:t>Enumerate NetBIOS information to </a:t>
            </a:r>
          </a:p>
          <a:p>
            <a:pPr lvl="1" algn="just">
              <a:buFont typeface="Courier New" panose="02070309020205020404" pitchFamily="49" charset="0"/>
              <a:buChar char="o"/>
            </a:pPr>
            <a:r>
              <a:rPr lang="en-US" sz="1800" dirty="0">
                <a:solidFill>
                  <a:srgbClr val="333333"/>
                </a:solidFill>
                <a:latin typeface="Calibri"/>
                <a:ea typeface="Source Sans Pro"/>
                <a:cs typeface="Calibri"/>
              </a:rPr>
              <a:t>List the computers of the domain.</a:t>
            </a:r>
          </a:p>
          <a:p>
            <a:pPr lvl="1" algn="just">
              <a:buFont typeface="Courier New" panose="02070309020205020404" pitchFamily="49" charset="0"/>
              <a:buChar char="o"/>
            </a:pPr>
            <a:r>
              <a:rPr lang="en-US" sz="1800" dirty="0">
                <a:solidFill>
                  <a:srgbClr val="333333"/>
                </a:solidFill>
                <a:latin typeface="Calibri"/>
                <a:ea typeface="Source Sans Pro"/>
                <a:cs typeface="Calibri"/>
              </a:rPr>
              <a:t>List the shares on the hosts</a:t>
            </a:r>
          </a:p>
          <a:p>
            <a:pPr lvl="1" algn="just">
              <a:buFont typeface="Courier New" panose="02070309020205020404" pitchFamily="49" charset="0"/>
              <a:buChar char="o"/>
            </a:pPr>
            <a:r>
              <a:rPr lang="en-US" sz="1800" dirty="0">
                <a:solidFill>
                  <a:srgbClr val="333333"/>
                </a:solidFill>
                <a:latin typeface="Calibri"/>
                <a:ea typeface="Source Sans Pro"/>
                <a:cs typeface="Calibri"/>
              </a:rPr>
              <a:t>Look for Policies and Passwords</a:t>
            </a:r>
          </a:p>
          <a:p>
            <a:pPr marL="457200" lvl="1" indent="0" algn="just">
              <a:buNone/>
            </a:pPr>
            <a:endParaRPr lang="en-US" sz="1800" dirty="0">
              <a:solidFill>
                <a:srgbClr val="333333"/>
              </a:solidFill>
              <a:latin typeface="Calibri"/>
              <a:ea typeface="Source Sans Pro"/>
              <a:cs typeface="Calibri"/>
            </a:endParaRPr>
          </a:p>
        </p:txBody>
      </p:sp>
      <p:pic>
        <p:nvPicPr>
          <p:cNvPr id="5" name="Picture 4" descr="Clipart - Computer Network Icons">
            <a:extLst>
              <a:ext uri="{FF2B5EF4-FFF2-40B4-BE49-F238E27FC236}">
                <a16:creationId xmlns:a16="http://schemas.microsoft.com/office/drawing/2014/main" id="{39966CE6-F39E-41D3-8A34-55872E521A4C}"/>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7726" b="67025"/>
          <a:stretch/>
        </p:blipFill>
        <p:spPr>
          <a:xfrm>
            <a:off x="5515175" y="1030179"/>
            <a:ext cx="786903" cy="803990"/>
          </a:xfrm>
          <a:prstGeom prst="rect">
            <a:avLst/>
          </a:prstGeom>
        </p:spPr>
      </p:pic>
      <p:pic>
        <p:nvPicPr>
          <p:cNvPr id="6" name="Picture 5" descr="Clipart - Computer Network Icons">
            <a:extLst>
              <a:ext uri="{FF2B5EF4-FFF2-40B4-BE49-F238E27FC236}">
                <a16:creationId xmlns:a16="http://schemas.microsoft.com/office/drawing/2014/main" id="{B9D95BA7-4EE3-4572-A1EC-3158CFDE88B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7880" t="68980"/>
          <a:stretch/>
        </p:blipFill>
        <p:spPr>
          <a:xfrm>
            <a:off x="9742423" y="109728"/>
            <a:ext cx="1914144" cy="1848636"/>
          </a:xfrm>
          <a:prstGeom prst="rect">
            <a:avLst/>
          </a:prstGeom>
        </p:spPr>
      </p:pic>
      <p:pic>
        <p:nvPicPr>
          <p:cNvPr id="7" name="Picture 6" descr="Berkas:Flowchart Line.svg - Wikipedia bahasa Indonesia ...">
            <a:extLst>
              <a:ext uri="{FF2B5EF4-FFF2-40B4-BE49-F238E27FC236}">
                <a16:creationId xmlns:a16="http://schemas.microsoft.com/office/drawing/2014/main" id="{70578308-282C-4CBA-A75A-D9776A2A300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34039" y="1225296"/>
            <a:ext cx="2044144" cy="383277"/>
          </a:xfrm>
          <a:prstGeom prst="rect">
            <a:avLst/>
          </a:prstGeom>
        </p:spPr>
      </p:pic>
      <p:sp>
        <p:nvSpPr>
          <p:cNvPr id="8" name="TextBox 7">
            <a:extLst>
              <a:ext uri="{FF2B5EF4-FFF2-40B4-BE49-F238E27FC236}">
                <a16:creationId xmlns:a16="http://schemas.microsoft.com/office/drawing/2014/main" id="{930071CA-81D1-4786-8649-678F8560FBA1}"/>
              </a:ext>
            </a:extLst>
          </p:cNvPr>
          <p:cNvSpPr txBox="1"/>
          <p:nvPr/>
        </p:nvSpPr>
        <p:spPr>
          <a:xfrm rot="16200000">
            <a:off x="7825279" y="-661546"/>
            <a:ext cx="461665" cy="3575209"/>
          </a:xfrm>
          <a:prstGeom prst="rect">
            <a:avLst/>
          </a:prstGeom>
          <a:noFill/>
        </p:spPr>
        <p:txBody>
          <a:bodyPr vert="eaVert" wrap="none" rtlCol="0">
            <a:spAutoFit/>
          </a:bodyPr>
          <a:lstStyle/>
          <a:p>
            <a:r>
              <a:rPr lang="en-GB" dirty="0"/>
              <a:t>Communication using NetBIOS Name</a:t>
            </a:r>
          </a:p>
        </p:txBody>
      </p:sp>
      <p:sp>
        <p:nvSpPr>
          <p:cNvPr id="9" name="TextBox 8">
            <a:extLst>
              <a:ext uri="{FF2B5EF4-FFF2-40B4-BE49-F238E27FC236}">
                <a16:creationId xmlns:a16="http://schemas.microsoft.com/office/drawing/2014/main" id="{76B8E003-C9C1-419D-9DA4-BC3A6D3C1B35}"/>
              </a:ext>
            </a:extLst>
          </p:cNvPr>
          <p:cNvSpPr txBox="1"/>
          <p:nvPr/>
        </p:nvSpPr>
        <p:spPr>
          <a:xfrm rot="16200000">
            <a:off x="3094462" y="813528"/>
            <a:ext cx="1292662" cy="3921138"/>
          </a:xfrm>
          <a:prstGeom prst="rect">
            <a:avLst/>
          </a:prstGeom>
          <a:noFill/>
        </p:spPr>
        <p:txBody>
          <a:bodyPr vert="eaVert" wrap="none" rtlCol="0">
            <a:spAutoFit/>
          </a:bodyPr>
          <a:lstStyle/>
          <a:p>
            <a:r>
              <a:rPr lang="en-GB" dirty="0"/>
              <a:t>NetBIOS Name:</a:t>
            </a:r>
          </a:p>
          <a:p>
            <a:r>
              <a:rPr lang="en-GB" dirty="0"/>
              <a:t>16 Digits</a:t>
            </a:r>
          </a:p>
          <a:p>
            <a:r>
              <a:rPr lang="en-GB" dirty="0"/>
              <a:t>15 Digits – Device Name</a:t>
            </a:r>
          </a:p>
          <a:p>
            <a:r>
              <a:rPr lang="en-GB" dirty="0"/>
              <a:t>1 Last Digit – Service/ Name Record Type</a:t>
            </a:r>
          </a:p>
        </p:txBody>
      </p:sp>
      <p:pic>
        <p:nvPicPr>
          <p:cNvPr id="10" name="Picture 9" descr="Sirius Infoblog: Adiestramiento Básico de Ethical Hacking">
            <a:extLst>
              <a:ext uri="{FF2B5EF4-FFF2-40B4-BE49-F238E27FC236}">
                <a16:creationId xmlns:a16="http://schemas.microsoft.com/office/drawing/2014/main" id="{3C520F32-3CB1-4EC7-A897-D04A3BF51B1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4720" y="2060978"/>
            <a:ext cx="907158" cy="913329"/>
          </a:xfrm>
          <a:prstGeom prst="rect">
            <a:avLst/>
          </a:prstGeom>
        </p:spPr>
      </p:pic>
      <p:graphicFrame>
        <p:nvGraphicFramePr>
          <p:cNvPr id="3" name="Table 3">
            <a:extLst>
              <a:ext uri="{FF2B5EF4-FFF2-40B4-BE49-F238E27FC236}">
                <a16:creationId xmlns:a16="http://schemas.microsoft.com/office/drawing/2014/main" id="{9B79E51A-5E2A-479A-950E-1CF8F57528C9}"/>
              </a:ext>
            </a:extLst>
          </p:cNvPr>
          <p:cNvGraphicFramePr>
            <a:graphicFrameLocks noGrp="1"/>
          </p:cNvGraphicFramePr>
          <p:nvPr/>
        </p:nvGraphicFramePr>
        <p:xfrm>
          <a:off x="5964606" y="1990392"/>
          <a:ext cx="6115058" cy="3622040"/>
        </p:xfrm>
        <a:graphic>
          <a:graphicData uri="http://schemas.openxmlformats.org/drawingml/2006/table">
            <a:tbl>
              <a:tblPr firstRow="1" bandRow="1">
                <a:tableStyleId>{9D7B26C5-4107-4FEC-AEDC-1716B250A1EF}</a:tableStyleId>
              </a:tblPr>
              <a:tblGrid>
                <a:gridCol w="1204290">
                  <a:extLst>
                    <a:ext uri="{9D8B030D-6E8A-4147-A177-3AD203B41FA5}">
                      <a16:colId xmlns:a16="http://schemas.microsoft.com/office/drawing/2014/main" val="562273690"/>
                    </a:ext>
                  </a:extLst>
                </a:gridCol>
                <a:gridCol w="1280160">
                  <a:extLst>
                    <a:ext uri="{9D8B030D-6E8A-4147-A177-3AD203B41FA5}">
                      <a16:colId xmlns:a16="http://schemas.microsoft.com/office/drawing/2014/main" val="847264381"/>
                    </a:ext>
                  </a:extLst>
                </a:gridCol>
                <a:gridCol w="804672">
                  <a:extLst>
                    <a:ext uri="{9D8B030D-6E8A-4147-A177-3AD203B41FA5}">
                      <a16:colId xmlns:a16="http://schemas.microsoft.com/office/drawing/2014/main" val="4235921414"/>
                    </a:ext>
                  </a:extLst>
                </a:gridCol>
                <a:gridCol w="2825936">
                  <a:extLst>
                    <a:ext uri="{9D8B030D-6E8A-4147-A177-3AD203B41FA5}">
                      <a16:colId xmlns:a16="http://schemas.microsoft.com/office/drawing/2014/main" val="2559563067"/>
                    </a:ext>
                  </a:extLst>
                </a:gridCol>
              </a:tblGrid>
              <a:tr h="370840">
                <a:tc>
                  <a:txBody>
                    <a:bodyPr/>
                    <a:lstStyle/>
                    <a:p>
                      <a:r>
                        <a:rPr lang="en-GB" sz="1400" dirty="0"/>
                        <a:t>Name </a:t>
                      </a:r>
                    </a:p>
                  </a:txBody>
                  <a:tcPr/>
                </a:tc>
                <a:tc>
                  <a:txBody>
                    <a:bodyPr/>
                    <a:lstStyle/>
                    <a:p>
                      <a:r>
                        <a:rPr lang="en-GB" sz="1400" dirty="0"/>
                        <a:t>NetBIOS Code</a:t>
                      </a:r>
                    </a:p>
                  </a:txBody>
                  <a:tcPr/>
                </a:tc>
                <a:tc>
                  <a:txBody>
                    <a:bodyPr/>
                    <a:lstStyle/>
                    <a:p>
                      <a:r>
                        <a:rPr lang="en-GB" sz="1400" dirty="0"/>
                        <a:t>Type</a:t>
                      </a:r>
                    </a:p>
                  </a:txBody>
                  <a:tcPr/>
                </a:tc>
                <a:tc>
                  <a:txBody>
                    <a:bodyPr/>
                    <a:lstStyle/>
                    <a:p>
                      <a:r>
                        <a:rPr lang="en-GB" sz="1400" dirty="0"/>
                        <a:t>Information</a:t>
                      </a:r>
                    </a:p>
                  </a:txBody>
                  <a:tcPr/>
                </a:tc>
                <a:extLst>
                  <a:ext uri="{0D108BD9-81ED-4DB2-BD59-A6C34878D82A}">
                    <a16:rowId xmlns:a16="http://schemas.microsoft.com/office/drawing/2014/main" val="4218598828"/>
                  </a:ext>
                </a:extLst>
              </a:tr>
              <a:tr h="370840">
                <a:tc>
                  <a:txBody>
                    <a:bodyPr/>
                    <a:lstStyle/>
                    <a:p>
                      <a:r>
                        <a:rPr lang="en-GB" sz="1400" dirty="0"/>
                        <a:t>&lt;host name&gt;</a:t>
                      </a:r>
                    </a:p>
                  </a:txBody>
                  <a:tcPr/>
                </a:tc>
                <a:tc>
                  <a:txBody>
                    <a:bodyPr/>
                    <a:lstStyle/>
                    <a:p>
                      <a:r>
                        <a:rPr lang="en-GB" sz="1400" dirty="0"/>
                        <a:t>&lt;00&gt;</a:t>
                      </a:r>
                    </a:p>
                  </a:txBody>
                  <a:tcPr/>
                </a:tc>
                <a:tc>
                  <a:txBody>
                    <a:bodyPr/>
                    <a:lstStyle/>
                    <a:p>
                      <a:r>
                        <a:rPr lang="en-GB" sz="1400" dirty="0"/>
                        <a:t>UNIQUE</a:t>
                      </a:r>
                    </a:p>
                  </a:txBody>
                  <a:tcPr/>
                </a:tc>
                <a:tc>
                  <a:txBody>
                    <a:bodyPr/>
                    <a:lstStyle/>
                    <a:p>
                      <a:pPr algn="just"/>
                      <a:r>
                        <a:rPr lang="en-GB" sz="1400" dirty="0"/>
                        <a:t>Hostname</a:t>
                      </a:r>
                    </a:p>
                  </a:txBody>
                  <a:tcPr/>
                </a:tc>
                <a:extLst>
                  <a:ext uri="{0D108BD9-81ED-4DB2-BD59-A6C34878D82A}">
                    <a16:rowId xmlns:a16="http://schemas.microsoft.com/office/drawing/2014/main" val="613592634"/>
                  </a:ext>
                </a:extLst>
              </a:tr>
              <a:tr h="370840">
                <a:tc>
                  <a:txBody>
                    <a:bodyPr/>
                    <a:lstStyle/>
                    <a:p>
                      <a:r>
                        <a:rPr lang="en-GB" sz="1400" dirty="0"/>
                        <a:t>&lt;domain&gt;</a:t>
                      </a:r>
                    </a:p>
                  </a:txBody>
                  <a:tcPr/>
                </a:tc>
                <a:tc>
                  <a:txBody>
                    <a:bodyPr/>
                    <a:lstStyle/>
                    <a:p>
                      <a:r>
                        <a:rPr lang="en-GB" sz="1400" dirty="0"/>
                        <a:t>&lt;00&gt;</a:t>
                      </a:r>
                    </a:p>
                  </a:txBody>
                  <a:tcPr/>
                </a:tc>
                <a:tc>
                  <a:txBody>
                    <a:bodyPr/>
                    <a:lstStyle/>
                    <a:p>
                      <a:r>
                        <a:rPr lang="en-GB" sz="1400" dirty="0"/>
                        <a:t>GROUP</a:t>
                      </a:r>
                    </a:p>
                  </a:txBody>
                  <a:tcPr/>
                </a:tc>
                <a:tc>
                  <a:txBody>
                    <a:bodyPr/>
                    <a:lstStyle/>
                    <a:p>
                      <a:pPr algn="just"/>
                      <a:r>
                        <a:rPr lang="en-GB" sz="1400" dirty="0"/>
                        <a:t>Domain Name</a:t>
                      </a:r>
                    </a:p>
                  </a:txBody>
                  <a:tcPr/>
                </a:tc>
                <a:extLst>
                  <a:ext uri="{0D108BD9-81ED-4DB2-BD59-A6C34878D82A}">
                    <a16:rowId xmlns:a16="http://schemas.microsoft.com/office/drawing/2014/main" val="3410076032"/>
                  </a:ext>
                </a:extLst>
              </a:tr>
              <a:tr h="370840">
                <a:tc>
                  <a:txBody>
                    <a:bodyPr/>
                    <a:lstStyle/>
                    <a:p>
                      <a:r>
                        <a:rPr lang="en-GB" sz="1400" dirty="0"/>
                        <a:t>&lt;host name&gt;</a:t>
                      </a:r>
                    </a:p>
                  </a:txBody>
                  <a:tcPr/>
                </a:tc>
                <a:tc>
                  <a:txBody>
                    <a:bodyPr/>
                    <a:lstStyle/>
                    <a:p>
                      <a:r>
                        <a:rPr lang="en-GB" sz="1400" dirty="0"/>
                        <a:t>&lt;03&gt;</a:t>
                      </a:r>
                    </a:p>
                  </a:txBody>
                  <a:tcPr/>
                </a:tc>
                <a:tc>
                  <a:txBody>
                    <a:bodyPr/>
                    <a:lstStyle/>
                    <a:p>
                      <a:r>
                        <a:rPr lang="en-GB" sz="1400" dirty="0"/>
                        <a:t>UNIQUE</a:t>
                      </a:r>
                    </a:p>
                  </a:txBody>
                  <a:tcPr/>
                </a:tc>
                <a:tc>
                  <a:txBody>
                    <a:bodyPr/>
                    <a:lstStyle/>
                    <a:p>
                      <a:pPr algn="just"/>
                      <a:r>
                        <a:rPr lang="en-GB" sz="1400" dirty="0"/>
                        <a:t>Messenger Service for the computer</a:t>
                      </a:r>
                    </a:p>
                  </a:txBody>
                  <a:tcPr/>
                </a:tc>
                <a:extLst>
                  <a:ext uri="{0D108BD9-81ED-4DB2-BD59-A6C34878D82A}">
                    <a16:rowId xmlns:a16="http://schemas.microsoft.com/office/drawing/2014/main" val="2970977380"/>
                  </a:ext>
                </a:extLst>
              </a:tr>
              <a:tr h="370840">
                <a:tc>
                  <a:txBody>
                    <a:bodyPr/>
                    <a:lstStyle/>
                    <a:p>
                      <a:r>
                        <a:rPr lang="en-GB" sz="1400" dirty="0"/>
                        <a:t>&lt;user name&gt;</a:t>
                      </a:r>
                    </a:p>
                  </a:txBody>
                  <a:tcPr/>
                </a:tc>
                <a:tc>
                  <a:txBody>
                    <a:bodyPr/>
                    <a:lstStyle/>
                    <a:p>
                      <a:r>
                        <a:rPr lang="en-GB" sz="1400" dirty="0"/>
                        <a:t>&lt;03&gt;</a:t>
                      </a:r>
                    </a:p>
                  </a:txBody>
                  <a:tcPr/>
                </a:tc>
                <a:tc>
                  <a:txBody>
                    <a:bodyPr/>
                    <a:lstStyle/>
                    <a:p>
                      <a:r>
                        <a:rPr lang="en-GB" sz="1400" dirty="0"/>
                        <a:t>UNIQUE</a:t>
                      </a:r>
                    </a:p>
                  </a:txBody>
                  <a:tcPr/>
                </a:tc>
                <a:tc>
                  <a:txBody>
                    <a:bodyPr/>
                    <a:lstStyle/>
                    <a:p>
                      <a:pPr algn="just"/>
                      <a:r>
                        <a:rPr lang="en-GB" sz="1400" dirty="0"/>
                        <a:t>Messenger Service for the user logged in</a:t>
                      </a:r>
                    </a:p>
                  </a:txBody>
                  <a:tcPr/>
                </a:tc>
                <a:extLst>
                  <a:ext uri="{0D108BD9-81ED-4DB2-BD59-A6C34878D82A}">
                    <a16:rowId xmlns:a16="http://schemas.microsoft.com/office/drawing/2014/main" val="866690714"/>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&lt;host name&gt;</a:t>
                      </a:r>
                    </a:p>
                  </a:txBody>
                  <a:tcPr/>
                </a:tc>
                <a:tc>
                  <a:txBody>
                    <a:bodyPr/>
                    <a:lstStyle/>
                    <a:p>
                      <a:r>
                        <a:rPr lang="en-GB" sz="1400" dirty="0"/>
                        <a:t>&lt;20&gt;</a:t>
                      </a:r>
                    </a:p>
                  </a:txBody>
                  <a:tcPr/>
                </a:tc>
                <a:tc>
                  <a:txBody>
                    <a:bodyPr/>
                    <a:lstStyle/>
                    <a:p>
                      <a:r>
                        <a:rPr lang="en-GB" sz="1400" dirty="0"/>
                        <a:t>UNIQUE</a:t>
                      </a:r>
                    </a:p>
                  </a:txBody>
                  <a:tcPr/>
                </a:tc>
                <a:tc>
                  <a:txBody>
                    <a:bodyPr/>
                    <a:lstStyle/>
                    <a:p>
                      <a:pPr algn="just"/>
                      <a:r>
                        <a:rPr lang="en-GB" sz="1400" dirty="0"/>
                        <a:t>Server services running</a:t>
                      </a:r>
                    </a:p>
                  </a:txBody>
                  <a:tcPr/>
                </a:tc>
                <a:extLst>
                  <a:ext uri="{0D108BD9-81ED-4DB2-BD59-A6C34878D82A}">
                    <a16:rowId xmlns:a16="http://schemas.microsoft.com/office/drawing/2014/main" val="3465759998"/>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&lt;domain&gt;</a:t>
                      </a:r>
                    </a:p>
                  </a:txBody>
                  <a:tcPr/>
                </a:tc>
                <a:tc>
                  <a:txBody>
                    <a:bodyPr/>
                    <a:lstStyle/>
                    <a:p>
                      <a:r>
                        <a:rPr lang="en-GB" sz="1400" dirty="0"/>
                        <a:t>&lt;1D&gt;</a:t>
                      </a:r>
                    </a:p>
                  </a:txBody>
                  <a:tcPr/>
                </a:tc>
                <a:tc>
                  <a:txBody>
                    <a:bodyPr/>
                    <a:lstStyle/>
                    <a:p>
                      <a:r>
                        <a:rPr lang="en-GB" sz="1400" dirty="0"/>
                        <a:t>GROUP</a:t>
                      </a:r>
                    </a:p>
                  </a:txBody>
                  <a:tcPr/>
                </a:tc>
                <a:tc>
                  <a:txBody>
                    <a:bodyPr/>
                    <a:lstStyle/>
                    <a:p>
                      <a:pPr algn="just"/>
                      <a:r>
                        <a:rPr lang="en-GB" sz="1400" dirty="0"/>
                        <a:t>Master Browser name for the subnet</a:t>
                      </a:r>
                    </a:p>
                  </a:txBody>
                  <a:tcPr/>
                </a:tc>
                <a:extLst>
                  <a:ext uri="{0D108BD9-81ED-4DB2-BD59-A6C34878D82A}">
                    <a16:rowId xmlns:a16="http://schemas.microsoft.com/office/drawing/2014/main" val="3759413786"/>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&lt;domain&gt;</a:t>
                      </a:r>
                    </a:p>
                  </a:txBody>
                  <a:tcPr/>
                </a:tc>
                <a:tc>
                  <a:txBody>
                    <a:bodyPr/>
                    <a:lstStyle/>
                    <a:p>
                      <a:r>
                        <a:rPr lang="en-GB" sz="1400" dirty="0"/>
                        <a:t>&lt;1B&gt;</a:t>
                      </a:r>
                    </a:p>
                  </a:txBody>
                  <a:tcPr/>
                </a:tc>
                <a:tc>
                  <a:txBody>
                    <a:bodyPr/>
                    <a:lstStyle/>
                    <a:p>
                      <a:r>
                        <a:rPr lang="en-GB" sz="1400" dirty="0"/>
                        <a:t>UNIQUE</a:t>
                      </a:r>
                    </a:p>
                  </a:txBody>
                  <a:tcPr/>
                </a:tc>
                <a:tc>
                  <a:txBody>
                    <a:bodyPr/>
                    <a:lstStyle/>
                    <a:p>
                      <a:pPr algn="just"/>
                      <a:r>
                        <a:rPr lang="en-GB" sz="1400" dirty="0"/>
                        <a:t>Domain Master browser name: identifies the primary domain controller (PDC) for that domain</a:t>
                      </a:r>
                    </a:p>
                  </a:txBody>
                  <a:tcPr/>
                </a:tc>
                <a:extLst>
                  <a:ext uri="{0D108BD9-81ED-4DB2-BD59-A6C34878D82A}">
                    <a16:rowId xmlns:a16="http://schemas.microsoft.com/office/drawing/2014/main" val="969850398"/>
                  </a:ext>
                </a:extLst>
              </a:tr>
            </a:tbl>
          </a:graphicData>
        </a:graphic>
      </p:graphicFrame>
    </p:spTree>
    <p:extLst>
      <p:ext uri="{BB962C8B-B14F-4D97-AF65-F5344CB8AC3E}">
        <p14:creationId xmlns:p14="http://schemas.microsoft.com/office/powerpoint/2010/main" val="168398303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0" y="1"/>
            <a:ext cx="7052553" cy="583660"/>
          </a:xfrm>
        </p:spPr>
        <p:txBody>
          <a:bodyPr>
            <a:normAutofit/>
          </a:bodyPr>
          <a:lstStyle/>
          <a:p>
            <a:r>
              <a:rPr lang="en-US" sz="3200" dirty="0"/>
              <a:t>Enumeration</a:t>
            </a:r>
            <a:endParaRPr lang="en-GB" sz="3200" dirty="0"/>
          </a:p>
        </p:txBody>
      </p:sp>
      <p:sp>
        <p:nvSpPr>
          <p:cNvPr id="14" name="Content Placeholder 2">
            <a:extLst>
              <a:ext uri="{FF2B5EF4-FFF2-40B4-BE49-F238E27FC236}">
                <a16:creationId xmlns:a16="http://schemas.microsoft.com/office/drawing/2014/main" id="{6038C314-1B60-4775-8E3E-37DE4F26EA44}"/>
              </a:ext>
            </a:extLst>
          </p:cNvPr>
          <p:cNvSpPr>
            <a:spLocks noGrp="1"/>
          </p:cNvSpPr>
          <p:nvPr>
            <p:ph idx="1"/>
          </p:nvPr>
        </p:nvSpPr>
        <p:spPr>
          <a:xfrm>
            <a:off x="174720" y="787528"/>
            <a:ext cx="11481847" cy="4845176"/>
          </a:xfrm>
        </p:spPr>
        <p:txBody>
          <a:bodyPr>
            <a:normAutofit/>
          </a:bodyPr>
          <a:lstStyle/>
          <a:p>
            <a:pPr algn="just">
              <a:buFont typeface="Courier New" panose="02070309020205020404" pitchFamily="49" charset="0"/>
              <a:buChar char="o"/>
            </a:pPr>
            <a:r>
              <a:rPr lang="en-US" sz="1800" b="1" dirty="0">
                <a:solidFill>
                  <a:srgbClr val="333333"/>
                </a:solidFill>
                <a:latin typeface="Calibri"/>
                <a:ea typeface="Source Sans Pro"/>
                <a:cs typeface="Calibri"/>
              </a:rPr>
              <a:t>SNMP</a:t>
            </a:r>
          </a:p>
          <a:p>
            <a:pPr lvl="1" algn="just">
              <a:buFont typeface="Courier New" panose="02070309020205020404" pitchFamily="49" charset="0"/>
              <a:buChar char="o"/>
            </a:pPr>
            <a:r>
              <a:rPr lang="en-US" sz="1800" dirty="0">
                <a:solidFill>
                  <a:srgbClr val="333333"/>
                </a:solidFill>
                <a:latin typeface="Calibri"/>
                <a:ea typeface="Source Sans Pro"/>
                <a:cs typeface="Calibri"/>
              </a:rPr>
              <a:t>SNMP has Manager (NMS) and Agent (Each Network Device)</a:t>
            </a:r>
          </a:p>
          <a:p>
            <a:pPr lvl="1" algn="just">
              <a:buFont typeface="Courier New" panose="02070309020205020404" pitchFamily="49" charset="0"/>
              <a:buChar char="o"/>
            </a:pPr>
            <a:r>
              <a:rPr lang="en-US" sz="1800" dirty="0">
                <a:solidFill>
                  <a:srgbClr val="333333"/>
                </a:solidFill>
                <a:latin typeface="Calibri"/>
                <a:ea typeface="Source Sans Pro"/>
                <a:cs typeface="Calibri"/>
              </a:rPr>
              <a:t>SNMP Manager uses 2 passwords to access and configure its Agents. </a:t>
            </a:r>
          </a:p>
          <a:p>
            <a:pPr lvl="2" algn="just">
              <a:buFont typeface="Courier New" panose="02070309020205020404" pitchFamily="49" charset="0"/>
              <a:buChar char="o"/>
            </a:pPr>
            <a:r>
              <a:rPr lang="en-US" sz="1800" dirty="0">
                <a:solidFill>
                  <a:srgbClr val="333333"/>
                </a:solidFill>
                <a:latin typeface="Calibri"/>
                <a:ea typeface="Source Sans Pro"/>
                <a:cs typeface="Calibri"/>
              </a:rPr>
              <a:t>Read Community String: Public. View device Configuration</a:t>
            </a:r>
          </a:p>
          <a:p>
            <a:pPr lvl="2" algn="just">
              <a:buFont typeface="Courier New" panose="02070309020205020404" pitchFamily="49" charset="0"/>
              <a:buChar char="o"/>
            </a:pPr>
            <a:r>
              <a:rPr lang="en-US" sz="1800" dirty="0">
                <a:solidFill>
                  <a:srgbClr val="333333"/>
                </a:solidFill>
                <a:latin typeface="Calibri"/>
                <a:ea typeface="Source Sans Pro"/>
                <a:cs typeface="Calibri"/>
              </a:rPr>
              <a:t>Read/Write community String: Private. Edit Configuration</a:t>
            </a:r>
          </a:p>
          <a:p>
            <a:pPr lvl="1" algn="just">
              <a:buFont typeface="Courier New" panose="02070309020205020404" pitchFamily="49" charset="0"/>
              <a:buChar char="o"/>
            </a:pPr>
            <a:r>
              <a:rPr lang="en-US" sz="1800" dirty="0">
                <a:solidFill>
                  <a:srgbClr val="333333"/>
                </a:solidFill>
                <a:latin typeface="Calibri"/>
                <a:ea typeface="Source Sans Pro"/>
                <a:cs typeface="Calibri"/>
              </a:rPr>
              <a:t>Enumerating user accounts and devices on a Target System</a:t>
            </a:r>
          </a:p>
          <a:p>
            <a:pPr lvl="2" algn="just">
              <a:buFont typeface="Courier New" panose="02070309020205020404" pitchFamily="49" charset="0"/>
              <a:buChar char="o"/>
            </a:pPr>
            <a:r>
              <a:rPr lang="en-US" sz="1800" dirty="0">
                <a:solidFill>
                  <a:srgbClr val="333333"/>
                </a:solidFill>
                <a:latin typeface="Calibri"/>
                <a:ea typeface="Source Sans Pro"/>
                <a:cs typeface="Calibri"/>
              </a:rPr>
              <a:t>Gathers default community strings information and gets details like hosts, intermediate devices, shares, routing tables, ARP tables, network traffic etc.</a:t>
            </a:r>
          </a:p>
          <a:p>
            <a:pPr lvl="1" algn="just">
              <a:buFont typeface="Courier New" panose="02070309020205020404" pitchFamily="49" charset="0"/>
              <a:buChar char="o"/>
            </a:pPr>
            <a:r>
              <a:rPr lang="en-US" sz="1800" dirty="0">
                <a:solidFill>
                  <a:srgbClr val="333333"/>
                </a:solidFill>
                <a:latin typeface="Calibri"/>
                <a:ea typeface="Source Sans Pro"/>
                <a:cs typeface="Calibri"/>
              </a:rPr>
              <a:t>Community Strings are stored in MIB (Management Information Base) which needs to be matched. If not, an error message will be sent to the pre-configured SNMP Manager.</a:t>
            </a:r>
          </a:p>
          <a:p>
            <a:pPr lvl="2" algn="just">
              <a:buFont typeface="Courier New" panose="02070309020205020404" pitchFamily="49" charset="0"/>
              <a:buChar char="o"/>
            </a:pPr>
            <a:r>
              <a:rPr lang="en-US" sz="1800" dirty="0">
                <a:solidFill>
                  <a:srgbClr val="333333"/>
                </a:solidFill>
                <a:latin typeface="Calibri"/>
                <a:ea typeface="Source Sans Pro"/>
                <a:cs typeface="Calibri"/>
              </a:rPr>
              <a:t>MIB is a virtual database with information related to network objects </a:t>
            </a:r>
            <a:r>
              <a:rPr lang="en-US" sz="1800" i="1" dirty="0">
                <a:solidFill>
                  <a:srgbClr val="333333"/>
                </a:solidFill>
                <a:latin typeface="Calibri"/>
                <a:ea typeface="Source Sans Pro"/>
                <a:cs typeface="Calibri"/>
              </a:rPr>
              <a:t>(Scalar Objects – define a single object instance; Tabular Objects – Multiple related object instances are grouped)</a:t>
            </a:r>
            <a:r>
              <a:rPr lang="en-US" sz="1800" dirty="0">
                <a:solidFill>
                  <a:srgbClr val="333333"/>
                </a:solidFill>
                <a:latin typeface="Calibri"/>
                <a:ea typeface="Source Sans Pro"/>
                <a:cs typeface="Calibri"/>
              </a:rPr>
              <a:t> managed used SNMP</a:t>
            </a:r>
          </a:p>
          <a:p>
            <a:pPr lvl="2" algn="just">
              <a:buFont typeface="Courier New" panose="02070309020205020404" pitchFamily="49" charset="0"/>
              <a:buChar char="o"/>
            </a:pPr>
            <a:r>
              <a:rPr lang="en-US" sz="1800" dirty="0">
                <a:solidFill>
                  <a:srgbClr val="333333"/>
                </a:solidFill>
                <a:latin typeface="Calibri"/>
                <a:ea typeface="Source Sans Pro"/>
                <a:cs typeface="Calibri"/>
              </a:rPr>
              <a:t>MIB database is hierarchical, and they are addressed using Object Identifiers (OIDs). OIDs includes counter, string, address, access levels (not accessible, read-only, read-write), size restrictions, range information etc.</a:t>
            </a:r>
          </a:p>
          <a:p>
            <a:pPr lvl="2" algn="just">
              <a:buFont typeface="Courier New" panose="02070309020205020404" pitchFamily="49" charset="0"/>
              <a:buChar char="o"/>
            </a:pPr>
            <a:r>
              <a:rPr lang="en-US" sz="1800" dirty="0">
                <a:solidFill>
                  <a:srgbClr val="333333"/>
                </a:solidFill>
                <a:latin typeface="Calibri"/>
                <a:ea typeface="Source Sans Pro"/>
                <a:cs typeface="Calibri"/>
              </a:rPr>
              <a:t>SNMP uses the MIB’s hierarchical namespace containing Object Identifies (OIDs) to translate the OID numbers into a human-readable display.</a:t>
            </a:r>
          </a:p>
          <a:p>
            <a:pPr marL="914400" lvl="2" indent="0" algn="just">
              <a:buNone/>
            </a:pPr>
            <a:endParaRPr lang="en-US" sz="1800" dirty="0">
              <a:solidFill>
                <a:srgbClr val="333333"/>
              </a:solidFill>
              <a:latin typeface="Calibri"/>
              <a:ea typeface="Source Sans Pro"/>
              <a:cs typeface="Calibri"/>
            </a:endParaRPr>
          </a:p>
        </p:txBody>
      </p:sp>
      <p:grpSp>
        <p:nvGrpSpPr>
          <p:cNvPr id="4" name="Group 3">
            <a:extLst>
              <a:ext uri="{FF2B5EF4-FFF2-40B4-BE49-F238E27FC236}">
                <a16:creationId xmlns:a16="http://schemas.microsoft.com/office/drawing/2014/main" id="{BAA8F4B0-26F3-4FBF-B6C1-C2486FBE7317}"/>
              </a:ext>
            </a:extLst>
          </p:cNvPr>
          <p:cNvGrpSpPr/>
          <p:nvPr/>
        </p:nvGrpSpPr>
        <p:grpSpPr>
          <a:xfrm>
            <a:off x="7420467" y="280082"/>
            <a:ext cx="4596813" cy="2477821"/>
            <a:chOff x="7420467" y="280082"/>
            <a:chExt cx="4596813" cy="2477821"/>
          </a:xfrm>
        </p:grpSpPr>
        <p:sp>
          <p:nvSpPr>
            <p:cNvPr id="9" name="TextBox 8">
              <a:extLst>
                <a:ext uri="{FF2B5EF4-FFF2-40B4-BE49-F238E27FC236}">
                  <a16:creationId xmlns:a16="http://schemas.microsoft.com/office/drawing/2014/main" id="{76B8E003-C9C1-419D-9DA4-BC3A6D3C1B35}"/>
                </a:ext>
              </a:extLst>
            </p:cNvPr>
            <p:cNvSpPr txBox="1"/>
            <p:nvPr/>
          </p:nvSpPr>
          <p:spPr>
            <a:xfrm rot="16200000">
              <a:off x="8357920" y="1026486"/>
              <a:ext cx="461665" cy="1350883"/>
            </a:xfrm>
            <a:prstGeom prst="rect">
              <a:avLst/>
            </a:prstGeom>
            <a:noFill/>
          </p:spPr>
          <p:txBody>
            <a:bodyPr vert="eaVert" wrap="none" rtlCol="0">
              <a:spAutoFit/>
            </a:bodyPr>
            <a:lstStyle/>
            <a:p>
              <a:r>
                <a:rPr lang="en-GB" dirty="0"/>
                <a:t>UDP Port 161</a:t>
              </a:r>
            </a:p>
          </p:txBody>
        </p:sp>
        <p:pic>
          <p:nvPicPr>
            <p:cNvPr id="11" name="Graphic 10" descr="Computer">
              <a:extLst>
                <a:ext uri="{FF2B5EF4-FFF2-40B4-BE49-F238E27FC236}">
                  <a16:creationId xmlns:a16="http://schemas.microsoft.com/office/drawing/2014/main" id="{A02845D2-191B-45F1-AC63-EF54CD73A5EC}"/>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878294" y="787528"/>
              <a:ext cx="914400" cy="914400"/>
            </a:xfrm>
            <a:prstGeom prst="rect">
              <a:avLst/>
            </a:prstGeom>
          </p:spPr>
        </p:pic>
        <p:pic>
          <p:nvPicPr>
            <p:cNvPr id="15" name="Picture 36">
              <a:extLst>
                <a:ext uri="{FF2B5EF4-FFF2-40B4-BE49-F238E27FC236}">
                  <a16:creationId xmlns:a16="http://schemas.microsoft.com/office/drawing/2014/main" id="{EBA84315-8A07-4972-90C7-EA21E1F44F98}"/>
                </a:ext>
              </a:extLst>
            </p:cNvPr>
            <p:cNvPicPr>
              <a:picLocks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025730" y="1676886"/>
              <a:ext cx="928687" cy="538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38">
              <a:extLst>
                <a:ext uri="{FF2B5EF4-FFF2-40B4-BE49-F238E27FC236}">
                  <a16:creationId xmlns:a16="http://schemas.microsoft.com/office/drawing/2014/main" id="{BC8251D6-BD91-46C8-9EC6-E09E0DA46792}"/>
                </a:ext>
              </a:extLst>
            </p:cNvPr>
            <p:cNvPicPr>
              <a:picLocks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974448" y="280082"/>
              <a:ext cx="914400" cy="5381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52">
              <a:extLst>
                <a:ext uri="{FF2B5EF4-FFF2-40B4-BE49-F238E27FC236}">
                  <a16:creationId xmlns:a16="http://schemas.microsoft.com/office/drawing/2014/main" id="{67B00657-DC39-4D0D-825F-351A9D6D30E2}"/>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1099705" y="328422"/>
              <a:ext cx="917575"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18" name="Graphic 17" descr="Transfer outline">
              <a:extLst>
                <a:ext uri="{FF2B5EF4-FFF2-40B4-BE49-F238E27FC236}">
                  <a16:creationId xmlns:a16="http://schemas.microsoft.com/office/drawing/2014/main" id="{1228A403-5E20-434C-B846-C650177752A0}"/>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flipV="1">
              <a:off x="9130664" y="859328"/>
              <a:ext cx="914400" cy="818243"/>
            </a:xfrm>
            <a:prstGeom prst="rect">
              <a:avLst/>
            </a:prstGeom>
          </p:spPr>
        </p:pic>
        <p:sp>
          <p:nvSpPr>
            <p:cNvPr id="19" name="TextBox 18">
              <a:extLst>
                <a:ext uri="{FF2B5EF4-FFF2-40B4-BE49-F238E27FC236}">
                  <a16:creationId xmlns:a16="http://schemas.microsoft.com/office/drawing/2014/main" id="{DE2FC578-6F17-454C-B578-CCFD09888E1E}"/>
                </a:ext>
              </a:extLst>
            </p:cNvPr>
            <p:cNvSpPr txBox="1"/>
            <p:nvPr/>
          </p:nvSpPr>
          <p:spPr>
            <a:xfrm rot="16200000">
              <a:off x="9152914" y="540719"/>
              <a:ext cx="400110" cy="988732"/>
            </a:xfrm>
            <a:prstGeom prst="rect">
              <a:avLst/>
            </a:prstGeom>
            <a:noFill/>
          </p:spPr>
          <p:txBody>
            <a:bodyPr vert="eaVert" wrap="none" rtlCol="0">
              <a:spAutoFit/>
            </a:bodyPr>
            <a:lstStyle/>
            <a:p>
              <a:r>
                <a:rPr lang="en-GB" sz="1400" dirty="0"/>
                <a:t>Get Request</a:t>
              </a:r>
            </a:p>
          </p:txBody>
        </p:sp>
        <p:sp>
          <p:nvSpPr>
            <p:cNvPr id="20" name="TextBox 19">
              <a:extLst>
                <a:ext uri="{FF2B5EF4-FFF2-40B4-BE49-F238E27FC236}">
                  <a16:creationId xmlns:a16="http://schemas.microsoft.com/office/drawing/2014/main" id="{97D7F1B4-A2FE-41C7-8B5E-8DBB5563D099}"/>
                </a:ext>
              </a:extLst>
            </p:cNvPr>
            <p:cNvSpPr txBox="1"/>
            <p:nvPr/>
          </p:nvSpPr>
          <p:spPr>
            <a:xfrm rot="16200000">
              <a:off x="9656559" y="1130092"/>
              <a:ext cx="400110" cy="791307"/>
            </a:xfrm>
            <a:prstGeom prst="rect">
              <a:avLst/>
            </a:prstGeom>
            <a:noFill/>
          </p:spPr>
          <p:txBody>
            <a:bodyPr vert="eaVert" wrap="none" rtlCol="0">
              <a:spAutoFit/>
            </a:bodyPr>
            <a:lstStyle/>
            <a:p>
              <a:r>
                <a:rPr lang="en-GB" sz="1400" dirty="0"/>
                <a:t>Response</a:t>
              </a:r>
            </a:p>
          </p:txBody>
        </p:sp>
        <p:sp>
          <p:nvSpPr>
            <p:cNvPr id="21" name="TextBox 20">
              <a:extLst>
                <a:ext uri="{FF2B5EF4-FFF2-40B4-BE49-F238E27FC236}">
                  <a16:creationId xmlns:a16="http://schemas.microsoft.com/office/drawing/2014/main" id="{F7B6BAC9-C70C-4043-865D-7FF1DFB37912}"/>
                </a:ext>
              </a:extLst>
            </p:cNvPr>
            <p:cNvSpPr txBox="1"/>
            <p:nvPr/>
          </p:nvSpPr>
          <p:spPr>
            <a:xfrm rot="16200000">
              <a:off x="7969014" y="-175181"/>
              <a:ext cx="461665" cy="1558760"/>
            </a:xfrm>
            <a:prstGeom prst="rect">
              <a:avLst/>
            </a:prstGeom>
            <a:noFill/>
          </p:spPr>
          <p:txBody>
            <a:bodyPr vert="eaVert" wrap="none" rtlCol="0">
              <a:spAutoFit/>
            </a:bodyPr>
            <a:lstStyle/>
            <a:p>
              <a:r>
                <a:rPr lang="en-GB" dirty="0"/>
                <a:t>SNMP Manager</a:t>
              </a:r>
            </a:p>
          </p:txBody>
        </p:sp>
        <p:sp>
          <p:nvSpPr>
            <p:cNvPr id="22" name="TextBox 21">
              <a:extLst>
                <a:ext uri="{FF2B5EF4-FFF2-40B4-BE49-F238E27FC236}">
                  <a16:creationId xmlns:a16="http://schemas.microsoft.com/office/drawing/2014/main" id="{FFC9ED3D-157B-4004-851D-19F2D47DF847}"/>
                </a:ext>
              </a:extLst>
            </p:cNvPr>
            <p:cNvSpPr txBox="1"/>
            <p:nvPr/>
          </p:nvSpPr>
          <p:spPr>
            <a:xfrm rot="16200000">
              <a:off x="10868873" y="1848135"/>
              <a:ext cx="461665" cy="1357872"/>
            </a:xfrm>
            <a:prstGeom prst="rect">
              <a:avLst/>
            </a:prstGeom>
            <a:noFill/>
          </p:spPr>
          <p:txBody>
            <a:bodyPr vert="eaVert" wrap="none" rtlCol="0">
              <a:spAutoFit/>
            </a:bodyPr>
            <a:lstStyle/>
            <a:p>
              <a:r>
                <a:rPr lang="en-GB" dirty="0"/>
                <a:t>SNMP Agents</a:t>
              </a:r>
            </a:p>
          </p:txBody>
        </p:sp>
      </p:grpSp>
    </p:spTree>
    <p:extLst>
      <p:ext uri="{BB962C8B-B14F-4D97-AF65-F5344CB8AC3E}">
        <p14:creationId xmlns:p14="http://schemas.microsoft.com/office/powerpoint/2010/main" val="360548270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0" y="1"/>
            <a:ext cx="7052553" cy="583660"/>
          </a:xfrm>
        </p:spPr>
        <p:txBody>
          <a:bodyPr>
            <a:normAutofit/>
          </a:bodyPr>
          <a:lstStyle/>
          <a:p>
            <a:r>
              <a:rPr lang="en-US" sz="3200" dirty="0"/>
              <a:t>Enumeration</a:t>
            </a:r>
            <a:endParaRPr lang="en-GB" sz="3200" dirty="0"/>
          </a:p>
        </p:txBody>
      </p:sp>
      <p:sp>
        <p:nvSpPr>
          <p:cNvPr id="14" name="Content Placeholder 2">
            <a:extLst>
              <a:ext uri="{FF2B5EF4-FFF2-40B4-BE49-F238E27FC236}">
                <a16:creationId xmlns:a16="http://schemas.microsoft.com/office/drawing/2014/main" id="{6038C314-1B60-4775-8E3E-37DE4F26EA44}"/>
              </a:ext>
            </a:extLst>
          </p:cNvPr>
          <p:cNvSpPr>
            <a:spLocks noGrp="1"/>
          </p:cNvSpPr>
          <p:nvPr>
            <p:ph idx="1"/>
          </p:nvPr>
        </p:nvSpPr>
        <p:spPr>
          <a:xfrm>
            <a:off x="174720" y="787528"/>
            <a:ext cx="11481847" cy="4845176"/>
          </a:xfrm>
        </p:spPr>
        <p:txBody>
          <a:bodyPr>
            <a:normAutofit/>
          </a:bodyPr>
          <a:lstStyle/>
          <a:p>
            <a:pPr algn="just">
              <a:buFont typeface="Courier New" panose="02070309020205020404" pitchFamily="49" charset="0"/>
              <a:buChar char="o"/>
            </a:pPr>
            <a:r>
              <a:rPr lang="en-US" sz="1800" b="1" dirty="0">
                <a:solidFill>
                  <a:srgbClr val="333333"/>
                </a:solidFill>
                <a:latin typeface="Calibri"/>
                <a:ea typeface="Source Sans Pro"/>
                <a:cs typeface="Calibri"/>
              </a:rPr>
              <a:t>LDAP</a:t>
            </a:r>
          </a:p>
        </p:txBody>
      </p:sp>
      <p:sp>
        <p:nvSpPr>
          <p:cNvPr id="23" name="Rounded Rectangle 51">
            <a:extLst>
              <a:ext uri="{FF2B5EF4-FFF2-40B4-BE49-F238E27FC236}">
                <a16:creationId xmlns:a16="http://schemas.microsoft.com/office/drawing/2014/main" id="{3CEFA15B-89EB-4C6A-9E34-54E5A24F44B6}"/>
              </a:ext>
            </a:extLst>
          </p:cNvPr>
          <p:cNvSpPr/>
          <p:nvPr/>
        </p:nvSpPr>
        <p:spPr>
          <a:xfrm>
            <a:off x="4793494" y="1902291"/>
            <a:ext cx="2177884" cy="792267"/>
          </a:xfrm>
          <a:prstGeom prst="rect">
            <a:avLst/>
          </a:prstGeom>
          <a:ln/>
        </p:spPr>
        <p:style>
          <a:lnRef idx="1">
            <a:schemeClr val="accent3"/>
          </a:lnRef>
          <a:fillRef idx="3">
            <a:schemeClr val="accent3"/>
          </a:fillRef>
          <a:effectRef idx="2">
            <a:schemeClr val="accent3"/>
          </a:effectRef>
          <a:fontRef idx="minor">
            <a:schemeClr val="lt1"/>
          </a:fontRef>
        </p:style>
        <p:txBody>
          <a:bodyPr rtlCol="0" anchor="ctr"/>
          <a:lstStyle/>
          <a:p>
            <a:r>
              <a:rPr lang="en-US" sz="1400" dirty="0">
                <a:latin typeface="Segoe UI" panose="020B0502040204020203" pitchFamily="34" charset="0"/>
                <a:cs typeface="Segoe UI" panose="020B0502040204020203" pitchFamily="34" charset="0"/>
              </a:rPr>
              <a:t>Email Servers</a:t>
            </a:r>
          </a:p>
          <a:p>
            <a:pPr marL="285750" indent="-285750">
              <a:buFont typeface="Arial" panose="020B0604020202020204" pitchFamily="34" charset="0"/>
              <a:buChar char="•"/>
            </a:pPr>
            <a:r>
              <a:rPr lang="en-US" sz="1400" dirty="0">
                <a:latin typeface="Segoe UI" panose="020B0502040204020203" pitchFamily="34" charset="0"/>
                <a:cs typeface="Segoe UI" panose="020B0502040204020203" pitchFamily="34" charset="0"/>
              </a:rPr>
              <a:t>Mailbox Information</a:t>
            </a:r>
          </a:p>
          <a:p>
            <a:pPr marL="285750" indent="-285750">
              <a:buFont typeface="Arial" panose="020B0604020202020204" pitchFamily="34" charset="0"/>
              <a:buChar char="•"/>
            </a:pPr>
            <a:r>
              <a:rPr lang="en-US" sz="1400" dirty="0">
                <a:latin typeface="Segoe UI" panose="020B0502040204020203" pitchFamily="34" charset="0"/>
                <a:cs typeface="Segoe UI" panose="020B0502040204020203" pitchFamily="34" charset="0"/>
              </a:rPr>
              <a:t>Address Book</a:t>
            </a:r>
          </a:p>
        </p:txBody>
      </p:sp>
      <p:sp>
        <p:nvSpPr>
          <p:cNvPr id="24" name="Rounded Rectangle 17">
            <a:extLst>
              <a:ext uri="{FF2B5EF4-FFF2-40B4-BE49-F238E27FC236}">
                <a16:creationId xmlns:a16="http://schemas.microsoft.com/office/drawing/2014/main" id="{D8C5FB91-68F8-4D7E-9BFF-04544F8F6F3A}"/>
              </a:ext>
            </a:extLst>
          </p:cNvPr>
          <p:cNvSpPr/>
          <p:nvPr/>
        </p:nvSpPr>
        <p:spPr>
          <a:xfrm>
            <a:off x="7113218" y="1939548"/>
            <a:ext cx="2130899" cy="1240424"/>
          </a:xfrm>
          <a:prstGeom prst="rect">
            <a:avLst/>
          </a:prstGeom>
          <a:ln/>
        </p:spPr>
        <p:style>
          <a:lnRef idx="3">
            <a:schemeClr val="lt1"/>
          </a:lnRef>
          <a:fillRef idx="1">
            <a:schemeClr val="accent4"/>
          </a:fillRef>
          <a:effectRef idx="1">
            <a:schemeClr val="accent4"/>
          </a:effectRef>
          <a:fontRef idx="minor">
            <a:schemeClr val="lt1"/>
          </a:fontRef>
        </p:style>
        <p:txBody>
          <a:bodyPr rtlCol="0" anchor="ctr"/>
          <a:lstStyle/>
          <a:p>
            <a:r>
              <a:rPr lang="en-US" sz="1400" dirty="0">
                <a:latin typeface="Segoe UI" panose="020B0502040204020203" pitchFamily="34" charset="0"/>
                <a:cs typeface="Segoe UI" panose="020B0502040204020203" pitchFamily="34" charset="0"/>
              </a:rPr>
              <a:t>Windows User</a:t>
            </a:r>
          </a:p>
          <a:p>
            <a:pPr marL="285750" indent="-285750">
              <a:buFont typeface="Arial" panose="020B0604020202020204" pitchFamily="34" charset="0"/>
              <a:buChar char="•"/>
            </a:pPr>
            <a:r>
              <a:rPr lang="en-US" sz="1400" dirty="0">
                <a:latin typeface="Segoe UI" panose="020B0502040204020203" pitchFamily="34" charset="0"/>
                <a:cs typeface="Segoe UI" panose="020B0502040204020203" pitchFamily="34" charset="0"/>
              </a:rPr>
              <a:t>Account Information</a:t>
            </a:r>
          </a:p>
          <a:p>
            <a:pPr marL="285750" indent="-285750">
              <a:buFont typeface="Arial" panose="020B0604020202020204" pitchFamily="34" charset="0"/>
              <a:buChar char="•"/>
            </a:pPr>
            <a:r>
              <a:rPr lang="en-US" sz="1400" dirty="0">
                <a:latin typeface="Segoe UI" panose="020B0502040204020203" pitchFamily="34" charset="0"/>
                <a:cs typeface="Segoe UI" panose="020B0502040204020203" pitchFamily="34" charset="0"/>
              </a:rPr>
              <a:t>Privileges</a:t>
            </a:r>
          </a:p>
          <a:p>
            <a:pPr marL="285750" indent="-285750">
              <a:buFont typeface="Arial" panose="020B0604020202020204" pitchFamily="34" charset="0"/>
              <a:buChar char="•"/>
            </a:pPr>
            <a:r>
              <a:rPr lang="en-US" sz="1400" dirty="0">
                <a:latin typeface="Segoe UI" panose="020B0502040204020203" pitchFamily="34" charset="0"/>
                <a:cs typeface="Segoe UI" panose="020B0502040204020203" pitchFamily="34" charset="0"/>
              </a:rPr>
              <a:t>Profiles</a:t>
            </a:r>
          </a:p>
          <a:p>
            <a:pPr marL="285750" indent="-285750">
              <a:buFont typeface="Arial" panose="020B0604020202020204" pitchFamily="34" charset="0"/>
              <a:buChar char="•"/>
            </a:pPr>
            <a:r>
              <a:rPr lang="en-US" sz="1400" dirty="0">
                <a:latin typeface="Segoe UI" panose="020B0502040204020203" pitchFamily="34" charset="0"/>
                <a:cs typeface="Segoe UI" panose="020B0502040204020203" pitchFamily="34" charset="0"/>
              </a:rPr>
              <a:t>Policies</a:t>
            </a:r>
          </a:p>
        </p:txBody>
      </p:sp>
      <p:sp>
        <p:nvSpPr>
          <p:cNvPr id="25" name="TextBox 24">
            <a:extLst>
              <a:ext uri="{FF2B5EF4-FFF2-40B4-BE49-F238E27FC236}">
                <a16:creationId xmlns:a16="http://schemas.microsoft.com/office/drawing/2014/main" id="{71F258CC-5EEE-43FB-AB18-9799EED8D07A}"/>
              </a:ext>
            </a:extLst>
          </p:cNvPr>
          <p:cNvSpPr txBox="1"/>
          <p:nvPr/>
        </p:nvSpPr>
        <p:spPr>
          <a:xfrm>
            <a:off x="206609" y="1327651"/>
            <a:ext cx="2478838" cy="1384995"/>
          </a:xfrm>
          <a:prstGeom prst="rect">
            <a:avLst/>
          </a:prstGeom>
          <a:ln/>
        </p:spPr>
        <p:style>
          <a:lnRef idx="0">
            <a:schemeClr val="accent6"/>
          </a:lnRef>
          <a:fillRef idx="3">
            <a:schemeClr val="accent6"/>
          </a:fillRef>
          <a:effectRef idx="3">
            <a:schemeClr val="accent6"/>
          </a:effectRef>
          <a:fontRef idx="minor">
            <a:schemeClr val="lt1"/>
          </a:fontRef>
        </p:style>
        <p:txBody>
          <a:bodyPr wrap="square" rtlCol="0">
            <a:spAutoFit/>
          </a:bodyPr>
          <a:lstStyle/>
          <a:p>
            <a:r>
              <a:rPr lang="en-US" sz="1400" b="1" dirty="0">
                <a:latin typeface="Segoe UI" panose="020B0502040204020203" pitchFamily="34" charset="0"/>
                <a:cs typeface="Segoe UI" panose="020B0502040204020203" pitchFamily="34" charset="0"/>
              </a:rPr>
              <a:t>Active Directory LD Services</a:t>
            </a:r>
          </a:p>
          <a:p>
            <a:endParaRPr lang="en-US" sz="1400" b="1" dirty="0">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US" sz="1400" b="1" dirty="0">
                <a:latin typeface="Segoe UI" panose="020B0502040204020203" pitchFamily="34" charset="0"/>
                <a:cs typeface="Segoe UI" panose="020B0502040204020203" pitchFamily="34" charset="0"/>
              </a:rPr>
              <a:t>Manageability</a:t>
            </a:r>
          </a:p>
          <a:p>
            <a:pPr marL="285750" indent="-285750">
              <a:buFont typeface="Arial" panose="020B0604020202020204" pitchFamily="34" charset="0"/>
              <a:buChar char="•"/>
            </a:pPr>
            <a:r>
              <a:rPr lang="en-US" sz="1400" b="1" dirty="0">
                <a:latin typeface="Segoe UI" panose="020B0502040204020203" pitchFamily="34" charset="0"/>
                <a:cs typeface="Segoe UI" panose="020B0502040204020203" pitchFamily="34" charset="0"/>
              </a:rPr>
              <a:t>Security</a:t>
            </a:r>
          </a:p>
          <a:p>
            <a:pPr marL="285750" indent="-285750">
              <a:buFont typeface="Arial" panose="020B0604020202020204" pitchFamily="34" charset="0"/>
              <a:buChar char="•"/>
            </a:pPr>
            <a:r>
              <a:rPr lang="en-US" sz="1400" b="1" dirty="0">
                <a:latin typeface="Segoe UI" panose="020B0502040204020203" pitchFamily="34" charset="0"/>
                <a:cs typeface="Segoe UI" panose="020B0502040204020203" pitchFamily="34" charset="0"/>
              </a:rPr>
              <a:t>Interoperability</a:t>
            </a:r>
          </a:p>
        </p:txBody>
      </p:sp>
      <p:cxnSp>
        <p:nvCxnSpPr>
          <p:cNvPr id="26" name="Straight Connector 25">
            <a:extLst>
              <a:ext uri="{FF2B5EF4-FFF2-40B4-BE49-F238E27FC236}">
                <a16:creationId xmlns:a16="http://schemas.microsoft.com/office/drawing/2014/main" id="{F1E10E85-AED4-4A76-9C89-4E0778C48C95}"/>
              </a:ext>
            </a:extLst>
          </p:cNvPr>
          <p:cNvCxnSpPr/>
          <p:nvPr/>
        </p:nvCxnSpPr>
        <p:spPr>
          <a:xfrm>
            <a:off x="2672473" y="1609824"/>
            <a:ext cx="8728003" cy="10294"/>
          </a:xfrm>
          <a:prstGeom prst="line">
            <a:avLst/>
          </a:prstGeom>
        </p:spPr>
        <p:style>
          <a:lnRef idx="3">
            <a:schemeClr val="accent6"/>
          </a:lnRef>
          <a:fillRef idx="0">
            <a:schemeClr val="accent6"/>
          </a:fillRef>
          <a:effectRef idx="2">
            <a:schemeClr val="accent6"/>
          </a:effectRef>
          <a:fontRef idx="minor">
            <a:schemeClr val="tx1"/>
          </a:fontRef>
        </p:style>
      </p:cxnSp>
      <p:sp>
        <p:nvSpPr>
          <p:cNvPr id="27" name="Rounded Rectangle 17">
            <a:extLst>
              <a:ext uri="{FF2B5EF4-FFF2-40B4-BE49-F238E27FC236}">
                <a16:creationId xmlns:a16="http://schemas.microsoft.com/office/drawing/2014/main" id="{DE07D3C8-4B0F-455C-ACA5-D2B610883A1B}"/>
              </a:ext>
            </a:extLst>
          </p:cNvPr>
          <p:cNvSpPr/>
          <p:nvPr/>
        </p:nvSpPr>
        <p:spPr>
          <a:xfrm>
            <a:off x="9314607" y="1714241"/>
            <a:ext cx="2612712" cy="1168366"/>
          </a:xfrm>
          <a:prstGeom prst="rect">
            <a:avLst/>
          </a:prstGeom>
          <a:ln/>
        </p:spPr>
        <p:style>
          <a:lnRef idx="3">
            <a:schemeClr val="lt1"/>
          </a:lnRef>
          <a:fillRef idx="1">
            <a:schemeClr val="accent4"/>
          </a:fillRef>
          <a:effectRef idx="1">
            <a:schemeClr val="accent4"/>
          </a:effectRef>
          <a:fontRef idx="minor">
            <a:schemeClr val="lt1"/>
          </a:fontRef>
        </p:style>
        <p:txBody>
          <a:bodyPr rtlCol="0" anchor="ctr"/>
          <a:lstStyle/>
          <a:p>
            <a:r>
              <a:rPr lang="en-US" sz="1400" dirty="0">
                <a:latin typeface="Segoe UI" panose="020B0502040204020203" pitchFamily="34" charset="0"/>
                <a:cs typeface="Segoe UI" panose="020B0502040204020203" pitchFamily="34" charset="0"/>
              </a:rPr>
              <a:t>Application</a:t>
            </a:r>
          </a:p>
          <a:p>
            <a:pPr marL="285750" indent="-285750">
              <a:buFont typeface="Arial" panose="020B0604020202020204" pitchFamily="34" charset="0"/>
              <a:buChar char="•"/>
            </a:pPr>
            <a:r>
              <a:rPr lang="en-US" sz="1400" dirty="0">
                <a:latin typeface="Segoe UI" panose="020B0502040204020203" pitchFamily="34" charset="0"/>
                <a:cs typeface="Segoe UI" panose="020B0502040204020203" pitchFamily="34" charset="0"/>
              </a:rPr>
              <a:t>Server </a:t>
            </a:r>
            <a:r>
              <a:rPr lang="en-US" sz="1400" dirty="0" err="1">
                <a:latin typeface="Segoe UI" panose="020B0502040204020203" pitchFamily="34" charset="0"/>
                <a:cs typeface="Segoe UI" panose="020B0502040204020203" pitchFamily="34" charset="0"/>
              </a:rPr>
              <a:t>Config</a:t>
            </a:r>
            <a:endParaRPr lang="en-US" sz="1400" dirty="0">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US" sz="1400" dirty="0">
                <a:latin typeface="Segoe UI" panose="020B0502040204020203" pitchFamily="34" charset="0"/>
                <a:cs typeface="Segoe UI" panose="020B0502040204020203" pitchFamily="34" charset="0"/>
              </a:rPr>
              <a:t>SSO</a:t>
            </a:r>
          </a:p>
          <a:p>
            <a:pPr marL="285750" indent="-285750">
              <a:buFont typeface="Arial" panose="020B0604020202020204" pitchFamily="34" charset="0"/>
              <a:buChar char="•"/>
            </a:pPr>
            <a:r>
              <a:rPr lang="en-US" sz="1400" dirty="0">
                <a:latin typeface="Segoe UI" panose="020B0502040204020203" pitchFamily="34" charset="0"/>
                <a:cs typeface="Segoe UI" panose="020B0502040204020203" pitchFamily="34" charset="0"/>
              </a:rPr>
              <a:t>App-Specific Directory Info</a:t>
            </a:r>
          </a:p>
        </p:txBody>
      </p:sp>
      <p:sp>
        <p:nvSpPr>
          <p:cNvPr id="28" name="Rounded Rectangle 51">
            <a:extLst>
              <a:ext uri="{FF2B5EF4-FFF2-40B4-BE49-F238E27FC236}">
                <a16:creationId xmlns:a16="http://schemas.microsoft.com/office/drawing/2014/main" id="{C94C41CC-B49B-42A2-908D-34F1E405A2F9}"/>
              </a:ext>
            </a:extLst>
          </p:cNvPr>
          <p:cNvSpPr/>
          <p:nvPr/>
        </p:nvSpPr>
        <p:spPr>
          <a:xfrm>
            <a:off x="2853818" y="2127979"/>
            <a:ext cx="1826611" cy="991330"/>
          </a:xfrm>
          <a:prstGeom prst="rect">
            <a:avLst/>
          </a:prstGeom>
          <a:ln/>
        </p:spPr>
        <p:style>
          <a:lnRef idx="1">
            <a:schemeClr val="accent3"/>
          </a:lnRef>
          <a:fillRef idx="3">
            <a:schemeClr val="accent3"/>
          </a:fillRef>
          <a:effectRef idx="2">
            <a:schemeClr val="accent3"/>
          </a:effectRef>
          <a:fontRef idx="minor">
            <a:schemeClr val="lt1"/>
          </a:fontRef>
        </p:style>
        <p:txBody>
          <a:bodyPr rtlCol="0" anchor="ctr"/>
          <a:lstStyle/>
          <a:p>
            <a:r>
              <a:rPr lang="en-US" sz="1400" dirty="0">
                <a:latin typeface="Segoe UI" panose="020B0502040204020203" pitchFamily="34" charset="0"/>
                <a:cs typeface="Segoe UI" panose="020B0502040204020203" pitchFamily="34" charset="0"/>
              </a:rPr>
              <a:t>Network Devices</a:t>
            </a:r>
          </a:p>
          <a:p>
            <a:pPr marL="285750" indent="-285750">
              <a:buFont typeface="Arial" panose="020B0604020202020204" pitchFamily="34" charset="0"/>
              <a:buChar char="•"/>
            </a:pPr>
            <a:r>
              <a:rPr lang="en-US" sz="1400" dirty="0" err="1">
                <a:latin typeface="Segoe UI" panose="020B0502040204020203" pitchFamily="34" charset="0"/>
                <a:cs typeface="Segoe UI" panose="020B0502040204020203" pitchFamily="34" charset="0"/>
              </a:rPr>
              <a:t>Config</a:t>
            </a:r>
            <a:endParaRPr lang="en-US" sz="1400" dirty="0">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US" sz="1400" dirty="0" err="1">
                <a:latin typeface="Segoe UI" panose="020B0502040204020203" pitchFamily="34" charset="0"/>
                <a:cs typeface="Segoe UI" panose="020B0502040204020203" pitchFamily="34" charset="0"/>
              </a:rPr>
              <a:t>QoS</a:t>
            </a:r>
            <a:r>
              <a:rPr lang="en-US" sz="1400" dirty="0">
                <a:latin typeface="Segoe UI" panose="020B0502040204020203" pitchFamily="34" charset="0"/>
                <a:cs typeface="Segoe UI" panose="020B0502040204020203" pitchFamily="34" charset="0"/>
              </a:rPr>
              <a:t> Policy</a:t>
            </a:r>
          </a:p>
          <a:p>
            <a:pPr marL="285750" indent="-285750">
              <a:buFont typeface="Arial" panose="020B0604020202020204" pitchFamily="34" charset="0"/>
              <a:buChar char="•"/>
            </a:pPr>
            <a:r>
              <a:rPr lang="en-US" sz="1400" dirty="0">
                <a:latin typeface="Segoe UI" panose="020B0502040204020203" pitchFamily="34" charset="0"/>
                <a:cs typeface="Segoe UI" panose="020B0502040204020203" pitchFamily="34" charset="0"/>
              </a:rPr>
              <a:t>Security Policy</a:t>
            </a:r>
          </a:p>
        </p:txBody>
      </p:sp>
      <p:sp>
        <p:nvSpPr>
          <p:cNvPr id="29" name="Rectangle 28">
            <a:extLst>
              <a:ext uri="{FF2B5EF4-FFF2-40B4-BE49-F238E27FC236}">
                <a16:creationId xmlns:a16="http://schemas.microsoft.com/office/drawing/2014/main" id="{C9E5C970-D926-47BE-B0B0-9E6129BC516F}"/>
              </a:ext>
            </a:extLst>
          </p:cNvPr>
          <p:cNvSpPr/>
          <p:nvPr/>
        </p:nvSpPr>
        <p:spPr>
          <a:xfrm>
            <a:off x="2672473" y="1324652"/>
            <a:ext cx="9344807" cy="590931"/>
          </a:xfrm>
          <a:prstGeom prst="rect">
            <a:avLst/>
          </a:prstGeom>
        </p:spPr>
        <p:txBody>
          <a:bodyPr wrap="square">
            <a:spAutoFit/>
          </a:bodyPr>
          <a:lstStyle/>
          <a:p>
            <a:pPr marL="182563" lvl="1" indent="-182563" algn="just">
              <a:lnSpc>
                <a:spcPct val="90000"/>
              </a:lnSpc>
              <a:spcBef>
                <a:spcPts val="500"/>
              </a:spcBef>
              <a:buFont typeface="Courier New" panose="02070309020205020404" pitchFamily="49" charset="0"/>
              <a:buChar char="o"/>
            </a:pPr>
            <a:r>
              <a:rPr lang="en-US" dirty="0">
                <a:solidFill>
                  <a:srgbClr val="333333"/>
                </a:solidFill>
                <a:latin typeface="Calibri"/>
                <a:cs typeface="Calibri"/>
              </a:rPr>
              <a:t>AD LDS is a hierarchical file-based directory store with directory information source and the service that makes the information available and usable</a:t>
            </a:r>
          </a:p>
        </p:txBody>
      </p:sp>
      <p:pic>
        <p:nvPicPr>
          <p:cNvPr id="30" name="Picture 29" descr="Sirius Infoblog: Adiestramiento Básico de Ethical Hacking">
            <a:extLst>
              <a:ext uri="{FF2B5EF4-FFF2-40B4-BE49-F238E27FC236}">
                <a16:creationId xmlns:a16="http://schemas.microsoft.com/office/drawing/2014/main" id="{DFCB7ED8-5A28-43C4-9B03-912451232C7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6609" y="3828818"/>
            <a:ext cx="907158" cy="913329"/>
          </a:xfrm>
          <a:prstGeom prst="rect">
            <a:avLst/>
          </a:prstGeom>
        </p:spPr>
      </p:pic>
      <p:sp>
        <p:nvSpPr>
          <p:cNvPr id="31" name="Rectangle 30">
            <a:extLst>
              <a:ext uri="{FF2B5EF4-FFF2-40B4-BE49-F238E27FC236}">
                <a16:creationId xmlns:a16="http://schemas.microsoft.com/office/drawing/2014/main" id="{06B0EF6C-460B-47AF-A282-DE762AC69127}"/>
              </a:ext>
            </a:extLst>
          </p:cNvPr>
          <p:cNvSpPr/>
          <p:nvPr/>
        </p:nvSpPr>
        <p:spPr>
          <a:xfrm>
            <a:off x="1446028" y="4056214"/>
            <a:ext cx="9344807" cy="1217769"/>
          </a:xfrm>
          <a:prstGeom prst="rect">
            <a:avLst/>
          </a:prstGeom>
        </p:spPr>
        <p:txBody>
          <a:bodyPr wrap="square">
            <a:spAutoFit/>
          </a:bodyPr>
          <a:lstStyle/>
          <a:p>
            <a:pPr marL="285750" lvl="1" indent="-285750" algn="just">
              <a:lnSpc>
                <a:spcPct val="90000"/>
              </a:lnSpc>
              <a:spcBef>
                <a:spcPts val="500"/>
              </a:spcBef>
              <a:buFont typeface="Wingdings" panose="05000000000000000000" pitchFamily="2" charset="2"/>
              <a:buChar char="Ø"/>
            </a:pPr>
            <a:r>
              <a:rPr lang="en-US" dirty="0">
                <a:solidFill>
                  <a:srgbClr val="333333"/>
                </a:solidFill>
                <a:latin typeface="Calibri"/>
                <a:cs typeface="Calibri"/>
              </a:rPr>
              <a:t>Queries LDAP services and gets information like usernames, department details, address etc.</a:t>
            </a:r>
          </a:p>
          <a:p>
            <a:pPr marL="285750" lvl="1" indent="-285750" algn="just">
              <a:lnSpc>
                <a:spcPct val="90000"/>
              </a:lnSpc>
              <a:spcBef>
                <a:spcPts val="500"/>
              </a:spcBef>
              <a:buFont typeface="Wingdings" panose="05000000000000000000" pitchFamily="2" charset="2"/>
              <a:buChar char="Ø"/>
            </a:pPr>
            <a:endParaRPr lang="en-US" dirty="0">
              <a:solidFill>
                <a:srgbClr val="333333"/>
              </a:solidFill>
              <a:latin typeface="Calibri"/>
              <a:cs typeface="Calibri"/>
            </a:endParaRPr>
          </a:p>
          <a:p>
            <a:pPr marL="285750" lvl="1" indent="-285750" algn="just">
              <a:lnSpc>
                <a:spcPct val="90000"/>
              </a:lnSpc>
              <a:spcBef>
                <a:spcPts val="500"/>
              </a:spcBef>
              <a:buFont typeface="Wingdings" panose="05000000000000000000" pitchFamily="2" charset="2"/>
              <a:buChar char="Ø"/>
            </a:pPr>
            <a:r>
              <a:rPr lang="en-US" dirty="0">
                <a:solidFill>
                  <a:srgbClr val="333333"/>
                </a:solidFill>
                <a:latin typeface="Calibri"/>
                <a:cs typeface="Calibri"/>
              </a:rPr>
              <a:t>Tools like LDAP Admi Tools, LDAP Search, Active Directory Explorer could be used to enumerated LDAP.</a:t>
            </a:r>
          </a:p>
        </p:txBody>
      </p:sp>
    </p:spTree>
    <p:extLst>
      <p:ext uri="{BB962C8B-B14F-4D97-AF65-F5344CB8AC3E}">
        <p14:creationId xmlns:p14="http://schemas.microsoft.com/office/powerpoint/2010/main" val="5402471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0" y="1"/>
            <a:ext cx="7052553" cy="583660"/>
          </a:xfrm>
        </p:spPr>
        <p:txBody>
          <a:bodyPr>
            <a:normAutofit/>
          </a:bodyPr>
          <a:lstStyle/>
          <a:p>
            <a:r>
              <a:rPr lang="en-US" sz="3200" dirty="0"/>
              <a:t>Enumeration</a:t>
            </a:r>
            <a:endParaRPr lang="en-GB" sz="3200" dirty="0"/>
          </a:p>
        </p:txBody>
      </p:sp>
      <p:sp>
        <p:nvSpPr>
          <p:cNvPr id="14" name="Content Placeholder 2">
            <a:extLst>
              <a:ext uri="{FF2B5EF4-FFF2-40B4-BE49-F238E27FC236}">
                <a16:creationId xmlns:a16="http://schemas.microsoft.com/office/drawing/2014/main" id="{6038C314-1B60-4775-8E3E-37DE4F26EA44}"/>
              </a:ext>
            </a:extLst>
          </p:cNvPr>
          <p:cNvSpPr>
            <a:spLocks noGrp="1"/>
          </p:cNvSpPr>
          <p:nvPr>
            <p:ph idx="1"/>
          </p:nvPr>
        </p:nvSpPr>
        <p:spPr>
          <a:xfrm>
            <a:off x="272256" y="583661"/>
            <a:ext cx="11919744" cy="4845176"/>
          </a:xfrm>
        </p:spPr>
        <p:txBody>
          <a:bodyPr>
            <a:normAutofit/>
          </a:bodyPr>
          <a:lstStyle/>
          <a:p>
            <a:pPr algn="just">
              <a:buFont typeface="Courier New" panose="02070309020205020404" pitchFamily="49" charset="0"/>
              <a:buChar char="o"/>
            </a:pPr>
            <a:r>
              <a:rPr lang="en-US" sz="1800" b="1" dirty="0">
                <a:solidFill>
                  <a:srgbClr val="333333"/>
                </a:solidFill>
                <a:latin typeface="Calibri"/>
                <a:ea typeface="Source Sans Pro"/>
                <a:cs typeface="Calibri"/>
              </a:rPr>
              <a:t>NTP</a:t>
            </a:r>
          </a:p>
          <a:p>
            <a:pPr algn="just">
              <a:buFont typeface="Courier New" panose="02070309020205020404" pitchFamily="49" charset="0"/>
              <a:buChar char="o"/>
            </a:pPr>
            <a:endParaRPr lang="en-US" sz="1800" b="1" dirty="0">
              <a:solidFill>
                <a:srgbClr val="333333"/>
              </a:solidFill>
              <a:latin typeface="Calibri"/>
              <a:ea typeface="Source Sans Pro"/>
              <a:cs typeface="Calibri"/>
            </a:endParaRPr>
          </a:p>
          <a:p>
            <a:pPr algn="just">
              <a:buFont typeface="Courier New" panose="02070309020205020404" pitchFamily="49" charset="0"/>
              <a:buChar char="o"/>
            </a:pPr>
            <a:endParaRPr lang="en-US" sz="1800" b="1" dirty="0">
              <a:solidFill>
                <a:srgbClr val="333333"/>
              </a:solidFill>
              <a:latin typeface="Calibri"/>
              <a:ea typeface="Source Sans Pro"/>
              <a:cs typeface="Calibri"/>
            </a:endParaRPr>
          </a:p>
          <a:p>
            <a:pPr algn="just">
              <a:buFont typeface="Courier New" panose="02070309020205020404" pitchFamily="49" charset="0"/>
              <a:buChar char="o"/>
            </a:pPr>
            <a:endParaRPr lang="en-US" sz="1800" b="1" dirty="0">
              <a:solidFill>
                <a:srgbClr val="333333"/>
              </a:solidFill>
              <a:latin typeface="Calibri"/>
              <a:ea typeface="Source Sans Pro"/>
              <a:cs typeface="Calibri"/>
            </a:endParaRPr>
          </a:p>
          <a:p>
            <a:pPr algn="just" eaLnBrk="0" hangingPunct="0">
              <a:buFont typeface="Courier New" panose="02070309020205020404" pitchFamily="49" charset="0"/>
              <a:buChar char="o"/>
            </a:pPr>
            <a:r>
              <a:rPr lang="en-US" sz="1800" b="1" dirty="0">
                <a:solidFill>
                  <a:srgbClr val="000000"/>
                </a:solidFill>
              </a:rPr>
              <a:t>Network Time Protocol </a:t>
            </a:r>
            <a:r>
              <a:rPr lang="en-US" sz="1800" dirty="0">
                <a:solidFill>
                  <a:srgbClr val="000000"/>
                </a:solidFill>
              </a:rPr>
              <a:t>(NTP) is used to </a:t>
            </a:r>
            <a:r>
              <a:rPr lang="en-US" sz="1800" b="1" i="1" dirty="0">
                <a:solidFill>
                  <a:srgbClr val="7030A0"/>
                </a:solidFill>
              </a:rPr>
              <a:t>synchronize a set of network clocks in a distributed client/server architecture</a:t>
            </a:r>
            <a:r>
              <a:rPr lang="en-US" sz="1800" dirty="0">
                <a:solidFill>
                  <a:srgbClr val="000000"/>
                </a:solidFill>
              </a:rPr>
              <a:t>. </a:t>
            </a:r>
          </a:p>
          <a:p>
            <a:pPr algn="just" eaLnBrk="0" hangingPunct="0">
              <a:buFont typeface="Courier New" panose="02070309020205020404" pitchFamily="49" charset="0"/>
              <a:buChar char="o"/>
            </a:pPr>
            <a:r>
              <a:rPr lang="en-US" sz="1800" dirty="0">
                <a:solidFill>
                  <a:srgbClr val="000000"/>
                </a:solidFill>
              </a:rPr>
              <a:t>NTP is a </a:t>
            </a:r>
            <a:r>
              <a:rPr lang="en-US" sz="1800" b="1" i="1" dirty="0">
                <a:solidFill>
                  <a:srgbClr val="7030A0"/>
                </a:solidFill>
              </a:rPr>
              <a:t>UDP-based protocol </a:t>
            </a:r>
            <a:r>
              <a:rPr lang="en-US" sz="1800" dirty="0">
                <a:solidFill>
                  <a:srgbClr val="000000"/>
                </a:solidFill>
              </a:rPr>
              <a:t>that connects with </a:t>
            </a:r>
            <a:r>
              <a:rPr lang="en-US" sz="1800" dirty="0">
                <a:solidFill>
                  <a:srgbClr val="7030A0"/>
                </a:solidFill>
              </a:rPr>
              <a:t>servers</a:t>
            </a:r>
            <a:r>
              <a:rPr lang="en-US" sz="1800" dirty="0">
                <a:solidFill>
                  <a:srgbClr val="000000"/>
                </a:solidFill>
              </a:rPr>
              <a:t> on </a:t>
            </a:r>
            <a:r>
              <a:rPr lang="en-US" sz="1800" b="1" i="1" dirty="0">
                <a:solidFill>
                  <a:srgbClr val="7030A0"/>
                </a:solidFill>
              </a:rPr>
              <a:t>port 123</a:t>
            </a:r>
            <a:r>
              <a:rPr lang="en-US" sz="1800" dirty="0">
                <a:solidFill>
                  <a:srgbClr val="000000"/>
                </a:solidFill>
              </a:rPr>
              <a:t>. The </a:t>
            </a:r>
            <a:r>
              <a:rPr lang="en-US" sz="1800" dirty="0">
                <a:solidFill>
                  <a:srgbClr val="7030A0"/>
                </a:solidFill>
              </a:rPr>
              <a:t>client</a:t>
            </a:r>
            <a:r>
              <a:rPr lang="en-US" sz="1800" dirty="0">
                <a:solidFill>
                  <a:srgbClr val="000000"/>
                </a:solidFill>
              </a:rPr>
              <a:t> source </a:t>
            </a:r>
            <a:r>
              <a:rPr lang="en-US" sz="1800" b="1" i="1" dirty="0">
                <a:solidFill>
                  <a:srgbClr val="7030A0"/>
                </a:solidFill>
              </a:rPr>
              <a:t>port </a:t>
            </a:r>
            <a:r>
              <a:rPr lang="en-US" sz="1800" dirty="0">
                <a:solidFill>
                  <a:srgbClr val="7030A0"/>
                </a:solidFill>
              </a:rPr>
              <a:t>is </a:t>
            </a:r>
            <a:r>
              <a:rPr lang="en-US" sz="1800" b="1" i="1" dirty="0">
                <a:solidFill>
                  <a:srgbClr val="7030A0"/>
                </a:solidFill>
              </a:rPr>
              <a:t>dynamic</a:t>
            </a:r>
            <a:r>
              <a:rPr lang="en-US" sz="1800" dirty="0">
                <a:solidFill>
                  <a:srgbClr val="000000"/>
                </a:solidFill>
              </a:rPr>
              <a:t>. The Time zone in Cisco devices is </a:t>
            </a:r>
            <a:r>
              <a:rPr lang="en-US" sz="1800" b="1" i="1" dirty="0">
                <a:solidFill>
                  <a:srgbClr val="0070C0"/>
                </a:solidFill>
              </a:rPr>
              <a:t>UTC</a:t>
            </a:r>
          </a:p>
          <a:p>
            <a:pPr algn="just" eaLnBrk="0" hangingPunct="0">
              <a:buFont typeface="Courier New" panose="02070309020205020404" pitchFamily="49" charset="0"/>
              <a:buChar char="o"/>
            </a:pPr>
            <a:r>
              <a:rPr lang="en-US" sz="1800" dirty="0">
                <a:solidFill>
                  <a:srgbClr val="000000"/>
                </a:solidFill>
              </a:rPr>
              <a:t>NTP is based on a </a:t>
            </a:r>
            <a:r>
              <a:rPr lang="en-US" sz="1800" b="1" i="1" dirty="0">
                <a:solidFill>
                  <a:srgbClr val="7030A0"/>
                </a:solidFill>
              </a:rPr>
              <a:t>hierarchical concept</a:t>
            </a:r>
            <a:r>
              <a:rPr lang="en-US" sz="1800" dirty="0">
                <a:solidFill>
                  <a:srgbClr val="000000"/>
                </a:solidFill>
              </a:rPr>
              <a:t> of communication. </a:t>
            </a:r>
          </a:p>
          <a:p>
            <a:pPr lvl="1" algn="just" eaLnBrk="0" hangingPunct="0">
              <a:buFont typeface="Courier New" panose="02070309020205020404" pitchFamily="49" charset="0"/>
              <a:buChar char="o"/>
            </a:pPr>
            <a:r>
              <a:rPr lang="en-US" sz="1800" dirty="0">
                <a:solidFill>
                  <a:srgbClr val="000000"/>
                </a:solidFill>
              </a:rPr>
              <a:t>At the top of the hierarchy are </a:t>
            </a:r>
            <a:r>
              <a:rPr lang="en-US" sz="1800" u="sng" dirty="0">
                <a:solidFill>
                  <a:srgbClr val="000000"/>
                </a:solidFill>
              </a:rPr>
              <a:t>authoritative devices </a:t>
            </a:r>
            <a:r>
              <a:rPr lang="en-US" sz="1800" dirty="0">
                <a:solidFill>
                  <a:srgbClr val="000000"/>
                </a:solidFill>
              </a:rPr>
              <a:t>that operate as an </a:t>
            </a:r>
            <a:r>
              <a:rPr lang="en-US" sz="1800" b="1" i="1" dirty="0">
                <a:solidFill>
                  <a:srgbClr val="7030A0"/>
                </a:solidFill>
              </a:rPr>
              <a:t>NTP server with an atomic clock</a:t>
            </a:r>
            <a:r>
              <a:rPr lang="en-US" sz="1800" dirty="0">
                <a:solidFill>
                  <a:srgbClr val="000000"/>
                </a:solidFill>
              </a:rPr>
              <a:t>. </a:t>
            </a:r>
          </a:p>
          <a:p>
            <a:pPr lvl="1" algn="just" eaLnBrk="0" hangingPunct="0">
              <a:buFont typeface="Courier New" panose="02070309020205020404" pitchFamily="49" charset="0"/>
              <a:buChar char="o"/>
            </a:pPr>
            <a:r>
              <a:rPr lang="en-US" sz="1800" dirty="0">
                <a:solidFill>
                  <a:srgbClr val="000000"/>
                </a:solidFill>
              </a:rPr>
              <a:t>The </a:t>
            </a:r>
            <a:r>
              <a:rPr lang="en-US" sz="1800" b="1" i="1" dirty="0">
                <a:solidFill>
                  <a:srgbClr val="7030A0"/>
                </a:solidFill>
              </a:rPr>
              <a:t>NTP client queries the NTP server </a:t>
            </a:r>
            <a:r>
              <a:rPr lang="en-US" sz="1800" dirty="0">
                <a:solidFill>
                  <a:srgbClr val="000000"/>
                </a:solidFill>
              </a:rPr>
              <a:t>for its time and then </a:t>
            </a:r>
            <a:r>
              <a:rPr lang="en-US" sz="1800" u="sng" dirty="0">
                <a:solidFill>
                  <a:srgbClr val="000000"/>
                </a:solidFill>
              </a:rPr>
              <a:t>updates its time </a:t>
            </a:r>
            <a:r>
              <a:rPr lang="en-US" sz="1800" dirty="0">
                <a:solidFill>
                  <a:srgbClr val="000000"/>
                </a:solidFill>
              </a:rPr>
              <a:t>based on the response.</a:t>
            </a:r>
          </a:p>
          <a:p>
            <a:pPr algn="just" eaLnBrk="0" hangingPunct="0">
              <a:buFont typeface="Courier New" panose="02070309020205020404" pitchFamily="49" charset="0"/>
              <a:buChar char="o"/>
            </a:pPr>
            <a:r>
              <a:rPr lang="en-US" sz="1800" dirty="0">
                <a:solidFill>
                  <a:srgbClr val="000000"/>
                </a:solidFill>
              </a:rPr>
              <a:t>The NTP synchronization process is </a:t>
            </a:r>
            <a:r>
              <a:rPr lang="en-US" sz="1800" b="1" i="1" dirty="0">
                <a:solidFill>
                  <a:schemeClr val="accent6"/>
                </a:solidFill>
              </a:rPr>
              <a:t>not fast</a:t>
            </a:r>
            <a:r>
              <a:rPr lang="en-US" sz="1800" dirty="0">
                <a:solidFill>
                  <a:srgbClr val="000000"/>
                </a:solidFill>
              </a:rPr>
              <a:t>, gaining an </a:t>
            </a:r>
            <a:r>
              <a:rPr lang="en-US" sz="1800" b="1" i="1" dirty="0">
                <a:solidFill>
                  <a:schemeClr val="accent6"/>
                </a:solidFill>
              </a:rPr>
              <a:t>accuracy </a:t>
            </a:r>
            <a:r>
              <a:rPr lang="en-US" sz="1800" dirty="0">
                <a:solidFill>
                  <a:srgbClr val="000000"/>
                </a:solidFill>
              </a:rPr>
              <a:t>of tens of milliseconds </a:t>
            </a:r>
            <a:r>
              <a:rPr lang="en-US" sz="1800" b="1" i="1" dirty="0">
                <a:solidFill>
                  <a:schemeClr val="accent6"/>
                </a:solidFill>
              </a:rPr>
              <a:t>requires hours or days of comparisons</a:t>
            </a:r>
            <a:r>
              <a:rPr lang="en-US" sz="1800" dirty="0">
                <a:solidFill>
                  <a:srgbClr val="000000"/>
                </a:solidFill>
              </a:rPr>
              <a:t>.</a:t>
            </a:r>
          </a:p>
          <a:p>
            <a:pPr algn="just">
              <a:buFont typeface="Courier New" panose="02070309020205020404" pitchFamily="49" charset="0"/>
              <a:buChar char="o"/>
            </a:pPr>
            <a:endParaRPr lang="en-US" sz="1800" b="1" dirty="0">
              <a:solidFill>
                <a:srgbClr val="333333"/>
              </a:solidFill>
              <a:latin typeface="Calibri"/>
              <a:ea typeface="Source Sans Pro"/>
              <a:cs typeface="Calibri"/>
            </a:endParaRPr>
          </a:p>
        </p:txBody>
      </p:sp>
      <p:pic>
        <p:nvPicPr>
          <p:cNvPr id="30" name="Picture 29" descr="Sirius Infoblog: Adiestramiento Básico de Ethical Hacking">
            <a:extLst>
              <a:ext uri="{FF2B5EF4-FFF2-40B4-BE49-F238E27FC236}">
                <a16:creationId xmlns:a16="http://schemas.microsoft.com/office/drawing/2014/main" id="{DFCB7ED8-5A28-43C4-9B03-912451232C7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2256" y="4705957"/>
            <a:ext cx="907158" cy="913329"/>
          </a:xfrm>
          <a:prstGeom prst="rect">
            <a:avLst/>
          </a:prstGeom>
        </p:spPr>
      </p:pic>
      <p:sp>
        <p:nvSpPr>
          <p:cNvPr id="31" name="Rectangle 30">
            <a:extLst>
              <a:ext uri="{FF2B5EF4-FFF2-40B4-BE49-F238E27FC236}">
                <a16:creationId xmlns:a16="http://schemas.microsoft.com/office/drawing/2014/main" id="{06B0EF6C-460B-47AF-A282-DE762AC69127}"/>
              </a:ext>
            </a:extLst>
          </p:cNvPr>
          <p:cNvSpPr/>
          <p:nvPr/>
        </p:nvSpPr>
        <p:spPr>
          <a:xfrm>
            <a:off x="1919291" y="4775131"/>
            <a:ext cx="10044585" cy="904350"/>
          </a:xfrm>
          <a:prstGeom prst="rect">
            <a:avLst/>
          </a:prstGeom>
        </p:spPr>
        <p:txBody>
          <a:bodyPr wrap="square">
            <a:spAutoFit/>
          </a:bodyPr>
          <a:lstStyle/>
          <a:p>
            <a:pPr marL="285750" lvl="1" indent="-285750" algn="just">
              <a:lnSpc>
                <a:spcPct val="90000"/>
              </a:lnSpc>
              <a:spcBef>
                <a:spcPts val="500"/>
              </a:spcBef>
              <a:buFont typeface="Wingdings" panose="05000000000000000000" pitchFamily="2" charset="2"/>
              <a:buChar char="Ø"/>
            </a:pPr>
            <a:r>
              <a:rPr lang="en-US" dirty="0">
                <a:solidFill>
                  <a:srgbClr val="333333"/>
                </a:solidFill>
                <a:latin typeface="Calibri"/>
                <a:cs typeface="Calibri"/>
              </a:rPr>
              <a:t>Attacker targets NTP server to look for the connected hosts to it, IP Addresses, System Names and Operating Systems.</a:t>
            </a:r>
          </a:p>
          <a:p>
            <a:pPr marL="285750" lvl="1" indent="-285750" algn="just">
              <a:lnSpc>
                <a:spcPct val="90000"/>
              </a:lnSpc>
              <a:spcBef>
                <a:spcPts val="500"/>
              </a:spcBef>
              <a:buFont typeface="Wingdings" panose="05000000000000000000" pitchFamily="2" charset="2"/>
              <a:buChar char="Ø"/>
            </a:pPr>
            <a:r>
              <a:rPr lang="en-US" dirty="0">
                <a:solidFill>
                  <a:srgbClr val="333333"/>
                </a:solidFill>
                <a:latin typeface="Calibri"/>
                <a:cs typeface="Calibri"/>
              </a:rPr>
              <a:t>Internal IP Address can also be obtained if NTP Server is located in DMZ</a:t>
            </a:r>
          </a:p>
        </p:txBody>
      </p:sp>
      <p:pic>
        <p:nvPicPr>
          <p:cNvPr id="13" name="Picture 12">
            <a:extLst>
              <a:ext uri="{FF2B5EF4-FFF2-40B4-BE49-F238E27FC236}">
                <a16:creationId xmlns:a16="http://schemas.microsoft.com/office/drawing/2014/main" id="{7C2875A4-0395-4DB4-A436-281622645546}"/>
              </a:ext>
            </a:extLst>
          </p:cNvPr>
          <p:cNvPicPr>
            <a:picLocks noChangeAspect="1"/>
          </p:cNvPicPr>
          <p:nvPr/>
        </p:nvPicPr>
        <p:blipFill>
          <a:blip r:embed="rId4"/>
          <a:stretch>
            <a:fillRect/>
          </a:stretch>
        </p:blipFill>
        <p:spPr>
          <a:xfrm>
            <a:off x="7269041" y="291831"/>
            <a:ext cx="4694835" cy="1394786"/>
          </a:xfrm>
          <a:prstGeom prst="rect">
            <a:avLst/>
          </a:prstGeom>
        </p:spPr>
      </p:pic>
      <p:pic>
        <p:nvPicPr>
          <p:cNvPr id="15" name="Picture 14">
            <a:extLst>
              <a:ext uri="{FF2B5EF4-FFF2-40B4-BE49-F238E27FC236}">
                <a16:creationId xmlns:a16="http://schemas.microsoft.com/office/drawing/2014/main" id="{4D5AFC6B-7D03-4728-9BD9-DB1980E229A8}"/>
              </a:ext>
            </a:extLst>
          </p:cNvPr>
          <p:cNvPicPr>
            <a:picLocks noChangeAspect="1"/>
          </p:cNvPicPr>
          <p:nvPr/>
        </p:nvPicPr>
        <p:blipFill rotWithShape="1">
          <a:blip r:embed="rId5"/>
          <a:srcRect b="7778"/>
          <a:stretch/>
        </p:blipFill>
        <p:spPr>
          <a:xfrm>
            <a:off x="3297612" y="2699"/>
            <a:ext cx="3766576" cy="2063050"/>
          </a:xfrm>
          <a:prstGeom prst="rect">
            <a:avLst/>
          </a:prstGeom>
        </p:spPr>
      </p:pic>
    </p:spTree>
    <p:extLst>
      <p:ext uri="{BB962C8B-B14F-4D97-AF65-F5344CB8AC3E}">
        <p14:creationId xmlns:p14="http://schemas.microsoft.com/office/powerpoint/2010/main" val="22387504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0" y="1"/>
            <a:ext cx="7052553" cy="583660"/>
          </a:xfrm>
        </p:spPr>
        <p:txBody>
          <a:bodyPr>
            <a:normAutofit/>
          </a:bodyPr>
          <a:lstStyle/>
          <a:p>
            <a:r>
              <a:rPr lang="en-US" sz="3200" dirty="0"/>
              <a:t>Enumeration</a:t>
            </a:r>
            <a:endParaRPr lang="en-GB" sz="3200" dirty="0"/>
          </a:p>
        </p:txBody>
      </p:sp>
      <p:sp>
        <p:nvSpPr>
          <p:cNvPr id="14" name="Content Placeholder 2">
            <a:extLst>
              <a:ext uri="{FF2B5EF4-FFF2-40B4-BE49-F238E27FC236}">
                <a16:creationId xmlns:a16="http://schemas.microsoft.com/office/drawing/2014/main" id="{6038C314-1B60-4775-8E3E-37DE4F26EA44}"/>
              </a:ext>
            </a:extLst>
          </p:cNvPr>
          <p:cNvSpPr>
            <a:spLocks noGrp="1"/>
          </p:cNvSpPr>
          <p:nvPr>
            <p:ph idx="1"/>
          </p:nvPr>
        </p:nvSpPr>
        <p:spPr>
          <a:xfrm>
            <a:off x="272256" y="583661"/>
            <a:ext cx="11919744" cy="4845176"/>
          </a:xfrm>
        </p:spPr>
        <p:txBody>
          <a:bodyPr>
            <a:normAutofit/>
          </a:bodyPr>
          <a:lstStyle/>
          <a:p>
            <a:pPr algn="just">
              <a:buFont typeface="Courier New" panose="02070309020205020404" pitchFamily="49" charset="0"/>
              <a:buChar char="o"/>
            </a:pPr>
            <a:r>
              <a:rPr lang="en-US" sz="1800" b="1" dirty="0">
                <a:solidFill>
                  <a:srgbClr val="333333"/>
                </a:solidFill>
                <a:latin typeface="Calibri"/>
                <a:ea typeface="Source Sans Pro"/>
                <a:cs typeface="Calibri"/>
              </a:rPr>
              <a:t>SMTP</a:t>
            </a:r>
          </a:p>
          <a:p>
            <a:pPr algn="just" eaLnBrk="0" hangingPunct="0">
              <a:buFont typeface="Courier New" panose="02070309020205020404" pitchFamily="49" charset="0"/>
              <a:buChar char="o"/>
            </a:pPr>
            <a:r>
              <a:rPr lang="en-US" sz="1800" b="1" dirty="0">
                <a:solidFill>
                  <a:srgbClr val="000000"/>
                </a:solidFill>
              </a:rPr>
              <a:t>Simple Mail Transfer Protocol </a:t>
            </a:r>
            <a:r>
              <a:rPr lang="en-US" sz="1800" dirty="0">
                <a:solidFill>
                  <a:srgbClr val="000000"/>
                </a:solidFill>
              </a:rPr>
              <a:t>(SMTP) is used to </a:t>
            </a:r>
            <a:r>
              <a:rPr lang="en-US" sz="1800" b="1" i="1" dirty="0">
                <a:solidFill>
                  <a:srgbClr val="7030A0"/>
                </a:solidFill>
              </a:rPr>
              <a:t>send emails</a:t>
            </a:r>
            <a:r>
              <a:rPr lang="en-US" sz="1800" dirty="0">
                <a:solidFill>
                  <a:srgbClr val="000000"/>
                </a:solidFill>
              </a:rPr>
              <a:t>. </a:t>
            </a:r>
          </a:p>
          <a:p>
            <a:pPr algn="just" eaLnBrk="0" hangingPunct="0">
              <a:buFont typeface="Courier New" panose="02070309020205020404" pitchFamily="49" charset="0"/>
              <a:buChar char="o"/>
            </a:pPr>
            <a:r>
              <a:rPr lang="en-US" sz="1800" dirty="0">
                <a:solidFill>
                  <a:srgbClr val="000000"/>
                </a:solidFill>
              </a:rPr>
              <a:t>SMTP has commands to validate users (</a:t>
            </a:r>
            <a:r>
              <a:rPr lang="en-US" sz="1800" dirty="0" err="1">
                <a:solidFill>
                  <a:srgbClr val="000000"/>
                </a:solidFill>
              </a:rPr>
              <a:t>vrfy</a:t>
            </a:r>
            <a:r>
              <a:rPr lang="en-US" sz="1800" dirty="0">
                <a:solidFill>
                  <a:srgbClr val="000000"/>
                </a:solidFill>
              </a:rPr>
              <a:t>), give actual deliver address and mailing lists (</a:t>
            </a:r>
            <a:r>
              <a:rPr lang="en-US" sz="1800" dirty="0" err="1">
                <a:solidFill>
                  <a:srgbClr val="000000"/>
                </a:solidFill>
              </a:rPr>
              <a:t>expn</a:t>
            </a:r>
            <a:r>
              <a:rPr lang="en-US" sz="1800" dirty="0">
                <a:solidFill>
                  <a:srgbClr val="000000"/>
                </a:solidFill>
              </a:rPr>
              <a:t>) and give the receivers details (</a:t>
            </a:r>
            <a:r>
              <a:rPr lang="en-US" sz="1800" dirty="0" err="1">
                <a:solidFill>
                  <a:srgbClr val="000000"/>
                </a:solidFill>
              </a:rPr>
              <a:t>rcpt</a:t>
            </a:r>
            <a:r>
              <a:rPr lang="en-US" sz="1800" dirty="0">
                <a:solidFill>
                  <a:srgbClr val="000000"/>
                </a:solidFill>
              </a:rPr>
              <a:t> to).</a:t>
            </a:r>
          </a:p>
          <a:p>
            <a:pPr algn="just" eaLnBrk="0" hangingPunct="0">
              <a:buFont typeface="Courier New" panose="02070309020205020404" pitchFamily="49" charset="0"/>
              <a:buChar char="o"/>
            </a:pPr>
            <a:r>
              <a:rPr lang="en-US" sz="1800" dirty="0">
                <a:solidFill>
                  <a:srgbClr val="000000"/>
                </a:solidFill>
              </a:rPr>
              <a:t>The response to valid users and invalid users defers in SMTP servers.</a:t>
            </a:r>
          </a:p>
          <a:p>
            <a:pPr algn="just">
              <a:buFont typeface="Courier New" panose="02070309020205020404" pitchFamily="49" charset="0"/>
              <a:buChar char="o"/>
            </a:pPr>
            <a:endParaRPr lang="en-US" sz="1800" b="1" dirty="0">
              <a:solidFill>
                <a:srgbClr val="333333"/>
              </a:solidFill>
              <a:latin typeface="Calibri"/>
              <a:ea typeface="Source Sans Pro"/>
              <a:cs typeface="Calibri"/>
            </a:endParaRPr>
          </a:p>
        </p:txBody>
      </p:sp>
      <p:pic>
        <p:nvPicPr>
          <p:cNvPr id="30" name="Picture 29" descr="Sirius Infoblog: Adiestramiento Básico de Ethical Hacking">
            <a:extLst>
              <a:ext uri="{FF2B5EF4-FFF2-40B4-BE49-F238E27FC236}">
                <a16:creationId xmlns:a16="http://schemas.microsoft.com/office/drawing/2014/main" id="{DFCB7ED8-5A28-43C4-9B03-912451232C7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7600" y="2755237"/>
            <a:ext cx="907158" cy="913329"/>
          </a:xfrm>
          <a:prstGeom prst="rect">
            <a:avLst/>
          </a:prstGeom>
        </p:spPr>
      </p:pic>
      <p:sp>
        <p:nvSpPr>
          <p:cNvPr id="31" name="Rectangle 30">
            <a:extLst>
              <a:ext uri="{FF2B5EF4-FFF2-40B4-BE49-F238E27FC236}">
                <a16:creationId xmlns:a16="http://schemas.microsoft.com/office/drawing/2014/main" id="{06B0EF6C-460B-47AF-A282-DE762AC69127}"/>
              </a:ext>
            </a:extLst>
          </p:cNvPr>
          <p:cNvSpPr/>
          <p:nvPr/>
        </p:nvSpPr>
        <p:spPr>
          <a:xfrm>
            <a:off x="1537014" y="2764216"/>
            <a:ext cx="10044585" cy="341632"/>
          </a:xfrm>
          <a:prstGeom prst="rect">
            <a:avLst/>
          </a:prstGeom>
        </p:spPr>
        <p:txBody>
          <a:bodyPr wrap="square">
            <a:spAutoFit/>
          </a:bodyPr>
          <a:lstStyle/>
          <a:p>
            <a:pPr marL="285750" lvl="1" indent="-285750" algn="just">
              <a:lnSpc>
                <a:spcPct val="90000"/>
              </a:lnSpc>
              <a:spcBef>
                <a:spcPts val="500"/>
              </a:spcBef>
              <a:buFont typeface="Wingdings" panose="05000000000000000000" pitchFamily="2" charset="2"/>
              <a:buChar char="Ø"/>
            </a:pPr>
            <a:r>
              <a:rPr lang="en-US" dirty="0">
                <a:solidFill>
                  <a:srgbClr val="333333"/>
                </a:solidFill>
                <a:latin typeface="Calibri"/>
                <a:cs typeface="Calibri"/>
              </a:rPr>
              <a:t>Attacker uses telnet connection to get the list of valid users from an SMTP Server</a:t>
            </a:r>
          </a:p>
        </p:txBody>
      </p:sp>
      <p:pic>
        <p:nvPicPr>
          <p:cNvPr id="4" name="Picture 3" descr="Text&#10;&#10;Description automatically generated">
            <a:extLst>
              <a:ext uri="{FF2B5EF4-FFF2-40B4-BE49-F238E27FC236}">
                <a16:creationId xmlns:a16="http://schemas.microsoft.com/office/drawing/2014/main" id="{D433363B-1A43-4DE4-AB63-A66517C1B5F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09555" y="3105848"/>
            <a:ext cx="4844300" cy="2457628"/>
          </a:xfrm>
          <a:prstGeom prst="rect">
            <a:avLst/>
          </a:prstGeom>
        </p:spPr>
      </p:pic>
    </p:spTree>
    <p:extLst>
      <p:ext uri="{BB962C8B-B14F-4D97-AF65-F5344CB8AC3E}">
        <p14:creationId xmlns:p14="http://schemas.microsoft.com/office/powerpoint/2010/main" val="228840973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0" y="1"/>
            <a:ext cx="7052553" cy="583660"/>
          </a:xfrm>
        </p:spPr>
        <p:txBody>
          <a:bodyPr>
            <a:normAutofit/>
          </a:bodyPr>
          <a:lstStyle/>
          <a:p>
            <a:r>
              <a:rPr lang="en-US" sz="3200" dirty="0"/>
              <a:t>Enumeration</a:t>
            </a:r>
            <a:endParaRPr lang="en-GB" sz="3200" dirty="0"/>
          </a:p>
        </p:txBody>
      </p:sp>
      <p:sp>
        <p:nvSpPr>
          <p:cNvPr id="14" name="Content Placeholder 2">
            <a:extLst>
              <a:ext uri="{FF2B5EF4-FFF2-40B4-BE49-F238E27FC236}">
                <a16:creationId xmlns:a16="http://schemas.microsoft.com/office/drawing/2014/main" id="{6038C314-1B60-4775-8E3E-37DE4F26EA44}"/>
              </a:ext>
            </a:extLst>
          </p:cNvPr>
          <p:cNvSpPr>
            <a:spLocks noGrp="1"/>
          </p:cNvSpPr>
          <p:nvPr>
            <p:ph idx="1"/>
          </p:nvPr>
        </p:nvSpPr>
        <p:spPr>
          <a:xfrm>
            <a:off x="272256" y="583660"/>
            <a:ext cx="11919744" cy="5134387"/>
          </a:xfrm>
        </p:spPr>
        <p:txBody>
          <a:bodyPr>
            <a:normAutofit lnSpcReduction="10000"/>
          </a:bodyPr>
          <a:lstStyle/>
          <a:p>
            <a:pPr marL="0" indent="0" algn="just">
              <a:buNone/>
            </a:pPr>
            <a:r>
              <a:rPr lang="en-US" sz="1800" b="1" dirty="0">
                <a:solidFill>
                  <a:srgbClr val="333333"/>
                </a:solidFill>
                <a:latin typeface="Calibri"/>
                <a:ea typeface="Source Sans Pro"/>
                <a:cs typeface="Calibri"/>
              </a:rPr>
              <a:t>DNS</a:t>
            </a:r>
          </a:p>
          <a:p>
            <a:pPr algn="just" eaLnBrk="0" hangingPunct="0">
              <a:buFont typeface="Courier New" panose="02070309020205020404" pitchFamily="49" charset="0"/>
              <a:buChar char="o"/>
            </a:pPr>
            <a:r>
              <a:rPr lang="en-US" sz="1800" dirty="0">
                <a:solidFill>
                  <a:srgbClr val="000000"/>
                </a:solidFill>
              </a:rPr>
              <a:t>Enumerating DNS is a process of finding out the DNS Server of the target.</a:t>
            </a:r>
          </a:p>
          <a:p>
            <a:pPr algn="just" eaLnBrk="0" hangingPunct="0">
              <a:buFont typeface="Courier New" panose="02070309020205020404" pitchFamily="49" charset="0"/>
              <a:buChar char="o"/>
            </a:pPr>
            <a:r>
              <a:rPr lang="en-US" sz="1800" dirty="0">
                <a:solidFill>
                  <a:srgbClr val="000000"/>
                </a:solidFill>
              </a:rPr>
              <a:t>Enumerating DNS can give an attacker information like DNS Server Names, usernames, IP Address, Host name, machine names etc.</a:t>
            </a:r>
          </a:p>
          <a:p>
            <a:pPr algn="just">
              <a:buFont typeface="Courier New" panose="02070309020205020404" pitchFamily="49" charset="0"/>
              <a:buChar char="o"/>
            </a:pPr>
            <a:r>
              <a:rPr lang="en-US" sz="1800" b="1" dirty="0">
                <a:solidFill>
                  <a:srgbClr val="333333"/>
                </a:solidFill>
                <a:latin typeface="Calibri"/>
                <a:ea typeface="Source Sans Pro"/>
                <a:cs typeface="Calibri"/>
              </a:rPr>
              <a:t>DNS Zone Transfer enumeration </a:t>
            </a:r>
            <a:r>
              <a:rPr lang="en-US" sz="1800" dirty="0">
                <a:solidFill>
                  <a:srgbClr val="333333"/>
                </a:solidFill>
                <a:latin typeface="Calibri"/>
                <a:ea typeface="Source Sans Pro"/>
                <a:cs typeface="Calibri"/>
              </a:rPr>
              <a:t>is used to get a copy of entire zone file for the domain from DNS Server</a:t>
            </a:r>
          </a:p>
          <a:p>
            <a:pPr marL="0" indent="0" algn="just">
              <a:buNone/>
            </a:pPr>
            <a:r>
              <a:rPr lang="en-US" sz="1800" b="1" dirty="0">
                <a:solidFill>
                  <a:srgbClr val="333333"/>
                </a:solidFill>
                <a:latin typeface="Calibri"/>
                <a:ea typeface="Source Sans Pro"/>
                <a:cs typeface="Calibri"/>
              </a:rPr>
              <a:t>IPsec</a:t>
            </a:r>
          </a:p>
          <a:p>
            <a:pPr algn="just" eaLnBrk="0" hangingPunct="0">
              <a:buFont typeface="Courier New" panose="02070309020205020404" pitchFamily="49" charset="0"/>
              <a:buChar char="o"/>
            </a:pPr>
            <a:r>
              <a:rPr lang="en-US" sz="1800" dirty="0">
                <a:solidFill>
                  <a:srgbClr val="000000"/>
                </a:solidFill>
                <a:latin typeface="Calibri"/>
                <a:ea typeface="Source Sans Pro"/>
                <a:cs typeface="Calibri"/>
              </a:rPr>
              <a:t>A scan for ISAKMP in UDP port (???) can indicate the presence of a VPN Gateway.</a:t>
            </a:r>
          </a:p>
          <a:p>
            <a:pPr algn="just" eaLnBrk="0" hangingPunct="0">
              <a:buFont typeface="Courier New" panose="02070309020205020404" pitchFamily="49" charset="0"/>
              <a:buChar char="o"/>
            </a:pPr>
            <a:r>
              <a:rPr lang="en-US" sz="1800" dirty="0">
                <a:solidFill>
                  <a:srgbClr val="000000"/>
                </a:solidFill>
                <a:latin typeface="Calibri"/>
                <a:ea typeface="Source Sans Pro"/>
                <a:cs typeface="Calibri"/>
              </a:rPr>
              <a:t>Using various available tools, attackers can get information like encrypting &amp; hashing algorithms, authentication type, SA life duration etc.</a:t>
            </a:r>
            <a:endParaRPr lang="en-US" sz="1800" dirty="0">
              <a:solidFill>
                <a:srgbClr val="333333"/>
              </a:solidFill>
              <a:latin typeface="Calibri"/>
              <a:ea typeface="Source Sans Pro"/>
              <a:cs typeface="Calibri"/>
            </a:endParaRPr>
          </a:p>
          <a:p>
            <a:pPr marL="0" indent="0" algn="just">
              <a:buNone/>
            </a:pPr>
            <a:r>
              <a:rPr lang="en-US" sz="1800" b="1" dirty="0">
                <a:solidFill>
                  <a:srgbClr val="333333"/>
                </a:solidFill>
                <a:latin typeface="Calibri"/>
                <a:ea typeface="Source Sans Pro"/>
                <a:cs typeface="Calibri"/>
              </a:rPr>
              <a:t>VoIP</a:t>
            </a:r>
          </a:p>
          <a:p>
            <a:pPr algn="just" eaLnBrk="0" hangingPunct="0">
              <a:buFont typeface="Courier New" panose="02070309020205020404" pitchFamily="49" charset="0"/>
              <a:buChar char="o"/>
            </a:pPr>
            <a:r>
              <a:rPr lang="en-US" sz="1800" dirty="0">
                <a:solidFill>
                  <a:srgbClr val="000000"/>
                </a:solidFill>
                <a:latin typeface="Calibri"/>
                <a:ea typeface="Source Sans Pro"/>
                <a:cs typeface="Calibri"/>
              </a:rPr>
              <a:t>VoIP (SIP) uses UDP/TCP ports (???).</a:t>
            </a:r>
          </a:p>
          <a:p>
            <a:pPr algn="just" eaLnBrk="0" hangingPunct="0">
              <a:buFont typeface="Courier New" panose="02070309020205020404" pitchFamily="49" charset="0"/>
              <a:buChar char="o"/>
            </a:pPr>
            <a:r>
              <a:rPr lang="en-US" sz="1800" dirty="0">
                <a:solidFill>
                  <a:srgbClr val="000000"/>
                </a:solidFill>
                <a:latin typeface="Calibri"/>
                <a:ea typeface="Source Sans Pro"/>
                <a:cs typeface="Calibri"/>
              </a:rPr>
              <a:t>Using various available tools, attackers can get information like VoIP gateway/servers, IP-PBX Systems, client </a:t>
            </a:r>
            <a:r>
              <a:rPr lang="en-US" sz="1800" dirty="0" err="1">
                <a:solidFill>
                  <a:srgbClr val="000000"/>
                </a:solidFill>
                <a:latin typeface="Calibri"/>
                <a:ea typeface="Source Sans Pro"/>
                <a:cs typeface="Calibri"/>
              </a:rPr>
              <a:t>softwares</a:t>
            </a:r>
            <a:r>
              <a:rPr lang="en-US" sz="1800" dirty="0">
                <a:solidFill>
                  <a:srgbClr val="000000"/>
                </a:solidFill>
                <a:latin typeface="Calibri"/>
                <a:ea typeface="Source Sans Pro"/>
                <a:cs typeface="Calibri"/>
              </a:rPr>
              <a:t>/ VoIP Phones, user-extensions etc.</a:t>
            </a:r>
          </a:p>
          <a:p>
            <a:pPr algn="just" eaLnBrk="0" hangingPunct="0">
              <a:buFont typeface="Courier New" panose="02070309020205020404" pitchFamily="49" charset="0"/>
              <a:buChar char="o"/>
            </a:pPr>
            <a:r>
              <a:rPr lang="en-US" sz="1800" dirty="0">
                <a:solidFill>
                  <a:srgbClr val="000000"/>
                </a:solidFill>
                <a:latin typeface="Calibri"/>
                <a:ea typeface="Source Sans Pro"/>
                <a:cs typeface="Calibri"/>
              </a:rPr>
              <a:t>Later, these information may be used to attack the target.</a:t>
            </a:r>
          </a:p>
          <a:p>
            <a:pPr marL="0" indent="0" algn="just">
              <a:buNone/>
            </a:pPr>
            <a:r>
              <a:rPr lang="en-US" sz="1800" b="1" dirty="0">
                <a:solidFill>
                  <a:srgbClr val="333333"/>
                </a:solidFill>
                <a:latin typeface="Calibri"/>
                <a:ea typeface="Source Sans Pro"/>
                <a:cs typeface="Calibri"/>
              </a:rPr>
              <a:t>RPC</a:t>
            </a:r>
          </a:p>
          <a:p>
            <a:pPr algn="just" eaLnBrk="0" hangingPunct="0">
              <a:buFont typeface="Courier New" panose="02070309020205020404" pitchFamily="49" charset="0"/>
              <a:buChar char="o"/>
            </a:pPr>
            <a:r>
              <a:rPr lang="en-US" sz="1800" dirty="0">
                <a:solidFill>
                  <a:srgbClr val="000000"/>
                </a:solidFill>
              </a:rPr>
              <a:t>By enumerating RPC endpoints, attackers gather information on vulnerable services on the ports.</a:t>
            </a:r>
          </a:p>
          <a:p>
            <a:pPr algn="just" eaLnBrk="0" hangingPunct="0">
              <a:buFont typeface="Courier New" panose="02070309020205020404" pitchFamily="49" charset="0"/>
              <a:buChar char="o"/>
            </a:pPr>
            <a:endParaRPr lang="en-US" sz="1800" dirty="0">
              <a:solidFill>
                <a:srgbClr val="333333"/>
              </a:solidFill>
              <a:latin typeface="Calibri"/>
              <a:ea typeface="Source Sans Pro"/>
              <a:cs typeface="Calibri"/>
            </a:endParaRPr>
          </a:p>
          <a:p>
            <a:pPr algn="just">
              <a:buFont typeface="Courier New" panose="02070309020205020404" pitchFamily="49" charset="0"/>
              <a:buChar char="o"/>
            </a:pPr>
            <a:endParaRPr lang="en-US" sz="1800" b="1" dirty="0">
              <a:solidFill>
                <a:srgbClr val="333333"/>
              </a:solidFill>
              <a:latin typeface="Calibri"/>
              <a:ea typeface="Source Sans Pro"/>
              <a:cs typeface="Calibri"/>
            </a:endParaRPr>
          </a:p>
        </p:txBody>
      </p:sp>
    </p:spTree>
    <p:extLst>
      <p:ext uri="{BB962C8B-B14F-4D97-AF65-F5344CB8AC3E}">
        <p14:creationId xmlns:p14="http://schemas.microsoft.com/office/powerpoint/2010/main" val="295113703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0" y="5007465"/>
            <a:ext cx="6752071" cy="577457"/>
          </a:xfrm>
        </p:spPr>
        <p:txBody>
          <a:bodyPr>
            <a:normAutofit/>
          </a:bodyPr>
          <a:lstStyle/>
          <a:p>
            <a:r>
              <a:rPr lang="en-US" sz="3200" dirty="0"/>
              <a:t>Enumeration - Countermeasures</a:t>
            </a:r>
            <a:endParaRPr lang="en-GB" sz="3200" dirty="0"/>
          </a:p>
        </p:txBody>
      </p:sp>
      <p:graphicFrame>
        <p:nvGraphicFramePr>
          <p:cNvPr id="6" name="Diagram 5">
            <a:extLst>
              <a:ext uri="{FF2B5EF4-FFF2-40B4-BE49-F238E27FC236}">
                <a16:creationId xmlns:a16="http://schemas.microsoft.com/office/drawing/2014/main" id="{296D6482-5072-4550-B252-714B5913678A}"/>
              </a:ext>
            </a:extLst>
          </p:cNvPr>
          <p:cNvGraphicFramePr/>
          <p:nvPr/>
        </p:nvGraphicFramePr>
        <p:xfrm>
          <a:off x="402337" y="1"/>
          <a:ext cx="10960608" cy="51572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Picture 3" descr="Text&#10;&#10;Description automatically generated">
            <a:extLst>
              <a:ext uri="{FF2B5EF4-FFF2-40B4-BE49-F238E27FC236}">
                <a16:creationId xmlns:a16="http://schemas.microsoft.com/office/drawing/2014/main" id="{8D973931-D8D4-426F-86FE-A867B269D4B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046720" y="3959660"/>
            <a:ext cx="4011168" cy="1625262"/>
          </a:xfrm>
          <a:prstGeom prst="rect">
            <a:avLst/>
          </a:prstGeom>
        </p:spPr>
      </p:pic>
    </p:spTree>
    <p:extLst>
      <p:ext uri="{BB962C8B-B14F-4D97-AF65-F5344CB8AC3E}">
        <p14:creationId xmlns:p14="http://schemas.microsoft.com/office/powerpoint/2010/main" val="202997940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0" y="5007465"/>
            <a:ext cx="6752071" cy="577457"/>
          </a:xfrm>
        </p:spPr>
        <p:txBody>
          <a:bodyPr>
            <a:normAutofit/>
          </a:bodyPr>
          <a:lstStyle/>
          <a:p>
            <a:r>
              <a:rPr lang="en-US" sz="3200" dirty="0"/>
              <a:t>Enumeration - Countermeasures</a:t>
            </a:r>
            <a:endParaRPr lang="en-GB" sz="3200" dirty="0"/>
          </a:p>
        </p:txBody>
      </p:sp>
      <p:graphicFrame>
        <p:nvGraphicFramePr>
          <p:cNvPr id="6" name="Diagram 5">
            <a:extLst>
              <a:ext uri="{FF2B5EF4-FFF2-40B4-BE49-F238E27FC236}">
                <a16:creationId xmlns:a16="http://schemas.microsoft.com/office/drawing/2014/main" id="{296D6482-5072-4550-B252-714B5913678A}"/>
              </a:ext>
            </a:extLst>
          </p:cNvPr>
          <p:cNvGraphicFramePr/>
          <p:nvPr/>
        </p:nvGraphicFramePr>
        <p:xfrm>
          <a:off x="402337" y="1"/>
          <a:ext cx="10960608" cy="51572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9173657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160793" y="166255"/>
            <a:ext cx="7441486" cy="900979"/>
          </a:xfrm>
        </p:spPr>
        <p:txBody>
          <a:bodyPr>
            <a:normAutofit/>
          </a:bodyPr>
          <a:lstStyle/>
          <a:p>
            <a:r>
              <a:rPr lang="en-US" sz="3200" dirty="0"/>
              <a:t>Enumeration –  Steps</a:t>
            </a:r>
            <a:endParaRPr lang="en-GB" sz="3200" dirty="0"/>
          </a:p>
        </p:txBody>
      </p:sp>
      <p:graphicFrame>
        <p:nvGraphicFramePr>
          <p:cNvPr id="10" name="Content Placeholder 9">
            <a:extLst>
              <a:ext uri="{FF2B5EF4-FFF2-40B4-BE49-F238E27FC236}">
                <a16:creationId xmlns:a16="http://schemas.microsoft.com/office/drawing/2014/main" id="{B901C5CB-DA0E-473C-8E46-33F2CE3489DA}"/>
              </a:ext>
            </a:extLst>
          </p:cNvPr>
          <p:cNvGraphicFramePr>
            <a:graphicFrameLocks noGrp="1"/>
          </p:cNvGraphicFramePr>
          <p:nvPr>
            <p:ph idx="1"/>
          </p:nvPr>
        </p:nvGraphicFramePr>
        <p:xfrm>
          <a:off x="358775" y="1067234"/>
          <a:ext cx="11480800" cy="43350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2799925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D4C10A-E4A0-4C54-98D4-C13432B17C16}"/>
              </a:ext>
            </a:extLst>
          </p:cNvPr>
          <p:cNvSpPr>
            <a:spLocks noGrp="1"/>
          </p:cNvSpPr>
          <p:nvPr>
            <p:ph idx="1"/>
          </p:nvPr>
        </p:nvSpPr>
        <p:spPr>
          <a:xfrm>
            <a:off x="282468" y="1470581"/>
            <a:ext cx="5042202" cy="3864989"/>
          </a:xfrm>
        </p:spPr>
        <p:txBody>
          <a:bodyPr/>
          <a:lstStyle/>
          <a:p>
            <a:r>
              <a:rPr lang="en-GB" sz="4000" b="1" dirty="0">
                <a:effectLst>
                  <a:outerShdw blurRad="38100" dist="38100" dir="2700000" algn="tl">
                    <a:srgbClr val="000000">
                      <a:alpha val="43137"/>
                    </a:srgbClr>
                  </a:outerShdw>
                </a:effectLst>
              </a:rPr>
              <a:t>Any Questions?</a:t>
            </a:r>
          </a:p>
          <a:p>
            <a:endParaRPr lang="en-GB" dirty="0"/>
          </a:p>
        </p:txBody>
      </p:sp>
      <p:sp>
        <p:nvSpPr>
          <p:cNvPr id="3" name="Content Placeholder 2">
            <a:extLst>
              <a:ext uri="{FF2B5EF4-FFF2-40B4-BE49-F238E27FC236}">
                <a16:creationId xmlns:a16="http://schemas.microsoft.com/office/drawing/2014/main" id="{8A24508A-09F8-407C-BCEE-EED5957725C5}"/>
              </a:ext>
            </a:extLst>
          </p:cNvPr>
          <p:cNvSpPr>
            <a:spLocks noGrp="1"/>
          </p:cNvSpPr>
          <p:nvPr>
            <p:ph idx="10"/>
          </p:nvPr>
        </p:nvSpPr>
        <p:spPr/>
        <p:txBody>
          <a:bodyPr/>
          <a:lstStyle/>
          <a:p>
            <a:endParaRPr lang="en-GB" dirty="0"/>
          </a:p>
          <a:p>
            <a:endParaRPr lang="en-GB" dirty="0"/>
          </a:p>
          <a:p>
            <a:endParaRPr lang="en-GB" dirty="0"/>
          </a:p>
          <a:p>
            <a:endParaRPr lang="en-GB" dirty="0"/>
          </a:p>
          <a:p>
            <a:r>
              <a:rPr lang="en-GB" b="1" i="1" dirty="0"/>
              <a:t>Advanced Cybersecurity </a:t>
            </a:r>
          </a:p>
          <a:p>
            <a:r>
              <a:rPr lang="en-GB" i="1" dirty="0"/>
              <a:t>(ACCB6000)</a:t>
            </a:r>
            <a:br>
              <a:rPr lang="en-GB" i="1" dirty="0"/>
            </a:br>
            <a:endParaRPr lang="en-GB" i="1" dirty="0"/>
          </a:p>
          <a:p>
            <a:r>
              <a:rPr lang="en-GB" dirty="0"/>
              <a:t>Applied Computing - WISA</a:t>
            </a:r>
          </a:p>
        </p:txBody>
      </p:sp>
    </p:spTree>
    <p:extLst>
      <p:ext uri="{BB962C8B-B14F-4D97-AF65-F5344CB8AC3E}">
        <p14:creationId xmlns:p14="http://schemas.microsoft.com/office/powerpoint/2010/main" val="84017083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D4C10A-E4A0-4C54-98D4-C13432B17C16}"/>
              </a:ext>
            </a:extLst>
          </p:cNvPr>
          <p:cNvSpPr>
            <a:spLocks noGrp="1"/>
          </p:cNvSpPr>
          <p:nvPr>
            <p:ph idx="1"/>
          </p:nvPr>
        </p:nvSpPr>
        <p:spPr>
          <a:xfrm>
            <a:off x="282468" y="1470581"/>
            <a:ext cx="5555624" cy="3864989"/>
          </a:xfrm>
        </p:spPr>
        <p:txBody>
          <a:bodyPr/>
          <a:lstStyle/>
          <a:p>
            <a:r>
              <a:rPr lang="en-GB" sz="4000" b="1" dirty="0">
                <a:effectLst>
                  <a:outerShdw blurRad="38100" dist="38100" dir="2700000" algn="tl">
                    <a:srgbClr val="000000">
                      <a:alpha val="43137"/>
                    </a:srgbClr>
                  </a:outerShdw>
                </a:effectLst>
              </a:rPr>
              <a:t>References</a:t>
            </a:r>
          </a:p>
          <a:p>
            <a:pPr marL="571500" indent="-571500">
              <a:buFont typeface="Wingdings" panose="05000000000000000000" pitchFamily="2" charset="2"/>
              <a:buChar char="§"/>
            </a:pPr>
            <a:r>
              <a:rPr lang="en-GB" sz="1600" b="1" dirty="0">
                <a:effectLst>
                  <a:outerShdw blurRad="38100" dist="38100" dir="2700000" algn="tl">
                    <a:srgbClr val="000000">
                      <a:alpha val="43137"/>
                    </a:srgbClr>
                  </a:outerShdw>
                </a:effectLst>
              </a:rPr>
              <a:t>EC-Council CEH</a:t>
            </a:r>
          </a:p>
          <a:p>
            <a:pPr marL="571500" indent="-571500">
              <a:buFont typeface="Wingdings" panose="05000000000000000000" pitchFamily="2" charset="2"/>
              <a:buChar char="§"/>
            </a:pPr>
            <a:r>
              <a:rPr lang="en-GB" sz="1600" b="1" dirty="0">
                <a:effectLst>
                  <a:outerShdw blurRad="38100" dist="38100" dir="2700000" algn="tl">
                    <a:srgbClr val="000000">
                      <a:alpha val="43137"/>
                    </a:srgbClr>
                  </a:outerShdw>
                </a:effectLst>
              </a:rPr>
              <a:t>Cisco Networking Academy</a:t>
            </a:r>
          </a:p>
          <a:p>
            <a:pPr marL="571500" indent="-571500">
              <a:buFont typeface="Wingdings" panose="05000000000000000000" pitchFamily="2" charset="2"/>
              <a:buChar char="§"/>
            </a:pPr>
            <a:r>
              <a:rPr lang="en-GB" sz="1600" b="1" dirty="0" err="1">
                <a:effectLst>
                  <a:outerShdw blurRad="38100" dist="38100" dir="2700000" algn="tl">
                    <a:srgbClr val="000000">
                      <a:alpha val="43137"/>
                    </a:srgbClr>
                  </a:outerShdw>
                </a:effectLst>
              </a:rPr>
              <a:t>Tevel</a:t>
            </a:r>
            <a:r>
              <a:rPr lang="en-GB" sz="1600" b="1" dirty="0">
                <a:effectLst>
                  <a:outerShdw blurRad="38100" dist="38100" dir="2700000" algn="tl">
                    <a:srgbClr val="000000">
                      <a:alpha val="43137"/>
                    </a:srgbClr>
                  </a:outerShdw>
                </a:effectLst>
              </a:rPr>
              <a:t> Cyber Corps</a:t>
            </a:r>
          </a:p>
          <a:p>
            <a:pPr marL="571500" indent="-571500">
              <a:buFont typeface="Wingdings" panose="05000000000000000000" pitchFamily="2" charset="2"/>
              <a:buChar char="§"/>
            </a:pPr>
            <a:r>
              <a:rPr lang="en-GB" sz="1600" b="1" dirty="0">
                <a:effectLst>
                  <a:outerShdw blurRad="38100" dist="38100" dir="2700000" algn="tl">
                    <a:srgbClr val="000000">
                      <a:alpha val="43137"/>
                    </a:srgbClr>
                  </a:outerShdw>
                </a:effectLst>
              </a:rPr>
              <a:t>Certified Ethical Hacker (CEH) Version 10 Cert Guide, 3rd edition</a:t>
            </a:r>
          </a:p>
          <a:p>
            <a:pPr marL="571500" indent="-571500">
              <a:buFont typeface="Wingdings" panose="05000000000000000000" pitchFamily="2" charset="2"/>
              <a:buChar char="§"/>
            </a:pPr>
            <a:r>
              <a:rPr lang="en-GB" sz="1600" b="1" dirty="0">
                <a:effectLst>
                  <a:outerShdw blurRad="38100" dist="38100" dir="2700000" algn="tl">
                    <a:srgbClr val="000000">
                      <a:alpha val="43137"/>
                    </a:srgbClr>
                  </a:outerShdw>
                </a:effectLst>
              </a:rPr>
              <a:t>Wikipedia</a:t>
            </a:r>
          </a:p>
          <a:p>
            <a:pPr marL="571500" indent="-571500">
              <a:buFont typeface="Wingdings" panose="05000000000000000000" pitchFamily="2" charset="2"/>
              <a:buChar char="§"/>
            </a:pPr>
            <a:r>
              <a:rPr lang="en-GB" sz="1600" b="1" dirty="0">
                <a:effectLst>
                  <a:outerShdw blurRad="38100" dist="38100" dir="2700000" algn="tl">
                    <a:srgbClr val="000000">
                      <a:alpha val="43137"/>
                    </a:srgbClr>
                  </a:outerShdw>
                </a:effectLst>
              </a:rPr>
              <a:t>Other website sources given in this presentation</a:t>
            </a:r>
          </a:p>
          <a:p>
            <a:pPr marL="571500" indent="-571500">
              <a:buFont typeface="Wingdings" panose="05000000000000000000" pitchFamily="2" charset="2"/>
              <a:buChar char="§"/>
            </a:pPr>
            <a:r>
              <a:rPr lang="en-GB" sz="1600" b="1" dirty="0">
                <a:effectLst>
                  <a:outerShdw blurRad="38100" dist="38100" dir="2700000" algn="tl">
                    <a:srgbClr val="000000">
                      <a:alpha val="43137"/>
                    </a:srgbClr>
                  </a:outerShdw>
                </a:effectLst>
              </a:rPr>
              <a:t>* The intension of usage is for Educational Purpose Only</a:t>
            </a:r>
          </a:p>
          <a:p>
            <a:endParaRPr lang="en-GB" dirty="0"/>
          </a:p>
        </p:txBody>
      </p:sp>
      <p:sp>
        <p:nvSpPr>
          <p:cNvPr id="3" name="Content Placeholder 2">
            <a:extLst>
              <a:ext uri="{FF2B5EF4-FFF2-40B4-BE49-F238E27FC236}">
                <a16:creationId xmlns:a16="http://schemas.microsoft.com/office/drawing/2014/main" id="{8A24508A-09F8-407C-BCEE-EED5957725C5}"/>
              </a:ext>
            </a:extLst>
          </p:cNvPr>
          <p:cNvSpPr>
            <a:spLocks noGrp="1"/>
          </p:cNvSpPr>
          <p:nvPr>
            <p:ph idx="10"/>
          </p:nvPr>
        </p:nvSpPr>
        <p:spPr/>
        <p:txBody>
          <a:bodyPr/>
          <a:lstStyle/>
          <a:p>
            <a:endParaRPr lang="en-GB" dirty="0"/>
          </a:p>
          <a:p>
            <a:endParaRPr lang="en-GB" dirty="0"/>
          </a:p>
          <a:p>
            <a:endParaRPr lang="en-GB" dirty="0"/>
          </a:p>
          <a:p>
            <a:endParaRPr lang="en-GB" dirty="0"/>
          </a:p>
          <a:p>
            <a:r>
              <a:rPr lang="en-GB" b="1" i="1" dirty="0"/>
              <a:t>Advanced Cybersecurity </a:t>
            </a:r>
          </a:p>
          <a:p>
            <a:r>
              <a:rPr lang="en-GB" i="1" dirty="0"/>
              <a:t>(ACCB6000)</a:t>
            </a:r>
            <a:br>
              <a:rPr lang="en-GB" i="1" dirty="0"/>
            </a:br>
            <a:endParaRPr lang="en-GB" i="1" dirty="0"/>
          </a:p>
          <a:p>
            <a:r>
              <a:rPr lang="en-GB" dirty="0"/>
              <a:t>Applied Computing - WISA</a:t>
            </a:r>
          </a:p>
        </p:txBody>
      </p:sp>
    </p:spTree>
    <p:extLst>
      <p:ext uri="{BB962C8B-B14F-4D97-AF65-F5344CB8AC3E}">
        <p14:creationId xmlns:p14="http://schemas.microsoft.com/office/powerpoint/2010/main" val="4182268838"/>
      </p:ext>
    </p:extLst>
  </p:cSld>
  <p:clrMapOvr>
    <a:masterClrMapping/>
  </p:clrMapOvr>
</p:sld>
</file>

<file path=ppt/theme/theme1.xml><?xml version="1.0" encoding="utf-8"?>
<a:theme xmlns:a="http://schemas.openxmlformats.org/drawingml/2006/main" name="UWTSD 200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6E7CA236AE83B4C8AACB9AE9F32993B" ma:contentTypeVersion="12" ma:contentTypeDescription="Create a new document." ma:contentTypeScope="" ma:versionID="306ca519e0234e55f0db5327c9abd10d">
  <xsd:schema xmlns:xsd="http://www.w3.org/2001/XMLSchema" xmlns:xs="http://www.w3.org/2001/XMLSchema" xmlns:p="http://schemas.microsoft.com/office/2006/metadata/properties" xmlns:ns3="9902240c-f584-4322-946e-7b0be23bca91" xmlns:ns4="d2ec016d-25cf-4c07-aa6b-c53e267faa6f" targetNamespace="http://schemas.microsoft.com/office/2006/metadata/properties" ma:root="true" ma:fieldsID="aab3a6059c4a725442d881e109f899a3" ns3:_="" ns4:_="">
    <xsd:import namespace="9902240c-f584-4322-946e-7b0be23bca91"/>
    <xsd:import namespace="d2ec016d-25cf-4c07-aa6b-c53e267faa6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902240c-f584-4322-946e-7b0be23bca9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2ec016d-25cf-4c07-aa6b-c53e267faa6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9CC94F7-A2A6-4649-B1FC-1DCDCCB7722D}">
  <ds:schemaRefs>
    <ds:schemaRef ds:uri="http://schemas.microsoft.com/sharepoint/v3/contenttype/forms"/>
  </ds:schemaRefs>
</ds:datastoreItem>
</file>

<file path=customXml/itemProps2.xml><?xml version="1.0" encoding="utf-8"?>
<ds:datastoreItem xmlns:ds="http://schemas.openxmlformats.org/officeDocument/2006/customXml" ds:itemID="{B8954D29-52F6-46B1-B000-9B667CC4DAB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902240c-f584-4322-946e-7b0be23bca91"/>
    <ds:schemaRef ds:uri="d2ec016d-25cf-4c07-aa6b-c53e267faa6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341C0C2-F5F1-4B28-B166-BFFEC8B89FE5}">
  <ds:schemaRefs>
    <ds:schemaRef ds:uri="http://purl.org/dc/terms/"/>
    <ds:schemaRef ds:uri="9902240c-f584-4322-946e-7b0be23bca91"/>
    <ds:schemaRef ds:uri="http://purl.org/dc/dcmitype/"/>
    <ds:schemaRef ds:uri="http://schemas.microsoft.com/office/infopath/2007/PartnerControls"/>
    <ds:schemaRef ds:uri="d2ec016d-25cf-4c07-aa6b-c53e267faa6f"/>
    <ds:schemaRef ds:uri="http://purl.org/dc/elements/1.1/"/>
    <ds:schemaRef ds:uri="http://schemas.microsoft.com/office/2006/metadata/properties"/>
    <ds:schemaRef ds:uri="http://schemas.microsoft.com/office/2006/documentManagement/type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0</TotalTime>
  <Words>4330</Words>
  <Application>Microsoft Office PowerPoint</Application>
  <PresentationFormat>Widescreen</PresentationFormat>
  <Paragraphs>619</Paragraphs>
  <Slides>49</Slides>
  <Notes>43</Notes>
  <HiddenSlides>0</HiddenSlides>
  <MMClips>1</MMClips>
  <ScaleCrop>false</ScaleCrop>
  <HeadingPairs>
    <vt:vector size="6" baseType="variant">
      <vt:variant>
        <vt:lpstr>Fonts Used</vt:lpstr>
      </vt:variant>
      <vt:variant>
        <vt:i4>8</vt:i4>
      </vt:variant>
      <vt:variant>
        <vt:lpstr>Theme</vt:lpstr>
      </vt:variant>
      <vt:variant>
        <vt:i4>5</vt:i4>
      </vt:variant>
      <vt:variant>
        <vt:lpstr>Slide Titles</vt:lpstr>
      </vt:variant>
      <vt:variant>
        <vt:i4>49</vt:i4>
      </vt:variant>
    </vt:vector>
  </HeadingPairs>
  <TitlesOfParts>
    <vt:vector size="62" baseType="lpstr">
      <vt:lpstr>Helvetica Neue</vt:lpstr>
      <vt:lpstr>Arial</vt:lpstr>
      <vt:lpstr>Calibri</vt:lpstr>
      <vt:lpstr>Calibri Light</vt:lpstr>
      <vt:lpstr>Courier New</vt:lpstr>
      <vt:lpstr>Gabriola</vt:lpstr>
      <vt:lpstr>Segoe UI</vt:lpstr>
      <vt:lpstr>Wingdings</vt:lpstr>
      <vt:lpstr>UWTSD 200 Holding Page</vt:lpstr>
      <vt:lpstr>UWTSD 200_Title Page</vt:lpstr>
      <vt:lpstr>UWTSD 200_Text 1</vt:lpstr>
      <vt:lpstr>UWTSD 200_Title Page 2</vt:lpstr>
      <vt:lpstr>UWTSD 200_Subtitle 4</vt:lpstr>
      <vt:lpstr>PowerPoint Presentation</vt:lpstr>
      <vt:lpstr>PowerPoint Presentation</vt:lpstr>
      <vt:lpstr>PowerPoint Presentation</vt:lpstr>
      <vt:lpstr>PowerPoint Presentation</vt:lpstr>
      <vt:lpstr>Scanning Networks</vt:lpstr>
      <vt:lpstr>Scanning Networks</vt:lpstr>
      <vt:lpstr>Scanning Networks – TCP Communication Flags</vt:lpstr>
      <vt:lpstr>Scanning Networks – TCP Communication Flags</vt:lpstr>
      <vt:lpstr>Scanning Networks – IPv6</vt:lpstr>
      <vt:lpstr>Scanning Networks: Tools</vt:lpstr>
      <vt:lpstr>Scanning Networks: Tools</vt:lpstr>
      <vt:lpstr>Scanning Networks: Tools</vt:lpstr>
      <vt:lpstr>Scanning Networks - Techniques</vt:lpstr>
      <vt:lpstr>Scanning Networks – ICMP </vt:lpstr>
      <vt:lpstr>Scanning Networks – Ping Sweep</vt:lpstr>
      <vt:lpstr>Scanning Networks – TCP Connect/ Full Open Scan</vt:lpstr>
      <vt:lpstr>Scanning Networks – Half Open Scan</vt:lpstr>
      <vt:lpstr>Scanning Networks – Inverse TCP Flag Scan</vt:lpstr>
      <vt:lpstr>Scanning Networks – Xmas Scan</vt:lpstr>
      <vt:lpstr>Scanning Networks – ACK Flag Probe Scan</vt:lpstr>
      <vt:lpstr>Scanning Networks – IDLE/ IPID Header Scan</vt:lpstr>
      <vt:lpstr>Scanning Networks – UDP Scan</vt:lpstr>
      <vt:lpstr>Scanning Networks – SSDP/ List Scan</vt:lpstr>
      <vt:lpstr>Scanning Networks – Firewalls!!!</vt:lpstr>
      <vt:lpstr>Scanning Networks – Firewalls!!!</vt:lpstr>
      <vt:lpstr>Scanning Networks – Security Perspective </vt:lpstr>
      <vt:lpstr>Scanning Networks – Security Perspective </vt:lpstr>
      <vt:lpstr>Scanning Networks - Countermeasures</vt:lpstr>
      <vt:lpstr>Scanning Networks Proxys</vt:lpstr>
      <vt:lpstr>Scanning Networks – Banner Grabbing</vt:lpstr>
      <vt:lpstr>Scanning Networks – Banner Grabbing</vt:lpstr>
      <vt:lpstr>Scanning Networks – </vt:lpstr>
      <vt:lpstr>Scanning Networks – Security Perspective!!!</vt:lpstr>
      <vt:lpstr>Scanning Networks –  Steps</vt:lpstr>
      <vt:lpstr>Enumeration </vt:lpstr>
      <vt:lpstr>Enumeration</vt:lpstr>
      <vt:lpstr>Enumeration</vt:lpstr>
      <vt:lpstr>Enumeration</vt:lpstr>
      <vt:lpstr>Enumeration</vt:lpstr>
      <vt:lpstr>Enumeration</vt:lpstr>
      <vt:lpstr>Enumeration</vt:lpstr>
      <vt:lpstr>Enumeration</vt:lpstr>
      <vt:lpstr>Enumeration</vt:lpstr>
      <vt:lpstr>Enumeration</vt:lpstr>
      <vt:lpstr>Enumeration - Countermeasures</vt:lpstr>
      <vt:lpstr>Enumeration - Countermeasures</vt:lpstr>
      <vt:lpstr>Enumeration –  Steps</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IP Services – Part 2 (NTP, FHRP, NAT) Applied Computing Wales Institute of Science and Art (WISA)</dc:title>
  <dc:creator>Nitheesh Kaliyamurthy</dc:creator>
  <cp:lastModifiedBy>Nitheesh Kaliyamurthy</cp:lastModifiedBy>
  <cp:revision>59</cp:revision>
  <dcterms:created xsi:type="dcterms:W3CDTF">2021-03-05T06:07:01Z</dcterms:created>
  <dcterms:modified xsi:type="dcterms:W3CDTF">2023-10-17T12:24:06Z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0x01010056E7CA236AE83B4C8AACB9AE9F32993B</vt:lpwstr>
  </property>
</Properties>
</file>