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9" r:id="rId3"/>
    <p:sldId id="257" r:id="rId4"/>
    <p:sldId id="261" r:id="rId5"/>
    <p:sldId id="260" r:id="rId6"/>
    <p:sldId id="270" r:id="rId7"/>
    <p:sldId id="262" r:id="rId8"/>
    <p:sldId id="268" r:id="rId9"/>
    <p:sldId id="269" r:id="rId10"/>
    <p:sldId id="263" r:id="rId11"/>
    <p:sldId id="264" r:id="rId12"/>
    <p:sldId id="271" r:id="rId13"/>
    <p:sldId id="265" r:id="rId14"/>
    <p:sldId id="266" r:id="rId15"/>
    <p:sldId id="267" r:id="rId16"/>
    <p:sldId id="272" r:id="rId17"/>
    <p:sldId id="25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9"/>
    <p:restoredTop sz="94722"/>
  </p:normalViewPr>
  <p:slideViewPr>
    <p:cSldViewPr snapToGrid="0" snapToObjects="1">
      <p:cViewPr varScale="1">
        <p:scale>
          <a:sx n="65" d="100"/>
          <a:sy n="65" d="100"/>
        </p:scale>
        <p:origin x="232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5C8FC5-8E27-A54F-9234-06EE8F898EEF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4410E8-8B51-CA4C-8D7F-725F9F1EA4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04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www.nationaltrust.org.uk</a:t>
            </a:r>
            <a:r>
              <a:rPr lang="en-US" dirty="0"/>
              <a:t>/</a:t>
            </a:r>
            <a:r>
              <a:rPr lang="en-US" dirty="0" err="1"/>
              <a:t>dinefwr#Overview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4410E8-8B51-CA4C-8D7F-725F9F1EA42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4679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www.crowe-associates.co.uk</a:t>
            </a:r>
            <a:r>
              <a:rPr lang="en-US" dirty="0"/>
              <a:t>/coaching-tools/</a:t>
            </a:r>
            <a:r>
              <a:rPr lang="en-US" dirty="0" err="1"/>
              <a:t>gibbs</a:t>
            </a:r>
            <a:r>
              <a:rPr lang="en-US" dirty="0"/>
              <a:t>-reflective-cycle/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4410E8-8B51-CA4C-8D7F-725F9F1EA42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537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James Brunt from Instagram 22/10/21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4410E8-8B51-CA4C-8D7F-725F9F1EA42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9477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James Brunt from Instagram 22/10/21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4410E8-8B51-CA4C-8D7F-725F9F1EA42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035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James Brunt from Instagram 22/10/21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4410E8-8B51-CA4C-8D7F-725F9F1EA42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9645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8BEE7-389D-B94E-8D38-863BB3F8CB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BD1AE-3B5E-1D4D-ABCA-21C3ABE719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661059-E17A-C342-A91B-B0D917751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8F698-6F55-394D-8F81-D71D9A6AC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A9A59-57EF-674A-AFC0-C04508CE6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376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68C0C-A720-7A49-9C15-31CF66A05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48225-444D-EC49-AE0F-33067DF98C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E0021-A03C-0441-AC88-4AC3D731E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C94294-77A3-6241-83A6-B52F1624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11B76-CD38-FF4C-A6AA-4DF4890E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456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A53EE-DABB-DF4C-92D8-1105EC6C8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615DE-9E4C-574A-A65A-911F6CB22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787ABF-3ACB-624D-BB24-E1C53A419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D5077-68AC-9D48-90DB-EA67BC07D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12485-955D-4E49-B291-CCBAB8168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522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3D079-6754-2F47-AF2A-64483E5FD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52AD6-E867-0241-A6AB-C418E9A082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B2FFB8-33B5-4E44-AE9E-F0683977A9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6DB1C5-2C98-8244-9DD6-2F24F8801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0E751-2E13-614E-82A4-FEEC7A935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6FC50A-A82E-834F-9838-F46D6E196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460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CC74B-0A47-C84A-8580-33D90EE21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6D9477-6663-4B46-AB4B-A4398B7D5A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E0F776-18B5-3A47-97C2-8CCA51E579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34FD25-8AED-4B49-9D1D-535DE69173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FE44DF-19EC-2A45-951F-1A1A5A34DC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49EC6B-802F-024E-839B-2BF8D6664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228803-81A5-334B-8090-E08E73864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0CCB16-CE35-294C-A80E-BA282C2B1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74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9F942-53CD-3D4E-BDB5-36A0EAF42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C92130-55BE-3745-8487-224755A31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100179-4ED1-144E-8020-9BC103DC6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00C8FE-B8F4-D94E-9141-2D34C3E8E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029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886285-A9E1-3E4B-9E71-A8BEF21A8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48F95C-B626-6A4B-B1E9-57AB4E0D9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156AE1-3A97-8A4F-BC2A-24CFBCE25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280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22D5B-33C0-304E-85D9-4D34C8AFF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275B3-9D2B-804F-BCD4-ECD3A33E1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B84A08-6E47-D648-9313-D0A8723CA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8A4FA2-B0D5-264D-B855-001D315AA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D295DA-F7BF-EA41-9EE0-C20A3C177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9066D-9229-E74D-9FDB-50C2A62AE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601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2FF3B-A362-614B-90A0-0DE68FF4F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C1CA6C-BF5C-8B45-8BB5-CB1EA749C5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B281BA-F055-7245-9FB4-30338E213A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48176-2946-794F-87DB-61BA83A5A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70523E-3616-AA43-873F-F46EF4F03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F110DE-54F8-6740-B860-1335A81BA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086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B614F-CCAD-3E48-8EFB-B536D4CA4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4B95F3-0C9B-DF48-82D1-524B7A9467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4637D-8278-1945-8D85-3118A3E64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C8AC4-0706-5F45-AD08-288F72279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D7E1D-AF9D-5440-866E-B5AEECE6C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537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2026EF-FB66-FC4F-A294-D4F64DD76B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7FE73F-7356-494A-8E92-D108A2CB02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A6597-7932-FC43-8B94-A9E0589CF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EA7CB-E25D-7140-9149-63154DCAC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6D257-9035-4842-838A-D6F4A6C6E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70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7FAE8-ACDA-1C47-B7F7-269A713B7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545123-18F4-D543-B7E8-85C29CDE7C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6245F-B7B0-B94A-84E0-7CB5FF1385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EE9C8D-9D5C-C542-89EB-66E592C89829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639493-7C50-F843-9983-3235AFD13A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AC87FB-214F-C448-8E00-880895A24F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C66A1B-76CE-A748-BB18-D2CBEC6E87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723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1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3.jp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4a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9D0A9-FB70-F540-A663-8B3F698DBC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Participatory Project ‘21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0B895B-94E4-7144-ACD9-B9D7716124F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Ecotherapy and you</a:t>
            </a:r>
          </a:p>
        </p:txBody>
      </p:sp>
    </p:spTree>
    <p:extLst>
      <p:ext uri="{BB962C8B-B14F-4D97-AF65-F5344CB8AC3E}">
        <p14:creationId xmlns:p14="http://schemas.microsoft.com/office/powerpoint/2010/main" val="1797186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F8DC2-74EC-0A47-9AD5-C11C9427F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504F64-3ACC-0F46-875F-ABECCAC7AF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2935"/>
            <a:ext cx="10297886" cy="684506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2A9B827-4643-2E45-902E-6B7CA26316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856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8733B-0D64-4944-A430-FEE3D854D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National Trust Visit: </a:t>
            </a:r>
            <a:r>
              <a:rPr lang="en-US" dirty="0" err="1"/>
              <a:t>Dinefwr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AADFD-00F9-ED49-82F7-73CEAB1AB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‘A magical land of power and influence for more than 2,000 years. Dinefwr is an iconic place in the history of Wales. Two forts are evidence of a dominant Roman presence. The powerful Lord Rhys held court at Dinefwr and influenced decisions in Wales.’ (</a:t>
            </a:r>
            <a:r>
              <a:rPr lang="en-GB" dirty="0" err="1"/>
              <a:t>NTWebsite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What were your experiences of the visit – in practice and in reflection?</a:t>
            </a:r>
          </a:p>
        </p:txBody>
      </p:sp>
    </p:spTree>
    <p:extLst>
      <p:ext uri="{BB962C8B-B14F-4D97-AF65-F5344CB8AC3E}">
        <p14:creationId xmlns:p14="http://schemas.microsoft.com/office/powerpoint/2010/main" val="549090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30DC1-0653-6F42-8759-3C6E3A58E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E9956-E472-C845-8A8E-393454E87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A picture containing timeline&#10;&#10;Description automatically generated">
            <a:extLst>
              <a:ext uri="{FF2B5EF4-FFF2-40B4-BE49-F238E27FC236}">
                <a16:creationId xmlns:a16="http://schemas.microsoft.com/office/drawing/2014/main" id="{75FEE84C-78D6-4446-B371-3EA1E3A833B8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284954" y="365125"/>
            <a:ext cx="5441951" cy="581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765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6DE46-5060-704A-A061-ED6FAB050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group of people standing in a doorway&#10;&#10;Description automatically generated with low confidence">
            <a:extLst>
              <a:ext uri="{FF2B5EF4-FFF2-40B4-BE49-F238E27FC236}">
                <a16:creationId xmlns:a16="http://schemas.microsoft.com/office/drawing/2014/main" id="{CDAF5435-78D4-8D4A-A236-652BAA0B6B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5801784" cy="4351338"/>
          </a:xfrm>
        </p:spPr>
      </p:pic>
      <p:pic>
        <p:nvPicPr>
          <p:cNvPr id="7" name="Picture 6" descr="A person looking at a book&#10;&#10;Description automatically generated with low confidence">
            <a:extLst>
              <a:ext uri="{FF2B5EF4-FFF2-40B4-BE49-F238E27FC236}">
                <a16:creationId xmlns:a16="http://schemas.microsoft.com/office/drawing/2014/main" id="{CACEE104-837D-144F-9A1C-41FD4F2AF8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1784" y="2055813"/>
            <a:ext cx="6402916" cy="4802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324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F503E-0472-A241-BBBC-31560DAF8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 in 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D5480-5D48-D847-BB17-966C662D2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did we do?</a:t>
            </a:r>
          </a:p>
          <a:p>
            <a:endParaRPr lang="en-US" dirty="0"/>
          </a:p>
          <a:p>
            <a:r>
              <a:rPr lang="en-US" dirty="0"/>
              <a:t>Identified nature – birds, flowers, trees, animals.</a:t>
            </a:r>
          </a:p>
          <a:p>
            <a:endParaRPr lang="en-US" dirty="0"/>
          </a:p>
          <a:p>
            <a:r>
              <a:rPr lang="en-US" dirty="0"/>
              <a:t>Made art in nature – using inspiration from James Brunt</a:t>
            </a:r>
          </a:p>
          <a:p>
            <a:endParaRPr lang="en-US" dirty="0"/>
          </a:p>
          <a:p>
            <a:r>
              <a:rPr lang="en-US" dirty="0"/>
              <a:t>History – Capability Brown, Paxton’s Tower, castles.</a:t>
            </a:r>
          </a:p>
        </p:txBody>
      </p:sp>
    </p:spTree>
    <p:extLst>
      <p:ext uri="{BB962C8B-B14F-4D97-AF65-F5344CB8AC3E}">
        <p14:creationId xmlns:p14="http://schemas.microsoft.com/office/powerpoint/2010/main" val="4240860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E51D8-FDEE-B545-AE8A-375ADD468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1495BE46-E49F-5346-B048-489AA51145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187" t="18280" r="40636" b="7096"/>
          <a:stretch/>
        </p:blipFill>
        <p:spPr>
          <a:xfrm>
            <a:off x="0" y="0"/>
            <a:ext cx="5176684" cy="5117691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EE73692-418A-E446-A5F0-4B4494757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061587"/>
            <a:ext cx="164690" cy="115376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031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E51D8-FDEE-B545-AE8A-375ADD468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1495BE46-E49F-5346-B048-489AA51145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187" t="18280" r="40636" b="7096"/>
          <a:stretch/>
        </p:blipFill>
        <p:spPr>
          <a:xfrm>
            <a:off x="0" y="0"/>
            <a:ext cx="5176684" cy="5117691"/>
          </a:xfrm>
          <a:prstGeom prst="rect">
            <a:avLst/>
          </a:prstGeom>
        </p:spPr>
      </p:pic>
      <p:pic>
        <p:nvPicPr>
          <p:cNvPr id="10" name="Picture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01EB7A7-157A-5549-9391-1119BB083F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187" t="17634" r="40636" b="7742"/>
          <a:stretch/>
        </p:blipFill>
        <p:spPr>
          <a:xfrm>
            <a:off x="3507658" y="1519085"/>
            <a:ext cx="5176684" cy="5117691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EE73692-418A-E446-A5F0-4B4494757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061587"/>
            <a:ext cx="164690" cy="115376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743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E51D8-FDEE-B545-AE8A-375ADD468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1495BE46-E49F-5346-B048-489AA51145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187" t="18280" r="40636" b="7096"/>
          <a:stretch/>
        </p:blipFill>
        <p:spPr>
          <a:xfrm>
            <a:off x="0" y="0"/>
            <a:ext cx="5176684" cy="5117691"/>
          </a:xfrm>
          <a:prstGeom prst="rect">
            <a:avLst/>
          </a:prstGeom>
        </p:spPr>
      </p:pic>
      <p:pic>
        <p:nvPicPr>
          <p:cNvPr id="10" name="Picture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01EB7A7-157A-5549-9391-1119BB083F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187" t="17634" r="40636" b="7742"/>
          <a:stretch/>
        </p:blipFill>
        <p:spPr>
          <a:xfrm>
            <a:off x="3507658" y="1519085"/>
            <a:ext cx="5176684" cy="5117691"/>
          </a:xfrm>
          <a:prstGeom prst="rect">
            <a:avLst/>
          </a:prstGeom>
        </p:spPr>
      </p:pic>
      <p:pic>
        <p:nvPicPr>
          <p:cNvPr id="11" name="Content Placeholder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E2EFED24-4ACA-2F46-8331-F267BF5C8FB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008" t="17694" r="40764" b="5047"/>
          <a:stretch/>
        </p:blipFill>
        <p:spPr>
          <a:xfrm>
            <a:off x="8064910" y="3274143"/>
            <a:ext cx="3288890" cy="3362633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EE73692-418A-E446-A5F0-4B4494757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061587"/>
            <a:ext cx="164690" cy="115376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2443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8C3AD-6D00-D84D-BB28-4854D2DF6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outdoor, plant, tree&#10;&#10;Description automatically generated">
            <a:extLst>
              <a:ext uri="{FF2B5EF4-FFF2-40B4-BE49-F238E27FC236}">
                <a16:creationId xmlns:a16="http://schemas.microsoft.com/office/drawing/2014/main" id="{516E43D5-27AB-0F4E-B2A3-FF57C3B1CA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81503" y="0"/>
            <a:ext cx="4110497" cy="5480664"/>
          </a:xfrm>
        </p:spPr>
      </p:pic>
      <p:pic>
        <p:nvPicPr>
          <p:cNvPr id="9" name="Picture 8" descr="A picture containing outdoor, grass, ground, leaf&#10;&#10;Description automatically generated">
            <a:extLst>
              <a:ext uri="{FF2B5EF4-FFF2-40B4-BE49-F238E27FC236}">
                <a16:creationId xmlns:a16="http://schemas.microsoft.com/office/drawing/2014/main" id="{78797EA6-A0CA-454D-BFB2-95EBDDF454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23" t="16775" r="13817" b="8634"/>
          <a:stretch/>
        </p:blipFill>
        <p:spPr>
          <a:xfrm>
            <a:off x="0" y="0"/>
            <a:ext cx="3752689" cy="5115539"/>
          </a:xfrm>
          <a:prstGeom prst="rect">
            <a:avLst/>
          </a:prstGeom>
        </p:spPr>
      </p:pic>
      <p:pic>
        <p:nvPicPr>
          <p:cNvPr id="11" name="Picture 10" descr="A picture containing ground, outdoor, rock, wood&#10;&#10;Description automatically generated">
            <a:extLst>
              <a:ext uri="{FF2B5EF4-FFF2-40B4-BE49-F238E27FC236}">
                <a16:creationId xmlns:a16="http://schemas.microsoft.com/office/drawing/2014/main" id="{C84D8025-DC74-BF46-8022-F21795D2BA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813" t="13711" r="9003" b="14760"/>
          <a:stretch/>
        </p:blipFill>
        <p:spPr>
          <a:xfrm>
            <a:off x="3648651" y="1958952"/>
            <a:ext cx="4432852" cy="4905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954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DBA37-534A-4C42-AF3B-B32A4F878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picture containing outdoor&#10;&#10;Description automatically generated">
            <a:extLst>
              <a:ext uri="{FF2B5EF4-FFF2-40B4-BE49-F238E27FC236}">
                <a16:creationId xmlns:a16="http://schemas.microsoft.com/office/drawing/2014/main" id="{F72CC537-6EB6-FA42-97FF-2095560A16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48501" y="-1"/>
            <a:ext cx="5143500" cy="6858001"/>
          </a:xfrm>
          <a:prstGeom prst="rect">
            <a:avLst/>
          </a:prstGeom>
        </p:spPr>
      </p:pic>
      <p:pic>
        <p:nvPicPr>
          <p:cNvPr id="5" name="Picture 4" descr="A picture containing outdoor, surrounded&#10;&#10;Description automatically generated">
            <a:extLst>
              <a:ext uri="{FF2B5EF4-FFF2-40B4-BE49-F238E27FC236}">
                <a16:creationId xmlns:a16="http://schemas.microsoft.com/office/drawing/2014/main" id="{7AFE48E0-96CA-9344-B90A-B0CA0B20C8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538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36697-5A40-644B-9FDE-28F030F4A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 in 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AB107-5596-E341-BD2D-6C68D7AD6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Many thanks to Gwen Beynon for her session.</a:t>
            </a:r>
          </a:p>
          <a:p>
            <a:endParaRPr lang="en-US" dirty="0"/>
          </a:p>
          <a:p>
            <a:r>
              <a:rPr lang="en-US" dirty="0"/>
              <a:t>How did the work affect a change in focus?</a:t>
            </a:r>
          </a:p>
          <a:p>
            <a:endParaRPr lang="en-US" dirty="0"/>
          </a:p>
          <a:p>
            <a:r>
              <a:rPr lang="en-US" dirty="0"/>
              <a:t>Did you feel capable / able/ equipped/ ready to take part?</a:t>
            </a:r>
          </a:p>
          <a:p>
            <a:endParaRPr lang="en-US" dirty="0"/>
          </a:p>
          <a:p>
            <a:r>
              <a:rPr lang="en-US" dirty="0"/>
              <a:t>How did Gwen reassure you?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1568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3D2D-0A32-F343-8097-5929243BD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 in nature</a:t>
            </a:r>
          </a:p>
        </p:txBody>
      </p:sp>
      <p:pic>
        <p:nvPicPr>
          <p:cNvPr id="7" name="Content Placeholder 6" descr="A group of people sitting on a bench in a park&#10;&#10;Description automatically generated">
            <a:extLst>
              <a:ext uri="{FF2B5EF4-FFF2-40B4-BE49-F238E27FC236}">
                <a16:creationId xmlns:a16="http://schemas.microsoft.com/office/drawing/2014/main" id="{466CEE48-E77C-AD44-B687-E196E6AA72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b="10049"/>
          <a:stretch/>
        </p:blipFill>
        <p:spPr>
          <a:xfrm>
            <a:off x="2428875" y="1690688"/>
            <a:ext cx="7334250" cy="4947892"/>
          </a:xfrm>
        </p:spPr>
      </p:pic>
      <p:pic>
        <p:nvPicPr>
          <p:cNvPr id="4" name="Gwen 002" descr="Gwen 002">
            <a:hlinkClick r:id="" action="ppaction://media"/>
            <a:extLst>
              <a:ext uri="{FF2B5EF4-FFF2-40B4-BE49-F238E27FC236}">
                <a16:creationId xmlns:a16="http://schemas.microsoft.com/office/drawing/2014/main" id="{4096CC48-9C40-B04E-9291-BD0460F63B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84987" y="2203451"/>
            <a:ext cx="812800" cy="812800"/>
          </a:xfrm>
          <a:prstGeom prst="rect">
            <a:avLst/>
          </a:prstGeom>
        </p:spPr>
      </p:pic>
      <p:pic>
        <p:nvPicPr>
          <p:cNvPr id="5" name="Gwen 001" descr="Gwen 001">
            <a:hlinkClick r:id="" action="ppaction://media"/>
            <a:extLst>
              <a:ext uri="{FF2B5EF4-FFF2-40B4-BE49-F238E27FC236}">
                <a16:creationId xmlns:a16="http://schemas.microsoft.com/office/drawing/2014/main" id="{E30E84B5-F58A-2342-B62E-9A78E0CE6CA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594213" y="21272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9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3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51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217AB-4345-1749-8CF6-3CC7EA331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 in nature</a:t>
            </a:r>
          </a:p>
        </p:txBody>
      </p:sp>
      <p:pic>
        <p:nvPicPr>
          <p:cNvPr id="5" name="Content Placeholder 4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6CD930D0-B676-F04B-9A58-4A9325C178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3263503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787DA6-6173-544A-A0D7-9C92DE039BD5}"/>
              </a:ext>
            </a:extLst>
          </p:cNvPr>
          <p:cNvSpPr txBox="1"/>
          <p:nvPr/>
        </p:nvSpPr>
        <p:spPr>
          <a:xfrm>
            <a:off x="6096000" y="2782957"/>
            <a:ext cx="5256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Extra photos of your work will go in here for Moodle…</a:t>
            </a:r>
          </a:p>
        </p:txBody>
      </p:sp>
    </p:spTree>
    <p:extLst>
      <p:ext uri="{BB962C8B-B14F-4D97-AF65-F5344CB8AC3E}">
        <p14:creationId xmlns:p14="http://schemas.microsoft.com/office/powerpoint/2010/main" val="3941046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81126-4590-FB41-A181-2AAF01585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Phones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2941E-26D8-D244-B187-9A6E54E8B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Did you take any photographs, videos or sound clips?</a:t>
            </a:r>
          </a:p>
          <a:p>
            <a:endParaRPr lang="en-US" dirty="0"/>
          </a:p>
          <a:p>
            <a:r>
              <a:rPr lang="en-US" dirty="0"/>
              <a:t>Are there ever barriers to recording something pleasant with your personal technology or mobile?</a:t>
            </a:r>
          </a:p>
          <a:p>
            <a:endParaRPr lang="en-US" dirty="0"/>
          </a:p>
          <a:p>
            <a:r>
              <a:rPr lang="en-US" dirty="0"/>
              <a:t>How do you feel about your phones?</a:t>
            </a:r>
          </a:p>
          <a:p>
            <a:r>
              <a:rPr lang="en-US" dirty="0"/>
              <a:t>How do you think your participants might feel about their phones?</a:t>
            </a:r>
          </a:p>
        </p:txBody>
      </p:sp>
    </p:spTree>
    <p:extLst>
      <p:ext uri="{BB962C8B-B14F-4D97-AF65-F5344CB8AC3E}">
        <p14:creationId xmlns:p14="http://schemas.microsoft.com/office/powerpoint/2010/main" val="10624042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0F036-21F4-2A43-8C71-1BFC25385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project: Ecotherapy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1F2F0-B52A-644A-8BF8-4B3FB4EB4C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does this mean to us now?</a:t>
            </a:r>
          </a:p>
          <a:p>
            <a:endParaRPr lang="en-US" dirty="0"/>
          </a:p>
          <a:p>
            <a:r>
              <a:rPr lang="en-US" dirty="0"/>
              <a:t>How can we use art, literature, movement, writing, drawing, identifying, growing, ‘being’ in nature to facilitate stress reduction in young people?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03789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93388-89A3-D245-A463-7B286332A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Participatory Project itself: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8CEA8-26EB-B940-9AA4-8056A8B4E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Eco therapy</a:t>
            </a:r>
          </a:p>
          <a:p>
            <a:r>
              <a:rPr lang="en-US" dirty="0"/>
              <a:t>Youth work</a:t>
            </a:r>
          </a:p>
          <a:p>
            <a:r>
              <a:rPr lang="en-US" dirty="0"/>
              <a:t>Benefits of working in nature</a:t>
            </a:r>
          </a:p>
          <a:p>
            <a:r>
              <a:rPr lang="en-US" dirty="0"/>
              <a:t>Downfalls of working in nature</a:t>
            </a:r>
          </a:p>
          <a:p>
            <a:r>
              <a:rPr lang="en-US" dirty="0"/>
              <a:t>Mitigation – how do we reduce issues?</a:t>
            </a:r>
          </a:p>
          <a:p>
            <a:r>
              <a:rPr lang="en-US" dirty="0"/>
              <a:t>Ethics – what are our focuses?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9687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347</Words>
  <Application>Microsoft Macintosh PowerPoint</Application>
  <PresentationFormat>Widescreen</PresentationFormat>
  <Paragraphs>54</Paragraphs>
  <Slides>17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Participatory Project ‘21</vt:lpstr>
      <vt:lpstr>PowerPoint Presentation</vt:lpstr>
      <vt:lpstr>National Trust Visit: Dinefwr</vt:lpstr>
      <vt:lpstr>PowerPoint Presentation</vt:lpstr>
      <vt:lpstr>PowerPoint Presentation</vt:lpstr>
      <vt:lpstr>Work in nature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Art in nature</vt:lpstr>
      <vt:lpstr>Art in nature</vt:lpstr>
      <vt:lpstr>Art in nature</vt:lpstr>
      <vt:lpstr>Phones</vt:lpstr>
      <vt:lpstr>The project: Ecotherapy</vt:lpstr>
      <vt:lpstr>Participatory Project itself: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9</cp:revision>
  <dcterms:created xsi:type="dcterms:W3CDTF">2021-10-22T07:40:54Z</dcterms:created>
  <dcterms:modified xsi:type="dcterms:W3CDTF">2021-10-22T11:23:46Z</dcterms:modified>
</cp:coreProperties>
</file>