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DA95-62A2-434E-80C1-DDBB378D92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678" y="1161621"/>
            <a:ext cx="12294052" cy="348649"/>
          </a:xfrm>
        </p:spPr>
        <p:txBody>
          <a:bodyPr>
            <a:normAutofit fontScale="90000"/>
          </a:bodyPr>
          <a:lstStyle/>
          <a:p>
            <a:r>
              <a:rPr lang="en-GB" b="1" i="1" dirty="0"/>
              <a:t>My Employability skills</a:t>
            </a:r>
            <a:endParaRPr lang="en-US" b="1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B32213-DE74-7241-B99C-BD63964C5E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1992613"/>
            <a:ext cx="9448800" cy="3355116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/>
              <a:t>Student name - Kostadin Gelov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1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/>
              <a:t>UWTSD DECEMBER 2020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1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/>
              <a:t>Module No – BMSW 4001_ Lon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1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 err="1"/>
              <a:t>Tuitor</a:t>
            </a:r>
            <a:r>
              <a:rPr lang="en-GB" sz="2100" dirty="0"/>
              <a:t>- Timothy Hopkins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1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/>
              <a:t>Student ID - </a:t>
            </a:r>
            <a:r>
              <a:rPr lang="en-GB" sz="2100" b="0" i="0" dirty="0">
                <a:effectLst/>
                <a:latin typeface=".SFUI-Regular"/>
              </a:rPr>
              <a:t>2009444</a:t>
            </a:r>
            <a:endParaRPr lang="en-GB" sz="2100" dirty="0">
              <a:effectLst/>
              <a:latin typeface=".AppleSystemUIFon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1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B4EA05C-8C14-5D4E-B25B-91BFFBED0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5077" y="330628"/>
            <a:ext cx="2723809" cy="16619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CB66D9-EF2F-D844-AC1E-BC3F33AC5D4B}"/>
              </a:ext>
            </a:extLst>
          </p:cNvPr>
          <p:cNvSpPr txBox="1"/>
          <p:nvPr/>
        </p:nvSpPr>
        <p:spPr>
          <a:xfrm>
            <a:off x="8070677" y="2967335"/>
            <a:ext cx="2226620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900" dirty="0"/>
              <a:t>ACE PRACTICAL PORTFOLIO</a:t>
            </a:r>
            <a:endParaRPr lang="en-US" sz="2900" dirty="0"/>
          </a:p>
        </p:txBody>
      </p:sp>
    </p:spTree>
    <p:extLst>
      <p:ext uri="{BB962C8B-B14F-4D97-AF65-F5344CB8AC3E}">
        <p14:creationId xmlns:p14="http://schemas.microsoft.com/office/powerpoint/2010/main" val="37397366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4607B-C68D-6D47-BDBC-BC3F0EBD4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My skills and knowledge 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57FF2-3B5F-C64E-BACB-5DBB27D959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2788537"/>
            <a:ext cx="5334000" cy="4024125"/>
          </a:xfrm>
        </p:spPr>
        <p:txBody>
          <a:bodyPr/>
          <a:lstStyle/>
          <a:p>
            <a:r>
              <a:rPr lang="en-GB" dirty="0"/>
              <a:t>Time managing </a:t>
            </a:r>
          </a:p>
          <a:p>
            <a:r>
              <a:rPr lang="en-GB" dirty="0"/>
              <a:t>Different knowledge of languages</a:t>
            </a:r>
          </a:p>
          <a:p>
            <a:r>
              <a:rPr lang="en-GB" dirty="0"/>
              <a:t>Ambitious </a:t>
            </a:r>
          </a:p>
          <a:p>
            <a:r>
              <a:rPr lang="en-GB" dirty="0"/>
              <a:t>High self confidence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6B3C22-99C0-424D-972B-63CAB2B9DA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788536"/>
            <a:ext cx="5334000" cy="4024125"/>
          </a:xfrm>
        </p:spPr>
        <p:txBody>
          <a:bodyPr/>
          <a:lstStyle/>
          <a:p>
            <a:r>
              <a:rPr lang="en-GB" dirty="0"/>
              <a:t>Presentation skills </a:t>
            </a:r>
          </a:p>
          <a:p>
            <a:r>
              <a:rPr lang="en-GB" dirty="0"/>
              <a:t>Fast paced </a:t>
            </a:r>
          </a:p>
          <a:p>
            <a:r>
              <a:rPr lang="en-GB" dirty="0"/>
              <a:t>Quality rather than Quantity </a:t>
            </a:r>
          </a:p>
          <a:p>
            <a:r>
              <a:rPr lang="en-GB" dirty="0"/>
              <a:t>2 years of IT Technology Support 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B3D3DF-B261-CB4B-8382-0372B068CDF8}"/>
              </a:ext>
            </a:extLst>
          </p:cNvPr>
          <p:cNvSpPr txBox="1"/>
          <p:nvPr/>
        </p:nvSpPr>
        <p:spPr>
          <a:xfrm>
            <a:off x="685800" y="2057401"/>
            <a:ext cx="3572150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b="1" i="1" u="sng" dirty="0"/>
              <a:t>Knowledge</a:t>
            </a:r>
            <a:endParaRPr lang="en-US" sz="3000" b="1" i="1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9D7612-F9C8-D141-A5EB-15E8F5FEE63A}"/>
              </a:ext>
            </a:extLst>
          </p:cNvPr>
          <p:cNvSpPr txBox="1"/>
          <p:nvPr/>
        </p:nvSpPr>
        <p:spPr>
          <a:xfrm>
            <a:off x="5469193" y="2057401"/>
            <a:ext cx="4553509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b="1" i="1" u="sng" dirty="0"/>
              <a:t>Experience</a:t>
            </a:r>
            <a:endParaRPr lang="en-US" sz="3000" b="1" i="1" u="sng" dirty="0"/>
          </a:p>
        </p:txBody>
      </p:sp>
    </p:spTree>
    <p:extLst>
      <p:ext uri="{BB962C8B-B14F-4D97-AF65-F5344CB8AC3E}">
        <p14:creationId xmlns:p14="http://schemas.microsoft.com/office/powerpoint/2010/main" val="3496825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AF79B-A3FD-EE4C-B73F-D506C7751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My education life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726E5-26AE-CE48-A868-75CACE6623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2776387"/>
            <a:ext cx="5410200" cy="4081613"/>
          </a:xfrm>
        </p:spPr>
        <p:txBody>
          <a:bodyPr/>
          <a:lstStyle/>
          <a:p>
            <a:r>
              <a:rPr lang="en-GB" dirty="0"/>
              <a:t>Secondary School finished at 8</a:t>
            </a:r>
            <a:r>
              <a:rPr lang="en-GB" baseline="30000" dirty="0"/>
              <a:t>th</a:t>
            </a:r>
            <a:r>
              <a:rPr lang="en-GB" dirty="0"/>
              <a:t> grade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EA5D12-2BE9-0343-BAF6-4323E5AEE1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05130"/>
            <a:ext cx="5334000" cy="4024125"/>
          </a:xfrm>
        </p:spPr>
        <p:txBody>
          <a:bodyPr/>
          <a:lstStyle/>
          <a:p>
            <a:r>
              <a:rPr lang="en-GB" dirty="0"/>
              <a:t>Secondary school continued in the UK </a:t>
            </a:r>
          </a:p>
          <a:p>
            <a:r>
              <a:rPr lang="en-GB" dirty="0"/>
              <a:t>Heathlands school</a:t>
            </a:r>
          </a:p>
          <a:p>
            <a:r>
              <a:rPr lang="en-GB" dirty="0"/>
              <a:t>Year 10&amp;11 finished GCES</a:t>
            </a:r>
          </a:p>
          <a:p>
            <a:endParaRPr lang="en-GB" dirty="0"/>
          </a:p>
          <a:p>
            <a:r>
              <a:rPr lang="en-GB" dirty="0"/>
              <a:t>Kingston College </a:t>
            </a:r>
          </a:p>
          <a:p>
            <a:r>
              <a:rPr lang="en-GB" dirty="0"/>
              <a:t>2 years of Sports &amp; Psychology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0228F6-3BC6-9C43-B167-9961F36A9CB8}"/>
              </a:ext>
            </a:extLst>
          </p:cNvPr>
          <p:cNvSpPr txBox="1"/>
          <p:nvPr/>
        </p:nvSpPr>
        <p:spPr>
          <a:xfrm>
            <a:off x="1542192" y="1872735"/>
            <a:ext cx="270681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300" b="1" i="1" u="sng" dirty="0"/>
              <a:t>Bulgaria </a:t>
            </a:r>
            <a:endParaRPr lang="en-US" sz="3300" b="1" i="1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BA2A41-43D8-A245-9454-1C9DE89810A4}"/>
              </a:ext>
            </a:extLst>
          </p:cNvPr>
          <p:cNvSpPr txBox="1"/>
          <p:nvPr/>
        </p:nvSpPr>
        <p:spPr>
          <a:xfrm>
            <a:off x="6471883" y="1988151"/>
            <a:ext cx="447757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300" b="1" i="1" u="sng" dirty="0"/>
              <a:t>United Kingdom</a:t>
            </a:r>
            <a:endParaRPr lang="en-US" sz="3300" b="1" i="1" u="sng" dirty="0"/>
          </a:p>
        </p:txBody>
      </p:sp>
    </p:spTree>
    <p:extLst>
      <p:ext uri="{BB962C8B-B14F-4D97-AF65-F5344CB8AC3E}">
        <p14:creationId xmlns:p14="http://schemas.microsoft.com/office/powerpoint/2010/main" val="3374240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AC7EF-10AA-9741-B71E-55824F4D2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8799" y="408728"/>
            <a:ext cx="8610600" cy="1293028"/>
          </a:xfrm>
        </p:spPr>
        <p:txBody>
          <a:bodyPr/>
          <a:lstStyle/>
          <a:p>
            <a:r>
              <a:rPr lang="en-GB" b="1" i="1" u="sng" dirty="0"/>
              <a:t>Personal swot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32B2B-F3C6-4A44-BA72-8A374B6C60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6412" y="2057401"/>
            <a:ext cx="6893752" cy="2635730"/>
          </a:xfrm>
        </p:spPr>
        <p:txBody>
          <a:bodyPr>
            <a:noAutofit/>
          </a:bodyPr>
          <a:lstStyle/>
          <a:p>
            <a:r>
              <a:rPr lang="en-GB" sz="1800" b="1" dirty="0"/>
              <a:t>Strengths</a:t>
            </a:r>
          </a:p>
          <a:p>
            <a:endParaRPr lang="en-GB" sz="1800" b="1" dirty="0"/>
          </a:p>
          <a:p>
            <a:r>
              <a:rPr lang="en-GB" sz="1800" b="1" dirty="0"/>
              <a:t>Fast paced</a:t>
            </a:r>
          </a:p>
          <a:p>
            <a:r>
              <a:rPr lang="en-GB" sz="1800" b="1" dirty="0"/>
              <a:t>Quick thinking</a:t>
            </a:r>
          </a:p>
          <a:p>
            <a:r>
              <a:rPr lang="en-GB" sz="1800" b="1" dirty="0"/>
              <a:t>Problem solving </a:t>
            </a:r>
          </a:p>
          <a:p>
            <a:r>
              <a:rPr lang="en-GB" sz="1800" b="1" dirty="0"/>
              <a:t>Well spoken </a:t>
            </a:r>
          </a:p>
          <a:p>
            <a:endParaRPr lang="en-US" sz="18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A755F7-4B3E-3D44-8076-96828FBA35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10763"/>
            <a:ext cx="5334000" cy="1873833"/>
          </a:xfrm>
        </p:spPr>
        <p:txBody>
          <a:bodyPr>
            <a:normAutofit/>
          </a:bodyPr>
          <a:lstStyle/>
          <a:p>
            <a:r>
              <a:rPr lang="en-GB" sz="1800" b="1" dirty="0"/>
              <a:t>Weaknesses </a:t>
            </a:r>
          </a:p>
          <a:p>
            <a:endParaRPr lang="en-GB" sz="1800" b="1" dirty="0"/>
          </a:p>
          <a:p>
            <a:r>
              <a:rPr lang="en-GB" sz="1800" b="1" dirty="0"/>
              <a:t>Very impatient </a:t>
            </a:r>
          </a:p>
          <a:p>
            <a:r>
              <a:rPr lang="en-GB" sz="1800" b="1" dirty="0"/>
              <a:t>Very high confidence </a:t>
            </a:r>
          </a:p>
          <a:p>
            <a:r>
              <a:rPr lang="en-GB" sz="1800" b="1" dirty="0"/>
              <a:t>Need to be more precise  </a:t>
            </a:r>
          </a:p>
          <a:p>
            <a:endParaRPr lang="en-GB" sz="1800" b="1" dirty="0"/>
          </a:p>
          <a:p>
            <a:endParaRPr lang="en-US" sz="1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2C00C1-D37B-5B4F-B7C9-6BAA0A65A767}"/>
              </a:ext>
            </a:extLst>
          </p:cNvPr>
          <p:cNvSpPr txBox="1"/>
          <p:nvPr/>
        </p:nvSpPr>
        <p:spPr>
          <a:xfrm>
            <a:off x="1076412" y="4693131"/>
            <a:ext cx="300613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Opportunities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Speaking in front of large group of people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Making lifetime new friends along the way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C78902-3D31-EF42-94C1-29E0B0195193}"/>
              </a:ext>
            </a:extLst>
          </p:cNvPr>
          <p:cNvSpPr txBox="1"/>
          <p:nvPr/>
        </p:nvSpPr>
        <p:spPr>
          <a:xfrm>
            <a:off x="6179464" y="4693131"/>
            <a:ext cx="3581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Threats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/>
              <a:t>Current situation with COVID-19 is very concerning about our future and the economy of so many countries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59055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F9535-2A35-6E48-96DD-F36ED1D55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future plans &amp; goals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E6B09-C4DE-7A47-8776-FA9DD69D3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i="1" dirty="0"/>
              <a:t>For the short run </a:t>
            </a:r>
          </a:p>
          <a:p>
            <a:endParaRPr lang="en-GB" b="1" i="1" dirty="0"/>
          </a:p>
          <a:p>
            <a:r>
              <a:rPr lang="en-GB" b="1" i="1" dirty="0"/>
              <a:t>Finish this course with the highest possible marks</a:t>
            </a:r>
          </a:p>
          <a:p>
            <a:r>
              <a:rPr lang="en-GB" b="1" i="1" dirty="0"/>
              <a:t>Gain any knowledge possible out of it </a:t>
            </a:r>
          </a:p>
          <a:p>
            <a:r>
              <a:rPr lang="en-GB" b="1" i="1" dirty="0"/>
              <a:t>Learn some new skills and meet new people</a:t>
            </a:r>
          </a:p>
          <a:p>
            <a:endParaRPr lang="en-GB" b="1" i="1" dirty="0"/>
          </a:p>
          <a:p>
            <a:r>
              <a:rPr lang="en-GB" b="1" i="1" dirty="0"/>
              <a:t>For the long run </a:t>
            </a:r>
          </a:p>
          <a:p>
            <a:endParaRPr lang="en-GB" b="1" i="1" dirty="0"/>
          </a:p>
          <a:p>
            <a:r>
              <a:rPr lang="en-GB" b="1" i="1" dirty="0"/>
              <a:t>Open my own place for work and motivate other people to do the same</a:t>
            </a:r>
          </a:p>
          <a:p>
            <a:r>
              <a:rPr lang="en-GB" b="1" i="1" dirty="0"/>
              <a:t>Make great contacts with people for lifetime and keep small quality circle</a:t>
            </a:r>
            <a:endParaRPr lang="en-US" b="1" i="1" dirty="0"/>
          </a:p>
        </p:txBody>
      </p:sp>
    </p:spTree>
    <p:extLst>
      <p:ext uri="{BB962C8B-B14F-4D97-AF65-F5344CB8AC3E}">
        <p14:creationId xmlns:p14="http://schemas.microsoft.com/office/powerpoint/2010/main" val="15976442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Vapor Trail</vt:lpstr>
      <vt:lpstr>My Employability skills</vt:lpstr>
      <vt:lpstr>My skills and knowledge </vt:lpstr>
      <vt:lpstr>My education life</vt:lpstr>
      <vt:lpstr>Personal swot</vt:lpstr>
      <vt:lpstr>My future plans &amp; goals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Employability skills</dc:title>
  <dc:creator>Kostadin Gelov (2009444)</dc:creator>
  <cp:lastModifiedBy>Kostadin Gelov (2009444)</cp:lastModifiedBy>
  <cp:revision>2</cp:revision>
  <dcterms:created xsi:type="dcterms:W3CDTF">2020-12-04T21:31:54Z</dcterms:created>
  <dcterms:modified xsi:type="dcterms:W3CDTF">2020-12-04T22:41:40Z</dcterms:modified>
</cp:coreProperties>
</file>