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2"/>
  </p:notesMasterIdLst>
  <p:handoutMasterIdLst>
    <p:handoutMasterId r:id="rId13"/>
  </p:handoutMasterIdLst>
  <p:sldIdLst>
    <p:sldId id="256" r:id="rId4"/>
    <p:sldId id="258" r:id="rId5"/>
    <p:sldId id="289" r:id="rId6"/>
    <p:sldId id="290" r:id="rId7"/>
    <p:sldId id="291" r:id="rId8"/>
    <p:sldId id="292" r:id="rId9"/>
    <p:sldId id="293" r:id="rId10"/>
    <p:sldId id="285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 varScale="1">
        <p:scale>
          <a:sx n="103" d="100"/>
          <a:sy n="103" d="100"/>
        </p:scale>
        <p:origin x="18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ocs.unity3d.com/ScriptReference/Physics.Raycast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Ray Casting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05-Nov-2018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Ray Casting</a:t>
            </a:r>
          </a:p>
          <a:p>
            <a:r>
              <a:rPr lang="en-GB" dirty="0" smtClean="0"/>
              <a:t>Assignment Setup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 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does a character do when they want to shoot?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820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 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ray is an imaginary line or invisible line that starts at some origin point and extends out in a specific direction cast into the scene.</a:t>
            </a:r>
          </a:p>
          <a:p>
            <a:r>
              <a:rPr lang="en-GB" dirty="0"/>
              <a:t>For example, when shooting:</a:t>
            </a:r>
          </a:p>
          <a:p>
            <a:pPr lvl="1"/>
            <a:r>
              <a:rPr lang="en-GB" dirty="0"/>
              <a:t>a ray is analogous to the path of the bullet</a:t>
            </a:r>
          </a:p>
          <a:p>
            <a:pPr lvl="1"/>
            <a:r>
              <a:rPr lang="en-GB" dirty="0" err="1"/>
              <a:t>raycasting</a:t>
            </a:r>
            <a:r>
              <a:rPr lang="en-GB" dirty="0"/>
              <a:t> is analogous to firing the bullet and seeing where/what it hits.</a:t>
            </a:r>
          </a:p>
          <a:p>
            <a:r>
              <a:rPr lang="en-GB" dirty="0"/>
              <a:t>The actual math behind </a:t>
            </a:r>
            <a:r>
              <a:rPr lang="en-GB" dirty="0" err="1"/>
              <a:t>raycasting</a:t>
            </a:r>
            <a:r>
              <a:rPr lang="en-GB" dirty="0"/>
              <a:t> is quite complicated.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7800" y="5420821"/>
            <a:ext cx="2391918" cy="13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76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</a:t>
            </a:r>
            <a:r>
              <a:rPr lang="en-GB" dirty="0" err="1" smtClean="0"/>
              <a:t>Raycast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 handles </a:t>
            </a:r>
            <a:r>
              <a:rPr lang="en-GB" dirty="0"/>
              <a:t>all </a:t>
            </a:r>
            <a:r>
              <a:rPr lang="en-GB" dirty="0" smtClean="0"/>
              <a:t>the complex maths of ray casting </a:t>
            </a:r>
            <a:r>
              <a:rPr lang="en-GB" dirty="0"/>
              <a:t>for </a:t>
            </a:r>
            <a:r>
              <a:rPr lang="en-GB" dirty="0" smtClean="0"/>
              <a:t>you with </a:t>
            </a:r>
            <a:r>
              <a:rPr lang="en-GB" dirty="0"/>
              <a:t>its </a:t>
            </a:r>
            <a:r>
              <a:rPr lang="en-GB" dirty="0" err="1">
                <a:hlinkClick r:id="rId2"/>
              </a:rPr>
              <a:t>Physics.Raycast</a:t>
            </a:r>
            <a:r>
              <a:rPr lang="en-GB" dirty="0"/>
              <a:t> method</a:t>
            </a:r>
            <a:r>
              <a:rPr lang="en-GB" dirty="0" smtClean="0"/>
              <a:t>.</a:t>
            </a:r>
          </a:p>
          <a:p>
            <a:r>
              <a:rPr lang="en-GB" dirty="0"/>
              <a:t>With Unity’s </a:t>
            </a:r>
            <a:r>
              <a:rPr lang="en-GB" dirty="0" err="1"/>
              <a:t>Physics.Raycast</a:t>
            </a:r>
            <a:r>
              <a:rPr lang="en-GB" dirty="0"/>
              <a:t> method all you have to worry about:</a:t>
            </a:r>
          </a:p>
          <a:p>
            <a:pPr lvl="1"/>
            <a:r>
              <a:rPr lang="en-GB" dirty="0"/>
              <a:t>Where the ray is being cast from?</a:t>
            </a:r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What distance to travel.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130" y="4149080"/>
            <a:ext cx="2391918" cy="13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98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</a:t>
            </a:r>
            <a:r>
              <a:rPr lang="en-GB" dirty="0" err="1"/>
              <a:t>Raycast</a:t>
            </a:r>
            <a:r>
              <a:rPr lang="en-GB" dirty="0"/>
              <a:t>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method casts a ray: </a:t>
            </a:r>
          </a:p>
          <a:p>
            <a:r>
              <a:rPr lang="en-GB" dirty="0"/>
              <a:t>from point of origin, </a:t>
            </a:r>
          </a:p>
          <a:p>
            <a:r>
              <a:rPr lang="en-GB" dirty="0"/>
              <a:t>in specified direction, </a:t>
            </a:r>
          </a:p>
          <a:p>
            <a:r>
              <a:rPr lang="en-GB" dirty="0"/>
              <a:t>of length </a:t>
            </a:r>
            <a:r>
              <a:rPr lang="en-GB" dirty="0" err="1"/>
              <a:t>maxDistance</a:t>
            </a:r>
            <a:r>
              <a:rPr lang="en-GB" dirty="0"/>
              <a:t> </a:t>
            </a:r>
          </a:p>
          <a:p>
            <a:r>
              <a:rPr lang="en-GB" dirty="0"/>
              <a:t>against </a:t>
            </a:r>
            <a:r>
              <a:rPr lang="en-GB" b="1" i="1" dirty="0"/>
              <a:t>all colliders</a:t>
            </a:r>
            <a:r>
              <a:rPr lang="en-GB" dirty="0"/>
              <a:t> in the scene</a:t>
            </a:r>
          </a:p>
          <a:p>
            <a:pPr marL="45720" indent="0">
              <a:buNone/>
            </a:pPr>
            <a:r>
              <a:rPr lang="en-GB" i="1" dirty="0"/>
              <a:t>You specify these as parameters to the method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24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</a:t>
            </a:r>
            <a:r>
              <a:rPr lang="en-GB" dirty="0" err="1"/>
              <a:t>Raycast</a:t>
            </a:r>
            <a:r>
              <a:rPr lang="en-GB" dirty="0"/>
              <a:t>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method returns true if the ray intersects with any collider.</a:t>
            </a:r>
          </a:p>
          <a:p>
            <a:r>
              <a:rPr lang="en-GB" dirty="0"/>
              <a:t>If you want to know what collider was </a:t>
            </a:r>
            <a:r>
              <a:rPr lang="en-GB" b="1" dirty="0"/>
              <a:t>hit</a:t>
            </a:r>
            <a:r>
              <a:rPr lang="en-GB" dirty="0"/>
              <a:t>, you specify an </a:t>
            </a:r>
            <a:r>
              <a:rPr lang="en-GB" b="1" dirty="0"/>
              <a:t>out</a:t>
            </a:r>
            <a:r>
              <a:rPr lang="en-GB" dirty="0"/>
              <a:t>put parameter to receive it.</a:t>
            </a:r>
          </a:p>
          <a:p>
            <a:r>
              <a:rPr lang="en-GB" b="1" dirty="0"/>
              <a:t>Note</a:t>
            </a:r>
            <a:r>
              <a:rPr lang="en-GB" dirty="0"/>
              <a:t>, that there are many versions of this method.</a:t>
            </a:r>
          </a:p>
          <a:p>
            <a:pPr lvl="1"/>
            <a:r>
              <a:rPr lang="en-GB" dirty="0"/>
              <a:t>The version you use depends on what you want to do.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23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14905</TotalTime>
  <Words>246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Cambria</vt:lpstr>
      <vt:lpstr>Wingdings</vt:lpstr>
      <vt:lpstr>Wingdings 2</vt:lpstr>
      <vt:lpstr>Median</vt:lpstr>
      <vt:lpstr>Ray Casting</vt:lpstr>
      <vt:lpstr>Today’s Lecture</vt:lpstr>
      <vt:lpstr>Ray Casting</vt:lpstr>
      <vt:lpstr>Ray Casting</vt:lpstr>
      <vt:lpstr>Unity’s Raycast Method</vt:lpstr>
      <vt:lpstr>Unity’s Raycast Method</vt:lpstr>
      <vt:lpstr>Unity’s Raycast Method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1485</cp:revision>
  <cp:lastPrinted>2014-09-29T16:21:25Z</cp:lastPrinted>
  <dcterms:created xsi:type="dcterms:W3CDTF">2013-09-18T07:00:31Z</dcterms:created>
  <dcterms:modified xsi:type="dcterms:W3CDTF">2018-11-05T08:28:23Z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