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handoutMasterIdLst>
    <p:handoutMasterId r:id="rId18"/>
  </p:handoutMasterIdLst>
  <p:sldIdLst>
    <p:sldId id="256" r:id="rId5"/>
    <p:sldId id="257" r:id="rId6"/>
    <p:sldId id="258" r:id="rId7"/>
    <p:sldId id="259" r:id="rId8"/>
    <p:sldId id="260" r:id="rId9"/>
    <p:sldId id="261" r:id="rId10"/>
    <p:sldId id="262" r:id="rId11"/>
    <p:sldId id="263" r:id="rId12"/>
    <p:sldId id="264" r:id="rId13"/>
    <p:sldId id="265" r:id="rId14"/>
    <p:sldId id="266" r:id="rId15"/>
    <p:sldId id="268"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468C"/>
    <a:srgbClr val="001431"/>
    <a:srgbClr val="142F5C"/>
    <a:srgbClr val="149F2F"/>
    <a:srgbClr val="D14C00"/>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D113A9D2-9D6B-4929-AA2D-F23B5EE8CB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38B1855-1B75-4FBE-930C-398BA8C253C6}" styleName="Themed Style 2 - Accent 6">
    <a:tblBg>
      <a:fillRef idx="3">
        <a:schemeClr val="accent6"/>
      </a:fillRef>
      <a:effectRef idx="3">
        <a:schemeClr val="accent6"/>
      </a:effectRef>
    </a:tblBg>
    <a:wholeTbl>
      <a:tcTxStyle>
        <a:fontRef idx="minor">
          <a:scrgbClr r="0" g="0" b="0"/>
        </a:fontRef>
        <a:schemeClr val="lt1"/>
      </a:tcTxStyle>
      <a:tcStyle>
        <a:tcBdr>
          <a:left>
            <a:lnRef idx="1">
              <a:schemeClr val="accent6">
                <a:tint val="50000"/>
              </a:schemeClr>
            </a:lnRef>
          </a:left>
          <a:right>
            <a:lnRef idx="1">
              <a:schemeClr val="accent6">
                <a:tint val="50000"/>
              </a:schemeClr>
            </a:lnRef>
          </a:right>
          <a:top>
            <a:lnRef idx="1">
              <a:schemeClr val="accent6">
                <a:tint val="50000"/>
              </a:schemeClr>
            </a:lnRef>
          </a:top>
          <a:bottom>
            <a:lnRef idx="1">
              <a:schemeClr val="accent6">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706" autoAdjust="0"/>
  </p:normalViewPr>
  <p:slideViewPr>
    <p:cSldViewPr snapToGrid="0" showGuides="1">
      <p:cViewPr>
        <p:scale>
          <a:sx n="66" d="100"/>
          <a:sy n="66" d="100"/>
        </p:scale>
        <p:origin x="1330" y="134"/>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showGuides="1">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C9D383-BBC4-486C-B949-4975C013CC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7139D43F-AF4D-4026-B59B-E30A214796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8508412-C702-48D6-A485-9E3F48E9270C}" type="datetime1">
              <a:rPr lang="en-GB" smtClean="0"/>
              <a:t>15/02/2026</a:t>
            </a:fld>
            <a:endParaRPr lang="en-GB" dirty="0"/>
          </a:p>
        </p:txBody>
      </p:sp>
      <p:sp>
        <p:nvSpPr>
          <p:cNvPr id="4" name="Footer Placeholder 3">
            <a:extLst>
              <a:ext uri="{FF2B5EF4-FFF2-40B4-BE49-F238E27FC236}">
                <a16:creationId xmlns:a16="http://schemas.microsoft.com/office/drawing/2014/main" id="{104AF834-AEA0-4B1E-B634-D786ABAA3B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3505535A-EEFA-4377-8BEC-AE3B154A76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D432166-D667-4383-B839-F1433620BE4D}" type="slidenum">
              <a:rPr lang="en-GB" smtClean="0"/>
              <a:t>‹#›</a:t>
            </a:fld>
            <a:endParaRPr lang="en-GB" dirty="0"/>
          </a:p>
        </p:txBody>
      </p:sp>
    </p:spTree>
    <p:extLst>
      <p:ext uri="{BB962C8B-B14F-4D97-AF65-F5344CB8AC3E}">
        <p14:creationId xmlns:p14="http://schemas.microsoft.com/office/powerpoint/2010/main" val="492815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006A15-2481-4E66-917C-551C926382B7}" type="datetime1">
              <a:rPr lang="en-GB" smtClean="0"/>
              <a:pPr/>
              <a:t>15/02/2026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34B48B0-85B2-40C4-A05A-571C99C8AB57}" type="slidenum">
              <a:rPr lang="en-GB" noProof="0" smtClean="0"/>
              <a:t>‹#›</a:t>
            </a:fld>
            <a:endParaRPr lang="en-GB" noProof="0" dirty="0"/>
          </a:p>
        </p:txBody>
      </p:sp>
    </p:spTree>
    <p:extLst>
      <p:ext uri="{BB962C8B-B14F-4D97-AF65-F5344CB8AC3E}">
        <p14:creationId xmlns:p14="http://schemas.microsoft.com/office/powerpoint/2010/main" val="3963210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a:t>
            </a:fld>
            <a:endParaRPr lang="en-GB" dirty="0"/>
          </a:p>
        </p:txBody>
      </p:sp>
    </p:spTree>
    <p:extLst>
      <p:ext uri="{BB962C8B-B14F-4D97-AF65-F5344CB8AC3E}">
        <p14:creationId xmlns:p14="http://schemas.microsoft.com/office/powerpoint/2010/main" val="3680083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2</a:t>
            </a:fld>
            <a:endParaRPr lang="en-GB" dirty="0"/>
          </a:p>
        </p:txBody>
      </p:sp>
    </p:spTree>
    <p:extLst>
      <p:ext uri="{BB962C8B-B14F-4D97-AF65-F5344CB8AC3E}">
        <p14:creationId xmlns:p14="http://schemas.microsoft.com/office/powerpoint/2010/main" val="25050199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3</a:t>
            </a:fld>
            <a:endParaRPr lang="en-GB" dirty="0"/>
          </a:p>
        </p:txBody>
      </p:sp>
    </p:spTree>
    <p:extLst>
      <p:ext uri="{BB962C8B-B14F-4D97-AF65-F5344CB8AC3E}">
        <p14:creationId xmlns:p14="http://schemas.microsoft.com/office/powerpoint/2010/main" val="28170114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4</a:t>
            </a:fld>
            <a:endParaRPr lang="en-GB" dirty="0"/>
          </a:p>
        </p:txBody>
      </p:sp>
    </p:spTree>
    <p:extLst>
      <p:ext uri="{BB962C8B-B14F-4D97-AF65-F5344CB8AC3E}">
        <p14:creationId xmlns:p14="http://schemas.microsoft.com/office/powerpoint/2010/main" val="5423989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5</a:t>
            </a:fld>
            <a:endParaRPr lang="en-GB" dirty="0"/>
          </a:p>
        </p:txBody>
      </p:sp>
    </p:spTree>
    <p:extLst>
      <p:ext uri="{BB962C8B-B14F-4D97-AF65-F5344CB8AC3E}">
        <p14:creationId xmlns:p14="http://schemas.microsoft.com/office/powerpoint/2010/main" val="32081379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a simple framework. </a:t>
            </a:r>
          </a:p>
          <a:p>
            <a:r>
              <a:rPr lang="en-GB" dirty="0"/>
              <a:t>It facilitates an understanding of the wider business environment. </a:t>
            </a:r>
          </a:p>
          <a:p>
            <a:r>
              <a:rPr lang="en-GB" dirty="0"/>
              <a:t>It encourages the development of external and strategic thinking. </a:t>
            </a:r>
          </a:p>
          <a:p>
            <a:r>
              <a:rPr lang="en-GB" dirty="0"/>
              <a:t>It can enable an organisation to anticipate future business threats and take action to avoid or minimise their impact. </a:t>
            </a:r>
          </a:p>
          <a:p>
            <a:r>
              <a:rPr lang="en-GB" dirty="0"/>
              <a:t>It can enable an organisation to spot business opportunities and exploit them fully.</a:t>
            </a:r>
          </a:p>
        </p:txBody>
      </p:sp>
      <p:sp>
        <p:nvSpPr>
          <p:cNvPr id="4" name="Slide Number Placeholder 3"/>
          <p:cNvSpPr>
            <a:spLocks noGrp="1"/>
          </p:cNvSpPr>
          <p:nvPr>
            <p:ph type="sldNum" sz="quarter" idx="10"/>
          </p:nvPr>
        </p:nvSpPr>
        <p:spPr/>
        <p:txBody>
          <a:bodyPr/>
          <a:lstStyle/>
          <a:p>
            <a:pPr rtl="0"/>
            <a:fld id="{A34B48B0-85B2-40C4-A05A-571C99C8AB57}" type="slidenum">
              <a:rPr lang="en-GB" smtClean="0"/>
              <a:t>6</a:t>
            </a:fld>
            <a:endParaRPr lang="en-GB" dirty="0"/>
          </a:p>
        </p:txBody>
      </p:sp>
    </p:spTree>
    <p:extLst>
      <p:ext uri="{BB962C8B-B14F-4D97-AF65-F5344CB8AC3E}">
        <p14:creationId xmlns:p14="http://schemas.microsoft.com/office/powerpoint/2010/main" val="37935467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7</a:t>
            </a:fld>
            <a:endParaRPr lang="en-GB" dirty="0"/>
          </a:p>
        </p:txBody>
      </p:sp>
    </p:spTree>
    <p:extLst>
      <p:ext uri="{BB962C8B-B14F-4D97-AF65-F5344CB8AC3E}">
        <p14:creationId xmlns:p14="http://schemas.microsoft.com/office/powerpoint/2010/main" val="160502850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8</a:t>
            </a:fld>
            <a:endParaRPr lang="en-GB" dirty="0"/>
          </a:p>
        </p:txBody>
      </p:sp>
    </p:spTree>
    <p:extLst>
      <p:ext uri="{BB962C8B-B14F-4D97-AF65-F5344CB8AC3E}">
        <p14:creationId xmlns:p14="http://schemas.microsoft.com/office/powerpoint/2010/main" val="28731321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9</a:t>
            </a:fld>
            <a:endParaRPr lang="en-GB" dirty="0"/>
          </a:p>
        </p:txBody>
      </p:sp>
    </p:spTree>
    <p:extLst>
      <p:ext uri="{BB962C8B-B14F-4D97-AF65-F5344CB8AC3E}">
        <p14:creationId xmlns:p14="http://schemas.microsoft.com/office/powerpoint/2010/main" val="33638431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10</a:t>
            </a:fld>
            <a:endParaRPr lang="en-GB" dirty="0"/>
          </a:p>
        </p:txBody>
      </p:sp>
    </p:spTree>
    <p:extLst>
      <p:ext uri="{BB962C8B-B14F-4D97-AF65-F5344CB8AC3E}">
        <p14:creationId xmlns:p14="http://schemas.microsoft.com/office/powerpoint/2010/main" val="28262241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11</a:t>
            </a:fld>
            <a:endParaRPr lang="en-GB" dirty="0"/>
          </a:p>
        </p:txBody>
      </p:sp>
    </p:spTree>
    <p:extLst>
      <p:ext uri="{BB962C8B-B14F-4D97-AF65-F5344CB8AC3E}">
        <p14:creationId xmlns:p14="http://schemas.microsoft.com/office/powerpoint/2010/main" val="412493528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12</a:t>
            </a:fld>
            <a:endParaRPr lang="en-GB" dirty="0"/>
          </a:p>
        </p:txBody>
      </p:sp>
    </p:spTree>
    <p:extLst>
      <p:ext uri="{BB962C8B-B14F-4D97-AF65-F5344CB8AC3E}">
        <p14:creationId xmlns:p14="http://schemas.microsoft.com/office/powerpoint/2010/main" val="264981411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8.sv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12" name="Picture Placeholder 11">
            <a:extLst>
              <a:ext uri="{FF2B5EF4-FFF2-40B4-BE49-F238E27FC236}">
                <a16:creationId xmlns:a16="http://schemas.microsoft.com/office/drawing/2014/main" id="{D828D1A9-3D67-4106-B288-BC23A7CC5AF6}"/>
              </a:ext>
            </a:extLst>
          </p:cNvPr>
          <p:cNvSpPr>
            <a:spLocks noGrp="1"/>
          </p:cNvSpPr>
          <p:nvPr>
            <p:ph type="pic" sz="quarter" idx="13"/>
          </p:nvPr>
        </p:nvSpPr>
        <p:spPr>
          <a:xfrm>
            <a:off x="4902708" y="1721890"/>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76270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0" name="Picture Placeholder 11">
            <a:extLst>
              <a:ext uri="{FF2B5EF4-FFF2-40B4-BE49-F238E27FC236}">
                <a16:creationId xmlns:a16="http://schemas.microsoft.com/office/drawing/2014/main" id="{2B65509E-400D-48FF-845C-D88E53CDAF9C}"/>
              </a:ext>
            </a:extLst>
          </p:cNvPr>
          <p:cNvSpPr>
            <a:spLocks noGrp="1"/>
          </p:cNvSpPr>
          <p:nvPr>
            <p:ph type="pic" sz="quarter" idx="13"/>
          </p:nvPr>
        </p:nvSpPr>
        <p:spPr>
          <a:xfrm>
            <a:off x="8965413"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3420951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3429000"/>
            <a:ext cx="12192000" cy="3429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Text Placeholder 2">
            <a:extLst>
              <a:ext uri="{FF2B5EF4-FFF2-40B4-BE49-F238E27FC236}">
                <a16:creationId xmlns:a16="http://schemas.microsoft.com/office/drawing/2014/main" id="{9741282D-68FE-4C49-8F91-14A2214B4CB9}"/>
              </a:ext>
            </a:extLst>
          </p:cNvPr>
          <p:cNvSpPr>
            <a:spLocks noGrp="1"/>
          </p:cNvSpPr>
          <p:nvPr>
            <p:ph type="body" idx="1"/>
          </p:nvPr>
        </p:nvSpPr>
        <p:spPr>
          <a:xfrm>
            <a:off x="831850" y="4721902"/>
            <a:ext cx="10680596" cy="1133423"/>
          </a:xfrm>
        </p:spPr>
        <p:txBody>
          <a:bodyPr lIns="0" tIns="0" rIns="0" bIns="0" rtlCol="0">
            <a:normAutofit/>
          </a:bodyPr>
          <a:lstStyle>
            <a:lvl1pPr marL="0" indent="0">
              <a:spcBef>
                <a:spcPts val="600"/>
              </a:spcBef>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4062334"/>
            <a:ext cx="10674246" cy="636340"/>
          </a:xfrm>
        </p:spPr>
        <p:txBody>
          <a:bodyPr lIns="0" tIns="0" rIns="0" bIns="0" rtlCol="0"/>
          <a:lstStyle>
            <a:lvl1pP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15/02/2026</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a16="http://schemas.microsoft.com/office/drawing/2014/main" id="{E22EDD9E-AEE4-4D2A-BD45-AABB792F68AF}"/>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5222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560832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6433778"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6427532" y="2698955"/>
            <a:ext cx="4607015" cy="3136910"/>
          </a:xfrm>
        </p:spPr>
        <p:txBody>
          <a:bodyPr lIns="0" tIns="0" rIns="0" bIns="0" rtlCol="0">
            <a:normAutofit/>
          </a:bodyPr>
          <a:lstStyle>
            <a:lvl1pPr>
              <a:lnSpc>
                <a:spcPct val="85000"/>
              </a:lnSpc>
              <a:spcBef>
                <a:spcPts val="600"/>
              </a:spcBef>
              <a:buClr>
                <a:schemeClr val="bg1">
                  <a:lumMod val="50000"/>
                </a:schemeClr>
              </a:buClr>
              <a:defRPr sz="1800"/>
            </a:lvl1pPr>
            <a:lvl2pPr>
              <a:lnSpc>
                <a:spcPct val="100000"/>
              </a:lnSpc>
              <a:spcBef>
                <a:spcPts val="600"/>
              </a:spcBef>
              <a:buClr>
                <a:schemeClr val="bg1">
                  <a:lumMod val="50000"/>
                </a:schemeClr>
              </a:buClr>
              <a:defRPr sz="1800"/>
            </a:lvl2pPr>
            <a:lvl3pPr>
              <a:lnSpc>
                <a:spcPct val="100000"/>
              </a:lnSpc>
              <a:spcBef>
                <a:spcPts val="600"/>
              </a:spcBef>
              <a:buClr>
                <a:schemeClr val="bg1">
                  <a:lumMod val="50000"/>
                </a:schemeClr>
              </a:buClr>
              <a:defRPr sz="1800"/>
            </a:lvl3pPr>
            <a:lvl4pPr>
              <a:lnSpc>
                <a:spcPct val="100000"/>
              </a:lnSpc>
              <a:spcBef>
                <a:spcPts val="600"/>
              </a:spcBef>
              <a:buClr>
                <a:schemeClr val="bg1">
                  <a:lumMod val="50000"/>
                </a:schemeClr>
              </a:buClr>
              <a:defRPr sz="1800"/>
            </a:lvl4pPr>
            <a:lvl5pPr>
              <a:lnSpc>
                <a:spcPct val="100000"/>
              </a:lnSpc>
              <a:spcBef>
                <a:spcPts val="600"/>
              </a:spcBef>
              <a:buClr>
                <a:schemeClr val="bg1">
                  <a:lumMod val="50000"/>
                </a:schemeClr>
              </a:buCl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15/02/2026</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88687278-82AE-4E5D-96D6-672F8FAFC70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786299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841500"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835254" y="2698955"/>
            <a:ext cx="4607015" cy="3136910"/>
          </a:xfrm>
        </p:spPr>
        <p:txBody>
          <a:bodyPr lIns="0" tIns="0" rIns="0" bIns="0" rtlCol="0">
            <a:normAutofit/>
          </a:bodyPr>
          <a:lstStyle>
            <a:lvl1pPr>
              <a:lnSpc>
                <a:spcPct val="85000"/>
              </a:lnSpc>
              <a:spcBef>
                <a:spcPts val="600"/>
              </a:spcBef>
              <a:buClr>
                <a:schemeClr val="bg1">
                  <a:lumMod val="50000"/>
                </a:schemeClr>
              </a:buClr>
              <a:defRPr sz="1800">
                <a:solidFill>
                  <a:schemeClr val="tx2"/>
                </a:solidFill>
              </a:defRPr>
            </a:lvl1pPr>
            <a:lvl2pPr>
              <a:lnSpc>
                <a:spcPct val="100000"/>
              </a:lnSpc>
              <a:spcBef>
                <a:spcPts val="600"/>
              </a:spcBef>
              <a:buClr>
                <a:schemeClr val="bg1">
                  <a:lumMod val="50000"/>
                </a:schemeClr>
              </a:buClr>
              <a:defRPr sz="1800">
                <a:solidFill>
                  <a:schemeClr val="tx2"/>
                </a:solidFill>
              </a:defRPr>
            </a:lvl2pPr>
            <a:lvl3pPr>
              <a:lnSpc>
                <a:spcPct val="100000"/>
              </a:lnSpc>
              <a:spcBef>
                <a:spcPts val="600"/>
              </a:spcBef>
              <a:buClr>
                <a:schemeClr val="bg1">
                  <a:lumMod val="50000"/>
                </a:schemeClr>
              </a:buClr>
              <a:defRPr sz="1800">
                <a:solidFill>
                  <a:schemeClr val="tx2"/>
                </a:solidFill>
              </a:defRPr>
            </a:lvl3pPr>
            <a:lvl4pPr>
              <a:lnSpc>
                <a:spcPct val="100000"/>
              </a:lnSpc>
              <a:spcBef>
                <a:spcPts val="600"/>
              </a:spcBef>
              <a:buClr>
                <a:schemeClr val="bg1">
                  <a:lumMod val="50000"/>
                </a:schemeClr>
              </a:buClr>
              <a:defRPr sz="1800">
                <a:solidFill>
                  <a:schemeClr val="tx2"/>
                </a:solidFill>
              </a:defRPr>
            </a:lvl4pPr>
            <a:lvl5pPr>
              <a:lnSpc>
                <a:spcPct val="100000"/>
              </a:lnSpc>
              <a:spcBef>
                <a:spcPts val="600"/>
              </a:spcBef>
              <a:buClr>
                <a:schemeClr val="bg1">
                  <a:lumMod val="50000"/>
                </a:schemeClr>
              </a:buClr>
              <a:defRPr sz="180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15/02/2026</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a16="http://schemas.microsoft.com/office/drawing/2014/main" id="{A5EF6E06-1E31-4D29-80D8-1A734B231810}"/>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19337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C7A39C64-09F5-4EDF-B203-730A1BC0B4BB}"/>
              </a:ext>
            </a:extLst>
          </p:cNvPr>
          <p:cNvSpPr/>
          <p:nvPr userDrawn="1"/>
        </p:nvSpPr>
        <p:spPr>
          <a:xfrm>
            <a:off x="0" y="0"/>
            <a:ext cx="12192000" cy="35661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66160"/>
            <a:ext cx="12192000" cy="32918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8127212" cy="554400"/>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a16="http://schemas.microsoft.com/office/drawing/2014/main" id="{3F720B3A-B1A7-4004-BD9A-BB135B2B9AE9}"/>
              </a:ext>
            </a:extLst>
          </p:cNvPr>
          <p:cNvSpPr>
            <a:spLocks noGrp="1"/>
          </p:cNvSpPr>
          <p:nvPr>
            <p:ph type="body" idx="1" hasCustomPrompt="1"/>
          </p:nvPr>
        </p:nvSpPr>
        <p:spPr>
          <a:xfrm>
            <a:off x="836614"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2" name="Text Placeholder 11">
            <a:extLst>
              <a:ext uri="{FF2B5EF4-FFF2-40B4-BE49-F238E27FC236}">
                <a16:creationId xmlns:a16="http://schemas.microsoft.com/office/drawing/2014/main" id="{122364AD-425B-49F5-828E-637D0183693D}"/>
              </a:ext>
            </a:extLst>
          </p:cNvPr>
          <p:cNvSpPr>
            <a:spLocks noGrp="1"/>
          </p:cNvSpPr>
          <p:nvPr>
            <p:ph type="body" sz="quarter" idx="14"/>
          </p:nvPr>
        </p:nvSpPr>
        <p:spPr>
          <a:xfrm>
            <a:off x="836614"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3" name="Text Placeholder 2">
            <a:extLst>
              <a:ext uri="{FF2B5EF4-FFF2-40B4-BE49-F238E27FC236}">
                <a16:creationId xmlns:a16="http://schemas.microsoft.com/office/drawing/2014/main" id="{1A086FCF-DB15-4696-80F9-5F48426CE837}"/>
              </a:ext>
            </a:extLst>
          </p:cNvPr>
          <p:cNvSpPr>
            <a:spLocks noGrp="1"/>
          </p:cNvSpPr>
          <p:nvPr>
            <p:ph type="body" idx="37" hasCustomPrompt="1"/>
          </p:nvPr>
        </p:nvSpPr>
        <p:spPr>
          <a:xfrm>
            <a:off x="3623390"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4" name="Text Placeholder 11">
            <a:extLst>
              <a:ext uri="{FF2B5EF4-FFF2-40B4-BE49-F238E27FC236}">
                <a16:creationId xmlns:a16="http://schemas.microsoft.com/office/drawing/2014/main" id="{6DC38AB5-30F7-45B7-9FD0-AFBD09BA11DD}"/>
              </a:ext>
            </a:extLst>
          </p:cNvPr>
          <p:cNvSpPr>
            <a:spLocks noGrp="1"/>
          </p:cNvSpPr>
          <p:nvPr>
            <p:ph type="body" sz="quarter" idx="38"/>
          </p:nvPr>
        </p:nvSpPr>
        <p:spPr>
          <a:xfrm>
            <a:off x="3623390"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20">
            <a:extLst>
              <a:ext uri="{FF2B5EF4-FFF2-40B4-BE49-F238E27FC236}">
                <a16:creationId xmlns:a16="http://schemas.microsoft.com/office/drawing/2014/main" id="{6D9E3969-277E-442F-A61A-B5F910626BF2}"/>
              </a:ext>
            </a:extLst>
          </p:cNvPr>
          <p:cNvSpPr>
            <a:spLocks noGrp="1"/>
          </p:cNvSpPr>
          <p:nvPr>
            <p:ph type="pic" sz="quarter" idx="48"/>
          </p:nvPr>
        </p:nvSpPr>
        <p:spPr>
          <a:xfrm>
            <a:off x="839788"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2" name="Picture Placeholder 20">
            <a:extLst>
              <a:ext uri="{FF2B5EF4-FFF2-40B4-BE49-F238E27FC236}">
                <a16:creationId xmlns:a16="http://schemas.microsoft.com/office/drawing/2014/main" id="{604A078C-C27C-43BF-AD80-27BC78DCBCCB}"/>
              </a:ext>
            </a:extLst>
          </p:cNvPr>
          <p:cNvSpPr>
            <a:spLocks noGrp="1"/>
          </p:cNvSpPr>
          <p:nvPr>
            <p:ph type="pic" sz="quarter" idx="49"/>
          </p:nvPr>
        </p:nvSpPr>
        <p:spPr>
          <a:xfrm>
            <a:off x="3625506"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3" name="Picture Placeholder 20">
            <a:extLst>
              <a:ext uri="{FF2B5EF4-FFF2-40B4-BE49-F238E27FC236}">
                <a16:creationId xmlns:a16="http://schemas.microsoft.com/office/drawing/2014/main" id="{3790D791-9C4C-4EAC-8EC6-2B8F7529A0A0}"/>
              </a:ext>
            </a:extLst>
          </p:cNvPr>
          <p:cNvSpPr>
            <a:spLocks noGrp="1"/>
          </p:cNvSpPr>
          <p:nvPr>
            <p:ph type="pic" sz="quarter" idx="50"/>
          </p:nvPr>
        </p:nvSpPr>
        <p:spPr>
          <a:xfrm>
            <a:off x="6411224"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4" name="Picture Placeholder 20">
            <a:extLst>
              <a:ext uri="{FF2B5EF4-FFF2-40B4-BE49-F238E27FC236}">
                <a16:creationId xmlns:a16="http://schemas.microsoft.com/office/drawing/2014/main" id="{04DD07A0-DC68-453E-B928-953969C06860}"/>
              </a:ext>
            </a:extLst>
          </p:cNvPr>
          <p:cNvSpPr>
            <a:spLocks noGrp="1"/>
          </p:cNvSpPr>
          <p:nvPr>
            <p:ph type="pic" sz="quarter" idx="51"/>
          </p:nvPr>
        </p:nvSpPr>
        <p:spPr>
          <a:xfrm>
            <a:off x="9196942"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0EE565DC-46C2-4F46-AFCF-D7D77AF99B04}"/>
              </a:ext>
            </a:extLst>
          </p:cNvPr>
          <p:cNvSpPr>
            <a:spLocks noGrp="1"/>
          </p:cNvSpPr>
          <p:nvPr>
            <p:ph type="pic" sz="quarter" idx="52"/>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56452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D808BB97-79BE-43F2-AD10-528EEFEE61AB}"/>
              </a:ext>
            </a:extLst>
          </p:cNvPr>
          <p:cNvSpPr/>
          <p:nvPr userDrawn="1"/>
        </p:nvSpPr>
        <p:spPr>
          <a:xfrm>
            <a:off x="0" y="0"/>
            <a:ext cx="12192000" cy="37947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94760"/>
            <a:ext cx="12192000" cy="30632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41248" y="805472"/>
            <a:ext cx="8127212"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7">
            <a:extLst>
              <a:ext uri="{FF2B5EF4-FFF2-40B4-BE49-F238E27FC236}">
                <a16:creationId xmlns:a16="http://schemas.microsoft.com/office/drawing/2014/main" id="{FB10DA4B-80F1-44A9-8C5F-93B634E0D0F8}"/>
              </a:ext>
            </a:extLst>
          </p:cNvPr>
          <p:cNvSpPr/>
          <p:nvPr userDrawn="1"/>
        </p:nvSpPr>
        <p:spPr>
          <a:xfrm>
            <a:off x="839788" y="2174510"/>
            <a:ext cx="4946904" cy="4096512"/>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Picture Placeholder 20">
            <a:extLst>
              <a:ext uri="{FF2B5EF4-FFF2-40B4-BE49-F238E27FC236}">
                <a16:creationId xmlns:a16="http://schemas.microsoft.com/office/drawing/2014/main" id="{9F34831C-234C-4CF5-969E-2D5618BDBB33}"/>
              </a:ext>
            </a:extLst>
          </p:cNvPr>
          <p:cNvSpPr>
            <a:spLocks noGrp="1"/>
          </p:cNvSpPr>
          <p:nvPr>
            <p:ph type="pic" sz="quarter" idx="50"/>
          </p:nvPr>
        </p:nvSpPr>
        <p:spPr>
          <a:xfrm>
            <a:off x="6411224"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21" name="Picture Placeholder 20">
            <a:extLst>
              <a:ext uri="{FF2B5EF4-FFF2-40B4-BE49-F238E27FC236}">
                <a16:creationId xmlns:a16="http://schemas.microsoft.com/office/drawing/2014/main" id="{0F7D067F-9653-4BC2-A7E9-BE894EC5E2F6}"/>
              </a:ext>
            </a:extLst>
          </p:cNvPr>
          <p:cNvSpPr>
            <a:spLocks noGrp="1"/>
          </p:cNvSpPr>
          <p:nvPr>
            <p:ph type="pic" sz="quarter" idx="51"/>
          </p:nvPr>
        </p:nvSpPr>
        <p:spPr>
          <a:xfrm>
            <a:off x="9196942"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11" name="Picture Placeholder 10">
            <a:extLst>
              <a:ext uri="{FF2B5EF4-FFF2-40B4-BE49-F238E27FC236}">
                <a16:creationId xmlns:a16="http://schemas.microsoft.com/office/drawing/2014/main" id="{E3C97C3B-5FB4-4D00-93DA-BCD15F899061}"/>
              </a:ext>
            </a:extLst>
          </p:cNvPr>
          <p:cNvSpPr>
            <a:spLocks noGrp="1"/>
          </p:cNvSpPr>
          <p:nvPr>
            <p:ph type="pic" sz="quarter" idx="52"/>
          </p:nvPr>
        </p:nvSpPr>
        <p:spPr>
          <a:xfrm>
            <a:off x="976313" y="2359025"/>
            <a:ext cx="4648200" cy="2873375"/>
          </a:xfrm>
          <a:ln w="25400">
            <a:solidFill>
              <a:schemeClr val="tx2"/>
            </a:solidFill>
          </a:ln>
        </p:spPr>
        <p:txBody>
          <a:bodyPr rtlCol="0" anchor="ctr" anchorCtr="0">
            <a:normAutofit/>
          </a:bodyPr>
          <a:lstStyle>
            <a:lvl1pPr marL="0" indent="0" algn="ctr">
              <a:buNone/>
              <a:defRPr sz="1400">
                <a:solidFill>
                  <a:schemeClr val="tx2"/>
                </a:solidFill>
              </a:defRPr>
            </a:lvl1pPr>
          </a:lstStyle>
          <a:p>
            <a:pPr rtl="0"/>
            <a:r>
              <a:rPr lang="en-US" noProof="0"/>
              <a:t>Click icon to add picture</a:t>
            </a:r>
            <a:endParaRPr lang="en-GB" noProof="0" dirty="0"/>
          </a:p>
        </p:txBody>
      </p:sp>
      <p:sp>
        <p:nvSpPr>
          <p:cNvPr id="23" name="Picture Placeholder 11">
            <a:extLst>
              <a:ext uri="{FF2B5EF4-FFF2-40B4-BE49-F238E27FC236}">
                <a16:creationId xmlns:a16="http://schemas.microsoft.com/office/drawing/2014/main" id="{7EF3BAF8-222C-4E67-B4CF-081E9C0720A7}"/>
              </a:ext>
            </a:extLst>
          </p:cNvPr>
          <p:cNvSpPr>
            <a:spLocks noGrp="1"/>
          </p:cNvSpPr>
          <p:nvPr>
            <p:ph type="pic" sz="quarter" idx="53"/>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153030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16CD9829-C7D8-4164-BF7D-FD4B38C747F5}"/>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3467100" y="5349048"/>
            <a:ext cx="5257800" cy="552848"/>
          </a:xfrm>
        </p:spPr>
        <p:txBody>
          <a:bodyPr lIns="0" tIns="0" rIns="0" bIns="0" rtlCol="0" anchor="b" anchorCtr="0"/>
          <a:lstStyle>
            <a:lvl1pPr algn="ctr">
              <a:defRPr/>
            </a:lvl1pPr>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4902600" y="868645"/>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7898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Rectangle 19">
            <a:extLst>
              <a:ext uri="{FF2B5EF4-FFF2-40B4-BE49-F238E27FC236}">
                <a16:creationId xmlns:a16="http://schemas.microsoft.com/office/drawing/2014/main" id="{2F7D7942-83AE-46FF-83B1-84835F486286}"/>
              </a:ext>
            </a:extLst>
          </p:cNvPr>
          <p:cNvSpPr/>
          <p:nvPr userDrawn="1"/>
        </p:nvSpPr>
        <p:spPr>
          <a:xfrm>
            <a:off x="0" y="0"/>
            <a:ext cx="12192000" cy="317296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72968"/>
            <a:ext cx="12192000" cy="368503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599790"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6613"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3"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4637302"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4637302"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8128799" cy="1234205"/>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04C738A8-00FA-480E-9730-8625B9F8CF66}"/>
              </a:ext>
            </a:extLst>
          </p:cNvPr>
          <p:cNvSpPr>
            <a:spLocks noGrp="1"/>
          </p:cNvSpPr>
          <p:nvPr>
            <p:ph type="body" idx="48" hasCustomPrompt="1"/>
          </p:nvPr>
        </p:nvSpPr>
        <p:spPr>
          <a:xfrm>
            <a:off x="8437990"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A7347BFF-8FB8-4EF0-81EE-3A9E7C6F236F}"/>
              </a:ext>
            </a:extLst>
          </p:cNvPr>
          <p:cNvSpPr>
            <a:spLocks noGrp="1"/>
          </p:cNvSpPr>
          <p:nvPr>
            <p:ph type="body" sz="quarter" idx="49"/>
          </p:nvPr>
        </p:nvSpPr>
        <p:spPr>
          <a:xfrm>
            <a:off x="8437990"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11">
            <a:extLst>
              <a:ext uri="{FF2B5EF4-FFF2-40B4-BE49-F238E27FC236}">
                <a16:creationId xmlns:a16="http://schemas.microsoft.com/office/drawing/2014/main" id="{7555D5F3-897A-4180-AC97-B866E5BBB2EF}"/>
              </a:ext>
            </a:extLst>
          </p:cNvPr>
          <p:cNvSpPr>
            <a:spLocks noGrp="1"/>
          </p:cNvSpPr>
          <p:nvPr>
            <p:ph type="pic" sz="quarter" idx="50"/>
          </p:nvPr>
        </p:nvSpPr>
        <p:spPr>
          <a:xfrm>
            <a:off x="9441997"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4199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23980BA4-A23A-4C88-B574-5C1C7E0F1D99}"/>
              </a:ext>
            </a:extLst>
          </p:cNvPr>
          <p:cNvSpPr/>
          <p:nvPr userDrawn="1"/>
        </p:nvSpPr>
        <p:spPr>
          <a:xfrm>
            <a:off x="-1587"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03320"/>
            <a:ext cx="12192000" cy="31546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680246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718924"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718924"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6498182"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6498182"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0" name="Text Placeholder 2">
            <a:extLst>
              <a:ext uri="{FF2B5EF4-FFF2-40B4-BE49-F238E27FC236}">
                <a16:creationId xmlns:a16="http://schemas.microsoft.com/office/drawing/2014/main" id="{9E693E7E-08CF-4C07-BFC7-C34D6269EFD9}"/>
              </a:ext>
            </a:extLst>
          </p:cNvPr>
          <p:cNvSpPr>
            <a:spLocks noGrp="1"/>
          </p:cNvSpPr>
          <p:nvPr>
            <p:ph type="body" idx="48" hasCustomPrompt="1"/>
          </p:nvPr>
        </p:nvSpPr>
        <p:spPr>
          <a:xfrm>
            <a:off x="1555148"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£12,345</a:t>
            </a:r>
          </a:p>
        </p:txBody>
      </p:sp>
      <p:sp>
        <p:nvSpPr>
          <p:cNvPr id="21" name="Text Placeholder 2">
            <a:extLst>
              <a:ext uri="{FF2B5EF4-FFF2-40B4-BE49-F238E27FC236}">
                <a16:creationId xmlns:a16="http://schemas.microsoft.com/office/drawing/2014/main" id="{9D213FF3-2ADF-437D-9C3A-5C5821DBAF4E}"/>
              </a:ext>
            </a:extLst>
          </p:cNvPr>
          <p:cNvSpPr>
            <a:spLocks noGrp="1"/>
          </p:cNvSpPr>
          <p:nvPr>
            <p:ph type="body" idx="49" hasCustomPrompt="1"/>
          </p:nvPr>
        </p:nvSpPr>
        <p:spPr>
          <a:xfrm>
            <a:off x="6334406"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£6,789</a:t>
            </a:r>
          </a:p>
        </p:txBody>
      </p:sp>
      <p:sp>
        <p:nvSpPr>
          <p:cNvPr id="23" name="Picture Placeholder 11">
            <a:extLst>
              <a:ext uri="{FF2B5EF4-FFF2-40B4-BE49-F238E27FC236}">
                <a16:creationId xmlns:a16="http://schemas.microsoft.com/office/drawing/2014/main" id="{E7019E9C-AA4E-4592-97BE-BF366FFA1A72}"/>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20509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938F4135-A9EE-4D29-A8AB-5DEB57ABC181}"/>
              </a:ext>
            </a:extLst>
          </p:cNvPr>
          <p:cNvSpPr/>
          <p:nvPr userDrawn="1"/>
        </p:nvSpPr>
        <p:spPr>
          <a:xfrm>
            <a:off x="-1587"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690968"/>
            <a:ext cx="12192000" cy="3167031"/>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08143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58723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587236" y="5235475"/>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AA62DB99-23AA-4B84-915B-58A12122905A}"/>
              </a:ext>
            </a:extLst>
          </p:cNvPr>
          <p:cNvSpPr/>
          <p:nvPr userDrawn="1"/>
        </p:nvSpPr>
        <p:spPr>
          <a:xfrm>
            <a:off x="1969178" y="2806082"/>
            <a:ext cx="1847088" cy="18470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Oval 30">
            <a:extLst>
              <a:ext uri="{FF2B5EF4-FFF2-40B4-BE49-F238E27FC236}">
                <a16:creationId xmlns:a16="http://schemas.microsoft.com/office/drawing/2014/main" id="{87C4674D-D19C-4346-8AB3-EEC70C5BA12B}"/>
              </a:ext>
            </a:extLst>
          </p:cNvPr>
          <p:cNvSpPr/>
          <p:nvPr userDrawn="1"/>
        </p:nvSpPr>
        <p:spPr>
          <a:xfrm>
            <a:off x="4730062" y="2358026"/>
            <a:ext cx="2295144" cy="229514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Oval 31">
            <a:extLst>
              <a:ext uri="{FF2B5EF4-FFF2-40B4-BE49-F238E27FC236}">
                <a16:creationId xmlns:a16="http://schemas.microsoft.com/office/drawing/2014/main" id="{232287E6-00FD-4CA9-879A-D113874BCAF3}"/>
              </a:ext>
            </a:extLst>
          </p:cNvPr>
          <p:cNvSpPr/>
          <p:nvPr userDrawn="1"/>
        </p:nvSpPr>
        <p:spPr>
          <a:xfrm>
            <a:off x="7613594" y="2037986"/>
            <a:ext cx="2615184" cy="261518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Text Placeholder 2">
            <a:extLst>
              <a:ext uri="{FF2B5EF4-FFF2-40B4-BE49-F238E27FC236}">
                <a16:creationId xmlns:a16="http://schemas.microsoft.com/office/drawing/2014/main" id="{24B6C5DB-65E0-4261-A490-0CEBD77B8A6C}"/>
              </a:ext>
            </a:extLst>
          </p:cNvPr>
          <p:cNvSpPr>
            <a:spLocks noGrp="1"/>
          </p:cNvSpPr>
          <p:nvPr>
            <p:ph type="body" idx="48" hasCustomPrompt="1"/>
          </p:nvPr>
        </p:nvSpPr>
        <p:spPr>
          <a:xfrm>
            <a:off x="2022734" y="3082272"/>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£25</a:t>
            </a:r>
          </a:p>
        </p:txBody>
      </p:sp>
      <p:sp>
        <p:nvSpPr>
          <p:cNvPr id="34" name="Text Placeholder 2">
            <a:extLst>
              <a:ext uri="{FF2B5EF4-FFF2-40B4-BE49-F238E27FC236}">
                <a16:creationId xmlns:a16="http://schemas.microsoft.com/office/drawing/2014/main" id="{86AFF07C-4D15-4A29-B939-C47256023C91}"/>
              </a:ext>
            </a:extLst>
          </p:cNvPr>
          <p:cNvSpPr>
            <a:spLocks noGrp="1"/>
          </p:cNvSpPr>
          <p:nvPr>
            <p:ph type="body" idx="49" hasCustomPrompt="1"/>
          </p:nvPr>
        </p:nvSpPr>
        <p:spPr>
          <a:xfrm>
            <a:off x="2022734" y="4075184"/>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5" name="Text Placeholder 2">
            <a:extLst>
              <a:ext uri="{FF2B5EF4-FFF2-40B4-BE49-F238E27FC236}">
                <a16:creationId xmlns:a16="http://schemas.microsoft.com/office/drawing/2014/main" id="{2C71864B-9476-4445-B961-A4480119AB3B}"/>
              </a:ext>
            </a:extLst>
          </p:cNvPr>
          <p:cNvSpPr>
            <a:spLocks noGrp="1"/>
          </p:cNvSpPr>
          <p:nvPr>
            <p:ph type="body" idx="50" hasCustomPrompt="1"/>
          </p:nvPr>
        </p:nvSpPr>
        <p:spPr>
          <a:xfrm>
            <a:off x="5007646" y="2886747"/>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£50</a:t>
            </a:r>
          </a:p>
        </p:txBody>
      </p:sp>
      <p:sp>
        <p:nvSpPr>
          <p:cNvPr id="36" name="Text Placeholder 2">
            <a:extLst>
              <a:ext uri="{FF2B5EF4-FFF2-40B4-BE49-F238E27FC236}">
                <a16:creationId xmlns:a16="http://schemas.microsoft.com/office/drawing/2014/main" id="{B2AAA459-A7E1-451E-BABB-0C87139B389F}"/>
              </a:ext>
            </a:extLst>
          </p:cNvPr>
          <p:cNvSpPr>
            <a:spLocks noGrp="1"/>
          </p:cNvSpPr>
          <p:nvPr>
            <p:ph type="body" idx="51" hasCustomPrompt="1"/>
          </p:nvPr>
        </p:nvSpPr>
        <p:spPr>
          <a:xfrm>
            <a:off x="5007646" y="387965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7" name="Text Placeholder 2">
            <a:extLst>
              <a:ext uri="{FF2B5EF4-FFF2-40B4-BE49-F238E27FC236}">
                <a16:creationId xmlns:a16="http://schemas.microsoft.com/office/drawing/2014/main" id="{DF679BEC-0CFD-449F-B3E0-BB712F00052B}"/>
              </a:ext>
            </a:extLst>
          </p:cNvPr>
          <p:cNvSpPr>
            <a:spLocks noGrp="1"/>
          </p:cNvSpPr>
          <p:nvPr>
            <p:ph type="body" idx="52" hasCustomPrompt="1"/>
          </p:nvPr>
        </p:nvSpPr>
        <p:spPr>
          <a:xfrm>
            <a:off x="7761966" y="2723457"/>
            <a:ext cx="2295144"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£100</a:t>
            </a:r>
          </a:p>
        </p:txBody>
      </p:sp>
      <p:sp>
        <p:nvSpPr>
          <p:cNvPr id="38" name="Text Placeholder 2">
            <a:extLst>
              <a:ext uri="{FF2B5EF4-FFF2-40B4-BE49-F238E27FC236}">
                <a16:creationId xmlns:a16="http://schemas.microsoft.com/office/drawing/2014/main" id="{65220FFF-D7A7-4DFC-97E2-8D717A6B97FF}"/>
              </a:ext>
            </a:extLst>
          </p:cNvPr>
          <p:cNvSpPr>
            <a:spLocks noGrp="1"/>
          </p:cNvSpPr>
          <p:nvPr>
            <p:ph type="body" idx="53" hasCustomPrompt="1"/>
          </p:nvPr>
        </p:nvSpPr>
        <p:spPr>
          <a:xfrm>
            <a:off x="8038166" y="371636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9" name="Text Placeholder 2">
            <a:extLst>
              <a:ext uri="{FF2B5EF4-FFF2-40B4-BE49-F238E27FC236}">
                <a16:creationId xmlns:a16="http://schemas.microsoft.com/office/drawing/2014/main" id="{33C0B4F4-FAB3-45B3-A57B-B8A00F765A8C}"/>
              </a:ext>
            </a:extLst>
          </p:cNvPr>
          <p:cNvSpPr>
            <a:spLocks noGrp="1"/>
          </p:cNvSpPr>
          <p:nvPr>
            <p:ph type="body" idx="54" hasCustomPrompt="1"/>
          </p:nvPr>
        </p:nvSpPr>
        <p:spPr>
          <a:xfrm>
            <a:off x="4587884"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0" name="Text Placeholder 11">
            <a:extLst>
              <a:ext uri="{FF2B5EF4-FFF2-40B4-BE49-F238E27FC236}">
                <a16:creationId xmlns:a16="http://schemas.microsoft.com/office/drawing/2014/main" id="{2710ED40-A455-4EEF-AAD2-1479EE311ABC}"/>
              </a:ext>
            </a:extLst>
          </p:cNvPr>
          <p:cNvSpPr>
            <a:spLocks noGrp="1"/>
          </p:cNvSpPr>
          <p:nvPr>
            <p:ph type="body" sz="quarter" idx="55"/>
          </p:nvPr>
        </p:nvSpPr>
        <p:spPr>
          <a:xfrm>
            <a:off x="4587884" y="5240927"/>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5" name="Text Placeholder 2">
            <a:extLst>
              <a:ext uri="{FF2B5EF4-FFF2-40B4-BE49-F238E27FC236}">
                <a16:creationId xmlns:a16="http://schemas.microsoft.com/office/drawing/2014/main" id="{A9FC0BF2-FC28-43C1-864A-CAB49C8381A2}"/>
              </a:ext>
            </a:extLst>
          </p:cNvPr>
          <p:cNvSpPr>
            <a:spLocks noGrp="1"/>
          </p:cNvSpPr>
          <p:nvPr>
            <p:ph type="body" idx="56" hasCustomPrompt="1"/>
          </p:nvPr>
        </p:nvSpPr>
        <p:spPr>
          <a:xfrm>
            <a:off x="765488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6" name="Text Placeholder 11">
            <a:extLst>
              <a:ext uri="{FF2B5EF4-FFF2-40B4-BE49-F238E27FC236}">
                <a16:creationId xmlns:a16="http://schemas.microsoft.com/office/drawing/2014/main" id="{F4793ACF-6372-4346-9E08-F9E4D2584763}"/>
              </a:ext>
            </a:extLst>
          </p:cNvPr>
          <p:cNvSpPr>
            <a:spLocks noGrp="1"/>
          </p:cNvSpPr>
          <p:nvPr>
            <p:ph type="body" sz="quarter" idx="57"/>
          </p:nvPr>
        </p:nvSpPr>
        <p:spPr>
          <a:xfrm>
            <a:off x="7654886" y="5231802"/>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6" name="Picture Placeholder 11">
            <a:extLst>
              <a:ext uri="{FF2B5EF4-FFF2-40B4-BE49-F238E27FC236}">
                <a16:creationId xmlns:a16="http://schemas.microsoft.com/office/drawing/2014/main" id="{F3FD923B-7063-49D8-8286-0F8424648970}"/>
              </a:ext>
            </a:extLst>
          </p:cNvPr>
          <p:cNvSpPr>
            <a:spLocks noGrp="1"/>
          </p:cNvSpPr>
          <p:nvPr>
            <p:ph type="pic" sz="quarter" idx="58"/>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0776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72DA9D50-F092-4CE4-833F-A116EB21A237}"/>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990088"/>
            <a:ext cx="12192000" cy="386791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3340707"/>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2" y="3773923"/>
            <a:ext cx="5259387"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5" name="Text Placeholder 2">
            <a:extLst>
              <a:ext uri="{FF2B5EF4-FFF2-40B4-BE49-F238E27FC236}">
                <a16:creationId xmlns:a16="http://schemas.microsoft.com/office/drawing/2014/main" id="{E3E44B3E-B67E-47BB-9B17-495800CC539C}"/>
              </a:ext>
            </a:extLst>
          </p:cNvPr>
          <p:cNvSpPr>
            <a:spLocks noGrp="1"/>
          </p:cNvSpPr>
          <p:nvPr>
            <p:ph type="body" idx="48" hasCustomPrompt="1"/>
          </p:nvPr>
        </p:nvSpPr>
        <p:spPr>
          <a:xfrm>
            <a:off x="6682936" y="3353508"/>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3E6654E2-1600-436C-996F-AB13D779B069}"/>
              </a:ext>
            </a:extLst>
          </p:cNvPr>
          <p:cNvSpPr>
            <a:spLocks noGrp="1"/>
          </p:cNvSpPr>
          <p:nvPr>
            <p:ph type="body" sz="quarter" idx="49"/>
          </p:nvPr>
        </p:nvSpPr>
        <p:spPr>
          <a:xfrm>
            <a:off x="6466097" y="3786724"/>
            <a:ext cx="5068178"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Picture Placeholder 11">
            <a:extLst>
              <a:ext uri="{FF2B5EF4-FFF2-40B4-BE49-F238E27FC236}">
                <a16:creationId xmlns:a16="http://schemas.microsoft.com/office/drawing/2014/main" id="{11B1F208-6C15-4A3F-B7B4-388A18DC2B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02558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CCE7ADE7-21F0-4422-AD3C-0A7865E4FAB1}"/>
              </a:ext>
            </a:extLst>
          </p:cNvPr>
          <p:cNvSpPr/>
          <p:nvPr userDrawn="1"/>
        </p:nvSpPr>
        <p:spPr>
          <a:xfrm>
            <a:off x="0"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Rectangle 31">
            <a:extLst>
              <a:ext uri="{FF2B5EF4-FFF2-40B4-BE49-F238E27FC236}">
                <a16:creationId xmlns:a16="http://schemas.microsoft.com/office/drawing/2014/main" id="{06F00F53-9697-4331-BE9F-B94FA62B0402}"/>
              </a:ext>
            </a:extLst>
          </p:cNvPr>
          <p:cNvSpPr/>
          <p:nvPr userDrawn="1"/>
        </p:nvSpPr>
        <p:spPr>
          <a:xfrm>
            <a:off x="0" y="1528174"/>
            <a:ext cx="12192000" cy="5329825"/>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7430939"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8965413" y="1975905"/>
            <a:ext cx="2386584" cy="484632"/>
          </a:xfrm>
          <a:prstGeom prst="roundRect">
            <a:avLst/>
          </a:prstGeom>
          <a:noFill/>
          <a:ln>
            <a:noFill/>
          </a:ln>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4" name="Picture Placeholder 11" descr="Competitors’ logos quadrant">
            <a:extLst>
              <a:ext uri="{FF2B5EF4-FFF2-40B4-BE49-F238E27FC236}">
                <a16:creationId xmlns:a16="http://schemas.microsoft.com/office/drawing/2014/main" id="{B02B30B1-85C9-4BFB-89EF-F61F699F9CB9}"/>
              </a:ext>
            </a:extLst>
          </p:cNvPr>
          <p:cNvSpPr>
            <a:spLocks noGrp="1"/>
          </p:cNvSpPr>
          <p:nvPr>
            <p:ph type="pic" sz="quarter" idx="39" hasCustomPrompt="1"/>
          </p:nvPr>
        </p:nvSpPr>
        <p:spPr>
          <a:xfrm>
            <a:off x="3479892" y="250360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a16="http://schemas.microsoft.com/office/drawing/2014/main" id="{BB248D0D-569D-4CE5-B4A5-1CB766D4BC25}"/>
              </a:ext>
            </a:extLst>
          </p:cNvPr>
          <p:cNvSpPr>
            <a:spLocks noGrp="1"/>
          </p:cNvSpPr>
          <p:nvPr>
            <p:ph type="pic" sz="quarter" idx="40" hasCustomPrompt="1"/>
          </p:nvPr>
        </p:nvSpPr>
        <p:spPr>
          <a:xfrm>
            <a:off x="1341365" y="2069258"/>
            <a:ext cx="1655064"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a16="http://schemas.microsoft.com/office/drawing/2014/main" id="{63441834-C0B7-467E-BB8A-077BFB4CC64D}"/>
              </a:ext>
            </a:extLst>
          </p:cNvPr>
          <p:cNvSpPr>
            <a:spLocks noGrp="1"/>
          </p:cNvSpPr>
          <p:nvPr>
            <p:ph type="pic" sz="quarter" idx="41" hasCustomPrompt="1"/>
          </p:nvPr>
        </p:nvSpPr>
        <p:spPr>
          <a:xfrm>
            <a:off x="2209800" y="4684388"/>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a16="http://schemas.microsoft.com/office/drawing/2014/main" id="{4845EF5C-F9AE-4C81-B40A-0EF51B853911}"/>
              </a:ext>
            </a:extLst>
          </p:cNvPr>
          <p:cNvSpPr>
            <a:spLocks noGrp="1"/>
          </p:cNvSpPr>
          <p:nvPr>
            <p:ph type="pic" sz="quarter" idx="42" hasCustomPrompt="1"/>
          </p:nvPr>
        </p:nvSpPr>
        <p:spPr>
          <a:xfrm>
            <a:off x="6654710" y="259486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a16="http://schemas.microsoft.com/office/drawing/2014/main" id="{75396269-14C7-4297-BE40-EB61A04CF4C8}"/>
              </a:ext>
            </a:extLst>
          </p:cNvPr>
          <p:cNvSpPr>
            <a:spLocks noGrp="1"/>
          </p:cNvSpPr>
          <p:nvPr>
            <p:ph type="pic" sz="quarter" idx="43" hasCustomPrompt="1"/>
          </p:nvPr>
        </p:nvSpPr>
        <p:spPr>
          <a:xfrm>
            <a:off x="6455537" y="485370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a16="http://schemas.microsoft.com/office/drawing/2014/main" id="{A9EC32D0-3CC5-4D03-90E1-35DD544F353D}"/>
              </a:ext>
            </a:extLst>
          </p:cNvPr>
          <p:cNvSpPr>
            <a:spLocks noGrp="1"/>
          </p:cNvSpPr>
          <p:nvPr>
            <p:ph type="pic" sz="quarter" idx="44" hasCustomPrompt="1"/>
          </p:nvPr>
        </p:nvSpPr>
        <p:spPr>
          <a:xfrm>
            <a:off x="8965413" y="412194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a16="http://schemas.microsoft.com/office/drawing/2014/main" id="{C9793465-C4F7-40FC-AEF8-5F868E36ECA3}"/>
              </a:ext>
            </a:extLst>
          </p:cNvPr>
          <p:cNvSpPr>
            <a:spLocks noGrp="1"/>
          </p:cNvSpPr>
          <p:nvPr>
            <p:ph type="body" sz="quarter" idx="46" hasCustomPrompt="1"/>
          </p:nvPr>
        </p:nvSpPr>
        <p:spPr>
          <a:xfrm>
            <a:off x="788628" y="3574970"/>
            <a:ext cx="2741612" cy="248888"/>
          </a:xfrm>
        </p:spPr>
        <p:txBody>
          <a:bodyPr rtlCol="0">
            <a:noAutofit/>
          </a:bodyPr>
          <a:lstStyle>
            <a:lvl1pPr marL="0" indent="0">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expensive</a:t>
            </a:r>
          </a:p>
        </p:txBody>
      </p:sp>
      <p:sp>
        <p:nvSpPr>
          <p:cNvPr id="24" name="Text Placeholder 7">
            <a:extLst>
              <a:ext uri="{FF2B5EF4-FFF2-40B4-BE49-F238E27FC236}">
                <a16:creationId xmlns:a16="http://schemas.microsoft.com/office/drawing/2014/main" id="{9E34E738-15BA-4311-BA02-5FDA3723F49F}"/>
              </a:ext>
            </a:extLst>
          </p:cNvPr>
          <p:cNvSpPr>
            <a:spLocks noGrp="1"/>
          </p:cNvSpPr>
          <p:nvPr>
            <p:ph type="body" sz="quarter" idx="47" hasCustomPrompt="1"/>
          </p:nvPr>
        </p:nvSpPr>
        <p:spPr>
          <a:xfrm>
            <a:off x="8730592" y="3574970"/>
            <a:ext cx="2741612" cy="248888"/>
          </a:xfrm>
        </p:spPr>
        <p:txBody>
          <a:bodyPr rtlCol="0">
            <a:noAutofit/>
          </a:bodyPr>
          <a:lstStyle>
            <a:lvl1pPr marL="0" indent="0" algn="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expensive</a:t>
            </a:r>
          </a:p>
        </p:txBody>
      </p:sp>
      <p:sp>
        <p:nvSpPr>
          <p:cNvPr id="27" name="Text Placeholder 7">
            <a:extLst>
              <a:ext uri="{FF2B5EF4-FFF2-40B4-BE49-F238E27FC236}">
                <a16:creationId xmlns:a16="http://schemas.microsoft.com/office/drawing/2014/main" id="{43026573-79FA-414F-85CC-BB2AFC84C272}"/>
              </a:ext>
            </a:extLst>
          </p:cNvPr>
          <p:cNvSpPr>
            <a:spLocks noGrp="1"/>
          </p:cNvSpPr>
          <p:nvPr>
            <p:ph type="body" sz="quarter" idx="48" hasCustomPrompt="1"/>
          </p:nvPr>
        </p:nvSpPr>
        <p:spPr>
          <a:xfrm>
            <a:off x="4641450" y="6142762"/>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convenient</a:t>
            </a:r>
          </a:p>
        </p:txBody>
      </p:sp>
      <p:sp>
        <p:nvSpPr>
          <p:cNvPr id="28" name="Text Placeholder 7">
            <a:extLst>
              <a:ext uri="{FF2B5EF4-FFF2-40B4-BE49-F238E27FC236}">
                <a16:creationId xmlns:a16="http://schemas.microsoft.com/office/drawing/2014/main" id="{354AC58C-2EFE-42E3-B1C3-3A3F7161FC04}"/>
              </a:ext>
            </a:extLst>
          </p:cNvPr>
          <p:cNvSpPr>
            <a:spLocks noGrp="1"/>
          </p:cNvSpPr>
          <p:nvPr>
            <p:ph type="body" sz="quarter" idx="49" hasCustomPrompt="1"/>
          </p:nvPr>
        </p:nvSpPr>
        <p:spPr>
          <a:xfrm>
            <a:off x="4641450" y="1764281"/>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convenient</a:t>
            </a:r>
          </a:p>
        </p:txBody>
      </p:sp>
      <p:cxnSp>
        <p:nvCxnSpPr>
          <p:cNvPr id="9" name="Straight Arrow Connector 8">
            <a:extLst>
              <a:ext uri="{FF2B5EF4-FFF2-40B4-BE49-F238E27FC236}">
                <a16:creationId xmlns:a16="http://schemas.microsoft.com/office/drawing/2014/main" id="{E3842B13-E900-4B2B-AB93-A64B64227466}"/>
              </a:ext>
            </a:extLst>
          </p:cNvPr>
          <p:cNvCxnSpPr/>
          <p:nvPr userDrawn="1"/>
        </p:nvCxnSpPr>
        <p:spPr>
          <a:xfrm>
            <a:off x="872933" y="3548268"/>
            <a:ext cx="1047037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F45D1A3-05DF-4B1E-9C02-6D8A69BE2011}"/>
              </a:ext>
            </a:extLst>
          </p:cNvPr>
          <p:cNvCxnSpPr>
            <a:cxnSpLocks/>
          </p:cNvCxnSpPr>
          <p:nvPr userDrawn="1"/>
        </p:nvCxnSpPr>
        <p:spPr>
          <a:xfrm rot="16200000">
            <a:off x="4098036" y="4142692"/>
            <a:ext cx="399592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a16="http://schemas.microsoft.com/office/drawing/2014/main" id="{CC01BAE8-6C4C-4DBC-AFB4-6B3BCF8D07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88288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Rectangle 28">
            <a:extLst>
              <a:ext uri="{FF2B5EF4-FFF2-40B4-BE49-F238E27FC236}">
                <a16:creationId xmlns:a16="http://schemas.microsoft.com/office/drawing/2014/main" id="{AF48E4FA-B29A-4342-834B-094336E65A24}"/>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044952"/>
            <a:ext cx="12192000" cy="381304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949850"/>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053452"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536828"/>
            <a:ext cx="10515600" cy="75062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Rounded Corners 7">
            <a:extLst>
              <a:ext uri="{FF2B5EF4-FFF2-40B4-BE49-F238E27FC236}">
                <a16:creationId xmlns:a16="http://schemas.microsoft.com/office/drawing/2014/main" id="{B8BEE5DC-84EC-43EB-9CD1-9837D8A4F67C}"/>
              </a:ext>
            </a:extLst>
          </p:cNvPr>
          <p:cNvSpPr/>
          <p:nvPr userDrawn="1"/>
        </p:nvSpPr>
        <p:spPr>
          <a:xfrm>
            <a:off x="834925"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Text Placeholder 11">
            <a:extLst>
              <a:ext uri="{FF2B5EF4-FFF2-40B4-BE49-F238E27FC236}">
                <a16:creationId xmlns:a16="http://schemas.microsoft.com/office/drawing/2014/main" id="{3B7E67C7-1C94-4372-81CF-D888A17E9E66}"/>
              </a:ext>
            </a:extLst>
          </p:cNvPr>
          <p:cNvSpPr>
            <a:spLocks noGrp="1"/>
          </p:cNvSpPr>
          <p:nvPr>
            <p:ph type="body" sz="quarter" idx="48"/>
          </p:nvPr>
        </p:nvSpPr>
        <p:spPr>
          <a:xfrm>
            <a:off x="1053452"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8" name="Text Placeholder 2">
            <a:extLst>
              <a:ext uri="{FF2B5EF4-FFF2-40B4-BE49-F238E27FC236}">
                <a16:creationId xmlns:a16="http://schemas.microsoft.com/office/drawing/2014/main" id="{E1FD2E8C-BDB7-4C4A-B56C-7F3091987DAE}"/>
              </a:ext>
            </a:extLst>
          </p:cNvPr>
          <p:cNvSpPr>
            <a:spLocks noGrp="1"/>
          </p:cNvSpPr>
          <p:nvPr>
            <p:ph type="body" idx="49" hasCustomPrompt="1"/>
          </p:nvPr>
        </p:nvSpPr>
        <p:spPr>
          <a:xfrm>
            <a:off x="8431250"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0" name="Text Placeholder 11">
            <a:extLst>
              <a:ext uri="{FF2B5EF4-FFF2-40B4-BE49-F238E27FC236}">
                <a16:creationId xmlns:a16="http://schemas.microsoft.com/office/drawing/2014/main" id="{04038B74-8E2F-43C0-914C-E2BF16883566}"/>
              </a:ext>
            </a:extLst>
          </p:cNvPr>
          <p:cNvSpPr>
            <a:spLocks noGrp="1"/>
          </p:cNvSpPr>
          <p:nvPr>
            <p:ph type="body" sz="quarter" idx="50"/>
          </p:nvPr>
        </p:nvSpPr>
        <p:spPr>
          <a:xfrm>
            <a:off x="8431250"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Rectangle: Rounded Corners 7">
            <a:extLst>
              <a:ext uri="{FF2B5EF4-FFF2-40B4-BE49-F238E27FC236}">
                <a16:creationId xmlns:a16="http://schemas.microsoft.com/office/drawing/2014/main" id="{50BFB1A6-61C6-40D0-A6EC-86ECD5632A5C}"/>
              </a:ext>
            </a:extLst>
          </p:cNvPr>
          <p:cNvSpPr/>
          <p:nvPr userDrawn="1"/>
        </p:nvSpPr>
        <p:spPr>
          <a:xfrm>
            <a:off x="8212723"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Text Placeholder 11">
            <a:extLst>
              <a:ext uri="{FF2B5EF4-FFF2-40B4-BE49-F238E27FC236}">
                <a16:creationId xmlns:a16="http://schemas.microsoft.com/office/drawing/2014/main" id="{AEDB747B-532C-44A9-AD7A-2352A1F089B8}"/>
              </a:ext>
            </a:extLst>
          </p:cNvPr>
          <p:cNvSpPr>
            <a:spLocks noGrp="1"/>
          </p:cNvSpPr>
          <p:nvPr>
            <p:ph type="body" sz="quarter" idx="51"/>
          </p:nvPr>
        </p:nvSpPr>
        <p:spPr>
          <a:xfrm>
            <a:off x="8431250"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42351" y="2431907"/>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42351" y="2780715"/>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7" name="Rectangle: Rounded Corners 7">
            <a:extLst>
              <a:ext uri="{FF2B5EF4-FFF2-40B4-BE49-F238E27FC236}">
                <a16:creationId xmlns:a16="http://schemas.microsoft.com/office/drawing/2014/main" id="{0FC703B8-4AAD-4000-8C02-C257F7016FFF}"/>
              </a:ext>
            </a:extLst>
          </p:cNvPr>
          <p:cNvSpPr/>
          <p:nvPr userDrawn="1"/>
        </p:nvSpPr>
        <p:spPr>
          <a:xfrm>
            <a:off x="4523824"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42351" y="3273318"/>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1">
            <a:extLst>
              <a:ext uri="{FF2B5EF4-FFF2-40B4-BE49-F238E27FC236}">
                <a16:creationId xmlns:a16="http://schemas.microsoft.com/office/drawing/2014/main" id="{A174FF28-7765-4AA3-9FD4-CD935B4751C7}"/>
              </a:ext>
            </a:extLst>
          </p:cNvPr>
          <p:cNvSpPr>
            <a:spLocks noGrp="1"/>
          </p:cNvSpPr>
          <p:nvPr>
            <p:ph type="pic" sz="quarter" idx="55"/>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645068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Rectangle 25">
            <a:extLst>
              <a:ext uri="{FF2B5EF4-FFF2-40B4-BE49-F238E27FC236}">
                <a16:creationId xmlns:a16="http://schemas.microsoft.com/office/drawing/2014/main" id="{0F0C2245-DE76-4D87-9695-FB48563BCAE4}"/>
              </a:ext>
            </a:extLst>
          </p:cNvPr>
          <p:cNvSpPr/>
          <p:nvPr userDrawn="1"/>
        </p:nvSpPr>
        <p:spPr>
          <a:xfrm>
            <a:off x="0" y="15802"/>
            <a:ext cx="12192000" cy="684219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414016"/>
            <a:ext cx="12192000" cy="444398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8199" y="1928770"/>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6402339" y="1925467"/>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8"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5" name="Content Placeholder 10">
            <a:extLst>
              <a:ext uri="{FF2B5EF4-FFF2-40B4-BE49-F238E27FC236}">
                <a16:creationId xmlns:a16="http://schemas.microsoft.com/office/drawing/2014/main" id="{CB2E1E06-E22D-4555-9D15-BBCA0BE6F5F4}"/>
              </a:ext>
            </a:extLst>
          </p:cNvPr>
          <p:cNvSpPr>
            <a:spLocks noGrp="1"/>
          </p:cNvSpPr>
          <p:nvPr>
            <p:ph sz="quarter" idx="54"/>
          </p:nvPr>
        </p:nvSpPr>
        <p:spPr>
          <a:xfrm>
            <a:off x="6402339"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9" name="Picture Placeholder 11">
            <a:extLst>
              <a:ext uri="{FF2B5EF4-FFF2-40B4-BE49-F238E27FC236}">
                <a16:creationId xmlns:a16="http://schemas.microsoft.com/office/drawing/2014/main" id="{BF4CB8DC-40CD-4909-8F71-4707DCC2606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096525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9" name="Rectangle 48">
            <a:extLst>
              <a:ext uri="{FF2B5EF4-FFF2-40B4-BE49-F238E27FC236}">
                <a16:creationId xmlns:a16="http://schemas.microsoft.com/office/drawing/2014/main" id="{318B7734-2772-4C9A-BD61-B27A99E74C14}"/>
              </a:ext>
            </a:extLst>
          </p:cNvPr>
          <p:cNvSpPr/>
          <p:nvPr userDrawn="1"/>
        </p:nvSpPr>
        <p:spPr>
          <a:xfrm>
            <a:off x="-3560" y="18540"/>
            <a:ext cx="12192000" cy="68394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429000"/>
            <a:ext cx="12192000" cy="3429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cxnSp>
        <p:nvCxnSpPr>
          <p:cNvPr id="11" name="Straight Connector 10">
            <a:extLst>
              <a:ext uri="{FF2B5EF4-FFF2-40B4-BE49-F238E27FC236}">
                <a16:creationId xmlns:a16="http://schemas.microsoft.com/office/drawing/2014/main" id="{137A0267-8AC8-4915-9542-1B14DD87BB22}"/>
              </a:ext>
            </a:extLst>
          </p:cNvPr>
          <p:cNvCxnSpPr/>
          <p:nvPr userDrawn="1"/>
        </p:nvCxnSpPr>
        <p:spPr>
          <a:xfrm>
            <a:off x="1743456" y="3429000"/>
            <a:ext cx="8705088"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711126"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711127"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CD691C53-AE3E-4F20-95DD-9685FED4F5A1}"/>
              </a:ext>
            </a:extLst>
          </p:cNvPr>
          <p:cNvSpPr/>
          <p:nvPr userDrawn="1"/>
        </p:nvSpPr>
        <p:spPr>
          <a:xfrm>
            <a:off x="1053452"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Oval 16">
            <a:extLst>
              <a:ext uri="{FF2B5EF4-FFF2-40B4-BE49-F238E27FC236}">
                <a16:creationId xmlns:a16="http://schemas.microsoft.com/office/drawing/2014/main" id="{C2CDE282-1A6F-4DBA-865E-1B11BA3ABC55}"/>
              </a:ext>
            </a:extLst>
          </p:cNvPr>
          <p:cNvSpPr/>
          <p:nvPr userDrawn="1"/>
        </p:nvSpPr>
        <p:spPr>
          <a:xfrm>
            <a:off x="9803524"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Oval 17">
            <a:extLst>
              <a:ext uri="{FF2B5EF4-FFF2-40B4-BE49-F238E27FC236}">
                <a16:creationId xmlns:a16="http://schemas.microsoft.com/office/drawing/2014/main" id="{5EA74B15-692A-450D-B310-878022A27D88}"/>
              </a:ext>
            </a:extLst>
          </p:cNvPr>
          <p:cNvSpPr/>
          <p:nvPr userDrawn="1"/>
        </p:nvSpPr>
        <p:spPr>
          <a:xfrm>
            <a:off x="3240970"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Oval 19">
            <a:extLst>
              <a:ext uri="{FF2B5EF4-FFF2-40B4-BE49-F238E27FC236}">
                <a16:creationId xmlns:a16="http://schemas.microsoft.com/office/drawing/2014/main" id="{6CE791CF-B7E8-4D71-8684-B32E8C8F4301}"/>
              </a:ext>
            </a:extLst>
          </p:cNvPr>
          <p:cNvSpPr/>
          <p:nvPr userDrawn="1"/>
        </p:nvSpPr>
        <p:spPr>
          <a:xfrm>
            <a:off x="5428488"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Oval 20">
            <a:extLst>
              <a:ext uri="{FF2B5EF4-FFF2-40B4-BE49-F238E27FC236}">
                <a16:creationId xmlns:a16="http://schemas.microsoft.com/office/drawing/2014/main" id="{4AD3D6DD-0953-43C9-8188-184BE5DA2793}"/>
              </a:ext>
            </a:extLst>
          </p:cNvPr>
          <p:cNvSpPr/>
          <p:nvPr userDrawn="1"/>
        </p:nvSpPr>
        <p:spPr>
          <a:xfrm>
            <a:off x="7616006"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Text Placeholder 2">
            <a:extLst>
              <a:ext uri="{FF2B5EF4-FFF2-40B4-BE49-F238E27FC236}">
                <a16:creationId xmlns:a16="http://schemas.microsoft.com/office/drawing/2014/main" id="{27E8A912-57C4-484A-BC10-933FA672E854}"/>
              </a:ext>
            </a:extLst>
          </p:cNvPr>
          <p:cNvSpPr>
            <a:spLocks noGrp="1"/>
          </p:cNvSpPr>
          <p:nvPr>
            <p:ph type="body" idx="48" hasCustomPrompt="1"/>
          </p:nvPr>
        </p:nvSpPr>
        <p:spPr>
          <a:xfrm>
            <a:off x="9452932"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7" name="Text Placeholder 11">
            <a:extLst>
              <a:ext uri="{FF2B5EF4-FFF2-40B4-BE49-F238E27FC236}">
                <a16:creationId xmlns:a16="http://schemas.microsoft.com/office/drawing/2014/main" id="{B7A3AAFE-6461-4AE9-B70B-74CB089850AE}"/>
              </a:ext>
            </a:extLst>
          </p:cNvPr>
          <p:cNvSpPr>
            <a:spLocks noGrp="1"/>
          </p:cNvSpPr>
          <p:nvPr>
            <p:ph type="body" sz="quarter" idx="49"/>
          </p:nvPr>
        </p:nvSpPr>
        <p:spPr>
          <a:xfrm>
            <a:off x="9452933"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2">
            <a:extLst>
              <a:ext uri="{FF2B5EF4-FFF2-40B4-BE49-F238E27FC236}">
                <a16:creationId xmlns:a16="http://schemas.microsoft.com/office/drawing/2014/main" id="{B3255040-19AE-4D3C-B7EB-0DFF91543E37}"/>
              </a:ext>
            </a:extLst>
          </p:cNvPr>
          <p:cNvSpPr>
            <a:spLocks noGrp="1"/>
          </p:cNvSpPr>
          <p:nvPr>
            <p:ph type="body" idx="50" hasCustomPrompt="1"/>
          </p:nvPr>
        </p:nvSpPr>
        <p:spPr>
          <a:xfrm>
            <a:off x="2896577"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9" name="Text Placeholder 11">
            <a:extLst>
              <a:ext uri="{FF2B5EF4-FFF2-40B4-BE49-F238E27FC236}">
                <a16:creationId xmlns:a16="http://schemas.microsoft.com/office/drawing/2014/main" id="{FBE4D9BD-0351-4B91-B0BC-1DC3E5348A99}"/>
              </a:ext>
            </a:extLst>
          </p:cNvPr>
          <p:cNvSpPr>
            <a:spLocks noGrp="1"/>
          </p:cNvSpPr>
          <p:nvPr>
            <p:ph type="body" sz="quarter" idx="51"/>
          </p:nvPr>
        </p:nvSpPr>
        <p:spPr>
          <a:xfrm>
            <a:off x="2896578"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Text Placeholder 2">
            <a:extLst>
              <a:ext uri="{FF2B5EF4-FFF2-40B4-BE49-F238E27FC236}">
                <a16:creationId xmlns:a16="http://schemas.microsoft.com/office/drawing/2014/main" id="{98AB56CF-F4C5-4F54-9C81-C6AF325445C4}"/>
              </a:ext>
            </a:extLst>
          </p:cNvPr>
          <p:cNvSpPr>
            <a:spLocks noGrp="1"/>
          </p:cNvSpPr>
          <p:nvPr>
            <p:ph type="body" idx="52" hasCustomPrompt="1"/>
          </p:nvPr>
        </p:nvSpPr>
        <p:spPr>
          <a:xfrm>
            <a:off x="5082028"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1" name="Text Placeholder 11">
            <a:extLst>
              <a:ext uri="{FF2B5EF4-FFF2-40B4-BE49-F238E27FC236}">
                <a16:creationId xmlns:a16="http://schemas.microsoft.com/office/drawing/2014/main" id="{EDAADAFF-CDF8-4B5A-B4AF-07A1E3BDCFFD}"/>
              </a:ext>
            </a:extLst>
          </p:cNvPr>
          <p:cNvSpPr>
            <a:spLocks noGrp="1"/>
          </p:cNvSpPr>
          <p:nvPr>
            <p:ph type="body" sz="quarter" idx="53"/>
          </p:nvPr>
        </p:nvSpPr>
        <p:spPr>
          <a:xfrm>
            <a:off x="5082029"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2" name="Text Placeholder 2">
            <a:extLst>
              <a:ext uri="{FF2B5EF4-FFF2-40B4-BE49-F238E27FC236}">
                <a16:creationId xmlns:a16="http://schemas.microsoft.com/office/drawing/2014/main" id="{455E4403-2A75-455B-8AB8-D9D2DEE6B4B8}"/>
              </a:ext>
            </a:extLst>
          </p:cNvPr>
          <p:cNvSpPr>
            <a:spLocks noGrp="1"/>
          </p:cNvSpPr>
          <p:nvPr>
            <p:ph type="body" idx="54" hasCustomPrompt="1"/>
          </p:nvPr>
        </p:nvSpPr>
        <p:spPr>
          <a:xfrm>
            <a:off x="7267480"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3" name="Text Placeholder 11">
            <a:extLst>
              <a:ext uri="{FF2B5EF4-FFF2-40B4-BE49-F238E27FC236}">
                <a16:creationId xmlns:a16="http://schemas.microsoft.com/office/drawing/2014/main" id="{72A71372-85B1-4BE9-AFC9-78A34420C192}"/>
              </a:ext>
            </a:extLst>
          </p:cNvPr>
          <p:cNvSpPr>
            <a:spLocks noGrp="1"/>
          </p:cNvSpPr>
          <p:nvPr>
            <p:ph type="body" sz="quarter" idx="55"/>
          </p:nvPr>
        </p:nvSpPr>
        <p:spPr>
          <a:xfrm>
            <a:off x="7267481"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9" name="Text Placeholder 2">
            <a:extLst>
              <a:ext uri="{FF2B5EF4-FFF2-40B4-BE49-F238E27FC236}">
                <a16:creationId xmlns:a16="http://schemas.microsoft.com/office/drawing/2014/main" id="{450A7337-3C0A-4855-BC87-AA251494827A}"/>
              </a:ext>
            </a:extLst>
          </p:cNvPr>
          <p:cNvSpPr>
            <a:spLocks noGrp="1"/>
          </p:cNvSpPr>
          <p:nvPr>
            <p:ph type="body" idx="56" hasCustomPrompt="1"/>
          </p:nvPr>
        </p:nvSpPr>
        <p:spPr>
          <a:xfrm>
            <a:off x="1053452" y="307428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0" name="Text Placeholder 2">
            <a:extLst>
              <a:ext uri="{FF2B5EF4-FFF2-40B4-BE49-F238E27FC236}">
                <a16:creationId xmlns:a16="http://schemas.microsoft.com/office/drawing/2014/main" id="{D7169E62-2B9B-4CF2-B2E2-3FD55EEEFF87}"/>
              </a:ext>
            </a:extLst>
          </p:cNvPr>
          <p:cNvSpPr>
            <a:spLocks noGrp="1"/>
          </p:cNvSpPr>
          <p:nvPr>
            <p:ph type="body" idx="57" hasCustomPrompt="1"/>
          </p:nvPr>
        </p:nvSpPr>
        <p:spPr>
          <a:xfrm>
            <a:off x="1053452" y="347153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1" name="Text Placeholder 2">
            <a:extLst>
              <a:ext uri="{FF2B5EF4-FFF2-40B4-BE49-F238E27FC236}">
                <a16:creationId xmlns:a16="http://schemas.microsoft.com/office/drawing/2014/main" id="{AC0575D2-AA1D-44C6-9FB3-21ADF8988B54}"/>
              </a:ext>
            </a:extLst>
          </p:cNvPr>
          <p:cNvSpPr>
            <a:spLocks noGrp="1"/>
          </p:cNvSpPr>
          <p:nvPr>
            <p:ph type="body" idx="58" hasCustomPrompt="1"/>
          </p:nvPr>
        </p:nvSpPr>
        <p:spPr>
          <a:xfrm>
            <a:off x="3240970" y="3068944"/>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2" name="Text Placeholder 2">
            <a:extLst>
              <a:ext uri="{FF2B5EF4-FFF2-40B4-BE49-F238E27FC236}">
                <a16:creationId xmlns:a16="http://schemas.microsoft.com/office/drawing/2014/main" id="{2BBDBCDC-6887-4C68-B9B1-5692A081F030}"/>
              </a:ext>
            </a:extLst>
          </p:cNvPr>
          <p:cNvSpPr>
            <a:spLocks noGrp="1"/>
          </p:cNvSpPr>
          <p:nvPr>
            <p:ph type="body" idx="59" hasCustomPrompt="1"/>
          </p:nvPr>
        </p:nvSpPr>
        <p:spPr>
          <a:xfrm>
            <a:off x="3240970" y="3466194"/>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3" name="Text Placeholder 2">
            <a:extLst>
              <a:ext uri="{FF2B5EF4-FFF2-40B4-BE49-F238E27FC236}">
                <a16:creationId xmlns:a16="http://schemas.microsoft.com/office/drawing/2014/main" id="{6ABCAEE9-21FE-4449-83EB-FBEC4248EE5E}"/>
              </a:ext>
            </a:extLst>
          </p:cNvPr>
          <p:cNvSpPr>
            <a:spLocks noGrp="1"/>
          </p:cNvSpPr>
          <p:nvPr>
            <p:ph type="body" idx="60" hasCustomPrompt="1"/>
          </p:nvPr>
        </p:nvSpPr>
        <p:spPr>
          <a:xfrm>
            <a:off x="5428488" y="3077096"/>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4" name="Text Placeholder 2">
            <a:extLst>
              <a:ext uri="{FF2B5EF4-FFF2-40B4-BE49-F238E27FC236}">
                <a16:creationId xmlns:a16="http://schemas.microsoft.com/office/drawing/2014/main" id="{95136500-0830-4515-8356-C6B23041E5C7}"/>
              </a:ext>
            </a:extLst>
          </p:cNvPr>
          <p:cNvSpPr>
            <a:spLocks noGrp="1"/>
          </p:cNvSpPr>
          <p:nvPr>
            <p:ph type="body" idx="61" hasCustomPrompt="1"/>
          </p:nvPr>
        </p:nvSpPr>
        <p:spPr>
          <a:xfrm>
            <a:off x="5428488" y="3474346"/>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5" name="Text Placeholder 2">
            <a:extLst>
              <a:ext uri="{FF2B5EF4-FFF2-40B4-BE49-F238E27FC236}">
                <a16:creationId xmlns:a16="http://schemas.microsoft.com/office/drawing/2014/main" id="{CBD503F2-AFE4-4764-8A65-FCC3DF905012}"/>
              </a:ext>
            </a:extLst>
          </p:cNvPr>
          <p:cNvSpPr>
            <a:spLocks noGrp="1"/>
          </p:cNvSpPr>
          <p:nvPr>
            <p:ph type="body" idx="62" hasCustomPrompt="1"/>
          </p:nvPr>
        </p:nvSpPr>
        <p:spPr>
          <a:xfrm>
            <a:off x="7616006" y="3082825"/>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6" name="Text Placeholder 2">
            <a:extLst>
              <a:ext uri="{FF2B5EF4-FFF2-40B4-BE49-F238E27FC236}">
                <a16:creationId xmlns:a16="http://schemas.microsoft.com/office/drawing/2014/main" id="{7DC0A657-989F-4B29-8E27-DDC81B0140EE}"/>
              </a:ext>
            </a:extLst>
          </p:cNvPr>
          <p:cNvSpPr>
            <a:spLocks noGrp="1"/>
          </p:cNvSpPr>
          <p:nvPr>
            <p:ph type="body" idx="63" hasCustomPrompt="1"/>
          </p:nvPr>
        </p:nvSpPr>
        <p:spPr>
          <a:xfrm>
            <a:off x="7616006" y="3480075"/>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7" name="Text Placeholder 2">
            <a:extLst>
              <a:ext uri="{FF2B5EF4-FFF2-40B4-BE49-F238E27FC236}">
                <a16:creationId xmlns:a16="http://schemas.microsoft.com/office/drawing/2014/main" id="{8437BAC6-4C02-46D8-AB5C-54416FDC4E11}"/>
              </a:ext>
            </a:extLst>
          </p:cNvPr>
          <p:cNvSpPr>
            <a:spLocks noGrp="1"/>
          </p:cNvSpPr>
          <p:nvPr>
            <p:ph type="body" idx="64" hasCustomPrompt="1"/>
          </p:nvPr>
        </p:nvSpPr>
        <p:spPr>
          <a:xfrm>
            <a:off x="9803524" y="307974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8" name="Text Placeholder 2">
            <a:extLst>
              <a:ext uri="{FF2B5EF4-FFF2-40B4-BE49-F238E27FC236}">
                <a16:creationId xmlns:a16="http://schemas.microsoft.com/office/drawing/2014/main" id="{E0840D65-23FD-4BDF-B966-5BF3BE32F620}"/>
              </a:ext>
            </a:extLst>
          </p:cNvPr>
          <p:cNvSpPr>
            <a:spLocks noGrp="1"/>
          </p:cNvSpPr>
          <p:nvPr>
            <p:ph type="body" idx="65" hasCustomPrompt="1"/>
          </p:nvPr>
        </p:nvSpPr>
        <p:spPr>
          <a:xfrm>
            <a:off x="9803524" y="347699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50" name="Picture Placeholder 11">
            <a:extLst>
              <a:ext uri="{FF2B5EF4-FFF2-40B4-BE49-F238E27FC236}">
                <a16:creationId xmlns:a16="http://schemas.microsoft.com/office/drawing/2014/main" id="{DBB3EB4E-1DA2-4278-B918-D5B7EDBD9B35}"/>
              </a:ext>
            </a:extLst>
          </p:cNvPr>
          <p:cNvSpPr>
            <a:spLocks noGrp="1"/>
          </p:cNvSpPr>
          <p:nvPr>
            <p:ph type="pic" sz="quarter" idx="66"/>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0719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7" y="1943100"/>
            <a:ext cx="10512425" cy="3686334"/>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6" name="Picture Placeholder 11">
            <a:extLst>
              <a:ext uri="{FF2B5EF4-FFF2-40B4-BE49-F238E27FC236}">
                <a16:creationId xmlns:a16="http://schemas.microsoft.com/office/drawing/2014/main" id="{429030D9-F540-4B24-AA27-17B8726068F1}"/>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7674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54680"/>
            <a:ext cx="12192000" cy="370332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8873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11049" y="4355957"/>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11049" y="4736849"/>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11049" y="5004864"/>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1" name="Picture Placeholder 10">
            <a:extLst>
              <a:ext uri="{FF2B5EF4-FFF2-40B4-BE49-F238E27FC236}">
                <a16:creationId xmlns:a16="http://schemas.microsoft.com/office/drawing/2014/main" id="{FA998E5C-D637-4A1F-9056-73766B04FE2B}"/>
              </a:ext>
            </a:extLst>
          </p:cNvPr>
          <p:cNvSpPr>
            <a:spLocks noGrp="1"/>
          </p:cNvSpPr>
          <p:nvPr>
            <p:ph type="pic" sz="quarter" idx="55"/>
          </p:nvPr>
        </p:nvSpPr>
        <p:spPr>
          <a:xfrm>
            <a:off x="514517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5" name="Text Placeholder 2">
            <a:extLst>
              <a:ext uri="{FF2B5EF4-FFF2-40B4-BE49-F238E27FC236}">
                <a16:creationId xmlns:a16="http://schemas.microsoft.com/office/drawing/2014/main" id="{F89779B3-74BD-410E-8DCD-302D161A4673}"/>
              </a:ext>
            </a:extLst>
          </p:cNvPr>
          <p:cNvSpPr>
            <a:spLocks noGrp="1"/>
          </p:cNvSpPr>
          <p:nvPr>
            <p:ph type="body" idx="56" hasCustomPrompt="1"/>
          </p:nvPr>
        </p:nvSpPr>
        <p:spPr>
          <a:xfrm>
            <a:off x="8147243" y="4357953"/>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B367781E-9C82-4788-A807-0111EF793B63}"/>
              </a:ext>
            </a:extLst>
          </p:cNvPr>
          <p:cNvSpPr>
            <a:spLocks noGrp="1"/>
          </p:cNvSpPr>
          <p:nvPr>
            <p:ph type="body" sz="quarter" idx="57"/>
          </p:nvPr>
        </p:nvSpPr>
        <p:spPr>
          <a:xfrm>
            <a:off x="8147243" y="4738845"/>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C5484CD3-57F0-46B6-96E6-54BDB7A030D4}"/>
              </a:ext>
            </a:extLst>
          </p:cNvPr>
          <p:cNvSpPr>
            <a:spLocks noGrp="1"/>
          </p:cNvSpPr>
          <p:nvPr>
            <p:ph type="body" sz="quarter" idx="58"/>
          </p:nvPr>
        </p:nvSpPr>
        <p:spPr>
          <a:xfrm>
            <a:off x="8147243" y="5006860"/>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0">
            <a:extLst>
              <a:ext uri="{FF2B5EF4-FFF2-40B4-BE49-F238E27FC236}">
                <a16:creationId xmlns:a16="http://schemas.microsoft.com/office/drawing/2014/main" id="{383DFDF4-9A8E-4653-9207-FC82A7B603A9}"/>
              </a:ext>
            </a:extLst>
          </p:cNvPr>
          <p:cNvSpPr>
            <a:spLocks noGrp="1"/>
          </p:cNvSpPr>
          <p:nvPr>
            <p:ph type="pic" sz="quarter" idx="59"/>
          </p:nvPr>
        </p:nvSpPr>
        <p:spPr>
          <a:xfrm>
            <a:off x="858006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1272438" y="4372425"/>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1272438" y="4753317"/>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11">
            <a:extLst>
              <a:ext uri="{FF2B5EF4-FFF2-40B4-BE49-F238E27FC236}">
                <a16:creationId xmlns:a16="http://schemas.microsoft.com/office/drawing/2014/main" id="{A582499F-142E-436A-931B-C9E57565DF2F}"/>
              </a:ext>
            </a:extLst>
          </p:cNvPr>
          <p:cNvSpPr>
            <a:spLocks noGrp="1"/>
          </p:cNvSpPr>
          <p:nvPr>
            <p:ph type="body" sz="quarter" idx="62"/>
          </p:nvPr>
        </p:nvSpPr>
        <p:spPr>
          <a:xfrm>
            <a:off x="1272438" y="5021332"/>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710279"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6" name="Picture Placeholder 11">
            <a:extLst>
              <a:ext uri="{FF2B5EF4-FFF2-40B4-BE49-F238E27FC236}">
                <a16:creationId xmlns:a16="http://schemas.microsoft.com/office/drawing/2014/main" id="{6CAD31EE-07E0-48DC-8A30-3C3AC6285B2A}"/>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0349425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0" name="Rectangle 79">
            <a:extLst>
              <a:ext uri="{FF2B5EF4-FFF2-40B4-BE49-F238E27FC236}">
                <a16:creationId xmlns:a16="http://schemas.microsoft.com/office/drawing/2014/main" id="{067B149A-3C8A-48D5-A7CF-D900619C493B}"/>
              </a:ext>
            </a:extLst>
          </p:cNvPr>
          <p:cNvSpPr/>
          <p:nvPr userDrawn="1"/>
        </p:nvSpPr>
        <p:spPr>
          <a:xfrm>
            <a:off x="0" y="4749"/>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368296"/>
            <a:ext cx="12192000" cy="44897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52848"/>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53417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53417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20700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6072016"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6072016"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4744851"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51622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51622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2" name="Picture Placeholder 10">
            <a:extLst>
              <a:ext uri="{FF2B5EF4-FFF2-40B4-BE49-F238E27FC236}">
                <a16:creationId xmlns:a16="http://schemas.microsoft.com/office/drawing/2014/main" id="{6F69DD81-BD33-4878-BE6B-E6252B0E4610}"/>
              </a:ext>
            </a:extLst>
          </p:cNvPr>
          <p:cNvSpPr>
            <a:spLocks noGrp="1"/>
          </p:cNvSpPr>
          <p:nvPr>
            <p:ph type="pic" sz="quarter" idx="76"/>
          </p:nvPr>
        </p:nvSpPr>
        <p:spPr>
          <a:xfrm>
            <a:off x="818905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1" name="Text Placeholder 2">
            <a:extLst>
              <a:ext uri="{FF2B5EF4-FFF2-40B4-BE49-F238E27FC236}">
                <a16:creationId xmlns:a16="http://schemas.microsoft.com/office/drawing/2014/main" id="{F7F53399-AF88-4B19-8C26-1A63E023245D}"/>
              </a:ext>
            </a:extLst>
          </p:cNvPr>
          <p:cNvSpPr>
            <a:spLocks noGrp="1"/>
          </p:cNvSpPr>
          <p:nvPr>
            <p:ph type="body" idx="77" hasCustomPrompt="1"/>
          </p:nvPr>
        </p:nvSpPr>
        <p:spPr>
          <a:xfrm>
            <a:off x="253417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2" name="Text Placeholder 11">
            <a:extLst>
              <a:ext uri="{FF2B5EF4-FFF2-40B4-BE49-F238E27FC236}">
                <a16:creationId xmlns:a16="http://schemas.microsoft.com/office/drawing/2014/main" id="{CCEF4D60-F822-4C96-86FD-DE22EF496C76}"/>
              </a:ext>
            </a:extLst>
          </p:cNvPr>
          <p:cNvSpPr>
            <a:spLocks noGrp="1"/>
          </p:cNvSpPr>
          <p:nvPr>
            <p:ph type="body" sz="quarter" idx="78"/>
          </p:nvPr>
        </p:nvSpPr>
        <p:spPr>
          <a:xfrm>
            <a:off x="253417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3" name="Picture Placeholder 10">
            <a:extLst>
              <a:ext uri="{FF2B5EF4-FFF2-40B4-BE49-F238E27FC236}">
                <a16:creationId xmlns:a16="http://schemas.microsoft.com/office/drawing/2014/main" id="{B4A9AE49-2C61-49A9-BBAB-B10B7982EF05}"/>
              </a:ext>
            </a:extLst>
          </p:cNvPr>
          <p:cNvSpPr>
            <a:spLocks noGrp="1"/>
          </p:cNvSpPr>
          <p:nvPr>
            <p:ph type="pic" sz="quarter" idx="79"/>
          </p:nvPr>
        </p:nvSpPr>
        <p:spPr>
          <a:xfrm>
            <a:off x="120700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4" name="Text Placeholder 2">
            <a:extLst>
              <a:ext uri="{FF2B5EF4-FFF2-40B4-BE49-F238E27FC236}">
                <a16:creationId xmlns:a16="http://schemas.microsoft.com/office/drawing/2014/main" id="{59FC5F10-BCA0-4110-AEDF-4A9729F7FDF3}"/>
              </a:ext>
            </a:extLst>
          </p:cNvPr>
          <p:cNvSpPr>
            <a:spLocks noGrp="1"/>
          </p:cNvSpPr>
          <p:nvPr>
            <p:ph type="body" idx="80" hasCustomPrompt="1"/>
          </p:nvPr>
        </p:nvSpPr>
        <p:spPr>
          <a:xfrm>
            <a:off x="6072016"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5" name="Text Placeholder 11">
            <a:extLst>
              <a:ext uri="{FF2B5EF4-FFF2-40B4-BE49-F238E27FC236}">
                <a16:creationId xmlns:a16="http://schemas.microsoft.com/office/drawing/2014/main" id="{D74DE44D-21EB-4B7D-A729-0564A65C12D5}"/>
              </a:ext>
            </a:extLst>
          </p:cNvPr>
          <p:cNvSpPr>
            <a:spLocks noGrp="1"/>
          </p:cNvSpPr>
          <p:nvPr>
            <p:ph type="body" sz="quarter" idx="81"/>
          </p:nvPr>
        </p:nvSpPr>
        <p:spPr>
          <a:xfrm>
            <a:off x="6072016"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6" name="Picture Placeholder 10">
            <a:extLst>
              <a:ext uri="{FF2B5EF4-FFF2-40B4-BE49-F238E27FC236}">
                <a16:creationId xmlns:a16="http://schemas.microsoft.com/office/drawing/2014/main" id="{9F70A0CC-AF4B-47BB-A8FA-067E7844751E}"/>
              </a:ext>
            </a:extLst>
          </p:cNvPr>
          <p:cNvSpPr>
            <a:spLocks noGrp="1"/>
          </p:cNvSpPr>
          <p:nvPr>
            <p:ph type="pic" sz="quarter" idx="82"/>
          </p:nvPr>
        </p:nvSpPr>
        <p:spPr>
          <a:xfrm>
            <a:off x="4744851"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7" name="Text Placeholder 2">
            <a:extLst>
              <a:ext uri="{FF2B5EF4-FFF2-40B4-BE49-F238E27FC236}">
                <a16:creationId xmlns:a16="http://schemas.microsoft.com/office/drawing/2014/main" id="{9F607D0D-855E-4436-857B-20E66E881082}"/>
              </a:ext>
            </a:extLst>
          </p:cNvPr>
          <p:cNvSpPr>
            <a:spLocks noGrp="1"/>
          </p:cNvSpPr>
          <p:nvPr>
            <p:ph type="body" idx="83" hasCustomPrompt="1"/>
          </p:nvPr>
        </p:nvSpPr>
        <p:spPr>
          <a:xfrm>
            <a:off x="951622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8" name="Text Placeholder 11">
            <a:extLst>
              <a:ext uri="{FF2B5EF4-FFF2-40B4-BE49-F238E27FC236}">
                <a16:creationId xmlns:a16="http://schemas.microsoft.com/office/drawing/2014/main" id="{10099025-C128-45B2-90F6-5ABA8380C6C8}"/>
              </a:ext>
            </a:extLst>
          </p:cNvPr>
          <p:cNvSpPr>
            <a:spLocks noGrp="1"/>
          </p:cNvSpPr>
          <p:nvPr>
            <p:ph type="body" sz="quarter" idx="84"/>
          </p:nvPr>
        </p:nvSpPr>
        <p:spPr>
          <a:xfrm>
            <a:off x="951622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9" name="Picture Placeholder 10">
            <a:extLst>
              <a:ext uri="{FF2B5EF4-FFF2-40B4-BE49-F238E27FC236}">
                <a16:creationId xmlns:a16="http://schemas.microsoft.com/office/drawing/2014/main" id="{019F774E-7063-44F5-AE2D-146FCBD9B4C4}"/>
              </a:ext>
            </a:extLst>
          </p:cNvPr>
          <p:cNvSpPr>
            <a:spLocks noGrp="1"/>
          </p:cNvSpPr>
          <p:nvPr>
            <p:ph type="pic" sz="quarter" idx="85"/>
          </p:nvPr>
        </p:nvSpPr>
        <p:spPr>
          <a:xfrm>
            <a:off x="818905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81" name="Picture Placeholder 11">
            <a:extLst>
              <a:ext uri="{FF2B5EF4-FFF2-40B4-BE49-F238E27FC236}">
                <a16:creationId xmlns:a16="http://schemas.microsoft.com/office/drawing/2014/main" id="{FA89EF75-E798-40D3-897E-2FAC5108B5A5}"/>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969063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3" name="Rectangle 42">
            <a:extLst>
              <a:ext uri="{FF2B5EF4-FFF2-40B4-BE49-F238E27FC236}">
                <a16:creationId xmlns:a16="http://schemas.microsoft.com/office/drawing/2014/main" id="{A4A87ED0-1555-4955-AB1F-016220F037D5}"/>
              </a:ext>
            </a:extLst>
          </p:cNvPr>
          <p:cNvSpPr/>
          <p:nvPr userDrawn="1"/>
        </p:nvSpPr>
        <p:spPr>
          <a:xfrm>
            <a:off x="0" y="-24971"/>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660904"/>
            <a:ext cx="12192000" cy="419709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5389917"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5389917"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424934"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424934"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459951"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459951"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2">
            <a:extLst>
              <a:ext uri="{FF2B5EF4-FFF2-40B4-BE49-F238E27FC236}">
                <a16:creationId xmlns:a16="http://schemas.microsoft.com/office/drawing/2014/main" id="{4D76DCFE-3432-4A5F-955D-7561AB292330}"/>
              </a:ext>
            </a:extLst>
          </p:cNvPr>
          <p:cNvSpPr>
            <a:spLocks noGrp="1"/>
          </p:cNvSpPr>
          <p:nvPr>
            <p:ph type="body" idx="76" hasCustomPrompt="1"/>
          </p:nvPr>
        </p:nvSpPr>
        <p:spPr>
          <a:xfrm>
            <a:off x="5389917"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0" name="Text Placeholder 11">
            <a:extLst>
              <a:ext uri="{FF2B5EF4-FFF2-40B4-BE49-F238E27FC236}">
                <a16:creationId xmlns:a16="http://schemas.microsoft.com/office/drawing/2014/main" id="{11F291FA-EABF-4C0D-AF94-B7A47A81ECED}"/>
              </a:ext>
            </a:extLst>
          </p:cNvPr>
          <p:cNvSpPr>
            <a:spLocks noGrp="1"/>
          </p:cNvSpPr>
          <p:nvPr>
            <p:ph type="body" sz="quarter" idx="77"/>
          </p:nvPr>
        </p:nvSpPr>
        <p:spPr>
          <a:xfrm>
            <a:off x="5389917"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2">
            <a:extLst>
              <a:ext uri="{FF2B5EF4-FFF2-40B4-BE49-F238E27FC236}">
                <a16:creationId xmlns:a16="http://schemas.microsoft.com/office/drawing/2014/main" id="{922A983C-97ED-4D4F-90B9-78A07353BC8F}"/>
              </a:ext>
            </a:extLst>
          </p:cNvPr>
          <p:cNvSpPr>
            <a:spLocks noGrp="1"/>
          </p:cNvSpPr>
          <p:nvPr>
            <p:ph type="body" idx="78" hasCustomPrompt="1"/>
          </p:nvPr>
        </p:nvSpPr>
        <p:spPr>
          <a:xfrm>
            <a:off x="7424934"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5" name="Text Placeholder 11">
            <a:extLst>
              <a:ext uri="{FF2B5EF4-FFF2-40B4-BE49-F238E27FC236}">
                <a16:creationId xmlns:a16="http://schemas.microsoft.com/office/drawing/2014/main" id="{FD1E7350-7D86-49FC-8701-EE982A922CD1}"/>
              </a:ext>
            </a:extLst>
          </p:cNvPr>
          <p:cNvSpPr>
            <a:spLocks noGrp="1"/>
          </p:cNvSpPr>
          <p:nvPr>
            <p:ph type="body" sz="quarter" idx="79"/>
          </p:nvPr>
        </p:nvSpPr>
        <p:spPr>
          <a:xfrm>
            <a:off x="7424934"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6" name="Text Placeholder 2">
            <a:extLst>
              <a:ext uri="{FF2B5EF4-FFF2-40B4-BE49-F238E27FC236}">
                <a16:creationId xmlns:a16="http://schemas.microsoft.com/office/drawing/2014/main" id="{BD11603C-59B8-4FC2-97A6-FA9D7C86E67F}"/>
              </a:ext>
            </a:extLst>
          </p:cNvPr>
          <p:cNvSpPr>
            <a:spLocks noGrp="1"/>
          </p:cNvSpPr>
          <p:nvPr>
            <p:ph type="body" idx="80" hasCustomPrompt="1"/>
          </p:nvPr>
        </p:nvSpPr>
        <p:spPr>
          <a:xfrm>
            <a:off x="9459951"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7" name="Text Placeholder 11">
            <a:extLst>
              <a:ext uri="{FF2B5EF4-FFF2-40B4-BE49-F238E27FC236}">
                <a16:creationId xmlns:a16="http://schemas.microsoft.com/office/drawing/2014/main" id="{6E490732-5FB8-4E3E-9D69-E5406F92F7FB}"/>
              </a:ext>
            </a:extLst>
          </p:cNvPr>
          <p:cNvSpPr>
            <a:spLocks noGrp="1"/>
          </p:cNvSpPr>
          <p:nvPr>
            <p:ph type="body" sz="quarter" idx="81"/>
          </p:nvPr>
        </p:nvSpPr>
        <p:spPr>
          <a:xfrm>
            <a:off x="9459951"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E86A0EC4-BC37-4FC9-9F26-E3C1334A4C34}"/>
              </a:ext>
            </a:extLst>
          </p:cNvPr>
          <p:cNvSpPr/>
          <p:nvPr userDrawn="1"/>
        </p:nvSpPr>
        <p:spPr>
          <a:xfrm>
            <a:off x="5381032" y="3305997"/>
            <a:ext cx="265176" cy="2664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8" name="Rectangle 37">
            <a:extLst>
              <a:ext uri="{FF2B5EF4-FFF2-40B4-BE49-F238E27FC236}">
                <a16:creationId xmlns:a16="http://schemas.microsoft.com/office/drawing/2014/main" id="{81BD5238-9183-4891-90FE-BFADE39D52EE}"/>
              </a:ext>
            </a:extLst>
          </p:cNvPr>
          <p:cNvSpPr/>
          <p:nvPr userDrawn="1"/>
        </p:nvSpPr>
        <p:spPr>
          <a:xfrm>
            <a:off x="7416049" y="3305997"/>
            <a:ext cx="265176" cy="266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9" name="Rectangle 38">
            <a:extLst>
              <a:ext uri="{FF2B5EF4-FFF2-40B4-BE49-F238E27FC236}">
                <a16:creationId xmlns:a16="http://schemas.microsoft.com/office/drawing/2014/main" id="{92B2D4CE-3326-4F5C-847C-7ADD21460FA5}"/>
              </a:ext>
            </a:extLst>
          </p:cNvPr>
          <p:cNvSpPr/>
          <p:nvPr userDrawn="1"/>
        </p:nvSpPr>
        <p:spPr>
          <a:xfrm>
            <a:off x="9451066" y="3305997"/>
            <a:ext cx="265176" cy="266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0" name="Rectangle 39">
            <a:extLst>
              <a:ext uri="{FF2B5EF4-FFF2-40B4-BE49-F238E27FC236}">
                <a16:creationId xmlns:a16="http://schemas.microsoft.com/office/drawing/2014/main" id="{CBFBD00C-155A-4E35-84F8-6154CA214B93}"/>
              </a:ext>
            </a:extLst>
          </p:cNvPr>
          <p:cNvSpPr/>
          <p:nvPr userDrawn="1"/>
        </p:nvSpPr>
        <p:spPr>
          <a:xfrm>
            <a:off x="5381032" y="4401622"/>
            <a:ext cx="265176" cy="26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1" name="Rectangle 40">
            <a:extLst>
              <a:ext uri="{FF2B5EF4-FFF2-40B4-BE49-F238E27FC236}">
                <a16:creationId xmlns:a16="http://schemas.microsoft.com/office/drawing/2014/main" id="{B80A9D06-023A-4BEC-A29D-DB94D1C5D09B}"/>
              </a:ext>
            </a:extLst>
          </p:cNvPr>
          <p:cNvSpPr/>
          <p:nvPr userDrawn="1"/>
        </p:nvSpPr>
        <p:spPr>
          <a:xfrm>
            <a:off x="7416049" y="4401622"/>
            <a:ext cx="265176" cy="2664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2" name="Rectangle 41">
            <a:extLst>
              <a:ext uri="{FF2B5EF4-FFF2-40B4-BE49-F238E27FC236}">
                <a16:creationId xmlns:a16="http://schemas.microsoft.com/office/drawing/2014/main" id="{B7783EDA-47B1-4EE9-9DF1-72DA4FBB6EBB}"/>
              </a:ext>
            </a:extLst>
          </p:cNvPr>
          <p:cNvSpPr/>
          <p:nvPr userDrawn="1"/>
        </p:nvSpPr>
        <p:spPr>
          <a:xfrm>
            <a:off x="9451066" y="4401622"/>
            <a:ext cx="265176" cy="266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2" name="Chart Placeholder 11">
            <a:extLst>
              <a:ext uri="{FF2B5EF4-FFF2-40B4-BE49-F238E27FC236}">
                <a16:creationId xmlns:a16="http://schemas.microsoft.com/office/drawing/2014/main" id="{0A6297C2-03D3-4827-8174-BFCF830BF105}"/>
              </a:ext>
            </a:extLst>
          </p:cNvPr>
          <p:cNvSpPr>
            <a:spLocks noGrp="1"/>
          </p:cNvSpPr>
          <p:nvPr>
            <p:ph type="chart" sz="quarter" idx="82"/>
          </p:nvPr>
        </p:nvSpPr>
        <p:spPr>
          <a:xfrm>
            <a:off x="839788" y="2039527"/>
            <a:ext cx="4110037" cy="3284948"/>
          </a:xfrm>
        </p:spPr>
        <p:txBody>
          <a:bodyPr rtlCol="0" anchor="ctr" anchorCtr="0">
            <a:normAutofit/>
          </a:bodyPr>
          <a:lstStyle>
            <a:lvl1pPr marL="0" indent="0" algn="ctr">
              <a:buNone/>
              <a:defRPr sz="1400"/>
            </a:lvl1pPr>
          </a:lstStyle>
          <a:p>
            <a:pPr rtl="0"/>
            <a:r>
              <a:rPr lang="en-US" noProof="0"/>
              <a:t>Click icon to add chart</a:t>
            </a:r>
            <a:endParaRPr lang="en-GB" noProof="0" dirty="0"/>
          </a:p>
        </p:txBody>
      </p:sp>
      <p:sp>
        <p:nvSpPr>
          <p:cNvPr id="47" name="Picture Placeholder 11">
            <a:extLst>
              <a:ext uri="{FF2B5EF4-FFF2-40B4-BE49-F238E27FC236}">
                <a16:creationId xmlns:a16="http://schemas.microsoft.com/office/drawing/2014/main" id="{99F0FD6D-EAFC-4719-A178-145AF6E907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683154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Rectangle 12">
            <a:extLst>
              <a:ext uri="{FF2B5EF4-FFF2-40B4-BE49-F238E27FC236}">
                <a16:creationId xmlns:a16="http://schemas.microsoft.com/office/drawing/2014/main" id="{3B142097-9D10-4804-A189-9D860F05AC59}"/>
              </a:ext>
            </a:extLst>
          </p:cNvPr>
          <p:cNvSpPr/>
          <p:nvPr userDrawn="1"/>
        </p:nvSpPr>
        <p:spPr>
          <a:xfrm>
            <a:off x="0" y="2807208"/>
            <a:ext cx="12192000" cy="405079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15/02/2026</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a16="http://schemas.microsoft.com/office/drawing/2014/main" id="{697FFDD0-A08E-4CF1-A48B-295DE8087177}"/>
              </a:ext>
            </a:extLst>
          </p:cNvPr>
          <p:cNvSpPr>
            <a:spLocks noGrp="1"/>
          </p:cNvSpPr>
          <p:nvPr>
            <p:ph type="body" idx="1"/>
          </p:nvPr>
        </p:nvSpPr>
        <p:spPr>
          <a:xfrm>
            <a:off x="831850"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Title 1">
            <a:extLst>
              <a:ext uri="{FF2B5EF4-FFF2-40B4-BE49-F238E27FC236}">
                <a16:creationId xmlns:a16="http://schemas.microsoft.com/office/drawing/2014/main" id="{ED7430E2-DDF4-4D72-AF97-86B66F119B62}"/>
              </a:ext>
            </a:extLst>
          </p:cNvPr>
          <p:cNvSpPr>
            <a:spLocks noGrp="1"/>
          </p:cNvSpPr>
          <p:nvPr>
            <p:ph type="title"/>
          </p:nvPr>
        </p:nvSpPr>
        <p:spPr>
          <a:xfrm>
            <a:off x="838200" y="3324399"/>
            <a:ext cx="10515600" cy="636340"/>
          </a:xfrm>
        </p:spPr>
        <p:txBody>
          <a:bodyPr lIns="0" tIns="0" rIns="0" bIns="0" rtlCol="0"/>
          <a:lstStyle>
            <a:lvl1pPr>
              <a:defRPr b="1"/>
            </a:lvl1pPr>
          </a:lstStyle>
          <a:p>
            <a:pPr rtl="0"/>
            <a:r>
              <a:rPr lang="en-US" noProof="0"/>
              <a:t>Click to edit Master title style</a:t>
            </a:r>
            <a:endParaRPr lang="en-GB" noProof="0" dirty="0"/>
          </a:p>
        </p:txBody>
      </p:sp>
      <p:sp>
        <p:nvSpPr>
          <p:cNvPr id="14" name="Text Placeholder 2">
            <a:extLst>
              <a:ext uri="{FF2B5EF4-FFF2-40B4-BE49-F238E27FC236}">
                <a16:creationId xmlns:a16="http://schemas.microsoft.com/office/drawing/2014/main" id="{A46E1E0F-4E59-4E81-9D45-686A3E2B32EC}"/>
              </a:ext>
            </a:extLst>
          </p:cNvPr>
          <p:cNvSpPr>
            <a:spLocks noGrp="1"/>
          </p:cNvSpPr>
          <p:nvPr>
            <p:ph type="body" idx="14"/>
          </p:nvPr>
        </p:nvSpPr>
        <p:spPr>
          <a:xfrm>
            <a:off x="6424947"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5" name="Picture Placeholder 11">
            <a:extLst>
              <a:ext uri="{FF2B5EF4-FFF2-40B4-BE49-F238E27FC236}">
                <a16:creationId xmlns:a16="http://schemas.microsoft.com/office/drawing/2014/main" id="{1C431EA9-1FA6-4AB8-B683-837876623C19}"/>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388714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hasCustomPrompt="1"/>
          </p:nvPr>
        </p:nvSpPr>
        <p:spPr>
          <a:xfrm>
            <a:off x="825458" y="1514007"/>
            <a:ext cx="4585780" cy="1091078"/>
          </a:xfrm>
        </p:spPr>
        <p:txBody>
          <a:bodyPr lIns="0" tIns="0" rIns="0" bIns="0" rtlCol="0" anchor="b" anchorCtr="0">
            <a:noAutofit/>
          </a:bodyPr>
          <a:lstStyle>
            <a:lvl1pPr>
              <a:defRPr sz="5500"/>
            </a:lvl1pPr>
          </a:lstStyle>
          <a:p>
            <a:pPr rtl="0"/>
            <a:r>
              <a:rPr lang="en-GB" noProof="0" dirty="0"/>
              <a:t>Thank you!</a:t>
            </a:r>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15/02/2026</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3A35B9E4-40D9-41FE-A3DD-5A314E6E0B1C}"/>
              </a:ext>
            </a:extLst>
          </p:cNvPr>
          <p:cNvSpPr>
            <a:spLocks noGrp="1"/>
          </p:cNvSpPr>
          <p:nvPr>
            <p:ph type="pic" sz="quarter" idx="14"/>
          </p:nvPr>
        </p:nvSpPr>
        <p:spPr>
          <a:xfrm>
            <a:off x="831850"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2" name="Text Placeholder 3">
            <a:extLst>
              <a:ext uri="{FF2B5EF4-FFF2-40B4-BE49-F238E27FC236}">
                <a16:creationId xmlns:a16="http://schemas.microsoft.com/office/drawing/2014/main" id="{F1815864-FC8F-40F2-AB2F-2E8B29A59E1C}"/>
              </a:ext>
            </a:extLst>
          </p:cNvPr>
          <p:cNvSpPr>
            <a:spLocks noGrp="1"/>
          </p:cNvSpPr>
          <p:nvPr>
            <p:ph type="body" sz="quarter" idx="15" hasCustomPrompt="1"/>
          </p:nvPr>
        </p:nvSpPr>
        <p:spPr>
          <a:xfrm>
            <a:off x="825335" y="3132086"/>
            <a:ext cx="4586288" cy="509472"/>
          </a:xfrm>
        </p:spPr>
        <p:txBody>
          <a:bodyPr lIns="0" tIns="0" rIns="0" bIns="0" rtlCol="0">
            <a:noAutofit/>
          </a:bodyPr>
          <a:lstStyle>
            <a:lvl1pPr marL="0" indent="0">
              <a:buNone/>
              <a:defRPr sz="36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a16="http://schemas.microsoft.com/office/drawing/2014/main" id="{EF892DC1-71DA-42B0-9222-A94944D56D86}"/>
              </a:ext>
            </a:extLst>
          </p:cNvPr>
          <p:cNvSpPr>
            <a:spLocks noGrp="1"/>
          </p:cNvSpPr>
          <p:nvPr>
            <p:ph type="body" sz="quarter" idx="16" hasCustomPrompt="1"/>
          </p:nvPr>
        </p:nvSpPr>
        <p:spPr>
          <a:xfrm>
            <a:off x="831850" y="370383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a16="http://schemas.microsoft.com/office/drawing/2014/main" id="{0717FFFD-9D64-40AB-9C05-B5348E9B83FE}"/>
              </a:ext>
            </a:extLst>
          </p:cNvPr>
          <p:cNvSpPr>
            <a:spLocks noGrp="1"/>
          </p:cNvSpPr>
          <p:nvPr>
            <p:ph type="body" sz="quarter" idx="17" hasCustomPrompt="1"/>
          </p:nvPr>
        </p:nvSpPr>
        <p:spPr>
          <a:xfrm>
            <a:off x="824950" y="3946707"/>
            <a:ext cx="4586288" cy="290167"/>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a16="http://schemas.microsoft.com/office/drawing/2014/main" id="{FD85ADCA-D658-49E9-B312-5F5BFFDF252B}"/>
              </a:ext>
            </a:extLst>
          </p:cNvPr>
          <p:cNvSpPr>
            <a:spLocks noGrp="1"/>
          </p:cNvSpPr>
          <p:nvPr>
            <p:ph type="body" sz="quarter" idx="18" hasCustomPrompt="1"/>
          </p:nvPr>
        </p:nvSpPr>
        <p:spPr>
          <a:xfrm>
            <a:off x="838750" y="442395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a16="http://schemas.microsoft.com/office/drawing/2014/main" id="{D200E180-BBC5-45C4-B9FE-291D676739E2}"/>
              </a:ext>
            </a:extLst>
          </p:cNvPr>
          <p:cNvSpPr>
            <a:spLocks noGrp="1"/>
          </p:cNvSpPr>
          <p:nvPr>
            <p:ph type="body" sz="quarter" idx="19" hasCustomPrompt="1"/>
          </p:nvPr>
        </p:nvSpPr>
        <p:spPr>
          <a:xfrm>
            <a:off x="831850" y="4650785"/>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a16="http://schemas.microsoft.com/office/drawing/2014/main" id="{5E52E9F4-4D2A-4D77-A34F-A611634DDD9F}"/>
              </a:ext>
            </a:extLst>
          </p:cNvPr>
          <p:cNvSpPr>
            <a:spLocks noGrp="1"/>
          </p:cNvSpPr>
          <p:nvPr>
            <p:ph type="body" sz="quarter" idx="20" hasCustomPrompt="1"/>
          </p:nvPr>
        </p:nvSpPr>
        <p:spPr>
          <a:xfrm>
            <a:off x="831850" y="5153025"/>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a16="http://schemas.microsoft.com/office/drawing/2014/main" id="{A0CC1407-FB5D-49EA-B205-A8DD06DF0218}"/>
              </a:ext>
            </a:extLst>
          </p:cNvPr>
          <p:cNvSpPr>
            <a:spLocks noGrp="1"/>
          </p:cNvSpPr>
          <p:nvPr>
            <p:ph type="body" sz="quarter" idx="21" hasCustomPrompt="1"/>
          </p:nvPr>
        </p:nvSpPr>
        <p:spPr>
          <a:xfrm>
            <a:off x="824950" y="5363814"/>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10267576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Rectangle 14">
            <a:extLst>
              <a:ext uri="{FF2B5EF4-FFF2-40B4-BE49-F238E27FC236}">
                <a16:creationId xmlns:a16="http://schemas.microsoft.com/office/drawing/2014/main" id="{65E2087C-0B0E-4369-B682-3BD45618E7AC}"/>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5291317"/>
            <a:ext cx="10515600" cy="636340"/>
          </a:xfrm>
        </p:spPr>
        <p:txBody>
          <a:bodyPr lIns="0" tIns="0" rIns="0" bIns="0" rtlCol="0"/>
          <a:lstStyle>
            <a:lvl1pPr algn="ct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15/02/2026</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a16="http://schemas.microsoft.com/office/drawing/2014/main" id="{B21449DB-6E23-41CB-AD61-C3F2044E825A}"/>
              </a:ext>
            </a:extLst>
          </p:cNvPr>
          <p:cNvSpPr>
            <a:spLocks noGrp="1"/>
          </p:cNvSpPr>
          <p:nvPr>
            <p:ph type="pic" sz="quarter" idx="50"/>
          </p:nvPr>
        </p:nvSpPr>
        <p:spPr>
          <a:xfrm>
            <a:off x="5126736"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7061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5160F428-57C5-4F3D-A940-BE104D4E7EB6}"/>
              </a:ext>
            </a:extLst>
          </p:cNvPr>
          <p:cNvSpPr/>
          <p:nvPr userDrawn="1"/>
        </p:nvSpPr>
        <p:spPr>
          <a:xfrm>
            <a:off x="0" y="0"/>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742719"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742719"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030546"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916852"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916852"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6252805"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2742719"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7916852"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5" name="Picture Placeholder 11">
            <a:extLst>
              <a:ext uri="{FF2B5EF4-FFF2-40B4-BE49-F238E27FC236}">
                <a16:creationId xmlns:a16="http://schemas.microsoft.com/office/drawing/2014/main" id="{6B1C1861-9B5E-4FAB-A6BD-7DB0815CBD78}"/>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7887733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Rectangle 17">
            <a:extLst>
              <a:ext uri="{FF2B5EF4-FFF2-40B4-BE49-F238E27FC236}">
                <a16:creationId xmlns:a16="http://schemas.microsoft.com/office/drawing/2014/main" id="{01B7F5A1-ACE9-48DF-BB64-61C809D3A883}"/>
              </a:ext>
            </a:extLst>
          </p:cNvPr>
          <p:cNvSpPr/>
          <p:nvPr userDrawn="1"/>
        </p:nvSpPr>
        <p:spPr>
          <a:xfrm>
            <a:off x="0" y="-14228"/>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839788" y="3938788"/>
            <a:ext cx="4942837"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6409377" y="3938788"/>
            <a:ext cx="4942836" cy="1874702"/>
          </a:xfrm>
        </p:spPr>
        <p:txBody>
          <a:bodyPr lIns="0" tIns="0" rIns="0" bIns="0" rtlCol="0">
            <a:normAutofit/>
          </a:bodyPr>
          <a:lstStyle>
            <a:lvl1pPr marL="216000" indent="-216000" algn="l">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87030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Picture Placeholder 11">
            <a:extLst>
              <a:ext uri="{FF2B5EF4-FFF2-40B4-BE49-F238E27FC236}">
                <a16:creationId xmlns:a16="http://schemas.microsoft.com/office/drawing/2014/main" id="{9112DCB4-4925-43FD-B9C6-F223695085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7279261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Rectangle 18">
            <a:extLst>
              <a:ext uri="{FF2B5EF4-FFF2-40B4-BE49-F238E27FC236}">
                <a16:creationId xmlns:a16="http://schemas.microsoft.com/office/drawing/2014/main" id="{DB6A5190-405E-4BAD-9D24-C60BCE1026AC}"/>
              </a:ext>
            </a:extLst>
          </p:cNvPr>
          <p:cNvSpPr/>
          <p:nvPr userDrawn="1"/>
        </p:nvSpPr>
        <p:spPr>
          <a:xfrm>
            <a:off x="0" y="-336"/>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050792"/>
            <a:ext cx="12192000" cy="280720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hasCustomPrompt="1"/>
          </p:nvPr>
        </p:nvSpPr>
        <p:spPr>
          <a:xfrm>
            <a:off x="839787"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828570"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60024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2" name="Picture Placeholder 20">
            <a:extLst>
              <a:ext uri="{FF2B5EF4-FFF2-40B4-BE49-F238E27FC236}">
                <a16:creationId xmlns:a16="http://schemas.microsoft.com/office/drawing/2014/main" id="{BC5C1227-3435-44A2-A29B-3E34D7E6EDFA}"/>
              </a:ext>
            </a:extLst>
          </p:cNvPr>
          <p:cNvSpPr>
            <a:spLocks noGrp="1"/>
          </p:cNvSpPr>
          <p:nvPr>
            <p:ph type="pic" sz="quarter" idx="50"/>
          </p:nvPr>
        </p:nvSpPr>
        <p:spPr>
          <a:xfrm>
            <a:off x="828570"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3" name="Picture Placeholder 20">
            <a:extLst>
              <a:ext uri="{FF2B5EF4-FFF2-40B4-BE49-F238E27FC236}">
                <a16:creationId xmlns:a16="http://schemas.microsoft.com/office/drawing/2014/main" id="{84E6553B-BFD6-41B1-B2FB-B2FF92DCFFFB}"/>
              </a:ext>
            </a:extLst>
          </p:cNvPr>
          <p:cNvSpPr>
            <a:spLocks noGrp="1"/>
          </p:cNvSpPr>
          <p:nvPr>
            <p:ph type="pic" sz="quarter" idx="51"/>
          </p:nvPr>
        </p:nvSpPr>
        <p:spPr>
          <a:xfrm>
            <a:off x="3614288"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5" name="Text Placeholder 11">
            <a:extLst>
              <a:ext uri="{FF2B5EF4-FFF2-40B4-BE49-F238E27FC236}">
                <a16:creationId xmlns:a16="http://schemas.microsoft.com/office/drawing/2014/main" id="{D88F4128-E844-49D5-B896-F5B8360E0547}"/>
              </a:ext>
            </a:extLst>
          </p:cNvPr>
          <p:cNvSpPr>
            <a:spLocks noGrp="1"/>
          </p:cNvSpPr>
          <p:nvPr>
            <p:ph type="body" sz="quarter" idx="76" hasCustomPrompt="1"/>
          </p:nvPr>
        </p:nvSpPr>
        <p:spPr>
          <a:xfrm>
            <a:off x="3479372"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16" name="Text Placeholder 11">
            <a:extLst>
              <a:ext uri="{FF2B5EF4-FFF2-40B4-BE49-F238E27FC236}">
                <a16:creationId xmlns:a16="http://schemas.microsoft.com/office/drawing/2014/main" id="{A4D9A5A5-DC49-42A9-AF1C-03EE63FAC03F}"/>
              </a:ext>
            </a:extLst>
          </p:cNvPr>
          <p:cNvSpPr>
            <a:spLocks noGrp="1"/>
          </p:cNvSpPr>
          <p:nvPr>
            <p:ph type="body" sz="quarter" idx="77"/>
          </p:nvPr>
        </p:nvSpPr>
        <p:spPr>
          <a:xfrm>
            <a:off x="3468155"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7F48B1E6-F024-4B3C-B742-0BF9E09286E4}"/>
              </a:ext>
            </a:extLst>
          </p:cNvPr>
          <p:cNvSpPr/>
          <p:nvPr userDrawn="1"/>
        </p:nvSpPr>
        <p:spPr>
          <a:xfrm>
            <a:off x="6125937" y="2250550"/>
            <a:ext cx="2286000" cy="3657600"/>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1" name="Rectangle 20">
            <a:extLst>
              <a:ext uri="{FF2B5EF4-FFF2-40B4-BE49-F238E27FC236}">
                <a16:creationId xmlns:a16="http://schemas.microsoft.com/office/drawing/2014/main" id="{4C43F6EC-68DC-4837-BACC-5AD6767A59B3}"/>
              </a:ext>
            </a:extLst>
          </p:cNvPr>
          <p:cNvSpPr/>
          <p:nvPr userDrawn="1"/>
        </p:nvSpPr>
        <p:spPr>
          <a:xfrm rot="5400000">
            <a:off x="8598924" y="2762976"/>
            <a:ext cx="2286000" cy="2684355"/>
          </a:xfrm>
          <a:prstGeom prst="rect">
            <a:avLst/>
          </a:prstGeom>
          <a:blipFill>
            <a:blip r:embed="rId3">
              <a:extLst>
                <a:ext uri="{96DAC541-7B7A-43D3-8B79-37D633B846F1}">
                  <asvg:svgBlip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4" name="Picture Placeholder 13">
            <a:extLst>
              <a:ext uri="{FF2B5EF4-FFF2-40B4-BE49-F238E27FC236}">
                <a16:creationId xmlns:a16="http://schemas.microsoft.com/office/drawing/2014/main" id="{4629E6EA-0F70-4614-B242-4AE3E4301398}"/>
              </a:ext>
            </a:extLst>
          </p:cNvPr>
          <p:cNvSpPr>
            <a:spLocks noGrp="1"/>
          </p:cNvSpPr>
          <p:nvPr>
            <p:ph type="pic" sz="quarter" idx="78"/>
          </p:nvPr>
        </p:nvSpPr>
        <p:spPr>
          <a:xfrm>
            <a:off x="6283325" y="2410395"/>
            <a:ext cx="1974850" cy="304743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3" name="Picture Placeholder 22">
            <a:extLst>
              <a:ext uri="{FF2B5EF4-FFF2-40B4-BE49-F238E27FC236}">
                <a16:creationId xmlns:a16="http://schemas.microsoft.com/office/drawing/2014/main" id="{32379FE9-C48F-4225-A40A-A3E6CAD4F51E}"/>
              </a:ext>
            </a:extLst>
          </p:cNvPr>
          <p:cNvSpPr>
            <a:spLocks noGrp="1"/>
          </p:cNvSpPr>
          <p:nvPr>
            <p:ph type="pic" sz="quarter" idx="79"/>
          </p:nvPr>
        </p:nvSpPr>
        <p:spPr>
          <a:xfrm>
            <a:off x="8412163" y="3124606"/>
            <a:ext cx="2511425" cy="197640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FFDA0C1B-4B80-4211-8E8D-A19CA0D2A593}"/>
              </a:ext>
            </a:extLst>
          </p:cNvPr>
          <p:cNvSpPr>
            <a:spLocks noGrp="1"/>
          </p:cNvSpPr>
          <p:nvPr>
            <p:ph type="pic" sz="quarter" idx="8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892176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Tree>
    <p:extLst>
      <p:ext uri="{BB962C8B-B14F-4D97-AF65-F5344CB8AC3E}">
        <p14:creationId xmlns:p14="http://schemas.microsoft.com/office/powerpoint/2010/main" val="4735965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27517616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a16="http://schemas.microsoft.com/office/drawing/2014/main" id="{3462FAC8-55F2-4A8C-BD0D-938A725760C8}"/>
              </a:ext>
            </a:extLst>
          </p:cNvPr>
          <p:cNvSpPr>
            <a:spLocks noGrp="1"/>
          </p:cNvSpPr>
          <p:nvPr>
            <p:ph idx="1"/>
          </p:nvPr>
        </p:nvSpPr>
        <p:spPr>
          <a:xfrm>
            <a:off x="838200" y="2064470"/>
            <a:ext cx="10515600" cy="3604962"/>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12955404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Rectangle 26">
            <a:extLst>
              <a:ext uri="{FF2B5EF4-FFF2-40B4-BE49-F238E27FC236}">
                <a16:creationId xmlns:a16="http://schemas.microsoft.com/office/drawing/2014/main" id="{B7314DC4-8C9E-4F01-A18F-43188041EB03}"/>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7" name="Content Placeholder 2">
            <a:extLst>
              <a:ext uri="{FF2B5EF4-FFF2-40B4-BE49-F238E27FC236}">
                <a16:creationId xmlns:a16="http://schemas.microsoft.com/office/drawing/2014/main" id="{27010291-978E-4CC6-876F-E22ADA4A322F}"/>
              </a:ext>
            </a:extLst>
          </p:cNvPr>
          <p:cNvSpPr>
            <a:spLocks noGrp="1"/>
          </p:cNvSpPr>
          <p:nvPr>
            <p:ph sz="half" idx="1"/>
          </p:nvPr>
        </p:nvSpPr>
        <p:spPr>
          <a:xfrm>
            <a:off x="838200" y="2049405"/>
            <a:ext cx="5181600" cy="3588615"/>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38" name="Content Placeholder 3">
            <a:extLst>
              <a:ext uri="{FF2B5EF4-FFF2-40B4-BE49-F238E27FC236}">
                <a16:creationId xmlns:a16="http://schemas.microsoft.com/office/drawing/2014/main" id="{C0C7E056-802B-46B6-8017-5D7F87B41A5A}"/>
              </a:ext>
            </a:extLst>
          </p:cNvPr>
          <p:cNvSpPr>
            <a:spLocks noGrp="1"/>
          </p:cNvSpPr>
          <p:nvPr>
            <p:ph sz="half" idx="2"/>
          </p:nvPr>
        </p:nvSpPr>
        <p:spPr>
          <a:xfrm>
            <a:off x="6172200" y="2049405"/>
            <a:ext cx="5181600" cy="356897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15/02/2026</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11171164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a16="http://schemas.microsoft.com/office/drawing/2014/main" id="{A0794048-CBDE-4DD8-B381-C7B3F8BC6BD1}"/>
              </a:ext>
            </a:extLst>
          </p:cNvPr>
          <p:cNvSpPr>
            <a:spLocks noGrp="1"/>
          </p:cNvSpPr>
          <p:nvPr>
            <p:ph type="body" idx="1"/>
          </p:nvPr>
        </p:nvSpPr>
        <p:spPr>
          <a:xfrm>
            <a:off x="839788" y="2049403"/>
            <a:ext cx="5157787" cy="455672"/>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9" name="Text Placeholder 4">
            <a:extLst>
              <a:ext uri="{FF2B5EF4-FFF2-40B4-BE49-F238E27FC236}">
                <a16:creationId xmlns:a16="http://schemas.microsoft.com/office/drawing/2014/main" id="{8728F1E0-EBE6-4A1C-A9AD-A2F93B614002}"/>
              </a:ext>
            </a:extLst>
          </p:cNvPr>
          <p:cNvSpPr>
            <a:spLocks noGrp="1"/>
          </p:cNvSpPr>
          <p:nvPr>
            <p:ph type="body" sz="quarter" idx="3"/>
          </p:nvPr>
        </p:nvSpPr>
        <p:spPr>
          <a:xfrm>
            <a:off x="6172200" y="2049401"/>
            <a:ext cx="5183188" cy="455673"/>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Content Placeholder 5">
            <a:extLst>
              <a:ext uri="{FF2B5EF4-FFF2-40B4-BE49-F238E27FC236}">
                <a16:creationId xmlns:a16="http://schemas.microsoft.com/office/drawing/2014/main" id="{A0E71F33-4A3C-4FCB-968D-EDA3A37F0BCC}"/>
              </a:ext>
            </a:extLst>
          </p:cNvPr>
          <p:cNvSpPr>
            <a:spLocks noGrp="1"/>
          </p:cNvSpPr>
          <p:nvPr>
            <p:ph sz="quarter" idx="4"/>
          </p:nvPr>
        </p:nvSpPr>
        <p:spPr>
          <a:xfrm>
            <a:off x="6172200" y="2505075"/>
            <a:ext cx="5183188"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1" name="Content Placeholder 3">
            <a:extLst>
              <a:ext uri="{FF2B5EF4-FFF2-40B4-BE49-F238E27FC236}">
                <a16:creationId xmlns:a16="http://schemas.microsoft.com/office/drawing/2014/main" id="{FE2D98C8-5649-4EB0-A619-A662461EC9AA}"/>
              </a:ext>
            </a:extLst>
          </p:cNvPr>
          <p:cNvSpPr>
            <a:spLocks noGrp="1"/>
          </p:cNvSpPr>
          <p:nvPr>
            <p:ph sz="half" idx="2"/>
          </p:nvPr>
        </p:nvSpPr>
        <p:spPr>
          <a:xfrm>
            <a:off x="839788" y="2505075"/>
            <a:ext cx="5157787"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21699165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15/02/2026</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a16="http://schemas.microsoft.com/office/drawing/2014/main" id="{8F15BD07-216B-4BED-B02B-A824C3BFE4E0}"/>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31CB25A8-485F-445D-B110-8C51B4D99271}"/>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Content Placeholder 2">
            <a:extLst>
              <a:ext uri="{FF2B5EF4-FFF2-40B4-BE49-F238E27FC236}">
                <a16:creationId xmlns:a16="http://schemas.microsoft.com/office/drawing/2014/main" id="{0F6DD5FE-C12D-447A-88F9-437E12A22A4C}"/>
              </a:ext>
            </a:extLst>
          </p:cNvPr>
          <p:cNvSpPr>
            <a:spLocks noGrp="1"/>
          </p:cNvSpPr>
          <p:nvPr>
            <p:ph idx="1"/>
          </p:nvPr>
        </p:nvSpPr>
        <p:spPr>
          <a:xfrm>
            <a:off x="5183188" y="499123"/>
            <a:ext cx="6172200" cy="5361928"/>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38452369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15/02/2026</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a16="http://schemas.microsoft.com/office/drawing/2014/main" id="{86152D61-B915-4FFA-BFAB-BE67BD9FEB74}"/>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56B9FA21-7A71-4ACD-9725-F9C35C79405A}"/>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Picture Placeholder 2">
            <a:extLst>
              <a:ext uri="{FF2B5EF4-FFF2-40B4-BE49-F238E27FC236}">
                <a16:creationId xmlns:a16="http://schemas.microsoft.com/office/drawing/2014/main" id="{23F69D43-2C7D-427D-9395-81FD4D07F927}"/>
              </a:ext>
            </a:extLst>
          </p:cNvPr>
          <p:cNvSpPr>
            <a:spLocks noGrp="1"/>
          </p:cNvSpPr>
          <p:nvPr>
            <p:ph type="pic" idx="1"/>
          </p:nvPr>
        </p:nvSpPr>
        <p:spPr>
          <a:xfrm>
            <a:off x="5183188" y="457201"/>
            <a:ext cx="6172200" cy="5403850"/>
          </a:xfrm>
        </p:spPr>
        <p:txBody>
          <a:bodyPr rtlCol="0"/>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Tree>
    <p:extLst>
      <p:ext uri="{BB962C8B-B14F-4D97-AF65-F5344CB8AC3E}">
        <p14:creationId xmlns:p14="http://schemas.microsoft.com/office/powerpoint/2010/main" val="373136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15/02/2026</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3496870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15/02/2026</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622898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15/02/2026</a:t>
            </a:fld>
            <a:endParaRPr lang="en-GB" noProof="0" dirty="0"/>
          </a:p>
        </p:txBody>
      </p:sp>
      <p:sp>
        <p:nvSpPr>
          <p:cNvPr id="3" name="Footer Placeholder 2">
            <a:extLst>
              <a:ext uri="{FF2B5EF4-FFF2-40B4-BE49-F238E27FC236}">
                <a16:creationId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5108286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3A9DA67-F108-42B4-9EB1-30A00E34C4D3}"/>
              </a:ext>
            </a:extLst>
          </p:cNvPr>
          <p:cNvSpPr/>
          <p:nvPr userDrawn="1"/>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a:xfrm>
            <a:off x="838200" y="6155851"/>
            <a:ext cx="2743200" cy="184317"/>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p:nvPr>
        </p:nvSpPr>
        <p:spPr>
          <a:xfrm>
            <a:off x="883319" y="3054194"/>
            <a:ext cx="1645920"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384584" y="1996465"/>
            <a:ext cx="2469965"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p:nvPr>
        </p:nvSpPr>
        <p:spPr>
          <a:xfrm>
            <a:off x="2596444" y="3054194"/>
            <a:ext cx="1389888"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p:nvPr>
        </p:nvSpPr>
        <p:spPr>
          <a:xfrm>
            <a:off x="4940427" y="3054194"/>
            <a:ext cx="2113508"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494328"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46407" y="3677189"/>
            <a:ext cx="2048256" cy="896112"/>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p:nvPr>
        </p:nvSpPr>
        <p:spPr>
          <a:xfrm>
            <a:off x="7900319" y="3054194"/>
            <a:ext cx="2197045"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454220"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p:nvPr>
        </p:nvSpPr>
        <p:spPr>
          <a:xfrm>
            <a:off x="7873424" y="4355259"/>
            <a:ext cx="2223939"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p:nvPr>
        </p:nvSpPr>
        <p:spPr>
          <a:xfrm>
            <a:off x="4940427" y="4776173"/>
            <a:ext cx="2048256"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199949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02966"/>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a16="http://schemas.microsoft.com/office/drawing/2014/main" id="{E930664F-8C64-4436-9DD1-1ECED305C6E1}"/>
              </a:ext>
            </a:extLst>
          </p:cNvPr>
          <p:cNvSpPr>
            <a:spLocks noGrp="1"/>
          </p:cNvSpPr>
          <p:nvPr>
            <p:ph type="pic" sz="quarter" idx="16"/>
          </p:nvPr>
        </p:nvSpPr>
        <p:spPr>
          <a:xfrm>
            <a:off x="7900319" y="3725315"/>
            <a:ext cx="2386800" cy="486000"/>
          </a:xfrm>
          <a:ln>
            <a:solidFill>
              <a:srgbClr val="000000">
                <a:alpha val="30196"/>
              </a:srgbClr>
            </a:solidFill>
          </a:ln>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p:nvPr>
        </p:nvSpPr>
        <p:spPr>
          <a:xfrm>
            <a:off x="2359124" y="5706529"/>
            <a:ext cx="8993089" cy="365122"/>
          </a:xfrm>
        </p:spPr>
        <p:txBody>
          <a:bodyPr lIns="0" tIns="0" rIns="0" bIns="0" rtlCol="0" anchor="t" anchorCtr="0">
            <a:normAutofit/>
          </a:bodyPr>
          <a:lstStyle>
            <a:lvl1pPr marL="0" indent="0" algn="r">
              <a:lnSpc>
                <a:spcPct val="100000"/>
              </a:lnSpc>
              <a:spcBef>
                <a:spcPts val="0"/>
              </a:spcBef>
              <a:buNone/>
              <a:defRPr lang="en-US" sz="14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38" name="Title 1">
            <a:extLst>
              <a:ext uri="{FF2B5EF4-FFF2-40B4-BE49-F238E27FC236}">
                <a16:creationId xmlns:a16="http://schemas.microsoft.com/office/drawing/2014/main" id="{7E5CF6DE-4761-4BA5-A429-30AC8BBAD45B}"/>
              </a:ext>
            </a:extLst>
          </p:cNvPr>
          <p:cNvSpPr>
            <a:spLocks noGrp="1"/>
          </p:cNvSpPr>
          <p:nvPr>
            <p:ph type="title" hasCustomPrompt="1"/>
          </p:nvPr>
        </p:nvSpPr>
        <p:spPr>
          <a:xfrm>
            <a:off x="839789" y="1012015"/>
            <a:ext cx="10512424" cy="606677"/>
          </a:xfrm>
        </p:spPr>
        <p:txBody>
          <a:bodyPr lIns="0" tIns="0" rIns="0" bIns="0" rtlCol="0" anchor="t" anchorCtr="0">
            <a:normAutofit/>
          </a:bodyPr>
          <a:lstStyle>
            <a:lvl1pPr marL="0" algn="l" defTabSz="914400" rtl="0" eaLnBrk="1" latinLnBrk="0" hangingPunct="1">
              <a:lnSpc>
                <a:spcPct val="90000"/>
              </a:lnSpc>
              <a:spcBef>
                <a:spcPct val="0"/>
              </a:spcBef>
              <a:buNone/>
              <a:defRPr lang="ru-RU" sz="36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181692858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B0C71E-9398-4660-B728-2C20DF0CBE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dirty="0"/>
          </a:p>
        </p:txBody>
      </p:sp>
      <p:sp>
        <p:nvSpPr>
          <p:cNvPr id="3" name="Text Placeholder 2">
            <a:extLst>
              <a:ext uri="{FF2B5EF4-FFF2-40B4-BE49-F238E27FC236}">
                <a16:creationId xmlns:a16="http://schemas.microsoft.com/office/drawing/2014/main" id="{02560D45-FD1B-48F7-BF6C-5EA65F9F42C7}"/>
              </a:ext>
            </a:extLst>
          </p:cNvPr>
          <p:cNvSpPr>
            <a:spLocks noGrp="1"/>
          </p:cNvSpPr>
          <p:nvPr>
            <p:ph type="body" idx="1"/>
          </p:nvPr>
        </p:nvSpPr>
        <p:spPr>
          <a:xfrm>
            <a:off x="838200" y="1825625"/>
            <a:ext cx="10515600" cy="397556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a:extLst>
              <a:ext uri="{FF2B5EF4-FFF2-40B4-BE49-F238E27FC236}">
                <a16:creationId xmlns:a16="http://schemas.microsoft.com/office/drawing/2014/main" id="{A8D7305D-6746-4346-B610-8CE28B825AF9}"/>
              </a:ext>
            </a:extLst>
          </p:cNvPr>
          <p:cNvSpPr>
            <a:spLocks noGrp="1"/>
          </p:cNvSpPr>
          <p:nvPr>
            <p:ph type="dt" sz="half" idx="2"/>
          </p:nvPr>
        </p:nvSpPr>
        <p:spPr>
          <a:xfrm>
            <a:off x="8609013" y="5998474"/>
            <a:ext cx="2743200" cy="143149"/>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fld id="{B94B20DF-A541-4651-AF97-FC925C1459D5}" type="datetime1">
              <a:rPr lang="en-GB" noProof="0" smtClean="0"/>
              <a:t>15/02/2026</a:t>
            </a:fld>
            <a:endParaRPr lang="en-GB" noProof="0" dirty="0"/>
          </a:p>
        </p:txBody>
      </p:sp>
      <p:sp>
        <p:nvSpPr>
          <p:cNvPr id="5" name="Footer Placeholder 4">
            <a:extLst>
              <a:ext uri="{FF2B5EF4-FFF2-40B4-BE49-F238E27FC236}">
                <a16:creationId xmlns:a16="http://schemas.microsoft.com/office/drawing/2014/main" id="{DA1B3F55-6374-4C74-96AC-1EC34CFAA8B7}"/>
              </a:ext>
            </a:extLst>
          </p:cNvPr>
          <p:cNvSpPr>
            <a:spLocks noGrp="1"/>
          </p:cNvSpPr>
          <p:nvPr>
            <p:ph type="ftr" sz="quarter" idx="3"/>
          </p:nvPr>
        </p:nvSpPr>
        <p:spPr>
          <a:xfrm>
            <a:off x="7237413" y="6168551"/>
            <a:ext cx="4114800" cy="190327"/>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a16="http://schemas.microsoft.com/office/drawing/2014/main" id="{869E6012-FDCC-451A-96F6-5645ABEB8D87}"/>
              </a:ext>
            </a:extLst>
          </p:cNvPr>
          <p:cNvSpPr>
            <a:spLocks noGrp="1"/>
          </p:cNvSpPr>
          <p:nvPr>
            <p:ph type="sldNum" sz="quarter" idx="4"/>
          </p:nvPr>
        </p:nvSpPr>
        <p:spPr>
          <a:xfrm>
            <a:off x="838200" y="6155851"/>
            <a:ext cx="457200" cy="184317"/>
          </a:xfrm>
          <a:prstGeom prst="rect">
            <a:avLst/>
          </a:prstGeom>
        </p:spPr>
        <p:txBody>
          <a:bodyPr vert="horz" lIns="0" tIns="0" rIns="0" bIns="0" rtlCol="0" anchor="b" anchorCtr="0"/>
          <a:lstStyle>
            <a:lvl1pPr algn="l">
              <a:defRPr sz="100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1640454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60" r:id="rId5"/>
    <p:sldLayoutId id="2147483654" r:id="rId6"/>
    <p:sldLayoutId id="2147483661" r:id="rId7"/>
    <p:sldLayoutId id="2147483662" r:id="rId8"/>
    <p:sldLayoutId id="2147483663" r:id="rId9"/>
    <p:sldLayoutId id="2147483664" r:id="rId10"/>
    <p:sldLayoutId id="2147483665" r:id="rId11"/>
    <p:sldLayoutId id="2147483667" r:id="rId12"/>
    <p:sldLayoutId id="2147483666" r:id="rId13"/>
    <p:sldLayoutId id="2147483668" r:id="rId14"/>
    <p:sldLayoutId id="2147483669" r:id="rId15"/>
    <p:sldLayoutId id="2147483670" r:id="rId16"/>
    <p:sldLayoutId id="2147483671" r:id="rId17"/>
    <p:sldLayoutId id="2147483672" r:id="rId18"/>
    <p:sldLayoutId id="2147483673" r:id="rId19"/>
    <p:sldLayoutId id="2147483674" r:id="rId20"/>
    <p:sldLayoutId id="2147483677" r:id="rId21"/>
    <p:sldLayoutId id="2147483676" r:id="rId22"/>
    <p:sldLayoutId id="2147483678" r:id="rId23"/>
    <p:sldLayoutId id="2147483679" r:id="rId24"/>
    <p:sldLayoutId id="2147483680" r:id="rId25"/>
    <p:sldLayoutId id="2147483681" r:id="rId26"/>
    <p:sldLayoutId id="2147483684" r:id="rId27"/>
    <p:sldLayoutId id="2147483685" r:id="rId28"/>
    <p:sldLayoutId id="2147483686" r:id="rId29"/>
    <p:sldLayoutId id="2147483687" r:id="rId30"/>
    <p:sldLayoutId id="2147483688" r:id="rId31"/>
    <p:sldLayoutId id="2147483691" r:id="rId32"/>
    <p:sldLayoutId id="2147483692" r:id="rId33"/>
    <p:sldLayoutId id="2147483689" r:id="rId34"/>
    <p:sldLayoutId id="2147483690" r:id="rId35"/>
    <p:sldLayoutId id="2147483655" r:id="rId36"/>
    <p:sldLayoutId id="2147483683" r:id="rId37"/>
  </p:sldLayoutIdLst>
  <p:hf hdr="0"/>
  <p:txStyles>
    <p:title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7" userDrawn="1">
          <p15:clr>
            <a:srgbClr val="F26B43"/>
          </p15:clr>
        </p15:guide>
        <p15:guide id="2" pos="7151" userDrawn="1">
          <p15:clr>
            <a:srgbClr val="F26B43"/>
          </p15:clr>
        </p15:guide>
        <p15:guide id="3" pos="529"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1.xml"/><Relationship Id="rId1" Type="http://schemas.openxmlformats.org/officeDocument/2006/relationships/slideLayout" Target="../slideLayouts/slideLayout11.xml"/></Relationships>
</file>

<file path=ppt/slides/_rels/slide12.xml.rels><?xml version="1.0" encoding="UTF-8" standalone="yes"?>
<Relationships xmlns="http://schemas.openxmlformats.org/package/2006/relationships"><Relationship Id="rId3" Type="http://schemas.openxmlformats.org/officeDocument/2006/relationships/hyperlink" Target="https://www.freshproduce.com/resources/floral/2025-floral-industry-trends/" TargetMode="External"/><Relationship Id="rId7" Type="http://schemas.openxmlformats.org/officeDocument/2006/relationships/hyperlink" Target="https://sixsigmadsi.com/what-is-the-cause-and-effect-analysis/" TargetMode="External"/><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hyperlink" Target="https://www.hiscox.co.uk/business-blog/small-business-guide-to-completing-a-pestle-analysis" TargetMode="External"/><Relationship Id="rId5" Type="http://schemas.openxmlformats.org/officeDocument/2006/relationships/hyperlink" Target="https://www.cipd.org/globalassets/media/knowledge/knowledge-hub/factsheets/pestle-analysis-factsheet_20221230T092611.pdf" TargetMode="External"/><Relationship Id="rId4" Type="http://schemas.openxmlformats.org/officeDocument/2006/relationships/hyperlink" Target="https://www.cipd.org/en/knowledge/factsheets/pestle-analysis-factshe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F928BF3-504D-2A10-564F-14A4FA2F5D9C}"/>
              </a:ext>
            </a:extLst>
          </p:cNvPr>
          <p:cNvSpPr txBox="1"/>
          <p:nvPr/>
        </p:nvSpPr>
        <p:spPr>
          <a:xfrm>
            <a:off x="3732245" y="475861"/>
            <a:ext cx="4394717" cy="6124754"/>
          </a:xfrm>
          <a:prstGeom prst="rect">
            <a:avLst/>
          </a:prstGeom>
          <a:noFill/>
        </p:spPr>
        <p:txBody>
          <a:bodyPr wrap="square" rtlCol="0">
            <a:spAutoFit/>
          </a:bodyPr>
          <a:lstStyle/>
          <a:p>
            <a:r>
              <a:rPr lang="en-GB" sz="3600" dirty="0">
                <a:solidFill>
                  <a:schemeClr val="bg1"/>
                </a:solidFill>
              </a:rPr>
              <a:t>Name :- Craig Powell</a:t>
            </a:r>
          </a:p>
          <a:p>
            <a:endParaRPr lang="en-GB" sz="3200" dirty="0">
              <a:solidFill>
                <a:schemeClr val="bg1"/>
              </a:solidFill>
            </a:endParaRPr>
          </a:p>
          <a:p>
            <a:r>
              <a:rPr lang="en-GB" sz="3200" dirty="0">
                <a:solidFill>
                  <a:schemeClr val="bg1"/>
                </a:solidFill>
              </a:rPr>
              <a:t>Student ID:- 2508676</a:t>
            </a:r>
          </a:p>
          <a:p>
            <a:endParaRPr lang="en-GB" sz="4400" dirty="0">
              <a:solidFill>
                <a:schemeClr val="bg1"/>
              </a:solidFill>
            </a:endParaRPr>
          </a:p>
          <a:p>
            <a:r>
              <a:rPr lang="en-GB" sz="2400" dirty="0">
                <a:solidFill>
                  <a:schemeClr val="bg1"/>
                </a:solidFill>
              </a:rPr>
              <a:t>Lectures Name:- </a:t>
            </a:r>
            <a:r>
              <a:rPr lang="en-GB" sz="2400" dirty="0" err="1">
                <a:solidFill>
                  <a:schemeClr val="bg1"/>
                </a:solidFill>
              </a:rPr>
              <a:t>Chijoke</a:t>
            </a:r>
            <a:r>
              <a:rPr lang="en-GB" sz="2400" dirty="0">
                <a:solidFill>
                  <a:schemeClr val="bg1"/>
                </a:solidFill>
              </a:rPr>
              <a:t> </a:t>
            </a:r>
            <a:r>
              <a:rPr lang="en-GB" sz="2400" dirty="0" err="1">
                <a:solidFill>
                  <a:schemeClr val="bg1"/>
                </a:solidFill>
              </a:rPr>
              <a:t>uba</a:t>
            </a:r>
            <a:endParaRPr lang="en-GB" sz="2400" dirty="0">
              <a:solidFill>
                <a:schemeClr val="bg1"/>
              </a:solidFill>
            </a:endParaRPr>
          </a:p>
          <a:p>
            <a:endParaRPr lang="en-GB" sz="2400" dirty="0">
              <a:solidFill>
                <a:schemeClr val="bg1"/>
              </a:solidFill>
            </a:endParaRPr>
          </a:p>
          <a:p>
            <a:r>
              <a:rPr lang="en-GB" sz="2400" dirty="0">
                <a:solidFill>
                  <a:schemeClr val="bg1"/>
                </a:solidFill>
              </a:rPr>
              <a:t>Module Code:- LCLM 4004</a:t>
            </a:r>
          </a:p>
          <a:p>
            <a:endParaRPr lang="en-GB" sz="2400" dirty="0">
              <a:solidFill>
                <a:schemeClr val="bg1"/>
              </a:solidFill>
            </a:endParaRPr>
          </a:p>
          <a:p>
            <a:r>
              <a:rPr lang="en-GB" sz="2400" dirty="0">
                <a:solidFill>
                  <a:schemeClr val="bg1"/>
                </a:solidFill>
              </a:rPr>
              <a:t>Module Name :- </a:t>
            </a:r>
            <a:r>
              <a:rPr lang="en-GB" sz="2400" dirty="0">
                <a:solidFill>
                  <a:schemeClr val="bg1"/>
                </a:solidFill>
                <a:latin typeface="Arial" panose="020B0604020202020204" pitchFamily="34" charset="0"/>
                <a:cs typeface="Arial" panose="020B0604020202020204" pitchFamily="34" charset="0"/>
              </a:rPr>
              <a:t>Problem Solving and Decision-Making</a:t>
            </a:r>
          </a:p>
          <a:p>
            <a:endParaRPr lang="en-GB" sz="2400" dirty="0">
              <a:solidFill>
                <a:schemeClr val="bg1"/>
              </a:solidFill>
              <a:latin typeface="Arial" panose="020B0604020202020204" pitchFamily="34" charset="0"/>
              <a:cs typeface="Arial" panose="020B0604020202020204" pitchFamily="34" charset="0"/>
            </a:endParaRPr>
          </a:p>
          <a:p>
            <a:r>
              <a:rPr lang="en-GB" sz="2400" dirty="0">
                <a:solidFill>
                  <a:schemeClr val="bg1"/>
                </a:solidFill>
                <a:latin typeface="Arial" panose="020B0604020202020204" pitchFamily="34" charset="0"/>
                <a:cs typeface="Arial" panose="020B0604020202020204" pitchFamily="34" charset="0"/>
              </a:rPr>
              <a:t>Component 1:- Green Haven Florists</a:t>
            </a:r>
          </a:p>
          <a:p>
            <a:endParaRPr lang="en-GB" sz="2400" dirty="0">
              <a:solidFill>
                <a:schemeClr val="bg1"/>
              </a:solidFill>
            </a:endParaRPr>
          </a:p>
        </p:txBody>
      </p:sp>
    </p:spTree>
    <p:extLst>
      <p:ext uri="{BB962C8B-B14F-4D97-AF65-F5344CB8AC3E}">
        <p14:creationId xmlns:p14="http://schemas.microsoft.com/office/powerpoint/2010/main" val="992262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18E0FB1E-A4F2-CA62-F73F-CB153B8C50D9}"/>
              </a:ext>
            </a:extLst>
          </p:cNvPr>
          <p:cNvSpPr txBox="1"/>
          <p:nvPr/>
        </p:nvSpPr>
        <p:spPr>
          <a:xfrm>
            <a:off x="541176" y="401216"/>
            <a:ext cx="6092889" cy="646331"/>
          </a:xfrm>
          <a:prstGeom prst="rect">
            <a:avLst/>
          </a:prstGeom>
          <a:noFill/>
        </p:spPr>
        <p:txBody>
          <a:bodyPr wrap="square" rtlCol="0">
            <a:spAutoFit/>
          </a:bodyPr>
          <a:lstStyle/>
          <a:p>
            <a:pPr algn="ctr"/>
            <a:r>
              <a:rPr lang="en-GB" sz="3600" b="1" u="sng" dirty="0">
                <a:solidFill>
                  <a:schemeClr val="accent1">
                    <a:lumMod val="75000"/>
                    <a:lumOff val="25000"/>
                  </a:schemeClr>
                </a:solidFill>
              </a:rPr>
              <a:t>Overview of presentation </a:t>
            </a:r>
          </a:p>
        </p:txBody>
      </p:sp>
      <p:sp>
        <p:nvSpPr>
          <p:cNvPr id="12" name="TextBox 11">
            <a:extLst>
              <a:ext uri="{FF2B5EF4-FFF2-40B4-BE49-F238E27FC236}">
                <a16:creationId xmlns:a16="http://schemas.microsoft.com/office/drawing/2014/main" id="{D805C641-B8A7-9671-B544-0E12D4C5967E}"/>
              </a:ext>
            </a:extLst>
          </p:cNvPr>
          <p:cNvSpPr txBox="1"/>
          <p:nvPr/>
        </p:nvSpPr>
        <p:spPr>
          <a:xfrm>
            <a:off x="699796" y="1539551"/>
            <a:ext cx="9815804" cy="4801314"/>
          </a:xfrm>
          <a:prstGeom prst="rect">
            <a:avLst/>
          </a:prstGeom>
          <a:noFill/>
        </p:spPr>
        <p:txBody>
          <a:bodyPr wrap="square" rtlCol="0">
            <a:spAutoFit/>
          </a:bodyPr>
          <a:lstStyle/>
          <a:p>
            <a:endParaRPr lang="en-GB" dirty="0">
              <a:solidFill>
                <a:schemeClr val="bg1"/>
              </a:solidFill>
            </a:endParaRPr>
          </a:p>
          <a:p>
            <a:endParaRPr lang="en-GB" dirty="0">
              <a:solidFill>
                <a:schemeClr val="bg1"/>
              </a:solidFill>
            </a:endParaRPr>
          </a:p>
          <a:p>
            <a:r>
              <a:rPr lang="en-GB" dirty="0">
                <a:solidFill>
                  <a:schemeClr val="bg1"/>
                </a:solidFill>
              </a:rPr>
              <a:t>Good morning, my name is Craig Powell</a:t>
            </a:r>
          </a:p>
          <a:p>
            <a:r>
              <a:rPr lang="en-GB" dirty="0">
                <a:solidFill>
                  <a:schemeClr val="bg1"/>
                </a:solidFill>
              </a:rPr>
              <a:t>Today I will be analysing the case of Green Haven Florists, a traditional brick-and-mortar flower retailer experiencing a decline in in-store sales.</a:t>
            </a:r>
          </a:p>
          <a:p>
            <a:r>
              <a:rPr lang="en-GB" dirty="0">
                <a:solidFill>
                  <a:schemeClr val="bg1"/>
                </a:solidFill>
              </a:rPr>
              <a:t>My presentation will follow this structure:</a:t>
            </a:r>
          </a:p>
          <a:p>
            <a:endParaRPr lang="en-GB" dirty="0">
              <a:solidFill>
                <a:schemeClr val="bg1"/>
              </a:solidFill>
            </a:endParaRPr>
          </a:p>
          <a:p>
            <a:r>
              <a:rPr lang="en-GB" dirty="0">
                <a:solidFill>
                  <a:schemeClr val="bg1"/>
                </a:solidFill>
              </a:rPr>
              <a:t>- Brief overview of the business context.</a:t>
            </a:r>
          </a:p>
          <a:p>
            <a:r>
              <a:rPr lang="en-GB" dirty="0">
                <a:solidFill>
                  <a:schemeClr val="bg1"/>
                </a:solidFill>
              </a:rPr>
              <a:t>- Identification of key issues affecting in-store sales</a:t>
            </a:r>
          </a:p>
          <a:p>
            <a:r>
              <a:rPr lang="en-GB" dirty="0">
                <a:solidFill>
                  <a:schemeClr val="bg1"/>
                </a:solidFill>
              </a:rPr>
              <a:t>- Application of the 5W2H model</a:t>
            </a:r>
          </a:p>
          <a:p>
            <a:r>
              <a:rPr lang="en-GB" dirty="0">
                <a:solidFill>
                  <a:schemeClr val="bg1"/>
                </a:solidFill>
              </a:rPr>
              <a:t>- A PESTEL analysis</a:t>
            </a:r>
          </a:p>
          <a:p>
            <a:r>
              <a:rPr lang="en-GB" dirty="0">
                <a:solidFill>
                  <a:schemeClr val="bg1"/>
                </a:solidFill>
              </a:rPr>
              <a:t>- A Fishbone (Cause-and-Effect) Diagram analysis</a:t>
            </a:r>
          </a:p>
          <a:p>
            <a:r>
              <a:rPr lang="en-GB" dirty="0">
                <a:solidFill>
                  <a:schemeClr val="bg1"/>
                </a:solidFill>
              </a:rPr>
              <a:t>- Summary of key findings</a:t>
            </a: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p>
        </p:txBody>
      </p:sp>
    </p:spTree>
    <p:extLst>
      <p:ext uri="{BB962C8B-B14F-4D97-AF65-F5344CB8AC3E}">
        <p14:creationId xmlns:p14="http://schemas.microsoft.com/office/powerpoint/2010/main" val="6216164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Slide Number Placeholder 6">
            <a:extLst>
              <a:ext uri="{FF2B5EF4-FFF2-40B4-BE49-F238E27FC236}">
                <a16:creationId xmlns:a16="http://schemas.microsoft.com/office/drawing/2014/main" id="{C2AE0B35-19FF-4775-9AF8-8F3C834A183B}"/>
              </a:ext>
            </a:extLst>
          </p:cNvPr>
          <p:cNvSpPr>
            <a:spLocks noGrp="1"/>
          </p:cNvSpPr>
          <p:nvPr>
            <p:ph type="sldNum" sz="quarter" idx="12"/>
          </p:nvPr>
        </p:nvSpPr>
        <p:spPr/>
        <p:txBody>
          <a:bodyPr rtlCol="0"/>
          <a:lstStyle/>
          <a:p>
            <a:pPr rtl="0"/>
            <a:fld id="{4950F5D8-22E1-4015-8661-E5B1FD28C2DE}" type="slidenum">
              <a:rPr lang="en-GB" smtClean="0"/>
              <a:pPr/>
              <a:t>3</a:t>
            </a:fld>
            <a:endParaRPr lang="en-GB" dirty="0"/>
          </a:p>
        </p:txBody>
      </p:sp>
      <p:sp>
        <p:nvSpPr>
          <p:cNvPr id="11" name="TextBox 10">
            <a:extLst>
              <a:ext uri="{FF2B5EF4-FFF2-40B4-BE49-F238E27FC236}">
                <a16:creationId xmlns:a16="http://schemas.microsoft.com/office/drawing/2014/main" id="{118BC04C-2EC9-3375-751E-1FFF3F79DD2F}"/>
              </a:ext>
            </a:extLst>
          </p:cNvPr>
          <p:cNvSpPr txBox="1"/>
          <p:nvPr/>
        </p:nvSpPr>
        <p:spPr>
          <a:xfrm>
            <a:off x="3853542" y="307909"/>
            <a:ext cx="6932645" cy="646331"/>
          </a:xfrm>
          <a:prstGeom prst="rect">
            <a:avLst/>
          </a:prstGeom>
          <a:noFill/>
        </p:spPr>
        <p:txBody>
          <a:bodyPr wrap="square" rtlCol="0">
            <a:spAutoFit/>
          </a:bodyPr>
          <a:lstStyle/>
          <a:p>
            <a:r>
              <a:rPr lang="en-GB" sz="3600" b="1" u="sng" dirty="0" err="1">
                <a:solidFill>
                  <a:schemeClr val="bg1"/>
                </a:solidFill>
              </a:rPr>
              <a:t>Backround</a:t>
            </a:r>
            <a:r>
              <a:rPr lang="en-GB" sz="3600" b="1" u="sng" dirty="0">
                <a:solidFill>
                  <a:schemeClr val="bg1"/>
                </a:solidFill>
              </a:rPr>
              <a:t> of Green Haven Florists </a:t>
            </a:r>
          </a:p>
        </p:txBody>
      </p:sp>
      <p:pic>
        <p:nvPicPr>
          <p:cNvPr id="12" name="Picture 11">
            <a:extLst>
              <a:ext uri="{FF2B5EF4-FFF2-40B4-BE49-F238E27FC236}">
                <a16:creationId xmlns:a16="http://schemas.microsoft.com/office/drawing/2014/main" id="{CE3B4067-C5DB-3C6E-7A47-E1AC96CE1B57}"/>
              </a:ext>
            </a:extLst>
          </p:cNvPr>
          <p:cNvPicPr>
            <a:picLocks noChangeAspect="1"/>
          </p:cNvPicPr>
          <p:nvPr/>
        </p:nvPicPr>
        <p:blipFill>
          <a:blip r:embed="rId3"/>
          <a:stretch>
            <a:fillRect/>
          </a:stretch>
        </p:blipFill>
        <p:spPr>
          <a:xfrm>
            <a:off x="545743" y="379147"/>
            <a:ext cx="2701310" cy="2701310"/>
          </a:xfrm>
          <a:prstGeom prst="rect">
            <a:avLst/>
          </a:prstGeom>
        </p:spPr>
      </p:pic>
      <p:sp>
        <p:nvSpPr>
          <p:cNvPr id="13" name="TextBox 12">
            <a:extLst>
              <a:ext uri="{FF2B5EF4-FFF2-40B4-BE49-F238E27FC236}">
                <a16:creationId xmlns:a16="http://schemas.microsoft.com/office/drawing/2014/main" id="{966F510C-74B0-86F4-79D4-2DBE8EB72645}"/>
              </a:ext>
            </a:extLst>
          </p:cNvPr>
          <p:cNvSpPr txBox="1"/>
          <p:nvPr/>
        </p:nvSpPr>
        <p:spPr>
          <a:xfrm>
            <a:off x="3247053" y="2528596"/>
            <a:ext cx="1567542" cy="400110"/>
          </a:xfrm>
          <a:prstGeom prst="rect">
            <a:avLst/>
          </a:prstGeom>
          <a:noFill/>
        </p:spPr>
        <p:txBody>
          <a:bodyPr wrap="square" rtlCol="0">
            <a:spAutoFit/>
          </a:bodyPr>
          <a:lstStyle/>
          <a:p>
            <a:r>
              <a:rPr lang="en-GB" sz="1000" i="1" dirty="0">
                <a:solidFill>
                  <a:schemeClr val="bg1"/>
                </a:solidFill>
              </a:rPr>
              <a:t>Picture taken from google images </a:t>
            </a:r>
          </a:p>
        </p:txBody>
      </p:sp>
      <p:sp>
        <p:nvSpPr>
          <p:cNvPr id="15" name="TextBox 14">
            <a:extLst>
              <a:ext uri="{FF2B5EF4-FFF2-40B4-BE49-F238E27FC236}">
                <a16:creationId xmlns:a16="http://schemas.microsoft.com/office/drawing/2014/main" id="{B060E0C2-E630-D4CA-3848-6AFEB3A0E5AE}"/>
              </a:ext>
            </a:extLst>
          </p:cNvPr>
          <p:cNvSpPr txBox="1"/>
          <p:nvPr/>
        </p:nvSpPr>
        <p:spPr>
          <a:xfrm>
            <a:off x="4889241" y="3080457"/>
            <a:ext cx="5598367" cy="2585323"/>
          </a:xfrm>
          <a:prstGeom prst="rect">
            <a:avLst/>
          </a:prstGeom>
          <a:noFill/>
        </p:spPr>
        <p:txBody>
          <a:bodyPr wrap="square" rtlCol="0">
            <a:spAutoFit/>
          </a:bodyPr>
          <a:lstStyle/>
          <a:p>
            <a:r>
              <a:rPr lang="en-GB" dirty="0">
                <a:solidFill>
                  <a:schemeClr val="bg1"/>
                </a:solidFill>
              </a:rPr>
              <a:t>Green Haven Florists operates in a highly competitive retail flower market. While the business may have strong product quality and loyal customers, it is facing reduced customers and sales, increasing competition from online florists, and changing customer purchasing </a:t>
            </a:r>
          </a:p>
          <a:p>
            <a:endParaRPr lang="en-GB" dirty="0">
              <a:solidFill>
                <a:schemeClr val="bg1"/>
              </a:solidFill>
            </a:endParaRPr>
          </a:p>
          <a:p>
            <a:r>
              <a:rPr lang="en-GB" dirty="0">
                <a:solidFill>
                  <a:schemeClr val="bg1"/>
                </a:solidFill>
              </a:rPr>
              <a:t>The objective of this presentation is to identify the root causes of declining in-store sales and recommend areas for strategic focus.</a:t>
            </a:r>
            <a:endParaRPr lang="en-GB" dirty="0"/>
          </a:p>
        </p:txBody>
      </p:sp>
    </p:spTree>
    <p:extLst>
      <p:ext uri="{BB962C8B-B14F-4D97-AF65-F5344CB8AC3E}">
        <p14:creationId xmlns:p14="http://schemas.microsoft.com/office/powerpoint/2010/main" val="4036697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extBox 12">
            <a:extLst>
              <a:ext uri="{FF2B5EF4-FFF2-40B4-BE49-F238E27FC236}">
                <a16:creationId xmlns:a16="http://schemas.microsoft.com/office/drawing/2014/main" id="{45270E66-C469-2588-C908-F1366E881B2D}"/>
              </a:ext>
            </a:extLst>
          </p:cNvPr>
          <p:cNvSpPr txBox="1"/>
          <p:nvPr/>
        </p:nvSpPr>
        <p:spPr>
          <a:xfrm>
            <a:off x="1324947" y="317241"/>
            <a:ext cx="9153331" cy="646331"/>
          </a:xfrm>
          <a:prstGeom prst="rect">
            <a:avLst/>
          </a:prstGeom>
          <a:noFill/>
        </p:spPr>
        <p:txBody>
          <a:bodyPr wrap="square" rtlCol="0">
            <a:spAutoFit/>
          </a:bodyPr>
          <a:lstStyle/>
          <a:p>
            <a:pPr algn="ctr"/>
            <a:r>
              <a:rPr lang="en-GB" sz="3600" b="1" u="sng" dirty="0">
                <a:solidFill>
                  <a:schemeClr val="bg1"/>
                </a:solidFill>
              </a:rPr>
              <a:t>Problems Green Haven Florist are facing</a:t>
            </a:r>
            <a:r>
              <a:rPr lang="en-GB" dirty="0"/>
              <a:t>.</a:t>
            </a:r>
          </a:p>
        </p:txBody>
      </p:sp>
      <p:sp>
        <p:nvSpPr>
          <p:cNvPr id="14" name="TextBox 13">
            <a:extLst>
              <a:ext uri="{FF2B5EF4-FFF2-40B4-BE49-F238E27FC236}">
                <a16:creationId xmlns:a16="http://schemas.microsoft.com/office/drawing/2014/main" id="{7ABDF1F3-5011-E67F-B928-DB22B5BC9F73}"/>
              </a:ext>
            </a:extLst>
          </p:cNvPr>
          <p:cNvSpPr txBox="1"/>
          <p:nvPr/>
        </p:nvSpPr>
        <p:spPr>
          <a:xfrm>
            <a:off x="6309050" y="1089898"/>
            <a:ext cx="4488025" cy="2339102"/>
          </a:xfrm>
          <a:prstGeom prst="rect">
            <a:avLst/>
          </a:prstGeom>
          <a:noFill/>
        </p:spPr>
        <p:txBody>
          <a:bodyPr wrap="square" rtlCol="0">
            <a:spAutoFit/>
          </a:bodyPr>
          <a:lstStyle/>
          <a:p>
            <a:r>
              <a:rPr lang="en-GB" sz="2000" b="1" u="sng" dirty="0">
                <a:solidFill>
                  <a:schemeClr val="bg1"/>
                </a:solidFill>
              </a:rPr>
              <a:t>Key Issues Identified</a:t>
            </a:r>
          </a:p>
          <a:p>
            <a:endParaRPr lang="en-GB" b="1" dirty="0">
              <a:solidFill>
                <a:schemeClr val="bg1"/>
              </a:solidFill>
            </a:endParaRPr>
          </a:p>
          <a:p>
            <a:r>
              <a:rPr lang="en-GB" b="1" dirty="0">
                <a:solidFill>
                  <a:schemeClr val="bg1"/>
                </a:solidFill>
              </a:rPr>
              <a:t>- Reduced customer walk-ins</a:t>
            </a:r>
          </a:p>
          <a:p>
            <a:r>
              <a:rPr lang="en-GB" b="1" dirty="0">
                <a:solidFill>
                  <a:schemeClr val="bg1"/>
                </a:solidFill>
              </a:rPr>
              <a:t>- Increased competition from online florists</a:t>
            </a:r>
          </a:p>
          <a:p>
            <a:r>
              <a:rPr lang="en-GB" b="1" dirty="0">
                <a:solidFill>
                  <a:schemeClr val="bg1"/>
                </a:solidFill>
              </a:rPr>
              <a:t>- Shift toward convenience-based shopping</a:t>
            </a:r>
          </a:p>
          <a:p>
            <a:r>
              <a:rPr lang="en-GB" b="1" dirty="0">
                <a:solidFill>
                  <a:schemeClr val="bg1"/>
                </a:solidFill>
              </a:rPr>
              <a:t>- Limited digital presence</a:t>
            </a:r>
          </a:p>
          <a:p>
            <a:r>
              <a:rPr lang="en-GB" b="1" dirty="0">
                <a:solidFill>
                  <a:schemeClr val="bg1"/>
                </a:solidFill>
              </a:rPr>
              <a:t>- Economic pressure on consumers</a:t>
            </a:r>
          </a:p>
          <a:p>
            <a:endParaRPr lang="en-GB" dirty="0"/>
          </a:p>
        </p:txBody>
      </p:sp>
      <p:sp>
        <p:nvSpPr>
          <p:cNvPr id="15" name="TextBox 14">
            <a:extLst>
              <a:ext uri="{FF2B5EF4-FFF2-40B4-BE49-F238E27FC236}">
                <a16:creationId xmlns:a16="http://schemas.microsoft.com/office/drawing/2014/main" id="{156B1002-855E-8FC6-7134-7C3EED80B991}"/>
              </a:ext>
            </a:extLst>
          </p:cNvPr>
          <p:cNvSpPr txBox="1"/>
          <p:nvPr/>
        </p:nvSpPr>
        <p:spPr>
          <a:xfrm>
            <a:off x="2452396" y="3825513"/>
            <a:ext cx="4590661" cy="2062103"/>
          </a:xfrm>
          <a:prstGeom prst="rect">
            <a:avLst/>
          </a:prstGeom>
          <a:noFill/>
        </p:spPr>
        <p:txBody>
          <a:bodyPr wrap="square" rtlCol="0">
            <a:spAutoFit/>
          </a:bodyPr>
          <a:lstStyle/>
          <a:p>
            <a:r>
              <a:rPr lang="en-GB" sz="2000" b="1" u="sng" dirty="0">
                <a:solidFill>
                  <a:schemeClr val="bg1"/>
                </a:solidFill>
              </a:rPr>
              <a:t>Scope of Impact:</a:t>
            </a:r>
          </a:p>
          <a:p>
            <a:endParaRPr lang="en-GB" dirty="0">
              <a:solidFill>
                <a:schemeClr val="bg1"/>
              </a:solidFill>
            </a:endParaRPr>
          </a:p>
          <a:p>
            <a:r>
              <a:rPr lang="en-GB" dirty="0">
                <a:solidFill>
                  <a:schemeClr val="bg1"/>
                </a:solidFill>
              </a:rPr>
              <a:t>- Revenue decline</a:t>
            </a:r>
          </a:p>
          <a:p>
            <a:r>
              <a:rPr lang="en-GB" dirty="0">
                <a:solidFill>
                  <a:schemeClr val="bg1"/>
                </a:solidFill>
              </a:rPr>
              <a:t>- Lower profit margins</a:t>
            </a:r>
          </a:p>
          <a:p>
            <a:r>
              <a:rPr lang="en-GB" dirty="0">
                <a:solidFill>
                  <a:schemeClr val="bg1"/>
                </a:solidFill>
              </a:rPr>
              <a:t>- Inventory inefficiencies</a:t>
            </a:r>
          </a:p>
          <a:p>
            <a:r>
              <a:rPr lang="en-GB" dirty="0">
                <a:solidFill>
                  <a:schemeClr val="bg1"/>
                </a:solidFill>
              </a:rPr>
              <a:t>- Long-term sustainability risks</a:t>
            </a:r>
          </a:p>
          <a:p>
            <a:endParaRPr lang="en-GB" dirty="0"/>
          </a:p>
        </p:txBody>
      </p:sp>
    </p:spTree>
    <p:extLst>
      <p:ext uri="{BB962C8B-B14F-4D97-AF65-F5344CB8AC3E}">
        <p14:creationId xmlns:p14="http://schemas.microsoft.com/office/powerpoint/2010/main" val="3210814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C5043165-9A11-59F0-DF90-EFAF479A08EE}"/>
              </a:ext>
            </a:extLst>
          </p:cNvPr>
          <p:cNvSpPr txBox="1"/>
          <p:nvPr/>
        </p:nvSpPr>
        <p:spPr>
          <a:xfrm>
            <a:off x="10926148" y="6494107"/>
            <a:ext cx="1007706" cy="276999"/>
          </a:xfrm>
          <a:prstGeom prst="rect">
            <a:avLst/>
          </a:prstGeom>
          <a:noFill/>
        </p:spPr>
        <p:txBody>
          <a:bodyPr wrap="square" rtlCol="0">
            <a:spAutoFit/>
          </a:bodyPr>
          <a:lstStyle/>
          <a:p>
            <a:r>
              <a:rPr lang="en-GB" sz="1200" b="1" i="1" u="sng" dirty="0">
                <a:solidFill>
                  <a:schemeClr val="bg1"/>
                </a:solidFill>
              </a:rPr>
              <a:t>IFPA (2026)</a:t>
            </a:r>
          </a:p>
        </p:txBody>
      </p:sp>
      <p:sp>
        <p:nvSpPr>
          <p:cNvPr id="10" name="TextBox 9">
            <a:extLst>
              <a:ext uri="{FF2B5EF4-FFF2-40B4-BE49-F238E27FC236}">
                <a16:creationId xmlns:a16="http://schemas.microsoft.com/office/drawing/2014/main" id="{DCB07725-56BC-2185-19F6-0E8E9CFD7532}"/>
              </a:ext>
            </a:extLst>
          </p:cNvPr>
          <p:cNvSpPr txBox="1"/>
          <p:nvPr/>
        </p:nvSpPr>
        <p:spPr>
          <a:xfrm>
            <a:off x="4907904" y="261257"/>
            <a:ext cx="3144416" cy="584775"/>
          </a:xfrm>
          <a:prstGeom prst="rect">
            <a:avLst/>
          </a:prstGeom>
          <a:noFill/>
        </p:spPr>
        <p:txBody>
          <a:bodyPr wrap="square" rtlCol="0">
            <a:spAutoFit/>
          </a:bodyPr>
          <a:lstStyle/>
          <a:p>
            <a:r>
              <a:rPr lang="en-GB" sz="3200" b="1" u="sng" dirty="0">
                <a:solidFill>
                  <a:schemeClr val="bg1"/>
                </a:solidFill>
              </a:rPr>
              <a:t>5W2H MODEL</a:t>
            </a:r>
          </a:p>
        </p:txBody>
      </p:sp>
      <p:graphicFrame>
        <p:nvGraphicFramePr>
          <p:cNvPr id="14" name="Table 13">
            <a:extLst>
              <a:ext uri="{FF2B5EF4-FFF2-40B4-BE49-F238E27FC236}">
                <a16:creationId xmlns:a16="http://schemas.microsoft.com/office/drawing/2014/main" id="{609227BD-B031-F4C6-5F92-A4104A1C64D1}"/>
              </a:ext>
            </a:extLst>
          </p:cNvPr>
          <p:cNvGraphicFramePr>
            <a:graphicFrameLocks noGrp="1"/>
          </p:cNvGraphicFramePr>
          <p:nvPr>
            <p:extLst>
              <p:ext uri="{D42A27DB-BD31-4B8C-83A1-F6EECF244321}">
                <p14:modId xmlns:p14="http://schemas.microsoft.com/office/powerpoint/2010/main" val="1980891319"/>
              </p:ext>
            </p:extLst>
          </p:nvPr>
        </p:nvGraphicFramePr>
        <p:xfrm>
          <a:off x="783772" y="1293901"/>
          <a:ext cx="10356983" cy="4535336"/>
        </p:xfrm>
        <a:graphic>
          <a:graphicData uri="http://schemas.openxmlformats.org/drawingml/2006/table">
            <a:tbl>
              <a:tblPr firstRow="1" bandRow="1">
                <a:tableStyleId>{638B1855-1B75-4FBE-930C-398BA8C253C6}</a:tableStyleId>
              </a:tblPr>
              <a:tblGrid>
                <a:gridCol w="1479569">
                  <a:extLst>
                    <a:ext uri="{9D8B030D-6E8A-4147-A177-3AD203B41FA5}">
                      <a16:colId xmlns:a16="http://schemas.microsoft.com/office/drawing/2014/main" val="824384393"/>
                    </a:ext>
                  </a:extLst>
                </a:gridCol>
                <a:gridCol w="1479569">
                  <a:extLst>
                    <a:ext uri="{9D8B030D-6E8A-4147-A177-3AD203B41FA5}">
                      <a16:colId xmlns:a16="http://schemas.microsoft.com/office/drawing/2014/main" val="4183312165"/>
                    </a:ext>
                  </a:extLst>
                </a:gridCol>
                <a:gridCol w="1479569">
                  <a:extLst>
                    <a:ext uri="{9D8B030D-6E8A-4147-A177-3AD203B41FA5}">
                      <a16:colId xmlns:a16="http://schemas.microsoft.com/office/drawing/2014/main" val="33658076"/>
                    </a:ext>
                  </a:extLst>
                </a:gridCol>
                <a:gridCol w="1479569">
                  <a:extLst>
                    <a:ext uri="{9D8B030D-6E8A-4147-A177-3AD203B41FA5}">
                      <a16:colId xmlns:a16="http://schemas.microsoft.com/office/drawing/2014/main" val="554918403"/>
                    </a:ext>
                  </a:extLst>
                </a:gridCol>
                <a:gridCol w="1479569">
                  <a:extLst>
                    <a:ext uri="{9D8B030D-6E8A-4147-A177-3AD203B41FA5}">
                      <a16:colId xmlns:a16="http://schemas.microsoft.com/office/drawing/2014/main" val="2056062047"/>
                    </a:ext>
                  </a:extLst>
                </a:gridCol>
                <a:gridCol w="1479569">
                  <a:extLst>
                    <a:ext uri="{9D8B030D-6E8A-4147-A177-3AD203B41FA5}">
                      <a16:colId xmlns:a16="http://schemas.microsoft.com/office/drawing/2014/main" val="844132957"/>
                    </a:ext>
                  </a:extLst>
                </a:gridCol>
                <a:gridCol w="1479569">
                  <a:extLst>
                    <a:ext uri="{9D8B030D-6E8A-4147-A177-3AD203B41FA5}">
                      <a16:colId xmlns:a16="http://schemas.microsoft.com/office/drawing/2014/main" val="2815801134"/>
                    </a:ext>
                  </a:extLst>
                </a:gridCol>
              </a:tblGrid>
              <a:tr h="511976">
                <a:tc>
                  <a:txBody>
                    <a:bodyPr/>
                    <a:lstStyle/>
                    <a:p>
                      <a:pPr algn="ctr"/>
                      <a:r>
                        <a:rPr lang="en-GB" u="sng" dirty="0"/>
                        <a:t>What?</a:t>
                      </a:r>
                    </a:p>
                  </a:txBody>
                  <a:tcPr/>
                </a:tc>
                <a:tc>
                  <a:txBody>
                    <a:bodyPr/>
                    <a:lstStyle/>
                    <a:p>
                      <a:pPr algn="ctr"/>
                      <a:r>
                        <a:rPr lang="en-GB" u="sng" dirty="0"/>
                        <a:t>Where?</a:t>
                      </a:r>
                    </a:p>
                  </a:txBody>
                  <a:tcPr/>
                </a:tc>
                <a:tc>
                  <a:txBody>
                    <a:bodyPr/>
                    <a:lstStyle/>
                    <a:p>
                      <a:pPr algn="ctr"/>
                      <a:r>
                        <a:rPr lang="en-GB" u="sng" dirty="0"/>
                        <a:t>When?</a:t>
                      </a:r>
                    </a:p>
                  </a:txBody>
                  <a:tcPr/>
                </a:tc>
                <a:tc>
                  <a:txBody>
                    <a:bodyPr/>
                    <a:lstStyle/>
                    <a:p>
                      <a:pPr algn="ctr"/>
                      <a:r>
                        <a:rPr lang="en-GB" u="sng" dirty="0"/>
                        <a:t>Who?</a:t>
                      </a:r>
                    </a:p>
                  </a:txBody>
                  <a:tcPr/>
                </a:tc>
                <a:tc>
                  <a:txBody>
                    <a:bodyPr/>
                    <a:lstStyle/>
                    <a:p>
                      <a:pPr algn="ctr"/>
                      <a:r>
                        <a:rPr lang="en-GB" u="sng" dirty="0"/>
                        <a:t>Why?</a:t>
                      </a:r>
                    </a:p>
                  </a:txBody>
                  <a:tcPr/>
                </a:tc>
                <a:tc>
                  <a:txBody>
                    <a:bodyPr/>
                    <a:lstStyle/>
                    <a:p>
                      <a:pPr algn="ctr"/>
                      <a:r>
                        <a:rPr lang="en-GB" u="sng" dirty="0"/>
                        <a:t>How?</a:t>
                      </a:r>
                    </a:p>
                  </a:txBody>
                  <a:tcPr/>
                </a:tc>
                <a:tc>
                  <a:txBody>
                    <a:bodyPr/>
                    <a:lstStyle/>
                    <a:p>
                      <a:pPr algn="ctr"/>
                      <a:r>
                        <a:rPr lang="en-GB" u="sng" dirty="0"/>
                        <a:t>How much?</a:t>
                      </a:r>
                    </a:p>
                  </a:txBody>
                  <a:tcPr/>
                </a:tc>
                <a:extLst>
                  <a:ext uri="{0D108BD9-81ED-4DB2-BD59-A6C34878D82A}">
                    <a16:rowId xmlns:a16="http://schemas.microsoft.com/office/drawing/2014/main" val="1882421060"/>
                  </a:ext>
                </a:extLst>
              </a:tr>
              <a:tr h="1125491">
                <a:tc>
                  <a:txBody>
                    <a:bodyPr/>
                    <a:lstStyle/>
                    <a:p>
                      <a:r>
                        <a:rPr lang="en-GB" sz="1400" dirty="0"/>
                        <a:t>Decline in sales</a:t>
                      </a:r>
                    </a:p>
                  </a:txBody>
                  <a:tcPr/>
                </a:tc>
                <a:tc>
                  <a:txBody>
                    <a:bodyPr/>
                    <a:lstStyle/>
                    <a:p>
                      <a:r>
                        <a:rPr lang="en-GB" sz="1400" dirty="0"/>
                        <a:t>Physical sales store operations</a:t>
                      </a:r>
                    </a:p>
                  </a:txBody>
                  <a:tcPr/>
                </a:tc>
                <a:tc>
                  <a:txBody>
                    <a:bodyPr/>
                    <a:lstStyle/>
                    <a:p>
                      <a:r>
                        <a:rPr lang="en-GB" sz="1400" dirty="0"/>
                        <a:t>Slight decline in recent years, accelerated post-pandemic</a:t>
                      </a:r>
                    </a:p>
                  </a:txBody>
                  <a:tcPr/>
                </a:tc>
                <a:tc>
                  <a:txBody>
                    <a:bodyPr/>
                    <a:lstStyle/>
                    <a:p>
                      <a:r>
                        <a:rPr lang="en-GB" sz="1400" dirty="0"/>
                        <a:t>Owners, staff, suppliers, customers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Online competition, economic conditions, changing buying habits.</a:t>
                      </a:r>
                    </a:p>
                  </a:txBody>
                  <a:tcPr/>
                </a:tc>
                <a:tc>
                  <a:txBody>
                    <a:bodyPr/>
                    <a:lstStyle/>
                    <a:p>
                      <a:r>
                        <a:rPr lang="en-GB" sz="1400" dirty="0"/>
                        <a:t>Reduced customers in the shop and lower transaction costs</a:t>
                      </a:r>
                    </a:p>
                  </a:txBody>
                  <a:tcPr/>
                </a:tc>
                <a:tc>
                  <a:txBody>
                    <a:bodyPr/>
                    <a:lstStyle/>
                    <a:p>
                      <a:r>
                        <a:rPr lang="en-GB" sz="1400" dirty="0"/>
                        <a:t>Revenue and profit reduction</a:t>
                      </a:r>
                    </a:p>
                  </a:txBody>
                  <a:tcPr/>
                </a:tc>
                <a:extLst>
                  <a:ext uri="{0D108BD9-81ED-4DB2-BD59-A6C34878D82A}">
                    <a16:rowId xmlns:a16="http://schemas.microsoft.com/office/drawing/2014/main" val="2968637312"/>
                  </a:ext>
                </a:extLst>
              </a:tr>
              <a:tr h="1125491">
                <a:tc>
                  <a:txBody>
                    <a:bodyPr/>
                    <a:lstStyle/>
                    <a:p>
                      <a:r>
                        <a:rPr lang="en-GB" sz="1400" kern="1200" dirty="0">
                          <a:solidFill>
                            <a:schemeClr val="lt1"/>
                          </a:solidFill>
                          <a:effectLst/>
                          <a:latin typeface="+mn-lt"/>
                          <a:ea typeface="+mn-ea"/>
                          <a:cs typeface="+mn-cs"/>
                        </a:rPr>
                        <a:t>30% decline in in-store sales</a:t>
                      </a:r>
                      <a:endParaRPr lang="en-GB" sz="1400" dirty="0"/>
                    </a:p>
                  </a:txBody>
                  <a:tcPr/>
                </a:tc>
                <a:tc>
                  <a:txBody>
                    <a:bodyPr/>
                    <a:lstStyle/>
                    <a:p>
                      <a:r>
                        <a:rPr lang="en-GB" sz="1400" kern="1200" dirty="0">
                          <a:solidFill>
                            <a:schemeClr val="lt1"/>
                          </a:solidFill>
                          <a:effectLst/>
                          <a:latin typeface="+mn-lt"/>
                          <a:ea typeface="+mn-ea"/>
                          <a:cs typeface="+mn-cs"/>
                        </a:rPr>
                        <a:t>reduced activity due to the closure of nearby businesses and a general shift toward online shopping</a:t>
                      </a:r>
                      <a:endParaRPr lang="en-GB" sz="1400" dirty="0"/>
                    </a:p>
                  </a:txBody>
                  <a:tcPr/>
                </a:tc>
                <a:tc>
                  <a:txBody>
                    <a:bodyPr/>
                    <a:lstStyle/>
                    <a:p>
                      <a:r>
                        <a:rPr lang="en-GB" sz="1400" kern="1200" dirty="0">
                          <a:solidFill>
                            <a:schemeClr val="lt1"/>
                          </a:solidFill>
                          <a:effectLst/>
                          <a:latin typeface="+mn-lt"/>
                          <a:ea typeface="+mn-ea"/>
                          <a:cs typeface="+mn-cs"/>
                        </a:rPr>
                        <a:t>In the last 12 months</a:t>
                      </a:r>
                      <a:endParaRPr lang="en-GB" sz="1400" dirty="0"/>
                    </a:p>
                  </a:txBody>
                  <a:tcPr/>
                </a:tc>
                <a:tc>
                  <a:txBody>
                    <a:bodyPr/>
                    <a:lstStyle/>
                    <a:p>
                      <a:r>
                        <a:rPr lang="en-GB" sz="1400" kern="1200" dirty="0">
                          <a:solidFill>
                            <a:schemeClr val="lt1"/>
                          </a:solidFill>
                          <a:effectLst/>
                          <a:latin typeface="+mn-lt"/>
                          <a:ea typeface="+mn-ea"/>
                          <a:cs typeface="+mn-cs"/>
                        </a:rPr>
                        <a:t>Partners Liam and Priya Patel (shop owner)</a:t>
                      </a:r>
                      <a:endParaRPr lang="en-GB" sz="1400" dirty="0"/>
                    </a:p>
                  </a:txBody>
                  <a:tcPr/>
                </a:tc>
                <a:tc>
                  <a:txBody>
                    <a:bodyPr/>
                    <a:lstStyle/>
                    <a:p>
                      <a:r>
                        <a:rPr lang="en-GB" sz="1400" kern="1200" dirty="0">
                          <a:solidFill>
                            <a:schemeClr val="lt1"/>
                          </a:solidFill>
                          <a:effectLst/>
                          <a:latin typeface="+mn-lt"/>
                          <a:ea typeface="+mn-ea"/>
                          <a:cs typeface="+mn-cs"/>
                        </a:rPr>
                        <a:t>The price of fresh flowers, particularly imported varieties like orchids and tulips, has surged due to supply chain disruptions and inflation</a:t>
                      </a:r>
                      <a:endParaRPr lang="en-GB" sz="1400" dirty="0"/>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kern="1200" dirty="0">
                          <a:solidFill>
                            <a:schemeClr val="lt1"/>
                          </a:solidFill>
                          <a:effectLst/>
                          <a:latin typeface="+mn-lt"/>
                          <a:ea typeface="+mn-ea"/>
                          <a:cs typeface="+mn-cs"/>
                        </a:rPr>
                        <a:t>Many long-time customers now prefer the convenience and lower prices of large online flower retailers, which offer same-day delivery and frequent discounts.</a:t>
                      </a:r>
                    </a:p>
                  </a:txBody>
                  <a:tcPr/>
                </a:tc>
                <a:tc>
                  <a:txBody>
                    <a:bodyPr/>
                    <a:lstStyle/>
                    <a:p>
                      <a:r>
                        <a:rPr lang="en-GB" sz="1400" dirty="0"/>
                        <a:t>Overall sales and income have dropped along with outgoings towards running of the business</a:t>
                      </a:r>
                    </a:p>
                  </a:txBody>
                  <a:tcPr/>
                </a:tc>
                <a:extLst>
                  <a:ext uri="{0D108BD9-81ED-4DB2-BD59-A6C34878D82A}">
                    <a16:rowId xmlns:a16="http://schemas.microsoft.com/office/drawing/2014/main" val="3095307768"/>
                  </a:ext>
                </a:extLst>
              </a:tr>
            </a:tbl>
          </a:graphicData>
        </a:graphic>
      </p:graphicFrame>
    </p:spTree>
    <p:extLst>
      <p:ext uri="{BB962C8B-B14F-4D97-AF65-F5344CB8AC3E}">
        <p14:creationId xmlns:p14="http://schemas.microsoft.com/office/powerpoint/2010/main" val="217126040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 name="TextBox 49">
            <a:extLst>
              <a:ext uri="{FF2B5EF4-FFF2-40B4-BE49-F238E27FC236}">
                <a16:creationId xmlns:a16="http://schemas.microsoft.com/office/drawing/2014/main" id="{D3F185BE-912A-C2E9-BA26-044857E4A2E0}"/>
              </a:ext>
            </a:extLst>
          </p:cNvPr>
          <p:cNvSpPr txBox="1"/>
          <p:nvPr/>
        </p:nvSpPr>
        <p:spPr>
          <a:xfrm>
            <a:off x="3684036" y="354563"/>
            <a:ext cx="4823927" cy="646331"/>
          </a:xfrm>
          <a:prstGeom prst="rect">
            <a:avLst/>
          </a:prstGeom>
          <a:noFill/>
        </p:spPr>
        <p:txBody>
          <a:bodyPr wrap="square" rtlCol="0">
            <a:spAutoFit/>
          </a:bodyPr>
          <a:lstStyle/>
          <a:p>
            <a:pPr algn="ctr"/>
            <a:r>
              <a:rPr lang="en-GB" sz="3600" b="1" u="sng" dirty="0">
                <a:solidFill>
                  <a:schemeClr val="bg1"/>
                </a:solidFill>
              </a:rPr>
              <a:t>PESTEL</a:t>
            </a:r>
          </a:p>
        </p:txBody>
      </p:sp>
      <p:sp>
        <p:nvSpPr>
          <p:cNvPr id="51" name="TextBox 50">
            <a:extLst>
              <a:ext uri="{FF2B5EF4-FFF2-40B4-BE49-F238E27FC236}">
                <a16:creationId xmlns:a16="http://schemas.microsoft.com/office/drawing/2014/main" id="{A63F5635-EC6D-6508-1544-4D0972FDE9B5}"/>
              </a:ext>
            </a:extLst>
          </p:cNvPr>
          <p:cNvSpPr txBox="1"/>
          <p:nvPr/>
        </p:nvSpPr>
        <p:spPr>
          <a:xfrm>
            <a:off x="1203649" y="1698171"/>
            <a:ext cx="9433249" cy="1200329"/>
          </a:xfrm>
          <a:prstGeom prst="rect">
            <a:avLst/>
          </a:prstGeom>
          <a:noFill/>
        </p:spPr>
        <p:txBody>
          <a:bodyPr wrap="square" rtlCol="0">
            <a:spAutoFit/>
          </a:bodyPr>
          <a:lstStyle/>
          <a:p>
            <a:r>
              <a:rPr lang="en-GB" dirty="0">
                <a:solidFill>
                  <a:schemeClr val="bg1"/>
                </a:solidFill>
              </a:rPr>
              <a:t>A PESTLE diagram studies the key outside factors (Political, Economic, Sociological, Technological, Legal and Environmental) that looks at an organisation. It can be used in different ways. It can help people, professionals and senior managers in serious decision making within their company. There are many advantages of using a PESTEL </a:t>
            </a:r>
          </a:p>
        </p:txBody>
      </p:sp>
      <p:sp>
        <p:nvSpPr>
          <p:cNvPr id="52" name="TextBox 51">
            <a:extLst>
              <a:ext uri="{FF2B5EF4-FFF2-40B4-BE49-F238E27FC236}">
                <a16:creationId xmlns:a16="http://schemas.microsoft.com/office/drawing/2014/main" id="{B372EDEB-4E4F-15A9-7BDC-22D4888FC73F}"/>
              </a:ext>
            </a:extLst>
          </p:cNvPr>
          <p:cNvSpPr txBox="1"/>
          <p:nvPr/>
        </p:nvSpPr>
        <p:spPr>
          <a:xfrm>
            <a:off x="10254343" y="289249"/>
            <a:ext cx="1212979" cy="261610"/>
          </a:xfrm>
          <a:prstGeom prst="rect">
            <a:avLst/>
          </a:prstGeom>
          <a:noFill/>
        </p:spPr>
        <p:txBody>
          <a:bodyPr wrap="square" rtlCol="0">
            <a:spAutoFit/>
          </a:bodyPr>
          <a:lstStyle/>
          <a:p>
            <a:r>
              <a:rPr lang="en-GB" sz="1100" b="1" i="1" u="sng" dirty="0">
                <a:solidFill>
                  <a:schemeClr val="bg1"/>
                </a:solidFill>
              </a:rPr>
              <a:t>CIPD</a:t>
            </a:r>
          </a:p>
        </p:txBody>
      </p:sp>
    </p:spTree>
    <p:extLst>
      <p:ext uri="{BB962C8B-B14F-4D97-AF65-F5344CB8AC3E}">
        <p14:creationId xmlns:p14="http://schemas.microsoft.com/office/powerpoint/2010/main" val="25700022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Box 28">
            <a:extLst>
              <a:ext uri="{FF2B5EF4-FFF2-40B4-BE49-F238E27FC236}">
                <a16:creationId xmlns:a16="http://schemas.microsoft.com/office/drawing/2014/main" id="{3CBD88B3-0691-E8F0-C42F-7F422A7316FC}"/>
              </a:ext>
            </a:extLst>
          </p:cNvPr>
          <p:cNvSpPr txBox="1"/>
          <p:nvPr/>
        </p:nvSpPr>
        <p:spPr>
          <a:xfrm>
            <a:off x="3511420" y="396551"/>
            <a:ext cx="5169159" cy="584775"/>
          </a:xfrm>
          <a:prstGeom prst="rect">
            <a:avLst/>
          </a:prstGeom>
          <a:noFill/>
        </p:spPr>
        <p:txBody>
          <a:bodyPr wrap="square" rtlCol="0">
            <a:spAutoFit/>
          </a:bodyPr>
          <a:lstStyle/>
          <a:p>
            <a:pPr algn="ctr"/>
            <a:r>
              <a:rPr lang="en-GB" sz="3200" b="1" u="sng" dirty="0">
                <a:solidFill>
                  <a:schemeClr val="bg1"/>
                </a:solidFill>
              </a:rPr>
              <a:t>APPLICATION OF PESTEL</a:t>
            </a:r>
          </a:p>
        </p:txBody>
      </p:sp>
      <p:graphicFrame>
        <p:nvGraphicFramePr>
          <p:cNvPr id="30" name="Table 29">
            <a:extLst>
              <a:ext uri="{FF2B5EF4-FFF2-40B4-BE49-F238E27FC236}">
                <a16:creationId xmlns:a16="http://schemas.microsoft.com/office/drawing/2014/main" id="{26438882-91B6-5638-5125-C3E2BF273BD7}"/>
              </a:ext>
            </a:extLst>
          </p:cNvPr>
          <p:cNvGraphicFramePr>
            <a:graphicFrameLocks noGrp="1"/>
          </p:cNvGraphicFramePr>
          <p:nvPr>
            <p:extLst>
              <p:ext uri="{D42A27DB-BD31-4B8C-83A1-F6EECF244321}">
                <p14:modId xmlns:p14="http://schemas.microsoft.com/office/powerpoint/2010/main" val="1400501957"/>
              </p:ext>
            </p:extLst>
          </p:nvPr>
        </p:nvGraphicFramePr>
        <p:xfrm>
          <a:off x="531845" y="2187957"/>
          <a:ext cx="10907484" cy="2637836"/>
        </p:xfrm>
        <a:graphic>
          <a:graphicData uri="http://schemas.openxmlformats.org/drawingml/2006/table">
            <a:tbl>
              <a:tblPr firstRow="1" bandRow="1">
                <a:tableStyleId>{E269D01E-BC32-4049-B463-5C60D7B0CCD2}</a:tableStyleId>
              </a:tblPr>
              <a:tblGrid>
                <a:gridCol w="1817914">
                  <a:extLst>
                    <a:ext uri="{9D8B030D-6E8A-4147-A177-3AD203B41FA5}">
                      <a16:colId xmlns:a16="http://schemas.microsoft.com/office/drawing/2014/main" val="993896962"/>
                    </a:ext>
                  </a:extLst>
                </a:gridCol>
                <a:gridCol w="1808584">
                  <a:extLst>
                    <a:ext uri="{9D8B030D-6E8A-4147-A177-3AD203B41FA5}">
                      <a16:colId xmlns:a16="http://schemas.microsoft.com/office/drawing/2014/main" val="2372475816"/>
                    </a:ext>
                  </a:extLst>
                </a:gridCol>
                <a:gridCol w="1827244">
                  <a:extLst>
                    <a:ext uri="{9D8B030D-6E8A-4147-A177-3AD203B41FA5}">
                      <a16:colId xmlns:a16="http://schemas.microsoft.com/office/drawing/2014/main" val="834771438"/>
                    </a:ext>
                  </a:extLst>
                </a:gridCol>
                <a:gridCol w="1817914">
                  <a:extLst>
                    <a:ext uri="{9D8B030D-6E8A-4147-A177-3AD203B41FA5}">
                      <a16:colId xmlns:a16="http://schemas.microsoft.com/office/drawing/2014/main" val="53350844"/>
                    </a:ext>
                  </a:extLst>
                </a:gridCol>
                <a:gridCol w="1817914">
                  <a:extLst>
                    <a:ext uri="{9D8B030D-6E8A-4147-A177-3AD203B41FA5}">
                      <a16:colId xmlns:a16="http://schemas.microsoft.com/office/drawing/2014/main" val="3557880543"/>
                    </a:ext>
                  </a:extLst>
                </a:gridCol>
                <a:gridCol w="1817914">
                  <a:extLst>
                    <a:ext uri="{9D8B030D-6E8A-4147-A177-3AD203B41FA5}">
                      <a16:colId xmlns:a16="http://schemas.microsoft.com/office/drawing/2014/main" val="12251667"/>
                    </a:ext>
                  </a:extLst>
                </a:gridCol>
              </a:tblGrid>
              <a:tr h="424614">
                <a:tc>
                  <a:txBody>
                    <a:bodyPr/>
                    <a:lstStyle/>
                    <a:p>
                      <a:pPr algn="ctr"/>
                      <a:r>
                        <a:rPr lang="en-GB" dirty="0">
                          <a:solidFill>
                            <a:schemeClr val="tx1"/>
                          </a:solidFill>
                        </a:rPr>
                        <a:t>P</a:t>
                      </a:r>
                    </a:p>
                  </a:txBody>
                  <a:tcPr/>
                </a:tc>
                <a:tc>
                  <a:txBody>
                    <a:bodyPr/>
                    <a:lstStyle/>
                    <a:p>
                      <a:pPr algn="ctr"/>
                      <a:r>
                        <a:rPr lang="en-GB" dirty="0">
                          <a:solidFill>
                            <a:schemeClr val="tx1"/>
                          </a:solidFill>
                        </a:rPr>
                        <a:t>E</a:t>
                      </a:r>
                    </a:p>
                  </a:txBody>
                  <a:tcPr/>
                </a:tc>
                <a:tc>
                  <a:txBody>
                    <a:bodyPr/>
                    <a:lstStyle/>
                    <a:p>
                      <a:pPr algn="ctr"/>
                      <a:r>
                        <a:rPr lang="en-GB" dirty="0">
                          <a:solidFill>
                            <a:schemeClr val="tx1"/>
                          </a:solidFill>
                        </a:rPr>
                        <a:t>S</a:t>
                      </a:r>
                    </a:p>
                  </a:txBody>
                  <a:tcPr/>
                </a:tc>
                <a:tc>
                  <a:txBody>
                    <a:bodyPr/>
                    <a:lstStyle/>
                    <a:p>
                      <a:pPr algn="ctr"/>
                      <a:r>
                        <a:rPr lang="en-GB" dirty="0">
                          <a:solidFill>
                            <a:schemeClr val="tx1"/>
                          </a:solidFill>
                        </a:rPr>
                        <a:t>T</a:t>
                      </a:r>
                    </a:p>
                  </a:txBody>
                  <a:tcPr/>
                </a:tc>
                <a:tc>
                  <a:txBody>
                    <a:bodyPr/>
                    <a:lstStyle/>
                    <a:p>
                      <a:pPr algn="ctr"/>
                      <a:r>
                        <a:rPr lang="en-GB" dirty="0">
                          <a:solidFill>
                            <a:schemeClr val="tx1"/>
                          </a:solidFill>
                        </a:rPr>
                        <a:t>E</a:t>
                      </a:r>
                    </a:p>
                  </a:txBody>
                  <a:tcPr/>
                </a:tc>
                <a:tc>
                  <a:txBody>
                    <a:bodyPr/>
                    <a:lstStyle/>
                    <a:p>
                      <a:pPr algn="ctr"/>
                      <a:r>
                        <a:rPr lang="en-GB" dirty="0">
                          <a:solidFill>
                            <a:schemeClr val="tx1"/>
                          </a:solidFill>
                        </a:rPr>
                        <a:t>L</a:t>
                      </a:r>
                    </a:p>
                  </a:txBody>
                  <a:tcPr/>
                </a:tc>
                <a:extLst>
                  <a:ext uri="{0D108BD9-81ED-4DB2-BD59-A6C34878D82A}">
                    <a16:rowId xmlns:a16="http://schemas.microsoft.com/office/drawing/2014/main" val="3741841044"/>
                  </a:ext>
                </a:extLst>
              </a:tr>
              <a:tr h="475862">
                <a:tc>
                  <a:txBody>
                    <a:bodyPr/>
                    <a:lstStyle/>
                    <a:p>
                      <a:pPr algn="ctr"/>
                      <a:r>
                        <a:rPr lang="en-GB" b="0" dirty="0">
                          <a:solidFill>
                            <a:schemeClr val="tx1"/>
                          </a:solidFill>
                        </a:rPr>
                        <a:t>Political</a:t>
                      </a:r>
                    </a:p>
                  </a:txBody>
                  <a:tcPr/>
                </a:tc>
                <a:tc>
                  <a:txBody>
                    <a:bodyPr/>
                    <a:lstStyle/>
                    <a:p>
                      <a:pPr algn="ctr"/>
                      <a:r>
                        <a:rPr lang="en-GB" b="0" dirty="0">
                          <a:solidFill>
                            <a:schemeClr val="tx1"/>
                          </a:solidFill>
                        </a:rPr>
                        <a:t>Economical</a:t>
                      </a:r>
                    </a:p>
                  </a:txBody>
                  <a:tcPr/>
                </a:tc>
                <a:tc>
                  <a:txBody>
                    <a:bodyPr/>
                    <a:lstStyle/>
                    <a:p>
                      <a:pPr algn="ctr"/>
                      <a:r>
                        <a:rPr lang="en-GB" b="0" dirty="0">
                          <a:solidFill>
                            <a:schemeClr val="tx1"/>
                          </a:solidFill>
                        </a:rPr>
                        <a:t>Social</a:t>
                      </a:r>
                    </a:p>
                  </a:txBody>
                  <a:tcPr/>
                </a:tc>
                <a:tc>
                  <a:txBody>
                    <a:bodyPr/>
                    <a:lstStyle/>
                    <a:p>
                      <a:pPr algn="ctr"/>
                      <a:r>
                        <a:rPr lang="en-GB" sz="1800" b="0" kern="1200" dirty="0">
                          <a:solidFill>
                            <a:schemeClr val="tx1"/>
                          </a:solidFill>
                          <a:effectLst/>
                          <a:latin typeface="+mn-lt"/>
                          <a:ea typeface="+mn-ea"/>
                          <a:cs typeface="+mn-cs"/>
                        </a:rPr>
                        <a:t>Technological</a:t>
                      </a:r>
                      <a:endParaRPr lang="en-GB" b="0" dirty="0">
                        <a:solidFill>
                          <a:schemeClr val="tx1"/>
                        </a:solidFill>
                      </a:endParaRPr>
                    </a:p>
                  </a:txBody>
                  <a:tcPr/>
                </a:tc>
                <a:tc>
                  <a:txBody>
                    <a:bodyPr/>
                    <a:lstStyle/>
                    <a:p>
                      <a:pPr algn="ctr"/>
                      <a:r>
                        <a:rPr lang="en-GB" sz="1800" b="0" kern="1200" dirty="0">
                          <a:solidFill>
                            <a:schemeClr val="tx1"/>
                          </a:solidFill>
                          <a:effectLst/>
                          <a:latin typeface="+mn-lt"/>
                          <a:ea typeface="+mn-ea"/>
                          <a:cs typeface="+mn-cs"/>
                        </a:rPr>
                        <a:t>Environmental</a:t>
                      </a:r>
                      <a:endParaRPr lang="en-GB" b="0" dirty="0">
                        <a:solidFill>
                          <a:schemeClr val="tx1"/>
                        </a:solidFill>
                      </a:endParaRPr>
                    </a:p>
                  </a:txBody>
                  <a:tcPr/>
                </a:tc>
                <a:tc>
                  <a:txBody>
                    <a:bodyPr/>
                    <a:lstStyle/>
                    <a:p>
                      <a:pPr algn="ctr"/>
                      <a:r>
                        <a:rPr lang="en-GB" b="0" dirty="0">
                          <a:solidFill>
                            <a:schemeClr val="tx1"/>
                          </a:solidFill>
                        </a:rPr>
                        <a:t>Legal</a:t>
                      </a:r>
                    </a:p>
                  </a:txBody>
                  <a:tcPr/>
                </a:tc>
                <a:extLst>
                  <a:ext uri="{0D108BD9-81ED-4DB2-BD59-A6C34878D82A}">
                    <a16:rowId xmlns:a16="http://schemas.microsoft.com/office/drawing/2014/main" val="517436495"/>
                  </a:ext>
                </a:extLst>
              </a:tr>
              <a:tr h="931530">
                <a:tc>
                  <a:txBody>
                    <a:bodyPr/>
                    <a:lstStyle/>
                    <a:p>
                      <a:pPr algn="ctr"/>
                      <a:endParaRPr lang="en-GB" dirty="0">
                        <a:solidFill>
                          <a:schemeClr val="tx1"/>
                        </a:solidFill>
                      </a:endParaRPr>
                    </a:p>
                    <a:p>
                      <a:pPr algn="ctr"/>
                      <a:r>
                        <a:rPr lang="en-GB" dirty="0">
                          <a:solidFill>
                            <a:schemeClr val="tx1"/>
                          </a:solidFill>
                        </a:rPr>
                        <a:t>Employment regulations</a:t>
                      </a:r>
                    </a:p>
                  </a:txBody>
                  <a:tcPr/>
                </a:tc>
                <a:tc>
                  <a:txBody>
                    <a:bodyPr/>
                    <a:lstStyle/>
                    <a:p>
                      <a:pPr algn="ctr"/>
                      <a:r>
                        <a:rPr lang="en-GB" dirty="0">
                          <a:solidFill>
                            <a:schemeClr val="tx1"/>
                          </a:solidFill>
                        </a:rPr>
                        <a:t>- Inflation</a:t>
                      </a:r>
                    </a:p>
                    <a:p>
                      <a:pPr algn="ctr"/>
                      <a:endParaRPr lang="en-GB" dirty="0">
                        <a:solidFill>
                          <a:schemeClr val="tx1"/>
                        </a:solidFill>
                      </a:endParaRPr>
                    </a:p>
                    <a:p>
                      <a:pPr algn="ctr"/>
                      <a:r>
                        <a:rPr lang="en-GB" dirty="0">
                          <a:solidFill>
                            <a:schemeClr val="tx1"/>
                          </a:solidFill>
                        </a:rPr>
                        <a:t>- Rising operating costs</a:t>
                      </a:r>
                    </a:p>
                    <a:p>
                      <a:endParaRPr lang="en-GB" dirty="0"/>
                    </a:p>
                  </a:txBody>
                  <a:tcPr/>
                </a:tc>
                <a:tc>
                  <a:txBody>
                    <a:bodyPr/>
                    <a:lstStyle/>
                    <a:p>
                      <a:pPr algn="ctr"/>
                      <a:endParaRPr lang="en-GB" dirty="0">
                        <a:solidFill>
                          <a:schemeClr val="tx1"/>
                        </a:solidFill>
                      </a:endParaRPr>
                    </a:p>
                    <a:p>
                      <a:pPr algn="ctr"/>
                      <a:r>
                        <a:rPr lang="en-GB" dirty="0">
                          <a:solidFill>
                            <a:schemeClr val="tx1"/>
                          </a:solidFill>
                        </a:rPr>
                        <a:t>Growth in online shopping</a:t>
                      </a:r>
                    </a:p>
                  </a:txBody>
                  <a:tcPr/>
                </a:tc>
                <a:tc>
                  <a:txBody>
                    <a:bodyPr/>
                    <a:lstStyle/>
                    <a:p>
                      <a:pPr algn="ctr"/>
                      <a:endParaRPr lang="en-GB" dirty="0">
                        <a:solidFill>
                          <a:schemeClr val="tx1"/>
                        </a:solidFill>
                      </a:endParaRPr>
                    </a:p>
                    <a:p>
                      <a:pPr algn="ctr"/>
                      <a:r>
                        <a:rPr lang="en-GB" dirty="0">
                          <a:solidFill>
                            <a:schemeClr val="tx1"/>
                          </a:solidFill>
                        </a:rPr>
                        <a:t>Digital payment systems</a:t>
                      </a:r>
                    </a:p>
                  </a:txBody>
                  <a:tcPr/>
                </a:tc>
                <a:tc>
                  <a:txBody>
                    <a:bodyPr/>
                    <a:lstStyle/>
                    <a:p>
                      <a:pPr algn="ctr"/>
                      <a:endParaRPr lang="en-GB" dirty="0">
                        <a:solidFill>
                          <a:schemeClr val="tx1"/>
                        </a:solidFill>
                      </a:endParaRPr>
                    </a:p>
                    <a:p>
                      <a:pPr algn="ctr"/>
                      <a:r>
                        <a:rPr lang="en-GB" dirty="0">
                          <a:solidFill>
                            <a:schemeClr val="tx1"/>
                          </a:solidFill>
                        </a:rPr>
                        <a:t>Seasonal supply</a:t>
                      </a:r>
                    </a:p>
                  </a:txBody>
                  <a:tcPr/>
                </a:tc>
                <a:tc>
                  <a:txBody>
                    <a:bodyPr/>
                    <a:lstStyle/>
                    <a:p>
                      <a:pPr algn="ctr"/>
                      <a:r>
                        <a:rPr lang="en-GB" dirty="0">
                          <a:solidFill>
                            <a:schemeClr val="tx1"/>
                          </a:solidFill>
                        </a:rPr>
                        <a:t>- Consumer protection laws</a:t>
                      </a:r>
                    </a:p>
                    <a:p>
                      <a:pPr algn="ctr"/>
                      <a:endParaRPr lang="en-GB" dirty="0">
                        <a:solidFill>
                          <a:schemeClr val="tx1"/>
                        </a:solidFill>
                      </a:endParaRPr>
                    </a:p>
                    <a:p>
                      <a:pPr algn="ctr"/>
                      <a:r>
                        <a:rPr lang="en-GB" dirty="0">
                          <a:solidFill>
                            <a:schemeClr val="tx1"/>
                          </a:solidFill>
                        </a:rPr>
                        <a:t>- Health &amp; safety compliance</a:t>
                      </a:r>
                    </a:p>
                    <a:p>
                      <a:endParaRPr lang="en-GB" dirty="0"/>
                    </a:p>
                  </a:txBody>
                  <a:tcPr/>
                </a:tc>
                <a:extLst>
                  <a:ext uri="{0D108BD9-81ED-4DB2-BD59-A6C34878D82A}">
                    <a16:rowId xmlns:a16="http://schemas.microsoft.com/office/drawing/2014/main" val="3402368078"/>
                  </a:ext>
                </a:extLst>
              </a:tr>
            </a:tbl>
          </a:graphicData>
        </a:graphic>
      </p:graphicFrame>
      <p:sp>
        <p:nvSpPr>
          <p:cNvPr id="31" name="TextBox 30">
            <a:extLst>
              <a:ext uri="{FF2B5EF4-FFF2-40B4-BE49-F238E27FC236}">
                <a16:creationId xmlns:a16="http://schemas.microsoft.com/office/drawing/2014/main" id="{CE824F41-8ABD-561A-B5C4-5D1BD3134FB5}"/>
              </a:ext>
            </a:extLst>
          </p:cNvPr>
          <p:cNvSpPr txBox="1"/>
          <p:nvPr/>
        </p:nvSpPr>
        <p:spPr>
          <a:xfrm>
            <a:off x="10960357" y="211885"/>
            <a:ext cx="957943" cy="369332"/>
          </a:xfrm>
          <a:prstGeom prst="rect">
            <a:avLst/>
          </a:prstGeom>
          <a:noFill/>
        </p:spPr>
        <p:txBody>
          <a:bodyPr wrap="square" rtlCol="0">
            <a:spAutoFit/>
          </a:bodyPr>
          <a:lstStyle/>
          <a:p>
            <a:r>
              <a:rPr lang="en-GB" b="1" i="1" u="sng" dirty="0" err="1">
                <a:solidFill>
                  <a:schemeClr val="bg1"/>
                </a:solidFill>
              </a:rPr>
              <a:t>hiscox</a:t>
            </a:r>
            <a:endParaRPr lang="en-GB" b="1" i="1" u="sng" dirty="0">
              <a:solidFill>
                <a:schemeClr val="bg1"/>
              </a:solidFill>
            </a:endParaRPr>
          </a:p>
        </p:txBody>
      </p:sp>
    </p:spTree>
    <p:extLst>
      <p:ext uri="{BB962C8B-B14F-4D97-AF65-F5344CB8AC3E}">
        <p14:creationId xmlns:p14="http://schemas.microsoft.com/office/powerpoint/2010/main" val="29054219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B450F6D0-E948-8F8A-83B7-D1ECB6A8B366}"/>
              </a:ext>
            </a:extLst>
          </p:cNvPr>
          <p:cNvSpPr txBox="1"/>
          <p:nvPr/>
        </p:nvSpPr>
        <p:spPr>
          <a:xfrm>
            <a:off x="3897086" y="402771"/>
            <a:ext cx="4615543" cy="769441"/>
          </a:xfrm>
          <a:prstGeom prst="rect">
            <a:avLst/>
          </a:prstGeom>
          <a:noFill/>
        </p:spPr>
        <p:txBody>
          <a:bodyPr wrap="square" rtlCol="0">
            <a:spAutoFit/>
          </a:bodyPr>
          <a:lstStyle/>
          <a:p>
            <a:pPr algn="ctr"/>
            <a:r>
              <a:rPr lang="en-GB" sz="4400" b="1" u="sng" dirty="0">
                <a:solidFill>
                  <a:schemeClr val="bg1"/>
                </a:solidFill>
              </a:rPr>
              <a:t>Cause-and-Effect</a:t>
            </a:r>
          </a:p>
        </p:txBody>
      </p:sp>
      <p:sp>
        <p:nvSpPr>
          <p:cNvPr id="11" name="TextBox 10">
            <a:extLst>
              <a:ext uri="{FF2B5EF4-FFF2-40B4-BE49-F238E27FC236}">
                <a16:creationId xmlns:a16="http://schemas.microsoft.com/office/drawing/2014/main" id="{88EF88FC-A8EB-C2FA-5A9C-BE4030A8D0B6}"/>
              </a:ext>
            </a:extLst>
          </p:cNvPr>
          <p:cNvSpPr txBox="1"/>
          <p:nvPr/>
        </p:nvSpPr>
        <p:spPr>
          <a:xfrm>
            <a:off x="4245429" y="1981200"/>
            <a:ext cx="3679371" cy="4062651"/>
          </a:xfrm>
          <a:prstGeom prst="rect">
            <a:avLst/>
          </a:prstGeom>
          <a:noFill/>
        </p:spPr>
        <p:txBody>
          <a:bodyPr wrap="square" rtlCol="0">
            <a:spAutoFit/>
          </a:bodyPr>
          <a:lstStyle/>
          <a:p>
            <a:pPr algn="ctr"/>
            <a:r>
              <a:rPr lang="en-GB" sz="2000" b="1" dirty="0">
                <a:solidFill>
                  <a:schemeClr val="bg1"/>
                </a:solidFill>
              </a:rPr>
              <a:t>Main Problem:</a:t>
            </a:r>
            <a:br>
              <a:rPr lang="en-GB" sz="2000" dirty="0">
                <a:solidFill>
                  <a:schemeClr val="bg1"/>
                </a:solidFill>
              </a:rPr>
            </a:br>
            <a:endParaRPr lang="en-GB" sz="2000" dirty="0">
              <a:solidFill>
                <a:schemeClr val="bg1"/>
              </a:solidFill>
            </a:endParaRPr>
          </a:p>
          <a:p>
            <a:pPr algn="ctr"/>
            <a:r>
              <a:rPr lang="en-GB" sz="2000" dirty="0">
                <a:solidFill>
                  <a:schemeClr val="bg1"/>
                </a:solidFill>
              </a:rPr>
              <a:t>- Declining In-Store Sales</a:t>
            </a:r>
          </a:p>
          <a:p>
            <a:pPr algn="ctr"/>
            <a:endParaRPr lang="en-GB" sz="2000" dirty="0">
              <a:solidFill>
                <a:schemeClr val="bg1"/>
              </a:solidFill>
            </a:endParaRPr>
          </a:p>
          <a:p>
            <a:pPr algn="ctr"/>
            <a:r>
              <a:rPr lang="en-GB" sz="2000" b="1" dirty="0">
                <a:solidFill>
                  <a:schemeClr val="bg1"/>
                </a:solidFill>
              </a:rPr>
              <a:t>Categories of causes identified:</a:t>
            </a:r>
          </a:p>
          <a:p>
            <a:pPr algn="ctr"/>
            <a:endParaRPr lang="en-GB" sz="2000" dirty="0">
              <a:solidFill>
                <a:schemeClr val="bg1"/>
              </a:solidFill>
            </a:endParaRPr>
          </a:p>
          <a:p>
            <a:pPr algn="ctr"/>
            <a:r>
              <a:rPr lang="en-GB" sz="2000" dirty="0">
                <a:solidFill>
                  <a:schemeClr val="bg1"/>
                </a:solidFill>
              </a:rPr>
              <a:t>- People</a:t>
            </a:r>
          </a:p>
          <a:p>
            <a:pPr algn="ctr"/>
            <a:r>
              <a:rPr lang="en-GB" sz="2000" dirty="0">
                <a:solidFill>
                  <a:schemeClr val="bg1"/>
                </a:solidFill>
              </a:rPr>
              <a:t>- Process</a:t>
            </a:r>
          </a:p>
          <a:p>
            <a:pPr algn="ctr"/>
            <a:r>
              <a:rPr lang="en-GB" sz="2000" dirty="0">
                <a:solidFill>
                  <a:schemeClr val="bg1"/>
                </a:solidFill>
              </a:rPr>
              <a:t>- Promotion</a:t>
            </a:r>
          </a:p>
          <a:p>
            <a:pPr algn="ctr"/>
            <a:r>
              <a:rPr lang="en-GB" sz="2000" dirty="0">
                <a:solidFill>
                  <a:schemeClr val="bg1"/>
                </a:solidFill>
              </a:rPr>
              <a:t>- Product</a:t>
            </a:r>
          </a:p>
          <a:p>
            <a:pPr algn="ctr"/>
            <a:r>
              <a:rPr lang="en-GB" sz="2000" dirty="0">
                <a:solidFill>
                  <a:schemeClr val="bg1"/>
                </a:solidFill>
              </a:rPr>
              <a:t>- Place</a:t>
            </a:r>
          </a:p>
          <a:p>
            <a:pPr algn="ctr"/>
            <a:r>
              <a:rPr lang="en-GB" sz="2000" dirty="0">
                <a:solidFill>
                  <a:schemeClr val="bg1"/>
                </a:solidFill>
              </a:rPr>
              <a:t>- Technology</a:t>
            </a:r>
          </a:p>
          <a:p>
            <a:endParaRPr lang="en-GB" dirty="0"/>
          </a:p>
        </p:txBody>
      </p:sp>
    </p:spTree>
    <p:extLst>
      <p:ext uri="{BB962C8B-B14F-4D97-AF65-F5344CB8AC3E}">
        <p14:creationId xmlns:p14="http://schemas.microsoft.com/office/powerpoint/2010/main" val="6785451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0" name="Table 29">
            <a:extLst>
              <a:ext uri="{FF2B5EF4-FFF2-40B4-BE49-F238E27FC236}">
                <a16:creationId xmlns:a16="http://schemas.microsoft.com/office/drawing/2014/main" id="{ED24884F-3851-B7D8-965D-5EAEF204EED7}"/>
              </a:ext>
            </a:extLst>
          </p:cNvPr>
          <p:cNvGraphicFramePr>
            <a:graphicFrameLocks noGrp="1"/>
          </p:cNvGraphicFramePr>
          <p:nvPr>
            <p:extLst>
              <p:ext uri="{D42A27DB-BD31-4B8C-83A1-F6EECF244321}">
                <p14:modId xmlns:p14="http://schemas.microsoft.com/office/powerpoint/2010/main" val="612016989"/>
              </p:ext>
            </p:extLst>
          </p:nvPr>
        </p:nvGraphicFramePr>
        <p:xfrm>
          <a:off x="1005113" y="1077686"/>
          <a:ext cx="9271002" cy="4626428"/>
        </p:xfrm>
        <a:graphic>
          <a:graphicData uri="http://schemas.openxmlformats.org/drawingml/2006/table">
            <a:tbl>
              <a:tblPr>
                <a:tableStyleId>{284E427A-3D55-4303-BF80-6455036E1DE7}</a:tableStyleId>
              </a:tblPr>
              <a:tblGrid>
                <a:gridCol w="9271002">
                  <a:extLst>
                    <a:ext uri="{9D8B030D-6E8A-4147-A177-3AD203B41FA5}">
                      <a16:colId xmlns:a16="http://schemas.microsoft.com/office/drawing/2014/main" val="2663634125"/>
                    </a:ext>
                  </a:extLst>
                </a:gridCol>
              </a:tblGrid>
              <a:tr h="4626428">
                <a:tc>
                  <a:txBody>
                    <a:bodyPr/>
                    <a:lstStyle/>
                    <a:p>
                      <a:endParaRPr lang="en-GB" dirty="0"/>
                    </a:p>
                  </a:txBody>
                  <a:tcPr/>
                </a:tc>
                <a:extLst>
                  <a:ext uri="{0D108BD9-81ED-4DB2-BD59-A6C34878D82A}">
                    <a16:rowId xmlns:a16="http://schemas.microsoft.com/office/drawing/2014/main" val="1976440036"/>
                  </a:ext>
                </a:extLst>
              </a:tr>
            </a:tbl>
          </a:graphicData>
        </a:graphic>
      </p:graphicFrame>
      <p:graphicFrame>
        <p:nvGraphicFramePr>
          <p:cNvPr id="32" name="Table 31">
            <a:extLst>
              <a:ext uri="{FF2B5EF4-FFF2-40B4-BE49-F238E27FC236}">
                <a16:creationId xmlns:a16="http://schemas.microsoft.com/office/drawing/2014/main" id="{45AEB38C-2C52-0BBB-114D-D12E7DC046E5}"/>
              </a:ext>
            </a:extLst>
          </p:cNvPr>
          <p:cNvGraphicFramePr>
            <a:graphicFrameLocks noGrp="1"/>
          </p:cNvGraphicFramePr>
          <p:nvPr>
            <p:extLst>
              <p:ext uri="{D42A27DB-BD31-4B8C-83A1-F6EECF244321}">
                <p14:modId xmlns:p14="http://schemas.microsoft.com/office/powerpoint/2010/main" val="4236038179"/>
              </p:ext>
            </p:extLst>
          </p:nvPr>
        </p:nvGraphicFramePr>
        <p:xfrm>
          <a:off x="1422400" y="1234798"/>
          <a:ext cx="1723571" cy="370840"/>
        </p:xfrm>
        <a:graphic>
          <a:graphicData uri="http://schemas.openxmlformats.org/drawingml/2006/table">
            <a:tbl>
              <a:tblPr firstRow="1" bandRow="1">
                <a:tableStyleId>{306799F8-075E-4A3A-A7F6-7FBC6576F1A4}</a:tableStyleId>
              </a:tblPr>
              <a:tblGrid>
                <a:gridCol w="1723571">
                  <a:extLst>
                    <a:ext uri="{9D8B030D-6E8A-4147-A177-3AD203B41FA5}">
                      <a16:colId xmlns:a16="http://schemas.microsoft.com/office/drawing/2014/main" val="841923479"/>
                    </a:ext>
                  </a:extLst>
                </a:gridCol>
              </a:tblGrid>
              <a:tr h="370840">
                <a:tc>
                  <a:txBody>
                    <a:bodyPr/>
                    <a:lstStyle/>
                    <a:p>
                      <a:pPr algn="ctr"/>
                      <a:r>
                        <a:rPr lang="en-GB" dirty="0"/>
                        <a:t>PEOPLE</a:t>
                      </a:r>
                    </a:p>
                  </a:txBody>
                  <a:tcPr/>
                </a:tc>
                <a:extLst>
                  <a:ext uri="{0D108BD9-81ED-4DB2-BD59-A6C34878D82A}">
                    <a16:rowId xmlns:a16="http://schemas.microsoft.com/office/drawing/2014/main" val="3119260669"/>
                  </a:ext>
                </a:extLst>
              </a:tr>
            </a:tbl>
          </a:graphicData>
        </a:graphic>
      </p:graphicFrame>
      <p:graphicFrame>
        <p:nvGraphicFramePr>
          <p:cNvPr id="33" name="Table 32">
            <a:extLst>
              <a:ext uri="{FF2B5EF4-FFF2-40B4-BE49-F238E27FC236}">
                <a16:creationId xmlns:a16="http://schemas.microsoft.com/office/drawing/2014/main" id="{B35149EA-09CA-CCE6-CFA8-5AC31263AACB}"/>
              </a:ext>
            </a:extLst>
          </p:cNvPr>
          <p:cNvGraphicFramePr>
            <a:graphicFrameLocks noGrp="1"/>
          </p:cNvGraphicFramePr>
          <p:nvPr>
            <p:extLst>
              <p:ext uri="{D42A27DB-BD31-4B8C-83A1-F6EECF244321}">
                <p14:modId xmlns:p14="http://schemas.microsoft.com/office/powerpoint/2010/main" val="4144389814"/>
              </p:ext>
            </p:extLst>
          </p:nvPr>
        </p:nvGraphicFramePr>
        <p:xfrm>
          <a:off x="4423228" y="1239033"/>
          <a:ext cx="1560285" cy="370840"/>
        </p:xfrm>
        <a:graphic>
          <a:graphicData uri="http://schemas.openxmlformats.org/drawingml/2006/table">
            <a:tbl>
              <a:tblPr firstRow="1" bandRow="1">
                <a:tableStyleId>{638B1855-1B75-4FBE-930C-398BA8C253C6}</a:tableStyleId>
              </a:tblPr>
              <a:tblGrid>
                <a:gridCol w="1560285">
                  <a:extLst>
                    <a:ext uri="{9D8B030D-6E8A-4147-A177-3AD203B41FA5}">
                      <a16:colId xmlns:a16="http://schemas.microsoft.com/office/drawing/2014/main" val="3380658635"/>
                    </a:ext>
                  </a:extLst>
                </a:gridCol>
              </a:tblGrid>
              <a:tr h="370840">
                <a:tc>
                  <a:txBody>
                    <a:bodyPr/>
                    <a:lstStyle/>
                    <a:p>
                      <a:pPr algn="ctr"/>
                      <a:r>
                        <a:rPr lang="en-GB" dirty="0"/>
                        <a:t>PROCESS</a:t>
                      </a:r>
                    </a:p>
                  </a:txBody>
                  <a:tcPr/>
                </a:tc>
                <a:extLst>
                  <a:ext uri="{0D108BD9-81ED-4DB2-BD59-A6C34878D82A}">
                    <a16:rowId xmlns:a16="http://schemas.microsoft.com/office/drawing/2014/main" val="4243212769"/>
                  </a:ext>
                </a:extLst>
              </a:tr>
            </a:tbl>
          </a:graphicData>
        </a:graphic>
      </p:graphicFrame>
      <p:graphicFrame>
        <p:nvGraphicFramePr>
          <p:cNvPr id="34" name="Table 33">
            <a:extLst>
              <a:ext uri="{FF2B5EF4-FFF2-40B4-BE49-F238E27FC236}">
                <a16:creationId xmlns:a16="http://schemas.microsoft.com/office/drawing/2014/main" id="{108568EE-56D2-DF68-4432-813313237DE0}"/>
              </a:ext>
            </a:extLst>
          </p:cNvPr>
          <p:cNvGraphicFramePr>
            <a:graphicFrameLocks noGrp="1"/>
          </p:cNvGraphicFramePr>
          <p:nvPr>
            <p:extLst>
              <p:ext uri="{D42A27DB-BD31-4B8C-83A1-F6EECF244321}">
                <p14:modId xmlns:p14="http://schemas.microsoft.com/office/powerpoint/2010/main" val="3560852095"/>
              </p:ext>
            </p:extLst>
          </p:nvPr>
        </p:nvGraphicFramePr>
        <p:xfrm>
          <a:off x="7060292" y="1234798"/>
          <a:ext cx="1560285" cy="370840"/>
        </p:xfrm>
        <a:graphic>
          <a:graphicData uri="http://schemas.openxmlformats.org/drawingml/2006/table">
            <a:tbl>
              <a:tblPr firstRow="1" bandRow="1">
                <a:tableStyleId>{18603FDC-E32A-4AB5-989C-0864C3EAD2B8}</a:tableStyleId>
              </a:tblPr>
              <a:tblGrid>
                <a:gridCol w="1560285">
                  <a:extLst>
                    <a:ext uri="{9D8B030D-6E8A-4147-A177-3AD203B41FA5}">
                      <a16:colId xmlns:a16="http://schemas.microsoft.com/office/drawing/2014/main" val="2946015914"/>
                    </a:ext>
                  </a:extLst>
                </a:gridCol>
              </a:tblGrid>
              <a:tr h="370840">
                <a:tc>
                  <a:txBody>
                    <a:bodyPr/>
                    <a:lstStyle/>
                    <a:p>
                      <a:pPr algn="ctr"/>
                      <a:r>
                        <a:rPr lang="en-GB" dirty="0"/>
                        <a:t>PROMOTION</a:t>
                      </a:r>
                    </a:p>
                  </a:txBody>
                  <a:tcPr/>
                </a:tc>
                <a:extLst>
                  <a:ext uri="{0D108BD9-81ED-4DB2-BD59-A6C34878D82A}">
                    <a16:rowId xmlns:a16="http://schemas.microsoft.com/office/drawing/2014/main" val="3504115371"/>
                  </a:ext>
                </a:extLst>
              </a:tr>
            </a:tbl>
          </a:graphicData>
        </a:graphic>
      </p:graphicFrame>
      <p:cxnSp>
        <p:nvCxnSpPr>
          <p:cNvPr id="37" name="Straight Connector 36">
            <a:extLst>
              <a:ext uri="{FF2B5EF4-FFF2-40B4-BE49-F238E27FC236}">
                <a16:creationId xmlns:a16="http://schemas.microsoft.com/office/drawing/2014/main" id="{F5F6BB1B-F68B-EFD9-081B-15AE2C0CB0E8}"/>
              </a:ext>
            </a:extLst>
          </p:cNvPr>
          <p:cNvCxnSpPr>
            <a:cxnSpLocks/>
          </p:cNvCxnSpPr>
          <p:nvPr/>
        </p:nvCxnSpPr>
        <p:spPr>
          <a:xfrm>
            <a:off x="2579914" y="1683772"/>
            <a:ext cx="816429" cy="17452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7258ED49-8C6F-3B6A-D501-F1D708D2D046}"/>
              </a:ext>
            </a:extLst>
          </p:cNvPr>
          <p:cNvCxnSpPr>
            <a:cxnSpLocks/>
          </p:cNvCxnSpPr>
          <p:nvPr/>
        </p:nvCxnSpPr>
        <p:spPr>
          <a:xfrm>
            <a:off x="5284560" y="1715467"/>
            <a:ext cx="637267" cy="171353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5DC4C184-EB52-E7A1-98CD-C317167961D7}"/>
              </a:ext>
            </a:extLst>
          </p:cNvPr>
          <p:cNvCxnSpPr>
            <a:cxnSpLocks/>
          </p:cNvCxnSpPr>
          <p:nvPr/>
        </p:nvCxnSpPr>
        <p:spPr>
          <a:xfrm>
            <a:off x="8061777" y="1650571"/>
            <a:ext cx="892628" cy="175726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1" name="Flowchart: Process 40">
            <a:extLst>
              <a:ext uri="{FF2B5EF4-FFF2-40B4-BE49-F238E27FC236}">
                <a16:creationId xmlns:a16="http://schemas.microsoft.com/office/drawing/2014/main" id="{CB71B707-B603-E4C8-32D2-564C6C92706C}"/>
              </a:ext>
            </a:extLst>
          </p:cNvPr>
          <p:cNvSpPr/>
          <p:nvPr/>
        </p:nvSpPr>
        <p:spPr>
          <a:xfrm>
            <a:off x="1709055" y="3428999"/>
            <a:ext cx="8425544" cy="78134"/>
          </a:xfrm>
          <a:prstGeom prst="flowChartProcess">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42" name="Straight Connector 41">
            <a:extLst>
              <a:ext uri="{FF2B5EF4-FFF2-40B4-BE49-F238E27FC236}">
                <a16:creationId xmlns:a16="http://schemas.microsoft.com/office/drawing/2014/main" id="{239FB2CA-4024-209D-6E6B-BD1226F0D0B0}"/>
              </a:ext>
            </a:extLst>
          </p:cNvPr>
          <p:cNvCxnSpPr>
            <a:cxnSpLocks/>
          </p:cNvCxnSpPr>
          <p:nvPr/>
        </p:nvCxnSpPr>
        <p:spPr>
          <a:xfrm flipH="1">
            <a:off x="2427514" y="3507133"/>
            <a:ext cx="968829" cy="157649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3041E8DB-B560-1ADA-530B-2F3917317379}"/>
              </a:ext>
            </a:extLst>
          </p:cNvPr>
          <p:cNvCxnSpPr>
            <a:cxnSpLocks/>
          </p:cNvCxnSpPr>
          <p:nvPr/>
        </p:nvCxnSpPr>
        <p:spPr>
          <a:xfrm flipH="1">
            <a:off x="8056334" y="3468066"/>
            <a:ext cx="898071" cy="1858193"/>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4B2D52C1-DFF5-04CC-5A30-E5DA72DAEDC5}"/>
              </a:ext>
            </a:extLst>
          </p:cNvPr>
          <p:cNvCxnSpPr>
            <a:cxnSpLocks/>
          </p:cNvCxnSpPr>
          <p:nvPr/>
        </p:nvCxnSpPr>
        <p:spPr>
          <a:xfrm flipH="1">
            <a:off x="5050971" y="3528299"/>
            <a:ext cx="859970" cy="17979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aphicFrame>
        <p:nvGraphicFramePr>
          <p:cNvPr id="55" name="Table 54">
            <a:extLst>
              <a:ext uri="{FF2B5EF4-FFF2-40B4-BE49-F238E27FC236}">
                <a16:creationId xmlns:a16="http://schemas.microsoft.com/office/drawing/2014/main" id="{7F9AD9AA-20F6-1F11-1CE6-80E45DF1C51E}"/>
              </a:ext>
            </a:extLst>
          </p:cNvPr>
          <p:cNvGraphicFramePr>
            <a:graphicFrameLocks noGrp="1"/>
          </p:cNvGraphicFramePr>
          <p:nvPr>
            <p:extLst>
              <p:ext uri="{D42A27DB-BD31-4B8C-83A1-F6EECF244321}">
                <p14:modId xmlns:p14="http://schemas.microsoft.com/office/powerpoint/2010/main" val="163765196"/>
              </p:ext>
            </p:extLst>
          </p:nvPr>
        </p:nvGraphicFramePr>
        <p:xfrm>
          <a:off x="1422400" y="5161762"/>
          <a:ext cx="1364343" cy="370840"/>
        </p:xfrm>
        <a:graphic>
          <a:graphicData uri="http://schemas.openxmlformats.org/drawingml/2006/table">
            <a:tbl>
              <a:tblPr firstRow="1" bandRow="1">
                <a:tableStyleId>{E269D01E-BC32-4049-B463-5C60D7B0CCD2}</a:tableStyleId>
              </a:tblPr>
              <a:tblGrid>
                <a:gridCol w="1364343">
                  <a:extLst>
                    <a:ext uri="{9D8B030D-6E8A-4147-A177-3AD203B41FA5}">
                      <a16:colId xmlns:a16="http://schemas.microsoft.com/office/drawing/2014/main" val="3285169786"/>
                    </a:ext>
                  </a:extLst>
                </a:gridCol>
              </a:tblGrid>
              <a:tr h="370840">
                <a:tc>
                  <a:txBody>
                    <a:bodyPr/>
                    <a:lstStyle/>
                    <a:p>
                      <a:pPr algn="ctr"/>
                      <a:r>
                        <a:rPr lang="en-GB" dirty="0"/>
                        <a:t>PRODUCT</a:t>
                      </a:r>
                    </a:p>
                  </a:txBody>
                  <a:tcPr/>
                </a:tc>
                <a:extLst>
                  <a:ext uri="{0D108BD9-81ED-4DB2-BD59-A6C34878D82A}">
                    <a16:rowId xmlns:a16="http://schemas.microsoft.com/office/drawing/2014/main" val="2676382387"/>
                  </a:ext>
                </a:extLst>
              </a:tr>
            </a:tbl>
          </a:graphicData>
        </a:graphic>
      </p:graphicFrame>
      <p:graphicFrame>
        <p:nvGraphicFramePr>
          <p:cNvPr id="56" name="Table 55">
            <a:extLst>
              <a:ext uri="{FF2B5EF4-FFF2-40B4-BE49-F238E27FC236}">
                <a16:creationId xmlns:a16="http://schemas.microsoft.com/office/drawing/2014/main" id="{191CF406-281D-3B3F-3F48-39CE26054D7E}"/>
              </a:ext>
            </a:extLst>
          </p:cNvPr>
          <p:cNvGraphicFramePr>
            <a:graphicFrameLocks noGrp="1"/>
          </p:cNvGraphicFramePr>
          <p:nvPr>
            <p:extLst>
              <p:ext uri="{D42A27DB-BD31-4B8C-83A1-F6EECF244321}">
                <p14:modId xmlns:p14="http://schemas.microsoft.com/office/powerpoint/2010/main" val="732490969"/>
              </p:ext>
            </p:extLst>
          </p:nvPr>
        </p:nvGraphicFramePr>
        <p:xfrm>
          <a:off x="4325709" y="5161762"/>
          <a:ext cx="1454605" cy="370840"/>
        </p:xfrm>
        <a:graphic>
          <a:graphicData uri="http://schemas.openxmlformats.org/drawingml/2006/table">
            <a:tbl>
              <a:tblPr firstRow="1" bandRow="1">
                <a:tableStyleId>{327F97BB-C833-4FB7-BDE5-3F7075034690}</a:tableStyleId>
              </a:tblPr>
              <a:tblGrid>
                <a:gridCol w="1454605">
                  <a:extLst>
                    <a:ext uri="{9D8B030D-6E8A-4147-A177-3AD203B41FA5}">
                      <a16:colId xmlns:a16="http://schemas.microsoft.com/office/drawing/2014/main" val="4206244915"/>
                    </a:ext>
                  </a:extLst>
                </a:gridCol>
              </a:tblGrid>
              <a:tr h="370840">
                <a:tc>
                  <a:txBody>
                    <a:bodyPr/>
                    <a:lstStyle/>
                    <a:p>
                      <a:r>
                        <a:rPr lang="en-GB" dirty="0"/>
                        <a:t>PLACE</a:t>
                      </a:r>
                    </a:p>
                  </a:txBody>
                  <a:tcPr/>
                </a:tc>
                <a:extLst>
                  <a:ext uri="{0D108BD9-81ED-4DB2-BD59-A6C34878D82A}">
                    <a16:rowId xmlns:a16="http://schemas.microsoft.com/office/drawing/2014/main" val="1882905901"/>
                  </a:ext>
                </a:extLst>
              </a:tr>
            </a:tbl>
          </a:graphicData>
        </a:graphic>
      </p:graphicFrame>
      <p:graphicFrame>
        <p:nvGraphicFramePr>
          <p:cNvPr id="57" name="Table 56">
            <a:extLst>
              <a:ext uri="{FF2B5EF4-FFF2-40B4-BE49-F238E27FC236}">
                <a16:creationId xmlns:a16="http://schemas.microsoft.com/office/drawing/2014/main" id="{C3B9A26A-BD4F-FD12-4880-3CD8D41E2019}"/>
              </a:ext>
            </a:extLst>
          </p:cNvPr>
          <p:cNvGraphicFramePr>
            <a:graphicFrameLocks noGrp="1"/>
          </p:cNvGraphicFramePr>
          <p:nvPr>
            <p:extLst>
              <p:ext uri="{D42A27DB-BD31-4B8C-83A1-F6EECF244321}">
                <p14:modId xmlns:p14="http://schemas.microsoft.com/office/powerpoint/2010/main" val="4020465809"/>
              </p:ext>
            </p:extLst>
          </p:nvPr>
        </p:nvGraphicFramePr>
        <p:xfrm>
          <a:off x="7367359" y="5140839"/>
          <a:ext cx="1689555" cy="370840"/>
        </p:xfrm>
        <a:graphic>
          <a:graphicData uri="http://schemas.openxmlformats.org/drawingml/2006/table">
            <a:tbl>
              <a:tblPr firstRow="1" bandRow="1">
                <a:tableStyleId>{D113A9D2-9D6B-4929-AA2D-F23B5EE8CBE7}</a:tableStyleId>
              </a:tblPr>
              <a:tblGrid>
                <a:gridCol w="1689555">
                  <a:extLst>
                    <a:ext uri="{9D8B030D-6E8A-4147-A177-3AD203B41FA5}">
                      <a16:colId xmlns:a16="http://schemas.microsoft.com/office/drawing/2014/main" val="981466805"/>
                    </a:ext>
                  </a:extLst>
                </a:gridCol>
              </a:tblGrid>
              <a:tr h="370840">
                <a:tc>
                  <a:txBody>
                    <a:bodyPr/>
                    <a:lstStyle/>
                    <a:p>
                      <a:r>
                        <a:rPr lang="en-GB" dirty="0"/>
                        <a:t>TECHNOLOGY</a:t>
                      </a:r>
                    </a:p>
                  </a:txBody>
                  <a:tcPr/>
                </a:tc>
                <a:extLst>
                  <a:ext uri="{0D108BD9-81ED-4DB2-BD59-A6C34878D82A}">
                    <a16:rowId xmlns:a16="http://schemas.microsoft.com/office/drawing/2014/main" val="810486775"/>
                  </a:ext>
                </a:extLst>
              </a:tr>
            </a:tbl>
          </a:graphicData>
        </a:graphic>
      </p:graphicFrame>
      <p:sp>
        <p:nvSpPr>
          <p:cNvPr id="58" name="TextBox 57">
            <a:extLst>
              <a:ext uri="{FF2B5EF4-FFF2-40B4-BE49-F238E27FC236}">
                <a16:creationId xmlns:a16="http://schemas.microsoft.com/office/drawing/2014/main" id="{D366AA5F-D114-1A96-D147-6392407DF60A}"/>
              </a:ext>
            </a:extLst>
          </p:cNvPr>
          <p:cNvSpPr txBox="1"/>
          <p:nvPr/>
        </p:nvSpPr>
        <p:spPr>
          <a:xfrm>
            <a:off x="1084490" y="1795293"/>
            <a:ext cx="2253342" cy="369332"/>
          </a:xfrm>
          <a:prstGeom prst="rect">
            <a:avLst/>
          </a:prstGeom>
          <a:noFill/>
        </p:spPr>
        <p:txBody>
          <a:bodyPr wrap="square" rtlCol="0">
            <a:spAutoFit/>
          </a:bodyPr>
          <a:lstStyle/>
          <a:p>
            <a:r>
              <a:rPr lang="en-GB" dirty="0">
                <a:solidFill>
                  <a:schemeClr val="bg1"/>
                </a:solidFill>
              </a:rPr>
              <a:t>Limited sales training </a:t>
            </a:r>
          </a:p>
        </p:txBody>
      </p:sp>
      <p:sp>
        <p:nvSpPr>
          <p:cNvPr id="59" name="TextBox 58">
            <a:extLst>
              <a:ext uri="{FF2B5EF4-FFF2-40B4-BE49-F238E27FC236}">
                <a16:creationId xmlns:a16="http://schemas.microsoft.com/office/drawing/2014/main" id="{732793B2-AD60-60F1-ABDB-A26ED065D68B}"/>
              </a:ext>
            </a:extLst>
          </p:cNvPr>
          <p:cNvSpPr txBox="1"/>
          <p:nvPr/>
        </p:nvSpPr>
        <p:spPr>
          <a:xfrm>
            <a:off x="1005113" y="2350105"/>
            <a:ext cx="2844801" cy="369332"/>
          </a:xfrm>
          <a:prstGeom prst="rect">
            <a:avLst/>
          </a:prstGeom>
          <a:noFill/>
        </p:spPr>
        <p:txBody>
          <a:bodyPr wrap="square" rtlCol="0">
            <a:spAutoFit/>
          </a:bodyPr>
          <a:lstStyle/>
          <a:p>
            <a:r>
              <a:rPr lang="en-GB" dirty="0">
                <a:solidFill>
                  <a:schemeClr val="bg1"/>
                </a:solidFill>
              </a:rPr>
              <a:t>Low customer engagement</a:t>
            </a:r>
          </a:p>
        </p:txBody>
      </p:sp>
      <p:sp>
        <p:nvSpPr>
          <p:cNvPr id="60" name="TextBox 59">
            <a:extLst>
              <a:ext uri="{FF2B5EF4-FFF2-40B4-BE49-F238E27FC236}">
                <a16:creationId xmlns:a16="http://schemas.microsoft.com/office/drawing/2014/main" id="{95C8CEFE-39F5-0E2C-DE91-87D8CCBF88AE}"/>
              </a:ext>
            </a:extLst>
          </p:cNvPr>
          <p:cNvSpPr txBox="1"/>
          <p:nvPr/>
        </p:nvSpPr>
        <p:spPr>
          <a:xfrm>
            <a:off x="4550229" y="1740070"/>
            <a:ext cx="1817914" cy="646331"/>
          </a:xfrm>
          <a:prstGeom prst="rect">
            <a:avLst/>
          </a:prstGeom>
          <a:noFill/>
        </p:spPr>
        <p:txBody>
          <a:bodyPr wrap="square" rtlCol="0">
            <a:spAutoFit/>
          </a:bodyPr>
          <a:lstStyle/>
          <a:p>
            <a:r>
              <a:rPr lang="en-GB" dirty="0">
                <a:solidFill>
                  <a:schemeClr val="bg1"/>
                </a:solidFill>
              </a:rPr>
              <a:t>Poor inventory planning</a:t>
            </a:r>
          </a:p>
        </p:txBody>
      </p:sp>
      <p:sp>
        <p:nvSpPr>
          <p:cNvPr id="61" name="TextBox 60">
            <a:extLst>
              <a:ext uri="{FF2B5EF4-FFF2-40B4-BE49-F238E27FC236}">
                <a16:creationId xmlns:a16="http://schemas.microsoft.com/office/drawing/2014/main" id="{CD44ACBE-0AD3-5A2E-0A33-D8CDD62FB428}"/>
              </a:ext>
            </a:extLst>
          </p:cNvPr>
          <p:cNvSpPr txBox="1"/>
          <p:nvPr/>
        </p:nvSpPr>
        <p:spPr>
          <a:xfrm>
            <a:off x="4503056" y="2488251"/>
            <a:ext cx="2307771" cy="646331"/>
          </a:xfrm>
          <a:prstGeom prst="rect">
            <a:avLst/>
          </a:prstGeom>
          <a:noFill/>
        </p:spPr>
        <p:txBody>
          <a:bodyPr wrap="square" rtlCol="0">
            <a:spAutoFit/>
          </a:bodyPr>
          <a:lstStyle/>
          <a:p>
            <a:r>
              <a:rPr lang="en-GB" dirty="0">
                <a:solidFill>
                  <a:schemeClr val="bg1"/>
                </a:solidFill>
              </a:rPr>
              <a:t>Limited promotional planning</a:t>
            </a:r>
          </a:p>
        </p:txBody>
      </p:sp>
      <p:sp>
        <p:nvSpPr>
          <p:cNvPr id="62" name="TextBox 61">
            <a:extLst>
              <a:ext uri="{FF2B5EF4-FFF2-40B4-BE49-F238E27FC236}">
                <a16:creationId xmlns:a16="http://schemas.microsoft.com/office/drawing/2014/main" id="{629A47CE-4692-5EFD-FFAE-B001AF97B91E}"/>
              </a:ext>
            </a:extLst>
          </p:cNvPr>
          <p:cNvSpPr txBox="1"/>
          <p:nvPr/>
        </p:nvSpPr>
        <p:spPr>
          <a:xfrm>
            <a:off x="7840434" y="1774370"/>
            <a:ext cx="2032909" cy="646331"/>
          </a:xfrm>
          <a:prstGeom prst="rect">
            <a:avLst/>
          </a:prstGeom>
          <a:noFill/>
        </p:spPr>
        <p:txBody>
          <a:bodyPr wrap="square" rtlCol="0">
            <a:spAutoFit/>
          </a:bodyPr>
          <a:lstStyle/>
          <a:p>
            <a:r>
              <a:rPr lang="en-GB" dirty="0">
                <a:solidFill>
                  <a:schemeClr val="bg1"/>
                </a:solidFill>
              </a:rPr>
              <a:t>Weak digital marketing</a:t>
            </a:r>
          </a:p>
        </p:txBody>
      </p:sp>
      <p:sp>
        <p:nvSpPr>
          <p:cNvPr id="63" name="TextBox 62">
            <a:extLst>
              <a:ext uri="{FF2B5EF4-FFF2-40B4-BE49-F238E27FC236}">
                <a16:creationId xmlns:a16="http://schemas.microsoft.com/office/drawing/2014/main" id="{4D1125B8-41F6-04E2-9E1E-62C2A9AECCCD}"/>
              </a:ext>
            </a:extLst>
          </p:cNvPr>
          <p:cNvSpPr txBox="1"/>
          <p:nvPr/>
        </p:nvSpPr>
        <p:spPr>
          <a:xfrm>
            <a:off x="7840434" y="2479036"/>
            <a:ext cx="1524000" cy="646331"/>
          </a:xfrm>
          <a:prstGeom prst="rect">
            <a:avLst/>
          </a:prstGeom>
          <a:noFill/>
        </p:spPr>
        <p:txBody>
          <a:bodyPr wrap="square" rtlCol="0">
            <a:spAutoFit/>
          </a:bodyPr>
          <a:lstStyle/>
          <a:p>
            <a:r>
              <a:rPr lang="en-GB" dirty="0">
                <a:solidFill>
                  <a:schemeClr val="bg1"/>
                </a:solidFill>
              </a:rPr>
              <a:t>No loyalty program</a:t>
            </a:r>
          </a:p>
        </p:txBody>
      </p:sp>
      <p:sp>
        <p:nvSpPr>
          <p:cNvPr id="64" name="TextBox 63">
            <a:extLst>
              <a:ext uri="{FF2B5EF4-FFF2-40B4-BE49-F238E27FC236}">
                <a16:creationId xmlns:a16="http://schemas.microsoft.com/office/drawing/2014/main" id="{51B5536A-2B39-1CF8-5E9A-1D99D8F1F8D3}"/>
              </a:ext>
            </a:extLst>
          </p:cNvPr>
          <p:cNvSpPr txBox="1"/>
          <p:nvPr/>
        </p:nvSpPr>
        <p:spPr>
          <a:xfrm>
            <a:off x="1479320" y="3677654"/>
            <a:ext cx="1763488" cy="646331"/>
          </a:xfrm>
          <a:prstGeom prst="rect">
            <a:avLst/>
          </a:prstGeom>
          <a:noFill/>
        </p:spPr>
        <p:txBody>
          <a:bodyPr wrap="square" rtlCol="0">
            <a:spAutoFit/>
          </a:bodyPr>
          <a:lstStyle/>
          <a:p>
            <a:r>
              <a:rPr lang="en-GB" dirty="0">
                <a:solidFill>
                  <a:schemeClr val="bg1"/>
                </a:solidFill>
              </a:rPr>
              <a:t>Limited innovation</a:t>
            </a:r>
          </a:p>
        </p:txBody>
      </p:sp>
      <p:sp>
        <p:nvSpPr>
          <p:cNvPr id="65" name="TextBox 64">
            <a:extLst>
              <a:ext uri="{FF2B5EF4-FFF2-40B4-BE49-F238E27FC236}">
                <a16:creationId xmlns:a16="http://schemas.microsoft.com/office/drawing/2014/main" id="{8354EBF7-99E8-723F-C9DC-3EE8FE4847C2}"/>
              </a:ext>
            </a:extLst>
          </p:cNvPr>
          <p:cNvSpPr txBox="1"/>
          <p:nvPr/>
        </p:nvSpPr>
        <p:spPr>
          <a:xfrm>
            <a:off x="1433286" y="4439899"/>
            <a:ext cx="1364343" cy="646331"/>
          </a:xfrm>
          <a:prstGeom prst="rect">
            <a:avLst/>
          </a:prstGeom>
          <a:noFill/>
        </p:spPr>
        <p:txBody>
          <a:bodyPr wrap="square" rtlCol="0">
            <a:spAutoFit/>
          </a:bodyPr>
          <a:lstStyle/>
          <a:p>
            <a:r>
              <a:rPr lang="en-GB" dirty="0">
                <a:solidFill>
                  <a:schemeClr val="bg1"/>
                </a:solidFill>
              </a:rPr>
              <a:t>Pricing not competitive</a:t>
            </a:r>
          </a:p>
        </p:txBody>
      </p:sp>
      <p:sp>
        <p:nvSpPr>
          <p:cNvPr id="66" name="TextBox 65">
            <a:extLst>
              <a:ext uri="{FF2B5EF4-FFF2-40B4-BE49-F238E27FC236}">
                <a16:creationId xmlns:a16="http://schemas.microsoft.com/office/drawing/2014/main" id="{B082A16B-D23E-9BBB-C318-CD354048BCB3}"/>
              </a:ext>
            </a:extLst>
          </p:cNvPr>
          <p:cNvSpPr txBox="1"/>
          <p:nvPr/>
        </p:nvSpPr>
        <p:spPr>
          <a:xfrm>
            <a:off x="4517117" y="3661047"/>
            <a:ext cx="1534886" cy="646331"/>
          </a:xfrm>
          <a:prstGeom prst="rect">
            <a:avLst/>
          </a:prstGeom>
          <a:noFill/>
        </p:spPr>
        <p:txBody>
          <a:bodyPr wrap="square" rtlCol="0">
            <a:spAutoFit/>
          </a:bodyPr>
          <a:lstStyle/>
          <a:p>
            <a:r>
              <a:rPr lang="en-GB" dirty="0">
                <a:solidFill>
                  <a:schemeClr val="bg1"/>
                </a:solidFill>
              </a:rPr>
              <a:t>Reduced foot traffic</a:t>
            </a:r>
          </a:p>
        </p:txBody>
      </p:sp>
      <p:sp>
        <p:nvSpPr>
          <p:cNvPr id="67" name="TextBox 66">
            <a:extLst>
              <a:ext uri="{FF2B5EF4-FFF2-40B4-BE49-F238E27FC236}">
                <a16:creationId xmlns:a16="http://schemas.microsoft.com/office/drawing/2014/main" id="{72A4D603-882B-53D0-1A90-5A32B1C63CB9}"/>
              </a:ext>
            </a:extLst>
          </p:cNvPr>
          <p:cNvSpPr txBox="1"/>
          <p:nvPr/>
        </p:nvSpPr>
        <p:spPr>
          <a:xfrm>
            <a:off x="4479471" y="4361765"/>
            <a:ext cx="1937657" cy="646331"/>
          </a:xfrm>
          <a:prstGeom prst="rect">
            <a:avLst/>
          </a:prstGeom>
          <a:noFill/>
        </p:spPr>
        <p:txBody>
          <a:bodyPr wrap="square" rtlCol="0">
            <a:spAutoFit/>
          </a:bodyPr>
          <a:lstStyle/>
          <a:p>
            <a:r>
              <a:rPr lang="en-GB" dirty="0">
                <a:solidFill>
                  <a:schemeClr val="bg1"/>
                </a:solidFill>
              </a:rPr>
              <a:t>Store location challenges</a:t>
            </a:r>
          </a:p>
        </p:txBody>
      </p:sp>
      <p:sp>
        <p:nvSpPr>
          <p:cNvPr id="68" name="TextBox 67">
            <a:extLst>
              <a:ext uri="{FF2B5EF4-FFF2-40B4-BE49-F238E27FC236}">
                <a16:creationId xmlns:a16="http://schemas.microsoft.com/office/drawing/2014/main" id="{CE2C9B9C-2FD3-732F-8D5C-934F57FCF29B}"/>
              </a:ext>
            </a:extLst>
          </p:cNvPr>
          <p:cNvSpPr txBox="1"/>
          <p:nvPr/>
        </p:nvSpPr>
        <p:spPr>
          <a:xfrm>
            <a:off x="8056334" y="3661047"/>
            <a:ext cx="1893209" cy="646331"/>
          </a:xfrm>
          <a:prstGeom prst="rect">
            <a:avLst/>
          </a:prstGeom>
          <a:noFill/>
        </p:spPr>
        <p:txBody>
          <a:bodyPr wrap="square" rtlCol="0">
            <a:spAutoFit/>
          </a:bodyPr>
          <a:lstStyle/>
          <a:p>
            <a:r>
              <a:rPr lang="en-GB" dirty="0">
                <a:solidFill>
                  <a:schemeClr val="bg1"/>
                </a:solidFill>
              </a:rPr>
              <a:t>No e-commerce platform</a:t>
            </a:r>
          </a:p>
        </p:txBody>
      </p:sp>
      <p:sp>
        <p:nvSpPr>
          <p:cNvPr id="69" name="TextBox 68">
            <a:extLst>
              <a:ext uri="{FF2B5EF4-FFF2-40B4-BE49-F238E27FC236}">
                <a16:creationId xmlns:a16="http://schemas.microsoft.com/office/drawing/2014/main" id="{2BABE008-DC60-6D4C-9FD9-2F6DD1273270}"/>
              </a:ext>
            </a:extLst>
          </p:cNvPr>
          <p:cNvSpPr txBox="1"/>
          <p:nvPr/>
        </p:nvSpPr>
        <p:spPr>
          <a:xfrm>
            <a:off x="8045900" y="4427279"/>
            <a:ext cx="1817009" cy="646331"/>
          </a:xfrm>
          <a:prstGeom prst="rect">
            <a:avLst/>
          </a:prstGeom>
          <a:noFill/>
        </p:spPr>
        <p:txBody>
          <a:bodyPr wrap="square" rtlCol="0">
            <a:spAutoFit/>
          </a:bodyPr>
          <a:lstStyle/>
          <a:p>
            <a:r>
              <a:rPr lang="en-GB" dirty="0">
                <a:solidFill>
                  <a:schemeClr val="bg1"/>
                </a:solidFill>
              </a:rPr>
              <a:t>No customer data tracking</a:t>
            </a:r>
          </a:p>
        </p:txBody>
      </p:sp>
      <p:sp>
        <p:nvSpPr>
          <p:cNvPr id="70" name="TextBox 69">
            <a:extLst>
              <a:ext uri="{FF2B5EF4-FFF2-40B4-BE49-F238E27FC236}">
                <a16:creationId xmlns:a16="http://schemas.microsoft.com/office/drawing/2014/main" id="{B8E0F3E9-1A89-C475-E201-6F2D6BB2A6E7}"/>
              </a:ext>
            </a:extLst>
          </p:cNvPr>
          <p:cNvSpPr txBox="1"/>
          <p:nvPr/>
        </p:nvSpPr>
        <p:spPr>
          <a:xfrm>
            <a:off x="2351314" y="272143"/>
            <a:ext cx="8697686" cy="646331"/>
          </a:xfrm>
          <a:prstGeom prst="rect">
            <a:avLst/>
          </a:prstGeom>
          <a:noFill/>
        </p:spPr>
        <p:txBody>
          <a:bodyPr wrap="square" rtlCol="0">
            <a:spAutoFit/>
          </a:bodyPr>
          <a:lstStyle/>
          <a:p>
            <a:pPr algn="ctr"/>
            <a:r>
              <a:rPr lang="en-GB" sz="3600" b="1" u="sng" dirty="0">
                <a:solidFill>
                  <a:schemeClr val="bg1"/>
                </a:solidFill>
              </a:rPr>
              <a:t>Application of Cause-and-Effect</a:t>
            </a:r>
          </a:p>
        </p:txBody>
      </p:sp>
      <p:sp>
        <p:nvSpPr>
          <p:cNvPr id="71" name="TextBox 70">
            <a:extLst>
              <a:ext uri="{FF2B5EF4-FFF2-40B4-BE49-F238E27FC236}">
                <a16:creationId xmlns:a16="http://schemas.microsoft.com/office/drawing/2014/main" id="{C8FD5A1C-F736-17B0-189C-E8D37EF27A1F}"/>
              </a:ext>
            </a:extLst>
          </p:cNvPr>
          <p:cNvSpPr txBox="1"/>
          <p:nvPr/>
        </p:nvSpPr>
        <p:spPr>
          <a:xfrm>
            <a:off x="10276115" y="391886"/>
            <a:ext cx="1447799" cy="307777"/>
          </a:xfrm>
          <a:prstGeom prst="rect">
            <a:avLst/>
          </a:prstGeom>
          <a:noFill/>
        </p:spPr>
        <p:txBody>
          <a:bodyPr wrap="square" rtlCol="0">
            <a:spAutoFit/>
          </a:bodyPr>
          <a:lstStyle/>
          <a:p>
            <a:r>
              <a:rPr lang="en-GB" sz="1400" b="1" i="1" dirty="0" err="1">
                <a:solidFill>
                  <a:schemeClr val="bg1"/>
                </a:solidFill>
              </a:rPr>
              <a:t>sixsigmadsi</a:t>
            </a:r>
            <a:endParaRPr lang="en-GB" sz="1400" b="1" i="1" dirty="0">
              <a:solidFill>
                <a:schemeClr val="bg1"/>
              </a:solidFill>
            </a:endParaRPr>
          </a:p>
        </p:txBody>
      </p:sp>
    </p:spTree>
    <p:extLst>
      <p:ext uri="{BB962C8B-B14F-4D97-AF65-F5344CB8AC3E}">
        <p14:creationId xmlns:p14="http://schemas.microsoft.com/office/powerpoint/2010/main" val="2122539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 name="TextBox 28">
            <a:extLst>
              <a:ext uri="{FF2B5EF4-FFF2-40B4-BE49-F238E27FC236}">
                <a16:creationId xmlns:a16="http://schemas.microsoft.com/office/drawing/2014/main" id="{ADC9E4D6-4036-0135-68F3-1673DF700D7F}"/>
              </a:ext>
            </a:extLst>
          </p:cNvPr>
          <p:cNvSpPr txBox="1"/>
          <p:nvPr/>
        </p:nvSpPr>
        <p:spPr>
          <a:xfrm>
            <a:off x="4027714" y="1752600"/>
            <a:ext cx="5050972" cy="3139321"/>
          </a:xfrm>
          <a:prstGeom prst="rect">
            <a:avLst/>
          </a:prstGeom>
          <a:noFill/>
        </p:spPr>
        <p:txBody>
          <a:bodyPr wrap="square" rtlCol="0">
            <a:spAutoFit/>
          </a:bodyPr>
          <a:lstStyle/>
          <a:p>
            <a:r>
              <a:rPr lang="en-GB" b="1" u="sng" dirty="0">
                <a:solidFill>
                  <a:schemeClr val="bg1"/>
                </a:solidFill>
              </a:rPr>
              <a:t>Summary of Insights</a:t>
            </a:r>
          </a:p>
          <a:p>
            <a:endParaRPr lang="en-GB" dirty="0">
              <a:solidFill>
                <a:schemeClr val="bg1"/>
              </a:solidFill>
            </a:endParaRPr>
          </a:p>
          <a:p>
            <a:r>
              <a:rPr lang="en-GB" dirty="0">
                <a:solidFill>
                  <a:schemeClr val="bg1"/>
                </a:solidFill>
              </a:rPr>
              <a:t>- Sales decline driven by internal and external factors.</a:t>
            </a:r>
          </a:p>
          <a:p>
            <a:r>
              <a:rPr lang="en-GB" dirty="0">
                <a:solidFill>
                  <a:schemeClr val="bg1"/>
                </a:solidFill>
              </a:rPr>
              <a:t>- Strong impact from technological change.</a:t>
            </a:r>
          </a:p>
          <a:p>
            <a:r>
              <a:rPr lang="en-GB" dirty="0">
                <a:solidFill>
                  <a:schemeClr val="bg1"/>
                </a:solidFill>
              </a:rPr>
              <a:t>- Economic pressure affecting consumer spending.</a:t>
            </a:r>
          </a:p>
          <a:p>
            <a:r>
              <a:rPr lang="en-GB" dirty="0">
                <a:solidFill>
                  <a:schemeClr val="bg1"/>
                </a:solidFill>
              </a:rPr>
              <a:t>- Digital strategy gap identified.</a:t>
            </a:r>
          </a:p>
          <a:p>
            <a:r>
              <a:rPr lang="en-GB" dirty="0">
                <a:solidFill>
                  <a:schemeClr val="bg1"/>
                </a:solidFill>
              </a:rPr>
              <a:t>- Marketing and operational improvements required.</a:t>
            </a:r>
          </a:p>
          <a:p>
            <a:endParaRPr lang="en-GB" dirty="0"/>
          </a:p>
        </p:txBody>
      </p:sp>
      <p:sp>
        <p:nvSpPr>
          <p:cNvPr id="30" name="TextBox 29">
            <a:extLst>
              <a:ext uri="{FF2B5EF4-FFF2-40B4-BE49-F238E27FC236}">
                <a16:creationId xmlns:a16="http://schemas.microsoft.com/office/drawing/2014/main" id="{30CFCB56-C8BE-AEC8-ED77-5AC7E2822A9B}"/>
              </a:ext>
            </a:extLst>
          </p:cNvPr>
          <p:cNvSpPr txBox="1"/>
          <p:nvPr/>
        </p:nvSpPr>
        <p:spPr>
          <a:xfrm>
            <a:off x="2639785" y="315686"/>
            <a:ext cx="6912429" cy="830997"/>
          </a:xfrm>
          <a:prstGeom prst="rect">
            <a:avLst/>
          </a:prstGeom>
          <a:noFill/>
        </p:spPr>
        <p:txBody>
          <a:bodyPr wrap="square" rtlCol="0">
            <a:spAutoFit/>
          </a:bodyPr>
          <a:lstStyle/>
          <a:p>
            <a:pPr algn="ctr"/>
            <a:r>
              <a:rPr lang="en-GB" sz="4800" b="1" u="sng" dirty="0">
                <a:solidFill>
                  <a:schemeClr val="bg1"/>
                </a:solidFill>
              </a:rPr>
              <a:t>Key findings</a:t>
            </a:r>
          </a:p>
        </p:txBody>
      </p:sp>
    </p:spTree>
    <p:extLst>
      <p:ext uri="{BB962C8B-B14F-4D97-AF65-F5344CB8AC3E}">
        <p14:creationId xmlns:p14="http://schemas.microsoft.com/office/powerpoint/2010/main" val="22243473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FF7115F-FC81-18E5-63F9-07D339A19E58}"/>
              </a:ext>
            </a:extLst>
          </p:cNvPr>
          <p:cNvSpPr txBox="1"/>
          <p:nvPr/>
        </p:nvSpPr>
        <p:spPr>
          <a:xfrm>
            <a:off x="2933700" y="373156"/>
            <a:ext cx="6324600" cy="1077218"/>
          </a:xfrm>
          <a:prstGeom prst="rect">
            <a:avLst/>
          </a:prstGeom>
          <a:noFill/>
        </p:spPr>
        <p:txBody>
          <a:bodyPr wrap="square" rtlCol="0">
            <a:spAutoFit/>
          </a:bodyPr>
          <a:lstStyle/>
          <a:p>
            <a:pPr algn="ctr"/>
            <a:r>
              <a:rPr lang="en-GB" sz="3200" dirty="0">
                <a:solidFill>
                  <a:schemeClr val="bg1"/>
                </a:solidFill>
              </a:rPr>
              <a:t>Thank you for listening</a:t>
            </a:r>
          </a:p>
          <a:p>
            <a:pPr algn="ctr"/>
            <a:r>
              <a:rPr lang="en-GB" sz="3200" dirty="0">
                <a:solidFill>
                  <a:schemeClr val="bg1"/>
                </a:solidFill>
              </a:rPr>
              <a:t>Any questions? </a:t>
            </a:r>
          </a:p>
        </p:txBody>
      </p:sp>
      <p:pic>
        <p:nvPicPr>
          <p:cNvPr id="1030" name="Picture 6" descr="Appreciation Card friendship notes ...">
            <a:extLst>
              <a:ext uri="{FF2B5EF4-FFF2-40B4-BE49-F238E27FC236}">
                <a16:creationId xmlns:a16="http://schemas.microsoft.com/office/drawing/2014/main" id="{61DF0507-C60D-6640-34B3-DA4FA2D4848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2623" y="2366299"/>
            <a:ext cx="3697468" cy="38145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73132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TextBox 23">
            <a:extLst>
              <a:ext uri="{FF2B5EF4-FFF2-40B4-BE49-F238E27FC236}">
                <a16:creationId xmlns:a16="http://schemas.microsoft.com/office/drawing/2014/main" id="{C35A210A-A04A-3D69-8143-DAD8F0082E9C}"/>
              </a:ext>
            </a:extLst>
          </p:cNvPr>
          <p:cNvSpPr txBox="1"/>
          <p:nvPr/>
        </p:nvSpPr>
        <p:spPr>
          <a:xfrm>
            <a:off x="2509935" y="270587"/>
            <a:ext cx="7492482" cy="646331"/>
          </a:xfrm>
          <a:prstGeom prst="rect">
            <a:avLst/>
          </a:prstGeom>
          <a:noFill/>
        </p:spPr>
        <p:txBody>
          <a:bodyPr wrap="square" rtlCol="0">
            <a:spAutoFit/>
          </a:bodyPr>
          <a:lstStyle/>
          <a:p>
            <a:pPr algn="ctr"/>
            <a:r>
              <a:rPr lang="en-GB" sz="3600" b="1" u="sng" dirty="0">
                <a:solidFill>
                  <a:schemeClr val="bg1"/>
                </a:solidFill>
              </a:rPr>
              <a:t>References</a:t>
            </a:r>
            <a:r>
              <a:rPr lang="en-GB" sz="3600" dirty="0"/>
              <a:t> </a:t>
            </a:r>
          </a:p>
        </p:txBody>
      </p:sp>
      <p:sp>
        <p:nvSpPr>
          <p:cNvPr id="32" name="TextBox 31">
            <a:extLst>
              <a:ext uri="{FF2B5EF4-FFF2-40B4-BE49-F238E27FC236}">
                <a16:creationId xmlns:a16="http://schemas.microsoft.com/office/drawing/2014/main" id="{F044C171-7271-8174-E1F2-E4EE2E84D390}"/>
              </a:ext>
            </a:extLst>
          </p:cNvPr>
          <p:cNvSpPr txBox="1"/>
          <p:nvPr/>
        </p:nvSpPr>
        <p:spPr>
          <a:xfrm>
            <a:off x="1348274" y="1224848"/>
            <a:ext cx="9815804" cy="4801314"/>
          </a:xfrm>
          <a:prstGeom prst="rect">
            <a:avLst/>
          </a:prstGeom>
          <a:noFill/>
        </p:spPr>
        <p:txBody>
          <a:bodyPr wrap="square" rtlCol="0">
            <a:spAutoFit/>
          </a:bodyPr>
          <a:lstStyle/>
          <a:p>
            <a:r>
              <a:rPr lang="en-GB" dirty="0">
                <a:solidFill>
                  <a:schemeClr val="bg1"/>
                </a:solidFill>
              </a:rPr>
              <a:t>International Fresh Produce Association (2026) 2025 Floral industry Trends: A comprehensive Look Back &amp; Forward. Accessed from </a:t>
            </a:r>
            <a:r>
              <a:rPr lang="en-GB" dirty="0">
                <a:solidFill>
                  <a:schemeClr val="bg1"/>
                </a:solidFill>
                <a:hlinkClick r:id="rId3"/>
              </a:rPr>
              <a:t>https://www.freshproduce.com/resources/floral/2025-floral-industry-trends/</a:t>
            </a:r>
            <a:r>
              <a:rPr lang="en-GB" dirty="0">
                <a:solidFill>
                  <a:schemeClr val="bg1"/>
                </a:solidFill>
              </a:rPr>
              <a:t> 14/02/2026</a:t>
            </a:r>
          </a:p>
          <a:p>
            <a:endParaRPr lang="en-GB" dirty="0">
              <a:solidFill>
                <a:schemeClr val="bg1"/>
              </a:solidFill>
            </a:endParaRPr>
          </a:p>
          <a:p>
            <a:r>
              <a:rPr lang="en-GB" dirty="0">
                <a:solidFill>
                  <a:schemeClr val="bg1"/>
                </a:solidFill>
              </a:rPr>
              <a:t>The Chartered Institute of Personnel and Development 2026. Accessed from </a:t>
            </a:r>
            <a:r>
              <a:rPr lang="en-GB" dirty="0">
                <a:solidFill>
                  <a:schemeClr val="bg1"/>
                </a:solidFill>
                <a:hlinkClick r:id="rId4"/>
              </a:rPr>
              <a:t>https://www.cipd.org/en/knowledge/factsheets/pestle-analysis-factsheet/</a:t>
            </a:r>
            <a:r>
              <a:rPr lang="en-GB" dirty="0">
                <a:solidFill>
                  <a:schemeClr val="bg1"/>
                </a:solidFill>
              </a:rPr>
              <a:t> 14/02/2026</a:t>
            </a:r>
          </a:p>
          <a:p>
            <a:endParaRPr lang="en-GB" dirty="0">
              <a:solidFill>
                <a:schemeClr val="bg1"/>
              </a:solidFill>
            </a:endParaRPr>
          </a:p>
          <a:p>
            <a:r>
              <a:rPr lang="en-GB" dirty="0">
                <a:solidFill>
                  <a:schemeClr val="bg1"/>
                </a:solidFill>
              </a:rPr>
              <a:t>Pestel Analysis Factsheet. Accessed from </a:t>
            </a:r>
            <a:r>
              <a:rPr lang="en-GB" dirty="0">
                <a:solidFill>
                  <a:schemeClr val="bg1"/>
                </a:solidFill>
                <a:hlinkClick r:id="rId5"/>
              </a:rPr>
              <a:t>https://www.cipd.org/globalassets/media/knowledge/knowledge-hub/factsheets/pestle-analysis-factsheet_20221230T092611.pdf</a:t>
            </a:r>
            <a:r>
              <a:rPr lang="en-GB" dirty="0">
                <a:solidFill>
                  <a:schemeClr val="bg1"/>
                </a:solidFill>
              </a:rPr>
              <a:t> 14/02/2026</a:t>
            </a:r>
          </a:p>
          <a:p>
            <a:endParaRPr lang="en-GB" dirty="0">
              <a:solidFill>
                <a:schemeClr val="bg1"/>
              </a:solidFill>
            </a:endParaRPr>
          </a:p>
          <a:p>
            <a:r>
              <a:rPr lang="en-GB" dirty="0">
                <a:solidFill>
                  <a:schemeClr val="bg1"/>
                </a:solidFill>
              </a:rPr>
              <a:t>Hiscox Pestel. Accessed from </a:t>
            </a:r>
            <a:r>
              <a:rPr lang="en-GB" dirty="0">
                <a:solidFill>
                  <a:schemeClr val="bg1"/>
                </a:solidFill>
                <a:hlinkClick r:id="rId6"/>
              </a:rPr>
              <a:t>https://www.hiscox.co.uk/business-blog/small-business-guide-to-completing-a-pestle-analysis</a:t>
            </a:r>
            <a:r>
              <a:rPr lang="en-GB" dirty="0">
                <a:solidFill>
                  <a:schemeClr val="bg1"/>
                </a:solidFill>
              </a:rPr>
              <a:t> 14/02/2026</a:t>
            </a:r>
          </a:p>
          <a:p>
            <a:endParaRPr lang="en-GB" dirty="0">
              <a:solidFill>
                <a:schemeClr val="bg1"/>
              </a:solidFill>
            </a:endParaRPr>
          </a:p>
          <a:p>
            <a:r>
              <a:rPr lang="en-GB" dirty="0" err="1">
                <a:solidFill>
                  <a:schemeClr val="bg1"/>
                </a:solidFill>
              </a:rPr>
              <a:t>Sixsigmadsi</a:t>
            </a:r>
            <a:r>
              <a:rPr lang="en-GB" dirty="0">
                <a:solidFill>
                  <a:schemeClr val="bg1"/>
                </a:solidFill>
              </a:rPr>
              <a:t>. Accessed from </a:t>
            </a:r>
            <a:r>
              <a:rPr lang="en-GB" dirty="0">
                <a:solidFill>
                  <a:schemeClr val="bg1"/>
                </a:solidFill>
                <a:hlinkClick r:id="rId7"/>
              </a:rPr>
              <a:t>https://sixsigmadsi.com/what-is-the-cause-and-effect-analysis/</a:t>
            </a:r>
            <a:r>
              <a:rPr lang="en-GB" dirty="0">
                <a:solidFill>
                  <a:schemeClr val="bg1"/>
                </a:solidFill>
              </a:rPr>
              <a:t> 14/02/2026</a:t>
            </a:r>
          </a:p>
          <a:p>
            <a:endParaRPr lang="en-GB" dirty="0">
              <a:solidFill>
                <a:schemeClr val="bg1"/>
              </a:solidFill>
            </a:endParaRPr>
          </a:p>
        </p:txBody>
      </p:sp>
    </p:spTree>
    <p:extLst>
      <p:ext uri="{BB962C8B-B14F-4D97-AF65-F5344CB8AC3E}">
        <p14:creationId xmlns:p14="http://schemas.microsoft.com/office/powerpoint/2010/main" val="2589939560"/>
      </p:ext>
    </p:extLst>
  </p:cSld>
  <p:clrMapOvr>
    <a:masterClrMapping/>
  </p:clrMapOvr>
</p:sld>
</file>

<file path=ppt/theme/theme1.xml><?xml version="1.0" encoding="utf-8"?>
<a:theme xmlns:a="http://schemas.openxmlformats.org/drawingml/2006/main" name="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F66A90A-9146-4A69-9CBB-F93429A11E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231B41D-C4DE-41D5-B883-BFE1CC1FFE9C}">
  <ds:schemaRefs>
    <ds:schemaRef ds:uri="http://schemas.microsoft.com/sharepoint/v3"/>
    <ds:schemaRef ds:uri="http://purl.org/dc/terms/"/>
    <ds:schemaRef ds:uri="http://schemas.openxmlformats.org/package/2006/metadata/core-properties"/>
    <ds:schemaRef ds:uri="6dc4bcd6-49db-4c07-9060-8acfc67cef9f"/>
    <ds:schemaRef ds:uri="http://schemas.microsoft.com/office/2006/documentManagement/types"/>
    <ds:schemaRef ds:uri="http://schemas.microsoft.com/office/infopath/2007/PartnerControls"/>
    <ds:schemaRef ds:uri="fb0879af-3eba-417a-a55a-ffe6dcd6ca77"/>
    <ds:schemaRef ds:uri="http://purl.org/dc/elements/1.1/"/>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11E645E5-0105-4597-A6C9-FF428BAEF1D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{815999AD-9900-43A3-A063-112309446202}tf33968143_win32</Template>
  <TotalTime>144</TotalTime>
  <Words>825</Words>
  <Application>Microsoft Office PowerPoint</Application>
  <PresentationFormat>Widescreen</PresentationFormat>
  <Paragraphs>169</Paragraphs>
  <Slides>12</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Book Antiqua</vt:lpstr>
      <vt:lpstr>Calibri</vt:lpstr>
      <vt:lpstr>Franklin Gothic Book</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Emil Frei GmbH &amp; Co. KG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Powell, Craig</dc:creator>
  <cp:lastModifiedBy>Powell, Craig</cp:lastModifiedBy>
  <cp:revision>3</cp:revision>
  <dcterms:created xsi:type="dcterms:W3CDTF">2026-02-14T09:18:08Z</dcterms:created>
  <dcterms:modified xsi:type="dcterms:W3CDTF">2026-02-15T15:04:05Z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y fmtid="{D5CDD505-2E9C-101B-9397-08002B2CF9AE}" pid="3" name="MSIP_Label_defa4170-0d19-0005-0004-bc88714345d2_Enabled">
    <vt:lpwstr>true</vt:lpwstr>
  </property>
  <property fmtid="{D5CDD505-2E9C-101B-9397-08002B2CF9AE}" pid="4" name="MSIP_Label_defa4170-0d19-0005-0004-bc88714345d2_SetDate">
    <vt:lpwstr>2026-02-14T10:34:42Z</vt:lpwstr>
  </property>
  <property fmtid="{D5CDD505-2E9C-101B-9397-08002B2CF9AE}" pid="5" name="MSIP_Label_defa4170-0d19-0005-0004-bc88714345d2_Method">
    <vt:lpwstr>Standard</vt:lpwstr>
  </property>
  <property fmtid="{D5CDD505-2E9C-101B-9397-08002B2CF9AE}" pid="6" name="MSIP_Label_defa4170-0d19-0005-0004-bc88714345d2_Name">
    <vt:lpwstr>defa4170-0d19-0005-0004-bc88714345d2</vt:lpwstr>
  </property>
  <property fmtid="{D5CDD505-2E9C-101B-9397-08002B2CF9AE}" pid="7" name="MSIP_Label_defa4170-0d19-0005-0004-bc88714345d2_SiteId">
    <vt:lpwstr>f318c083-6356-4963-856a-4cc327c6817c</vt:lpwstr>
  </property>
  <property fmtid="{D5CDD505-2E9C-101B-9397-08002B2CF9AE}" pid="8" name="MSIP_Label_defa4170-0d19-0005-0004-bc88714345d2_ActionId">
    <vt:lpwstr>1582f352-7f24-40d3-be9d-9feebddc3113</vt:lpwstr>
  </property>
  <property fmtid="{D5CDD505-2E9C-101B-9397-08002B2CF9AE}" pid="9" name="MSIP_Label_defa4170-0d19-0005-0004-bc88714345d2_ContentBits">
    <vt:lpwstr>0</vt:lpwstr>
  </property>
  <property fmtid="{D5CDD505-2E9C-101B-9397-08002B2CF9AE}" pid="10" name="MSIP_Label_defa4170-0d19-0005-0004-bc88714345d2_Tag">
    <vt:lpwstr>10, 3, 0, 1</vt:lpwstr>
  </property>
</Properties>
</file>