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8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D5435B-EE6A-4F6C-9FCE-3B63D9A2776A}" v="107" dt="2026-03-09T16:35:56.6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100" d="100"/>
          <a:sy n="100" d="100"/>
        </p:scale>
        <p:origin x="62" y="-5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mytro Kuzmich" userId="ae183d975c2960ef" providerId="LiveId" clId="{B81E6EF3-6751-4747-A46E-1D50519E7546}"/>
    <pc:docChg chg="undo redo custSel addSld delSld modSld">
      <pc:chgData name="Dmytro Kuzmich" userId="ae183d975c2960ef" providerId="LiveId" clId="{B81E6EF3-6751-4747-A46E-1D50519E7546}" dt="2026-03-09T16:41:32.492" v="3435" actId="14100"/>
      <pc:docMkLst>
        <pc:docMk/>
      </pc:docMkLst>
      <pc:sldChg chg="modSp mod">
        <pc:chgData name="Dmytro Kuzmich" userId="ae183d975c2960ef" providerId="LiveId" clId="{B81E6EF3-6751-4747-A46E-1D50519E7546}" dt="2026-02-23T17:21:57.698" v="1808" actId="1076"/>
        <pc:sldMkLst>
          <pc:docMk/>
          <pc:sldMk cId="2563627717" sldId="256"/>
        </pc:sldMkLst>
        <pc:spChg chg="mod">
          <ac:chgData name="Dmytro Kuzmich" userId="ae183d975c2960ef" providerId="LiveId" clId="{B81E6EF3-6751-4747-A46E-1D50519E7546}" dt="2026-02-23T17:21:57.698" v="1808" actId="1076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mod">
        <pc:chgData name="Dmytro Kuzmich" userId="ae183d975c2960ef" providerId="LiveId" clId="{B81E6EF3-6751-4747-A46E-1D50519E7546}" dt="2026-03-09T15:20:41.273" v="2486" actId="20577"/>
        <pc:sldMkLst>
          <pc:docMk/>
          <pc:sldMk cId="2897957523" sldId="258"/>
        </pc:sldMkLst>
        <pc:spChg chg="mod">
          <ac:chgData name="Dmytro Kuzmich" userId="ae183d975c2960ef" providerId="LiveId" clId="{B81E6EF3-6751-4747-A46E-1D50519E7546}" dt="2026-03-09T15:19:11.611" v="2264" actId="1076"/>
          <ac:spMkLst>
            <pc:docMk/>
            <pc:sldMk cId="2897957523" sldId="258"/>
            <ac:spMk id="2" creationId="{4351C092-CB50-5179-72FB-94CBECED5425}"/>
          </ac:spMkLst>
        </pc:spChg>
        <pc:spChg chg="add mod">
          <ac:chgData name="Dmytro Kuzmich" userId="ae183d975c2960ef" providerId="LiveId" clId="{B81E6EF3-6751-4747-A46E-1D50519E7546}" dt="2026-03-09T15:20:41.273" v="2486" actId="20577"/>
          <ac:spMkLst>
            <pc:docMk/>
            <pc:sldMk cId="2897957523" sldId="258"/>
            <ac:spMk id="5" creationId="{E40B77BE-5F39-9AD1-30A1-4CA94F4BEE2F}"/>
          </ac:spMkLst>
        </pc:spChg>
      </pc:sldChg>
      <pc:sldChg chg="modSp mod">
        <pc:chgData name="Dmytro Kuzmich" userId="ae183d975c2960ef" providerId="LiveId" clId="{B81E6EF3-6751-4747-A46E-1D50519E7546}" dt="2026-02-23T17:05:39.974" v="612" actId="2711"/>
        <pc:sldMkLst>
          <pc:docMk/>
          <pc:sldMk cId="1748499028" sldId="259"/>
        </pc:sldMkLst>
        <pc:spChg chg="mod">
          <ac:chgData name="Dmytro Kuzmich" userId="ae183d975c2960ef" providerId="LiveId" clId="{B81E6EF3-6751-4747-A46E-1D50519E7546}" dt="2026-02-23T17:05:39.974" v="612" actId="2711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Dmytro Kuzmich" userId="ae183d975c2960ef" providerId="LiveId" clId="{B81E6EF3-6751-4747-A46E-1D50519E7546}" dt="2026-02-23T17:06:08.476" v="641" actId="20577"/>
        <pc:sldMkLst>
          <pc:docMk/>
          <pc:sldMk cId="1424087263" sldId="260"/>
        </pc:sldMkLst>
        <pc:spChg chg="mod">
          <ac:chgData name="Dmytro Kuzmich" userId="ae183d975c2960ef" providerId="LiveId" clId="{B81E6EF3-6751-4747-A46E-1D50519E7546}" dt="2026-02-23T17:06:08.476" v="641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Dmytro Kuzmich" userId="ae183d975c2960ef" providerId="LiveId" clId="{B81E6EF3-6751-4747-A46E-1D50519E7546}" dt="2026-02-23T17:08:17.431" v="792" actId="20577"/>
        <pc:sldMkLst>
          <pc:docMk/>
          <pc:sldMk cId="1382716628" sldId="262"/>
        </pc:sldMkLst>
        <pc:spChg chg="mod">
          <ac:chgData name="Dmytro Kuzmich" userId="ae183d975c2960ef" providerId="LiveId" clId="{B81E6EF3-6751-4747-A46E-1D50519E7546}" dt="2026-02-23T17:08:17.431" v="79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 mod">
        <pc:chgData name="Dmytro Kuzmich" userId="ae183d975c2960ef" providerId="LiveId" clId="{B81E6EF3-6751-4747-A46E-1D50519E7546}" dt="2026-03-09T16:05:12.822" v="3163" actId="20577"/>
        <pc:sldMkLst>
          <pc:docMk/>
          <pc:sldMk cId="3970473306" sldId="264"/>
        </pc:sldMkLst>
        <pc:spChg chg="mod">
          <ac:chgData name="Dmytro Kuzmich" userId="ae183d975c2960ef" providerId="LiveId" clId="{B81E6EF3-6751-4747-A46E-1D50519E7546}" dt="2026-02-23T16:24:43.997" v="260" actId="20578"/>
          <ac:spMkLst>
            <pc:docMk/>
            <pc:sldMk cId="3970473306" sldId="264"/>
            <ac:spMk id="2" creationId="{42D99987-98D1-706D-2E63-5B8DDBF317C6}"/>
          </ac:spMkLst>
        </pc:spChg>
        <pc:spChg chg="add del mod">
          <ac:chgData name="Dmytro Kuzmich" userId="ae183d975c2960ef" providerId="LiveId" clId="{B81E6EF3-6751-4747-A46E-1D50519E7546}" dt="2026-03-09T15:24:27.417" v="2491" actId="478"/>
          <ac:spMkLst>
            <pc:docMk/>
            <pc:sldMk cId="3970473306" sldId="264"/>
            <ac:spMk id="3" creationId="{FB3456F8-23EA-48B7-EEE0-57C206B43735}"/>
          </ac:spMkLst>
        </pc:spChg>
        <pc:spChg chg="add del mod">
          <ac:chgData name="Dmytro Kuzmich" userId="ae183d975c2960ef" providerId="LiveId" clId="{B81E6EF3-6751-4747-A46E-1D50519E7546}" dt="2026-03-09T15:24:08.715" v="2487" actId="478"/>
          <ac:spMkLst>
            <pc:docMk/>
            <pc:sldMk cId="3970473306" sldId="264"/>
            <ac:spMk id="4" creationId="{9DF58ABB-BB48-922B-C88E-2A33F2D81B8B}"/>
          </ac:spMkLst>
        </pc:spChg>
        <pc:spChg chg="add mod">
          <ac:chgData name="Dmytro Kuzmich" userId="ae183d975c2960ef" providerId="LiveId" clId="{B81E6EF3-6751-4747-A46E-1D50519E7546}" dt="2026-03-09T16:05:12.822" v="3163" actId="20577"/>
          <ac:spMkLst>
            <pc:docMk/>
            <pc:sldMk cId="3970473306" sldId="264"/>
            <ac:spMk id="6" creationId="{194FFDA6-D59D-F412-B389-F2EF5E16EDE2}"/>
          </ac:spMkLst>
        </pc:spChg>
      </pc:sldChg>
      <pc:sldChg chg="modSp mod">
        <pc:chgData name="Dmytro Kuzmich" userId="ae183d975c2960ef" providerId="LiveId" clId="{B81E6EF3-6751-4747-A46E-1D50519E7546}" dt="2026-03-09T16:09:32.470" v="3352" actId="27636"/>
        <pc:sldMkLst>
          <pc:docMk/>
          <pc:sldMk cId="359125969" sldId="265"/>
        </pc:sldMkLst>
        <pc:spChg chg="mod">
          <ac:chgData name="Dmytro Kuzmich" userId="ae183d975c2960ef" providerId="LiveId" clId="{B81E6EF3-6751-4747-A46E-1D50519E7546}" dt="2026-03-09T16:09:32.470" v="3352" actId="27636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Dmytro Kuzmich" userId="ae183d975c2960ef" providerId="LiveId" clId="{B81E6EF3-6751-4747-A46E-1D50519E7546}" dt="2026-02-23T17:11:06.944" v="1107" actId="20577"/>
        <pc:sldMkLst>
          <pc:docMk/>
          <pc:sldMk cId="1917974163" sldId="267"/>
        </pc:sldMkLst>
        <pc:spChg chg="mod">
          <ac:chgData name="Dmytro Kuzmich" userId="ae183d975c2960ef" providerId="LiveId" clId="{B81E6EF3-6751-4747-A46E-1D50519E7546}" dt="2026-02-23T17:11:06.944" v="1107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setBg">
        <pc:chgData name="Dmytro Kuzmich" userId="ae183d975c2960ef" providerId="LiveId" clId="{B81E6EF3-6751-4747-A46E-1D50519E7546}" dt="2026-03-09T16:41:32.492" v="3435" actId="14100"/>
        <pc:sldMkLst>
          <pc:docMk/>
          <pc:sldMk cId="3645478630" sldId="268"/>
        </pc:sldMkLst>
        <pc:spChg chg="mod">
          <ac:chgData name="Dmytro Kuzmich" userId="ae183d975c2960ef" providerId="LiveId" clId="{B81E6EF3-6751-4747-A46E-1D50519E7546}" dt="2026-03-09T15:01:02.642" v="2224" actId="26606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Dmytro Kuzmich" userId="ae183d975c2960ef" providerId="LiveId" clId="{B81E6EF3-6751-4747-A46E-1D50519E7546}" dt="2026-03-09T15:06:32.053" v="2229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4" creationId="{6763EB71-76BE-9F61-CB4E-0C7F9E1B13F9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6" creationId="{D2E994E4-5BCB-DFFA-1F53-083E5A7AAE5D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8" creationId="{F9676DE6-03EB-9B20-F61C-9EEA7BCDCD68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10" creationId="{F6884308-1AD0-83B3-0CE0-200AD2367D6A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12" creationId="{D6178997-843D-BC57-B01B-F71892067C27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14" creationId="{CD39D339-77E3-BE98-6835-9514D94D8E6F}"/>
          </ac:spMkLst>
        </pc:spChg>
        <pc:spChg chg="add mod">
          <ac:chgData name="Dmytro Kuzmich" userId="ae183d975c2960ef" providerId="LiveId" clId="{B81E6EF3-6751-4747-A46E-1D50519E7546}" dt="2026-03-09T15:00:04.671" v="2218"/>
          <ac:spMkLst>
            <pc:docMk/>
            <pc:sldMk cId="3645478630" sldId="268"/>
            <ac:spMk id="16" creationId="{EC4A9B4B-1AFE-7EA4-721E-8B98493A4376}"/>
          </ac:spMkLst>
        </pc:spChg>
        <pc:spChg chg="add mod">
          <ac:chgData name="Dmytro Kuzmich" userId="ae183d975c2960ef" providerId="LiveId" clId="{B81E6EF3-6751-4747-A46E-1D50519E7546}" dt="2026-03-09T15:06:49.409" v="2231" actId="1076"/>
          <ac:spMkLst>
            <pc:docMk/>
            <pc:sldMk cId="3645478630" sldId="268"/>
            <ac:spMk id="18" creationId="{0EAF1D00-9B92-7BE1-B3FB-2AD8C7273028}"/>
          </ac:spMkLst>
        </pc:spChg>
        <pc:spChg chg="add mod">
          <ac:chgData name="Dmytro Kuzmich" userId="ae183d975c2960ef" providerId="LiveId" clId="{B81E6EF3-6751-4747-A46E-1D50519E7546}" dt="2026-03-09T15:55:18.666" v="3075" actId="14100"/>
          <ac:spMkLst>
            <pc:docMk/>
            <pc:sldMk cId="3645478630" sldId="268"/>
            <ac:spMk id="19" creationId="{74568DFA-572F-2B31-C173-81B94D0977B0}"/>
          </ac:spMkLst>
        </pc:spChg>
        <pc:spChg chg="add mod">
          <ac:chgData name="Dmytro Kuzmich" userId="ae183d975c2960ef" providerId="LiveId" clId="{B81E6EF3-6751-4747-A46E-1D50519E7546}" dt="2026-03-09T15:07:28.286" v="2234"/>
          <ac:spMkLst>
            <pc:docMk/>
            <pc:sldMk cId="3645478630" sldId="268"/>
            <ac:spMk id="20" creationId="{86F63F24-AAD6-14EB-B1B4-417115983BF1}"/>
          </ac:spMkLst>
        </pc:spChg>
        <pc:spChg chg="add del">
          <ac:chgData name="Dmytro Kuzmich" userId="ae183d975c2960ef" providerId="LiveId" clId="{B81E6EF3-6751-4747-A46E-1D50519E7546}" dt="2026-03-09T15:01:02.642" v="2224" actId="26606"/>
          <ac:spMkLst>
            <pc:docMk/>
            <pc:sldMk cId="3645478630" sldId="268"/>
            <ac:spMk id="50" creationId="{1996130F-9AB5-4DE9-8574-3AF891C5C172}"/>
          </ac:spMkLst>
        </pc:spChg>
        <pc:spChg chg="add del">
          <ac:chgData name="Dmytro Kuzmich" userId="ae183d975c2960ef" providerId="LiveId" clId="{B81E6EF3-6751-4747-A46E-1D50519E7546}" dt="2026-03-09T15:01:02.642" v="2224" actId="26606"/>
          <ac:spMkLst>
            <pc:docMk/>
            <pc:sldMk cId="3645478630" sldId="268"/>
            <ac:spMk id="52" creationId="{3623DEAC-F39C-45D6-86DC-1033F6429528}"/>
          </ac:spMkLst>
        </pc:spChg>
        <pc:spChg chg="add mod">
          <ac:chgData name="Dmytro Kuzmich" userId="ae183d975c2960ef" providerId="LiveId" clId="{B81E6EF3-6751-4747-A46E-1D50519E7546}" dt="2026-03-09T16:32:51.531" v="3368" actId="20577"/>
          <ac:spMkLst>
            <pc:docMk/>
            <pc:sldMk cId="3645478630" sldId="268"/>
            <ac:spMk id="56" creationId="{58C11B3E-5F61-1056-07A9-CC7A1395BB3F}"/>
          </ac:spMkLst>
        </pc:spChg>
        <pc:spChg chg="add del mod">
          <ac:chgData name="Dmytro Kuzmich" userId="ae183d975c2960ef" providerId="LiveId" clId="{B81E6EF3-6751-4747-A46E-1D50519E7546}" dt="2026-03-09T15:29:42.670" v="2620"/>
          <ac:spMkLst>
            <pc:docMk/>
            <pc:sldMk cId="3645478630" sldId="268"/>
            <ac:spMk id="58" creationId="{1E365F9D-6298-E740-246E-7170287B0357}"/>
          </ac:spMkLst>
        </pc:spChg>
        <pc:spChg chg="add mod">
          <ac:chgData name="Dmytro Kuzmich" userId="ae183d975c2960ef" providerId="LiveId" clId="{B81E6EF3-6751-4747-A46E-1D50519E7546}" dt="2026-03-09T16:34:32.969" v="3383" actId="20577"/>
          <ac:spMkLst>
            <pc:docMk/>
            <pc:sldMk cId="3645478630" sldId="268"/>
            <ac:spMk id="60" creationId="{96F06149-A6B9-EDA1-C272-3A46C77D347A}"/>
          </ac:spMkLst>
        </pc:spChg>
        <pc:spChg chg="add mod">
          <ac:chgData name="Dmytro Kuzmich" userId="ae183d975c2960ef" providerId="LiveId" clId="{B81E6EF3-6751-4747-A46E-1D50519E7546}" dt="2026-03-09T16:35:02.402" v="3401" actId="6549"/>
          <ac:spMkLst>
            <pc:docMk/>
            <pc:sldMk cId="3645478630" sldId="268"/>
            <ac:spMk id="62" creationId="{64BA51A7-16BA-C305-8467-858B5A9283A6}"/>
          </ac:spMkLst>
        </pc:spChg>
        <pc:spChg chg="add del mod">
          <ac:chgData name="Dmytro Kuzmich" userId="ae183d975c2960ef" providerId="LiveId" clId="{B81E6EF3-6751-4747-A46E-1D50519E7546}" dt="2026-03-09T15:29:12.097" v="2532"/>
          <ac:spMkLst>
            <pc:docMk/>
            <pc:sldMk cId="3645478630" sldId="268"/>
            <ac:spMk id="64" creationId="{F070745A-08C9-6488-C2C7-10271E7537C9}"/>
          </ac:spMkLst>
        </pc:spChg>
        <pc:spChg chg="add mod">
          <ac:chgData name="Dmytro Kuzmich" userId="ae183d975c2960ef" providerId="LiveId" clId="{B81E6EF3-6751-4747-A46E-1D50519E7546}" dt="2026-03-09T16:36:16.991" v="3428" actId="6549"/>
          <ac:spMkLst>
            <pc:docMk/>
            <pc:sldMk cId="3645478630" sldId="268"/>
            <ac:spMk id="66" creationId="{9034FC29-D2BD-E742-DEFA-BBEE9EF64309}"/>
          </ac:spMkLst>
        </pc:spChg>
        <pc:spChg chg="add del mod">
          <ac:chgData name="Dmytro Kuzmich" userId="ae183d975c2960ef" providerId="LiveId" clId="{B81E6EF3-6751-4747-A46E-1D50519E7546}" dt="2026-03-09T15:44:29.428" v="2701" actId="478"/>
          <ac:spMkLst>
            <pc:docMk/>
            <pc:sldMk cId="3645478630" sldId="268"/>
            <ac:spMk id="67" creationId="{A0BD5DDC-BE9A-8DF5-591A-131ACCE0C7C3}"/>
          </ac:spMkLst>
        </pc:spChg>
        <pc:spChg chg="add del">
          <ac:chgData name="Dmytro Kuzmich" userId="ae183d975c2960ef" providerId="LiveId" clId="{B81E6EF3-6751-4747-A46E-1D50519E7546}" dt="2026-03-09T15:44:49.132" v="2703" actId="22"/>
          <ac:spMkLst>
            <pc:docMk/>
            <pc:sldMk cId="3645478630" sldId="268"/>
            <ac:spMk id="69" creationId="{C9B21183-2582-7C57-1231-E207E3C3C8C2}"/>
          </ac:spMkLst>
        </pc:spChg>
        <pc:spChg chg="add mod">
          <ac:chgData name="Dmytro Kuzmich" userId="ae183d975c2960ef" providerId="LiveId" clId="{B81E6EF3-6751-4747-A46E-1D50519E7546}" dt="2026-03-09T16:34:10.688" v="3379" actId="14100"/>
          <ac:spMkLst>
            <pc:docMk/>
            <pc:sldMk cId="3645478630" sldId="268"/>
            <ac:spMk id="97" creationId="{258D4A26-5AB7-8A16-741D-347D361C98C8}"/>
          </ac:spMkLst>
        </pc:spChg>
        <pc:spChg chg="add mod">
          <ac:chgData name="Dmytro Kuzmich" userId="ae183d975c2960ef" providerId="LiveId" clId="{B81E6EF3-6751-4747-A46E-1D50519E7546}" dt="2026-03-09T16:34:04.368" v="3378" actId="1076"/>
          <ac:spMkLst>
            <pc:docMk/>
            <pc:sldMk cId="3645478630" sldId="268"/>
            <ac:spMk id="102" creationId="{F86B1783-417D-B4A6-8978-3054D1599DDD}"/>
          </ac:spMkLst>
        </pc:spChg>
        <pc:spChg chg="add mod">
          <ac:chgData name="Dmytro Kuzmich" userId="ae183d975c2960ef" providerId="LiveId" clId="{B81E6EF3-6751-4747-A46E-1D50519E7546}" dt="2026-03-09T16:34:56.756" v="3394" actId="14100"/>
          <ac:spMkLst>
            <pc:docMk/>
            <pc:sldMk cId="3645478630" sldId="268"/>
            <ac:spMk id="105" creationId="{8E3C7233-EADE-0881-4952-590364C36D90}"/>
          </ac:spMkLst>
        </pc:spChg>
        <pc:spChg chg="add mod">
          <ac:chgData name="Dmytro Kuzmich" userId="ae183d975c2960ef" providerId="LiveId" clId="{B81E6EF3-6751-4747-A46E-1D50519E7546}" dt="2026-03-09T16:36:11.816" v="3420" actId="20577"/>
          <ac:spMkLst>
            <pc:docMk/>
            <pc:sldMk cId="3645478630" sldId="268"/>
            <ac:spMk id="113" creationId="{66E9BF1F-10FE-5A70-94DA-EBCD22E2D594}"/>
          </ac:spMkLst>
        </pc:spChg>
        <pc:grpChg chg="add del">
          <ac:chgData name="Dmytro Kuzmich" userId="ae183d975c2960ef" providerId="LiveId" clId="{B81E6EF3-6751-4747-A46E-1D50519E7546}" dt="2026-03-09T15:01:02.642" v="2224" actId="26606"/>
          <ac:grpSpMkLst>
            <pc:docMk/>
            <pc:sldMk cId="3645478630" sldId="268"/>
            <ac:grpSpMk id="22" creationId="{166BF9EE-F7AC-4FA5-AC7E-001B3A642F75}"/>
          </ac:grpSpMkLst>
        </pc:grpChg>
        <pc:grpChg chg="add del">
          <ac:chgData name="Dmytro Kuzmich" userId="ae183d975c2960ef" providerId="LiveId" clId="{B81E6EF3-6751-4747-A46E-1D50519E7546}" dt="2026-03-09T15:01:02.642" v="2224" actId="26606"/>
          <ac:grpSpMkLst>
            <pc:docMk/>
            <pc:sldMk cId="3645478630" sldId="268"/>
            <ac:grpSpMk id="36" creationId="{E312DBA5-56D8-42B2-BA94-28168C2A6703}"/>
          </ac:grpSpMkLst>
        </pc:grpChg>
        <pc:picChg chg="add del mod">
          <ac:chgData name="Dmytro Kuzmich" userId="ae183d975c2960ef" providerId="LiveId" clId="{B81E6EF3-6751-4747-A46E-1D50519E7546}" dt="2026-03-09T15:01:04.502" v="2226" actId="478"/>
          <ac:picMkLst>
            <pc:docMk/>
            <pc:sldMk cId="3645478630" sldId="268"/>
            <ac:picMk id="17" creationId="{D0A8E794-494D-C69E-60AF-E22A471DCEF0}"/>
          </ac:picMkLst>
        </pc:picChg>
        <pc:cxnChg chg="add mod">
          <ac:chgData name="Dmytro Kuzmich" userId="ae183d975c2960ef" providerId="LiveId" clId="{B81E6EF3-6751-4747-A46E-1D50519E7546}" dt="2026-03-09T15:00:04.671" v="2218"/>
          <ac:cxnSpMkLst>
            <pc:docMk/>
            <pc:sldMk cId="3645478630" sldId="268"/>
            <ac:cxnSpMk id="5" creationId="{D5F74BA2-88CD-8824-C58A-0BD387E501B9}"/>
          </ac:cxnSpMkLst>
        </pc:cxnChg>
        <pc:cxnChg chg="add mod">
          <ac:chgData name="Dmytro Kuzmich" userId="ae183d975c2960ef" providerId="LiveId" clId="{B81E6EF3-6751-4747-A46E-1D50519E7546}" dt="2026-03-09T15:00:04.671" v="2218"/>
          <ac:cxnSpMkLst>
            <pc:docMk/>
            <pc:sldMk cId="3645478630" sldId="268"/>
            <ac:cxnSpMk id="9" creationId="{7AFAD844-3356-4D24-3638-620392DB17C1}"/>
          </ac:cxnSpMkLst>
        </pc:cxnChg>
        <pc:cxnChg chg="add mod">
          <ac:chgData name="Dmytro Kuzmich" userId="ae183d975c2960ef" providerId="LiveId" clId="{B81E6EF3-6751-4747-A46E-1D50519E7546}" dt="2026-03-09T15:00:04.671" v="2218"/>
          <ac:cxnSpMkLst>
            <pc:docMk/>
            <pc:sldMk cId="3645478630" sldId="268"/>
            <ac:cxnSpMk id="13" creationId="{E20EE19A-6995-BC44-8B80-75BDC0F7BAE8}"/>
          </ac:cxnSpMkLst>
        </pc:cxnChg>
        <pc:cxnChg chg="add del mod">
          <ac:chgData name="Dmytro Kuzmich" userId="ae183d975c2960ef" providerId="LiveId" clId="{B81E6EF3-6751-4747-A46E-1D50519E7546}" dt="2026-03-09T15:45:22.353" v="2706" actId="478"/>
          <ac:cxnSpMkLst>
            <pc:docMk/>
            <pc:sldMk cId="3645478630" sldId="268"/>
            <ac:cxnSpMk id="21" creationId="{7CBFE58E-248A-0D24-6E20-253607BE308B}"/>
          </ac:cxnSpMkLst>
        </pc:cxnChg>
        <pc:cxnChg chg="add del mod">
          <ac:chgData name="Dmytro Kuzmich" userId="ae183d975c2960ef" providerId="LiveId" clId="{B81E6EF3-6751-4747-A46E-1D50519E7546}" dt="2026-03-09T15:29:42.670" v="2618" actId="478"/>
          <ac:cxnSpMkLst>
            <pc:docMk/>
            <pc:sldMk cId="3645478630" sldId="268"/>
            <ac:cxnSpMk id="35" creationId="{EB90D1A9-8D40-6A90-D660-80A992E3C1D9}"/>
          </ac:cxnSpMkLst>
        </pc:cxnChg>
        <pc:cxnChg chg="add del mod">
          <ac:chgData name="Dmytro Kuzmich" userId="ae183d975c2960ef" providerId="LiveId" clId="{B81E6EF3-6751-4747-A46E-1D50519E7546}" dt="2026-03-09T15:47:51.323" v="2761" actId="478"/>
          <ac:cxnSpMkLst>
            <pc:docMk/>
            <pc:sldMk cId="3645478630" sldId="268"/>
            <ac:cxnSpMk id="49" creationId="{0E13CD33-DB24-38D6-3B27-CE38B5814E89}"/>
          </ac:cxnSpMkLst>
        </pc:cxnChg>
        <pc:cxnChg chg="add del mod">
          <ac:chgData name="Dmytro Kuzmich" userId="ae183d975c2960ef" providerId="LiveId" clId="{B81E6EF3-6751-4747-A46E-1D50519E7546}" dt="2026-03-09T15:48:29.381" v="2810" actId="478"/>
          <ac:cxnSpMkLst>
            <pc:docMk/>
            <pc:sldMk cId="3645478630" sldId="268"/>
            <ac:cxnSpMk id="51" creationId="{0DDBABD9-AEFB-CF51-35DE-980D0D4C404F}"/>
          </ac:cxnSpMkLst>
        </pc:cxnChg>
        <pc:cxnChg chg="add del mod">
          <ac:chgData name="Dmytro Kuzmich" userId="ae183d975c2960ef" providerId="LiveId" clId="{B81E6EF3-6751-4747-A46E-1D50519E7546}" dt="2026-03-09T15:29:12.089" v="2530" actId="478"/>
          <ac:cxnSpMkLst>
            <pc:docMk/>
            <pc:sldMk cId="3645478630" sldId="268"/>
            <ac:cxnSpMk id="53" creationId="{CF85CC83-FDA3-038C-F19D-428E9E417DBE}"/>
          </ac:cxnSpMkLst>
        </pc:cxnChg>
        <pc:cxnChg chg="add del mod">
          <ac:chgData name="Dmytro Kuzmich" userId="ae183d975c2960ef" providerId="LiveId" clId="{B81E6EF3-6751-4747-A46E-1D50519E7546}" dt="2026-03-09T15:48:31.651" v="2811" actId="478"/>
          <ac:cxnSpMkLst>
            <pc:docMk/>
            <pc:sldMk cId="3645478630" sldId="268"/>
            <ac:cxnSpMk id="54" creationId="{1CC6707B-D05B-3C52-CE6F-35F2AE135C73}"/>
          </ac:cxnSpMkLst>
        </pc:cxnChg>
        <pc:cxnChg chg="add mod">
          <ac:chgData name="Dmytro Kuzmich" userId="ae183d975c2960ef" providerId="LiveId" clId="{B81E6EF3-6751-4747-A46E-1D50519E7546}" dt="2026-03-09T16:41:26.029" v="3434" actId="14100"/>
          <ac:cxnSpMkLst>
            <pc:docMk/>
            <pc:sldMk cId="3645478630" sldId="268"/>
            <ac:cxnSpMk id="71" creationId="{D31A6693-3F9E-5649-D2DD-EFA0C4952C5A}"/>
          </ac:cxnSpMkLst>
        </pc:cxnChg>
        <pc:cxnChg chg="add mod">
          <ac:chgData name="Dmytro Kuzmich" userId="ae183d975c2960ef" providerId="LiveId" clId="{B81E6EF3-6751-4747-A46E-1D50519E7546}" dt="2026-03-09T16:41:32.492" v="3435" actId="14100"/>
          <ac:cxnSpMkLst>
            <pc:docMk/>
            <pc:sldMk cId="3645478630" sldId="268"/>
            <ac:cxnSpMk id="72" creationId="{117D31F6-DFDE-F599-8CD4-8BC68352799F}"/>
          </ac:cxnSpMkLst>
        </pc:cxnChg>
        <pc:cxnChg chg="add mod">
          <ac:chgData name="Dmytro Kuzmich" userId="ae183d975c2960ef" providerId="LiveId" clId="{B81E6EF3-6751-4747-A46E-1D50519E7546}" dt="2026-03-09T16:35:08.907" v="3402" actId="14100"/>
          <ac:cxnSpMkLst>
            <pc:docMk/>
            <pc:sldMk cId="3645478630" sldId="268"/>
            <ac:cxnSpMk id="73" creationId="{413B4D6C-2572-1A21-854D-8DC540F344DE}"/>
          </ac:cxnSpMkLst>
        </pc:cxnChg>
        <pc:cxnChg chg="add del">
          <ac:chgData name="Dmytro Kuzmich" userId="ae183d975c2960ef" providerId="LiveId" clId="{B81E6EF3-6751-4747-A46E-1D50519E7546}" dt="2026-03-09T15:48:56.696" v="2814" actId="11529"/>
          <ac:cxnSpMkLst>
            <pc:docMk/>
            <pc:sldMk cId="3645478630" sldId="268"/>
            <ac:cxnSpMk id="75" creationId="{661972D5-127A-5F73-4DEC-9C6F92A53372}"/>
          </ac:cxnSpMkLst>
        </pc:cxnChg>
        <pc:cxnChg chg="add mod">
          <ac:chgData name="Dmytro Kuzmich" userId="ae183d975c2960ef" providerId="LiveId" clId="{B81E6EF3-6751-4747-A46E-1D50519E7546}" dt="2026-03-09T16:36:25.125" v="3429" actId="14100"/>
          <ac:cxnSpMkLst>
            <pc:docMk/>
            <pc:sldMk cId="3645478630" sldId="268"/>
            <ac:cxnSpMk id="77" creationId="{23CCA2E1-3BDC-9ECA-A6CC-29DD515C8041}"/>
          </ac:cxnSpMkLst>
        </pc:cxnChg>
        <pc:cxnChg chg="add mod">
          <ac:chgData name="Dmytro Kuzmich" userId="ae183d975c2960ef" providerId="LiveId" clId="{B81E6EF3-6751-4747-A46E-1D50519E7546}" dt="2026-03-09T16:36:50.228" v="3432" actId="14100"/>
          <ac:cxnSpMkLst>
            <pc:docMk/>
            <pc:sldMk cId="3645478630" sldId="268"/>
            <ac:cxnSpMk id="79" creationId="{8B9874B6-C9D8-E20D-2295-FEF21BBA9295}"/>
          </ac:cxnSpMkLst>
        </pc:cxnChg>
        <pc:cxnChg chg="add mod">
          <ac:chgData name="Dmytro Kuzmich" userId="ae183d975c2960ef" providerId="LiveId" clId="{B81E6EF3-6751-4747-A46E-1D50519E7546}" dt="2026-03-09T15:52:01.889" v="2991" actId="1076"/>
          <ac:cxnSpMkLst>
            <pc:docMk/>
            <pc:sldMk cId="3645478630" sldId="268"/>
            <ac:cxnSpMk id="80" creationId="{60BBE73C-883B-593D-47B1-586B965AC887}"/>
          </ac:cxnSpMkLst>
        </pc:cxnChg>
        <pc:cxnChg chg="add mod">
          <ac:chgData name="Dmytro Kuzmich" userId="ae183d975c2960ef" providerId="LiveId" clId="{B81E6EF3-6751-4747-A46E-1D50519E7546}" dt="2026-03-09T16:33:02.833" v="3369" actId="1076"/>
          <ac:cxnSpMkLst>
            <pc:docMk/>
            <pc:sldMk cId="3645478630" sldId="268"/>
            <ac:cxnSpMk id="81" creationId="{B81D9C10-9CDA-D6B9-D6B6-7D494F5DF6C8}"/>
          </ac:cxnSpMkLst>
        </pc:cxnChg>
        <pc:cxnChg chg="add mod">
          <ac:chgData name="Dmytro Kuzmich" userId="ae183d975c2960ef" providerId="LiveId" clId="{B81E6EF3-6751-4747-A46E-1D50519E7546}" dt="2026-03-09T16:33:17.082" v="3371" actId="1076"/>
          <ac:cxnSpMkLst>
            <pc:docMk/>
            <pc:sldMk cId="3645478630" sldId="268"/>
            <ac:cxnSpMk id="82" creationId="{AED24F18-7CA8-FC91-B491-6AD0AB494819}"/>
          </ac:cxnSpMkLst>
        </pc:cxnChg>
        <pc:cxnChg chg="add mod">
          <ac:chgData name="Dmytro Kuzmich" userId="ae183d975c2960ef" providerId="LiveId" clId="{B81E6EF3-6751-4747-A46E-1D50519E7546}" dt="2026-03-09T16:33:27.434" v="3373" actId="14100"/>
          <ac:cxnSpMkLst>
            <pc:docMk/>
            <pc:sldMk cId="3645478630" sldId="268"/>
            <ac:cxnSpMk id="83" creationId="{FF135B7A-AF15-D7B6-067E-A3F20E241A67}"/>
          </ac:cxnSpMkLst>
        </pc:cxnChg>
        <pc:cxnChg chg="add mod">
          <ac:chgData name="Dmytro Kuzmich" userId="ae183d975c2960ef" providerId="LiveId" clId="{B81E6EF3-6751-4747-A46E-1D50519E7546}" dt="2026-03-09T16:33:22.088" v="3372" actId="1076"/>
          <ac:cxnSpMkLst>
            <pc:docMk/>
            <pc:sldMk cId="3645478630" sldId="268"/>
            <ac:cxnSpMk id="84" creationId="{904323A3-2BAE-CD10-E4F8-0992B7A12BC7}"/>
          </ac:cxnSpMkLst>
        </pc:cxnChg>
        <pc:cxnChg chg="add mod">
          <ac:chgData name="Dmytro Kuzmich" userId="ae183d975c2960ef" providerId="LiveId" clId="{B81E6EF3-6751-4747-A46E-1D50519E7546}" dt="2026-03-09T16:35:29.599" v="3406" actId="1076"/>
          <ac:cxnSpMkLst>
            <pc:docMk/>
            <pc:sldMk cId="3645478630" sldId="268"/>
            <ac:cxnSpMk id="86" creationId="{5AD2D2B3-EC5C-F73E-DE5D-188A60FA962A}"/>
          </ac:cxnSpMkLst>
        </pc:cxnChg>
        <pc:cxnChg chg="add mod">
          <ac:chgData name="Dmytro Kuzmich" userId="ae183d975c2960ef" providerId="LiveId" clId="{B81E6EF3-6751-4747-A46E-1D50519E7546}" dt="2026-03-09T16:35:44.070" v="3409" actId="14100"/>
          <ac:cxnSpMkLst>
            <pc:docMk/>
            <pc:sldMk cId="3645478630" sldId="268"/>
            <ac:cxnSpMk id="88" creationId="{3CB236EA-686B-8054-1626-14DDF8F5E76B}"/>
          </ac:cxnSpMkLst>
        </pc:cxnChg>
        <pc:cxnChg chg="add mod">
          <ac:chgData name="Dmytro Kuzmich" userId="ae183d975c2960ef" providerId="LiveId" clId="{B81E6EF3-6751-4747-A46E-1D50519E7546}" dt="2026-03-09T16:35:39.486" v="3408" actId="14100"/>
          <ac:cxnSpMkLst>
            <pc:docMk/>
            <pc:sldMk cId="3645478630" sldId="268"/>
            <ac:cxnSpMk id="89" creationId="{519D8952-DA6E-F669-823F-40881E1BC3FB}"/>
          </ac:cxnSpMkLst>
        </pc:cxnChg>
        <pc:cxnChg chg="add mod">
          <ac:chgData name="Dmytro Kuzmich" userId="ae183d975c2960ef" providerId="LiveId" clId="{B81E6EF3-6751-4747-A46E-1D50519E7546}" dt="2026-03-09T15:53:27.503" v="3014" actId="1076"/>
          <ac:cxnSpMkLst>
            <pc:docMk/>
            <pc:sldMk cId="3645478630" sldId="268"/>
            <ac:cxnSpMk id="91" creationId="{D113629D-740A-C3F0-1528-B8E776FD9DAE}"/>
          </ac:cxnSpMkLst>
        </pc:cxnChg>
        <pc:cxnChg chg="add mod">
          <ac:chgData name="Dmytro Kuzmich" userId="ae183d975c2960ef" providerId="LiveId" clId="{B81E6EF3-6751-4747-A46E-1D50519E7546}" dt="2026-03-09T16:36:36.365" v="3431" actId="14100"/>
          <ac:cxnSpMkLst>
            <pc:docMk/>
            <pc:sldMk cId="3645478630" sldId="268"/>
            <ac:cxnSpMk id="92" creationId="{8C1FB122-9CD5-6783-0F50-9CFCBA551AD5}"/>
          </ac:cxnSpMkLst>
        </pc:cxnChg>
        <pc:cxnChg chg="add mod">
          <ac:chgData name="Dmytro Kuzmich" userId="ae183d975c2960ef" providerId="LiveId" clId="{B81E6EF3-6751-4747-A46E-1D50519E7546}" dt="2026-03-09T16:36:30.610" v="3430" actId="14100"/>
          <ac:cxnSpMkLst>
            <pc:docMk/>
            <pc:sldMk cId="3645478630" sldId="268"/>
            <ac:cxnSpMk id="95" creationId="{68DF59DA-A887-8ABD-7EB2-E1EF7438B3AF}"/>
          </ac:cxnSpMkLst>
        </pc:cxnChg>
      </pc:sldChg>
      <pc:sldChg chg="modSp new del mod">
        <pc:chgData name="Dmytro Kuzmich" userId="ae183d975c2960ef" providerId="LiveId" clId="{B81E6EF3-6751-4747-A46E-1D50519E7546}" dt="2026-03-09T15:57:26.165" v="3121" actId="680"/>
        <pc:sldMkLst>
          <pc:docMk/>
          <pc:sldMk cId="117886268" sldId="270"/>
        </pc:sldMkLst>
        <pc:spChg chg="mod">
          <ac:chgData name="Dmytro Kuzmich" userId="ae183d975c2960ef" providerId="LiveId" clId="{B81E6EF3-6751-4747-A46E-1D50519E7546}" dt="2026-03-09T15:57:25.467" v="3120" actId="20577"/>
          <ac:spMkLst>
            <pc:docMk/>
            <pc:sldMk cId="117886268" sldId="270"/>
            <ac:spMk id="2" creationId="{D9850007-9588-A5B9-2FAC-84D8D9C4CC8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p/cid94g7ccp8b/revitalizing-green-haven-florists-strategies-for-survival-and-growth/" TargetMode="External"/><Relationship Id="rId2" Type="http://schemas.openxmlformats.org/officeDocument/2006/relationships/hyperlink" Target="https://www.studocu.com/en-gb/messages/question/14170067/green-haven-florists-pestel-analiy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bgmcgroup.com/exploring-the-fishbone-diagram-types-advantages-drawbacks-and-revealing-the-six-ms-of-change/" TargetMode="External"/><Relationship Id="rId5" Type="http://schemas.openxmlformats.org/officeDocument/2006/relationships/hyperlink" Target="https://www.qimacros.com/fishbone-diagram-template/" TargetMode="External"/><Relationship Id="rId4" Type="http://schemas.openxmlformats.org/officeDocument/2006/relationships/hyperlink" Target="https://asq.org/quality-resources/fishbone?srsltid=AfmBOoru99VAdNcdc8NY6E4ww0Mu9bHgHeRkf5m_Gk-Kn0hsTTRwV9Wz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5342" y="0"/>
            <a:ext cx="10599174" cy="452135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 NAME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 CODE LCLM4004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 Dmytro Kuzmich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ID 2512352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LECTURER Anita Nan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40B77BE-5F39-9AD1-30A1-4CA94F4BEE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673941" y="1298354"/>
            <a:ext cx="10194201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e’ll talk about Green Haven Florist and some challenges we face, like managing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perishable flowers, unpredictable supply, and competition. We’ll also share how we plan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solve these issues, through better inventory management, reliable sourcing,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improved customer services, so we can grow the business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delight our customers.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Sells flowers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They have a corporate customers, wedding events, eco-friendly packaging. 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1226" y="0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45029" y="356616"/>
            <a:ext cx="10065503" cy="4509247"/>
          </a:xfrm>
        </p:spPr>
        <p:txBody>
          <a:bodyPr>
            <a:noAutofit/>
          </a:bodyPr>
          <a:lstStyle/>
          <a:p>
            <a:endParaRPr lang="en-GB" sz="1800" b="1" dirty="0">
              <a:solidFill>
                <a:srgbClr val="FF0000"/>
              </a:solidFill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GFH has experienced a significant downturn, with in-store revenue and foot traffic declining by approximately 30%.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Who?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Business partners Liam and Priya Patel.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Where?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Norwich, UK.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When?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Over the past 12 months.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Customers increasingly prefer the convenience and lower prices offered by large online flower retailers and warehouses, including same-day delivery options and frequent discounts.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Sales performance could be improved by strengthening both in-store and online sales channels, as well as introducing additional fulfilment options such as warehouse sourcing or drop-shipping.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How much?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30%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199"/>
            <a:ext cx="9409329" cy="5388077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Trade Regulations: Supply chain disruptions and post-Brexit import regulations increase costs.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Policy: Potential regulations on plastics and waste disposal in the retail sector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Inflationary Pressures: Rising energy and material costs increase operational expenses and reduce profit margins.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Consumer Spending: Economic downturns may reduce discretionary spending on non-essential products.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Declining Foot Traffic: The closure of neighboring businesses from high-street shopping reduce in-store sales.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Consumer Preferences: Increasing demand for sustainable and environmentally friendly products influences purchasing behavior.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3219" y="1264555"/>
            <a:ext cx="9634011" cy="377762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Online Shopping Demand: The growing expectation for online purchasing, user-friendly website and an active social media.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Digital Marketing: Effective use of social media and digital marketing tools is essential to remain competitive with national online retailers.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Employment Law: Compliance with UK minimum wage legislation regulations increases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costs.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Health &amp; Safety: Regulations governing the safe operation of retail premises and staff training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Climate Change Impacts: Unpredictable weather patterns affect flower supply, growing conditions, and seasonality.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Biodiversity Issues: Declining insect populations may have long-term negative effects on pollination.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13611-65F8-E85E-2260-371152191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6176" y="289813"/>
            <a:ext cx="8911687" cy="1280890"/>
          </a:xfrm>
        </p:spPr>
        <p:txBody>
          <a:bodyPr/>
          <a:lstStyle/>
          <a:p>
            <a:pPr algn="ctr"/>
            <a:r>
              <a:rPr lang="en-US" b="1" dirty="0"/>
              <a:t>PESTEL Analysis of Retail Flower Business</a:t>
            </a:r>
            <a:br>
              <a:rPr lang="en-US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F3FC66-6F78-D247-4C43-848E543A8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8021" y="1264555"/>
            <a:ext cx="3034839" cy="2819401"/>
          </a:xfrm>
          <a:prstGeom prst="rect">
            <a:avLst/>
          </a:prstGeom>
          <a:solidFill>
            <a:srgbClr val="DC354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Political🏛️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Trade Regulations: Supply chain disruptions, post-Brexit import rules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Environmental Policy: Plastics and waste disposal regulations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D87B94-B2F9-A66C-9714-95FE26F64440}"/>
              </a:ext>
            </a:extLst>
          </p:cNvPr>
          <p:cNvSpPr/>
          <p:nvPr/>
        </p:nvSpPr>
        <p:spPr>
          <a:xfrm>
            <a:off x="4448492" y="1273395"/>
            <a:ext cx="3034839" cy="2810562"/>
          </a:xfrm>
          <a:prstGeom prst="rect">
            <a:avLst/>
          </a:prstGeom>
          <a:solidFill>
            <a:srgbClr val="FFC10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Economic</a:t>
            </a:r>
            <a:r>
              <a:rPr lang="en-GB" sz="1600" dirty="0"/>
              <a:t> </a:t>
            </a:r>
            <a:r>
              <a:rPr dirty="0"/>
              <a:t>💰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dirty="0"/>
              <a:t>- </a:t>
            </a:r>
            <a:r>
              <a:rPr sz="1600" dirty="0"/>
              <a:t>Inflationary Pressures: Rising energy and material costs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Consumer Spending: Reduced discretionary spending on non-essential items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9B49F7-8E8A-8813-2458-6DCDA35CF100}"/>
              </a:ext>
            </a:extLst>
          </p:cNvPr>
          <p:cNvSpPr/>
          <p:nvPr/>
        </p:nvSpPr>
        <p:spPr>
          <a:xfrm>
            <a:off x="7968959" y="1273395"/>
            <a:ext cx="3034839" cy="2810563"/>
          </a:xfrm>
          <a:prstGeom prst="rect">
            <a:avLst/>
          </a:prstGeom>
          <a:solidFill>
            <a:srgbClr val="007B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Social</a:t>
            </a:r>
            <a:r>
              <a:rPr lang="en-GB" sz="1600" dirty="0"/>
              <a:t> </a:t>
            </a:r>
            <a:r>
              <a:rPr sz="1600" dirty="0"/>
              <a:t>👥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Declining Foot Traffic: Fewer in-store customers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Consumer Preferences: Demand for sustainable, local products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49A3D0-A328-DEE0-3127-3DB09A4C91FD}"/>
              </a:ext>
            </a:extLst>
          </p:cNvPr>
          <p:cNvSpPr/>
          <p:nvPr/>
        </p:nvSpPr>
        <p:spPr>
          <a:xfrm>
            <a:off x="928020" y="4114798"/>
            <a:ext cx="3034837" cy="2743201"/>
          </a:xfrm>
          <a:prstGeom prst="rect">
            <a:avLst/>
          </a:prstGeom>
          <a:solidFill>
            <a:srgbClr val="6F42C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Technological</a:t>
            </a:r>
            <a:r>
              <a:rPr lang="en-GB" sz="1600" dirty="0"/>
              <a:t> </a:t>
            </a:r>
            <a:r>
              <a:rPr sz="1600" dirty="0"/>
              <a:t>⚙️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Online Shopping Demand: Need robust website and social media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Digital Marketing: Essential for competitiveness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4E4EE73-97E2-B228-9908-97A8F8AFB0BC}"/>
              </a:ext>
            </a:extLst>
          </p:cNvPr>
          <p:cNvSpPr/>
          <p:nvPr/>
        </p:nvSpPr>
        <p:spPr>
          <a:xfrm>
            <a:off x="4448491" y="4114799"/>
            <a:ext cx="3034837" cy="2743199"/>
          </a:xfrm>
          <a:prstGeom prst="rect">
            <a:avLst/>
          </a:prstGeom>
          <a:solidFill>
            <a:srgbClr val="28A74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Environmental</a:t>
            </a:r>
            <a:r>
              <a:rPr lang="en-GB" sz="1600" dirty="0"/>
              <a:t> </a:t>
            </a:r>
            <a:r>
              <a:rPr sz="1600" dirty="0"/>
              <a:t>🌱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Climate Change Impacts: Weather affects flower supply and pricing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Biodiversity Issues: Declining insect populations impact pollination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7F0960-9ED8-587A-C4B1-EF043A87EA5C}"/>
              </a:ext>
            </a:extLst>
          </p:cNvPr>
          <p:cNvSpPr/>
          <p:nvPr/>
        </p:nvSpPr>
        <p:spPr>
          <a:xfrm>
            <a:off x="7968962" y="4114800"/>
            <a:ext cx="3034836" cy="2743198"/>
          </a:xfrm>
          <a:prstGeom prst="rect">
            <a:avLst/>
          </a:prstGeom>
          <a:solidFill>
            <a:srgbClr val="6C757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Legal</a:t>
            </a:r>
            <a:r>
              <a:rPr lang="en-GB" sz="1600" dirty="0"/>
              <a:t> </a:t>
            </a:r>
            <a:r>
              <a:rPr sz="1600" dirty="0"/>
              <a:t>⚖️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Employment Law: Compliance with minimum wage and labor regulations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1600" dirty="0"/>
              <a:t>- Health &amp; Safety: Retail and delivery compliance</a:t>
            </a:r>
          </a:p>
        </p:txBody>
      </p:sp>
    </p:spTree>
    <p:extLst>
      <p:ext uri="{BB962C8B-B14F-4D97-AF65-F5344CB8AC3E}">
        <p14:creationId xmlns:p14="http://schemas.microsoft.com/office/powerpoint/2010/main" val="886877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AF1D00-9B92-7BE1-B3FB-2AD8C7273028}"/>
              </a:ext>
            </a:extLst>
          </p:cNvPr>
          <p:cNvSpPr/>
          <p:nvPr/>
        </p:nvSpPr>
        <p:spPr>
          <a:xfrm>
            <a:off x="2438400" y="3102077"/>
            <a:ext cx="7315200" cy="457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3">
            <a:extLst>
              <a:ext uri="{FF2B5EF4-FFF2-40B4-BE49-F238E27FC236}">
                <a16:creationId xmlns:a16="http://schemas.microsoft.com/office/drawing/2014/main" id="{74568DFA-572F-2B31-C173-81B94D0977B0}"/>
              </a:ext>
            </a:extLst>
          </p:cNvPr>
          <p:cNvSpPr/>
          <p:nvPr/>
        </p:nvSpPr>
        <p:spPr>
          <a:xfrm>
            <a:off x="10133010" y="2782036"/>
            <a:ext cx="1516515" cy="74196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the in-store sales </a:t>
            </a:r>
            <a:endParaRPr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8C11B3E-5F61-1056-07A9-CC7A1395BB3F}"/>
              </a:ext>
            </a:extLst>
          </p:cNvPr>
          <p:cNvSpPr txBox="1"/>
          <p:nvPr/>
        </p:nvSpPr>
        <p:spPr>
          <a:xfrm>
            <a:off x="2438399" y="1676038"/>
            <a:ext cx="294071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                 </a:t>
            </a:r>
          </a:p>
          <a:p>
            <a:r>
              <a:rPr lang="en-GB" dirty="0"/>
              <a:t>    Skills</a:t>
            </a:r>
          </a:p>
          <a:p>
            <a:r>
              <a:rPr lang="en-GB" dirty="0"/>
              <a:t>    Training</a:t>
            </a:r>
          </a:p>
          <a:p>
            <a:r>
              <a:rPr lang="en-GB" dirty="0"/>
              <a:t>    Service </a:t>
            </a:r>
          </a:p>
          <a:p>
            <a:endParaRPr lang="en-GB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F06149-A6B9-EDA1-C272-3A46C77D347A}"/>
              </a:ext>
            </a:extLst>
          </p:cNvPr>
          <p:cNvSpPr txBox="1"/>
          <p:nvPr/>
        </p:nvSpPr>
        <p:spPr>
          <a:xfrm>
            <a:off x="5379116" y="1694690"/>
            <a:ext cx="30561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                 </a:t>
            </a:r>
          </a:p>
          <a:p>
            <a:r>
              <a:rPr lang="en-GB" dirty="0"/>
              <a:t>Social media</a:t>
            </a:r>
          </a:p>
          <a:p>
            <a:r>
              <a:rPr lang="en-GB" dirty="0"/>
              <a:t>Promotions</a:t>
            </a:r>
          </a:p>
          <a:p>
            <a:r>
              <a:rPr lang="en-GB" dirty="0"/>
              <a:t>Online presence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4BA51A7-16BA-C305-8467-858B5A9283A6}"/>
              </a:ext>
            </a:extLst>
          </p:cNvPr>
          <p:cNvSpPr txBox="1"/>
          <p:nvPr/>
        </p:nvSpPr>
        <p:spPr>
          <a:xfrm>
            <a:off x="2859470" y="3147797"/>
            <a:ext cx="349045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Stock control</a:t>
            </a:r>
          </a:p>
          <a:p>
            <a:r>
              <a:rPr lang="en-US" dirty="0"/>
              <a:t>Delivery</a:t>
            </a:r>
          </a:p>
          <a:p>
            <a:r>
              <a:rPr lang="en-US" dirty="0"/>
              <a:t>Order speed </a:t>
            </a:r>
          </a:p>
          <a:p>
            <a:r>
              <a:rPr lang="en-US" dirty="0"/>
              <a:t>              </a:t>
            </a:r>
          </a:p>
          <a:p>
            <a:endParaRPr lang="en-GB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9034FC29-D2BD-E742-DEFA-BBEE9EF64309}"/>
              </a:ext>
            </a:extLst>
          </p:cNvPr>
          <p:cNvSpPr txBox="1"/>
          <p:nvPr/>
        </p:nvSpPr>
        <p:spPr>
          <a:xfrm>
            <a:off x="6460757" y="3210004"/>
            <a:ext cx="73446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Variety</a:t>
            </a:r>
          </a:p>
          <a:p>
            <a:r>
              <a:rPr lang="en-GB" dirty="0"/>
              <a:t>Freshness</a:t>
            </a:r>
          </a:p>
          <a:p>
            <a:r>
              <a:rPr lang="en-GB" dirty="0"/>
              <a:t>Price</a:t>
            </a:r>
          </a:p>
          <a:p>
            <a:r>
              <a:rPr lang="en-GB" dirty="0"/>
              <a:t>        </a:t>
            </a:r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D31A6693-3F9E-5649-D2DD-EFA0C4952C5A}"/>
              </a:ext>
            </a:extLst>
          </p:cNvPr>
          <p:cNvCxnSpPr>
            <a:cxnSpLocks/>
          </p:cNvCxnSpPr>
          <p:nvPr/>
        </p:nvCxnSpPr>
        <p:spPr>
          <a:xfrm>
            <a:off x="4657991" y="1690686"/>
            <a:ext cx="672001" cy="13669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117D31F6-DFDE-F599-8CD4-8BC68352799F}"/>
              </a:ext>
            </a:extLst>
          </p:cNvPr>
          <p:cNvCxnSpPr>
            <a:cxnSpLocks/>
          </p:cNvCxnSpPr>
          <p:nvPr/>
        </p:nvCxnSpPr>
        <p:spPr>
          <a:xfrm>
            <a:off x="7669597" y="1723524"/>
            <a:ext cx="1071281" cy="13401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413B4D6C-2572-1A21-854D-8DC540F344DE}"/>
              </a:ext>
            </a:extLst>
          </p:cNvPr>
          <p:cNvCxnSpPr>
            <a:cxnSpLocks/>
          </p:cNvCxnSpPr>
          <p:nvPr/>
        </p:nvCxnSpPr>
        <p:spPr>
          <a:xfrm flipV="1">
            <a:off x="4854970" y="3175034"/>
            <a:ext cx="776593" cy="10023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23CCA2E1-3BDC-9ECA-A6CC-29DD515C8041}"/>
              </a:ext>
            </a:extLst>
          </p:cNvPr>
          <p:cNvCxnSpPr>
            <a:cxnSpLocks/>
          </p:cNvCxnSpPr>
          <p:nvPr/>
        </p:nvCxnSpPr>
        <p:spPr>
          <a:xfrm flipV="1">
            <a:off x="7832169" y="3170590"/>
            <a:ext cx="908709" cy="10068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8B9874B6-C9D8-E20D-2295-FEF21BBA9295}"/>
              </a:ext>
            </a:extLst>
          </p:cNvPr>
          <p:cNvCxnSpPr>
            <a:cxnSpLocks/>
          </p:cNvCxnSpPr>
          <p:nvPr/>
        </p:nvCxnSpPr>
        <p:spPr>
          <a:xfrm>
            <a:off x="3406140" y="2149251"/>
            <a:ext cx="112399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60BBE73C-883B-593D-47B1-586B965AC887}"/>
              </a:ext>
            </a:extLst>
          </p:cNvPr>
          <p:cNvCxnSpPr/>
          <p:nvPr/>
        </p:nvCxnSpPr>
        <p:spPr>
          <a:xfrm>
            <a:off x="3726180" y="2469291"/>
            <a:ext cx="94857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B81D9C10-9CDA-D6B9-D6B6-7D494F5DF6C8}"/>
              </a:ext>
            </a:extLst>
          </p:cNvPr>
          <p:cNvCxnSpPr/>
          <p:nvPr/>
        </p:nvCxnSpPr>
        <p:spPr>
          <a:xfrm>
            <a:off x="3857378" y="2697891"/>
            <a:ext cx="94857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AED24F18-7CA8-FC91-B491-6AD0AB494819}"/>
              </a:ext>
            </a:extLst>
          </p:cNvPr>
          <p:cNvCxnSpPr>
            <a:cxnSpLocks/>
          </p:cNvCxnSpPr>
          <p:nvPr/>
        </p:nvCxnSpPr>
        <p:spPr>
          <a:xfrm>
            <a:off x="7010400" y="2149251"/>
            <a:ext cx="73165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FF135B7A-AF15-D7B6-067E-A3F20E241A67}"/>
              </a:ext>
            </a:extLst>
          </p:cNvPr>
          <p:cNvCxnSpPr>
            <a:cxnSpLocks/>
          </p:cNvCxnSpPr>
          <p:nvPr/>
        </p:nvCxnSpPr>
        <p:spPr>
          <a:xfrm>
            <a:off x="6991595" y="2469291"/>
            <a:ext cx="106274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904323A3-2BAE-CD10-E4F8-0992B7A12BC7}"/>
              </a:ext>
            </a:extLst>
          </p:cNvPr>
          <p:cNvCxnSpPr/>
          <p:nvPr/>
        </p:nvCxnSpPr>
        <p:spPr>
          <a:xfrm>
            <a:off x="7421725" y="2713868"/>
            <a:ext cx="94857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5AD2D2B3-EC5C-F73E-DE5D-188A60FA962A}"/>
              </a:ext>
            </a:extLst>
          </p:cNvPr>
          <p:cNvCxnSpPr>
            <a:cxnSpLocks/>
          </p:cNvCxnSpPr>
          <p:nvPr/>
        </p:nvCxnSpPr>
        <p:spPr>
          <a:xfrm>
            <a:off x="4457700" y="3353211"/>
            <a:ext cx="9214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3CB236EA-686B-8054-1626-14DDF8F5E76B}"/>
              </a:ext>
            </a:extLst>
          </p:cNvPr>
          <p:cNvCxnSpPr>
            <a:cxnSpLocks/>
          </p:cNvCxnSpPr>
          <p:nvPr/>
        </p:nvCxnSpPr>
        <p:spPr>
          <a:xfrm>
            <a:off x="3990426" y="3653777"/>
            <a:ext cx="11683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519D8952-DA6E-F669-823F-40881E1BC3FB}"/>
              </a:ext>
            </a:extLst>
          </p:cNvPr>
          <p:cNvCxnSpPr>
            <a:cxnSpLocks/>
          </p:cNvCxnSpPr>
          <p:nvPr/>
        </p:nvCxnSpPr>
        <p:spPr>
          <a:xfrm>
            <a:off x="4379841" y="3886461"/>
            <a:ext cx="59601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D113629D-740A-C3F0-1528-B8E776FD9DAE}"/>
              </a:ext>
            </a:extLst>
          </p:cNvPr>
          <p:cNvCxnSpPr/>
          <p:nvPr/>
        </p:nvCxnSpPr>
        <p:spPr>
          <a:xfrm>
            <a:off x="7465884" y="3422117"/>
            <a:ext cx="94857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8C1FB122-9CD5-6783-0F50-9CFCBA551AD5}"/>
              </a:ext>
            </a:extLst>
          </p:cNvPr>
          <p:cNvCxnSpPr>
            <a:cxnSpLocks/>
          </p:cNvCxnSpPr>
          <p:nvPr/>
        </p:nvCxnSpPr>
        <p:spPr>
          <a:xfrm>
            <a:off x="7597140" y="3653777"/>
            <a:ext cx="6154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68DF59DA-A887-8ABD-7EB2-E1EF7438B3AF}"/>
              </a:ext>
            </a:extLst>
          </p:cNvPr>
          <p:cNvCxnSpPr>
            <a:cxnSpLocks/>
          </p:cNvCxnSpPr>
          <p:nvPr/>
        </p:nvCxnSpPr>
        <p:spPr>
          <a:xfrm>
            <a:off x="7157806" y="3968763"/>
            <a:ext cx="78236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Oval 96">
            <a:extLst>
              <a:ext uri="{FF2B5EF4-FFF2-40B4-BE49-F238E27FC236}">
                <a16:creationId xmlns:a16="http://schemas.microsoft.com/office/drawing/2014/main" id="{258D4A26-5AB7-8A16-741D-347D361C98C8}"/>
              </a:ext>
            </a:extLst>
          </p:cNvPr>
          <p:cNvSpPr/>
          <p:nvPr/>
        </p:nvSpPr>
        <p:spPr>
          <a:xfrm>
            <a:off x="3787140" y="966918"/>
            <a:ext cx="1529490" cy="65783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F86B1783-417D-B4A6-8978-3054D1599DDD}"/>
              </a:ext>
            </a:extLst>
          </p:cNvPr>
          <p:cNvSpPr/>
          <p:nvPr/>
        </p:nvSpPr>
        <p:spPr>
          <a:xfrm>
            <a:off x="6509744" y="1018086"/>
            <a:ext cx="1529490" cy="70543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Method</a:t>
            </a:r>
            <a:endParaRPr lang="en-GB" dirty="0"/>
          </a:p>
        </p:txBody>
      </p:sp>
      <p:sp>
        <p:nvSpPr>
          <p:cNvPr id="105" name="Oval 104">
            <a:extLst>
              <a:ext uri="{FF2B5EF4-FFF2-40B4-BE49-F238E27FC236}">
                <a16:creationId xmlns:a16="http://schemas.microsoft.com/office/drawing/2014/main" id="{8E3C7233-EADE-0881-4952-590364C36D90}"/>
              </a:ext>
            </a:extLst>
          </p:cNvPr>
          <p:cNvSpPr/>
          <p:nvPr/>
        </p:nvSpPr>
        <p:spPr>
          <a:xfrm>
            <a:off x="3638630" y="4244919"/>
            <a:ext cx="1678000" cy="68426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113" name="Oval 112">
            <a:extLst>
              <a:ext uri="{FF2B5EF4-FFF2-40B4-BE49-F238E27FC236}">
                <a16:creationId xmlns:a16="http://schemas.microsoft.com/office/drawing/2014/main" id="{66E9BF1F-10FE-5A70-94DA-EBCD22E2D594}"/>
              </a:ext>
            </a:extLst>
          </p:cNvPr>
          <p:cNvSpPr/>
          <p:nvPr/>
        </p:nvSpPr>
        <p:spPr>
          <a:xfrm>
            <a:off x="6534599" y="4231705"/>
            <a:ext cx="1678000" cy="68426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4FFDA6-D59D-F412-B389-F2EF5E16EDE2}"/>
              </a:ext>
            </a:extLst>
          </p:cNvPr>
          <p:cNvSpPr txBox="1"/>
          <p:nvPr/>
        </p:nvSpPr>
        <p:spPr>
          <a:xfrm>
            <a:off x="1661160" y="1375006"/>
            <a:ext cx="858583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/>
              <a:t>Using tools like </a:t>
            </a:r>
            <a:r>
              <a:rPr lang="en-US" b="1" dirty="0"/>
              <a:t>Fishbone diagram</a:t>
            </a:r>
            <a:r>
              <a:rPr lang="en-US" dirty="0"/>
              <a:t>, </a:t>
            </a:r>
            <a:r>
              <a:rPr lang="en-US" b="1" dirty="0"/>
              <a:t>5W2H</a:t>
            </a:r>
            <a:r>
              <a:rPr lang="en-US" dirty="0"/>
              <a:t>, and </a:t>
            </a:r>
            <a:r>
              <a:rPr lang="en-US" b="1" dirty="0"/>
              <a:t>PESTEL analysis</a:t>
            </a:r>
            <a:r>
              <a:rPr lang="en-US" dirty="0"/>
              <a:t> helped us identify key challenges and their root causes.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We now have a </a:t>
            </a:r>
            <a:r>
              <a:rPr lang="en-US" b="1" dirty="0"/>
              <a:t>clear plan</a:t>
            </a:r>
            <a:r>
              <a:rPr lang="en-US" dirty="0"/>
              <a:t> to address these issues, including improving supply chain reliability and enhancing customer experience.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Adapting to market trends allows us to </a:t>
            </a:r>
            <a:r>
              <a:rPr lang="en-US" b="1" dirty="0"/>
              <a:t>turn challenges into growth opportunities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 - Implementing these solutions will </a:t>
            </a:r>
            <a:r>
              <a:rPr lang="en-US" b="1" dirty="0"/>
              <a:t>strengthen Green Haven Florist’s position</a:t>
            </a:r>
            <a:r>
              <a:rPr lang="en-US" dirty="0"/>
              <a:t> in the floral market.</a:t>
            </a:r>
          </a:p>
          <a:p>
            <a:endParaRPr lang="en-US" dirty="0"/>
          </a:p>
          <a:p>
            <a:r>
              <a:rPr lang="en-US" dirty="0"/>
              <a:t>- With careful planning and execution, </a:t>
            </a:r>
            <a:r>
              <a:rPr lang="en-US" b="1" dirty="0"/>
              <a:t>Green Haven Florist is ready to bloom even more successfully</a:t>
            </a:r>
            <a:r>
              <a:rPr lang="en-US" dirty="0"/>
              <a:t>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PESTEL Analysis of Green Haven Florists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Available at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: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  <a:hlinkClick r:id="rId2"/>
              </a:rPr>
              <a:t>Green Haven florists Norwich Pestel analysis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16 February 2026).</a:t>
            </a:r>
          </a:p>
          <a:p>
            <a:r>
              <a:rPr lang="en-US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Revitalizing Green Haven Florists: Strategies for Survival and Growth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Available at 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: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  <a:hlinkClick r:id="rId3"/>
              </a:rPr>
              <a:t>Green Haven florists Norwich 5W2H analysis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16 February 2026).</a:t>
            </a:r>
          </a:p>
          <a:p>
            <a:r>
              <a:rPr lang="en-US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WHAT IS A FISHBONE DIAGRAM?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Available at 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: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  <a:hlinkClick r:id="rId4"/>
              </a:rPr>
              <a:t>Fishbone diagram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16 February 2026).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Struggling to Create Fishbone Diagrams in Visio or Excel?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Available at 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: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  <a:hlinkClick r:id="rId5"/>
              </a:rPr>
              <a:t>Fishbone diagram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09 March 2026).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BGMC(2024) Exploring the Fishbone Diagram: Types, Advantages, Drawbacks, and Revealing the Six M’s of Change(2025) </a:t>
            </a:r>
            <a:r>
              <a:rPr lang="en-US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Available at: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  <a:hlinkClick r:id="rId6"/>
              </a:rPr>
              <a:t>Fishbone diagram </a:t>
            </a:r>
            <a:r>
              <a:rPr lang="en-US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28 October 2024).</a:t>
            </a: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619</TotalTime>
  <Words>879</Words>
  <Application>Microsoft Office PowerPoint</Application>
  <PresentationFormat>Widescreen</PresentationFormat>
  <Paragraphs>116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Century Gothic</vt:lpstr>
      <vt:lpstr>Roboto</vt:lpstr>
      <vt:lpstr>Wingdings 3</vt:lpstr>
      <vt:lpstr>Wisp</vt:lpstr>
      <vt:lpstr>MODULE NAME Problem Solving and Decision Making MODULE CODE LCLM4004 STUDENT NAME Dmytro Kuzmich STUDENT ID 2512352 LECTURER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PESTEL Analysis of Retail Flower Business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Dmytro Kuzmich</cp:lastModifiedBy>
  <cp:revision>90</cp:revision>
  <dcterms:created xsi:type="dcterms:W3CDTF">2024-10-08T15:58:04Z</dcterms:created>
  <dcterms:modified xsi:type="dcterms:W3CDTF">2026-03-09T16:41:41Z</dcterms:modified>
</cp:coreProperties>
</file>