
<file path=[Content_Types].xml><?xml version="1.0" encoding="utf-8"?>
<Types xmlns="http://schemas.openxmlformats.org/package/2006/content-types">
  <Default Extension="jfif" ContentType="image/jpeg"/>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5" r:id="rId1"/>
  </p:sldMasterIdLst>
  <p:notesMasterIdLst>
    <p:notesMasterId r:id="rId37"/>
  </p:notesMasterIdLst>
  <p:sldIdLst>
    <p:sldId id="256" r:id="rId2"/>
    <p:sldId id="365" r:id="rId3"/>
    <p:sldId id="366" r:id="rId4"/>
    <p:sldId id="294" r:id="rId5"/>
    <p:sldId id="364" r:id="rId6"/>
    <p:sldId id="362" r:id="rId7"/>
    <p:sldId id="363" r:id="rId8"/>
    <p:sldId id="368" r:id="rId9"/>
    <p:sldId id="369" r:id="rId10"/>
    <p:sldId id="370" r:id="rId11"/>
    <p:sldId id="383" r:id="rId12"/>
    <p:sldId id="371" r:id="rId13"/>
    <p:sldId id="372" r:id="rId14"/>
    <p:sldId id="373" r:id="rId15"/>
    <p:sldId id="374" r:id="rId16"/>
    <p:sldId id="375" r:id="rId17"/>
    <p:sldId id="376" r:id="rId18"/>
    <p:sldId id="382" r:id="rId19"/>
    <p:sldId id="377" r:id="rId20"/>
    <p:sldId id="385" r:id="rId21"/>
    <p:sldId id="378" r:id="rId22"/>
    <p:sldId id="384" r:id="rId23"/>
    <p:sldId id="379" r:id="rId24"/>
    <p:sldId id="380" r:id="rId25"/>
    <p:sldId id="361" r:id="rId26"/>
    <p:sldId id="360" r:id="rId27"/>
    <p:sldId id="386" r:id="rId28"/>
    <p:sldId id="387" r:id="rId29"/>
    <p:sldId id="391" r:id="rId30"/>
    <p:sldId id="388" r:id="rId31"/>
    <p:sldId id="389" r:id="rId32"/>
    <p:sldId id="390" r:id="rId33"/>
    <p:sldId id="393" r:id="rId34"/>
    <p:sldId id="359" r:id="rId35"/>
    <p:sldId id="392" r:id="rId36"/>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5858" autoAdjust="0"/>
  </p:normalViewPr>
  <p:slideViewPr>
    <p:cSldViewPr>
      <p:cViewPr varScale="1">
        <p:scale>
          <a:sx n="109" d="100"/>
          <a:sy n="109" d="100"/>
        </p:scale>
        <p:origin x="424" y="80"/>
      </p:cViewPr>
      <p:guideLst>
        <p:guide orient="horz" pos="2160"/>
        <p:guide pos="2880"/>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viewProps" Target="viewProps.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notesMaster" Target="notesMasters/notesMaster1.xml"/><Relationship Id="rId40"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E1C8BDF4-DE02-4F44-916F-1523507D738F}" type="datetimeFigureOut">
              <a:rPr lang="en-GB" smtClean="0"/>
              <a:t>07/09/2020</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FC389B6E-2FB0-46BF-B585-AA2DEE060802}" type="slidenum">
              <a:rPr lang="en-GB" smtClean="0"/>
              <a:t>‹#›</a:t>
            </a:fld>
            <a:endParaRPr lang="en-GB"/>
          </a:p>
        </p:txBody>
      </p:sp>
    </p:spTree>
    <p:extLst>
      <p:ext uri="{BB962C8B-B14F-4D97-AF65-F5344CB8AC3E}">
        <p14:creationId xmlns:p14="http://schemas.microsoft.com/office/powerpoint/2010/main" val="20636971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C389B6E-2FB0-46BF-B585-AA2DEE060802}" type="slidenum">
              <a:rPr lang="en-GB" smtClean="0"/>
              <a:t>1</a:t>
            </a:fld>
            <a:endParaRPr lang="en-GB" dirty="0"/>
          </a:p>
        </p:txBody>
      </p:sp>
    </p:spTree>
    <p:extLst>
      <p:ext uri="{BB962C8B-B14F-4D97-AF65-F5344CB8AC3E}">
        <p14:creationId xmlns:p14="http://schemas.microsoft.com/office/powerpoint/2010/main" val="123252108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C389B6E-2FB0-46BF-B585-AA2DEE060802}" type="slidenum">
              <a:rPr lang="en-GB" smtClean="0"/>
              <a:t>4</a:t>
            </a:fld>
            <a:endParaRPr lang="en-GB" dirty="0"/>
          </a:p>
        </p:txBody>
      </p:sp>
    </p:spTree>
    <p:extLst>
      <p:ext uri="{BB962C8B-B14F-4D97-AF65-F5344CB8AC3E}">
        <p14:creationId xmlns:p14="http://schemas.microsoft.com/office/powerpoint/2010/main" val="235767037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9" name="Rectangle 8"/>
          <p:cNvSpPr/>
          <p:nvPr/>
        </p:nvSpPr>
        <p:spPr>
          <a:xfrm>
            <a:off x="0" y="0"/>
            <a:ext cx="9144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9"/>
          <p:cNvSpPr/>
          <p:nvPr/>
        </p:nvSpPr>
        <p:spPr>
          <a:xfrm>
            <a:off x="4762" y="0"/>
            <a:ext cx="9139239" cy="4572001"/>
          </a:xfrm>
          <a:custGeom>
            <a:avLst/>
            <a:gdLst/>
            <a:ahLst/>
            <a:cxnLst/>
            <a:rect l="l" t="t" r="r" b="b"/>
            <a:pathLst>
              <a:path w="9139239" h="4572001">
                <a:moveTo>
                  <a:pt x="9139239" y="4171458"/>
                </a:moveTo>
                <a:lnTo>
                  <a:pt x="9139239" y="4479120"/>
                </a:lnTo>
                <a:lnTo>
                  <a:pt x="9061857" y="4572001"/>
                </a:lnTo>
                <a:lnTo>
                  <a:pt x="8867616" y="4572001"/>
                </a:lnTo>
                <a:cubicBezTo>
                  <a:pt x="8974940" y="4496648"/>
                  <a:pt x="9059271" y="4392377"/>
                  <a:pt x="9109281" y="4270954"/>
                </a:cubicBezTo>
                <a:close/>
                <a:moveTo>
                  <a:pt x="9139239" y="4017903"/>
                </a:moveTo>
                <a:lnTo>
                  <a:pt x="9139239" y="4146549"/>
                </a:lnTo>
                <a:lnTo>
                  <a:pt x="9061849" y="4168266"/>
                </a:lnTo>
                <a:cubicBezTo>
                  <a:pt x="8867508" y="4236060"/>
                  <a:pt x="8712637" y="4384208"/>
                  <a:pt x="8639677" y="4572001"/>
                </a:cubicBezTo>
                <a:lnTo>
                  <a:pt x="8502130" y="4572001"/>
                </a:lnTo>
                <a:cubicBezTo>
                  <a:pt x="8583823" y="4319597"/>
                  <a:pt x="8787913" y="4120306"/>
                  <a:pt x="9046727" y="4039822"/>
                </a:cubicBezTo>
                <a:close/>
                <a:moveTo>
                  <a:pt x="7620280" y="3999419"/>
                </a:moveTo>
                <a:lnTo>
                  <a:pt x="7637367" y="4001042"/>
                </a:lnTo>
                <a:cubicBezTo>
                  <a:pt x="7669753" y="4001569"/>
                  <a:pt x="7701646" y="4004550"/>
                  <a:pt x="7732829" y="4010107"/>
                </a:cubicBezTo>
                <a:cubicBezTo>
                  <a:pt x="7738405" y="4009688"/>
                  <a:pt x="7743733" y="4010636"/>
                  <a:pt x="7749042" y="4011646"/>
                </a:cubicBezTo>
                <a:lnTo>
                  <a:pt x="7749159" y="4012794"/>
                </a:lnTo>
                <a:cubicBezTo>
                  <a:pt x="8061238" y="4064450"/>
                  <a:pt x="8314467" y="4283539"/>
                  <a:pt x="8407830" y="4572001"/>
                </a:cubicBezTo>
                <a:lnTo>
                  <a:pt x="8270283" y="4572001"/>
                </a:lnTo>
                <a:cubicBezTo>
                  <a:pt x="8186900" y="4357380"/>
                  <a:pt x="7996531" y="4194541"/>
                  <a:pt x="7762529" y="4144250"/>
                </a:cubicBezTo>
                <a:cubicBezTo>
                  <a:pt x="7797023" y="4319651"/>
                  <a:pt x="7899246" y="4471530"/>
                  <a:pt x="8042344" y="4572001"/>
                </a:cubicBezTo>
                <a:lnTo>
                  <a:pt x="7848103" y="4572001"/>
                </a:lnTo>
                <a:cubicBezTo>
                  <a:pt x="7731971" y="4452596"/>
                  <a:pt x="7653409" y="4298519"/>
                  <a:pt x="7629044" y="4127511"/>
                </a:cubicBezTo>
                <a:cubicBezTo>
                  <a:pt x="7628876" y="4127458"/>
                  <a:pt x="7628708" y="4127453"/>
                  <a:pt x="7628538" y="4127448"/>
                </a:cubicBezTo>
                <a:lnTo>
                  <a:pt x="7628000" y="4120772"/>
                </a:lnTo>
                <a:cubicBezTo>
                  <a:pt x="7622941" y="4090522"/>
                  <a:pt x="7620490" y="4059631"/>
                  <a:pt x="7620533" y="4028296"/>
                </a:cubicBezTo>
                <a:cubicBezTo>
                  <a:pt x="7619221" y="4022668"/>
                  <a:pt x="7619162" y="4017001"/>
                  <a:pt x="7619162" y="4011320"/>
                </a:cubicBezTo>
                <a:lnTo>
                  <a:pt x="7619756" y="3999880"/>
                </a:lnTo>
                <a:lnTo>
                  <a:pt x="7620254" y="3999913"/>
                </a:lnTo>
                <a:close/>
                <a:moveTo>
                  <a:pt x="7597529" y="3999419"/>
                </a:moveTo>
                <a:lnTo>
                  <a:pt x="7597555" y="3999913"/>
                </a:lnTo>
                <a:lnTo>
                  <a:pt x="7598053" y="3999880"/>
                </a:lnTo>
                <a:lnTo>
                  <a:pt x="7598647" y="4011320"/>
                </a:lnTo>
                <a:cubicBezTo>
                  <a:pt x="7598647" y="4017001"/>
                  <a:pt x="7598588" y="4022668"/>
                  <a:pt x="7597276" y="4028296"/>
                </a:cubicBezTo>
                <a:cubicBezTo>
                  <a:pt x="7597319" y="4059631"/>
                  <a:pt x="7594868" y="4090522"/>
                  <a:pt x="7589809" y="4120772"/>
                </a:cubicBezTo>
                <a:lnTo>
                  <a:pt x="7589271" y="4127448"/>
                </a:lnTo>
                <a:cubicBezTo>
                  <a:pt x="7589101" y="4127453"/>
                  <a:pt x="7588933" y="4127458"/>
                  <a:pt x="7588765" y="4127511"/>
                </a:cubicBezTo>
                <a:cubicBezTo>
                  <a:pt x="7564400" y="4298519"/>
                  <a:pt x="7485838" y="4452596"/>
                  <a:pt x="7369706" y="4572001"/>
                </a:cubicBezTo>
                <a:lnTo>
                  <a:pt x="7175465" y="4572001"/>
                </a:lnTo>
                <a:cubicBezTo>
                  <a:pt x="7318563" y="4471530"/>
                  <a:pt x="7420786" y="4319651"/>
                  <a:pt x="7455280" y="4144250"/>
                </a:cubicBezTo>
                <a:cubicBezTo>
                  <a:pt x="7221278" y="4194541"/>
                  <a:pt x="7030909" y="4357380"/>
                  <a:pt x="6947526" y="4572001"/>
                </a:cubicBezTo>
                <a:lnTo>
                  <a:pt x="6809978" y="4572001"/>
                </a:lnTo>
                <a:cubicBezTo>
                  <a:pt x="6903341" y="4283539"/>
                  <a:pt x="7156571" y="4064450"/>
                  <a:pt x="7468650" y="4012794"/>
                </a:cubicBezTo>
                <a:lnTo>
                  <a:pt x="7468767" y="4011646"/>
                </a:lnTo>
                <a:cubicBezTo>
                  <a:pt x="7474076" y="4010636"/>
                  <a:pt x="7479404" y="4009688"/>
                  <a:pt x="7484980" y="4010107"/>
                </a:cubicBezTo>
                <a:cubicBezTo>
                  <a:pt x="7516163" y="4004550"/>
                  <a:pt x="7548056" y="4001569"/>
                  <a:pt x="7580442" y="4001042"/>
                </a:cubicBezTo>
                <a:close/>
                <a:moveTo>
                  <a:pt x="5928129" y="3999419"/>
                </a:moveTo>
                <a:lnTo>
                  <a:pt x="5945217" y="4001042"/>
                </a:lnTo>
                <a:cubicBezTo>
                  <a:pt x="5977602" y="4001569"/>
                  <a:pt x="6009495" y="4004550"/>
                  <a:pt x="6040678" y="4010107"/>
                </a:cubicBezTo>
                <a:cubicBezTo>
                  <a:pt x="6046254" y="4009688"/>
                  <a:pt x="6051582" y="4010636"/>
                  <a:pt x="6056891" y="4011646"/>
                </a:cubicBezTo>
                <a:lnTo>
                  <a:pt x="6057008" y="4012794"/>
                </a:lnTo>
                <a:cubicBezTo>
                  <a:pt x="6369087" y="4064450"/>
                  <a:pt x="6622316" y="4283539"/>
                  <a:pt x="6715680" y="4572001"/>
                </a:cubicBezTo>
                <a:lnTo>
                  <a:pt x="6578131" y="4572001"/>
                </a:lnTo>
                <a:cubicBezTo>
                  <a:pt x="6494748" y="4357380"/>
                  <a:pt x="6304380" y="4194541"/>
                  <a:pt x="6070378" y="4144250"/>
                </a:cubicBezTo>
                <a:cubicBezTo>
                  <a:pt x="6104872" y="4319650"/>
                  <a:pt x="6207095" y="4471530"/>
                  <a:pt x="6350192" y="4572001"/>
                </a:cubicBezTo>
                <a:lnTo>
                  <a:pt x="6155952" y="4572001"/>
                </a:lnTo>
                <a:cubicBezTo>
                  <a:pt x="6039820" y="4452596"/>
                  <a:pt x="5961257" y="4298519"/>
                  <a:pt x="5936893" y="4127511"/>
                </a:cubicBezTo>
                <a:cubicBezTo>
                  <a:pt x="5936725" y="4127458"/>
                  <a:pt x="5936557" y="4127453"/>
                  <a:pt x="5936387" y="4127448"/>
                </a:cubicBezTo>
                <a:lnTo>
                  <a:pt x="5935849" y="4120772"/>
                </a:lnTo>
                <a:cubicBezTo>
                  <a:pt x="5930790" y="4090522"/>
                  <a:pt x="5928340" y="4059631"/>
                  <a:pt x="5928382" y="4028296"/>
                </a:cubicBezTo>
                <a:cubicBezTo>
                  <a:pt x="5927070" y="4022668"/>
                  <a:pt x="5927011" y="4017001"/>
                  <a:pt x="5927011" y="4011320"/>
                </a:cubicBezTo>
                <a:lnTo>
                  <a:pt x="5927605" y="3999880"/>
                </a:lnTo>
                <a:lnTo>
                  <a:pt x="5928103" y="3999913"/>
                </a:lnTo>
                <a:close/>
                <a:moveTo>
                  <a:pt x="5905378" y="3999419"/>
                </a:moveTo>
                <a:lnTo>
                  <a:pt x="5905404" y="3999913"/>
                </a:lnTo>
                <a:lnTo>
                  <a:pt x="5905902" y="3999880"/>
                </a:lnTo>
                <a:lnTo>
                  <a:pt x="5906496" y="4011320"/>
                </a:lnTo>
                <a:cubicBezTo>
                  <a:pt x="5906496" y="4017001"/>
                  <a:pt x="5906437" y="4022668"/>
                  <a:pt x="5905125" y="4028296"/>
                </a:cubicBezTo>
                <a:cubicBezTo>
                  <a:pt x="5905167" y="4059631"/>
                  <a:pt x="5902717" y="4090522"/>
                  <a:pt x="5897658" y="4120772"/>
                </a:cubicBezTo>
                <a:lnTo>
                  <a:pt x="5897120" y="4127448"/>
                </a:lnTo>
                <a:cubicBezTo>
                  <a:pt x="5896950" y="4127453"/>
                  <a:pt x="5896782" y="4127458"/>
                  <a:pt x="5896614" y="4127511"/>
                </a:cubicBezTo>
                <a:cubicBezTo>
                  <a:pt x="5872249" y="4298519"/>
                  <a:pt x="5793686" y="4452596"/>
                  <a:pt x="5677555" y="4572001"/>
                </a:cubicBezTo>
                <a:lnTo>
                  <a:pt x="5483314" y="4572001"/>
                </a:lnTo>
                <a:cubicBezTo>
                  <a:pt x="5626412" y="4471530"/>
                  <a:pt x="5728635" y="4319650"/>
                  <a:pt x="5763129" y="4144250"/>
                </a:cubicBezTo>
                <a:cubicBezTo>
                  <a:pt x="5529126" y="4194541"/>
                  <a:pt x="5338758" y="4357380"/>
                  <a:pt x="5255375" y="4572001"/>
                </a:cubicBezTo>
                <a:lnTo>
                  <a:pt x="5117827" y="4572001"/>
                </a:lnTo>
                <a:cubicBezTo>
                  <a:pt x="5211190" y="4283539"/>
                  <a:pt x="5464420" y="4064450"/>
                  <a:pt x="5776499" y="4012794"/>
                </a:cubicBezTo>
                <a:lnTo>
                  <a:pt x="5776616" y="4011646"/>
                </a:lnTo>
                <a:cubicBezTo>
                  <a:pt x="5781926" y="4010636"/>
                  <a:pt x="5787253" y="4009688"/>
                  <a:pt x="5792829" y="4010107"/>
                </a:cubicBezTo>
                <a:cubicBezTo>
                  <a:pt x="5824012" y="4004550"/>
                  <a:pt x="5855905" y="4001569"/>
                  <a:pt x="5888290" y="4001042"/>
                </a:cubicBezTo>
                <a:close/>
                <a:moveTo>
                  <a:pt x="4235979" y="3999419"/>
                </a:moveTo>
                <a:lnTo>
                  <a:pt x="4253065" y="4001042"/>
                </a:lnTo>
                <a:cubicBezTo>
                  <a:pt x="4285451" y="4001569"/>
                  <a:pt x="4317343" y="4004550"/>
                  <a:pt x="4348528" y="4010107"/>
                </a:cubicBezTo>
                <a:cubicBezTo>
                  <a:pt x="4354104" y="4009688"/>
                  <a:pt x="4359431" y="4010636"/>
                  <a:pt x="4364739" y="4011646"/>
                </a:cubicBezTo>
                <a:lnTo>
                  <a:pt x="4364856" y="4012794"/>
                </a:lnTo>
                <a:cubicBezTo>
                  <a:pt x="4676936" y="4064450"/>
                  <a:pt x="4930165" y="4283539"/>
                  <a:pt x="5023528" y="4572001"/>
                </a:cubicBezTo>
                <a:lnTo>
                  <a:pt x="4885980" y="4572001"/>
                </a:lnTo>
                <a:cubicBezTo>
                  <a:pt x="4802597" y="4357380"/>
                  <a:pt x="4612229" y="4194541"/>
                  <a:pt x="4378227" y="4144250"/>
                </a:cubicBezTo>
                <a:cubicBezTo>
                  <a:pt x="4412722" y="4319651"/>
                  <a:pt x="4514944" y="4471530"/>
                  <a:pt x="4658041" y="4572001"/>
                </a:cubicBezTo>
                <a:lnTo>
                  <a:pt x="4463800" y="4572001"/>
                </a:lnTo>
                <a:cubicBezTo>
                  <a:pt x="4347669" y="4452596"/>
                  <a:pt x="4269106" y="4298519"/>
                  <a:pt x="4244741" y="4127511"/>
                </a:cubicBezTo>
                <a:cubicBezTo>
                  <a:pt x="4244574" y="4127458"/>
                  <a:pt x="4244405" y="4127453"/>
                  <a:pt x="4244236" y="4127448"/>
                </a:cubicBezTo>
                <a:lnTo>
                  <a:pt x="4243697" y="4120772"/>
                </a:lnTo>
                <a:cubicBezTo>
                  <a:pt x="4238639" y="4090522"/>
                  <a:pt x="4236188" y="4059631"/>
                  <a:pt x="4236230" y="4028296"/>
                </a:cubicBezTo>
                <a:cubicBezTo>
                  <a:pt x="4234918" y="4022668"/>
                  <a:pt x="4234860" y="4017001"/>
                  <a:pt x="4234860" y="4011320"/>
                </a:cubicBezTo>
                <a:lnTo>
                  <a:pt x="4235454" y="3999880"/>
                </a:lnTo>
                <a:lnTo>
                  <a:pt x="4235952" y="3999913"/>
                </a:lnTo>
                <a:close/>
                <a:moveTo>
                  <a:pt x="4213227" y="3999419"/>
                </a:moveTo>
                <a:lnTo>
                  <a:pt x="4213253" y="3999913"/>
                </a:lnTo>
                <a:lnTo>
                  <a:pt x="4213751" y="3999880"/>
                </a:lnTo>
                <a:lnTo>
                  <a:pt x="4214345" y="4011320"/>
                </a:lnTo>
                <a:cubicBezTo>
                  <a:pt x="4214345" y="4017001"/>
                  <a:pt x="4214286" y="4022668"/>
                  <a:pt x="4212974" y="4028296"/>
                </a:cubicBezTo>
                <a:cubicBezTo>
                  <a:pt x="4213016" y="4059631"/>
                  <a:pt x="4210566" y="4090522"/>
                  <a:pt x="4205507" y="4120772"/>
                </a:cubicBezTo>
                <a:lnTo>
                  <a:pt x="4204969" y="4127448"/>
                </a:lnTo>
                <a:cubicBezTo>
                  <a:pt x="4204799" y="4127453"/>
                  <a:pt x="4204631" y="4127458"/>
                  <a:pt x="4204463" y="4127511"/>
                </a:cubicBezTo>
                <a:cubicBezTo>
                  <a:pt x="4180098" y="4298519"/>
                  <a:pt x="4101535" y="4452596"/>
                  <a:pt x="3985404" y="4572001"/>
                </a:cubicBezTo>
                <a:lnTo>
                  <a:pt x="3791163" y="4572001"/>
                </a:lnTo>
                <a:cubicBezTo>
                  <a:pt x="3934261" y="4471530"/>
                  <a:pt x="4036484" y="4319651"/>
                  <a:pt x="4070978" y="4144250"/>
                </a:cubicBezTo>
                <a:cubicBezTo>
                  <a:pt x="3836975" y="4194541"/>
                  <a:pt x="3646607" y="4357380"/>
                  <a:pt x="3563224" y="4572001"/>
                </a:cubicBezTo>
                <a:lnTo>
                  <a:pt x="3425676" y="4572001"/>
                </a:lnTo>
                <a:cubicBezTo>
                  <a:pt x="3519039" y="4283539"/>
                  <a:pt x="3772269" y="4064450"/>
                  <a:pt x="4084348" y="4012794"/>
                </a:cubicBezTo>
                <a:lnTo>
                  <a:pt x="4084465" y="4011646"/>
                </a:lnTo>
                <a:cubicBezTo>
                  <a:pt x="4089774" y="4010636"/>
                  <a:pt x="4095102" y="4009688"/>
                  <a:pt x="4100678" y="4010107"/>
                </a:cubicBezTo>
                <a:cubicBezTo>
                  <a:pt x="4131861" y="4004550"/>
                  <a:pt x="4163754" y="4001569"/>
                  <a:pt x="4196139" y="4001042"/>
                </a:cubicBezTo>
                <a:close/>
                <a:moveTo>
                  <a:pt x="2543827" y="3999419"/>
                </a:moveTo>
                <a:lnTo>
                  <a:pt x="2560914" y="4001042"/>
                </a:lnTo>
                <a:cubicBezTo>
                  <a:pt x="2593300" y="4001569"/>
                  <a:pt x="2625192" y="4004550"/>
                  <a:pt x="2656376" y="4010107"/>
                </a:cubicBezTo>
                <a:cubicBezTo>
                  <a:pt x="2661952" y="4009688"/>
                  <a:pt x="2667280" y="4010636"/>
                  <a:pt x="2672588" y="4011646"/>
                </a:cubicBezTo>
                <a:lnTo>
                  <a:pt x="2672706" y="4012794"/>
                </a:lnTo>
                <a:cubicBezTo>
                  <a:pt x="2984785" y="4064450"/>
                  <a:pt x="3238014" y="4283539"/>
                  <a:pt x="3331377" y="4572001"/>
                </a:cubicBezTo>
                <a:lnTo>
                  <a:pt x="3193830" y="4572001"/>
                </a:lnTo>
                <a:cubicBezTo>
                  <a:pt x="3110446" y="4357380"/>
                  <a:pt x="2920078" y="4194541"/>
                  <a:pt x="2686076" y="4144250"/>
                </a:cubicBezTo>
                <a:cubicBezTo>
                  <a:pt x="2720570" y="4319650"/>
                  <a:pt x="2822793" y="4471530"/>
                  <a:pt x="2965890" y="4572001"/>
                </a:cubicBezTo>
                <a:lnTo>
                  <a:pt x="2771649" y="4572001"/>
                </a:lnTo>
                <a:cubicBezTo>
                  <a:pt x="2655518" y="4452596"/>
                  <a:pt x="2576955" y="4298519"/>
                  <a:pt x="2552590" y="4127511"/>
                </a:cubicBezTo>
                <a:cubicBezTo>
                  <a:pt x="2552423" y="4127458"/>
                  <a:pt x="2552254" y="4127453"/>
                  <a:pt x="2552085" y="4127448"/>
                </a:cubicBezTo>
                <a:lnTo>
                  <a:pt x="2551547" y="4120772"/>
                </a:lnTo>
                <a:cubicBezTo>
                  <a:pt x="2546488" y="4090522"/>
                  <a:pt x="2544037" y="4059631"/>
                  <a:pt x="2544079" y="4028296"/>
                </a:cubicBezTo>
                <a:cubicBezTo>
                  <a:pt x="2542767" y="4022668"/>
                  <a:pt x="2542709" y="4017001"/>
                  <a:pt x="2542709" y="4011320"/>
                </a:cubicBezTo>
                <a:lnTo>
                  <a:pt x="2543303" y="3999880"/>
                </a:lnTo>
                <a:lnTo>
                  <a:pt x="2543801" y="3999913"/>
                </a:lnTo>
                <a:close/>
                <a:moveTo>
                  <a:pt x="2521076" y="3999419"/>
                </a:moveTo>
                <a:lnTo>
                  <a:pt x="2521102" y="3999913"/>
                </a:lnTo>
                <a:lnTo>
                  <a:pt x="2521600" y="3999880"/>
                </a:lnTo>
                <a:lnTo>
                  <a:pt x="2522194" y="4011320"/>
                </a:lnTo>
                <a:cubicBezTo>
                  <a:pt x="2522194" y="4017001"/>
                  <a:pt x="2522135" y="4022668"/>
                  <a:pt x="2520823" y="4028296"/>
                </a:cubicBezTo>
                <a:cubicBezTo>
                  <a:pt x="2520865" y="4059631"/>
                  <a:pt x="2518415" y="4090522"/>
                  <a:pt x="2513356" y="4120772"/>
                </a:cubicBezTo>
                <a:lnTo>
                  <a:pt x="2512818" y="4127448"/>
                </a:lnTo>
                <a:cubicBezTo>
                  <a:pt x="2512648" y="4127453"/>
                  <a:pt x="2512480" y="4127458"/>
                  <a:pt x="2512312" y="4127511"/>
                </a:cubicBezTo>
                <a:cubicBezTo>
                  <a:pt x="2487947" y="4298519"/>
                  <a:pt x="2409385" y="4452596"/>
                  <a:pt x="2293253" y="4572001"/>
                </a:cubicBezTo>
                <a:lnTo>
                  <a:pt x="2099012" y="4572001"/>
                </a:lnTo>
                <a:cubicBezTo>
                  <a:pt x="2242110" y="4471530"/>
                  <a:pt x="2344333" y="4319651"/>
                  <a:pt x="2378827" y="4144250"/>
                </a:cubicBezTo>
                <a:cubicBezTo>
                  <a:pt x="2144825" y="4194541"/>
                  <a:pt x="1954456" y="4357380"/>
                  <a:pt x="1871073" y="4572001"/>
                </a:cubicBezTo>
                <a:lnTo>
                  <a:pt x="1733525" y="4572001"/>
                </a:lnTo>
                <a:cubicBezTo>
                  <a:pt x="1826888" y="4283539"/>
                  <a:pt x="2080118" y="4064450"/>
                  <a:pt x="2392197" y="4012794"/>
                </a:cubicBezTo>
                <a:lnTo>
                  <a:pt x="2392314" y="4011646"/>
                </a:lnTo>
                <a:cubicBezTo>
                  <a:pt x="2397623" y="4010636"/>
                  <a:pt x="2402951" y="4009688"/>
                  <a:pt x="2408527" y="4010107"/>
                </a:cubicBezTo>
                <a:cubicBezTo>
                  <a:pt x="2439710" y="4004550"/>
                  <a:pt x="2471603" y="4001569"/>
                  <a:pt x="2503988" y="4001042"/>
                </a:cubicBezTo>
                <a:close/>
                <a:moveTo>
                  <a:pt x="851676" y="3999419"/>
                </a:moveTo>
                <a:lnTo>
                  <a:pt x="868763" y="4001042"/>
                </a:lnTo>
                <a:cubicBezTo>
                  <a:pt x="901149" y="4001569"/>
                  <a:pt x="933041" y="4004550"/>
                  <a:pt x="964225" y="4010107"/>
                </a:cubicBezTo>
                <a:cubicBezTo>
                  <a:pt x="969801" y="4009688"/>
                  <a:pt x="975129" y="4010636"/>
                  <a:pt x="980437" y="4011646"/>
                </a:cubicBezTo>
                <a:lnTo>
                  <a:pt x="980555" y="4012794"/>
                </a:lnTo>
                <a:cubicBezTo>
                  <a:pt x="1292634" y="4064450"/>
                  <a:pt x="1545864" y="4283539"/>
                  <a:pt x="1639226" y="4572001"/>
                </a:cubicBezTo>
                <a:lnTo>
                  <a:pt x="1501679" y="4572001"/>
                </a:lnTo>
                <a:cubicBezTo>
                  <a:pt x="1418296" y="4357380"/>
                  <a:pt x="1227927" y="4194541"/>
                  <a:pt x="993925" y="4144250"/>
                </a:cubicBezTo>
                <a:cubicBezTo>
                  <a:pt x="1028419" y="4319651"/>
                  <a:pt x="1130642" y="4471530"/>
                  <a:pt x="1273740" y="4572001"/>
                </a:cubicBezTo>
                <a:lnTo>
                  <a:pt x="1079499" y="4572001"/>
                </a:lnTo>
                <a:cubicBezTo>
                  <a:pt x="963367" y="4452596"/>
                  <a:pt x="884804" y="4298519"/>
                  <a:pt x="860439" y="4127511"/>
                </a:cubicBezTo>
                <a:cubicBezTo>
                  <a:pt x="860272" y="4127458"/>
                  <a:pt x="860103" y="4127453"/>
                  <a:pt x="859934" y="4127448"/>
                </a:cubicBezTo>
                <a:lnTo>
                  <a:pt x="859396" y="4120772"/>
                </a:lnTo>
                <a:cubicBezTo>
                  <a:pt x="854337" y="4090522"/>
                  <a:pt x="851886" y="4059631"/>
                  <a:pt x="851928" y="4028296"/>
                </a:cubicBezTo>
                <a:cubicBezTo>
                  <a:pt x="850616" y="4022668"/>
                  <a:pt x="850558" y="4017001"/>
                  <a:pt x="850558" y="4011320"/>
                </a:cubicBezTo>
                <a:lnTo>
                  <a:pt x="851152" y="3999880"/>
                </a:lnTo>
                <a:lnTo>
                  <a:pt x="851650" y="3999913"/>
                </a:lnTo>
                <a:close/>
                <a:moveTo>
                  <a:pt x="828925" y="3999419"/>
                </a:moveTo>
                <a:lnTo>
                  <a:pt x="828951" y="3999913"/>
                </a:lnTo>
                <a:lnTo>
                  <a:pt x="829449" y="3999880"/>
                </a:lnTo>
                <a:lnTo>
                  <a:pt x="830043" y="4011320"/>
                </a:lnTo>
                <a:cubicBezTo>
                  <a:pt x="830043" y="4017001"/>
                  <a:pt x="829984" y="4022668"/>
                  <a:pt x="828672" y="4028296"/>
                </a:cubicBezTo>
                <a:cubicBezTo>
                  <a:pt x="828714" y="4059631"/>
                  <a:pt x="826264" y="4090522"/>
                  <a:pt x="821205" y="4120772"/>
                </a:cubicBezTo>
                <a:lnTo>
                  <a:pt x="820667" y="4127448"/>
                </a:lnTo>
                <a:cubicBezTo>
                  <a:pt x="820497" y="4127453"/>
                  <a:pt x="820329" y="4127458"/>
                  <a:pt x="820161" y="4127511"/>
                </a:cubicBezTo>
                <a:cubicBezTo>
                  <a:pt x="795796" y="4298519"/>
                  <a:pt x="717234" y="4452596"/>
                  <a:pt x="601102" y="4572001"/>
                </a:cubicBezTo>
                <a:lnTo>
                  <a:pt x="406861" y="4572001"/>
                </a:lnTo>
                <a:cubicBezTo>
                  <a:pt x="549959" y="4471530"/>
                  <a:pt x="652182" y="4319650"/>
                  <a:pt x="686676" y="4144250"/>
                </a:cubicBezTo>
                <a:cubicBezTo>
                  <a:pt x="452674" y="4194541"/>
                  <a:pt x="262305" y="4357380"/>
                  <a:pt x="178922" y="4572001"/>
                </a:cubicBezTo>
                <a:lnTo>
                  <a:pt x="41374" y="4572001"/>
                </a:lnTo>
                <a:cubicBezTo>
                  <a:pt x="134738" y="4283539"/>
                  <a:pt x="387967" y="4064450"/>
                  <a:pt x="700046" y="4012794"/>
                </a:cubicBezTo>
                <a:lnTo>
                  <a:pt x="700163" y="4011646"/>
                </a:lnTo>
                <a:cubicBezTo>
                  <a:pt x="705472" y="4010636"/>
                  <a:pt x="710800" y="4009688"/>
                  <a:pt x="716376" y="4010107"/>
                </a:cubicBezTo>
                <a:cubicBezTo>
                  <a:pt x="747559" y="4004550"/>
                  <a:pt x="779452" y="4001569"/>
                  <a:pt x="811837" y="4001042"/>
                </a:cubicBezTo>
                <a:close/>
                <a:moveTo>
                  <a:pt x="8305836" y="3304913"/>
                </a:moveTo>
                <a:cubicBezTo>
                  <a:pt x="8030646" y="3363591"/>
                  <a:pt x="7815802" y="3576701"/>
                  <a:pt x="7762527" y="3845480"/>
                </a:cubicBezTo>
                <a:cubicBezTo>
                  <a:pt x="8037717" y="3786801"/>
                  <a:pt x="8252560" y="3573691"/>
                  <a:pt x="8305836" y="3304913"/>
                </a:cubicBezTo>
                <a:close/>
                <a:moveTo>
                  <a:pt x="6911971" y="3304913"/>
                </a:moveTo>
                <a:cubicBezTo>
                  <a:pt x="6965247" y="3573691"/>
                  <a:pt x="7180090" y="3786801"/>
                  <a:pt x="7455280" y="3845480"/>
                </a:cubicBezTo>
                <a:cubicBezTo>
                  <a:pt x="7402005" y="3576701"/>
                  <a:pt x="7187161" y="3363591"/>
                  <a:pt x="6911971" y="3304913"/>
                </a:cubicBezTo>
                <a:close/>
                <a:moveTo>
                  <a:pt x="6613685" y="3304913"/>
                </a:moveTo>
                <a:cubicBezTo>
                  <a:pt x="6338495" y="3363591"/>
                  <a:pt x="6123651" y="3576701"/>
                  <a:pt x="6070376" y="3845480"/>
                </a:cubicBezTo>
                <a:cubicBezTo>
                  <a:pt x="6345566" y="3786801"/>
                  <a:pt x="6560409" y="3573691"/>
                  <a:pt x="6613685" y="3304913"/>
                </a:cubicBezTo>
                <a:close/>
                <a:moveTo>
                  <a:pt x="5219820" y="3304913"/>
                </a:moveTo>
                <a:cubicBezTo>
                  <a:pt x="5273096" y="3573691"/>
                  <a:pt x="5487939" y="3786801"/>
                  <a:pt x="5763129" y="3845480"/>
                </a:cubicBezTo>
                <a:cubicBezTo>
                  <a:pt x="5709854" y="3576701"/>
                  <a:pt x="5495010" y="3363591"/>
                  <a:pt x="5219820" y="3304913"/>
                </a:cubicBezTo>
                <a:close/>
                <a:moveTo>
                  <a:pt x="4921534" y="3304913"/>
                </a:moveTo>
                <a:cubicBezTo>
                  <a:pt x="4646344" y="3363591"/>
                  <a:pt x="4431500" y="3576701"/>
                  <a:pt x="4378225" y="3845480"/>
                </a:cubicBezTo>
                <a:cubicBezTo>
                  <a:pt x="4653415" y="3786801"/>
                  <a:pt x="4868259" y="3573691"/>
                  <a:pt x="4921534" y="3304913"/>
                </a:cubicBezTo>
                <a:close/>
                <a:moveTo>
                  <a:pt x="3527669" y="3304913"/>
                </a:moveTo>
                <a:cubicBezTo>
                  <a:pt x="3580945" y="3573691"/>
                  <a:pt x="3795788" y="3786801"/>
                  <a:pt x="4070978" y="3845480"/>
                </a:cubicBezTo>
                <a:cubicBezTo>
                  <a:pt x="4017703" y="3576701"/>
                  <a:pt x="3802859" y="3363591"/>
                  <a:pt x="3527669" y="3304913"/>
                </a:cubicBezTo>
                <a:close/>
                <a:moveTo>
                  <a:pt x="3229383" y="3304913"/>
                </a:moveTo>
                <a:cubicBezTo>
                  <a:pt x="2954193" y="3363591"/>
                  <a:pt x="2739349" y="3576701"/>
                  <a:pt x="2686074" y="3845480"/>
                </a:cubicBezTo>
                <a:cubicBezTo>
                  <a:pt x="2961264" y="3786801"/>
                  <a:pt x="3176107" y="3573691"/>
                  <a:pt x="3229383" y="3304913"/>
                </a:cubicBezTo>
                <a:close/>
                <a:moveTo>
                  <a:pt x="1835518" y="3304913"/>
                </a:moveTo>
                <a:cubicBezTo>
                  <a:pt x="1888794" y="3573691"/>
                  <a:pt x="2103637" y="3786801"/>
                  <a:pt x="2378827" y="3845480"/>
                </a:cubicBezTo>
                <a:cubicBezTo>
                  <a:pt x="2325552" y="3576701"/>
                  <a:pt x="2110708" y="3363591"/>
                  <a:pt x="1835518" y="3304913"/>
                </a:cubicBezTo>
                <a:close/>
                <a:moveTo>
                  <a:pt x="1537232" y="3304913"/>
                </a:moveTo>
                <a:cubicBezTo>
                  <a:pt x="1262042" y="3363591"/>
                  <a:pt x="1047198" y="3576701"/>
                  <a:pt x="993923" y="3845480"/>
                </a:cubicBezTo>
                <a:cubicBezTo>
                  <a:pt x="1269113" y="3786801"/>
                  <a:pt x="1483956" y="3573691"/>
                  <a:pt x="1537232" y="3304913"/>
                </a:cubicBezTo>
                <a:close/>
                <a:moveTo>
                  <a:pt x="143367" y="3304913"/>
                </a:moveTo>
                <a:cubicBezTo>
                  <a:pt x="196643" y="3573691"/>
                  <a:pt x="411486" y="3786801"/>
                  <a:pt x="686676" y="3845480"/>
                </a:cubicBezTo>
                <a:cubicBezTo>
                  <a:pt x="633401" y="3576701"/>
                  <a:pt x="418557" y="3363591"/>
                  <a:pt x="143367" y="3304913"/>
                </a:cubicBezTo>
                <a:close/>
                <a:moveTo>
                  <a:pt x="8461873" y="3161219"/>
                </a:moveTo>
                <a:lnTo>
                  <a:pt x="8478960" y="3162829"/>
                </a:lnTo>
                <a:cubicBezTo>
                  <a:pt x="8511346" y="3163352"/>
                  <a:pt x="8543239" y="3166310"/>
                  <a:pt x="8574422" y="3171823"/>
                </a:cubicBezTo>
                <a:cubicBezTo>
                  <a:pt x="8579998" y="3171407"/>
                  <a:pt x="8585326" y="3172348"/>
                  <a:pt x="8590635" y="3173350"/>
                </a:cubicBezTo>
                <a:lnTo>
                  <a:pt x="8590752" y="3174489"/>
                </a:lnTo>
                <a:cubicBezTo>
                  <a:pt x="8815033" y="3211322"/>
                  <a:pt x="9008920" y="3333951"/>
                  <a:pt x="9135069" y="3506215"/>
                </a:cubicBezTo>
                <a:lnTo>
                  <a:pt x="9139239" y="3512974"/>
                </a:lnTo>
                <a:lnTo>
                  <a:pt x="9139239" y="3816134"/>
                </a:lnTo>
                <a:lnTo>
                  <a:pt x="9120077" y="3747490"/>
                </a:lnTo>
                <a:cubicBezTo>
                  <a:pt x="9039502" y="3525837"/>
                  <a:pt x="8844913" y="3356256"/>
                  <a:pt x="8604122" y="3304913"/>
                </a:cubicBezTo>
                <a:cubicBezTo>
                  <a:pt x="8650738" y="3540094"/>
                  <a:pt x="8821055" y="3732654"/>
                  <a:pt x="9047261" y="3816429"/>
                </a:cubicBezTo>
                <a:lnTo>
                  <a:pt x="9139239" y="3843104"/>
                </a:lnTo>
                <a:lnTo>
                  <a:pt x="9139239" y="3970603"/>
                </a:lnTo>
                <a:lnTo>
                  <a:pt x="9030179" y="3943797"/>
                </a:lnTo>
                <a:cubicBezTo>
                  <a:pt x="8735297" y="3846211"/>
                  <a:pt x="8514628" y="3594637"/>
                  <a:pt x="8470637" y="3288305"/>
                </a:cubicBezTo>
                <a:cubicBezTo>
                  <a:pt x="8470469" y="3288253"/>
                  <a:pt x="8470301" y="3288248"/>
                  <a:pt x="8470131" y="3288243"/>
                </a:cubicBezTo>
                <a:lnTo>
                  <a:pt x="8469593" y="3281619"/>
                </a:lnTo>
                <a:cubicBezTo>
                  <a:pt x="8464534" y="3251607"/>
                  <a:pt x="8462083" y="3220958"/>
                  <a:pt x="8462126" y="3189869"/>
                </a:cubicBezTo>
                <a:cubicBezTo>
                  <a:pt x="8460814" y="3184286"/>
                  <a:pt x="8460755" y="3178663"/>
                  <a:pt x="8460755" y="3173027"/>
                </a:cubicBezTo>
                <a:lnTo>
                  <a:pt x="8461349" y="3161677"/>
                </a:lnTo>
                <a:lnTo>
                  <a:pt x="8461847" y="3161709"/>
                </a:lnTo>
                <a:close/>
                <a:moveTo>
                  <a:pt x="8448085" y="3161219"/>
                </a:moveTo>
                <a:lnTo>
                  <a:pt x="8448111" y="3161709"/>
                </a:lnTo>
                <a:lnTo>
                  <a:pt x="8448609" y="3161677"/>
                </a:lnTo>
                <a:lnTo>
                  <a:pt x="8449203" y="3173027"/>
                </a:lnTo>
                <a:cubicBezTo>
                  <a:pt x="8449203" y="3178663"/>
                  <a:pt x="8449144" y="3184286"/>
                  <a:pt x="8447832" y="3189869"/>
                </a:cubicBezTo>
                <a:cubicBezTo>
                  <a:pt x="8447875" y="3220958"/>
                  <a:pt x="8445424" y="3251607"/>
                  <a:pt x="8440365" y="3281619"/>
                </a:cubicBezTo>
                <a:lnTo>
                  <a:pt x="8439827" y="3288243"/>
                </a:lnTo>
                <a:cubicBezTo>
                  <a:pt x="8439657" y="3288248"/>
                  <a:pt x="8439489" y="3288253"/>
                  <a:pt x="8439321" y="3288305"/>
                </a:cubicBezTo>
                <a:cubicBezTo>
                  <a:pt x="8389046" y="3638399"/>
                  <a:pt x="8108007" y="3916971"/>
                  <a:pt x="7749156" y="3975903"/>
                </a:cubicBezTo>
                <a:lnTo>
                  <a:pt x="7749040" y="3977042"/>
                </a:lnTo>
                <a:cubicBezTo>
                  <a:pt x="7743729" y="3978045"/>
                  <a:pt x="7738400" y="3978986"/>
                  <a:pt x="7732823" y="3978570"/>
                </a:cubicBezTo>
                <a:cubicBezTo>
                  <a:pt x="7701651" y="3984080"/>
                  <a:pt x="7669771" y="3987038"/>
                  <a:pt x="7637396" y="3987561"/>
                </a:cubicBezTo>
                <a:lnTo>
                  <a:pt x="7620278" y="3989174"/>
                </a:lnTo>
                <a:lnTo>
                  <a:pt x="7620252" y="3988683"/>
                </a:lnTo>
                <a:lnTo>
                  <a:pt x="7619753" y="3988716"/>
                </a:lnTo>
                <a:cubicBezTo>
                  <a:pt x="7619187" y="3984944"/>
                  <a:pt x="7619160" y="3981158"/>
                  <a:pt x="7619160" y="3977366"/>
                </a:cubicBezTo>
                <a:cubicBezTo>
                  <a:pt x="7619160" y="3971728"/>
                  <a:pt x="7619219" y="3966104"/>
                  <a:pt x="7620531" y="3960518"/>
                </a:cubicBezTo>
                <a:cubicBezTo>
                  <a:pt x="7620488" y="3929436"/>
                  <a:pt x="7622938" y="3898794"/>
                  <a:pt x="7627995" y="3868787"/>
                </a:cubicBezTo>
                <a:lnTo>
                  <a:pt x="7628535" y="3862150"/>
                </a:lnTo>
                <a:cubicBezTo>
                  <a:pt x="7628704" y="3862145"/>
                  <a:pt x="7628873" y="3862140"/>
                  <a:pt x="7629040" y="3862087"/>
                </a:cubicBezTo>
                <a:cubicBezTo>
                  <a:pt x="7679317" y="3511992"/>
                  <a:pt x="7960356" y="3233421"/>
                  <a:pt x="8319206" y="3174489"/>
                </a:cubicBezTo>
                <a:lnTo>
                  <a:pt x="8319323" y="3173350"/>
                </a:lnTo>
                <a:cubicBezTo>
                  <a:pt x="8324632" y="3172348"/>
                  <a:pt x="8329960" y="3171407"/>
                  <a:pt x="8335536" y="3171823"/>
                </a:cubicBezTo>
                <a:cubicBezTo>
                  <a:pt x="8366719" y="3166310"/>
                  <a:pt x="8398612" y="3163352"/>
                  <a:pt x="8430998" y="3162829"/>
                </a:cubicBezTo>
                <a:close/>
                <a:moveTo>
                  <a:pt x="6769722" y="3161219"/>
                </a:moveTo>
                <a:lnTo>
                  <a:pt x="6786810" y="3162829"/>
                </a:lnTo>
                <a:cubicBezTo>
                  <a:pt x="6819195" y="3163352"/>
                  <a:pt x="6851088" y="3166310"/>
                  <a:pt x="6882271" y="3171823"/>
                </a:cubicBezTo>
                <a:cubicBezTo>
                  <a:pt x="6887847" y="3171407"/>
                  <a:pt x="6893175" y="3172348"/>
                  <a:pt x="6898484" y="3173350"/>
                </a:cubicBezTo>
                <a:lnTo>
                  <a:pt x="6898601" y="3174489"/>
                </a:lnTo>
                <a:cubicBezTo>
                  <a:pt x="7257451" y="3233421"/>
                  <a:pt x="7538490" y="3511992"/>
                  <a:pt x="7588766" y="3862087"/>
                </a:cubicBezTo>
                <a:cubicBezTo>
                  <a:pt x="7588934" y="3862140"/>
                  <a:pt x="7589103" y="3862145"/>
                  <a:pt x="7589272" y="3862150"/>
                </a:cubicBezTo>
                <a:lnTo>
                  <a:pt x="7589812" y="3868787"/>
                </a:lnTo>
                <a:cubicBezTo>
                  <a:pt x="7594869" y="3898794"/>
                  <a:pt x="7597319" y="3929436"/>
                  <a:pt x="7597276" y="3960518"/>
                </a:cubicBezTo>
                <a:cubicBezTo>
                  <a:pt x="7598588" y="3966104"/>
                  <a:pt x="7598647" y="3971728"/>
                  <a:pt x="7598647" y="3977366"/>
                </a:cubicBezTo>
                <a:cubicBezTo>
                  <a:pt x="7598647" y="3981158"/>
                  <a:pt x="7598620" y="3984944"/>
                  <a:pt x="7598054" y="3988716"/>
                </a:cubicBezTo>
                <a:lnTo>
                  <a:pt x="7597555" y="3988683"/>
                </a:lnTo>
                <a:lnTo>
                  <a:pt x="7597529" y="3989174"/>
                </a:lnTo>
                <a:lnTo>
                  <a:pt x="7580411" y="3987561"/>
                </a:lnTo>
                <a:cubicBezTo>
                  <a:pt x="7548036" y="3987038"/>
                  <a:pt x="7516156" y="3984080"/>
                  <a:pt x="7484984" y="3978570"/>
                </a:cubicBezTo>
                <a:cubicBezTo>
                  <a:pt x="7479407" y="3978986"/>
                  <a:pt x="7474078" y="3978045"/>
                  <a:pt x="7468767" y="3977042"/>
                </a:cubicBezTo>
                <a:lnTo>
                  <a:pt x="7468651" y="3975903"/>
                </a:lnTo>
                <a:cubicBezTo>
                  <a:pt x="7109800" y="3916971"/>
                  <a:pt x="6828761" y="3638399"/>
                  <a:pt x="6778486" y="3288305"/>
                </a:cubicBezTo>
                <a:cubicBezTo>
                  <a:pt x="6778318" y="3288253"/>
                  <a:pt x="6778150" y="3288248"/>
                  <a:pt x="6777980" y="3288243"/>
                </a:cubicBezTo>
                <a:lnTo>
                  <a:pt x="6777442" y="3281619"/>
                </a:lnTo>
                <a:cubicBezTo>
                  <a:pt x="6772383" y="3251607"/>
                  <a:pt x="6769933" y="3220958"/>
                  <a:pt x="6769975" y="3189869"/>
                </a:cubicBezTo>
                <a:cubicBezTo>
                  <a:pt x="6768663" y="3184286"/>
                  <a:pt x="6768604" y="3178663"/>
                  <a:pt x="6768604" y="3173027"/>
                </a:cubicBezTo>
                <a:lnTo>
                  <a:pt x="6769198" y="3161677"/>
                </a:lnTo>
                <a:lnTo>
                  <a:pt x="6769696" y="3161709"/>
                </a:lnTo>
                <a:close/>
                <a:moveTo>
                  <a:pt x="6755934" y="3161219"/>
                </a:moveTo>
                <a:lnTo>
                  <a:pt x="6755960" y="3161709"/>
                </a:lnTo>
                <a:lnTo>
                  <a:pt x="6756458" y="3161677"/>
                </a:lnTo>
                <a:lnTo>
                  <a:pt x="6757052" y="3173027"/>
                </a:lnTo>
                <a:cubicBezTo>
                  <a:pt x="6757052" y="3178663"/>
                  <a:pt x="6756994" y="3184286"/>
                  <a:pt x="6755682" y="3189869"/>
                </a:cubicBezTo>
                <a:cubicBezTo>
                  <a:pt x="6755724" y="3220958"/>
                  <a:pt x="6753273" y="3251607"/>
                  <a:pt x="6748215" y="3281619"/>
                </a:cubicBezTo>
                <a:lnTo>
                  <a:pt x="6747676" y="3288243"/>
                </a:lnTo>
                <a:cubicBezTo>
                  <a:pt x="6747507" y="3288248"/>
                  <a:pt x="6747338" y="3288253"/>
                  <a:pt x="6747171" y="3288305"/>
                </a:cubicBezTo>
                <a:cubicBezTo>
                  <a:pt x="6696895" y="3638399"/>
                  <a:pt x="6415856" y="3916971"/>
                  <a:pt x="6057005" y="3975903"/>
                </a:cubicBezTo>
                <a:lnTo>
                  <a:pt x="6056889" y="3977042"/>
                </a:lnTo>
                <a:cubicBezTo>
                  <a:pt x="6051578" y="3978045"/>
                  <a:pt x="6046249" y="3978986"/>
                  <a:pt x="6040672" y="3978570"/>
                </a:cubicBezTo>
                <a:cubicBezTo>
                  <a:pt x="6009500" y="3984080"/>
                  <a:pt x="5977620" y="3987038"/>
                  <a:pt x="5945246" y="3987561"/>
                </a:cubicBezTo>
                <a:lnTo>
                  <a:pt x="5928127" y="3989174"/>
                </a:lnTo>
                <a:lnTo>
                  <a:pt x="5928101" y="3988683"/>
                </a:lnTo>
                <a:lnTo>
                  <a:pt x="5927602" y="3988716"/>
                </a:lnTo>
                <a:cubicBezTo>
                  <a:pt x="5927036" y="3984944"/>
                  <a:pt x="5927009" y="3981158"/>
                  <a:pt x="5927009" y="3977366"/>
                </a:cubicBezTo>
                <a:cubicBezTo>
                  <a:pt x="5927009" y="3971728"/>
                  <a:pt x="5927068" y="3966104"/>
                  <a:pt x="5928380" y="3960518"/>
                </a:cubicBezTo>
                <a:cubicBezTo>
                  <a:pt x="5928338" y="3929436"/>
                  <a:pt x="5930787" y="3898794"/>
                  <a:pt x="5935844" y="3868787"/>
                </a:cubicBezTo>
                <a:lnTo>
                  <a:pt x="5936384" y="3862150"/>
                </a:lnTo>
                <a:cubicBezTo>
                  <a:pt x="5936553" y="3862145"/>
                  <a:pt x="5936722" y="3862140"/>
                  <a:pt x="5936890" y="3862087"/>
                </a:cubicBezTo>
                <a:cubicBezTo>
                  <a:pt x="5987166" y="3511992"/>
                  <a:pt x="6268205" y="3233421"/>
                  <a:pt x="6627056" y="3174489"/>
                </a:cubicBezTo>
                <a:lnTo>
                  <a:pt x="6627173" y="3173350"/>
                </a:lnTo>
                <a:cubicBezTo>
                  <a:pt x="6632481" y="3172348"/>
                  <a:pt x="6637809" y="3171407"/>
                  <a:pt x="6643385" y="3171823"/>
                </a:cubicBezTo>
                <a:cubicBezTo>
                  <a:pt x="6674569" y="3166310"/>
                  <a:pt x="6706461" y="3163352"/>
                  <a:pt x="6738847" y="3162829"/>
                </a:cubicBezTo>
                <a:close/>
                <a:moveTo>
                  <a:pt x="5077571" y="3161219"/>
                </a:moveTo>
                <a:lnTo>
                  <a:pt x="5094659" y="3162829"/>
                </a:lnTo>
                <a:cubicBezTo>
                  <a:pt x="5127044" y="3163352"/>
                  <a:pt x="5158937" y="3166310"/>
                  <a:pt x="5190120" y="3171823"/>
                </a:cubicBezTo>
                <a:cubicBezTo>
                  <a:pt x="5195696" y="3171407"/>
                  <a:pt x="5201024" y="3172348"/>
                  <a:pt x="5206334" y="3173350"/>
                </a:cubicBezTo>
                <a:lnTo>
                  <a:pt x="5206450" y="3174489"/>
                </a:lnTo>
                <a:cubicBezTo>
                  <a:pt x="5565300" y="3233421"/>
                  <a:pt x="5846339" y="3511992"/>
                  <a:pt x="5896616" y="3862087"/>
                </a:cubicBezTo>
                <a:cubicBezTo>
                  <a:pt x="5896783" y="3862140"/>
                  <a:pt x="5896953" y="3862145"/>
                  <a:pt x="5897121" y="3862150"/>
                </a:cubicBezTo>
                <a:lnTo>
                  <a:pt x="5897662" y="3868787"/>
                </a:lnTo>
                <a:cubicBezTo>
                  <a:pt x="5902718" y="3898794"/>
                  <a:pt x="5905168" y="3929436"/>
                  <a:pt x="5905126" y="3960518"/>
                </a:cubicBezTo>
                <a:cubicBezTo>
                  <a:pt x="5906438" y="3966104"/>
                  <a:pt x="5906496" y="3971728"/>
                  <a:pt x="5906496" y="3977366"/>
                </a:cubicBezTo>
                <a:cubicBezTo>
                  <a:pt x="5906496" y="3981158"/>
                  <a:pt x="5906469" y="3984944"/>
                  <a:pt x="5905903" y="3988716"/>
                </a:cubicBezTo>
                <a:lnTo>
                  <a:pt x="5905404" y="3988683"/>
                </a:lnTo>
                <a:lnTo>
                  <a:pt x="5905378" y="3989174"/>
                </a:lnTo>
                <a:lnTo>
                  <a:pt x="5888260" y="3987561"/>
                </a:lnTo>
                <a:cubicBezTo>
                  <a:pt x="5855886" y="3987038"/>
                  <a:pt x="5824005" y="3984080"/>
                  <a:pt x="5792833" y="3978570"/>
                </a:cubicBezTo>
                <a:cubicBezTo>
                  <a:pt x="5787256" y="3978986"/>
                  <a:pt x="5781927" y="3978045"/>
                  <a:pt x="5776617" y="3977042"/>
                </a:cubicBezTo>
                <a:lnTo>
                  <a:pt x="5776501" y="3975903"/>
                </a:lnTo>
                <a:cubicBezTo>
                  <a:pt x="5417649" y="3916971"/>
                  <a:pt x="5136610" y="3638399"/>
                  <a:pt x="5086335" y="3288305"/>
                </a:cubicBezTo>
                <a:cubicBezTo>
                  <a:pt x="5086167" y="3288253"/>
                  <a:pt x="5085999" y="3288248"/>
                  <a:pt x="5085830" y="3288243"/>
                </a:cubicBezTo>
                <a:lnTo>
                  <a:pt x="5085291" y="3281619"/>
                </a:lnTo>
                <a:cubicBezTo>
                  <a:pt x="5080233" y="3251607"/>
                  <a:pt x="5077782" y="3220958"/>
                  <a:pt x="5077824" y="3189869"/>
                </a:cubicBezTo>
                <a:cubicBezTo>
                  <a:pt x="5076512" y="3184286"/>
                  <a:pt x="5076453" y="3178663"/>
                  <a:pt x="5076453" y="3173027"/>
                </a:cubicBezTo>
                <a:lnTo>
                  <a:pt x="5077047" y="3161677"/>
                </a:lnTo>
                <a:lnTo>
                  <a:pt x="5077545" y="3161709"/>
                </a:lnTo>
                <a:close/>
                <a:moveTo>
                  <a:pt x="5063783" y="3161219"/>
                </a:moveTo>
                <a:lnTo>
                  <a:pt x="5063809" y="3161709"/>
                </a:lnTo>
                <a:lnTo>
                  <a:pt x="5064307" y="3161677"/>
                </a:lnTo>
                <a:lnTo>
                  <a:pt x="5064902" y="3173027"/>
                </a:lnTo>
                <a:cubicBezTo>
                  <a:pt x="5064902" y="3178663"/>
                  <a:pt x="5064842" y="3184286"/>
                  <a:pt x="5063530" y="3189869"/>
                </a:cubicBezTo>
                <a:cubicBezTo>
                  <a:pt x="5063572" y="3220958"/>
                  <a:pt x="5061122" y="3251607"/>
                  <a:pt x="5056063" y="3281619"/>
                </a:cubicBezTo>
                <a:lnTo>
                  <a:pt x="5055525" y="3288243"/>
                </a:lnTo>
                <a:cubicBezTo>
                  <a:pt x="5055355" y="3288248"/>
                  <a:pt x="5055187" y="3288253"/>
                  <a:pt x="5055019" y="3288305"/>
                </a:cubicBezTo>
                <a:cubicBezTo>
                  <a:pt x="5004744" y="3638399"/>
                  <a:pt x="4723705" y="3916971"/>
                  <a:pt x="4364853" y="3975903"/>
                </a:cubicBezTo>
                <a:lnTo>
                  <a:pt x="4364737" y="3977042"/>
                </a:lnTo>
                <a:cubicBezTo>
                  <a:pt x="4359427" y="3978045"/>
                  <a:pt x="4354098" y="3978986"/>
                  <a:pt x="4348521" y="3978570"/>
                </a:cubicBezTo>
                <a:cubicBezTo>
                  <a:pt x="4317350" y="3984080"/>
                  <a:pt x="4285468" y="3987038"/>
                  <a:pt x="4253094" y="3987561"/>
                </a:cubicBezTo>
                <a:lnTo>
                  <a:pt x="4235976" y="3989174"/>
                </a:lnTo>
                <a:lnTo>
                  <a:pt x="4235950" y="3988683"/>
                </a:lnTo>
                <a:lnTo>
                  <a:pt x="4235451" y="3988716"/>
                </a:lnTo>
                <a:cubicBezTo>
                  <a:pt x="4234885" y="3984944"/>
                  <a:pt x="4234858" y="3981158"/>
                  <a:pt x="4234858" y="3977366"/>
                </a:cubicBezTo>
                <a:cubicBezTo>
                  <a:pt x="4234858" y="3971728"/>
                  <a:pt x="4234916" y="3966104"/>
                  <a:pt x="4236228" y="3960518"/>
                </a:cubicBezTo>
                <a:cubicBezTo>
                  <a:pt x="4236186" y="3929436"/>
                  <a:pt x="4238636" y="3898794"/>
                  <a:pt x="4243692" y="3868787"/>
                </a:cubicBezTo>
                <a:lnTo>
                  <a:pt x="4244233" y="3862150"/>
                </a:lnTo>
                <a:cubicBezTo>
                  <a:pt x="4244401" y="3862145"/>
                  <a:pt x="4244571" y="3862140"/>
                  <a:pt x="4244738" y="3862087"/>
                </a:cubicBezTo>
                <a:cubicBezTo>
                  <a:pt x="4295015" y="3511992"/>
                  <a:pt x="4576054" y="3233421"/>
                  <a:pt x="4934904" y="3174489"/>
                </a:cubicBezTo>
                <a:lnTo>
                  <a:pt x="4935021" y="3173350"/>
                </a:lnTo>
                <a:cubicBezTo>
                  <a:pt x="4940330" y="3172348"/>
                  <a:pt x="4945658" y="3171407"/>
                  <a:pt x="4951234" y="3171823"/>
                </a:cubicBezTo>
                <a:cubicBezTo>
                  <a:pt x="4982417" y="3166310"/>
                  <a:pt x="5014310" y="3163352"/>
                  <a:pt x="5046695" y="3162829"/>
                </a:cubicBezTo>
                <a:close/>
                <a:moveTo>
                  <a:pt x="3385420" y="3161219"/>
                </a:moveTo>
                <a:lnTo>
                  <a:pt x="3402507" y="3162829"/>
                </a:lnTo>
                <a:cubicBezTo>
                  <a:pt x="3434893" y="3163352"/>
                  <a:pt x="3466785" y="3166310"/>
                  <a:pt x="3497969" y="3171823"/>
                </a:cubicBezTo>
                <a:cubicBezTo>
                  <a:pt x="3503545" y="3171407"/>
                  <a:pt x="3508873" y="3172348"/>
                  <a:pt x="3514181" y="3173350"/>
                </a:cubicBezTo>
                <a:lnTo>
                  <a:pt x="3514298" y="3174489"/>
                </a:lnTo>
                <a:cubicBezTo>
                  <a:pt x="3873149" y="3233421"/>
                  <a:pt x="4154188" y="3511992"/>
                  <a:pt x="4204464" y="3862087"/>
                </a:cubicBezTo>
                <a:cubicBezTo>
                  <a:pt x="4204632" y="3862140"/>
                  <a:pt x="4204801" y="3862145"/>
                  <a:pt x="4204970" y="3862150"/>
                </a:cubicBezTo>
                <a:lnTo>
                  <a:pt x="4205510" y="3868787"/>
                </a:lnTo>
                <a:cubicBezTo>
                  <a:pt x="4210567" y="3898794"/>
                  <a:pt x="4213016" y="3929436"/>
                  <a:pt x="4212974" y="3960518"/>
                </a:cubicBezTo>
                <a:cubicBezTo>
                  <a:pt x="4214286" y="3966104"/>
                  <a:pt x="4214345" y="3971728"/>
                  <a:pt x="4214345" y="3977366"/>
                </a:cubicBezTo>
                <a:cubicBezTo>
                  <a:pt x="4214345" y="3981158"/>
                  <a:pt x="4214318" y="3984944"/>
                  <a:pt x="4213752" y="3988716"/>
                </a:cubicBezTo>
                <a:lnTo>
                  <a:pt x="4213253" y="3988683"/>
                </a:lnTo>
                <a:lnTo>
                  <a:pt x="4213227" y="3989174"/>
                </a:lnTo>
                <a:lnTo>
                  <a:pt x="4196108" y="3987561"/>
                </a:lnTo>
                <a:cubicBezTo>
                  <a:pt x="4163734" y="3987038"/>
                  <a:pt x="4131854" y="3984080"/>
                  <a:pt x="4100682" y="3978570"/>
                </a:cubicBezTo>
                <a:cubicBezTo>
                  <a:pt x="4095105" y="3978986"/>
                  <a:pt x="4089776" y="3978045"/>
                  <a:pt x="4084465" y="3977042"/>
                </a:cubicBezTo>
                <a:lnTo>
                  <a:pt x="4084349" y="3975903"/>
                </a:lnTo>
                <a:cubicBezTo>
                  <a:pt x="3725498" y="3916971"/>
                  <a:pt x="3444459" y="3638399"/>
                  <a:pt x="3394183" y="3288305"/>
                </a:cubicBezTo>
                <a:cubicBezTo>
                  <a:pt x="3394016" y="3288253"/>
                  <a:pt x="3393847" y="3288248"/>
                  <a:pt x="3393678" y="3288243"/>
                </a:cubicBezTo>
                <a:lnTo>
                  <a:pt x="3393139" y="3281619"/>
                </a:lnTo>
                <a:cubicBezTo>
                  <a:pt x="3388081" y="3251607"/>
                  <a:pt x="3385630" y="3220958"/>
                  <a:pt x="3385672" y="3189869"/>
                </a:cubicBezTo>
                <a:cubicBezTo>
                  <a:pt x="3384360" y="3184286"/>
                  <a:pt x="3384302" y="3178663"/>
                  <a:pt x="3384302" y="3173027"/>
                </a:cubicBezTo>
                <a:lnTo>
                  <a:pt x="3384896" y="3161677"/>
                </a:lnTo>
                <a:lnTo>
                  <a:pt x="3385394" y="3161709"/>
                </a:lnTo>
                <a:close/>
                <a:moveTo>
                  <a:pt x="3371632" y="3161219"/>
                </a:moveTo>
                <a:lnTo>
                  <a:pt x="3371658" y="3161709"/>
                </a:lnTo>
                <a:lnTo>
                  <a:pt x="3372156" y="3161677"/>
                </a:lnTo>
                <a:lnTo>
                  <a:pt x="3372750" y="3173027"/>
                </a:lnTo>
                <a:cubicBezTo>
                  <a:pt x="3372750" y="3178663"/>
                  <a:pt x="3372691" y="3184286"/>
                  <a:pt x="3371379" y="3189869"/>
                </a:cubicBezTo>
                <a:cubicBezTo>
                  <a:pt x="3371421" y="3220958"/>
                  <a:pt x="3368971" y="3251607"/>
                  <a:pt x="3363912" y="3281619"/>
                </a:cubicBezTo>
                <a:lnTo>
                  <a:pt x="3363374" y="3288243"/>
                </a:lnTo>
                <a:cubicBezTo>
                  <a:pt x="3363204" y="3288248"/>
                  <a:pt x="3363036" y="3288253"/>
                  <a:pt x="3362868" y="3288305"/>
                </a:cubicBezTo>
                <a:cubicBezTo>
                  <a:pt x="3312593" y="3638399"/>
                  <a:pt x="3031554" y="3916971"/>
                  <a:pt x="2672703" y="3975903"/>
                </a:cubicBezTo>
                <a:lnTo>
                  <a:pt x="2672586" y="3977042"/>
                </a:lnTo>
                <a:cubicBezTo>
                  <a:pt x="2667276" y="3978045"/>
                  <a:pt x="2661947" y="3978986"/>
                  <a:pt x="2656370" y="3978570"/>
                </a:cubicBezTo>
                <a:cubicBezTo>
                  <a:pt x="2625198" y="3984080"/>
                  <a:pt x="2593318" y="3987038"/>
                  <a:pt x="2560943" y="3987561"/>
                </a:cubicBezTo>
                <a:lnTo>
                  <a:pt x="2543825" y="3989174"/>
                </a:lnTo>
                <a:lnTo>
                  <a:pt x="2543799" y="3988683"/>
                </a:lnTo>
                <a:lnTo>
                  <a:pt x="2543300" y="3988716"/>
                </a:lnTo>
                <a:cubicBezTo>
                  <a:pt x="2542734" y="3984944"/>
                  <a:pt x="2542707" y="3981158"/>
                  <a:pt x="2542707" y="3977366"/>
                </a:cubicBezTo>
                <a:cubicBezTo>
                  <a:pt x="2542707" y="3971728"/>
                  <a:pt x="2542765" y="3966104"/>
                  <a:pt x="2544077" y="3960518"/>
                </a:cubicBezTo>
                <a:cubicBezTo>
                  <a:pt x="2544035" y="3929436"/>
                  <a:pt x="2546485" y="3898794"/>
                  <a:pt x="2551541" y="3868787"/>
                </a:cubicBezTo>
                <a:lnTo>
                  <a:pt x="2552082" y="3862150"/>
                </a:lnTo>
                <a:cubicBezTo>
                  <a:pt x="2552250" y="3862145"/>
                  <a:pt x="2552420" y="3862140"/>
                  <a:pt x="2552587" y="3862087"/>
                </a:cubicBezTo>
                <a:cubicBezTo>
                  <a:pt x="2602864" y="3511992"/>
                  <a:pt x="2883903" y="3233421"/>
                  <a:pt x="3242753" y="3174489"/>
                </a:cubicBezTo>
                <a:lnTo>
                  <a:pt x="3242870" y="3173350"/>
                </a:lnTo>
                <a:cubicBezTo>
                  <a:pt x="3248179" y="3172348"/>
                  <a:pt x="3253507" y="3171407"/>
                  <a:pt x="3259083" y="3171823"/>
                </a:cubicBezTo>
                <a:cubicBezTo>
                  <a:pt x="3290266" y="3166310"/>
                  <a:pt x="3322159" y="3163352"/>
                  <a:pt x="3354544" y="3162829"/>
                </a:cubicBezTo>
                <a:close/>
                <a:moveTo>
                  <a:pt x="1693269" y="3161219"/>
                </a:moveTo>
                <a:lnTo>
                  <a:pt x="1710356" y="3162829"/>
                </a:lnTo>
                <a:cubicBezTo>
                  <a:pt x="1742742" y="3163352"/>
                  <a:pt x="1774634" y="3166310"/>
                  <a:pt x="1805818" y="3171823"/>
                </a:cubicBezTo>
                <a:cubicBezTo>
                  <a:pt x="1811394" y="3171407"/>
                  <a:pt x="1816722" y="3172348"/>
                  <a:pt x="1822030" y="3173350"/>
                </a:cubicBezTo>
                <a:lnTo>
                  <a:pt x="1822148" y="3174489"/>
                </a:lnTo>
                <a:cubicBezTo>
                  <a:pt x="2180998" y="3233421"/>
                  <a:pt x="2462037" y="3511992"/>
                  <a:pt x="2512313" y="3862087"/>
                </a:cubicBezTo>
                <a:cubicBezTo>
                  <a:pt x="2512481" y="3862140"/>
                  <a:pt x="2512650" y="3862145"/>
                  <a:pt x="2512819" y="3862150"/>
                </a:cubicBezTo>
                <a:lnTo>
                  <a:pt x="2513359" y="3868787"/>
                </a:lnTo>
                <a:cubicBezTo>
                  <a:pt x="2518416" y="3898794"/>
                  <a:pt x="2520865" y="3929436"/>
                  <a:pt x="2520823" y="3960518"/>
                </a:cubicBezTo>
                <a:cubicBezTo>
                  <a:pt x="2522135" y="3966104"/>
                  <a:pt x="2522194" y="3971728"/>
                  <a:pt x="2522194" y="3977366"/>
                </a:cubicBezTo>
                <a:cubicBezTo>
                  <a:pt x="2522194" y="3981158"/>
                  <a:pt x="2522167" y="3984944"/>
                  <a:pt x="2521601" y="3988716"/>
                </a:cubicBezTo>
                <a:lnTo>
                  <a:pt x="2521102" y="3988683"/>
                </a:lnTo>
                <a:lnTo>
                  <a:pt x="2521076" y="3989174"/>
                </a:lnTo>
                <a:lnTo>
                  <a:pt x="2503957" y="3987561"/>
                </a:lnTo>
                <a:cubicBezTo>
                  <a:pt x="2471583" y="3987038"/>
                  <a:pt x="2439703" y="3984080"/>
                  <a:pt x="2408531" y="3978570"/>
                </a:cubicBezTo>
                <a:cubicBezTo>
                  <a:pt x="2402954" y="3978986"/>
                  <a:pt x="2397625" y="3978045"/>
                  <a:pt x="2392314" y="3977042"/>
                </a:cubicBezTo>
                <a:lnTo>
                  <a:pt x="2392198" y="3975903"/>
                </a:lnTo>
                <a:cubicBezTo>
                  <a:pt x="2033347" y="3916971"/>
                  <a:pt x="1752308" y="3638399"/>
                  <a:pt x="1702032" y="3288305"/>
                </a:cubicBezTo>
                <a:cubicBezTo>
                  <a:pt x="1701865" y="3288253"/>
                  <a:pt x="1701696" y="3288248"/>
                  <a:pt x="1701527" y="3288243"/>
                </a:cubicBezTo>
                <a:lnTo>
                  <a:pt x="1700989" y="3281619"/>
                </a:lnTo>
                <a:cubicBezTo>
                  <a:pt x="1695930" y="3251607"/>
                  <a:pt x="1693479" y="3220958"/>
                  <a:pt x="1693521" y="3189869"/>
                </a:cubicBezTo>
                <a:cubicBezTo>
                  <a:pt x="1692209" y="3184286"/>
                  <a:pt x="1692151" y="3178663"/>
                  <a:pt x="1692151" y="3173027"/>
                </a:cubicBezTo>
                <a:lnTo>
                  <a:pt x="1692745" y="3161677"/>
                </a:lnTo>
                <a:lnTo>
                  <a:pt x="1693243" y="3161709"/>
                </a:lnTo>
                <a:close/>
                <a:moveTo>
                  <a:pt x="1679481" y="3161219"/>
                </a:moveTo>
                <a:lnTo>
                  <a:pt x="1679507" y="3161709"/>
                </a:lnTo>
                <a:lnTo>
                  <a:pt x="1680005" y="3161677"/>
                </a:lnTo>
                <a:lnTo>
                  <a:pt x="1680599" y="3173027"/>
                </a:lnTo>
                <a:cubicBezTo>
                  <a:pt x="1680599" y="3178663"/>
                  <a:pt x="1680540" y="3184286"/>
                  <a:pt x="1679228" y="3189869"/>
                </a:cubicBezTo>
                <a:cubicBezTo>
                  <a:pt x="1679270" y="3220958"/>
                  <a:pt x="1676820" y="3251607"/>
                  <a:pt x="1671761" y="3281619"/>
                </a:cubicBezTo>
                <a:lnTo>
                  <a:pt x="1671223" y="3288243"/>
                </a:lnTo>
                <a:cubicBezTo>
                  <a:pt x="1671053" y="3288248"/>
                  <a:pt x="1670885" y="3288253"/>
                  <a:pt x="1670717" y="3288305"/>
                </a:cubicBezTo>
                <a:cubicBezTo>
                  <a:pt x="1620442" y="3638399"/>
                  <a:pt x="1339403" y="3916971"/>
                  <a:pt x="980552" y="3975903"/>
                </a:cubicBezTo>
                <a:lnTo>
                  <a:pt x="980435" y="3977042"/>
                </a:lnTo>
                <a:cubicBezTo>
                  <a:pt x="975125" y="3978045"/>
                  <a:pt x="969796" y="3978986"/>
                  <a:pt x="964219" y="3978570"/>
                </a:cubicBezTo>
                <a:cubicBezTo>
                  <a:pt x="933047" y="3984080"/>
                  <a:pt x="901167" y="3987038"/>
                  <a:pt x="868792" y="3987561"/>
                </a:cubicBezTo>
                <a:lnTo>
                  <a:pt x="851674" y="3989174"/>
                </a:lnTo>
                <a:lnTo>
                  <a:pt x="851648" y="3988683"/>
                </a:lnTo>
                <a:lnTo>
                  <a:pt x="851149" y="3988716"/>
                </a:lnTo>
                <a:cubicBezTo>
                  <a:pt x="850583" y="3984944"/>
                  <a:pt x="850556" y="3981158"/>
                  <a:pt x="850556" y="3977366"/>
                </a:cubicBezTo>
                <a:cubicBezTo>
                  <a:pt x="850556" y="3971728"/>
                  <a:pt x="850614" y="3966104"/>
                  <a:pt x="851926" y="3960518"/>
                </a:cubicBezTo>
                <a:cubicBezTo>
                  <a:pt x="851884" y="3929436"/>
                  <a:pt x="854334" y="3898794"/>
                  <a:pt x="859390" y="3868787"/>
                </a:cubicBezTo>
                <a:lnTo>
                  <a:pt x="859931" y="3862150"/>
                </a:lnTo>
                <a:cubicBezTo>
                  <a:pt x="860099" y="3862145"/>
                  <a:pt x="860269" y="3862140"/>
                  <a:pt x="860436" y="3862087"/>
                </a:cubicBezTo>
                <a:cubicBezTo>
                  <a:pt x="910713" y="3511992"/>
                  <a:pt x="1191752" y="3233421"/>
                  <a:pt x="1550602" y="3174489"/>
                </a:cubicBezTo>
                <a:lnTo>
                  <a:pt x="1550719" y="3173350"/>
                </a:lnTo>
                <a:cubicBezTo>
                  <a:pt x="1556028" y="3172348"/>
                  <a:pt x="1561356" y="3171407"/>
                  <a:pt x="1566932" y="3171823"/>
                </a:cubicBezTo>
                <a:cubicBezTo>
                  <a:pt x="1598115" y="3166310"/>
                  <a:pt x="1630008" y="3163352"/>
                  <a:pt x="1662393" y="3162829"/>
                </a:cubicBezTo>
                <a:close/>
                <a:moveTo>
                  <a:pt x="1118" y="3161219"/>
                </a:moveTo>
                <a:lnTo>
                  <a:pt x="18205" y="3162829"/>
                </a:lnTo>
                <a:cubicBezTo>
                  <a:pt x="50591" y="3163352"/>
                  <a:pt x="82483" y="3166310"/>
                  <a:pt x="113667" y="3171823"/>
                </a:cubicBezTo>
                <a:cubicBezTo>
                  <a:pt x="119243" y="3171407"/>
                  <a:pt x="124571" y="3172348"/>
                  <a:pt x="129879" y="3173350"/>
                </a:cubicBezTo>
                <a:lnTo>
                  <a:pt x="129997" y="3174489"/>
                </a:lnTo>
                <a:cubicBezTo>
                  <a:pt x="488847" y="3233421"/>
                  <a:pt x="769886" y="3511992"/>
                  <a:pt x="820162" y="3862087"/>
                </a:cubicBezTo>
                <a:cubicBezTo>
                  <a:pt x="820330" y="3862140"/>
                  <a:pt x="820499" y="3862145"/>
                  <a:pt x="820668" y="3862150"/>
                </a:cubicBezTo>
                <a:lnTo>
                  <a:pt x="821208" y="3868787"/>
                </a:lnTo>
                <a:cubicBezTo>
                  <a:pt x="826265" y="3898794"/>
                  <a:pt x="828714" y="3929436"/>
                  <a:pt x="828672" y="3960518"/>
                </a:cubicBezTo>
                <a:cubicBezTo>
                  <a:pt x="829984" y="3966104"/>
                  <a:pt x="830043" y="3971728"/>
                  <a:pt x="830043" y="3977366"/>
                </a:cubicBezTo>
                <a:cubicBezTo>
                  <a:pt x="830043" y="3981158"/>
                  <a:pt x="830016" y="3984944"/>
                  <a:pt x="829450" y="3988716"/>
                </a:cubicBezTo>
                <a:lnTo>
                  <a:pt x="828951" y="3988683"/>
                </a:lnTo>
                <a:lnTo>
                  <a:pt x="828925" y="3989174"/>
                </a:lnTo>
                <a:lnTo>
                  <a:pt x="811806" y="3987561"/>
                </a:lnTo>
                <a:cubicBezTo>
                  <a:pt x="779432" y="3987038"/>
                  <a:pt x="747552" y="3984080"/>
                  <a:pt x="716380" y="3978570"/>
                </a:cubicBezTo>
                <a:cubicBezTo>
                  <a:pt x="710803" y="3978986"/>
                  <a:pt x="705474" y="3978045"/>
                  <a:pt x="700163" y="3977042"/>
                </a:cubicBezTo>
                <a:lnTo>
                  <a:pt x="700047" y="3975903"/>
                </a:lnTo>
                <a:cubicBezTo>
                  <a:pt x="341196" y="3916971"/>
                  <a:pt x="60157" y="3638399"/>
                  <a:pt x="9881" y="3288305"/>
                </a:cubicBezTo>
                <a:cubicBezTo>
                  <a:pt x="9714" y="3288253"/>
                  <a:pt x="9545" y="3288248"/>
                  <a:pt x="9376" y="3288243"/>
                </a:cubicBezTo>
                <a:lnTo>
                  <a:pt x="8837" y="3281619"/>
                </a:lnTo>
                <a:cubicBezTo>
                  <a:pt x="3779" y="3251607"/>
                  <a:pt x="1328" y="3220958"/>
                  <a:pt x="1370" y="3189869"/>
                </a:cubicBezTo>
                <a:cubicBezTo>
                  <a:pt x="58" y="3184286"/>
                  <a:pt x="0" y="3178663"/>
                  <a:pt x="0" y="3173027"/>
                </a:cubicBezTo>
                <a:lnTo>
                  <a:pt x="594" y="3161677"/>
                </a:lnTo>
                <a:lnTo>
                  <a:pt x="1092" y="3161709"/>
                </a:lnTo>
                <a:close/>
                <a:moveTo>
                  <a:pt x="7762529" y="2447425"/>
                </a:moveTo>
                <a:cubicBezTo>
                  <a:pt x="7815805" y="2718331"/>
                  <a:pt x="8030648" y="2933128"/>
                  <a:pt x="8305838" y="2992271"/>
                </a:cubicBezTo>
                <a:cubicBezTo>
                  <a:pt x="8252563" y="2721365"/>
                  <a:pt x="8037719" y="2506568"/>
                  <a:pt x="7762529" y="2447425"/>
                </a:cubicBezTo>
                <a:close/>
                <a:moveTo>
                  <a:pt x="7455280" y="2447425"/>
                </a:moveTo>
                <a:cubicBezTo>
                  <a:pt x="7180090" y="2506568"/>
                  <a:pt x="6965246" y="2721365"/>
                  <a:pt x="6911971" y="2992271"/>
                </a:cubicBezTo>
                <a:cubicBezTo>
                  <a:pt x="7187161" y="2933128"/>
                  <a:pt x="7402004" y="2718331"/>
                  <a:pt x="7455280" y="2447425"/>
                </a:cubicBezTo>
                <a:close/>
                <a:moveTo>
                  <a:pt x="6070378" y="2447425"/>
                </a:moveTo>
                <a:cubicBezTo>
                  <a:pt x="6123654" y="2718331"/>
                  <a:pt x="6338497" y="2933128"/>
                  <a:pt x="6613687" y="2992271"/>
                </a:cubicBezTo>
                <a:cubicBezTo>
                  <a:pt x="6560412" y="2721365"/>
                  <a:pt x="6345568" y="2506568"/>
                  <a:pt x="6070378" y="2447425"/>
                </a:cubicBezTo>
                <a:close/>
                <a:moveTo>
                  <a:pt x="5763129" y="2447425"/>
                </a:moveTo>
                <a:cubicBezTo>
                  <a:pt x="5487939" y="2506568"/>
                  <a:pt x="5273095" y="2721365"/>
                  <a:pt x="5219820" y="2992271"/>
                </a:cubicBezTo>
                <a:cubicBezTo>
                  <a:pt x="5495010" y="2933128"/>
                  <a:pt x="5709853" y="2718331"/>
                  <a:pt x="5763129" y="2447425"/>
                </a:cubicBezTo>
                <a:close/>
                <a:moveTo>
                  <a:pt x="4378227" y="2447425"/>
                </a:moveTo>
                <a:cubicBezTo>
                  <a:pt x="4431503" y="2718331"/>
                  <a:pt x="4646346" y="2933128"/>
                  <a:pt x="4921536" y="2992271"/>
                </a:cubicBezTo>
                <a:cubicBezTo>
                  <a:pt x="4868261" y="2721365"/>
                  <a:pt x="4653417" y="2506568"/>
                  <a:pt x="4378227" y="2447425"/>
                </a:cubicBezTo>
                <a:close/>
                <a:moveTo>
                  <a:pt x="4070978" y="2447425"/>
                </a:moveTo>
                <a:cubicBezTo>
                  <a:pt x="3795788" y="2506568"/>
                  <a:pt x="3580944" y="2721365"/>
                  <a:pt x="3527669" y="2992271"/>
                </a:cubicBezTo>
                <a:cubicBezTo>
                  <a:pt x="3802859" y="2933128"/>
                  <a:pt x="4017702" y="2718331"/>
                  <a:pt x="4070978" y="2447425"/>
                </a:cubicBezTo>
                <a:close/>
                <a:moveTo>
                  <a:pt x="2686076" y="2447425"/>
                </a:moveTo>
                <a:cubicBezTo>
                  <a:pt x="2739352" y="2718331"/>
                  <a:pt x="2954195" y="2933128"/>
                  <a:pt x="3229385" y="2992271"/>
                </a:cubicBezTo>
                <a:cubicBezTo>
                  <a:pt x="3176110" y="2721365"/>
                  <a:pt x="2961266" y="2506568"/>
                  <a:pt x="2686076" y="2447425"/>
                </a:cubicBezTo>
                <a:close/>
                <a:moveTo>
                  <a:pt x="2378827" y="2447425"/>
                </a:moveTo>
                <a:cubicBezTo>
                  <a:pt x="2103637" y="2506568"/>
                  <a:pt x="1888793" y="2721365"/>
                  <a:pt x="1835518" y="2992271"/>
                </a:cubicBezTo>
                <a:cubicBezTo>
                  <a:pt x="2110708" y="2933128"/>
                  <a:pt x="2325551" y="2718331"/>
                  <a:pt x="2378827" y="2447425"/>
                </a:cubicBezTo>
                <a:close/>
                <a:moveTo>
                  <a:pt x="993925" y="2447425"/>
                </a:moveTo>
                <a:cubicBezTo>
                  <a:pt x="1047201" y="2718331"/>
                  <a:pt x="1262044" y="2933128"/>
                  <a:pt x="1537234" y="2992271"/>
                </a:cubicBezTo>
                <a:cubicBezTo>
                  <a:pt x="1483959" y="2721365"/>
                  <a:pt x="1269115" y="2506568"/>
                  <a:pt x="993925" y="2447425"/>
                </a:cubicBezTo>
                <a:close/>
                <a:moveTo>
                  <a:pt x="686676" y="2447425"/>
                </a:moveTo>
                <a:cubicBezTo>
                  <a:pt x="411486" y="2506568"/>
                  <a:pt x="196642" y="2721365"/>
                  <a:pt x="143367" y="2992271"/>
                </a:cubicBezTo>
                <a:cubicBezTo>
                  <a:pt x="418557" y="2933128"/>
                  <a:pt x="633400" y="2718331"/>
                  <a:pt x="686676" y="2447425"/>
                </a:cubicBezTo>
                <a:close/>
                <a:moveTo>
                  <a:pt x="9139239" y="2321311"/>
                </a:moveTo>
                <a:lnTo>
                  <a:pt x="9139239" y="2449820"/>
                </a:lnTo>
                <a:lnTo>
                  <a:pt x="9047261" y="2476706"/>
                </a:lnTo>
                <a:cubicBezTo>
                  <a:pt x="8821055" y="2561144"/>
                  <a:pt x="8650738" y="2755228"/>
                  <a:pt x="8604122" y="2992271"/>
                </a:cubicBezTo>
                <a:cubicBezTo>
                  <a:pt x="8844913" y="2940521"/>
                  <a:pt x="9039501" y="2769598"/>
                  <a:pt x="9120077" y="2546190"/>
                </a:cubicBezTo>
                <a:lnTo>
                  <a:pt x="9139239" y="2477003"/>
                </a:lnTo>
                <a:lnTo>
                  <a:pt x="9139239" y="2782562"/>
                </a:lnTo>
                <a:lnTo>
                  <a:pt x="9135069" y="2789374"/>
                </a:lnTo>
                <a:cubicBezTo>
                  <a:pt x="9008919" y="2963003"/>
                  <a:pt x="8815033" y="3086603"/>
                  <a:pt x="8590751" y="3123727"/>
                </a:cubicBezTo>
                <a:lnTo>
                  <a:pt x="8590635" y="3124875"/>
                </a:lnTo>
                <a:cubicBezTo>
                  <a:pt x="8585324" y="3125886"/>
                  <a:pt x="8579995" y="3126834"/>
                  <a:pt x="8574418" y="3126415"/>
                </a:cubicBezTo>
                <a:cubicBezTo>
                  <a:pt x="8543246" y="3131969"/>
                  <a:pt x="8511366" y="3134950"/>
                  <a:pt x="8478991" y="3135477"/>
                </a:cubicBezTo>
                <a:lnTo>
                  <a:pt x="8461873" y="3137103"/>
                </a:lnTo>
                <a:lnTo>
                  <a:pt x="8461847" y="3136608"/>
                </a:lnTo>
                <a:lnTo>
                  <a:pt x="8461348" y="3136641"/>
                </a:lnTo>
                <a:cubicBezTo>
                  <a:pt x="8460782" y="3132839"/>
                  <a:pt x="8460755" y="3129023"/>
                  <a:pt x="8460755" y="3125201"/>
                </a:cubicBezTo>
                <a:cubicBezTo>
                  <a:pt x="8460755" y="3119519"/>
                  <a:pt x="8460814" y="3113850"/>
                  <a:pt x="8462126" y="3108220"/>
                </a:cubicBezTo>
                <a:cubicBezTo>
                  <a:pt x="8462083" y="3076892"/>
                  <a:pt x="8464533" y="3046007"/>
                  <a:pt x="8469590" y="3015763"/>
                </a:cubicBezTo>
                <a:lnTo>
                  <a:pt x="8470130" y="3009073"/>
                </a:lnTo>
                <a:cubicBezTo>
                  <a:pt x="8470299" y="3009068"/>
                  <a:pt x="8470468" y="3009063"/>
                  <a:pt x="8470636" y="3009010"/>
                </a:cubicBezTo>
                <a:cubicBezTo>
                  <a:pt x="8514628" y="2700252"/>
                  <a:pt x="8735297" y="2446688"/>
                  <a:pt x="9030178" y="2348329"/>
                </a:cubicBezTo>
                <a:close/>
                <a:moveTo>
                  <a:pt x="7620280" y="2302594"/>
                </a:moveTo>
                <a:lnTo>
                  <a:pt x="7637367" y="2304217"/>
                </a:lnTo>
                <a:cubicBezTo>
                  <a:pt x="7669753" y="2304744"/>
                  <a:pt x="7701646" y="2307725"/>
                  <a:pt x="7732829" y="2313282"/>
                </a:cubicBezTo>
                <a:cubicBezTo>
                  <a:pt x="7738405" y="2312863"/>
                  <a:pt x="7743733" y="2313811"/>
                  <a:pt x="7749042" y="2314821"/>
                </a:cubicBezTo>
                <a:lnTo>
                  <a:pt x="7749159" y="2315969"/>
                </a:lnTo>
                <a:cubicBezTo>
                  <a:pt x="8108009" y="2375367"/>
                  <a:pt x="8389048" y="2656144"/>
                  <a:pt x="8439324" y="3009010"/>
                </a:cubicBezTo>
                <a:cubicBezTo>
                  <a:pt x="8439492" y="3009063"/>
                  <a:pt x="8439661" y="3009068"/>
                  <a:pt x="8439830" y="3009073"/>
                </a:cubicBezTo>
                <a:lnTo>
                  <a:pt x="8440370" y="3015763"/>
                </a:lnTo>
                <a:cubicBezTo>
                  <a:pt x="8445427" y="3046007"/>
                  <a:pt x="8447877" y="3076892"/>
                  <a:pt x="8447834" y="3108220"/>
                </a:cubicBezTo>
                <a:cubicBezTo>
                  <a:pt x="8449146" y="3113850"/>
                  <a:pt x="8449205" y="3119519"/>
                  <a:pt x="8449205" y="3125201"/>
                </a:cubicBezTo>
                <a:cubicBezTo>
                  <a:pt x="8449205" y="3129023"/>
                  <a:pt x="8449178" y="3132839"/>
                  <a:pt x="8448612" y="3136641"/>
                </a:cubicBezTo>
                <a:lnTo>
                  <a:pt x="8448113" y="3136608"/>
                </a:lnTo>
                <a:lnTo>
                  <a:pt x="8448087" y="3137103"/>
                </a:lnTo>
                <a:lnTo>
                  <a:pt x="8430969" y="3135477"/>
                </a:lnTo>
                <a:cubicBezTo>
                  <a:pt x="8398594" y="3134950"/>
                  <a:pt x="8366714" y="3131969"/>
                  <a:pt x="8335542" y="3126415"/>
                </a:cubicBezTo>
                <a:cubicBezTo>
                  <a:pt x="8329965" y="3126834"/>
                  <a:pt x="8324636" y="3125886"/>
                  <a:pt x="8319325" y="3124875"/>
                </a:cubicBezTo>
                <a:lnTo>
                  <a:pt x="8319209" y="3123727"/>
                </a:lnTo>
                <a:cubicBezTo>
                  <a:pt x="7960358" y="3064328"/>
                  <a:pt x="7679319" y="2783551"/>
                  <a:pt x="7629044" y="2430686"/>
                </a:cubicBezTo>
                <a:cubicBezTo>
                  <a:pt x="7628876" y="2430633"/>
                  <a:pt x="7628708" y="2430628"/>
                  <a:pt x="7628538" y="2430623"/>
                </a:cubicBezTo>
                <a:lnTo>
                  <a:pt x="7628000" y="2423947"/>
                </a:lnTo>
                <a:cubicBezTo>
                  <a:pt x="7622941" y="2393697"/>
                  <a:pt x="7620490" y="2362806"/>
                  <a:pt x="7620533" y="2331471"/>
                </a:cubicBezTo>
                <a:cubicBezTo>
                  <a:pt x="7619221" y="2325843"/>
                  <a:pt x="7619162" y="2320176"/>
                  <a:pt x="7619162" y="2314495"/>
                </a:cubicBezTo>
                <a:lnTo>
                  <a:pt x="7619756" y="2303055"/>
                </a:lnTo>
                <a:lnTo>
                  <a:pt x="7620254" y="2303088"/>
                </a:lnTo>
                <a:close/>
                <a:moveTo>
                  <a:pt x="7597529" y="2302594"/>
                </a:moveTo>
                <a:lnTo>
                  <a:pt x="7597555" y="2303088"/>
                </a:lnTo>
                <a:lnTo>
                  <a:pt x="7598053" y="2303055"/>
                </a:lnTo>
                <a:lnTo>
                  <a:pt x="7598647" y="2314495"/>
                </a:lnTo>
                <a:cubicBezTo>
                  <a:pt x="7598647" y="2320176"/>
                  <a:pt x="7598588" y="2325843"/>
                  <a:pt x="7597276" y="2331471"/>
                </a:cubicBezTo>
                <a:cubicBezTo>
                  <a:pt x="7597319" y="2362806"/>
                  <a:pt x="7594868" y="2393697"/>
                  <a:pt x="7589809" y="2423947"/>
                </a:cubicBezTo>
                <a:lnTo>
                  <a:pt x="7589271" y="2430623"/>
                </a:lnTo>
                <a:cubicBezTo>
                  <a:pt x="7589101" y="2430628"/>
                  <a:pt x="7588933" y="2430633"/>
                  <a:pt x="7588765" y="2430686"/>
                </a:cubicBezTo>
                <a:cubicBezTo>
                  <a:pt x="7538490" y="2783551"/>
                  <a:pt x="7257451" y="3064328"/>
                  <a:pt x="6898600" y="3123727"/>
                </a:cubicBezTo>
                <a:lnTo>
                  <a:pt x="6898484" y="3124875"/>
                </a:lnTo>
                <a:cubicBezTo>
                  <a:pt x="6893173" y="3125886"/>
                  <a:pt x="6887844" y="3126834"/>
                  <a:pt x="6882267" y="3126415"/>
                </a:cubicBezTo>
                <a:cubicBezTo>
                  <a:pt x="6851095" y="3131969"/>
                  <a:pt x="6819215" y="3134950"/>
                  <a:pt x="6786841" y="3135477"/>
                </a:cubicBezTo>
                <a:lnTo>
                  <a:pt x="6769722" y="3137103"/>
                </a:lnTo>
                <a:lnTo>
                  <a:pt x="6769696" y="3136608"/>
                </a:lnTo>
                <a:lnTo>
                  <a:pt x="6769197" y="3136641"/>
                </a:lnTo>
                <a:cubicBezTo>
                  <a:pt x="6768631" y="3132839"/>
                  <a:pt x="6768604" y="3129023"/>
                  <a:pt x="6768604" y="3125201"/>
                </a:cubicBezTo>
                <a:cubicBezTo>
                  <a:pt x="6768604" y="3119519"/>
                  <a:pt x="6768663" y="3113850"/>
                  <a:pt x="6769975" y="3108220"/>
                </a:cubicBezTo>
                <a:cubicBezTo>
                  <a:pt x="6769933" y="3076892"/>
                  <a:pt x="6772382" y="3046007"/>
                  <a:pt x="6777439" y="3015763"/>
                </a:cubicBezTo>
                <a:lnTo>
                  <a:pt x="6777979" y="3009073"/>
                </a:lnTo>
                <a:cubicBezTo>
                  <a:pt x="6778148" y="3009068"/>
                  <a:pt x="6778317" y="3009063"/>
                  <a:pt x="6778485" y="3009010"/>
                </a:cubicBezTo>
                <a:cubicBezTo>
                  <a:pt x="6828761" y="2656144"/>
                  <a:pt x="7109800" y="2375367"/>
                  <a:pt x="7468650" y="2315969"/>
                </a:cubicBezTo>
                <a:lnTo>
                  <a:pt x="7468767" y="2314821"/>
                </a:lnTo>
                <a:cubicBezTo>
                  <a:pt x="7474076" y="2313811"/>
                  <a:pt x="7479404" y="2312863"/>
                  <a:pt x="7484980" y="2313282"/>
                </a:cubicBezTo>
                <a:cubicBezTo>
                  <a:pt x="7516163" y="2307725"/>
                  <a:pt x="7548056" y="2304744"/>
                  <a:pt x="7580442" y="2304217"/>
                </a:cubicBezTo>
                <a:close/>
                <a:moveTo>
                  <a:pt x="5928129" y="2302594"/>
                </a:moveTo>
                <a:lnTo>
                  <a:pt x="5945217" y="2304217"/>
                </a:lnTo>
                <a:cubicBezTo>
                  <a:pt x="5977602" y="2304744"/>
                  <a:pt x="6009495" y="2307725"/>
                  <a:pt x="6040678" y="2313282"/>
                </a:cubicBezTo>
                <a:cubicBezTo>
                  <a:pt x="6046254" y="2312863"/>
                  <a:pt x="6051582" y="2313811"/>
                  <a:pt x="6056891" y="2314821"/>
                </a:cubicBezTo>
                <a:lnTo>
                  <a:pt x="6057008" y="2315969"/>
                </a:lnTo>
                <a:cubicBezTo>
                  <a:pt x="6415858" y="2375367"/>
                  <a:pt x="6696897" y="2656144"/>
                  <a:pt x="6747174" y="3009010"/>
                </a:cubicBezTo>
                <a:cubicBezTo>
                  <a:pt x="6747341" y="3009063"/>
                  <a:pt x="6747511" y="3009068"/>
                  <a:pt x="6747679" y="3009073"/>
                </a:cubicBezTo>
                <a:lnTo>
                  <a:pt x="6748220" y="3015763"/>
                </a:lnTo>
                <a:cubicBezTo>
                  <a:pt x="6753276" y="3046007"/>
                  <a:pt x="6755726" y="3076892"/>
                  <a:pt x="6755684" y="3108220"/>
                </a:cubicBezTo>
                <a:cubicBezTo>
                  <a:pt x="6756996" y="3113850"/>
                  <a:pt x="6757054" y="3119519"/>
                  <a:pt x="6757054" y="3125201"/>
                </a:cubicBezTo>
                <a:cubicBezTo>
                  <a:pt x="6757054" y="3129023"/>
                  <a:pt x="6757027" y="3132839"/>
                  <a:pt x="6756461" y="3136641"/>
                </a:cubicBezTo>
                <a:lnTo>
                  <a:pt x="6755962" y="3136608"/>
                </a:lnTo>
                <a:lnTo>
                  <a:pt x="6755936" y="3137103"/>
                </a:lnTo>
                <a:lnTo>
                  <a:pt x="6738818" y="3135477"/>
                </a:lnTo>
                <a:cubicBezTo>
                  <a:pt x="6706444" y="3134950"/>
                  <a:pt x="6674563" y="3131969"/>
                  <a:pt x="6643391" y="3126415"/>
                </a:cubicBezTo>
                <a:cubicBezTo>
                  <a:pt x="6637814" y="3126834"/>
                  <a:pt x="6632485" y="3125886"/>
                  <a:pt x="6627175" y="3124875"/>
                </a:cubicBezTo>
                <a:lnTo>
                  <a:pt x="6627059" y="3123727"/>
                </a:lnTo>
                <a:cubicBezTo>
                  <a:pt x="6268207" y="3064328"/>
                  <a:pt x="5987168" y="2783551"/>
                  <a:pt x="5936893" y="2430686"/>
                </a:cubicBezTo>
                <a:cubicBezTo>
                  <a:pt x="5936725" y="2430633"/>
                  <a:pt x="5936557" y="2430628"/>
                  <a:pt x="5936387" y="2430623"/>
                </a:cubicBezTo>
                <a:lnTo>
                  <a:pt x="5935849" y="2423947"/>
                </a:lnTo>
                <a:cubicBezTo>
                  <a:pt x="5930790" y="2393697"/>
                  <a:pt x="5928340" y="2362806"/>
                  <a:pt x="5928382" y="2331471"/>
                </a:cubicBezTo>
                <a:cubicBezTo>
                  <a:pt x="5927070" y="2325843"/>
                  <a:pt x="5927011" y="2320176"/>
                  <a:pt x="5927011" y="2314495"/>
                </a:cubicBezTo>
                <a:lnTo>
                  <a:pt x="5927605" y="2303055"/>
                </a:lnTo>
                <a:lnTo>
                  <a:pt x="5928103" y="2303088"/>
                </a:lnTo>
                <a:close/>
                <a:moveTo>
                  <a:pt x="5905378" y="2302594"/>
                </a:moveTo>
                <a:lnTo>
                  <a:pt x="5905404" y="2303088"/>
                </a:lnTo>
                <a:lnTo>
                  <a:pt x="5905902" y="2303055"/>
                </a:lnTo>
                <a:lnTo>
                  <a:pt x="5906496" y="2314495"/>
                </a:lnTo>
                <a:cubicBezTo>
                  <a:pt x="5906496" y="2320176"/>
                  <a:pt x="5906438" y="2325843"/>
                  <a:pt x="5905126" y="2331471"/>
                </a:cubicBezTo>
                <a:cubicBezTo>
                  <a:pt x="5905168" y="2362806"/>
                  <a:pt x="5902717" y="2393697"/>
                  <a:pt x="5897659" y="2423947"/>
                </a:cubicBezTo>
                <a:lnTo>
                  <a:pt x="5897120" y="2430623"/>
                </a:lnTo>
                <a:cubicBezTo>
                  <a:pt x="5896951" y="2430628"/>
                  <a:pt x="5896782" y="2430633"/>
                  <a:pt x="5896615" y="2430686"/>
                </a:cubicBezTo>
                <a:cubicBezTo>
                  <a:pt x="5846339" y="2783551"/>
                  <a:pt x="5565300" y="3064328"/>
                  <a:pt x="5206449" y="3123727"/>
                </a:cubicBezTo>
                <a:lnTo>
                  <a:pt x="5206334" y="3124875"/>
                </a:lnTo>
                <a:cubicBezTo>
                  <a:pt x="5201022" y="3125886"/>
                  <a:pt x="5195693" y="3126834"/>
                  <a:pt x="5190116" y="3126415"/>
                </a:cubicBezTo>
                <a:cubicBezTo>
                  <a:pt x="5158944" y="3131969"/>
                  <a:pt x="5127065" y="3134950"/>
                  <a:pt x="5094690" y="3135477"/>
                </a:cubicBezTo>
                <a:lnTo>
                  <a:pt x="5077571" y="3137103"/>
                </a:lnTo>
                <a:lnTo>
                  <a:pt x="5077545" y="3136608"/>
                </a:lnTo>
                <a:lnTo>
                  <a:pt x="5077046" y="3136641"/>
                </a:lnTo>
                <a:cubicBezTo>
                  <a:pt x="5076480" y="3132839"/>
                  <a:pt x="5076453" y="3129023"/>
                  <a:pt x="5076453" y="3125201"/>
                </a:cubicBezTo>
                <a:cubicBezTo>
                  <a:pt x="5076453" y="3119519"/>
                  <a:pt x="5076512" y="3113850"/>
                  <a:pt x="5077824" y="3108220"/>
                </a:cubicBezTo>
                <a:cubicBezTo>
                  <a:pt x="5077782" y="3076892"/>
                  <a:pt x="5080231" y="3046007"/>
                  <a:pt x="5085288" y="3015763"/>
                </a:cubicBezTo>
                <a:lnTo>
                  <a:pt x="5085828" y="3009073"/>
                </a:lnTo>
                <a:cubicBezTo>
                  <a:pt x="5085997" y="3009068"/>
                  <a:pt x="5086166" y="3009063"/>
                  <a:pt x="5086334" y="3009010"/>
                </a:cubicBezTo>
                <a:cubicBezTo>
                  <a:pt x="5136610" y="2656144"/>
                  <a:pt x="5417649" y="2375367"/>
                  <a:pt x="5776501" y="2315969"/>
                </a:cubicBezTo>
                <a:lnTo>
                  <a:pt x="5776617" y="2314821"/>
                </a:lnTo>
                <a:cubicBezTo>
                  <a:pt x="5781926" y="2313811"/>
                  <a:pt x="5787253" y="2312863"/>
                  <a:pt x="5792829" y="2313282"/>
                </a:cubicBezTo>
                <a:cubicBezTo>
                  <a:pt x="5824013" y="2307725"/>
                  <a:pt x="5855905" y="2304744"/>
                  <a:pt x="5888291" y="2304217"/>
                </a:cubicBezTo>
                <a:close/>
                <a:moveTo>
                  <a:pt x="4235979" y="2302594"/>
                </a:moveTo>
                <a:lnTo>
                  <a:pt x="4253065" y="2304217"/>
                </a:lnTo>
                <a:cubicBezTo>
                  <a:pt x="4285451" y="2304744"/>
                  <a:pt x="4317343" y="2307725"/>
                  <a:pt x="4348528" y="2313282"/>
                </a:cubicBezTo>
                <a:cubicBezTo>
                  <a:pt x="4354104" y="2312863"/>
                  <a:pt x="4359431" y="2313811"/>
                  <a:pt x="4364739" y="2314821"/>
                </a:cubicBezTo>
                <a:lnTo>
                  <a:pt x="4364856" y="2315969"/>
                </a:lnTo>
                <a:cubicBezTo>
                  <a:pt x="4723707" y="2375367"/>
                  <a:pt x="5004746" y="2656144"/>
                  <a:pt x="5055022" y="3009010"/>
                </a:cubicBezTo>
                <a:cubicBezTo>
                  <a:pt x="5055190" y="3009063"/>
                  <a:pt x="5055359" y="3009068"/>
                  <a:pt x="5055528" y="3009073"/>
                </a:cubicBezTo>
                <a:lnTo>
                  <a:pt x="5056068" y="3015763"/>
                </a:lnTo>
                <a:cubicBezTo>
                  <a:pt x="5061125" y="3046007"/>
                  <a:pt x="5063574" y="3076892"/>
                  <a:pt x="5063532" y="3108220"/>
                </a:cubicBezTo>
                <a:cubicBezTo>
                  <a:pt x="5064844" y="3113850"/>
                  <a:pt x="5064903" y="3119519"/>
                  <a:pt x="5064903" y="3125201"/>
                </a:cubicBezTo>
                <a:cubicBezTo>
                  <a:pt x="5064903" y="3129023"/>
                  <a:pt x="5064876" y="3132839"/>
                  <a:pt x="5064310" y="3136641"/>
                </a:cubicBezTo>
                <a:lnTo>
                  <a:pt x="5063811" y="3136608"/>
                </a:lnTo>
                <a:lnTo>
                  <a:pt x="5063785" y="3137103"/>
                </a:lnTo>
                <a:lnTo>
                  <a:pt x="5046666" y="3135477"/>
                </a:lnTo>
                <a:cubicBezTo>
                  <a:pt x="5014292" y="3134950"/>
                  <a:pt x="4982412" y="3131969"/>
                  <a:pt x="4951241" y="3126415"/>
                </a:cubicBezTo>
                <a:cubicBezTo>
                  <a:pt x="4945663" y="3126834"/>
                  <a:pt x="4940334" y="3125886"/>
                  <a:pt x="4935023" y="3124875"/>
                </a:cubicBezTo>
                <a:lnTo>
                  <a:pt x="4934907" y="3123727"/>
                </a:lnTo>
                <a:cubicBezTo>
                  <a:pt x="4576056" y="3064328"/>
                  <a:pt x="4295017" y="2783551"/>
                  <a:pt x="4244741" y="2430686"/>
                </a:cubicBezTo>
                <a:cubicBezTo>
                  <a:pt x="4244574" y="2430633"/>
                  <a:pt x="4244405" y="2430628"/>
                  <a:pt x="4244236" y="2430623"/>
                </a:cubicBezTo>
                <a:lnTo>
                  <a:pt x="4243697" y="2423947"/>
                </a:lnTo>
                <a:cubicBezTo>
                  <a:pt x="4238639" y="2393697"/>
                  <a:pt x="4236188" y="2362806"/>
                  <a:pt x="4236230" y="2331471"/>
                </a:cubicBezTo>
                <a:cubicBezTo>
                  <a:pt x="4234918" y="2325843"/>
                  <a:pt x="4234860" y="2320176"/>
                  <a:pt x="4234860" y="2314495"/>
                </a:cubicBezTo>
                <a:lnTo>
                  <a:pt x="4235454" y="2303055"/>
                </a:lnTo>
                <a:lnTo>
                  <a:pt x="4235952" y="2303088"/>
                </a:lnTo>
                <a:close/>
                <a:moveTo>
                  <a:pt x="4213227" y="2302594"/>
                </a:moveTo>
                <a:lnTo>
                  <a:pt x="4213253" y="2303088"/>
                </a:lnTo>
                <a:lnTo>
                  <a:pt x="4213751" y="2303055"/>
                </a:lnTo>
                <a:lnTo>
                  <a:pt x="4214345" y="2314495"/>
                </a:lnTo>
                <a:cubicBezTo>
                  <a:pt x="4214345" y="2320176"/>
                  <a:pt x="4214286" y="2325843"/>
                  <a:pt x="4212974" y="2331471"/>
                </a:cubicBezTo>
                <a:cubicBezTo>
                  <a:pt x="4213016" y="2362806"/>
                  <a:pt x="4210566" y="2393697"/>
                  <a:pt x="4205507" y="2423947"/>
                </a:cubicBezTo>
                <a:lnTo>
                  <a:pt x="4204969" y="2430623"/>
                </a:lnTo>
                <a:cubicBezTo>
                  <a:pt x="4204799" y="2430628"/>
                  <a:pt x="4204631" y="2430633"/>
                  <a:pt x="4204463" y="2430686"/>
                </a:cubicBezTo>
                <a:cubicBezTo>
                  <a:pt x="4154188" y="2783551"/>
                  <a:pt x="3873149" y="3064328"/>
                  <a:pt x="3514297" y="3123727"/>
                </a:cubicBezTo>
                <a:lnTo>
                  <a:pt x="3514181" y="3124875"/>
                </a:lnTo>
                <a:cubicBezTo>
                  <a:pt x="3508871" y="3125886"/>
                  <a:pt x="3503542" y="3126834"/>
                  <a:pt x="3497965" y="3126415"/>
                </a:cubicBezTo>
                <a:cubicBezTo>
                  <a:pt x="3466793" y="3131969"/>
                  <a:pt x="3434912" y="3134950"/>
                  <a:pt x="3402538" y="3135477"/>
                </a:cubicBezTo>
                <a:lnTo>
                  <a:pt x="3385420" y="3137103"/>
                </a:lnTo>
                <a:lnTo>
                  <a:pt x="3385394" y="3136608"/>
                </a:lnTo>
                <a:lnTo>
                  <a:pt x="3384895" y="3136641"/>
                </a:lnTo>
                <a:cubicBezTo>
                  <a:pt x="3384329" y="3132839"/>
                  <a:pt x="3384302" y="3129023"/>
                  <a:pt x="3384302" y="3125201"/>
                </a:cubicBezTo>
                <a:cubicBezTo>
                  <a:pt x="3384302" y="3119519"/>
                  <a:pt x="3384360" y="3113850"/>
                  <a:pt x="3385672" y="3108220"/>
                </a:cubicBezTo>
                <a:cubicBezTo>
                  <a:pt x="3385630" y="3076892"/>
                  <a:pt x="3388080" y="3046007"/>
                  <a:pt x="3393136" y="3015763"/>
                </a:cubicBezTo>
                <a:lnTo>
                  <a:pt x="3393677" y="3009073"/>
                </a:lnTo>
                <a:cubicBezTo>
                  <a:pt x="3393845" y="3009068"/>
                  <a:pt x="3394015" y="3009063"/>
                  <a:pt x="3394182" y="3009010"/>
                </a:cubicBezTo>
                <a:cubicBezTo>
                  <a:pt x="3444459" y="2656144"/>
                  <a:pt x="3725498" y="2375367"/>
                  <a:pt x="4084348" y="2315969"/>
                </a:cubicBezTo>
                <a:lnTo>
                  <a:pt x="4084465" y="2314821"/>
                </a:lnTo>
                <a:cubicBezTo>
                  <a:pt x="4089774" y="2313811"/>
                  <a:pt x="4095102" y="2312863"/>
                  <a:pt x="4100678" y="2313282"/>
                </a:cubicBezTo>
                <a:cubicBezTo>
                  <a:pt x="4131861" y="2307725"/>
                  <a:pt x="4163754" y="2304744"/>
                  <a:pt x="4196139" y="2304217"/>
                </a:cubicBezTo>
                <a:close/>
                <a:moveTo>
                  <a:pt x="2543827" y="2302594"/>
                </a:moveTo>
                <a:lnTo>
                  <a:pt x="2560914" y="2304217"/>
                </a:lnTo>
                <a:cubicBezTo>
                  <a:pt x="2593300" y="2304744"/>
                  <a:pt x="2625192" y="2307725"/>
                  <a:pt x="2656376" y="2313282"/>
                </a:cubicBezTo>
                <a:cubicBezTo>
                  <a:pt x="2661952" y="2312863"/>
                  <a:pt x="2667280" y="2313811"/>
                  <a:pt x="2672588" y="2314821"/>
                </a:cubicBezTo>
                <a:lnTo>
                  <a:pt x="2672706" y="2315969"/>
                </a:lnTo>
                <a:cubicBezTo>
                  <a:pt x="3031556" y="2375367"/>
                  <a:pt x="3312595" y="2656144"/>
                  <a:pt x="3362871" y="3009010"/>
                </a:cubicBezTo>
                <a:cubicBezTo>
                  <a:pt x="3363039" y="3009063"/>
                  <a:pt x="3363208" y="3009068"/>
                  <a:pt x="3363377" y="3009073"/>
                </a:cubicBezTo>
                <a:lnTo>
                  <a:pt x="3363917" y="3015763"/>
                </a:lnTo>
                <a:cubicBezTo>
                  <a:pt x="3368974" y="3046007"/>
                  <a:pt x="3371423" y="3076892"/>
                  <a:pt x="3371381" y="3108220"/>
                </a:cubicBezTo>
                <a:cubicBezTo>
                  <a:pt x="3372693" y="3113850"/>
                  <a:pt x="3372752" y="3119519"/>
                  <a:pt x="3372752" y="3125201"/>
                </a:cubicBezTo>
                <a:cubicBezTo>
                  <a:pt x="3372752" y="3129023"/>
                  <a:pt x="3372725" y="3132839"/>
                  <a:pt x="3372159" y="3136641"/>
                </a:cubicBezTo>
                <a:lnTo>
                  <a:pt x="3371660" y="3136608"/>
                </a:lnTo>
                <a:lnTo>
                  <a:pt x="3371634" y="3137103"/>
                </a:lnTo>
                <a:lnTo>
                  <a:pt x="3354515" y="3135477"/>
                </a:lnTo>
                <a:cubicBezTo>
                  <a:pt x="3322141" y="3134950"/>
                  <a:pt x="3290261" y="3131969"/>
                  <a:pt x="3259089" y="3126415"/>
                </a:cubicBezTo>
                <a:cubicBezTo>
                  <a:pt x="3253512" y="3126834"/>
                  <a:pt x="3248183" y="3125886"/>
                  <a:pt x="3242872" y="3124875"/>
                </a:cubicBezTo>
                <a:lnTo>
                  <a:pt x="3242756" y="3123727"/>
                </a:lnTo>
                <a:cubicBezTo>
                  <a:pt x="2883905" y="3064328"/>
                  <a:pt x="2602866" y="2783551"/>
                  <a:pt x="2552590" y="2430686"/>
                </a:cubicBezTo>
                <a:cubicBezTo>
                  <a:pt x="2552423" y="2430633"/>
                  <a:pt x="2552254" y="2430628"/>
                  <a:pt x="2552085" y="2430623"/>
                </a:cubicBezTo>
                <a:lnTo>
                  <a:pt x="2551547" y="2423947"/>
                </a:lnTo>
                <a:cubicBezTo>
                  <a:pt x="2546488" y="2393697"/>
                  <a:pt x="2544037" y="2362806"/>
                  <a:pt x="2544079" y="2331471"/>
                </a:cubicBezTo>
                <a:cubicBezTo>
                  <a:pt x="2542767" y="2325843"/>
                  <a:pt x="2542709" y="2320176"/>
                  <a:pt x="2542709" y="2314495"/>
                </a:cubicBezTo>
                <a:lnTo>
                  <a:pt x="2543303" y="2303055"/>
                </a:lnTo>
                <a:lnTo>
                  <a:pt x="2543801" y="2303088"/>
                </a:lnTo>
                <a:close/>
                <a:moveTo>
                  <a:pt x="2521076" y="2302594"/>
                </a:moveTo>
                <a:lnTo>
                  <a:pt x="2521102" y="2303088"/>
                </a:lnTo>
                <a:lnTo>
                  <a:pt x="2521600" y="2303055"/>
                </a:lnTo>
                <a:lnTo>
                  <a:pt x="2522194" y="2314495"/>
                </a:lnTo>
                <a:cubicBezTo>
                  <a:pt x="2522194" y="2320176"/>
                  <a:pt x="2522135" y="2325843"/>
                  <a:pt x="2520823" y="2331471"/>
                </a:cubicBezTo>
                <a:cubicBezTo>
                  <a:pt x="2520865" y="2362806"/>
                  <a:pt x="2518415" y="2393697"/>
                  <a:pt x="2513356" y="2423947"/>
                </a:cubicBezTo>
                <a:lnTo>
                  <a:pt x="2512818" y="2430623"/>
                </a:lnTo>
                <a:cubicBezTo>
                  <a:pt x="2512648" y="2430628"/>
                  <a:pt x="2512480" y="2430633"/>
                  <a:pt x="2512312" y="2430686"/>
                </a:cubicBezTo>
                <a:cubicBezTo>
                  <a:pt x="2462037" y="2783551"/>
                  <a:pt x="2180998" y="3064328"/>
                  <a:pt x="1822147" y="3123727"/>
                </a:cubicBezTo>
                <a:lnTo>
                  <a:pt x="1822030" y="3124875"/>
                </a:lnTo>
                <a:cubicBezTo>
                  <a:pt x="1816720" y="3125886"/>
                  <a:pt x="1811391" y="3126834"/>
                  <a:pt x="1805814" y="3126415"/>
                </a:cubicBezTo>
                <a:cubicBezTo>
                  <a:pt x="1774642" y="3131969"/>
                  <a:pt x="1742762" y="3134950"/>
                  <a:pt x="1710387" y="3135477"/>
                </a:cubicBezTo>
                <a:lnTo>
                  <a:pt x="1693269" y="3137103"/>
                </a:lnTo>
                <a:lnTo>
                  <a:pt x="1693243" y="3136608"/>
                </a:lnTo>
                <a:lnTo>
                  <a:pt x="1692744" y="3136641"/>
                </a:lnTo>
                <a:cubicBezTo>
                  <a:pt x="1692178" y="3132839"/>
                  <a:pt x="1692151" y="3129023"/>
                  <a:pt x="1692151" y="3125201"/>
                </a:cubicBezTo>
                <a:cubicBezTo>
                  <a:pt x="1692151" y="3119519"/>
                  <a:pt x="1692209" y="3113850"/>
                  <a:pt x="1693521" y="3108220"/>
                </a:cubicBezTo>
                <a:cubicBezTo>
                  <a:pt x="1693479" y="3076892"/>
                  <a:pt x="1695929" y="3046007"/>
                  <a:pt x="1700985" y="3015763"/>
                </a:cubicBezTo>
                <a:lnTo>
                  <a:pt x="1701526" y="3009073"/>
                </a:lnTo>
                <a:cubicBezTo>
                  <a:pt x="1701694" y="3009068"/>
                  <a:pt x="1701864" y="3009063"/>
                  <a:pt x="1702031" y="3009010"/>
                </a:cubicBezTo>
                <a:cubicBezTo>
                  <a:pt x="1752308" y="2656144"/>
                  <a:pt x="2033347" y="2375367"/>
                  <a:pt x="2392197" y="2315969"/>
                </a:cubicBezTo>
                <a:lnTo>
                  <a:pt x="2392314" y="2314821"/>
                </a:lnTo>
                <a:cubicBezTo>
                  <a:pt x="2397623" y="2313811"/>
                  <a:pt x="2402951" y="2312863"/>
                  <a:pt x="2408527" y="2313282"/>
                </a:cubicBezTo>
                <a:cubicBezTo>
                  <a:pt x="2439710" y="2307725"/>
                  <a:pt x="2471603" y="2304744"/>
                  <a:pt x="2503988" y="2304217"/>
                </a:cubicBezTo>
                <a:close/>
                <a:moveTo>
                  <a:pt x="851676" y="2302594"/>
                </a:moveTo>
                <a:lnTo>
                  <a:pt x="868763" y="2304217"/>
                </a:lnTo>
                <a:cubicBezTo>
                  <a:pt x="901149" y="2304744"/>
                  <a:pt x="933041" y="2307725"/>
                  <a:pt x="964225" y="2313282"/>
                </a:cubicBezTo>
                <a:cubicBezTo>
                  <a:pt x="969801" y="2312863"/>
                  <a:pt x="975129" y="2313811"/>
                  <a:pt x="980437" y="2314821"/>
                </a:cubicBezTo>
                <a:lnTo>
                  <a:pt x="980555" y="2315969"/>
                </a:lnTo>
                <a:cubicBezTo>
                  <a:pt x="1339405" y="2375367"/>
                  <a:pt x="1620444" y="2656144"/>
                  <a:pt x="1670720" y="3009010"/>
                </a:cubicBezTo>
                <a:cubicBezTo>
                  <a:pt x="1670888" y="3009063"/>
                  <a:pt x="1671057" y="3009068"/>
                  <a:pt x="1671226" y="3009073"/>
                </a:cubicBezTo>
                <a:lnTo>
                  <a:pt x="1671766" y="3015763"/>
                </a:lnTo>
                <a:cubicBezTo>
                  <a:pt x="1676823" y="3046007"/>
                  <a:pt x="1679272" y="3076892"/>
                  <a:pt x="1679230" y="3108220"/>
                </a:cubicBezTo>
                <a:cubicBezTo>
                  <a:pt x="1680542" y="3113850"/>
                  <a:pt x="1680601" y="3119519"/>
                  <a:pt x="1680601" y="3125201"/>
                </a:cubicBezTo>
                <a:cubicBezTo>
                  <a:pt x="1680601" y="3129023"/>
                  <a:pt x="1680574" y="3132839"/>
                  <a:pt x="1680008" y="3136641"/>
                </a:cubicBezTo>
                <a:lnTo>
                  <a:pt x="1679509" y="3136608"/>
                </a:lnTo>
                <a:lnTo>
                  <a:pt x="1679483" y="3137103"/>
                </a:lnTo>
                <a:lnTo>
                  <a:pt x="1662364" y="3135477"/>
                </a:lnTo>
                <a:cubicBezTo>
                  <a:pt x="1629990" y="3134950"/>
                  <a:pt x="1598110" y="3131969"/>
                  <a:pt x="1566938" y="3126415"/>
                </a:cubicBezTo>
                <a:cubicBezTo>
                  <a:pt x="1561361" y="3126834"/>
                  <a:pt x="1556032" y="3125886"/>
                  <a:pt x="1550721" y="3124875"/>
                </a:cubicBezTo>
                <a:lnTo>
                  <a:pt x="1550605" y="3123727"/>
                </a:lnTo>
                <a:cubicBezTo>
                  <a:pt x="1191754" y="3064328"/>
                  <a:pt x="910715" y="2783551"/>
                  <a:pt x="860439" y="2430686"/>
                </a:cubicBezTo>
                <a:cubicBezTo>
                  <a:pt x="860272" y="2430633"/>
                  <a:pt x="860103" y="2430628"/>
                  <a:pt x="859934" y="2430623"/>
                </a:cubicBezTo>
                <a:lnTo>
                  <a:pt x="859396" y="2423947"/>
                </a:lnTo>
                <a:cubicBezTo>
                  <a:pt x="854337" y="2393697"/>
                  <a:pt x="851886" y="2362806"/>
                  <a:pt x="851928" y="2331471"/>
                </a:cubicBezTo>
                <a:cubicBezTo>
                  <a:pt x="850616" y="2325843"/>
                  <a:pt x="850558" y="2320176"/>
                  <a:pt x="850558" y="2314495"/>
                </a:cubicBezTo>
                <a:lnTo>
                  <a:pt x="851152" y="2303055"/>
                </a:lnTo>
                <a:lnTo>
                  <a:pt x="851650" y="2303088"/>
                </a:lnTo>
                <a:close/>
                <a:moveTo>
                  <a:pt x="828925" y="2302594"/>
                </a:moveTo>
                <a:lnTo>
                  <a:pt x="828951" y="2303088"/>
                </a:lnTo>
                <a:lnTo>
                  <a:pt x="829449" y="2303055"/>
                </a:lnTo>
                <a:lnTo>
                  <a:pt x="830043" y="2314495"/>
                </a:lnTo>
                <a:cubicBezTo>
                  <a:pt x="830043" y="2320176"/>
                  <a:pt x="829984" y="2325843"/>
                  <a:pt x="828672" y="2331471"/>
                </a:cubicBezTo>
                <a:cubicBezTo>
                  <a:pt x="828714" y="2362806"/>
                  <a:pt x="826264" y="2393697"/>
                  <a:pt x="821205" y="2423947"/>
                </a:cubicBezTo>
                <a:lnTo>
                  <a:pt x="820667" y="2430623"/>
                </a:lnTo>
                <a:cubicBezTo>
                  <a:pt x="820497" y="2430628"/>
                  <a:pt x="820329" y="2430633"/>
                  <a:pt x="820161" y="2430686"/>
                </a:cubicBezTo>
                <a:cubicBezTo>
                  <a:pt x="769886" y="2783551"/>
                  <a:pt x="488847" y="3064328"/>
                  <a:pt x="129995" y="3123727"/>
                </a:cubicBezTo>
                <a:lnTo>
                  <a:pt x="129879" y="3124875"/>
                </a:lnTo>
                <a:cubicBezTo>
                  <a:pt x="124569" y="3125886"/>
                  <a:pt x="119240" y="3126834"/>
                  <a:pt x="113663" y="3126415"/>
                </a:cubicBezTo>
                <a:cubicBezTo>
                  <a:pt x="82491" y="3131969"/>
                  <a:pt x="50611" y="3134950"/>
                  <a:pt x="18236" y="3135477"/>
                </a:cubicBezTo>
                <a:lnTo>
                  <a:pt x="1118" y="3137103"/>
                </a:lnTo>
                <a:lnTo>
                  <a:pt x="1092" y="3136608"/>
                </a:lnTo>
                <a:lnTo>
                  <a:pt x="593" y="3136641"/>
                </a:lnTo>
                <a:cubicBezTo>
                  <a:pt x="27" y="3132839"/>
                  <a:pt x="0" y="3129023"/>
                  <a:pt x="0" y="3125201"/>
                </a:cubicBezTo>
                <a:cubicBezTo>
                  <a:pt x="0" y="3119519"/>
                  <a:pt x="58" y="3113850"/>
                  <a:pt x="1370" y="3108220"/>
                </a:cubicBezTo>
                <a:cubicBezTo>
                  <a:pt x="1328" y="3076892"/>
                  <a:pt x="3778" y="3046007"/>
                  <a:pt x="8835" y="3015763"/>
                </a:cubicBezTo>
                <a:lnTo>
                  <a:pt x="9375" y="3009073"/>
                </a:lnTo>
                <a:cubicBezTo>
                  <a:pt x="9543" y="3009068"/>
                  <a:pt x="9713" y="3009063"/>
                  <a:pt x="9880" y="3009010"/>
                </a:cubicBezTo>
                <a:cubicBezTo>
                  <a:pt x="60157" y="2656144"/>
                  <a:pt x="341196" y="2375367"/>
                  <a:pt x="700046" y="2315969"/>
                </a:cubicBezTo>
                <a:lnTo>
                  <a:pt x="700163" y="2314821"/>
                </a:lnTo>
                <a:cubicBezTo>
                  <a:pt x="705472" y="2313811"/>
                  <a:pt x="710800" y="2312863"/>
                  <a:pt x="716376" y="2313282"/>
                </a:cubicBezTo>
                <a:cubicBezTo>
                  <a:pt x="747559" y="2307725"/>
                  <a:pt x="779452" y="2304744"/>
                  <a:pt x="811837" y="2304217"/>
                </a:cubicBezTo>
                <a:close/>
                <a:moveTo>
                  <a:pt x="8305836" y="1608087"/>
                </a:moveTo>
                <a:cubicBezTo>
                  <a:pt x="8030646" y="1666766"/>
                  <a:pt x="7815802" y="1879876"/>
                  <a:pt x="7762527" y="2148655"/>
                </a:cubicBezTo>
                <a:cubicBezTo>
                  <a:pt x="8037717" y="2089976"/>
                  <a:pt x="8252560" y="1876866"/>
                  <a:pt x="8305836" y="1608087"/>
                </a:cubicBezTo>
                <a:close/>
                <a:moveTo>
                  <a:pt x="6911971" y="1608087"/>
                </a:moveTo>
                <a:cubicBezTo>
                  <a:pt x="6965247" y="1876866"/>
                  <a:pt x="7180090" y="2089976"/>
                  <a:pt x="7455280" y="2148655"/>
                </a:cubicBezTo>
                <a:cubicBezTo>
                  <a:pt x="7402005" y="1879876"/>
                  <a:pt x="7187161" y="1666766"/>
                  <a:pt x="6911971" y="1608087"/>
                </a:cubicBezTo>
                <a:close/>
                <a:moveTo>
                  <a:pt x="6613685" y="1608087"/>
                </a:moveTo>
                <a:cubicBezTo>
                  <a:pt x="6338495" y="1666766"/>
                  <a:pt x="6123651" y="1879876"/>
                  <a:pt x="6070376" y="2148655"/>
                </a:cubicBezTo>
                <a:cubicBezTo>
                  <a:pt x="6345566" y="2089976"/>
                  <a:pt x="6560409" y="1876866"/>
                  <a:pt x="6613685" y="1608087"/>
                </a:cubicBezTo>
                <a:close/>
                <a:moveTo>
                  <a:pt x="5219820" y="1608087"/>
                </a:moveTo>
                <a:cubicBezTo>
                  <a:pt x="5273096" y="1876866"/>
                  <a:pt x="5487939" y="2089976"/>
                  <a:pt x="5763129" y="2148655"/>
                </a:cubicBezTo>
                <a:cubicBezTo>
                  <a:pt x="5709854" y="1879876"/>
                  <a:pt x="5495010" y="1666766"/>
                  <a:pt x="5219820" y="1608087"/>
                </a:cubicBezTo>
                <a:close/>
                <a:moveTo>
                  <a:pt x="4921534" y="1608087"/>
                </a:moveTo>
                <a:cubicBezTo>
                  <a:pt x="4646344" y="1666766"/>
                  <a:pt x="4431500" y="1879876"/>
                  <a:pt x="4378225" y="2148655"/>
                </a:cubicBezTo>
                <a:cubicBezTo>
                  <a:pt x="4653415" y="2089976"/>
                  <a:pt x="4868259" y="1876866"/>
                  <a:pt x="4921534" y="1608087"/>
                </a:cubicBezTo>
                <a:close/>
                <a:moveTo>
                  <a:pt x="3527669" y="1608087"/>
                </a:moveTo>
                <a:cubicBezTo>
                  <a:pt x="3580945" y="1876866"/>
                  <a:pt x="3795788" y="2089976"/>
                  <a:pt x="4070978" y="2148655"/>
                </a:cubicBezTo>
                <a:cubicBezTo>
                  <a:pt x="4017703" y="1879876"/>
                  <a:pt x="3802859" y="1666766"/>
                  <a:pt x="3527669" y="1608087"/>
                </a:cubicBezTo>
                <a:close/>
                <a:moveTo>
                  <a:pt x="3229383" y="1608087"/>
                </a:moveTo>
                <a:cubicBezTo>
                  <a:pt x="2954193" y="1666766"/>
                  <a:pt x="2739349" y="1879876"/>
                  <a:pt x="2686074" y="2148655"/>
                </a:cubicBezTo>
                <a:cubicBezTo>
                  <a:pt x="2961264" y="2089976"/>
                  <a:pt x="3176107" y="1876866"/>
                  <a:pt x="3229383" y="1608087"/>
                </a:cubicBezTo>
                <a:close/>
                <a:moveTo>
                  <a:pt x="1835518" y="1608087"/>
                </a:moveTo>
                <a:cubicBezTo>
                  <a:pt x="1888794" y="1876866"/>
                  <a:pt x="2103637" y="2089976"/>
                  <a:pt x="2378827" y="2148655"/>
                </a:cubicBezTo>
                <a:cubicBezTo>
                  <a:pt x="2325552" y="1879876"/>
                  <a:pt x="2110708" y="1666766"/>
                  <a:pt x="1835518" y="1608087"/>
                </a:cubicBezTo>
                <a:close/>
                <a:moveTo>
                  <a:pt x="1537232" y="1608087"/>
                </a:moveTo>
                <a:cubicBezTo>
                  <a:pt x="1262042" y="1666766"/>
                  <a:pt x="1047198" y="1879876"/>
                  <a:pt x="993923" y="2148655"/>
                </a:cubicBezTo>
                <a:cubicBezTo>
                  <a:pt x="1269113" y="2089976"/>
                  <a:pt x="1483956" y="1876866"/>
                  <a:pt x="1537232" y="1608087"/>
                </a:cubicBezTo>
                <a:close/>
                <a:moveTo>
                  <a:pt x="143367" y="1608087"/>
                </a:moveTo>
                <a:cubicBezTo>
                  <a:pt x="196643" y="1876866"/>
                  <a:pt x="411486" y="2089976"/>
                  <a:pt x="686676" y="2148655"/>
                </a:cubicBezTo>
                <a:cubicBezTo>
                  <a:pt x="633401" y="1879876"/>
                  <a:pt x="418557" y="1666766"/>
                  <a:pt x="143367" y="1608087"/>
                </a:cubicBezTo>
                <a:close/>
                <a:moveTo>
                  <a:pt x="8461873" y="1464394"/>
                </a:moveTo>
                <a:lnTo>
                  <a:pt x="8478960" y="1466004"/>
                </a:lnTo>
                <a:cubicBezTo>
                  <a:pt x="8511346" y="1466527"/>
                  <a:pt x="8543239" y="1469485"/>
                  <a:pt x="8574422" y="1474998"/>
                </a:cubicBezTo>
                <a:cubicBezTo>
                  <a:pt x="8579998" y="1474582"/>
                  <a:pt x="8585326" y="1475523"/>
                  <a:pt x="8590635" y="1476525"/>
                </a:cubicBezTo>
                <a:lnTo>
                  <a:pt x="8590752" y="1477664"/>
                </a:lnTo>
                <a:cubicBezTo>
                  <a:pt x="8815033" y="1514497"/>
                  <a:pt x="9008920" y="1637126"/>
                  <a:pt x="9135069" y="1809390"/>
                </a:cubicBezTo>
                <a:lnTo>
                  <a:pt x="9139239" y="1816149"/>
                </a:lnTo>
                <a:lnTo>
                  <a:pt x="9139239" y="2119309"/>
                </a:lnTo>
                <a:lnTo>
                  <a:pt x="9120077" y="2050665"/>
                </a:lnTo>
                <a:cubicBezTo>
                  <a:pt x="9039502" y="1829012"/>
                  <a:pt x="8844913" y="1659431"/>
                  <a:pt x="8604122" y="1608087"/>
                </a:cubicBezTo>
                <a:cubicBezTo>
                  <a:pt x="8650738" y="1843269"/>
                  <a:pt x="8821055" y="2035829"/>
                  <a:pt x="9047261" y="2119605"/>
                </a:cubicBezTo>
                <a:lnTo>
                  <a:pt x="9139239" y="2146279"/>
                </a:lnTo>
                <a:lnTo>
                  <a:pt x="9139239" y="2273778"/>
                </a:lnTo>
                <a:lnTo>
                  <a:pt x="9030179" y="2246972"/>
                </a:lnTo>
                <a:cubicBezTo>
                  <a:pt x="8735297" y="2149386"/>
                  <a:pt x="8514628" y="1897812"/>
                  <a:pt x="8470637" y="1591480"/>
                </a:cubicBezTo>
                <a:cubicBezTo>
                  <a:pt x="8470469" y="1591427"/>
                  <a:pt x="8470301" y="1591423"/>
                  <a:pt x="8470131" y="1591418"/>
                </a:cubicBezTo>
                <a:lnTo>
                  <a:pt x="8469593" y="1584794"/>
                </a:lnTo>
                <a:cubicBezTo>
                  <a:pt x="8464534" y="1554782"/>
                  <a:pt x="8462083" y="1524133"/>
                  <a:pt x="8462126" y="1493044"/>
                </a:cubicBezTo>
                <a:cubicBezTo>
                  <a:pt x="8460814" y="1487460"/>
                  <a:pt x="8460755" y="1481838"/>
                  <a:pt x="8460755" y="1476202"/>
                </a:cubicBezTo>
                <a:lnTo>
                  <a:pt x="8461349" y="1464852"/>
                </a:lnTo>
                <a:lnTo>
                  <a:pt x="8461847" y="1464884"/>
                </a:lnTo>
                <a:close/>
                <a:moveTo>
                  <a:pt x="8448085" y="1464394"/>
                </a:moveTo>
                <a:lnTo>
                  <a:pt x="8448111" y="1464884"/>
                </a:lnTo>
                <a:lnTo>
                  <a:pt x="8448609" y="1464852"/>
                </a:lnTo>
                <a:lnTo>
                  <a:pt x="8449203" y="1476202"/>
                </a:lnTo>
                <a:cubicBezTo>
                  <a:pt x="8449203" y="1481838"/>
                  <a:pt x="8449144" y="1487460"/>
                  <a:pt x="8447832" y="1493044"/>
                </a:cubicBezTo>
                <a:cubicBezTo>
                  <a:pt x="8447875" y="1524133"/>
                  <a:pt x="8445424" y="1554782"/>
                  <a:pt x="8440365" y="1584794"/>
                </a:cubicBezTo>
                <a:lnTo>
                  <a:pt x="8439827" y="1591418"/>
                </a:lnTo>
                <a:cubicBezTo>
                  <a:pt x="8439657" y="1591423"/>
                  <a:pt x="8439489" y="1591427"/>
                  <a:pt x="8439321" y="1591480"/>
                </a:cubicBezTo>
                <a:cubicBezTo>
                  <a:pt x="8389046" y="1941574"/>
                  <a:pt x="8108007" y="2220146"/>
                  <a:pt x="7749156" y="2279078"/>
                </a:cubicBezTo>
                <a:lnTo>
                  <a:pt x="7749040" y="2280217"/>
                </a:lnTo>
                <a:cubicBezTo>
                  <a:pt x="7743729" y="2281220"/>
                  <a:pt x="7738400" y="2282161"/>
                  <a:pt x="7732823" y="2281745"/>
                </a:cubicBezTo>
                <a:cubicBezTo>
                  <a:pt x="7701651" y="2287255"/>
                  <a:pt x="7669771" y="2290213"/>
                  <a:pt x="7637396" y="2290736"/>
                </a:cubicBezTo>
                <a:lnTo>
                  <a:pt x="7620278" y="2292349"/>
                </a:lnTo>
                <a:lnTo>
                  <a:pt x="7620252" y="2291858"/>
                </a:lnTo>
                <a:lnTo>
                  <a:pt x="7619753" y="2291891"/>
                </a:lnTo>
                <a:cubicBezTo>
                  <a:pt x="7619187" y="2288119"/>
                  <a:pt x="7619160" y="2284333"/>
                  <a:pt x="7619160" y="2280541"/>
                </a:cubicBezTo>
                <a:cubicBezTo>
                  <a:pt x="7619160" y="2274903"/>
                  <a:pt x="7619219" y="2269279"/>
                  <a:pt x="7620531" y="2263693"/>
                </a:cubicBezTo>
                <a:cubicBezTo>
                  <a:pt x="7620488" y="2232611"/>
                  <a:pt x="7622938" y="2201969"/>
                  <a:pt x="7627995" y="2171962"/>
                </a:cubicBezTo>
                <a:lnTo>
                  <a:pt x="7628535" y="2165325"/>
                </a:lnTo>
                <a:cubicBezTo>
                  <a:pt x="7628704" y="2165320"/>
                  <a:pt x="7628873" y="2165315"/>
                  <a:pt x="7629040" y="2165262"/>
                </a:cubicBezTo>
                <a:cubicBezTo>
                  <a:pt x="7679317" y="1815167"/>
                  <a:pt x="7960356" y="1536596"/>
                  <a:pt x="8319206" y="1477664"/>
                </a:cubicBezTo>
                <a:lnTo>
                  <a:pt x="8319323" y="1476525"/>
                </a:lnTo>
                <a:cubicBezTo>
                  <a:pt x="8324632" y="1475523"/>
                  <a:pt x="8329960" y="1474582"/>
                  <a:pt x="8335536" y="1474998"/>
                </a:cubicBezTo>
                <a:cubicBezTo>
                  <a:pt x="8366719" y="1469485"/>
                  <a:pt x="8398612" y="1466527"/>
                  <a:pt x="8430998" y="1466004"/>
                </a:cubicBezTo>
                <a:close/>
                <a:moveTo>
                  <a:pt x="6769722" y="1464394"/>
                </a:moveTo>
                <a:lnTo>
                  <a:pt x="6786810" y="1466004"/>
                </a:lnTo>
                <a:cubicBezTo>
                  <a:pt x="6819195" y="1466527"/>
                  <a:pt x="6851088" y="1469485"/>
                  <a:pt x="6882271" y="1474998"/>
                </a:cubicBezTo>
                <a:cubicBezTo>
                  <a:pt x="6887847" y="1474582"/>
                  <a:pt x="6893175" y="1475523"/>
                  <a:pt x="6898484" y="1476525"/>
                </a:cubicBezTo>
                <a:lnTo>
                  <a:pt x="6898601" y="1477664"/>
                </a:lnTo>
                <a:cubicBezTo>
                  <a:pt x="7257451" y="1536596"/>
                  <a:pt x="7538490" y="1815167"/>
                  <a:pt x="7588766" y="2165262"/>
                </a:cubicBezTo>
                <a:cubicBezTo>
                  <a:pt x="7588934" y="2165315"/>
                  <a:pt x="7589103" y="2165320"/>
                  <a:pt x="7589272" y="2165325"/>
                </a:cubicBezTo>
                <a:lnTo>
                  <a:pt x="7589812" y="2171962"/>
                </a:lnTo>
                <a:cubicBezTo>
                  <a:pt x="7594869" y="2201969"/>
                  <a:pt x="7597319" y="2232611"/>
                  <a:pt x="7597276" y="2263693"/>
                </a:cubicBezTo>
                <a:cubicBezTo>
                  <a:pt x="7598588" y="2269279"/>
                  <a:pt x="7598647" y="2274903"/>
                  <a:pt x="7598647" y="2280541"/>
                </a:cubicBezTo>
                <a:cubicBezTo>
                  <a:pt x="7598647" y="2284333"/>
                  <a:pt x="7598620" y="2288119"/>
                  <a:pt x="7598054" y="2291891"/>
                </a:cubicBezTo>
                <a:lnTo>
                  <a:pt x="7597555" y="2291858"/>
                </a:lnTo>
                <a:lnTo>
                  <a:pt x="7597529" y="2292349"/>
                </a:lnTo>
                <a:lnTo>
                  <a:pt x="7580411" y="2290736"/>
                </a:lnTo>
                <a:cubicBezTo>
                  <a:pt x="7548036" y="2290213"/>
                  <a:pt x="7516156" y="2287255"/>
                  <a:pt x="7484984" y="2281745"/>
                </a:cubicBezTo>
                <a:cubicBezTo>
                  <a:pt x="7479407" y="2282161"/>
                  <a:pt x="7474078" y="2281220"/>
                  <a:pt x="7468767" y="2280217"/>
                </a:cubicBezTo>
                <a:lnTo>
                  <a:pt x="7468651" y="2279078"/>
                </a:lnTo>
                <a:cubicBezTo>
                  <a:pt x="7109800" y="2220146"/>
                  <a:pt x="6828761" y="1941574"/>
                  <a:pt x="6778486" y="1591480"/>
                </a:cubicBezTo>
                <a:cubicBezTo>
                  <a:pt x="6778318" y="1591427"/>
                  <a:pt x="6778150" y="1591423"/>
                  <a:pt x="6777980" y="1591418"/>
                </a:cubicBezTo>
                <a:lnTo>
                  <a:pt x="6777442" y="1584794"/>
                </a:lnTo>
                <a:cubicBezTo>
                  <a:pt x="6772383" y="1554782"/>
                  <a:pt x="6769933" y="1524133"/>
                  <a:pt x="6769975" y="1493044"/>
                </a:cubicBezTo>
                <a:cubicBezTo>
                  <a:pt x="6768663" y="1487460"/>
                  <a:pt x="6768604" y="1481838"/>
                  <a:pt x="6768604" y="1476202"/>
                </a:cubicBezTo>
                <a:lnTo>
                  <a:pt x="6769198" y="1464852"/>
                </a:lnTo>
                <a:lnTo>
                  <a:pt x="6769696" y="1464884"/>
                </a:lnTo>
                <a:close/>
                <a:moveTo>
                  <a:pt x="6755934" y="1464394"/>
                </a:moveTo>
                <a:lnTo>
                  <a:pt x="6755960" y="1464884"/>
                </a:lnTo>
                <a:lnTo>
                  <a:pt x="6756458" y="1464852"/>
                </a:lnTo>
                <a:lnTo>
                  <a:pt x="6757052" y="1476202"/>
                </a:lnTo>
                <a:cubicBezTo>
                  <a:pt x="6757052" y="1481838"/>
                  <a:pt x="6756994" y="1487460"/>
                  <a:pt x="6755682" y="1493044"/>
                </a:cubicBezTo>
                <a:cubicBezTo>
                  <a:pt x="6755724" y="1524133"/>
                  <a:pt x="6753273" y="1554782"/>
                  <a:pt x="6748215" y="1584794"/>
                </a:cubicBezTo>
                <a:lnTo>
                  <a:pt x="6747676" y="1591418"/>
                </a:lnTo>
                <a:cubicBezTo>
                  <a:pt x="6747507" y="1591423"/>
                  <a:pt x="6747338" y="1591427"/>
                  <a:pt x="6747171" y="1591480"/>
                </a:cubicBezTo>
                <a:cubicBezTo>
                  <a:pt x="6696895" y="1941574"/>
                  <a:pt x="6415856" y="2220146"/>
                  <a:pt x="6057005" y="2279078"/>
                </a:cubicBezTo>
                <a:lnTo>
                  <a:pt x="6056889" y="2280217"/>
                </a:lnTo>
                <a:cubicBezTo>
                  <a:pt x="6051578" y="2281220"/>
                  <a:pt x="6046249" y="2282161"/>
                  <a:pt x="6040672" y="2281745"/>
                </a:cubicBezTo>
                <a:cubicBezTo>
                  <a:pt x="6009500" y="2287255"/>
                  <a:pt x="5977620" y="2290213"/>
                  <a:pt x="5945246" y="2290736"/>
                </a:cubicBezTo>
                <a:lnTo>
                  <a:pt x="5928127" y="2292349"/>
                </a:lnTo>
                <a:lnTo>
                  <a:pt x="5928101" y="2291858"/>
                </a:lnTo>
                <a:lnTo>
                  <a:pt x="5927602" y="2291891"/>
                </a:lnTo>
                <a:cubicBezTo>
                  <a:pt x="5927036" y="2288119"/>
                  <a:pt x="5927009" y="2284333"/>
                  <a:pt x="5927009" y="2280541"/>
                </a:cubicBezTo>
                <a:cubicBezTo>
                  <a:pt x="5927009" y="2274903"/>
                  <a:pt x="5927068" y="2269279"/>
                  <a:pt x="5928380" y="2263693"/>
                </a:cubicBezTo>
                <a:cubicBezTo>
                  <a:pt x="5928338" y="2232611"/>
                  <a:pt x="5930787" y="2201969"/>
                  <a:pt x="5935844" y="2171962"/>
                </a:cubicBezTo>
                <a:lnTo>
                  <a:pt x="5936384" y="2165325"/>
                </a:lnTo>
                <a:cubicBezTo>
                  <a:pt x="5936553" y="2165320"/>
                  <a:pt x="5936722" y="2165315"/>
                  <a:pt x="5936890" y="2165262"/>
                </a:cubicBezTo>
                <a:cubicBezTo>
                  <a:pt x="5987166" y="1815167"/>
                  <a:pt x="6268205" y="1536596"/>
                  <a:pt x="6627056" y="1477664"/>
                </a:cubicBezTo>
                <a:lnTo>
                  <a:pt x="6627173" y="1476525"/>
                </a:lnTo>
                <a:cubicBezTo>
                  <a:pt x="6632481" y="1475523"/>
                  <a:pt x="6637809" y="1474582"/>
                  <a:pt x="6643385" y="1474998"/>
                </a:cubicBezTo>
                <a:cubicBezTo>
                  <a:pt x="6674569" y="1469485"/>
                  <a:pt x="6706461" y="1466527"/>
                  <a:pt x="6738847" y="1466004"/>
                </a:cubicBezTo>
                <a:close/>
                <a:moveTo>
                  <a:pt x="5077571" y="1464394"/>
                </a:moveTo>
                <a:lnTo>
                  <a:pt x="5094659" y="1466004"/>
                </a:lnTo>
                <a:cubicBezTo>
                  <a:pt x="5127044" y="1466527"/>
                  <a:pt x="5158937" y="1469485"/>
                  <a:pt x="5190120" y="1474998"/>
                </a:cubicBezTo>
                <a:cubicBezTo>
                  <a:pt x="5195696" y="1474582"/>
                  <a:pt x="5201024" y="1475523"/>
                  <a:pt x="5206334" y="1476525"/>
                </a:cubicBezTo>
                <a:lnTo>
                  <a:pt x="5206450" y="1477664"/>
                </a:lnTo>
                <a:cubicBezTo>
                  <a:pt x="5565300" y="1536596"/>
                  <a:pt x="5846339" y="1815167"/>
                  <a:pt x="5896616" y="2165262"/>
                </a:cubicBezTo>
                <a:cubicBezTo>
                  <a:pt x="5896783" y="2165315"/>
                  <a:pt x="5896953" y="2165320"/>
                  <a:pt x="5897121" y="2165325"/>
                </a:cubicBezTo>
                <a:lnTo>
                  <a:pt x="5897662" y="2171962"/>
                </a:lnTo>
                <a:cubicBezTo>
                  <a:pt x="5902718" y="2201969"/>
                  <a:pt x="5905168" y="2232611"/>
                  <a:pt x="5905126" y="2263693"/>
                </a:cubicBezTo>
                <a:cubicBezTo>
                  <a:pt x="5906438" y="2269279"/>
                  <a:pt x="5906496" y="2274903"/>
                  <a:pt x="5906496" y="2280541"/>
                </a:cubicBezTo>
                <a:cubicBezTo>
                  <a:pt x="5906496" y="2284333"/>
                  <a:pt x="5906469" y="2288119"/>
                  <a:pt x="5905903" y="2291891"/>
                </a:cubicBezTo>
                <a:lnTo>
                  <a:pt x="5905404" y="2291858"/>
                </a:lnTo>
                <a:lnTo>
                  <a:pt x="5905378" y="2292349"/>
                </a:lnTo>
                <a:lnTo>
                  <a:pt x="5888260" y="2290736"/>
                </a:lnTo>
                <a:cubicBezTo>
                  <a:pt x="5855886" y="2290213"/>
                  <a:pt x="5824005" y="2287255"/>
                  <a:pt x="5792833" y="2281745"/>
                </a:cubicBezTo>
                <a:cubicBezTo>
                  <a:pt x="5787256" y="2282161"/>
                  <a:pt x="5781927" y="2281220"/>
                  <a:pt x="5776617" y="2280217"/>
                </a:cubicBezTo>
                <a:lnTo>
                  <a:pt x="5776501" y="2279078"/>
                </a:lnTo>
                <a:cubicBezTo>
                  <a:pt x="5417649" y="2220146"/>
                  <a:pt x="5136610" y="1941574"/>
                  <a:pt x="5086335" y="1591480"/>
                </a:cubicBezTo>
                <a:cubicBezTo>
                  <a:pt x="5086167" y="1591427"/>
                  <a:pt x="5085999" y="1591423"/>
                  <a:pt x="5085830" y="1591418"/>
                </a:cubicBezTo>
                <a:lnTo>
                  <a:pt x="5085291" y="1584794"/>
                </a:lnTo>
                <a:cubicBezTo>
                  <a:pt x="5080233" y="1554782"/>
                  <a:pt x="5077782" y="1524133"/>
                  <a:pt x="5077824" y="1493044"/>
                </a:cubicBezTo>
                <a:cubicBezTo>
                  <a:pt x="5076512" y="1487460"/>
                  <a:pt x="5076453" y="1481838"/>
                  <a:pt x="5076453" y="1476202"/>
                </a:cubicBezTo>
                <a:lnTo>
                  <a:pt x="5077047" y="1464852"/>
                </a:lnTo>
                <a:lnTo>
                  <a:pt x="5077545" y="1464884"/>
                </a:lnTo>
                <a:close/>
                <a:moveTo>
                  <a:pt x="5063783" y="1464394"/>
                </a:moveTo>
                <a:lnTo>
                  <a:pt x="5063809" y="1464884"/>
                </a:lnTo>
                <a:lnTo>
                  <a:pt x="5064307" y="1464852"/>
                </a:lnTo>
                <a:lnTo>
                  <a:pt x="5064902" y="1476202"/>
                </a:lnTo>
                <a:cubicBezTo>
                  <a:pt x="5064902" y="1481838"/>
                  <a:pt x="5064842" y="1487460"/>
                  <a:pt x="5063530" y="1493044"/>
                </a:cubicBezTo>
                <a:cubicBezTo>
                  <a:pt x="5063572" y="1524133"/>
                  <a:pt x="5061122" y="1554782"/>
                  <a:pt x="5056063" y="1584794"/>
                </a:cubicBezTo>
                <a:lnTo>
                  <a:pt x="5055525" y="1591418"/>
                </a:lnTo>
                <a:cubicBezTo>
                  <a:pt x="5055355" y="1591423"/>
                  <a:pt x="5055187" y="1591427"/>
                  <a:pt x="5055019" y="1591480"/>
                </a:cubicBezTo>
                <a:cubicBezTo>
                  <a:pt x="5004744" y="1941574"/>
                  <a:pt x="4723705" y="2220146"/>
                  <a:pt x="4364853" y="2279078"/>
                </a:cubicBezTo>
                <a:lnTo>
                  <a:pt x="4364737" y="2280217"/>
                </a:lnTo>
                <a:cubicBezTo>
                  <a:pt x="4359427" y="2281220"/>
                  <a:pt x="4354098" y="2282161"/>
                  <a:pt x="4348521" y="2281745"/>
                </a:cubicBezTo>
                <a:cubicBezTo>
                  <a:pt x="4317350" y="2287255"/>
                  <a:pt x="4285468" y="2290213"/>
                  <a:pt x="4253094" y="2290736"/>
                </a:cubicBezTo>
                <a:lnTo>
                  <a:pt x="4235976" y="2292349"/>
                </a:lnTo>
                <a:lnTo>
                  <a:pt x="4235950" y="2291858"/>
                </a:lnTo>
                <a:lnTo>
                  <a:pt x="4235451" y="2291891"/>
                </a:lnTo>
                <a:cubicBezTo>
                  <a:pt x="4234885" y="2288119"/>
                  <a:pt x="4234858" y="2284333"/>
                  <a:pt x="4234858" y="2280541"/>
                </a:cubicBezTo>
                <a:cubicBezTo>
                  <a:pt x="4234858" y="2274903"/>
                  <a:pt x="4234916" y="2269279"/>
                  <a:pt x="4236228" y="2263693"/>
                </a:cubicBezTo>
                <a:cubicBezTo>
                  <a:pt x="4236186" y="2232611"/>
                  <a:pt x="4238636" y="2201969"/>
                  <a:pt x="4243692" y="2171962"/>
                </a:cubicBezTo>
                <a:lnTo>
                  <a:pt x="4244233" y="2165325"/>
                </a:lnTo>
                <a:cubicBezTo>
                  <a:pt x="4244401" y="2165320"/>
                  <a:pt x="4244571" y="2165315"/>
                  <a:pt x="4244738" y="2165262"/>
                </a:cubicBezTo>
                <a:cubicBezTo>
                  <a:pt x="4295015" y="1815167"/>
                  <a:pt x="4576054" y="1536596"/>
                  <a:pt x="4934904" y="1477664"/>
                </a:cubicBezTo>
                <a:lnTo>
                  <a:pt x="4935021" y="1476525"/>
                </a:lnTo>
                <a:cubicBezTo>
                  <a:pt x="4940330" y="1475523"/>
                  <a:pt x="4945658" y="1474582"/>
                  <a:pt x="4951234" y="1474998"/>
                </a:cubicBezTo>
                <a:cubicBezTo>
                  <a:pt x="4982417" y="1469485"/>
                  <a:pt x="5014310" y="1466527"/>
                  <a:pt x="5046695" y="1466004"/>
                </a:cubicBezTo>
                <a:close/>
                <a:moveTo>
                  <a:pt x="3385420" y="1464394"/>
                </a:moveTo>
                <a:lnTo>
                  <a:pt x="3402507" y="1466004"/>
                </a:lnTo>
                <a:cubicBezTo>
                  <a:pt x="3434893" y="1466527"/>
                  <a:pt x="3466785" y="1469485"/>
                  <a:pt x="3497969" y="1474998"/>
                </a:cubicBezTo>
                <a:cubicBezTo>
                  <a:pt x="3503545" y="1474582"/>
                  <a:pt x="3508873" y="1475523"/>
                  <a:pt x="3514181" y="1476525"/>
                </a:cubicBezTo>
                <a:lnTo>
                  <a:pt x="3514298" y="1477664"/>
                </a:lnTo>
                <a:cubicBezTo>
                  <a:pt x="3873149" y="1536596"/>
                  <a:pt x="4154188" y="1815167"/>
                  <a:pt x="4204464" y="2165262"/>
                </a:cubicBezTo>
                <a:cubicBezTo>
                  <a:pt x="4204632" y="2165315"/>
                  <a:pt x="4204801" y="2165320"/>
                  <a:pt x="4204970" y="2165325"/>
                </a:cubicBezTo>
                <a:lnTo>
                  <a:pt x="4205510" y="2171962"/>
                </a:lnTo>
                <a:cubicBezTo>
                  <a:pt x="4210567" y="2201969"/>
                  <a:pt x="4213016" y="2232611"/>
                  <a:pt x="4212974" y="2263693"/>
                </a:cubicBezTo>
                <a:cubicBezTo>
                  <a:pt x="4214286" y="2269279"/>
                  <a:pt x="4214345" y="2274903"/>
                  <a:pt x="4214345" y="2280541"/>
                </a:cubicBezTo>
                <a:cubicBezTo>
                  <a:pt x="4214345" y="2284333"/>
                  <a:pt x="4214318" y="2288119"/>
                  <a:pt x="4213752" y="2291891"/>
                </a:cubicBezTo>
                <a:lnTo>
                  <a:pt x="4213253" y="2291858"/>
                </a:lnTo>
                <a:lnTo>
                  <a:pt x="4213227" y="2292349"/>
                </a:lnTo>
                <a:lnTo>
                  <a:pt x="4196108" y="2290736"/>
                </a:lnTo>
                <a:cubicBezTo>
                  <a:pt x="4163734" y="2290213"/>
                  <a:pt x="4131854" y="2287255"/>
                  <a:pt x="4100682" y="2281745"/>
                </a:cubicBezTo>
                <a:cubicBezTo>
                  <a:pt x="4095105" y="2282161"/>
                  <a:pt x="4089776" y="2281220"/>
                  <a:pt x="4084465" y="2280217"/>
                </a:cubicBezTo>
                <a:lnTo>
                  <a:pt x="4084349" y="2279078"/>
                </a:lnTo>
                <a:cubicBezTo>
                  <a:pt x="3725498" y="2220146"/>
                  <a:pt x="3444459" y="1941574"/>
                  <a:pt x="3394183" y="1591480"/>
                </a:cubicBezTo>
                <a:cubicBezTo>
                  <a:pt x="3394016" y="1591427"/>
                  <a:pt x="3393847" y="1591423"/>
                  <a:pt x="3393678" y="1591418"/>
                </a:cubicBezTo>
                <a:lnTo>
                  <a:pt x="3393139" y="1584794"/>
                </a:lnTo>
                <a:cubicBezTo>
                  <a:pt x="3388081" y="1554782"/>
                  <a:pt x="3385630" y="1524133"/>
                  <a:pt x="3385672" y="1493044"/>
                </a:cubicBezTo>
                <a:cubicBezTo>
                  <a:pt x="3384360" y="1487460"/>
                  <a:pt x="3384302" y="1481838"/>
                  <a:pt x="3384302" y="1476202"/>
                </a:cubicBezTo>
                <a:lnTo>
                  <a:pt x="3384896" y="1464852"/>
                </a:lnTo>
                <a:lnTo>
                  <a:pt x="3385394" y="1464884"/>
                </a:lnTo>
                <a:close/>
                <a:moveTo>
                  <a:pt x="3371632" y="1464394"/>
                </a:moveTo>
                <a:lnTo>
                  <a:pt x="3371658" y="1464884"/>
                </a:lnTo>
                <a:lnTo>
                  <a:pt x="3372156" y="1464852"/>
                </a:lnTo>
                <a:lnTo>
                  <a:pt x="3372750" y="1476202"/>
                </a:lnTo>
                <a:cubicBezTo>
                  <a:pt x="3372750" y="1481838"/>
                  <a:pt x="3372691" y="1487460"/>
                  <a:pt x="3371379" y="1493044"/>
                </a:cubicBezTo>
                <a:cubicBezTo>
                  <a:pt x="3371421" y="1524133"/>
                  <a:pt x="3368971" y="1554782"/>
                  <a:pt x="3363912" y="1584794"/>
                </a:cubicBezTo>
                <a:lnTo>
                  <a:pt x="3363374" y="1591418"/>
                </a:lnTo>
                <a:cubicBezTo>
                  <a:pt x="3363204" y="1591423"/>
                  <a:pt x="3363036" y="1591427"/>
                  <a:pt x="3362868" y="1591480"/>
                </a:cubicBezTo>
                <a:cubicBezTo>
                  <a:pt x="3312593" y="1941574"/>
                  <a:pt x="3031554" y="2220146"/>
                  <a:pt x="2672703" y="2279078"/>
                </a:cubicBezTo>
                <a:lnTo>
                  <a:pt x="2672586" y="2280217"/>
                </a:lnTo>
                <a:cubicBezTo>
                  <a:pt x="2667276" y="2281220"/>
                  <a:pt x="2661947" y="2282161"/>
                  <a:pt x="2656370" y="2281745"/>
                </a:cubicBezTo>
                <a:cubicBezTo>
                  <a:pt x="2625198" y="2287255"/>
                  <a:pt x="2593318" y="2290213"/>
                  <a:pt x="2560943" y="2290736"/>
                </a:cubicBezTo>
                <a:lnTo>
                  <a:pt x="2543825" y="2292349"/>
                </a:lnTo>
                <a:lnTo>
                  <a:pt x="2543799" y="2291858"/>
                </a:lnTo>
                <a:lnTo>
                  <a:pt x="2543300" y="2291891"/>
                </a:lnTo>
                <a:cubicBezTo>
                  <a:pt x="2542734" y="2288119"/>
                  <a:pt x="2542707" y="2284333"/>
                  <a:pt x="2542707" y="2280541"/>
                </a:cubicBezTo>
                <a:cubicBezTo>
                  <a:pt x="2542707" y="2274903"/>
                  <a:pt x="2542765" y="2269279"/>
                  <a:pt x="2544077" y="2263693"/>
                </a:cubicBezTo>
                <a:cubicBezTo>
                  <a:pt x="2544035" y="2232611"/>
                  <a:pt x="2546485" y="2201969"/>
                  <a:pt x="2551541" y="2171962"/>
                </a:cubicBezTo>
                <a:lnTo>
                  <a:pt x="2552082" y="2165325"/>
                </a:lnTo>
                <a:cubicBezTo>
                  <a:pt x="2552250" y="2165320"/>
                  <a:pt x="2552420" y="2165315"/>
                  <a:pt x="2552587" y="2165262"/>
                </a:cubicBezTo>
                <a:cubicBezTo>
                  <a:pt x="2602864" y="1815167"/>
                  <a:pt x="2883903" y="1536596"/>
                  <a:pt x="3242753" y="1477664"/>
                </a:cubicBezTo>
                <a:lnTo>
                  <a:pt x="3242870" y="1476525"/>
                </a:lnTo>
                <a:cubicBezTo>
                  <a:pt x="3248179" y="1475523"/>
                  <a:pt x="3253507" y="1474582"/>
                  <a:pt x="3259083" y="1474998"/>
                </a:cubicBezTo>
                <a:cubicBezTo>
                  <a:pt x="3290266" y="1469485"/>
                  <a:pt x="3322159" y="1466527"/>
                  <a:pt x="3354544" y="1466004"/>
                </a:cubicBezTo>
                <a:close/>
                <a:moveTo>
                  <a:pt x="1693269" y="1464394"/>
                </a:moveTo>
                <a:lnTo>
                  <a:pt x="1710356" y="1466004"/>
                </a:lnTo>
                <a:cubicBezTo>
                  <a:pt x="1742742" y="1466527"/>
                  <a:pt x="1774634" y="1469485"/>
                  <a:pt x="1805818" y="1474998"/>
                </a:cubicBezTo>
                <a:cubicBezTo>
                  <a:pt x="1811394" y="1474582"/>
                  <a:pt x="1816722" y="1475523"/>
                  <a:pt x="1822030" y="1476525"/>
                </a:cubicBezTo>
                <a:lnTo>
                  <a:pt x="1822148" y="1477664"/>
                </a:lnTo>
                <a:cubicBezTo>
                  <a:pt x="2180998" y="1536596"/>
                  <a:pt x="2462037" y="1815167"/>
                  <a:pt x="2512313" y="2165262"/>
                </a:cubicBezTo>
                <a:cubicBezTo>
                  <a:pt x="2512481" y="2165315"/>
                  <a:pt x="2512650" y="2165320"/>
                  <a:pt x="2512819" y="2165325"/>
                </a:cubicBezTo>
                <a:lnTo>
                  <a:pt x="2513359" y="2171962"/>
                </a:lnTo>
                <a:cubicBezTo>
                  <a:pt x="2518416" y="2201969"/>
                  <a:pt x="2520865" y="2232611"/>
                  <a:pt x="2520823" y="2263693"/>
                </a:cubicBezTo>
                <a:cubicBezTo>
                  <a:pt x="2522135" y="2269279"/>
                  <a:pt x="2522194" y="2274903"/>
                  <a:pt x="2522194" y="2280541"/>
                </a:cubicBezTo>
                <a:cubicBezTo>
                  <a:pt x="2522194" y="2284333"/>
                  <a:pt x="2522167" y="2288119"/>
                  <a:pt x="2521601" y="2291891"/>
                </a:cubicBezTo>
                <a:lnTo>
                  <a:pt x="2521102" y="2291858"/>
                </a:lnTo>
                <a:lnTo>
                  <a:pt x="2521076" y="2292349"/>
                </a:lnTo>
                <a:lnTo>
                  <a:pt x="2503957" y="2290736"/>
                </a:lnTo>
                <a:cubicBezTo>
                  <a:pt x="2471583" y="2290213"/>
                  <a:pt x="2439703" y="2287255"/>
                  <a:pt x="2408531" y="2281745"/>
                </a:cubicBezTo>
                <a:cubicBezTo>
                  <a:pt x="2402954" y="2282161"/>
                  <a:pt x="2397625" y="2281220"/>
                  <a:pt x="2392314" y="2280217"/>
                </a:cubicBezTo>
                <a:lnTo>
                  <a:pt x="2392198" y="2279078"/>
                </a:lnTo>
                <a:cubicBezTo>
                  <a:pt x="2033347" y="2220146"/>
                  <a:pt x="1752308" y="1941574"/>
                  <a:pt x="1702032" y="1591480"/>
                </a:cubicBezTo>
                <a:cubicBezTo>
                  <a:pt x="1701865" y="1591427"/>
                  <a:pt x="1701696" y="1591423"/>
                  <a:pt x="1701527" y="1591418"/>
                </a:cubicBezTo>
                <a:lnTo>
                  <a:pt x="1700989" y="1584794"/>
                </a:lnTo>
                <a:cubicBezTo>
                  <a:pt x="1695930" y="1554782"/>
                  <a:pt x="1693479" y="1524133"/>
                  <a:pt x="1693521" y="1493044"/>
                </a:cubicBezTo>
                <a:cubicBezTo>
                  <a:pt x="1692209" y="1487460"/>
                  <a:pt x="1692151" y="1481838"/>
                  <a:pt x="1692151" y="1476202"/>
                </a:cubicBezTo>
                <a:lnTo>
                  <a:pt x="1692745" y="1464852"/>
                </a:lnTo>
                <a:lnTo>
                  <a:pt x="1693243" y="1464884"/>
                </a:lnTo>
                <a:close/>
                <a:moveTo>
                  <a:pt x="1679481" y="1464394"/>
                </a:moveTo>
                <a:lnTo>
                  <a:pt x="1679507" y="1464884"/>
                </a:lnTo>
                <a:lnTo>
                  <a:pt x="1680005" y="1464852"/>
                </a:lnTo>
                <a:lnTo>
                  <a:pt x="1680599" y="1476202"/>
                </a:lnTo>
                <a:cubicBezTo>
                  <a:pt x="1680599" y="1481838"/>
                  <a:pt x="1680540" y="1487460"/>
                  <a:pt x="1679228" y="1493044"/>
                </a:cubicBezTo>
                <a:cubicBezTo>
                  <a:pt x="1679270" y="1524133"/>
                  <a:pt x="1676820" y="1554782"/>
                  <a:pt x="1671761" y="1584794"/>
                </a:cubicBezTo>
                <a:lnTo>
                  <a:pt x="1671223" y="1591418"/>
                </a:lnTo>
                <a:cubicBezTo>
                  <a:pt x="1671053" y="1591423"/>
                  <a:pt x="1670885" y="1591427"/>
                  <a:pt x="1670717" y="1591480"/>
                </a:cubicBezTo>
                <a:cubicBezTo>
                  <a:pt x="1620442" y="1941574"/>
                  <a:pt x="1339403" y="2220146"/>
                  <a:pt x="980552" y="2279078"/>
                </a:cubicBezTo>
                <a:lnTo>
                  <a:pt x="980435" y="2280217"/>
                </a:lnTo>
                <a:cubicBezTo>
                  <a:pt x="975125" y="2281220"/>
                  <a:pt x="969796" y="2282161"/>
                  <a:pt x="964219" y="2281745"/>
                </a:cubicBezTo>
                <a:cubicBezTo>
                  <a:pt x="933047" y="2287255"/>
                  <a:pt x="901167" y="2290213"/>
                  <a:pt x="868792" y="2290736"/>
                </a:cubicBezTo>
                <a:lnTo>
                  <a:pt x="851674" y="2292349"/>
                </a:lnTo>
                <a:lnTo>
                  <a:pt x="851648" y="2291858"/>
                </a:lnTo>
                <a:lnTo>
                  <a:pt x="851149" y="2291891"/>
                </a:lnTo>
                <a:cubicBezTo>
                  <a:pt x="850583" y="2288119"/>
                  <a:pt x="850556" y="2284333"/>
                  <a:pt x="850556" y="2280541"/>
                </a:cubicBezTo>
                <a:cubicBezTo>
                  <a:pt x="850556" y="2274903"/>
                  <a:pt x="850614" y="2269279"/>
                  <a:pt x="851926" y="2263693"/>
                </a:cubicBezTo>
                <a:cubicBezTo>
                  <a:pt x="851884" y="2232611"/>
                  <a:pt x="854334" y="2201969"/>
                  <a:pt x="859390" y="2171962"/>
                </a:cubicBezTo>
                <a:lnTo>
                  <a:pt x="859931" y="2165325"/>
                </a:lnTo>
                <a:cubicBezTo>
                  <a:pt x="860099" y="2165320"/>
                  <a:pt x="860269" y="2165315"/>
                  <a:pt x="860436" y="2165262"/>
                </a:cubicBezTo>
                <a:cubicBezTo>
                  <a:pt x="910713" y="1815167"/>
                  <a:pt x="1191752" y="1536596"/>
                  <a:pt x="1550602" y="1477664"/>
                </a:cubicBezTo>
                <a:lnTo>
                  <a:pt x="1550719" y="1476525"/>
                </a:lnTo>
                <a:cubicBezTo>
                  <a:pt x="1556028" y="1475523"/>
                  <a:pt x="1561356" y="1474582"/>
                  <a:pt x="1566932" y="1474998"/>
                </a:cubicBezTo>
                <a:cubicBezTo>
                  <a:pt x="1598115" y="1469485"/>
                  <a:pt x="1630008" y="1466527"/>
                  <a:pt x="1662393" y="1466004"/>
                </a:cubicBezTo>
                <a:close/>
                <a:moveTo>
                  <a:pt x="1118" y="1464394"/>
                </a:moveTo>
                <a:lnTo>
                  <a:pt x="18205" y="1466004"/>
                </a:lnTo>
                <a:cubicBezTo>
                  <a:pt x="50591" y="1466527"/>
                  <a:pt x="82483" y="1469485"/>
                  <a:pt x="113667" y="1474998"/>
                </a:cubicBezTo>
                <a:cubicBezTo>
                  <a:pt x="119243" y="1474582"/>
                  <a:pt x="124571" y="1475523"/>
                  <a:pt x="129879" y="1476525"/>
                </a:cubicBezTo>
                <a:lnTo>
                  <a:pt x="129997" y="1477664"/>
                </a:lnTo>
                <a:cubicBezTo>
                  <a:pt x="488847" y="1536596"/>
                  <a:pt x="769886" y="1815167"/>
                  <a:pt x="820162" y="2165262"/>
                </a:cubicBezTo>
                <a:cubicBezTo>
                  <a:pt x="820330" y="2165315"/>
                  <a:pt x="820499" y="2165320"/>
                  <a:pt x="820668" y="2165325"/>
                </a:cubicBezTo>
                <a:lnTo>
                  <a:pt x="821208" y="2171962"/>
                </a:lnTo>
                <a:cubicBezTo>
                  <a:pt x="826265" y="2201969"/>
                  <a:pt x="828714" y="2232611"/>
                  <a:pt x="828672" y="2263693"/>
                </a:cubicBezTo>
                <a:cubicBezTo>
                  <a:pt x="829984" y="2269279"/>
                  <a:pt x="830043" y="2274903"/>
                  <a:pt x="830043" y="2280541"/>
                </a:cubicBezTo>
                <a:cubicBezTo>
                  <a:pt x="830043" y="2284333"/>
                  <a:pt x="830016" y="2288119"/>
                  <a:pt x="829450" y="2291891"/>
                </a:cubicBezTo>
                <a:lnTo>
                  <a:pt x="828951" y="2291858"/>
                </a:lnTo>
                <a:lnTo>
                  <a:pt x="828925" y="2292349"/>
                </a:lnTo>
                <a:lnTo>
                  <a:pt x="811806" y="2290736"/>
                </a:lnTo>
                <a:cubicBezTo>
                  <a:pt x="779432" y="2290213"/>
                  <a:pt x="747552" y="2287255"/>
                  <a:pt x="716380" y="2281745"/>
                </a:cubicBezTo>
                <a:cubicBezTo>
                  <a:pt x="710803" y="2282161"/>
                  <a:pt x="705474" y="2281220"/>
                  <a:pt x="700163" y="2280217"/>
                </a:cubicBezTo>
                <a:lnTo>
                  <a:pt x="700047" y="2279078"/>
                </a:lnTo>
                <a:cubicBezTo>
                  <a:pt x="341196" y="2220146"/>
                  <a:pt x="60157" y="1941574"/>
                  <a:pt x="9881" y="1591480"/>
                </a:cubicBezTo>
                <a:cubicBezTo>
                  <a:pt x="9714" y="1591427"/>
                  <a:pt x="9545" y="1591423"/>
                  <a:pt x="9376" y="1591418"/>
                </a:cubicBezTo>
                <a:lnTo>
                  <a:pt x="8837" y="1584794"/>
                </a:lnTo>
                <a:cubicBezTo>
                  <a:pt x="3779" y="1554782"/>
                  <a:pt x="1328" y="1524133"/>
                  <a:pt x="1370" y="1493044"/>
                </a:cubicBezTo>
                <a:cubicBezTo>
                  <a:pt x="58" y="1487460"/>
                  <a:pt x="0" y="1481838"/>
                  <a:pt x="0" y="1476202"/>
                </a:cubicBezTo>
                <a:lnTo>
                  <a:pt x="594" y="1464852"/>
                </a:lnTo>
                <a:lnTo>
                  <a:pt x="1092" y="1464884"/>
                </a:lnTo>
                <a:close/>
                <a:moveTo>
                  <a:pt x="7762529" y="750600"/>
                </a:moveTo>
                <a:cubicBezTo>
                  <a:pt x="7815805" y="1021506"/>
                  <a:pt x="8030648" y="1236303"/>
                  <a:pt x="8305838" y="1295446"/>
                </a:cubicBezTo>
                <a:cubicBezTo>
                  <a:pt x="8252563" y="1024540"/>
                  <a:pt x="8037719" y="809743"/>
                  <a:pt x="7762529" y="750600"/>
                </a:cubicBezTo>
                <a:close/>
                <a:moveTo>
                  <a:pt x="7455280" y="750600"/>
                </a:moveTo>
                <a:cubicBezTo>
                  <a:pt x="7180090" y="809743"/>
                  <a:pt x="6965246" y="1024540"/>
                  <a:pt x="6911971" y="1295446"/>
                </a:cubicBezTo>
                <a:cubicBezTo>
                  <a:pt x="7187161" y="1236303"/>
                  <a:pt x="7402004" y="1021506"/>
                  <a:pt x="7455280" y="750600"/>
                </a:cubicBezTo>
                <a:close/>
                <a:moveTo>
                  <a:pt x="6070378" y="750600"/>
                </a:moveTo>
                <a:cubicBezTo>
                  <a:pt x="6123654" y="1021506"/>
                  <a:pt x="6338497" y="1236303"/>
                  <a:pt x="6613687" y="1295446"/>
                </a:cubicBezTo>
                <a:cubicBezTo>
                  <a:pt x="6560412" y="1024540"/>
                  <a:pt x="6345568" y="809743"/>
                  <a:pt x="6070378" y="750600"/>
                </a:cubicBezTo>
                <a:close/>
                <a:moveTo>
                  <a:pt x="5763129" y="750600"/>
                </a:moveTo>
                <a:cubicBezTo>
                  <a:pt x="5487939" y="809743"/>
                  <a:pt x="5273095" y="1024540"/>
                  <a:pt x="5219820" y="1295446"/>
                </a:cubicBezTo>
                <a:cubicBezTo>
                  <a:pt x="5495010" y="1236303"/>
                  <a:pt x="5709853" y="1021506"/>
                  <a:pt x="5763129" y="750600"/>
                </a:cubicBezTo>
                <a:close/>
                <a:moveTo>
                  <a:pt x="4378227" y="750600"/>
                </a:moveTo>
                <a:cubicBezTo>
                  <a:pt x="4431503" y="1021506"/>
                  <a:pt x="4646346" y="1236303"/>
                  <a:pt x="4921536" y="1295446"/>
                </a:cubicBezTo>
                <a:cubicBezTo>
                  <a:pt x="4868261" y="1024540"/>
                  <a:pt x="4653417" y="809743"/>
                  <a:pt x="4378227" y="750600"/>
                </a:cubicBezTo>
                <a:close/>
                <a:moveTo>
                  <a:pt x="4070978" y="750600"/>
                </a:moveTo>
                <a:cubicBezTo>
                  <a:pt x="3795788" y="809743"/>
                  <a:pt x="3580944" y="1024540"/>
                  <a:pt x="3527669" y="1295446"/>
                </a:cubicBezTo>
                <a:cubicBezTo>
                  <a:pt x="3802859" y="1236303"/>
                  <a:pt x="4017702" y="1021506"/>
                  <a:pt x="4070978" y="750600"/>
                </a:cubicBezTo>
                <a:close/>
                <a:moveTo>
                  <a:pt x="2686076" y="750600"/>
                </a:moveTo>
                <a:cubicBezTo>
                  <a:pt x="2739352" y="1021506"/>
                  <a:pt x="2954195" y="1236303"/>
                  <a:pt x="3229385" y="1295446"/>
                </a:cubicBezTo>
                <a:cubicBezTo>
                  <a:pt x="3176110" y="1024540"/>
                  <a:pt x="2961266" y="809743"/>
                  <a:pt x="2686076" y="750600"/>
                </a:cubicBezTo>
                <a:close/>
                <a:moveTo>
                  <a:pt x="2378827" y="750600"/>
                </a:moveTo>
                <a:cubicBezTo>
                  <a:pt x="2103637" y="809743"/>
                  <a:pt x="1888793" y="1024540"/>
                  <a:pt x="1835518" y="1295446"/>
                </a:cubicBezTo>
                <a:cubicBezTo>
                  <a:pt x="2110708" y="1236303"/>
                  <a:pt x="2325551" y="1021506"/>
                  <a:pt x="2378827" y="750600"/>
                </a:cubicBezTo>
                <a:close/>
                <a:moveTo>
                  <a:pt x="993925" y="750600"/>
                </a:moveTo>
                <a:cubicBezTo>
                  <a:pt x="1047201" y="1021506"/>
                  <a:pt x="1262044" y="1236303"/>
                  <a:pt x="1537234" y="1295446"/>
                </a:cubicBezTo>
                <a:cubicBezTo>
                  <a:pt x="1483959" y="1024540"/>
                  <a:pt x="1269115" y="809743"/>
                  <a:pt x="993925" y="750600"/>
                </a:cubicBezTo>
                <a:close/>
                <a:moveTo>
                  <a:pt x="686676" y="750600"/>
                </a:moveTo>
                <a:cubicBezTo>
                  <a:pt x="411486" y="809743"/>
                  <a:pt x="196642" y="1024540"/>
                  <a:pt x="143367" y="1295446"/>
                </a:cubicBezTo>
                <a:cubicBezTo>
                  <a:pt x="418557" y="1236303"/>
                  <a:pt x="633400" y="1021506"/>
                  <a:pt x="686676" y="750600"/>
                </a:cubicBezTo>
                <a:close/>
                <a:moveTo>
                  <a:pt x="9139239" y="624486"/>
                </a:moveTo>
                <a:lnTo>
                  <a:pt x="9139239" y="752995"/>
                </a:lnTo>
                <a:lnTo>
                  <a:pt x="9047261" y="779881"/>
                </a:lnTo>
                <a:cubicBezTo>
                  <a:pt x="8821055" y="864319"/>
                  <a:pt x="8650738" y="1058403"/>
                  <a:pt x="8604122" y="1295446"/>
                </a:cubicBezTo>
                <a:cubicBezTo>
                  <a:pt x="8844913" y="1243696"/>
                  <a:pt x="9039501" y="1072773"/>
                  <a:pt x="9120077" y="849365"/>
                </a:cubicBezTo>
                <a:lnTo>
                  <a:pt x="9139239" y="780178"/>
                </a:lnTo>
                <a:lnTo>
                  <a:pt x="9139239" y="1085737"/>
                </a:lnTo>
                <a:lnTo>
                  <a:pt x="9135069" y="1092549"/>
                </a:lnTo>
                <a:cubicBezTo>
                  <a:pt x="9008919" y="1266178"/>
                  <a:pt x="8815033" y="1389778"/>
                  <a:pt x="8590751" y="1426902"/>
                </a:cubicBezTo>
                <a:lnTo>
                  <a:pt x="8590635" y="1428050"/>
                </a:lnTo>
                <a:cubicBezTo>
                  <a:pt x="8585324" y="1429061"/>
                  <a:pt x="8579995" y="1430009"/>
                  <a:pt x="8574418" y="1429590"/>
                </a:cubicBezTo>
                <a:cubicBezTo>
                  <a:pt x="8543246" y="1435144"/>
                  <a:pt x="8511366" y="1438125"/>
                  <a:pt x="8478991" y="1438652"/>
                </a:cubicBezTo>
                <a:lnTo>
                  <a:pt x="8461873" y="1440278"/>
                </a:lnTo>
                <a:lnTo>
                  <a:pt x="8461847" y="1439783"/>
                </a:lnTo>
                <a:lnTo>
                  <a:pt x="8461348" y="1439816"/>
                </a:lnTo>
                <a:cubicBezTo>
                  <a:pt x="8460782" y="1436014"/>
                  <a:pt x="8460755" y="1432198"/>
                  <a:pt x="8460755" y="1428376"/>
                </a:cubicBezTo>
                <a:cubicBezTo>
                  <a:pt x="8460755" y="1422694"/>
                  <a:pt x="8460814" y="1417025"/>
                  <a:pt x="8462126" y="1411395"/>
                </a:cubicBezTo>
                <a:cubicBezTo>
                  <a:pt x="8462083" y="1380067"/>
                  <a:pt x="8464533" y="1349182"/>
                  <a:pt x="8469590" y="1318938"/>
                </a:cubicBezTo>
                <a:lnTo>
                  <a:pt x="8470130" y="1312248"/>
                </a:lnTo>
                <a:cubicBezTo>
                  <a:pt x="8470299" y="1312243"/>
                  <a:pt x="8470468" y="1312238"/>
                  <a:pt x="8470636" y="1312185"/>
                </a:cubicBezTo>
                <a:cubicBezTo>
                  <a:pt x="8514628" y="1003427"/>
                  <a:pt x="8735297" y="749863"/>
                  <a:pt x="9030178" y="651504"/>
                </a:cubicBezTo>
                <a:close/>
                <a:moveTo>
                  <a:pt x="7620280" y="605769"/>
                </a:moveTo>
                <a:lnTo>
                  <a:pt x="7637367" y="607392"/>
                </a:lnTo>
                <a:cubicBezTo>
                  <a:pt x="7669753" y="607919"/>
                  <a:pt x="7701646" y="610900"/>
                  <a:pt x="7732829" y="616457"/>
                </a:cubicBezTo>
                <a:cubicBezTo>
                  <a:pt x="7738405" y="616038"/>
                  <a:pt x="7743733" y="616986"/>
                  <a:pt x="7749042" y="617996"/>
                </a:cubicBezTo>
                <a:lnTo>
                  <a:pt x="7749159" y="619144"/>
                </a:lnTo>
                <a:cubicBezTo>
                  <a:pt x="8108009" y="678542"/>
                  <a:pt x="8389048" y="959319"/>
                  <a:pt x="8439324" y="1312185"/>
                </a:cubicBezTo>
                <a:cubicBezTo>
                  <a:pt x="8439492" y="1312238"/>
                  <a:pt x="8439661" y="1312243"/>
                  <a:pt x="8439830" y="1312248"/>
                </a:cubicBezTo>
                <a:lnTo>
                  <a:pt x="8440370" y="1318938"/>
                </a:lnTo>
                <a:cubicBezTo>
                  <a:pt x="8445427" y="1349182"/>
                  <a:pt x="8447877" y="1380067"/>
                  <a:pt x="8447834" y="1411395"/>
                </a:cubicBezTo>
                <a:cubicBezTo>
                  <a:pt x="8449146" y="1417025"/>
                  <a:pt x="8449205" y="1422694"/>
                  <a:pt x="8449205" y="1428376"/>
                </a:cubicBezTo>
                <a:cubicBezTo>
                  <a:pt x="8449205" y="1432198"/>
                  <a:pt x="8449178" y="1436014"/>
                  <a:pt x="8448612" y="1439816"/>
                </a:cubicBezTo>
                <a:lnTo>
                  <a:pt x="8448113" y="1439783"/>
                </a:lnTo>
                <a:lnTo>
                  <a:pt x="8448087" y="1440278"/>
                </a:lnTo>
                <a:lnTo>
                  <a:pt x="8430969" y="1438652"/>
                </a:lnTo>
                <a:cubicBezTo>
                  <a:pt x="8398594" y="1438125"/>
                  <a:pt x="8366714" y="1435144"/>
                  <a:pt x="8335542" y="1429590"/>
                </a:cubicBezTo>
                <a:cubicBezTo>
                  <a:pt x="8329965" y="1430009"/>
                  <a:pt x="8324636" y="1429061"/>
                  <a:pt x="8319325" y="1428050"/>
                </a:cubicBezTo>
                <a:lnTo>
                  <a:pt x="8319209" y="1426902"/>
                </a:lnTo>
                <a:cubicBezTo>
                  <a:pt x="7960358" y="1367503"/>
                  <a:pt x="7679319" y="1086726"/>
                  <a:pt x="7629044" y="733861"/>
                </a:cubicBezTo>
                <a:cubicBezTo>
                  <a:pt x="7628876" y="733808"/>
                  <a:pt x="7628708" y="733803"/>
                  <a:pt x="7628538" y="733798"/>
                </a:cubicBezTo>
                <a:lnTo>
                  <a:pt x="7628000" y="727122"/>
                </a:lnTo>
                <a:cubicBezTo>
                  <a:pt x="7622941" y="696872"/>
                  <a:pt x="7620490" y="665981"/>
                  <a:pt x="7620533" y="634646"/>
                </a:cubicBezTo>
                <a:cubicBezTo>
                  <a:pt x="7619221" y="629018"/>
                  <a:pt x="7619162" y="623351"/>
                  <a:pt x="7619162" y="617670"/>
                </a:cubicBezTo>
                <a:lnTo>
                  <a:pt x="7619756" y="606230"/>
                </a:lnTo>
                <a:lnTo>
                  <a:pt x="7620254" y="606263"/>
                </a:lnTo>
                <a:close/>
                <a:moveTo>
                  <a:pt x="7597529" y="605769"/>
                </a:moveTo>
                <a:lnTo>
                  <a:pt x="7597555" y="606263"/>
                </a:lnTo>
                <a:lnTo>
                  <a:pt x="7598053" y="606230"/>
                </a:lnTo>
                <a:lnTo>
                  <a:pt x="7598647" y="617670"/>
                </a:lnTo>
                <a:cubicBezTo>
                  <a:pt x="7598647" y="623351"/>
                  <a:pt x="7598588" y="629018"/>
                  <a:pt x="7597276" y="634646"/>
                </a:cubicBezTo>
                <a:cubicBezTo>
                  <a:pt x="7597319" y="665981"/>
                  <a:pt x="7594868" y="696872"/>
                  <a:pt x="7589809" y="727122"/>
                </a:cubicBezTo>
                <a:lnTo>
                  <a:pt x="7589271" y="733798"/>
                </a:lnTo>
                <a:cubicBezTo>
                  <a:pt x="7589101" y="733803"/>
                  <a:pt x="7588933" y="733808"/>
                  <a:pt x="7588765" y="733861"/>
                </a:cubicBezTo>
                <a:cubicBezTo>
                  <a:pt x="7538490" y="1086726"/>
                  <a:pt x="7257451" y="1367503"/>
                  <a:pt x="6898600" y="1426902"/>
                </a:cubicBezTo>
                <a:lnTo>
                  <a:pt x="6898484" y="1428050"/>
                </a:lnTo>
                <a:cubicBezTo>
                  <a:pt x="6893173" y="1429061"/>
                  <a:pt x="6887844" y="1430009"/>
                  <a:pt x="6882267" y="1429590"/>
                </a:cubicBezTo>
                <a:cubicBezTo>
                  <a:pt x="6851095" y="1435144"/>
                  <a:pt x="6819215" y="1438125"/>
                  <a:pt x="6786841" y="1438652"/>
                </a:cubicBezTo>
                <a:lnTo>
                  <a:pt x="6769722" y="1440278"/>
                </a:lnTo>
                <a:lnTo>
                  <a:pt x="6769696" y="1439783"/>
                </a:lnTo>
                <a:lnTo>
                  <a:pt x="6769197" y="1439816"/>
                </a:lnTo>
                <a:cubicBezTo>
                  <a:pt x="6768631" y="1436014"/>
                  <a:pt x="6768604" y="1432198"/>
                  <a:pt x="6768604" y="1428376"/>
                </a:cubicBezTo>
                <a:cubicBezTo>
                  <a:pt x="6768604" y="1422694"/>
                  <a:pt x="6768663" y="1417025"/>
                  <a:pt x="6769975" y="1411395"/>
                </a:cubicBezTo>
                <a:cubicBezTo>
                  <a:pt x="6769933" y="1380067"/>
                  <a:pt x="6772382" y="1349182"/>
                  <a:pt x="6777439" y="1318938"/>
                </a:cubicBezTo>
                <a:lnTo>
                  <a:pt x="6777979" y="1312248"/>
                </a:lnTo>
                <a:cubicBezTo>
                  <a:pt x="6778148" y="1312243"/>
                  <a:pt x="6778317" y="1312238"/>
                  <a:pt x="6778485" y="1312185"/>
                </a:cubicBezTo>
                <a:cubicBezTo>
                  <a:pt x="6828761" y="959319"/>
                  <a:pt x="7109800" y="678542"/>
                  <a:pt x="7468650" y="619144"/>
                </a:cubicBezTo>
                <a:lnTo>
                  <a:pt x="7468767" y="617996"/>
                </a:lnTo>
                <a:cubicBezTo>
                  <a:pt x="7474076" y="616986"/>
                  <a:pt x="7479404" y="616038"/>
                  <a:pt x="7484980" y="616457"/>
                </a:cubicBezTo>
                <a:cubicBezTo>
                  <a:pt x="7516163" y="610900"/>
                  <a:pt x="7548056" y="607919"/>
                  <a:pt x="7580442" y="607392"/>
                </a:cubicBezTo>
                <a:close/>
                <a:moveTo>
                  <a:pt x="5928129" y="605769"/>
                </a:moveTo>
                <a:lnTo>
                  <a:pt x="5945217" y="607392"/>
                </a:lnTo>
                <a:cubicBezTo>
                  <a:pt x="5977602" y="607919"/>
                  <a:pt x="6009495" y="610900"/>
                  <a:pt x="6040678" y="616457"/>
                </a:cubicBezTo>
                <a:cubicBezTo>
                  <a:pt x="6046254" y="616038"/>
                  <a:pt x="6051582" y="616986"/>
                  <a:pt x="6056891" y="617996"/>
                </a:cubicBezTo>
                <a:lnTo>
                  <a:pt x="6057008" y="619144"/>
                </a:lnTo>
                <a:cubicBezTo>
                  <a:pt x="6415858" y="678542"/>
                  <a:pt x="6696897" y="959319"/>
                  <a:pt x="6747174" y="1312185"/>
                </a:cubicBezTo>
                <a:cubicBezTo>
                  <a:pt x="6747341" y="1312238"/>
                  <a:pt x="6747511" y="1312243"/>
                  <a:pt x="6747679" y="1312248"/>
                </a:cubicBezTo>
                <a:lnTo>
                  <a:pt x="6748220" y="1318938"/>
                </a:lnTo>
                <a:cubicBezTo>
                  <a:pt x="6753276" y="1349182"/>
                  <a:pt x="6755726" y="1380067"/>
                  <a:pt x="6755684" y="1411395"/>
                </a:cubicBezTo>
                <a:cubicBezTo>
                  <a:pt x="6756996" y="1417025"/>
                  <a:pt x="6757054" y="1422694"/>
                  <a:pt x="6757054" y="1428376"/>
                </a:cubicBezTo>
                <a:cubicBezTo>
                  <a:pt x="6757054" y="1432198"/>
                  <a:pt x="6757027" y="1436014"/>
                  <a:pt x="6756461" y="1439816"/>
                </a:cubicBezTo>
                <a:lnTo>
                  <a:pt x="6755962" y="1439783"/>
                </a:lnTo>
                <a:lnTo>
                  <a:pt x="6755936" y="1440278"/>
                </a:lnTo>
                <a:lnTo>
                  <a:pt x="6738818" y="1438652"/>
                </a:lnTo>
                <a:cubicBezTo>
                  <a:pt x="6706444" y="1438125"/>
                  <a:pt x="6674563" y="1435144"/>
                  <a:pt x="6643391" y="1429590"/>
                </a:cubicBezTo>
                <a:cubicBezTo>
                  <a:pt x="6637814" y="1430009"/>
                  <a:pt x="6632485" y="1429061"/>
                  <a:pt x="6627175" y="1428050"/>
                </a:cubicBezTo>
                <a:lnTo>
                  <a:pt x="6627059" y="1426902"/>
                </a:lnTo>
                <a:cubicBezTo>
                  <a:pt x="6268207" y="1367503"/>
                  <a:pt x="5987168" y="1086726"/>
                  <a:pt x="5936893" y="733861"/>
                </a:cubicBezTo>
                <a:cubicBezTo>
                  <a:pt x="5936725" y="733808"/>
                  <a:pt x="5936557" y="733803"/>
                  <a:pt x="5936387" y="733798"/>
                </a:cubicBezTo>
                <a:lnTo>
                  <a:pt x="5935849" y="727122"/>
                </a:lnTo>
                <a:cubicBezTo>
                  <a:pt x="5930790" y="696872"/>
                  <a:pt x="5928340" y="665981"/>
                  <a:pt x="5928382" y="634646"/>
                </a:cubicBezTo>
                <a:cubicBezTo>
                  <a:pt x="5927070" y="629018"/>
                  <a:pt x="5927011" y="623351"/>
                  <a:pt x="5927011" y="617670"/>
                </a:cubicBezTo>
                <a:lnTo>
                  <a:pt x="5927605" y="606230"/>
                </a:lnTo>
                <a:lnTo>
                  <a:pt x="5928103" y="606263"/>
                </a:lnTo>
                <a:close/>
                <a:moveTo>
                  <a:pt x="5905378" y="605769"/>
                </a:moveTo>
                <a:lnTo>
                  <a:pt x="5905404" y="606263"/>
                </a:lnTo>
                <a:lnTo>
                  <a:pt x="5905902" y="606230"/>
                </a:lnTo>
                <a:lnTo>
                  <a:pt x="5906496" y="617670"/>
                </a:lnTo>
                <a:cubicBezTo>
                  <a:pt x="5906496" y="623351"/>
                  <a:pt x="5906438" y="629018"/>
                  <a:pt x="5905126" y="634646"/>
                </a:cubicBezTo>
                <a:cubicBezTo>
                  <a:pt x="5905168" y="665981"/>
                  <a:pt x="5902717" y="696872"/>
                  <a:pt x="5897659" y="727122"/>
                </a:cubicBezTo>
                <a:lnTo>
                  <a:pt x="5897120" y="733798"/>
                </a:lnTo>
                <a:cubicBezTo>
                  <a:pt x="5896951" y="733803"/>
                  <a:pt x="5896782" y="733808"/>
                  <a:pt x="5896615" y="733861"/>
                </a:cubicBezTo>
                <a:cubicBezTo>
                  <a:pt x="5846339" y="1086726"/>
                  <a:pt x="5565300" y="1367503"/>
                  <a:pt x="5206449" y="1426902"/>
                </a:cubicBezTo>
                <a:lnTo>
                  <a:pt x="5206334" y="1428050"/>
                </a:lnTo>
                <a:cubicBezTo>
                  <a:pt x="5201022" y="1429061"/>
                  <a:pt x="5195693" y="1430009"/>
                  <a:pt x="5190116" y="1429590"/>
                </a:cubicBezTo>
                <a:cubicBezTo>
                  <a:pt x="5158944" y="1435144"/>
                  <a:pt x="5127065" y="1438125"/>
                  <a:pt x="5094690" y="1438652"/>
                </a:cubicBezTo>
                <a:lnTo>
                  <a:pt x="5077571" y="1440278"/>
                </a:lnTo>
                <a:lnTo>
                  <a:pt x="5077545" y="1439783"/>
                </a:lnTo>
                <a:lnTo>
                  <a:pt x="5077046" y="1439816"/>
                </a:lnTo>
                <a:cubicBezTo>
                  <a:pt x="5076480" y="1436014"/>
                  <a:pt x="5076453" y="1432198"/>
                  <a:pt x="5076453" y="1428376"/>
                </a:cubicBezTo>
                <a:cubicBezTo>
                  <a:pt x="5076453" y="1422694"/>
                  <a:pt x="5076512" y="1417025"/>
                  <a:pt x="5077824" y="1411395"/>
                </a:cubicBezTo>
                <a:cubicBezTo>
                  <a:pt x="5077782" y="1380067"/>
                  <a:pt x="5080231" y="1349182"/>
                  <a:pt x="5085288" y="1318938"/>
                </a:cubicBezTo>
                <a:lnTo>
                  <a:pt x="5085828" y="1312248"/>
                </a:lnTo>
                <a:cubicBezTo>
                  <a:pt x="5085997" y="1312243"/>
                  <a:pt x="5086166" y="1312238"/>
                  <a:pt x="5086334" y="1312185"/>
                </a:cubicBezTo>
                <a:cubicBezTo>
                  <a:pt x="5136610" y="959319"/>
                  <a:pt x="5417649" y="678542"/>
                  <a:pt x="5776501" y="619144"/>
                </a:cubicBezTo>
                <a:lnTo>
                  <a:pt x="5776617" y="617996"/>
                </a:lnTo>
                <a:cubicBezTo>
                  <a:pt x="5781926" y="616986"/>
                  <a:pt x="5787253" y="616038"/>
                  <a:pt x="5792829" y="616457"/>
                </a:cubicBezTo>
                <a:cubicBezTo>
                  <a:pt x="5824013" y="610900"/>
                  <a:pt x="5855905" y="607919"/>
                  <a:pt x="5888291" y="607392"/>
                </a:cubicBezTo>
                <a:close/>
                <a:moveTo>
                  <a:pt x="4235979" y="605769"/>
                </a:moveTo>
                <a:lnTo>
                  <a:pt x="4253065" y="607392"/>
                </a:lnTo>
                <a:cubicBezTo>
                  <a:pt x="4285451" y="607919"/>
                  <a:pt x="4317343" y="610900"/>
                  <a:pt x="4348528" y="616457"/>
                </a:cubicBezTo>
                <a:cubicBezTo>
                  <a:pt x="4354104" y="616038"/>
                  <a:pt x="4359431" y="616986"/>
                  <a:pt x="4364739" y="617996"/>
                </a:cubicBezTo>
                <a:lnTo>
                  <a:pt x="4364856" y="619144"/>
                </a:lnTo>
                <a:cubicBezTo>
                  <a:pt x="4723707" y="678542"/>
                  <a:pt x="5004746" y="959319"/>
                  <a:pt x="5055022" y="1312185"/>
                </a:cubicBezTo>
                <a:cubicBezTo>
                  <a:pt x="5055190" y="1312238"/>
                  <a:pt x="5055359" y="1312243"/>
                  <a:pt x="5055528" y="1312248"/>
                </a:cubicBezTo>
                <a:lnTo>
                  <a:pt x="5056068" y="1318938"/>
                </a:lnTo>
                <a:cubicBezTo>
                  <a:pt x="5061125" y="1349182"/>
                  <a:pt x="5063574" y="1380067"/>
                  <a:pt x="5063532" y="1411395"/>
                </a:cubicBezTo>
                <a:cubicBezTo>
                  <a:pt x="5064844" y="1417025"/>
                  <a:pt x="5064903" y="1422694"/>
                  <a:pt x="5064903" y="1428376"/>
                </a:cubicBezTo>
                <a:cubicBezTo>
                  <a:pt x="5064903" y="1432198"/>
                  <a:pt x="5064876" y="1436014"/>
                  <a:pt x="5064310" y="1439816"/>
                </a:cubicBezTo>
                <a:lnTo>
                  <a:pt x="5063811" y="1439783"/>
                </a:lnTo>
                <a:lnTo>
                  <a:pt x="5063785" y="1440278"/>
                </a:lnTo>
                <a:lnTo>
                  <a:pt x="5046666" y="1438652"/>
                </a:lnTo>
                <a:cubicBezTo>
                  <a:pt x="5014292" y="1438125"/>
                  <a:pt x="4982412" y="1435144"/>
                  <a:pt x="4951241" y="1429590"/>
                </a:cubicBezTo>
                <a:cubicBezTo>
                  <a:pt x="4945663" y="1430009"/>
                  <a:pt x="4940334" y="1429061"/>
                  <a:pt x="4935023" y="1428050"/>
                </a:cubicBezTo>
                <a:lnTo>
                  <a:pt x="4934907" y="1426902"/>
                </a:lnTo>
                <a:cubicBezTo>
                  <a:pt x="4576056" y="1367503"/>
                  <a:pt x="4295017" y="1086726"/>
                  <a:pt x="4244741" y="733861"/>
                </a:cubicBezTo>
                <a:cubicBezTo>
                  <a:pt x="4244574" y="733808"/>
                  <a:pt x="4244405" y="733803"/>
                  <a:pt x="4244236" y="733798"/>
                </a:cubicBezTo>
                <a:lnTo>
                  <a:pt x="4243697" y="727122"/>
                </a:lnTo>
                <a:cubicBezTo>
                  <a:pt x="4238639" y="696872"/>
                  <a:pt x="4236188" y="665981"/>
                  <a:pt x="4236230" y="634646"/>
                </a:cubicBezTo>
                <a:cubicBezTo>
                  <a:pt x="4234918" y="629018"/>
                  <a:pt x="4234860" y="623351"/>
                  <a:pt x="4234860" y="617670"/>
                </a:cubicBezTo>
                <a:lnTo>
                  <a:pt x="4235454" y="606230"/>
                </a:lnTo>
                <a:lnTo>
                  <a:pt x="4235952" y="606263"/>
                </a:lnTo>
                <a:close/>
                <a:moveTo>
                  <a:pt x="4213227" y="605769"/>
                </a:moveTo>
                <a:lnTo>
                  <a:pt x="4213253" y="606263"/>
                </a:lnTo>
                <a:lnTo>
                  <a:pt x="4213751" y="606230"/>
                </a:lnTo>
                <a:lnTo>
                  <a:pt x="4214345" y="617670"/>
                </a:lnTo>
                <a:cubicBezTo>
                  <a:pt x="4214345" y="623351"/>
                  <a:pt x="4214286" y="629018"/>
                  <a:pt x="4212974" y="634646"/>
                </a:cubicBezTo>
                <a:cubicBezTo>
                  <a:pt x="4213016" y="665981"/>
                  <a:pt x="4210566" y="696872"/>
                  <a:pt x="4205507" y="727122"/>
                </a:cubicBezTo>
                <a:lnTo>
                  <a:pt x="4204969" y="733798"/>
                </a:lnTo>
                <a:cubicBezTo>
                  <a:pt x="4204799" y="733803"/>
                  <a:pt x="4204631" y="733808"/>
                  <a:pt x="4204463" y="733861"/>
                </a:cubicBezTo>
                <a:cubicBezTo>
                  <a:pt x="4154188" y="1086726"/>
                  <a:pt x="3873149" y="1367503"/>
                  <a:pt x="3514297" y="1426902"/>
                </a:cubicBezTo>
                <a:lnTo>
                  <a:pt x="3514181" y="1428050"/>
                </a:lnTo>
                <a:cubicBezTo>
                  <a:pt x="3508871" y="1429061"/>
                  <a:pt x="3503542" y="1430009"/>
                  <a:pt x="3497965" y="1429590"/>
                </a:cubicBezTo>
                <a:cubicBezTo>
                  <a:pt x="3466793" y="1435144"/>
                  <a:pt x="3434912" y="1438125"/>
                  <a:pt x="3402538" y="1438652"/>
                </a:cubicBezTo>
                <a:lnTo>
                  <a:pt x="3385420" y="1440278"/>
                </a:lnTo>
                <a:lnTo>
                  <a:pt x="3385394" y="1439783"/>
                </a:lnTo>
                <a:lnTo>
                  <a:pt x="3384895" y="1439816"/>
                </a:lnTo>
                <a:cubicBezTo>
                  <a:pt x="3384329" y="1436014"/>
                  <a:pt x="3384302" y="1432198"/>
                  <a:pt x="3384302" y="1428376"/>
                </a:cubicBezTo>
                <a:cubicBezTo>
                  <a:pt x="3384302" y="1422694"/>
                  <a:pt x="3384360" y="1417025"/>
                  <a:pt x="3385672" y="1411395"/>
                </a:cubicBezTo>
                <a:cubicBezTo>
                  <a:pt x="3385630" y="1380067"/>
                  <a:pt x="3388080" y="1349182"/>
                  <a:pt x="3393136" y="1318938"/>
                </a:cubicBezTo>
                <a:lnTo>
                  <a:pt x="3393677" y="1312248"/>
                </a:lnTo>
                <a:cubicBezTo>
                  <a:pt x="3393845" y="1312243"/>
                  <a:pt x="3394015" y="1312238"/>
                  <a:pt x="3394182" y="1312185"/>
                </a:cubicBezTo>
                <a:cubicBezTo>
                  <a:pt x="3444459" y="959319"/>
                  <a:pt x="3725498" y="678542"/>
                  <a:pt x="4084348" y="619144"/>
                </a:cubicBezTo>
                <a:lnTo>
                  <a:pt x="4084465" y="617996"/>
                </a:lnTo>
                <a:cubicBezTo>
                  <a:pt x="4089774" y="616986"/>
                  <a:pt x="4095102" y="616038"/>
                  <a:pt x="4100678" y="616457"/>
                </a:cubicBezTo>
                <a:cubicBezTo>
                  <a:pt x="4131861" y="610900"/>
                  <a:pt x="4163754" y="607919"/>
                  <a:pt x="4196139" y="607392"/>
                </a:cubicBezTo>
                <a:close/>
                <a:moveTo>
                  <a:pt x="2543827" y="605769"/>
                </a:moveTo>
                <a:lnTo>
                  <a:pt x="2560914" y="607392"/>
                </a:lnTo>
                <a:cubicBezTo>
                  <a:pt x="2593300" y="607919"/>
                  <a:pt x="2625192" y="610900"/>
                  <a:pt x="2656376" y="616457"/>
                </a:cubicBezTo>
                <a:cubicBezTo>
                  <a:pt x="2661952" y="616038"/>
                  <a:pt x="2667280" y="616986"/>
                  <a:pt x="2672588" y="617996"/>
                </a:cubicBezTo>
                <a:lnTo>
                  <a:pt x="2672706" y="619144"/>
                </a:lnTo>
                <a:cubicBezTo>
                  <a:pt x="3031556" y="678542"/>
                  <a:pt x="3312595" y="959319"/>
                  <a:pt x="3362871" y="1312185"/>
                </a:cubicBezTo>
                <a:cubicBezTo>
                  <a:pt x="3363039" y="1312238"/>
                  <a:pt x="3363208" y="1312243"/>
                  <a:pt x="3363377" y="1312248"/>
                </a:cubicBezTo>
                <a:lnTo>
                  <a:pt x="3363917" y="1318938"/>
                </a:lnTo>
                <a:cubicBezTo>
                  <a:pt x="3368974" y="1349182"/>
                  <a:pt x="3371423" y="1380067"/>
                  <a:pt x="3371381" y="1411395"/>
                </a:cubicBezTo>
                <a:cubicBezTo>
                  <a:pt x="3372693" y="1417025"/>
                  <a:pt x="3372752" y="1422694"/>
                  <a:pt x="3372752" y="1428376"/>
                </a:cubicBezTo>
                <a:cubicBezTo>
                  <a:pt x="3372752" y="1432198"/>
                  <a:pt x="3372725" y="1436014"/>
                  <a:pt x="3372159" y="1439816"/>
                </a:cubicBezTo>
                <a:lnTo>
                  <a:pt x="3371660" y="1439783"/>
                </a:lnTo>
                <a:lnTo>
                  <a:pt x="3371634" y="1440278"/>
                </a:lnTo>
                <a:lnTo>
                  <a:pt x="3354515" y="1438652"/>
                </a:lnTo>
                <a:cubicBezTo>
                  <a:pt x="3322141" y="1438125"/>
                  <a:pt x="3290261" y="1435144"/>
                  <a:pt x="3259089" y="1429590"/>
                </a:cubicBezTo>
                <a:cubicBezTo>
                  <a:pt x="3253512" y="1430009"/>
                  <a:pt x="3248183" y="1429061"/>
                  <a:pt x="3242872" y="1428050"/>
                </a:cubicBezTo>
                <a:lnTo>
                  <a:pt x="3242756" y="1426902"/>
                </a:lnTo>
                <a:cubicBezTo>
                  <a:pt x="2883905" y="1367503"/>
                  <a:pt x="2602866" y="1086726"/>
                  <a:pt x="2552590" y="733861"/>
                </a:cubicBezTo>
                <a:cubicBezTo>
                  <a:pt x="2552423" y="733808"/>
                  <a:pt x="2552254" y="733803"/>
                  <a:pt x="2552085" y="733798"/>
                </a:cubicBezTo>
                <a:lnTo>
                  <a:pt x="2551547" y="727122"/>
                </a:lnTo>
                <a:cubicBezTo>
                  <a:pt x="2546488" y="696872"/>
                  <a:pt x="2544037" y="665981"/>
                  <a:pt x="2544079" y="634646"/>
                </a:cubicBezTo>
                <a:cubicBezTo>
                  <a:pt x="2542767" y="629018"/>
                  <a:pt x="2542709" y="623351"/>
                  <a:pt x="2542709" y="617670"/>
                </a:cubicBezTo>
                <a:lnTo>
                  <a:pt x="2543303" y="606230"/>
                </a:lnTo>
                <a:lnTo>
                  <a:pt x="2543801" y="606263"/>
                </a:lnTo>
                <a:close/>
                <a:moveTo>
                  <a:pt x="2521076" y="605769"/>
                </a:moveTo>
                <a:lnTo>
                  <a:pt x="2521102" y="606263"/>
                </a:lnTo>
                <a:lnTo>
                  <a:pt x="2521600" y="606230"/>
                </a:lnTo>
                <a:lnTo>
                  <a:pt x="2522194" y="617670"/>
                </a:lnTo>
                <a:cubicBezTo>
                  <a:pt x="2522194" y="623351"/>
                  <a:pt x="2522135" y="629018"/>
                  <a:pt x="2520823" y="634646"/>
                </a:cubicBezTo>
                <a:cubicBezTo>
                  <a:pt x="2520865" y="665981"/>
                  <a:pt x="2518415" y="696872"/>
                  <a:pt x="2513356" y="727122"/>
                </a:cubicBezTo>
                <a:lnTo>
                  <a:pt x="2512818" y="733798"/>
                </a:lnTo>
                <a:cubicBezTo>
                  <a:pt x="2512648" y="733803"/>
                  <a:pt x="2512480" y="733808"/>
                  <a:pt x="2512312" y="733861"/>
                </a:cubicBezTo>
                <a:cubicBezTo>
                  <a:pt x="2462037" y="1086726"/>
                  <a:pt x="2180998" y="1367503"/>
                  <a:pt x="1822147" y="1426902"/>
                </a:cubicBezTo>
                <a:lnTo>
                  <a:pt x="1822030" y="1428050"/>
                </a:lnTo>
                <a:cubicBezTo>
                  <a:pt x="1816720" y="1429061"/>
                  <a:pt x="1811391" y="1430009"/>
                  <a:pt x="1805814" y="1429590"/>
                </a:cubicBezTo>
                <a:cubicBezTo>
                  <a:pt x="1774642" y="1435144"/>
                  <a:pt x="1742762" y="1438125"/>
                  <a:pt x="1710387" y="1438652"/>
                </a:cubicBezTo>
                <a:lnTo>
                  <a:pt x="1693269" y="1440278"/>
                </a:lnTo>
                <a:lnTo>
                  <a:pt x="1693243" y="1439783"/>
                </a:lnTo>
                <a:lnTo>
                  <a:pt x="1692744" y="1439816"/>
                </a:lnTo>
                <a:cubicBezTo>
                  <a:pt x="1692178" y="1436014"/>
                  <a:pt x="1692151" y="1432198"/>
                  <a:pt x="1692151" y="1428376"/>
                </a:cubicBezTo>
                <a:cubicBezTo>
                  <a:pt x="1692151" y="1422694"/>
                  <a:pt x="1692209" y="1417025"/>
                  <a:pt x="1693521" y="1411395"/>
                </a:cubicBezTo>
                <a:cubicBezTo>
                  <a:pt x="1693479" y="1380067"/>
                  <a:pt x="1695929" y="1349182"/>
                  <a:pt x="1700985" y="1318938"/>
                </a:cubicBezTo>
                <a:lnTo>
                  <a:pt x="1701526" y="1312248"/>
                </a:lnTo>
                <a:cubicBezTo>
                  <a:pt x="1701694" y="1312243"/>
                  <a:pt x="1701864" y="1312238"/>
                  <a:pt x="1702031" y="1312185"/>
                </a:cubicBezTo>
                <a:cubicBezTo>
                  <a:pt x="1752308" y="959319"/>
                  <a:pt x="2033347" y="678542"/>
                  <a:pt x="2392197" y="619144"/>
                </a:cubicBezTo>
                <a:lnTo>
                  <a:pt x="2392314" y="617996"/>
                </a:lnTo>
                <a:cubicBezTo>
                  <a:pt x="2397623" y="616986"/>
                  <a:pt x="2402951" y="616038"/>
                  <a:pt x="2408527" y="616457"/>
                </a:cubicBezTo>
                <a:cubicBezTo>
                  <a:pt x="2439710" y="610900"/>
                  <a:pt x="2471603" y="607919"/>
                  <a:pt x="2503988" y="607392"/>
                </a:cubicBezTo>
                <a:close/>
                <a:moveTo>
                  <a:pt x="851676" y="605769"/>
                </a:moveTo>
                <a:lnTo>
                  <a:pt x="868763" y="607392"/>
                </a:lnTo>
                <a:cubicBezTo>
                  <a:pt x="901149" y="607919"/>
                  <a:pt x="933041" y="610900"/>
                  <a:pt x="964225" y="616457"/>
                </a:cubicBezTo>
                <a:cubicBezTo>
                  <a:pt x="969801" y="616038"/>
                  <a:pt x="975129" y="616986"/>
                  <a:pt x="980437" y="617996"/>
                </a:cubicBezTo>
                <a:lnTo>
                  <a:pt x="980555" y="619144"/>
                </a:lnTo>
                <a:cubicBezTo>
                  <a:pt x="1339405" y="678542"/>
                  <a:pt x="1620444" y="959319"/>
                  <a:pt x="1670720" y="1312185"/>
                </a:cubicBezTo>
                <a:cubicBezTo>
                  <a:pt x="1670888" y="1312238"/>
                  <a:pt x="1671057" y="1312243"/>
                  <a:pt x="1671226" y="1312248"/>
                </a:cubicBezTo>
                <a:lnTo>
                  <a:pt x="1671766" y="1318938"/>
                </a:lnTo>
                <a:cubicBezTo>
                  <a:pt x="1676823" y="1349182"/>
                  <a:pt x="1679272" y="1380067"/>
                  <a:pt x="1679230" y="1411395"/>
                </a:cubicBezTo>
                <a:cubicBezTo>
                  <a:pt x="1680542" y="1417025"/>
                  <a:pt x="1680601" y="1422694"/>
                  <a:pt x="1680601" y="1428376"/>
                </a:cubicBezTo>
                <a:cubicBezTo>
                  <a:pt x="1680601" y="1432198"/>
                  <a:pt x="1680574" y="1436014"/>
                  <a:pt x="1680008" y="1439816"/>
                </a:cubicBezTo>
                <a:lnTo>
                  <a:pt x="1679509" y="1439783"/>
                </a:lnTo>
                <a:lnTo>
                  <a:pt x="1679483" y="1440278"/>
                </a:lnTo>
                <a:lnTo>
                  <a:pt x="1662364" y="1438652"/>
                </a:lnTo>
                <a:cubicBezTo>
                  <a:pt x="1629990" y="1438125"/>
                  <a:pt x="1598110" y="1435144"/>
                  <a:pt x="1566938" y="1429590"/>
                </a:cubicBezTo>
                <a:cubicBezTo>
                  <a:pt x="1561361" y="1430009"/>
                  <a:pt x="1556032" y="1429061"/>
                  <a:pt x="1550721" y="1428050"/>
                </a:cubicBezTo>
                <a:lnTo>
                  <a:pt x="1550605" y="1426902"/>
                </a:lnTo>
                <a:cubicBezTo>
                  <a:pt x="1191754" y="1367503"/>
                  <a:pt x="910715" y="1086726"/>
                  <a:pt x="860439" y="733861"/>
                </a:cubicBezTo>
                <a:cubicBezTo>
                  <a:pt x="860272" y="733808"/>
                  <a:pt x="860103" y="733803"/>
                  <a:pt x="859934" y="733798"/>
                </a:cubicBezTo>
                <a:lnTo>
                  <a:pt x="859396" y="727122"/>
                </a:lnTo>
                <a:cubicBezTo>
                  <a:pt x="854337" y="696872"/>
                  <a:pt x="851886" y="665981"/>
                  <a:pt x="851928" y="634646"/>
                </a:cubicBezTo>
                <a:cubicBezTo>
                  <a:pt x="850616" y="629018"/>
                  <a:pt x="850558" y="623351"/>
                  <a:pt x="850558" y="617670"/>
                </a:cubicBezTo>
                <a:lnTo>
                  <a:pt x="851152" y="606230"/>
                </a:lnTo>
                <a:lnTo>
                  <a:pt x="851650" y="606263"/>
                </a:lnTo>
                <a:close/>
                <a:moveTo>
                  <a:pt x="828925" y="605769"/>
                </a:moveTo>
                <a:lnTo>
                  <a:pt x="828951" y="606263"/>
                </a:lnTo>
                <a:lnTo>
                  <a:pt x="829449" y="606230"/>
                </a:lnTo>
                <a:lnTo>
                  <a:pt x="830043" y="617670"/>
                </a:lnTo>
                <a:cubicBezTo>
                  <a:pt x="830043" y="623351"/>
                  <a:pt x="829984" y="629018"/>
                  <a:pt x="828672" y="634646"/>
                </a:cubicBezTo>
                <a:cubicBezTo>
                  <a:pt x="828714" y="665981"/>
                  <a:pt x="826264" y="696872"/>
                  <a:pt x="821205" y="727122"/>
                </a:cubicBezTo>
                <a:lnTo>
                  <a:pt x="820667" y="733798"/>
                </a:lnTo>
                <a:cubicBezTo>
                  <a:pt x="820497" y="733803"/>
                  <a:pt x="820329" y="733808"/>
                  <a:pt x="820161" y="733861"/>
                </a:cubicBezTo>
                <a:cubicBezTo>
                  <a:pt x="769886" y="1086726"/>
                  <a:pt x="488847" y="1367503"/>
                  <a:pt x="129995" y="1426902"/>
                </a:cubicBezTo>
                <a:lnTo>
                  <a:pt x="129879" y="1428050"/>
                </a:lnTo>
                <a:cubicBezTo>
                  <a:pt x="124569" y="1429061"/>
                  <a:pt x="119240" y="1430009"/>
                  <a:pt x="113663" y="1429590"/>
                </a:cubicBezTo>
                <a:cubicBezTo>
                  <a:pt x="82491" y="1435144"/>
                  <a:pt x="50611" y="1438125"/>
                  <a:pt x="18236" y="1438652"/>
                </a:cubicBezTo>
                <a:lnTo>
                  <a:pt x="1118" y="1440278"/>
                </a:lnTo>
                <a:lnTo>
                  <a:pt x="1092" y="1439783"/>
                </a:lnTo>
                <a:lnTo>
                  <a:pt x="593" y="1439816"/>
                </a:lnTo>
                <a:cubicBezTo>
                  <a:pt x="27" y="1436014"/>
                  <a:pt x="0" y="1432198"/>
                  <a:pt x="0" y="1428376"/>
                </a:cubicBezTo>
                <a:cubicBezTo>
                  <a:pt x="0" y="1422694"/>
                  <a:pt x="58" y="1417025"/>
                  <a:pt x="1370" y="1411395"/>
                </a:cubicBezTo>
                <a:cubicBezTo>
                  <a:pt x="1328" y="1380067"/>
                  <a:pt x="3778" y="1349182"/>
                  <a:pt x="8835" y="1318938"/>
                </a:cubicBezTo>
                <a:lnTo>
                  <a:pt x="9375" y="1312248"/>
                </a:lnTo>
                <a:cubicBezTo>
                  <a:pt x="9543" y="1312243"/>
                  <a:pt x="9713" y="1312238"/>
                  <a:pt x="9880" y="1312185"/>
                </a:cubicBezTo>
                <a:cubicBezTo>
                  <a:pt x="60157" y="959319"/>
                  <a:pt x="341196" y="678542"/>
                  <a:pt x="700046" y="619144"/>
                </a:cubicBezTo>
                <a:lnTo>
                  <a:pt x="700163" y="617996"/>
                </a:lnTo>
                <a:cubicBezTo>
                  <a:pt x="705472" y="616986"/>
                  <a:pt x="710800" y="616038"/>
                  <a:pt x="716376" y="616457"/>
                </a:cubicBezTo>
                <a:cubicBezTo>
                  <a:pt x="747559" y="610900"/>
                  <a:pt x="779452" y="607919"/>
                  <a:pt x="811837" y="607392"/>
                </a:cubicBezTo>
                <a:close/>
                <a:moveTo>
                  <a:pt x="8824701" y="0"/>
                </a:moveTo>
                <a:lnTo>
                  <a:pt x="9033411" y="0"/>
                </a:lnTo>
                <a:cubicBezTo>
                  <a:pt x="9066347" y="30426"/>
                  <a:pt x="9096640" y="63469"/>
                  <a:pt x="9123965" y="98781"/>
                </a:cubicBezTo>
                <a:lnTo>
                  <a:pt x="9139239" y="122382"/>
                </a:lnTo>
                <a:lnTo>
                  <a:pt x="9139239" y="425734"/>
                </a:lnTo>
                <a:lnTo>
                  <a:pt x="9104305" y="314451"/>
                </a:lnTo>
                <a:cubicBezTo>
                  <a:pt x="9046997" y="183490"/>
                  <a:pt x="8948803" y="73504"/>
                  <a:pt x="8824701" y="0"/>
                </a:cubicBezTo>
                <a:close/>
                <a:moveTo>
                  <a:pt x="8494877" y="0"/>
                </a:moveTo>
                <a:lnTo>
                  <a:pt x="8628893" y="0"/>
                </a:lnTo>
                <a:cubicBezTo>
                  <a:pt x="8697052" y="198004"/>
                  <a:pt x="8856086" y="355591"/>
                  <a:pt x="9058275" y="426756"/>
                </a:cubicBezTo>
                <a:lnTo>
                  <a:pt x="9139239" y="449526"/>
                </a:lnTo>
                <a:lnTo>
                  <a:pt x="9139239" y="577136"/>
                </a:lnTo>
                <a:lnTo>
                  <a:pt x="9043252" y="554355"/>
                </a:lnTo>
                <a:cubicBezTo>
                  <a:pt x="8776836" y="470904"/>
                  <a:pt x="8569058" y="262348"/>
                  <a:pt x="8494877" y="0"/>
                </a:cubicBezTo>
                <a:close/>
                <a:moveTo>
                  <a:pt x="7876547" y="0"/>
                </a:moveTo>
                <a:lnTo>
                  <a:pt x="8085257" y="0"/>
                </a:lnTo>
                <a:cubicBezTo>
                  <a:pt x="7919787" y="98005"/>
                  <a:pt x="7800378" y="260867"/>
                  <a:pt x="7762527" y="451830"/>
                </a:cubicBezTo>
                <a:cubicBezTo>
                  <a:pt x="8006579" y="399791"/>
                  <a:pt x="8203169" y="226290"/>
                  <a:pt x="8281065" y="0"/>
                </a:cubicBezTo>
                <a:lnTo>
                  <a:pt x="8415081" y="0"/>
                </a:lnTo>
                <a:cubicBezTo>
                  <a:pt x="8330303" y="299826"/>
                  <a:pt x="8071031" y="529393"/>
                  <a:pt x="7749156" y="582253"/>
                </a:cubicBezTo>
                <a:lnTo>
                  <a:pt x="7749040" y="583392"/>
                </a:lnTo>
                <a:cubicBezTo>
                  <a:pt x="7743729" y="584395"/>
                  <a:pt x="7738400" y="585336"/>
                  <a:pt x="7732823" y="584920"/>
                </a:cubicBezTo>
                <a:cubicBezTo>
                  <a:pt x="7701651" y="590430"/>
                  <a:pt x="7669771" y="593388"/>
                  <a:pt x="7637396" y="593911"/>
                </a:cubicBezTo>
                <a:lnTo>
                  <a:pt x="7620278" y="595524"/>
                </a:lnTo>
                <a:lnTo>
                  <a:pt x="7620252" y="595033"/>
                </a:lnTo>
                <a:lnTo>
                  <a:pt x="7619753" y="595066"/>
                </a:lnTo>
                <a:cubicBezTo>
                  <a:pt x="7619187" y="591293"/>
                  <a:pt x="7619160" y="587507"/>
                  <a:pt x="7619160" y="583715"/>
                </a:cubicBezTo>
                <a:cubicBezTo>
                  <a:pt x="7619160" y="578078"/>
                  <a:pt x="7619219" y="572454"/>
                  <a:pt x="7620531" y="566868"/>
                </a:cubicBezTo>
                <a:cubicBezTo>
                  <a:pt x="7620488" y="535786"/>
                  <a:pt x="7622938" y="505143"/>
                  <a:pt x="7627995" y="475137"/>
                </a:cubicBezTo>
                <a:lnTo>
                  <a:pt x="7628535" y="468500"/>
                </a:lnTo>
                <a:cubicBezTo>
                  <a:pt x="7628704" y="468495"/>
                  <a:pt x="7628873" y="468490"/>
                  <a:pt x="7629040" y="468437"/>
                </a:cubicBezTo>
                <a:cubicBezTo>
                  <a:pt x="7655343" y="285283"/>
                  <a:pt x="7744803" y="121704"/>
                  <a:pt x="7876547" y="0"/>
                </a:cubicBezTo>
                <a:close/>
                <a:moveTo>
                  <a:pt x="6802727" y="0"/>
                </a:moveTo>
                <a:lnTo>
                  <a:pt x="6936742" y="0"/>
                </a:lnTo>
                <a:cubicBezTo>
                  <a:pt x="7014638" y="226290"/>
                  <a:pt x="7211228" y="399791"/>
                  <a:pt x="7455280" y="451830"/>
                </a:cubicBezTo>
                <a:cubicBezTo>
                  <a:pt x="7417429" y="260867"/>
                  <a:pt x="7298020" y="98005"/>
                  <a:pt x="7132550" y="0"/>
                </a:cubicBezTo>
                <a:lnTo>
                  <a:pt x="7341259" y="0"/>
                </a:lnTo>
                <a:cubicBezTo>
                  <a:pt x="7473003" y="121704"/>
                  <a:pt x="7562464" y="285283"/>
                  <a:pt x="7588766" y="468437"/>
                </a:cubicBezTo>
                <a:cubicBezTo>
                  <a:pt x="7588934" y="468490"/>
                  <a:pt x="7589103" y="468495"/>
                  <a:pt x="7589272" y="468500"/>
                </a:cubicBezTo>
                <a:lnTo>
                  <a:pt x="7589812" y="475137"/>
                </a:lnTo>
                <a:cubicBezTo>
                  <a:pt x="7594869" y="505143"/>
                  <a:pt x="7597319" y="535786"/>
                  <a:pt x="7597276" y="566868"/>
                </a:cubicBezTo>
                <a:cubicBezTo>
                  <a:pt x="7598588" y="572454"/>
                  <a:pt x="7598647" y="578078"/>
                  <a:pt x="7598647" y="583715"/>
                </a:cubicBezTo>
                <a:cubicBezTo>
                  <a:pt x="7598647" y="587507"/>
                  <a:pt x="7598620" y="591293"/>
                  <a:pt x="7598054" y="595066"/>
                </a:cubicBezTo>
                <a:lnTo>
                  <a:pt x="7597555" y="595033"/>
                </a:lnTo>
                <a:lnTo>
                  <a:pt x="7597529" y="595524"/>
                </a:lnTo>
                <a:lnTo>
                  <a:pt x="7580411" y="593911"/>
                </a:lnTo>
                <a:cubicBezTo>
                  <a:pt x="7548036" y="593388"/>
                  <a:pt x="7516156" y="590430"/>
                  <a:pt x="7484984" y="584920"/>
                </a:cubicBezTo>
                <a:cubicBezTo>
                  <a:pt x="7479407" y="585336"/>
                  <a:pt x="7474078" y="584395"/>
                  <a:pt x="7468767" y="583392"/>
                </a:cubicBezTo>
                <a:lnTo>
                  <a:pt x="7468651" y="582253"/>
                </a:lnTo>
                <a:cubicBezTo>
                  <a:pt x="7146776" y="529393"/>
                  <a:pt x="6887504" y="299826"/>
                  <a:pt x="6802727" y="0"/>
                </a:cubicBezTo>
                <a:close/>
                <a:moveTo>
                  <a:pt x="6184397" y="0"/>
                </a:moveTo>
                <a:lnTo>
                  <a:pt x="6393106" y="0"/>
                </a:lnTo>
                <a:cubicBezTo>
                  <a:pt x="6227636" y="98005"/>
                  <a:pt x="6108227" y="260867"/>
                  <a:pt x="6070376" y="451830"/>
                </a:cubicBezTo>
                <a:cubicBezTo>
                  <a:pt x="6314429" y="399791"/>
                  <a:pt x="6511018" y="226290"/>
                  <a:pt x="6588914" y="0"/>
                </a:cubicBezTo>
                <a:lnTo>
                  <a:pt x="6722931" y="0"/>
                </a:lnTo>
                <a:cubicBezTo>
                  <a:pt x="6638152" y="299826"/>
                  <a:pt x="6378880" y="529393"/>
                  <a:pt x="6057005" y="582253"/>
                </a:cubicBezTo>
                <a:lnTo>
                  <a:pt x="6056889" y="583392"/>
                </a:lnTo>
                <a:cubicBezTo>
                  <a:pt x="6051578" y="584395"/>
                  <a:pt x="6046249" y="585336"/>
                  <a:pt x="6040672" y="584920"/>
                </a:cubicBezTo>
                <a:cubicBezTo>
                  <a:pt x="6009500" y="590430"/>
                  <a:pt x="5977620" y="593388"/>
                  <a:pt x="5945246" y="593911"/>
                </a:cubicBezTo>
                <a:lnTo>
                  <a:pt x="5928127" y="595524"/>
                </a:lnTo>
                <a:lnTo>
                  <a:pt x="5928101" y="595033"/>
                </a:lnTo>
                <a:lnTo>
                  <a:pt x="5927602" y="595066"/>
                </a:lnTo>
                <a:cubicBezTo>
                  <a:pt x="5927036" y="591293"/>
                  <a:pt x="5927009" y="587507"/>
                  <a:pt x="5927009" y="583715"/>
                </a:cubicBezTo>
                <a:cubicBezTo>
                  <a:pt x="5927009" y="578078"/>
                  <a:pt x="5927068" y="572454"/>
                  <a:pt x="5928380" y="566868"/>
                </a:cubicBezTo>
                <a:cubicBezTo>
                  <a:pt x="5928338" y="535786"/>
                  <a:pt x="5930787" y="505143"/>
                  <a:pt x="5935844" y="475137"/>
                </a:cubicBezTo>
                <a:lnTo>
                  <a:pt x="5936384" y="468500"/>
                </a:lnTo>
                <a:cubicBezTo>
                  <a:pt x="5936553" y="468495"/>
                  <a:pt x="5936722" y="468490"/>
                  <a:pt x="5936890" y="468437"/>
                </a:cubicBezTo>
                <a:cubicBezTo>
                  <a:pt x="5963192" y="285283"/>
                  <a:pt x="6052653" y="121703"/>
                  <a:pt x="6184397" y="0"/>
                </a:cubicBezTo>
                <a:close/>
                <a:moveTo>
                  <a:pt x="5110576" y="0"/>
                </a:moveTo>
                <a:lnTo>
                  <a:pt x="5244592" y="0"/>
                </a:lnTo>
                <a:cubicBezTo>
                  <a:pt x="5322488" y="226290"/>
                  <a:pt x="5519077" y="399791"/>
                  <a:pt x="5763129" y="451830"/>
                </a:cubicBezTo>
                <a:cubicBezTo>
                  <a:pt x="5725278" y="260867"/>
                  <a:pt x="5605869" y="98005"/>
                  <a:pt x="5440399" y="0"/>
                </a:cubicBezTo>
                <a:lnTo>
                  <a:pt x="5649109" y="0"/>
                </a:lnTo>
                <a:cubicBezTo>
                  <a:pt x="5780853" y="121704"/>
                  <a:pt x="5870314" y="285283"/>
                  <a:pt x="5896616" y="468437"/>
                </a:cubicBezTo>
                <a:cubicBezTo>
                  <a:pt x="5896783" y="468490"/>
                  <a:pt x="5896953" y="468495"/>
                  <a:pt x="5897121" y="468500"/>
                </a:cubicBezTo>
                <a:lnTo>
                  <a:pt x="5897662" y="475137"/>
                </a:lnTo>
                <a:cubicBezTo>
                  <a:pt x="5902718" y="505143"/>
                  <a:pt x="5905168" y="535786"/>
                  <a:pt x="5905126" y="566868"/>
                </a:cubicBezTo>
                <a:cubicBezTo>
                  <a:pt x="5906438" y="572454"/>
                  <a:pt x="5906496" y="578078"/>
                  <a:pt x="5906496" y="583715"/>
                </a:cubicBezTo>
                <a:cubicBezTo>
                  <a:pt x="5906496" y="587507"/>
                  <a:pt x="5906469" y="591293"/>
                  <a:pt x="5905903" y="595066"/>
                </a:cubicBezTo>
                <a:lnTo>
                  <a:pt x="5905404" y="595033"/>
                </a:lnTo>
                <a:lnTo>
                  <a:pt x="5905378" y="595524"/>
                </a:lnTo>
                <a:lnTo>
                  <a:pt x="5888260" y="593911"/>
                </a:lnTo>
                <a:cubicBezTo>
                  <a:pt x="5855886" y="593388"/>
                  <a:pt x="5824005" y="590430"/>
                  <a:pt x="5792833" y="584920"/>
                </a:cubicBezTo>
                <a:cubicBezTo>
                  <a:pt x="5787256" y="585336"/>
                  <a:pt x="5781927" y="584395"/>
                  <a:pt x="5776617" y="583392"/>
                </a:cubicBezTo>
                <a:lnTo>
                  <a:pt x="5776501" y="582253"/>
                </a:lnTo>
                <a:cubicBezTo>
                  <a:pt x="5454626" y="529393"/>
                  <a:pt x="5195354" y="299826"/>
                  <a:pt x="5110576" y="0"/>
                </a:cubicBezTo>
                <a:close/>
                <a:moveTo>
                  <a:pt x="4492246" y="0"/>
                </a:moveTo>
                <a:lnTo>
                  <a:pt x="4700955" y="0"/>
                </a:lnTo>
                <a:cubicBezTo>
                  <a:pt x="4535485" y="98005"/>
                  <a:pt x="4416076" y="260867"/>
                  <a:pt x="4378225" y="451830"/>
                </a:cubicBezTo>
                <a:cubicBezTo>
                  <a:pt x="4622279" y="399791"/>
                  <a:pt x="4818867" y="226290"/>
                  <a:pt x="4896763" y="0"/>
                </a:cubicBezTo>
                <a:lnTo>
                  <a:pt x="5030779" y="0"/>
                </a:lnTo>
                <a:cubicBezTo>
                  <a:pt x="4946001" y="299826"/>
                  <a:pt x="4686729" y="529393"/>
                  <a:pt x="4364853" y="582253"/>
                </a:cubicBezTo>
                <a:lnTo>
                  <a:pt x="4364737" y="583392"/>
                </a:lnTo>
                <a:cubicBezTo>
                  <a:pt x="4359427" y="584395"/>
                  <a:pt x="4354098" y="585336"/>
                  <a:pt x="4348521" y="584920"/>
                </a:cubicBezTo>
                <a:cubicBezTo>
                  <a:pt x="4317350" y="590430"/>
                  <a:pt x="4285468" y="593388"/>
                  <a:pt x="4253094" y="593911"/>
                </a:cubicBezTo>
                <a:lnTo>
                  <a:pt x="4235976" y="595524"/>
                </a:lnTo>
                <a:lnTo>
                  <a:pt x="4235950" y="595033"/>
                </a:lnTo>
                <a:lnTo>
                  <a:pt x="4235451" y="595066"/>
                </a:lnTo>
                <a:cubicBezTo>
                  <a:pt x="4234885" y="591293"/>
                  <a:pt x="4234858" y="587507"/>
                  <a:pt x="4234858" y="583715"/>
                </a:cubicBezTo>
                <a:cubicBezTo>
                  <a:pt x="4234858" y="578078"/>
                  <a:pt x="4234916" y="572454"/>
                  <a:pt x="4236228" y="566868"/>
                </a:cubicBezTo>
                <a:cubicBezTo>
                  <a:pt x="4236186" y="535786"/>
                  <a:pt x="4238636" y="505143"/>
                  <a:pt x="4243692" y="475137"/>
                </a:cubicBezTo>
                <a:lnTo>
                  <a:pt x="4244233" y="468500"/>
                </a:lnTo>
                <a:cubicBezTo>
                  <a:pt x="4244401" y="468495"/>
                  <a:pt x="4244571" y="468490"/>
                  <a:pt x="4244738" y="468437"/>
                </a:cubicBezTo>
                <a:cubicBezTo>
                  <a:pt x="4271041" y="285283"/>
                  <a:pt x="4360502" y="121704"/>
                  <a:pt x="4492246" y="0"/>
                </a:cubicBezTo>
                <a:close/>
                <a:moveTo>
                  <a:pt x="3418424" y="0"/>
                </a:moveTo>
                <a:lnTo>
                  <a:pt x="3552441" y="0"/>
                </a:lnTo>
                <a:cubicBezTo>
                  <a:pt x="3630337" y="226291"/>
                  <a:pt x="3826926" y="399791"/>
                  <a:pt x="4070978" y="451830"/>
                </a:cubicBezTo>
                <a:cubicBezTo>
                  <a:pt x="4033127" y="260867"/>
                  <a:pt x="3913719" y="98005"/>
                  <a:pt x="3748249" y="0"/>
                </a:cubicBezTo>
                <a:lnTo>
                  <a:pt x="3956957" y="0"/>
                </a:lnTo>
                <a:cubicBezTo>
                  <a:pt x="4088702" y="121703"/>
                  <a:pt x="4178162" y="285283"/>
                  <a:pt x="4204464" y="468437"/>
                </a:cubicBezTo>
                <a:cubicBezTo>
                  <a:pt x="4204632" y="468490"/>
                  <a:pt x="4204801" y="468495"/>
                  <a:pt x="4204970" y="468499"/>
                </a:cubicBezTo>
                <a:lnTo>
                  <a:pt x="4205510" y="475137"/>
                </a:lnTo>
                <a:cubicBezTo>
                  <a:pt x="4210567" y="505143"/>
                  <a:pt x="4213016" y="535786"/>
                  <a:pt x="4212974" y="566868"/>
                </a:cubicBezTo>
                <a:cubicBezTo>
                  <a:pt x="4214286" y="572454"/>
                  <a:pt x="4214345" y="578078"/>
                  <a:pt x="4214345" y="583715"/>
                </a:cubicBezTo>
                <a:cubicBezTo>
                  <a:pt x="4214345" y="587508"/>
                  <a:pt x="4214318" y="591293"/>
                  <a:pt x="4213752" y="595066"/>
                </a:cubicBezTo>
                <a:lnTo>
                  <a:pt x="4213253" y="595033"/>
                </a:lnTo>
                <a:lnTo>
                  <a:pt x="4213227" y="595524"/>
                </a:lnTo>
                <a:lnTo>
                  <a:pt x="4196108" y="593911"/>
                </a:lnTo>
                <a:cubicBezTo>
                  <a:pt x="4163734" y="593388"/>
                  <a:pt x="4131854" y="590430"/>
                  <a:pt x="4100682" y="584920"/>
                </a:cubicBezTo>
                <a:cubicBezTo>
                  <a:pt x="4095105" y="585336"/>
                  <a:pt x="4089776" y="584395"/>
                  <a:pt x="4084465" y="583392"/>
                </a:cubicBezTo>
                <a:lnTo>
                  <a:pt x="4084349" y="582253"/>
                </a:lnTo>
                <a:cubicBezTo>
                  <a:pt x="3762475" y="529393"/>
                  <a:pt x="3503203" y="299826"/>
                  <a:pt x="3418424" y="0"/>
                </a:cubicBezTo>
                <a:close/>
                <a:moveTo>
                  <a:pt x="2800095" y="0"/>
                </a:moveTo>
                <a:lnTo>
                  <a:pt x="3008804" y="0"/>
                </a:lnTo>
                <a:cubicBezTo>
                  <a:pt x="2843334" y="98005"/>
                  <a:pt x="2723925" y="260867"/>
                  <a:pt x="2686074" y="451830"/>
                </a:cubicBezTo>
                <a:cubicBezTo>
                  <a:pt x="2930126" y="399791"/>
                  <a:pt x="3126716" y="226291"/>
                  <a:pt x="3204612" y="0"/>
                </a:cubicBezTo>
                <a:lnTo>
                  <a:pt x="3338628" y="0"/>
                </a:lnTo>
                <a:cubicBezTo>
                  <a:pt x="3253850" y="299826"/>
                  <a:pt x="2994578" y="529393"/>
                  <a:pt x="2672703" y="582253"/>
                </a:cubicBezTo>
                <a:lnTo>
                  <a:pt x="2672586" y="583392"/>
                </a:lnTo>
                <a:cubicBezTo>
                  <a:pt x="2667276" y="584395"/>
                  <a:pt x="2661947" y="585336"/>
                  <a:pt x="2656370" y="584920"/>
                </a:cubicBezTo>
                <a:cubicBezTo>
                  <a:pt x="2625198" y="590430"/>
                  <a:pt x="2593318" y="593388"/>
                  <a:pt x="2560943" y="593911"/>
                </a:cubicBezTo>
                <a:lnTo>
                  <a:pt x="2543825" y="595524"/>
                </a:lnTo>
                <a:lnTo>
                  <a:pt x="2543799" y="595033"/>
                </a:lnTo>
                <a:lnTo>
                  <a:pt x="2543300" y="595066"/>
                </a:lnTo>
                <a:cubicBezTo>
                  <a:pt x="2542734" y="591293"/>
                  <a:pt x="2542707" y="587507"/>
                  <a:pt x="2542707" y="583715"/>
                </a:cubicBezTo>
                <a:cubicBezTo>
                  <a:pt x="2542707" y="578078"/>
                  <a:pt x="2542765" y="572454"/>
                  <a:pt x="2544077" y="566868"/>
                </a:cubicBezTo>
                <a:cubicBezTo>
                  <a:pt x="2544035" y="535786"/>
                  <a:pt x="2546485" y="505143"/>
                  <a:pt x="2551541" y="475137"/>
                </a:cubicBezTo>
                <a:lnTo>
                  <a:pt x="2552082" y="468499"/>
                </a:lnTo>
                <a:cubicBezTo>
                  <a:pt x="2552250" y="468495"/>
                  <a:pt x="2552420" y="468490"/>
                  <a:pt x="2552587" y="468437"/>
                </a:cubicBezTo>
                <a:cubicBezTo>
                  <a:pt x="2578890" y="285283"/>
                  <a:pt x="2668350" y="121703"/>
                  <a:pt x="2800095" y="0"/>
                </a:cubicBezTo>
                <a:close/>
                <a:moveTo>
                  <a:pt x="1726273" y="0"/>
                </a:moveTo>
                <a:lnTo>
                  <a:pt x="1860290" y="0"/>
                </a:lnTo>
                <a:cubicBezTo>
                  <a:pt x="1938186" y="226291"/>
                  <a:pt x="2134775" y="399791"/>
                  <a:pt x="2378827" y="451830"/>
                </a:cubicBezTo>
                <a:cubicBezTo>
                  <a:pt x="2340976" y="260867"/>
                  <a:pt x="2221567" y="98005"/>
                  <a:pt x="2056098" y="0"/>
                </a:cubicBezTo>
                <a:lnTo>
                  <a:pt x="2264806" y="0"/>
                </a:lnTo>
                <a:cubicBezTo>
                  <a:pt x="2396551" y="121703"/>
                  <a:pt x="2486011" y="285283"/>
                  <a:pt x="2512313" y="468437"/>
                </a:cubicBezTo>
                <a:cubicBezTo>
                  <a:pt x="2512481" y="468490"/>
                  <a:pt x="2512650" y="468495"/>
                  <a:pt x="2512819" y="468499"/>
                </a:cubicBezTo>
                <a:lnTo>
                  <a:pt x="2513359" y="475137"/>
                </a:lnTo>
                <a:cubicBezTo>
                  <a:pt x="2518416" y="505143"/>
                  <a:pt x="2520865" y="535786"/>
                  <a:pt x="2520823" y="566868"/>
                </a:cubicBezTo>
                <a:cubicBezTo>
                  <a:pt x="2522135" y="572454"/>
                  <a:pt x="2522194" y="578078"/>
                  <a:pt x="2522194" y="583715"/>
                </a:cubicBezTo>
                <a:cubicBezTo>
                  <a:pt x="2522194" y="587508"/>
                  <a:pt x="2522167" y="591293"/>
                  <a:pt x="2521601" y="595066"/>
                </a:cubicBezTo>
                <a:lnTo>
                  <a:pt x="2521102" y="595033"/>
                </a:lnTo>
                <a:lnTo>
                  <a:pt x="2521076" y="595524"/>
                </a:lnTo>
                <a:lnTo>
                  <a:pt x="2503957" y="593911"/>
                </a:lnTo>
                <a:cubicBezTo>
                  <a:pt x="2471583" y="593388"/>
                  <a:pt x="2439703" y="590430"/>
                  <a:pt x="2408531" y="584920"/>
                </a:cubicBezTo>
                <a:cubicBezTo>
                  <a:pt x="2402954" y="585336"/>
                  <a:pt x="2397625" y="584395"/>
                  <a:pt x="2392314" y="583392"/>
                </a:cubicBezTo>
                <a:lnTo>
                  <a:pt x="2392198" y="582253"/>
                </a:lnTo>
                <a:cubicBezTo>
                  <a:pt x="2070324" y="529393"/>
                  <a:pt x="1811051" y="299826"/>
                  <a:pt x="1726273" y="0"/>
                </a:cubicBezTo>
                <a:close/>
                <a:moveTo>
                  <a:pt x="1107944" y="0"/>
                </a:moveTo>
                <a:lnTo>
                  <a:pt x="1316652" y="0"/>
                </a:lnTo>
                <a:cubicBezTo>
                  <a:pt x="1151183" y="98005"/>
                  <a:pt x="1031774" y="260867"/>
                  <a:pt x="993923" y="451830"/>
                </a:cubicBezTo>
                <a:cubicBezTo>
                  <a:pt x="1237975" y="399791"/>
                  <a:pt x="1434564" y="226291"/>
                  <a:pt x="1512461" y="0"/>
                </a:cubicBezTo>
                <a:lnTo>
                  <a:pt x="1646477" y="0"/>
                </a:lnTo>
                <a:cubicBezTo>
                  <a:pt x="1561699" y="299826"/>
                  <a:pt x="1302427" y="529393"/>
                  <a:pt x="980552" y="582253"/>
                </a:cubicBezTo>
                <a:lnTo>
                  <a:pt x="980435" y="583392"/>
                </a:lnTo>
                <a:cubicBezTo>
                  <a:pt x="975125" y="584395"/>
                  <a:pt x="969796" y="585336"/>
                  <a:pt x="964219" y="584920"/>
                </a:cubicBezTo>
                <a:cubicBezTo>
                  <a:pt x="933047" y="590430"/>
                  <a:pt x="901167" y="593388"/>
                  <a:pt x="868792" y="593911"/>
                </a:cubicBezTo>
                <a:lnTo>
                  <a:pt x="851674" y="595524"/>
                </a:lnTo>
                <a:lnTo>
                  <a:pt x="851648" y="595033"/>
                </a:lnTo>
                <a:lnTo>
                  <a:pt x="851149" y="595066"/>
                </a:lnTo>
                <a:cubicBezTo>
                  <a:pt x="850583" y="591293"/>
                  <a:pt x="850556" y="587507"/>
                  <a:pt x="850556" y="583715"/>
                </a:cubicBezTo>
                <a:cubicBezTo>
                  <a:pt x="850556" y="578078"/>
                  <a:pt x="850614" y="572454"/>
                  <a:pt x="851926" y="566868"/>
                </a:cubicBezTo>
                <a:cubicBezTo>
                  <a:pt x="851884" y="535786"/>
                  <a:pt x="854334" y="505143"/>
                  <a:pt x="859390" y="475137"/>
                </a:cubicBezTo>
                <a:lnTo>
                  <a:pt x="859931" y="468499"/>
                </a:lnTo>
                <a:cubicBezTo>
                  <a:pt x="860099" y="468495"/>
                  <a:pt x="860269" y="468490"/>
                  <a:pt x="860436" y="468437"/>
                </a:cubicBezTo>
                <a:cubicBezTo>
                  <a:pt x="886739" y="285283"/>
                  <a:pt x="976199" y="121704"/>
                  <a:pt x="1107944" y="0"/>
                </a:cubicBezTo>
                <a:close/>
                <a:moveTo>
                  <a:pt x="34122" y="0"/>
                </a:moveTo>
                <a:lnTo>
                  <a:pt x="168138" y="0"/>
                </a:lnTo>
                <a:cubicBezTo>
                  <a:pt x="246034" y="226290"/>
                  <a:pt x="442624" y="399791"/>
                  <a:pt x="686676" y="451830"/>
                </a:cubicBezTo>
                <a:cubicBezTo>
                  <a:pt x="648825" y="260867"/>
                  <a:pt x="529416" y="98005"/>
                  <a:pt x="363946" y="0"/>
                </a:cubicBezTo>
                <a:lnTo>
                  <a:pt x="572655" y="0"/>
                </a:lnTo>
                <a:cubicBezTo>
                  <a:pt x="704400" y="121703"/>
                  <a:pt x="793860" y="285283"/>
                  <a:pt x="820162" y="468437"/>
                </a:cubicBezTo>
                <a:cubicBezTo>
                  <a:pt x="820330" y="468490"/>
                  <a:pt x="820499" y="468495"/>
                  <a:pt x="820668" y="468500"/>
                </a:cubicBezTo>
                <a:lnTo>
                  <a:pt x="821208" y="475137"/>
                </a:lnTo>
                <a:cubicBezTo>
                  <a:pt x="826265" y="505143"/>
                  <a:pt x="828714" y="535786"/>
                  <a:pt x="828672" y="566868"/>
                </a:cubicBezTo>
                <a:cubicBezTo>
                  <a:pt x="829984" y="572454"/>
                  <a:pt x="830043" y="578078"/>
                  <a:pt x="830043" y="583715"/>
                </a:cubicBezTo>
                <a:cubicBezTo>
                  <a:pt x="830043" y="587508"/>
                  <a:pt x="830016" y="591293"/>
                  <a:pt x="829450" y="595066"/>
                </a:cubicBezTo>
                <a:lnTo>
                  <a:pt x="828951" y="595033"/>
                </a:lnTo>
                <a:lnTo>
                  <a:pt x="828925" y="595524"/>
                </a:lnTo>
                <a:lnTo>
                  <a:pt x="811806" y="593911"/>
                </a:lnTo>
                <a:cubicBezTo>
                  <a:pt x="779432" y="593388"/>
                  <a:pt x="747552" y="590430"/>
                  <a:pt x="716380" y="584920"/>
                </a:cubicBezTo>
                <a:cubicBezTo>
                  <a:pt x="710803" y="585336"/>
                  <a:pt x="705474" y="584395"/>
                  <a:pt x="700163" y="583392"/>
                </a:cubicBezTo>
                <a:lnTo>
                  <a:pt x="700047" y="582253"/>
                </a:lnTo>
                <a:cubicBezTo>
                  <a:pt x="378172" y="529393"/>
                  <a:pt x="118900" y="299826"/>
                  <a:pt x="34122"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342900" y="4960137"/>
            <a:ext cx="5829300" cy="1463040"/>
          </a:xfrm>
        </p:spPr>
        <p:txBody>
          <a:bodyPr anchor="ctr">
            <a:normAutofit/>
          </a:bodyPr>
          <a:lstStyle>
            <a:lvl1pPr algn="r">
              <a:defRPr sz="4400" spc="200" baseline="0"/>
            </a:lvl1pPr>
          </a:lstStyle>
          <a:p>
            <a:r>
              <a:rPr lang="en-US"/>
              <a:t>Click to edit Master title style</a:t>
            </a:r>
            <a:endParaRPr lang="en-US" dirty="0"/>
          </a:p>
        </p:txBody>
      </p:sp>
      <p:sp>
        <p:nvSpPr>
          <p:cNvPr id="3" name="Subtitle 2"/>
          <p:cNvSpPr>
            <a:spLocks noGrp="1"/>
          </p:cNvSpPr>
          <p:nvPr>
            <p:ph type="subTitle" idx="1"/>
          </p:nvPr>
        </p:nvSpPr>
        <p:spPr>
          <a:xfrm>
            <a:off x="6457950" y="4960137"/>
            <a:ext cx="2400300" cy="1463040"/>
          </a:xfrm>
        </p:spPr>
        <p:txBody>
          <a:bodyPr lIns="91440" rIns="91440" anchor="ctr">
            <a:normAutofit/>
          </a:bodyPr>
          <a:lstStyle>
            <a:lvl1pPr marL="0" indent="0" algn="l">
              <a:lnSpc>
                <a:spcPct val="100000"/>
              </a:lnSpc>
              <a:spcBef>
                <a:spcPts val="0"/>
              </a:spcBef>
              <a:buNone/>
              <a:defRPr sz="1600">
                <a:solidFill>
                  <a:schemeClr val="tx1">
                    <a:lumMod val="95000"/>
                    <a:lumOff val="5000"/>
                  </a:schemeClr>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lgn="l">
              <a:defRPr/>
            </a:lvl1pPr>
          </a:lstStyle>
          <a:p>
            <a:fld id="{4E9A39BC-17ED-43AE-94BC-9B2CBDFA5598}" type="datetimeFigureOut">
              <a:rPr lang="en-GB" smtClean="0"/>
              <a:t>07/09/2020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B37FF94-E34B-4DAA-B80E-9C3C1B6ABB80}" type="slidenum">
              <a:rPr lang="en-GB" smtClean="0"/>
              <a:t>‹#›</a:t>
            </a:fld>
            <a:endParaRPr lang="en-GB"/>
          </a:p>
        </p:txBody>
      </p:sp>
      <p:cxnSp>
        <p:nvCxnSpPr>
          <p:cNvPr id="8" name="Straight Connector 7"/>
          <p:cNvCxnSpPr/>
          <p:nvPr/>
        </p:nvCxnSpPr>
        <p:spPr>
          <a:xfrm flipV="1">
            <a:off x="6290132"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3169980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E9A39BC-17ED-43AE-94BC-9B2CBDFA5598}" type="datetimeFigureOut">
              <a:rPr lang="en-GB" smtClean="0"/>
              <a:t>07/09/2020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B37FF94-E34B-4DAA-B80E-9C3C1B6ABB80}" type="slidenum">
              <a:rPr lang="en-GB" smtClean="0"/>
              <a:t>‹#›</a:t>
            </a:fld>
            <a:endParaRPr lang="en-GB"/>
          </a:p>
        </p:txBody>
      </p:sp>
    </p:spTree>
    <p:extLst>
      <p:ext uri="{BB962C8B-B14F-4D97-AF65-F5344CB8AC3E}">
        <p14:creationId xmlns:p14="http://schemas.microsoft.com/office/powerpoint/2010/main" val="14307607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9" name="Rectangle 8"/>
          <p:cNvSpPr/>
          <p:nvPr/>
        </p:nvSpPr>
        <p:spPr>
          <a:xfrm>
            <a:off x="0" y="0"/>
            <a:ext cx="9144000" cy="4572001"/>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Freeform 10"/>
          <p:cNvSpPr/>
          <p:nvPr/>
        </p:nvSpPr>
        <p:spPr>
          <a:xfrm>
            <a:off x="4762" y="0"/>
            <a:ext cx="9139239" cy="4572001"/>
          </a:xfrm>
          <a:custGeom>
            <a:avLst/>
            <a:gdLst/>
            <a:ahLst/>
            <a:cxnLst/>
            <a:rect l="l" t="t" r="r" b="b"/>
            <a:pathLst>
              <a:path w="9139239" h="4572001">
                <a:moveTo>
                  <a:pt x="9139239" y="4171458"/>
                </a:moveTo>
                <a:lnTo>
                  <a:pt x="9139239" y="4479120"/>
                </a:lnTo>
                <a:lnTo>
                  <a:pt x="9061857" y="4572001"/>
                </a:lnTo>
                <a:lnTo>
                  <a:pt x="8867616" y="4572001"/>
                </a:lnTo>
                <a:cubicBezTo>
                  <a:pt x="8974940" y="4496648"/>
                  <a:pt x="9059271" y="4392377"/>
                  <a:pt x="9109281" y="4270954"/>
                </a:cubicBezTo>
                <a:close/>
                <a:moveTo>
                  <a:pt x="9139239" y="4017903"/>
                </a:moveTo>
                <a:lnTo>
                  <a:pt x="9139239" y="4146549"/>
                </a:lnTo>
                <a:lnTo>
                  <a:pt x="9061849" y="4168266"/>
                </a:lnTo>
                <a:cubicBezTo>
                  <a:pt x="8867508" y="4236060"/>
                  <a:pt x="8712637" y="4384208"/>
                  <a:pt x="8639677" y="4572001"/>
                </a:cubicBezTo>
                <a:lnTo>
                  <a:pt x="8502130" y="4572001"/>
                </a:lnTo>
                <a:cubicBezTo>
                  <a:pt x="8583823" y="4319597"/>
                  <a:pt x="8787913" y="4120306"/>
                  <a:pt x="9046727" y="4039822"/>
                </a:cubicBezTo>
                <a:close/>
                <a:moveTo>
                  <a:pt x="7620280" y="3999419"/>
                </a:moveTo>
                <a:lnTo>
                  <a:pt x="7637367" y="4001042"/>
                </a:lnTo>
                <a:cubicBezTo>
                  <a:pt x="7669753" y="4001569"/>
                  <a:pt x="7701646" y="4004550"/>
                  <a:pt x="7732829" y="4010107"/>
                </a:cubicBezTo>
                <a:cubicBezTo>
                  <a:pt x="7738405" y="4009688"/>
                  <a:pt x="7743733" y="4010636"/>
                  <a:pt x="7749042" y="4011646"/>
                </a:cubicBezTo>
                <a:lnTo>
                  <a:pt x="7749159" y="4012794"/>
                </a:lnTo>
                <a:cubicBezTo>
                  <a:pt x="8061238" y="4064450"/>
                  <a:pt x="8314467" y="4283539"/>
                  <a:pt x="8407830" y="4572001"/>
                </a:cubicBezTo>
                <a:lnTo>
                  <a:pt x="8270283" y="4572001"/>
                </a:lnTo>
                <a:cubicBezTo>
                  <a:pt x="8186900" y="4357380"/>
                  <a:pt x="7996531" y="4194541"/>
                  <a:pt x="7762529" y="4144250"/>
                </a:cubicBezTo>
                <a:cubicBezTo>
                  <a:pt x="7797023" y="4319651"/>
                  <a:pt x="7899246" y="4471530"/>
                  <a:pt x="8042344" y="4572001"/>
                </a:cubicBezTo>
                <a:lnTo>
                  <a:pt x="7848103" y="4572001"/>
                </a:lnTo>
                <a:cubicBezTo>
                  <a:pt x="7731971" y="4452596"/>
                  <a:pt x="7653409" y="4298519"/>
                  <a:pt x="7629044" y="4127511"/>
                </a:cubicBezTo>
                <a:cubicBezTo>
                  <a:pt x="7628876" y="4127458"/>
                  <a:pt x="7628708" y="4127453"/>
                  <a:pt x="7628538" y="4127448"/>
                </a:cubicBezTo>
                <a:lnTo>
                  <a:pt x="7628000" y="4120772"/>
                </a:lnTo>
                <a:cubicBezTo>
                  <a:pt x="7622941" y="4090522"/>
                  <a:pt x="7620490" y="4059631"/>
                  <a:pt x="7620533" y="4028296"/>
                </a:cubicBezTo>
                <a:cubicBezTo>
                  <a:pt x="7619221" y="4022668"/>
                  <a:pt x="7619162" y="4017001"/>
                  <a:pt x="7619162" y="4011320"/>
                </a:cubicBezTo>
                <a:lnTo>
                  <a:pt x="7619756" y="3999880"/>
                </a:lnTo>
                <a:lnTo>
                  <a:pt x="7620254" y="3999913"/>
                </a:lnTo>
                <a:close/>
                <a:moveTo>
                  <a:pt x="7597529" y="3999419"/>
                </a:moveTo>
                <a:lnTo>
                  <a:pt x="7597555" y="3999913"/>
                </a:lnTo>
                <a:lnTo>
                  <a:pt x="7598053" y="3999880"/>
                </a:lnTo>
                <a:lnTo>
                  <a:pt x="7598647" y="4011320"/>
                </a:lnTo>
                <a:cubicBezTo>
                  <a:pt x="7598647" y="4017001"/>
                  <a:pt x="7598588" y="4022668"/>
                  <a:pt x="7597276" y="4028296"/>
                </a:cubicBezTo>
                <a:cubicBezTo>
                  <a:pt x="7597319" y="4059631"/>
                  <a:pt x="7594868" y="4090522"/>
                  <a:pt x="7589809" y="4120772"/>
                </a:cubicBezTo>
                <a:lnTo>
                  <a:pt x="7589271" y="4127448"/>
                </a:lnTo>
                <a:cubicBezTo>
                  <a:pt x="7589101" y="4127453"/>
                  <a:pt x="7588933" y="4127458"/>
                  <a:pt x="7588765" y="4127511"/>
                </a:cubicBezTo>
                <a:cubicBezTo>
                  <a:pt x="7564400" y="4298519"/>
                  <a:pt x="7485838" y="4452596"/>
                  <a:pt x="7369706" y="4572001"/>
                </a:cubicBezTo>
                <a:lnTo>
                  <a:pt x="7175465" y="4572001"/>
                </a:lnTo>
                <a:cubicBezTo>
                  <a:pt x="7318563" y="4471530"/>
                  <a:pt x="7420786" y="4319651"/>
                  <a:pt x="7455280" y="4144250"/>
                </a:cubicBezTo>
                <a:cubicBezTo>
                  <a:pt x="7221278" y="4194541"/>
                  <a:pt x="7030909" y="4357380"/>
                  <a:pt x="6947526" y="4572001"/>
                </a:cubicBezTo>
                <a:lnTo>
                  <a:pt x="6809978" y="4572001"/>
                </a:lnTo>
                <a:cubicBezTo>
                  <a:pt x="6903341" y="4283539"/>
                  <a:pt x="7156571" y="4064450"/>
                  <a:pt x="7468650" y="4012794"/>
                </a:cubicBezTo>
                <a:lnTo>
                  <a:pt x="7468767" y="4011646"/>
                </a:lnTo>
                <a:cubicBezTo>
                  <a:pt x="7474076" y="4010636"/>
                  <a:pt x="7479404" y="4009688"/>
                  <a:pt x="7484980" y="4010107"/>
                </a:cubicBezTo>
                <a:cubicBezTo>
                  <a:pt x="7516163" y="4004550"/>
                  <a:pt x="7548056" y="4001569"/>
                  <a:pt x="7580442" y="4001042"/>
                </a:cubicBezTo>
                <a:close/>
                <a:moveTo>
                  <a:pt x="5928129" y="3999419"/>
                </a:moveTo>
                <a:lnTo>
                  <a:pt x="5945217" y="4001042"/>
                </a:lnTo>
                <a:cubicBezTo>
                  <a:pt x="5977602" y="4001569"/>
                  <a:pt x="6009495" y="4004550"/>
                  <a:pt x="6040678" y="4010107"/>
                </a:cubicBezTo>
                <a:cubicBezTo>
                  <a:pt x="6046254" y="4009688"/>
                  <a:pt x="6051582" y="4010636"/>
                  <a:pt x="6056891" y="4011646"/>
                </a:cubicBezTo>
                <a:lnTo>
                  <a:pt x="6057008" y="4012794"/>
                </a:lnTo>
                <a:cubicBezTo>
                  <a:pt x="6369087" y="4064450"/>
                  <a:pt x="6622316" y="4283539"/>
                  <a:pt x="6715680" y="4572001"/>
                </a:cubicBezTo>
                <a:lnTo>
                  <a:pt x="6578131" y="4572001"/>
                </a:lnTo>
                <a:cubicBezTo>
                  <a:pt x="6494748" y="4357380"/>
                  <a:pt x="6304380" y="4194541"/>
                  <a:pt x="6070378" y="4144250"/>
                </a:cubicBezTo>
                <a:cubicBezTo>
                  <a:pt x="6104872" y="4319650"/>
                  <a:pt x="6207095" y="4471530"/>
                  <a:pt x="6350192" y="4572001"/>
                </a:cubicBezTo>
                <a:lnTo>
                  <a:pt x="6155952" y="4572001"/>
                </a:lnTo>
                <a:cubicBezTo>
                  <a:pt x="6039820" y="4452596"/>
                  <a:pt x="5961257" y="4298519"/>
                  <a:pt x="5936893" y="4127511"/>
                </a:cubicBezTo>
                <a:cubicBezTo>
                  <a:pt x="5936725" y="4127458"/>
                  <a:pt x="5936557" y="4127453"/>
                  <a:pt x="5936387" y="4127448"/>
                </a:cubicBezTo>
                <a:lnTo>
                  <a:pt x="5935849" y="4120772"/>
                </a:lnTo>
                <a:cubicBezTo>
                  <a:pt x="5930790" y="4090522"/>
                  <a:pt x="5928340" y="4059631"/>
                  <a:pt x="5928382" y="4028296"/>
                </a:cubicBezTo>
                <a:cubicBezTo>
                  <a:pt x="5927070" y="4022668"/>
                  <a:pt x="5927011" y="4017001"/>
                  <a:pt x="5927011" y="4011320"/>
                </a:cubicBezTo>
                <a:lnTo>
                  <a:pt x="5927605" y="3999880"/>
                </a:lnTo>
                <a:lnTo>
                  <a:pt x="5928103" y="3999913"/>
                </a:lnTo>
                <a:close/>
                <a:moveTo>
                  <a:pt x="5905378" y="3999419"/>
                </a:moveTo>
                <a:lnTo>
                  <a:pt x="5905404" y="3999913"/>
                </a:lnTo>
                <a:lnTo>
                  <a:pt x="5905902" y="3999880"/>
                </a:lnTo>
                <a:lnTo>
                  <a:pt x="5906496" y="4011320"/>
                </a:lnTo>
                <a:cubicBezTo>
                  <a:pt x="5906496" y="4017001"/>
                  <a:pt x="5906437" y="4022668"/>
                  <a:pt x="5905125" y="4028296"/>
                </a:cubicBezTo>
                <a:cubicBezTo>
                  <a:pt x="5905167" y="4059631"/>
                  <a:pt x="5902717" y="4090522"/>
                  <a:pt x="5897658" y="4120772"/>
                </a:cubicBezTo>
                <a:lnTo>
                  <a:pt x="5897120" y="4127448"/>
                </a:lnTo>
                <a:cubicBezTo>
                  <a:pt x="5896950" y="4127453"/>
                  <a:pt x="5896782" y="4127458"/>
                  <a:pt x="5896614" y="4127511"/>
                </a:cubicBezTo>
                <a:cubicBezTo>
                  <a:pt x="5872249" y="4298519"/>
                  <a:pt x="5793686" y="4452596"/>
                  <a:pt x="5677555" y="4572001"/>
                </a:cubicBezTo>
                <a:lnTo>
                  <a:pt x="5483314" y="4572001"/>
                </a:lnTo>
                <a:cubicBezTo>
                  <a:pt x="5626412" y="4471530"/>
                  <a:pt x="5728635" y="4319650"/>
                  <a:pt x="5763129" y="4144250"/>
                </a:cubicBezTo>
                <a:cubicBezTo>
                  <a:pt x="5529126" y="4194541"/>
                  <a:pt x="5338758" y="4357380"/>
                  <a:pt x="5255375" y="4572001"/>
                </a:cubicBezTo>
                <a:lnTo>
                  <a:pt x="5117827" y="4572001"/>
                </a:lnTo>
                <a:cubicBezTo>
                  <a:pt x="5211190" y="4283539"/>
                  <a:pt x="5464420" y="4064450"/>
                  <a:pt x="5776499" y="4012794"/>
                </a:cubicBezTo>
                <a:lnTo>
                  <a:pt x="5776616" y="4011646"/>
                </a:lnTo>
                <a:cubicBezTo>
                  <a:pt x="5781926" y="4010636"/>
                  <a:pt x="5787253" y="4009688"/>
                  <a:pt x="5792829" y="4010107"/>
                </a:cubicBezTo>
                <a:cubicBezTo>
                  <a:pt x="5824012" y="4004550"/>
                  <a:pt x="5855905" y="4001569"/>
                  <a:pt x="5888290" y="4001042"/>
                </a:cubicBezTo>
                <a:close/>
                <a:moveTo>
                  <a:pt x="4235979" y="3999419"/>
                </a:moveTo>
                <a:lnTo>
                  <a:pt x="4253065" y="4001042"/>
                </a:lnTo>
                <a:cubicBezTo>
                  <a:pt x="4285451" y="4001569"/>
                  <a:pt x="4317343" y="4004550"/>
                  <a:pt x="4348528" y="4010107"/>
                </a:cubicBezTo>
                <a:cubicBezTo>
                  <a:pt x="4354104" y="4009688"/>
                  <a:pt x="4359431" y="4010636"/>
                  <a:pt x="4364739" y="4011646"/>
                </a:cubicBezTo>
                <a:lnTo>
                  <a:pt x="4364856" y="4012794"/>
                </a:lnTo>
                <a:cubicBezTo>
                  <a:pt x="4676936" y="4064450"/>
                  <a:pt x="4930165" y="4283539"/>
                  <a:pt x="5023528" y="4572001"/>
                </a:cubicBezTo>
                <a:lnTo>
                  <a:pt x="4885980" y="4572001"/>
                </a:lnTo>
                <a:cubicBezTo>
                  <a:pt x="4802597" y="4357380"/>
                  <a:pt x="4612229" y="4194541"/>
                  <a:pt x="4378227" y="4144250"/>
                </a:cubicBezTo>
                <a:cubicBezTo>
                  <a:pt x="4412722" y="4319651"/>
                  <a:pt x="4514944" y="4471530"/>
                  <a:pt x="4658041" y="4572001"/>
                </a:cubicBezTo>
                <a:lnTo>
                  <a:pt x="4463800" y="4572001"/>
                </a:lnTo>
                <a:cubicBezTo>
                  <a:pt x="4347669" y="4452596"/>
                  <a:pt x="4269106" y="4298519"/>
                  <a:pt x="4244741" y="4127511"/>
                </a:cubicBezTo>
                <a:cubicBezTo>
                  <a:pt x="4244574" y="4127458"/>
                  <a:pt x="4244405" y="4127453"/>
                  <a:pt x="4244236" y="4127448"/>
                </a:cubicBezTo>
                <a:lnTo>
                  <a:pt x="4243697" y="4120772"/>
                </a:lnTo>
                <a:cubicBezTo>
                  <a:pt x="4238639" y="4090522"/>
                  <a:pt x="4236188" y="4059631"/>
                  <a:pt x="4236230" y="4028296"/>
                </a:cubicBezTo>
                <a:cubicBezTo>
                  <a:pt x="4234918" y="4022668"/>
                  <a:pt x="4234860" y="4017001"/>
                  <a:pt x="4234860" y="4011320"/>
                </a:cubicBezTo>
                <a:lnTo>
                  <a:pt x="4235454" y="3999880"/>
                </a:lnTo>
                <a:lnTo>
                  <a:pt x="4235952" y="3999913"/>
                </a:lnTo>
                <a:close/>
                <a:moveTo>
                  <a:pt x="4213227" y="3999419"/>
                </a:moveTo>
                <a:lnTo>
                  <a:pt x="4213253" y="3999913"/>
                </a:lnTo>
                <a:lnTo>
                  <a:pt x="4213751" y="3999880"/>
                </a:lnTo>
                <a:lnTo>
                  <a:pt x="4214345" y="4011320"/>
                </a:lnTo>
                <a:cubicBezTo>
                  <a:pt x="4214345" y="4017001"/>
                  <a:pt x="4214286" y="4022668"/>
                  <a:pt x="4212974" y="4028296"/>
                </a:cubicBezTo>
                <a:cubicBezTo>
                  <a:pt x="4213016" y="4059631"/>
                  <a:pt x="4210566" y="4090522"/>
                  <a:pt x="4205507" y="4120772"/>
                </a:cubicBezTo>
                <a:lnTo>
                  <a:pt x="4204969" y="4127448"/>
                </a:lnTo>
                <a:cubicBezTo>
                  <a:pt x="4204799" y="4127453"/>
                  <a:pt x="4204631" y="4127458"/>
                  <a:pt x="4204463" y="4127511"/>
                </a:cubicBezTo>
                <a:cubicBezTo>
                  <a:pt x="4180098" y="4298519"/>
                  <a:pt x="4101535" y="4452596"/>
                  <a:pt x="3985404" y="4572001"/>
                </a:cubicBezTo>
                <a:lnTo>
                  <a:pt x="3791163" y="4572001"/>
                </a:lnTo>
                <a:cubicBezTo>
                  <a:pt x="3934261" y="4471530"/>
                  <a:pt x="4036484" y="4319651"/>
                  <a:pt x="4070978" y="4144250"/>
                </a:cubicBezTo>
                <a:cubicBezTo>
                  <a:pt x="3836975" y="4194541"/>
                  <a:pt x="3646607" y="4357380"/>
                  <a:pt x="3563224" y="4572001"/>
                </a:cubicBezTo>
                <a:lnTo>
                  <a:pt x="3425676" y="4572001"/>
                </a:lnTo>
                <a:cubicBezTo>
                  <a:pt x="3519039" y="4283539"/>
                  <a:pt x="3772269" y="4064450"/>
                  <a:pt x="4084348" y="4012794"/>
                </a:cubicBezTo>
                <a:lnTo>
                  <a:pt x="4084465" y="4011646"/>
                </a:lnTo>
                <a:cubicBezTo>
                  <a:pt x="4089774" y="4010636"/>
                  <a:pt x="4095102" y="4009688"/>
                  <a:pt x="4100678" y="4010107"/>
                </a:cubicBezTo>
                <a:cubicBezTo>
                  <a:pt x="4131861" y="4004550"/>
                  <a:pt x="4163754" y="4001569"/>
                  <a:pt x="4196139" y="4001042"/>
                </a:cubicBezTo>
                <a:close/>
                <a:moveTo>
                  <a:pt x="2543827" y="3999419"/>
                </a:moveTo>
                <a:lnTo>
                  <a:pt x="2560914" y="4001042"/>
                </a:lnTo>
                <a:cubicBezTo>
                  <a:pt x="2593300" y="4001569"/>
                  <a:pt x="2625192" y="4004550"/>
                  <a:pt x="2656376" y="4010107"/>
                </a:cubicBezTo>
                <a:cubicBezTo>
                  <a:pt x="2661952" y="4009688"/>
                  <a:pt x="2667280" y="4010636"/>
                  <a:pt x="2672588" y="4011646"/>
                </a:cubicBezTo>
                <a:lnTo>
                  <a:pt x="2672706" y="4012794"/>
                </a:lnTo>
                <a:cubicBezTo>
                  <a:pt x="2984785" y="4064450"/>
                  <a:pt x="3238014" y="4283539"/>
                  <a:pt x="3331377" y="4572001"/>
                </a:cubicBezTo>
                <a:lnTo>
                  <a:pt x="3193830" y="4572001"/>
                </a:lnTo>
                <a:cubicBezTo>
                  <a:pt x="3110446" y="4357380"/>
                  <a:pt x="2920078" y="4194541"/>
                  <a:pt x="2686076" y="4144250"/>
                </a:cubicBezTo>
                <a:cubicBezTo>
                  <a:pt x="2720570" y="4319650"/>
                  <a:pt x="2822793" y="4471530"/>
                  <a:pt x="2965890" y="4572001"/>
                </a:cubicBezTo>
                <a:lnTo>
                  <a:pt x="2771649" y="4572001"/>
                </a:lnTo>
                <a:cubicBezTo>
                  <a:pt x="2655518" y="4452596"/>
                  <a:pt x="2576955" y="4298519"/>
                  <a:pt x="2552590" y="4127511"/>
                </a:cubicBezTo>
                <a:cubicBezTo>
                  <a:pt x="2552423" y="4127458"/>
                  <a:pt x="2552254" y="4127453"/>
                  <a:pt x="2552085" y="4127448"/>
                </a:cubicBezTo>
                <a:lnTo>
                  <a:pt x="2551547" y="4120772"/>
                </a:lnTo>
                <a:cubicBezTo>
                  <a:pt x="2546488" y="4090522"/>
                  <a:pt x="2544037" y="4059631"/>
                  <a:pt x="2544079" y="4028296"/>
                </a:cubicBezTo>
                <a:cubicBezTo>
                  <a:pt x="2542767" y="4022668"/>
                  <a:pt x="2542709" y="4017001"/>
                  <a:pt x="2542709" y="4011320"/>
                </a:cubicBezTo>
                <a:lnTo>
                  <a:pt x="2543303" y="3999880"/>
                </a:lnTo>
                <a:lnTo>
                  <a:pt x="2543801" y="3999913"/>
                </a:lnTo>
                <a:close/>
                <a:moveTo>
                  <a:pt x="2521076" y="3999419"/>
                </a:moveTo>
                <a:lnTo>
                  <a:pt x="2521102" y="3999913"/>
                </a:lnTo>
                <a:lnTo>
                  <a:pt x="2521600" y="3999880"/>
                </a:lnTo>
                <a:lnTo>
                  <a:pt x="2522194" y="4011320"/>
                </a:lnTo>
                <a:cubicBezTo>
                  <a:pt x="2522194" y="4017001"/>
                  <a:pt x="2522135" y="4022668"/>
                  <a:pt x="2520823" y="4028296"/>
                </a:cubicBezTo>
                <a:cubicBezTo>
                  <a:pt x="2520865" y="4059631"/>
                  <a:pt x="2518415" y="4090522"/>
                  <a:pt x="2513356" y="4120772"/>
                </a:cubicBezTo>
                <a:lnTo>
                  <a:pt x="2512818" y="4127448"/>
                </a:lnTo>
                <a:cubicBezTo>
                  <a:pt x="2512648" y="4127453"/>
                  <a:pt x="2512480" y="4127458"/>
                  <a:pt x="2512312" y="4127511"/>
                </a:cubicBezTo>
                <a:cubicBezTo>
                  <a:pt x="2487947" y="4298519"/>
                  <a:pt x="2409385" y="4452596"/>
                  <a:pt x="2293253" y="4572001"/>
                </a:cubicBezTo>
                <a:lnTo>
                  <a:pt x="2099012" y="4572001"/>
                </a:lnTo>
                <a:cubicBezTo>
                  <a:pt x="2242110" y="4471530"/>
                  <a:pt x="2344333" y="4319651"/>
                  <a:pt x="2378827" y="4144250"/>
                </a:cubicBezTo>
                <a:cubicBezTo>
                  <a:pt x="2144825" y="4194541"/>
                  <a:pt x="1954456" y="4357380"/>
                  <a:pt x="1871073" y="4572001"/>
                </a:cubicBezTo>
                <a:lnTo>
                  <a:pt x="1733525" y="4572001"/>
                </a:lnTo>
                <a:cubicBezTo>
                  <a:pt x="1826888" y="4283539"/>
                  <a:pt x="2080118" y="4064450"/>
                  <a:pt x="2392197" y="4012794"/>
                </a:cubicBezTo>
                <a:lnTo>
                  <a:pt x="2392314" y="4011646"/>
                </a:lnTo>
                <a:cubicBezTo>
                  <a:pt x="2397623" y="4010636"/>
                  <a:pt x="2402951" y="4009688"/>
                  <a:pt x="2408527" y="4010107"/>
                </a:cubicBezTo>
                <a:cubicBezTo>
                  <a:pt x="2439710" y="4004550"/>
                  <a:pt x="2471603" y="4001569"/>
                  <a:pt x="2503988" y="4001042"/>
                </a:cubicBezTo>
                <a:close/>
                <a:moveTo>
                  <a:pt x="851676" y="3999419"/>
                </a:moveTo>
                <a:lnTo>
                  <a:pt x="868763" y="4001042"/>
                </a:lnTo>
                <a:cubicBezTo>
                  <a:pt x="901149" y="4001569"/>
                  <a:pt x="933041" y="4004550"/>
                  <a:pt x="964225" y="4010107"/>
                </a:cubicBezTo>
                <a:cubicBezTo>
                  <a:pt x="969801" y="4009688"/>
                  <a:pt x="975129" y="4010636"/>
                  <a:pt x="980437" y="4011646"/>
                </a:cubicBezTo>
                <a:lnTo>
                  <a:pt x="980555" y="4012794"/>
                </a:lnTo>
                <a:cubicBezTo>
                  <a:pt x="1292634" y="4064450"/>
                  <a:pt x="1545864" y="4283539"/>
                  <a:pt x="1639226" y="4572001"/>
                </a:cubicBezTo>
                <a:lnTo>
                  <a:pt x="1501679" y="4572001"/>
                </a:lnTo>
                <a:cubicBezTo>
                  <a:pt x="1418296" y="4357380"/>
                  <a:pt x="1227927" y="4194541"/>
                  <a:pt x="993925" y="4144250"/>
                </a:cubicBezTo>
                <a:cubicBezTo>
                  <a:pt x="1028419" y="4319651"/>
                  <a:pt x="1130642" y="4471530"/>
                  <a:pt x="1273740" y="4572001"/>
                </a:cubicBezTo>
                <a:lnTo>
                  <a:pt x="1079499" y="4572001"/>
                </a:lnTo>
                <a:cubicBezTo>
                  <a:pt x="963367" y="4452596"/>
                  <a:pt x="884804" y="4298519"/>
                  <a:pt x="860439" y="4127511"/>
                </a:cubicBezTo>
                <a:cubicBezTo>
                  <a:pt x="860272" y="4127458"/>
                  <a:pt x="860103" y="4127453"/>
                  <a:pt x="859934" y="4127448"/>
                </a:cubicBezTo>
                <a:lnTo>
                  <a:pt x="859396" y="4120772"/>
                </a:lnTo>
                <a:cubicBezTo>
                  <a:pt x="854337" y="4090522"/>
                  <a:pt x="851886" y="4059631"/>
                  <a:pt x="851928" y="4028296"/>
                </a:cubicBezTo>
                <a:cubicBezTo>
                  <a:pt x="850616" y="4022668"/>
                  <a:pt x="850558" y="4017001"/>
                  <a:pt x="850558" y="4011320"/>
                </a:cubicBezTo>
                <a:lnTo>
                  <a:pt x="851152" y="3999880"/>
                </a:lnTo>
                <a:lnTo>
                  <a:pt x="851650" y="3999913"/>
                </a:lnTo>
                <a:close/>
                <a:moveTo>
                  <a:pt x="828925" y="3999419"/>
                </a:moveTo>
                <a:lnTo>
                  <a:pt x="828951" y="3999913"/>
                </a:lnTo>
                <a:lnTo>
                  <a:pt x="829449" y="3999880"/>
                </a:lnTo>
                <a:lnTo>
                  <a:pt x="830043" y="4011320"/>
                </a:lnTo>
                <a:cubicBezTo>
                  <a:pt x="830043" y="4017001"/>
                  <a:pt x="829984" y="4022668"/>
                  <a:pt x="828672" y="4028296"/>
                </a:cubicBezTo>
                <a:cubicBezTo>
                  <a:pt x="828714" y="4059631"/>
                  <a:pt x="826264" y="4090522"/>
                  <a:pt x="821205" y="4120772"/>
                </a:cubicBezTo>
                <a:lnTo>
                  <a:pt x="820667" y="4127448"/>
                </a:lnTo>
                <a:cubicBezTo>
                  <a:pt x="820497" y="4127453"/>
                  <a:pt x="820329" y="4127458"/>
                  <a:pt x="820161" y="4127511"/>
                </a:cubicBezTo>
                <a:cubicBezTo>
                  <a:pt x="795796" y="4298519"/>
                  <a:pt x="717234" y="4452596"/>
                  <a:pt x="601102" y="4572001"/>
                </a:cubicBezTo>
                <a:lnTo>
                  <a:pt x="406861" y="4572001"/>
                </a:lnTo>
                <a:cubicBezTo>
                  <a:pt x="549959" y="4471530"/>
                  <a:pt x="652182" y="4319650"/>
                  <a:pt x="686676" y="4144250"/>
                </a:cubicBezTo>
                <a:cubicBezTo>
                  <a:pt x="452674" y="4194541"/>
                  <a:pt x="262305" y="4357380"/>
                  <a:pt x="178922" y="4572001"/>
                </a:cubicBezTo>
                <a:lnTo>
                  <a:pt x="41374" y="4572001"/>
                </a:lnTo>
                <a:cubicBezTo>
                  <a:pt x="134738" y="4283539"/>
                  <a:pt x="387967" y="4064450"/>
                  <a:pt x="700046" y="4012794"/>
                </a:cubicBezTo>
                <a:lnTo>
                  <a:pt x="700163" y="4011646"/>
                </a:lnTo>
                <a:cubicBezTo>
                  <a:pt x="705472" y="4010636"/>
                  <a:pt x="710800" y="4009688"/>
                  <a:pt x="716376" y="4010107"/>
                </a:cubicBezTo>
                <a:cubicBezTo>
                  <a:pt x="747559" y="4004550"/>
                  <a:pt x="779452" y="4001569"/>
                  <a:pt x="811837" y="4001042"/>
                </a:cubicBezTo>
                <a:close/>
                <a:moveTo>
                  <a:pt x="8305836" y="3304913"/>
                </a:moveTo>
                <a:cubicBezTo>
                  <a:pt x="8030646" y="3363591"/>
                  <a:pt x="7815802" y="3576701"/>
                  <a:pt x="7762527" y="3845480"/>
                </a:cubicBezTo>
                <a:cubicBezTo>
                  <a:pt x="8037717" y="3786801"/>
                  <a:pt x="8252560" y="3573691"/>
                  <a:pt x="8305836" y="3304913"/>
                </a:cubicBezTo>
                <a:close/>
                <a:moveTo>
                  <a:pt x="6911971" y="3304913"/>
                </a:moveTo>
                <a:cubicBezTo>
                  <a:pt x="6965247" y="3573691"/>
                  <a:pt x="7180090" y="3786801"/>
                  <a:pt x="7455280" y="3845480"/>
                </a:cubicBezTo>
                <a:cubicBezTo>
                  <a:pt x="7402005" y="3576701"/>
                  <a:pt x="7187161" y="3363591"/>
                  <a:pt x="6911971" y="3304913"/>
                </a:cubicBezTo>
                <a:close/>
                <a:moveTo>
                  <a:pt x="6613685" y="3304913"/>
                </a:moveTo>
                <a:cubicBezTo>
                  <a:pt x="6338495" y="3363591"/>
                  <a:pt x="6123651" y="3576701"/>
                  <a:pt x="6070376" y="3845480"/>
                </a:cubicBezTo>
                <a:cubicBezTo>
                  <a:pt x="6345566" y="3786801"/>
                  <a:pt x="6560409" y="3573691"/>
                  <a:pt x="6613685" y="3304913"/>
                </a:cubicBezTo>
                <a:close/>
                <a:moveTo>
                  <a:pt x="5219820" y="3304913"/>
                </a:moveTo>
                <a:cubicBezTo>
                  <a:pt x="5273096" y="3573691"/>
                  <a:pt x="5487939" y="3786801"/>
                  <a:pt x="5763129" y="3845480"/>
                </a:cubicBezTo>
                <a:cubicBezTo>
                  <a:pt x="5709854" y="3576701"/>
                  <a:pt x="5495010" y="3363591"/>
                  <a:pt x="5219820" y="3304913"/>
                </a:cubicBezTo>
                <a:close/>
                <a:moveTo>
                  <a:pt x="4921534" y="3304913"/>
                </a:moveTo>
                <a:cubicBezTo>
                  <a:pt x="4646344" y="3363591"/>
                  <a:pt x="4431500" y="3576701"/>
                  <a:pt x="4378225" y="3845480"/>
                </a:cubicBezTo>
                <a:cubicBezTo>
                  <a:pt x="4653415" y="3786801"/>
                  <a:pt x="4868259" y="3573691"/>
                  <a:pt x="4921534" y="3304913"/>
                </a:cubicBezTo>
                <a:close/>
                <a:moveTo>
                  <a:pt x="3527669" y="3304913"/>
                </a:moveTo>
                <a:cubicBezTo>
                  <a:pt x="3580945" y="3573691"/>
                  <a:pt x="3795788" y="3786801"/>
                  <a:pt x="4070978" y="3845480"/>
                </a:cubicBezTo>
                <a:cubicBezTo>
                  <a:pt x="4017703" y="3576701"/>
                  <a:pt x="3802859" y="3363591"/>
                  <a:pt x="3527669" y="3304913"/>
                </a:cubicBezTo>
                <a:close/>
                <a:moveTo>
                  <a:pt x="3229383" y="3304913"/>
                </a:moveTo>
                <a:cubicBezTo>
                  <a:pt x="2954193" y="3363591"/>
                  <a:pt x="2739349" y="3576701"/>
                  <a:pt x="2686074" y="3845480"/>
                </a:cubicBezTo>
                <a:cubicBezTo>
                  <a:pt x="2961264" y="3786801"/>
                  <a:pt x="3176107" y="3573691"/>
                  <a:pt x="3229383" y="3304913"/>
                </a:cubicBezTo>
                <a:close/>
                <a:moveTo>
                  <a:pt x="1835518" y="3304913"/>
                </a:moveTo>
                <a:cubicBezTo>
                  <a:pt x="1888794" y="3573691"/>
                  <a:pt x="2103637" y="3786801"/>
                  <a:pt x="2378827" y="3845480"/>
                </a:cubicBezTo>
                <a:cubicBezTo>
                  <a:pt x="2325552" y="3576701"/>
                  <a:pt x="2110708" y="3363591"/>
                  <a:pt x="1835518" y="3304913"/>
                </a:cubicBezTo>
                <a:close/>
                <a:moveTo>
                  <a:pt x="1537232" y="3304913"/>
                </a:moveTo>
                <a:cubicBezTo>
                  <a:pt x="1262042" y="3363591"/>
                  <a:pt x="1047198" y="3576701"/>
                  <a:pt x="993923" y="3845480"/>
                </a:cubicBezTo>
                <a:cubicBezTo>
                  <a:pt x="1269113" y="3786801"/>
                  <a:pt x="1483956" y="3573691"/>
                  <a:pt x="1537232" y="3304913"/>
                </a:cubicBezTo>
                <a:close/>
                <a:moveTo>
                  <a:pt x="143367" y="3304913"/>
                </a:moveTo>
                <a:cubicBezTo>
                  <a:pt x="196643" y="3573691"/>
                  <a:pt x="411486" y="3786801"/>
                  <a:pt x="686676" y="3845480"/>
                </a:cubicBezTo>
                <a:cubicBezTo>
                  <a:pt x="633401" y="3576701"/>
                  <a:pt x="418557" y="3363591"/>
                  <a:pt x="143367" y="3304913"/>
                </a:cubicBezTo>
                <a:close/>
                <a:moveTo>
                  <a:pt x="8461873" y="3161219"/>
                </a:moveTo>
                <a:lnTo>
                  <a:pt x="8478960" y="3162829"/>
                </a:lnTo>
                <a:cubicBezTo>
                  <a:pt x="8511346" y="3163352"/>
                  <a:pt x="8543239" y="3166310"/>
                  <a:pt x="8574422" y="3171823"/>
                </a:cubicBezTo>
                <a:cubicBezTo>
                  <a:pt x="8579998" y="3171407"/>
                  <a:pt x="8585326" y="3172348"/>
                  <a:pt x="8590635" y="3173350"/>
                </a:cubicBezTo>
                <a:lnTo>
                  <a:pt x="8590752" y="3174489"/>
                </a:lnTo>
                <a:cubicBezTo>
                  <a:pt x="8815033" y="3211322"/>
                  <a:pt x="9008920" y="3333951"/>
                  <a:pt x="9135069" y="3506215"/>
                </a:cubicBezTo>
                <a:lnTo>
                  <a:pt x="9139239" y="3512974"/>
                </a:lnTo>
                <a:lnTo>
                  <a:pt x="9139239" y="3816134"/>
                </a:lnTo>
                <a:lnTo>
                  <a:pt x="9120077" y="3747490"/>
                </a:lnTo>
                <a:cubicBezTo>
                  <a:pt x="9039502" y="3525837"/>
                  <a:pt x="8844913" y="3356256"/>
                  <a:pt x="8604122" y="3304913"/>
                </a:cubicBezTo>
                <a:cubicBezTo>
                  <a:pt x="8650738" y="3540094"/>
                  <a:pt x="8821055" y="3732654"/>
                  <a:pt x="9047261" y="3816429"/>
                </a:cubicBezTo>
                <a:lnTo>
                  <a:pt x="9139239" y="3843104"/>
                </a:lnTo>
                <a:lnTo>
                  <a:pt x="9139239" y="3970603"/>
                </a:lnTo>
                <a:lnTo>
                  <a:pt x="9030179" y="3943797"/>
                </a:lnTo>
                <a:cubicBezTo>
                  <a:pt x="8735297" y="3846211"/>
                  <a:pt x="8514628" y="3594637"/>
                  <a:pt x="8470637" y="3288305"/>
                </a:cubicBezTo>
                <a:cubicBezTo>
                  <a:pt x="8470469" y="3288253"/>
                  <a:pt x="8470301" y="3288248"/>
                  <a:pt x="8470131" y="3288243"/>
                </a:cubicBezTo>
                <a:lnTo>
                  <a:pt x="8469593" y="3281619"/>
                </a:lnTo>
                <a:cubicBezTo>
                  <a:pt x="8464534" y="3251607"/>
                  <a:pt x="8462083" y="3220958"/>
                  <a:pt x="8462126" y="3189869"/>
                </a:cubicBezTo>
                <a:cubicBezTo>
                  <a:pt x="8460814" y="3184286"/>
                  <a:pt x="8460755" y="3178663"/>
                  <a:pt x="8460755" y="3173027"/>
                </a:cubicBezTo>
                <a:lnTo>
                  <a:pt x="8461349" y="3161677"/>
                </a:lnTo>
                <a:lnTo>
                  <a:pt x="8461847" y="3161709"/>
                </a:lnTo>
                <a:close/>
                <a:moveTo>
                  <a:pt x="8448085" y="3161219"/>
                </a:moveTo>
                <a:lnTo>
                  <a:pt x="8448111" y="3161709"/>
                </a:lnTo>
                <a:lnTo>
                  <a:pt x="8448609" y="3161677"/>
                </a:lnTo>
                <a:lnTo>
                  <a:pt x="8449203" y="3173027"/>
                </a:lnTo>
                <a:cubicBezTo>
                  <a:pt x="8449203" y="3178663"/>
                  <a:pt x="8449144" y="3184286"/>
                  <a:pt x="8447832" y="3189869"/>
                </a:cubicBezTo>
                <a:cubicBezTo>
                  <a:pt x="8447875" y="3220958"/>
                  <a:pt x="8445424" y="3251607"/>
                  <a:pt x="8440365" y="3281619"/>
                </a:cubicBezTo>
                <a:lnTo>
                  <a:pt x="8439827" y="3288243"/>
                </a:lnTo>
                <a:cubicBezTo>
                  <a:pt x="8439657" y="3288248"/>
                  <a:pt x="8439489" y="3288253"/>
                  <a:pt x="8439321" y="3288305"/>
                </a:cubicBezTo>
                <a:cubicBezTo>
                  <a:pt x="8389046" y="3638399"/>
                  <a:pt x="8108007" y="3916971"/>
                  <a:pt x="7749156" y="3975903"/>
                </a:cubicBezTo>
                <a:lnTo>
                  <a:pt x="7749040" y="3977042"/>
                </a:lnTo>
                <a:cubicBezTo>
                  <a:pt x="7743729" y="3978045"/>
                  <a:pt x="7738400" y="3978986"/>
                  <a:pt x="7732823" y="3978570"/>
                </a:cubicBezTo>
                <a:cubicBezTo>
                  <a:pt x="7701651" y="3984080"/>
                  <a:pt x="7669771" y="3987038"/>
                  <a:pt x="7637396" y="3987561"/>
                </a:cubicBezTo>
                <a:lnTo>
                  <a:pt x="7620278" y="3989174"/>
                </a:lnTo>
                <a:lnTo>
                  <a:pt x="7620252" y="3988683"/>
                </a:lnTo>
                <a:lnTo>
                  <a:pt x="7619753" y="3988716"/>
                </a:lnTo>
                <a:cubicBezTo>
                  <a:pt x="7619187" y="3984944"/>
                  <a:pt x="7619160" y="3981158"/>
                  <a:pt x="7619160" y="3977366"/>
                </a:cubicBezTo>
                <a:cubicBezTo>
                  <a:pt x="7619160" y="3971728"/>
                  <a:pt x="7619219" y="3966104"/>
                  <a:pt x="7620531" y="3960518"/>
                </a:cubicBezTo>
                <a:cubicBezTo>
                  <a:pt x="7620488" y="3929436"/>
                  <a:pt x="7622938" y="3898794"/>
                  <a:pt x="7627995" y="3868787"/>
                </a:cubicBezTo>
                <a:lnTo>
                  <a:pt x="7628535" y="3862150"/>
                </a:lnTo>
                <a:cubicBezTo>
                  <a:pt x="7628704" y="3862145"/>
                  <a:pt x="7628873" y="3862140"/>
                  <a:pt x="7629040" y="3862087"/>
                </a:cubicBezTo>
                <a:cubicBezTo>
                  <a:pt x="7679317" y="3511992"/>
                  <a:pt x="7960356" y="3233421"/>
                  <a:pt x="8319206" y="3174489"/>
                </a:cubicBezTo>
                <a:lnTo>
                  <a:pt x="8319323" y="3173350"/>
                </a:lnTo>
                <a:cubicBezTo>
                  <a:pt x="8324632" y="3172348"/>
                  <a:pt x="8329960" y="3171407"/>
                  <a:pt x="8335536" y="3171823"/>
                </a:cubicBezTo>
                <a:cubicBezTo>
                  <a:pt x="8366719" y="3166310"/>
                  <a:pt x="8398612" y="3163352"/>
                  <a:pt x="8430998" y="3162829"/>
                </a:cubicBezTo>
                <a:close/>
                <a:moveTo>
                  <a:pt x="6769722" y="3161219"/>
                </a:moveTo>
                <a:lnTo>
                  <a:pt x="6786810" y="3162829"/>
                </a:lnTo>
                <a:cubicBezTo>
                  <a:pt x="6819195" y="3163352"/>
                  <a:pt x="6851088" y="3166310"/>
                  <a:pt x="6882271" y="3171823"/>
                </a:cubicBezTo>
                <a:cubicBezTo>
                  <a:pt x="6887847" y="3171407"/>
                  <a:pt x="6893175" y="3172348"/>
                  <a:pt x="6898484" y="3173350"/>
                </a:cubicBezTo>
                <a:lnTo>
                  <a:pt x="6898601" y="3174489"/>
                </a:lnTo>
                <a:cubicBezTo>
                  <a:pt x="7257451" y="3233421"/>
                  <a:pt x="7538490" y="3511992"/>
                  <a:pt x="7588766" y="3862087"/>
                </a:cubicBezTo>
                <a:cubicBezTo>
                  <a:pt x="7588934" y="3862140"/>
                  <a:pt x="7589103" y="3862145"/>
                  <a:pt x="7589272" y="3862150"/>
                </a:cubicBezTo>
                <a:lnTo>
                  <a:pt x="7589812" y="3868787"/>
                </a:lnTo>
                <a:cubicBezTo>
                  <a:pt x="7594869" y="3898794"/>
                  <a:pt x="7597319" y="3929436"/>
                  <a:pt x="7597276" y="3960518"/>
                </a:cubicBezTo>
                <a:cubicBezTo>
                  <a:pt x="7598588" y="3966104"/>
                  <a:pt x="7598647" y="3971728"/>
                  <a:pt x="7598647" y="3977366"/>
                </a:cubicBezTo>
                <a:cubicBezTo>
                  <a:pt x="7598647" y="3981158"/>
                  <a:pt x="7598620" y="3984944"/>
                  <a:pt x="7598054" y="3988716"/>
                </a:cubicBezTo>
                <a:lnTo>
                  <a:pt x="7597555" y="3988683"/>
                </a:lnTo>
                <a:lnTo>
                  <a:pt x="7597529" y="3989174"/>
                </a:lnTo>
                <a:lnTo>
                  <a:pt x="7580411" y="3987561"/>
                </a:lnTo>
                <a:cubicBezTo>
                  <a:pt x="7548036" y="3987038"/>
                  <a:pt x="7516156" y="3984080"/>
                  <a:pt x="7484984" y="3978570"/>
                </a:cubicBezTo>
                <a:cubicBezTo>
                  <a:pt x="7479407" y="3978986"/>
                  <a:pt x="7474078" y="3978045"/>
                  <a:pt x="7468767" y="3977042"/>
                </a:cubicBezTo>
                <a:lnTo>
                  <a:pt x="7468651" y="3975903"/>
                </a:lnTo>
                <a:cubicBezTo>
                  <a:pt x="7109800" y="3916971"/>
                  <a:pt x="6828761" y="3638399"/>
                  <a:pt x="6778486" y="3288305"/>
                </a:cubicBezTo>
                <a:cubicBezTo>
                  <a:pt x="6778318" y="3288253"/>
                  <a:pt x="6778150" y="3288248"/>
                  <a:pt x="6777980" y="3288243"/>
                </a:cubicBezTo>
                <a:lnTo>
                  <a:pt x="6777442" y="3281619"/>
                </a:lnTo>
                <a:cubicBezTo>
                  <a:pt x="6772383" y="3251607"/>
                  <a:pt x="6769933" y="3220958"/>
                  <a:pt x="6769975" y="3189869"/>
                </a:cubicBezTo>
                <a:cubicBezTo>
                  <a:pt x="6768663" y="3184286"/>
                  <a:pt x="6768604" y="3178663"/>
                  <a:pt x="6768604" y="3173027"/>
                </a:cubicBezTo>
                <a:lnTo>
                  <a:pt x="6769198" y="3161677"/>
                </a:lnTo>
                <a:lnTo>
                  <a:pt x="6769696" y="3161709"/>
                </a:lnTo>
                <a:close/>
                <a:moveTo>
                  <a:pt x="6755934" y="3161219"/>
                </a:moveTo>
                <a:lnTo>
                  <a:pt x="6755960" y="3161709"/>
                </a:lnTo>
                <a:lnTo>
                  <a:pt x="6756458" y="3161677"/>
                </a:lnTo>
                <a:lnTo>
                  <a:pt x="6757052" y="3173027"/>
                </a:lnTo>
                <a:cubicBezTo>
                  <a:pt x="6757052" y="3178663"/>
                  <a:pt x="6756994" y="3184286"/>
                  <a:pt x="6755682" y="3189869"/>
                </a:cubicBezTo>
                <a:cubicBezTo>
                  <a:pt x="6755724" y="3220958"/>
                  <a:pt x="6753273" y="3251607"/>
                  <a:pt x="6748215" y="3281619"/>
                </a:cubicBezTo>
                <a:lnTo>
                  <a:pt x="6747676" y="3288243"/>
                </a:lnTo>
                <a:cubicBezTo>
                  <a:pt x="6747507" y="3288248"/>
                  <a:pt x="6747338" y="3288253"/>
                  <a:pt x="6747171" y="3288305"/>
                </a:cubicBezTo>
                <a:cubicBezTo>
                  <a:pt x="6696895" y="3638399"/>
                  <a:pt x="6415856" y="3916971"/>
                  <a:pt x="6057005" y="3975903"/>
                </a:cubicBezTo>
                <a:lnTo>
                  <a:pt x="6056889" y="3977042"/>
                </a:lnTo>
                <a:cubicBezTo>
                  <a:pt x="6051578" y="3978045"/>
                  <a:pt x="6046249" y="3978986"/>
                  <a:pt x="6040672" y="3978570"/>
                </a:cubicBezTo>
                <a:cubicBezTo>
                  <a:pt x="6009500" y="3984080"/>
                  <a:pt x="5977620" y="3987038"/>
                  <a:pt x="5945246" y="3987561"/>
                </a:cubicBezTo>
                <a:lnTo>
                  <a:pt x="5928127" y="3989174"/>
                </a:lnTo>
                <a:lnTo>
                  <a:pt x="5928101" y="3988683"/>
                </a:lnTo>
                <a:lnTo>
                  <a:pt x="5927602" y="3988716"/>
                </a:lnTo>
                <a:cubicBezTo>
                  <a:pt x="5927036" y="3984944"/>
                  <a:pt x="5927009" y="3981158"/>
                  <a:pt x="5927009" y="3977366"/>
                </a:cubicBezTo>
                <a:cubicBezTo>
                  <a:pt x="5927009" y="3971728"/>
                  <a:pt x="5927068" y="3966104"/>
                  <a:pt x="5928380" y="3960518"/>
                </a:cubicBezTo>
                <a:cubicBezTo>
                  <a:pt x="5928338" y="3929436"/>
                  <a:pt x="5930787" y="3898794"/>
                  <a:pt x="5935844" y="3868787"/>
                </a:cubicBezTo>
                <a:lnTo>
                  <a:pt x="5936384" y="3862150"/>
                </a:lnTo>
                <a:cubicBezTo>
                  <a:pt x="5936553" y="3862145"/>
                  <a:pt x="5936722" y="3862140"/>
                  <a:pt x="5936890" y="3862087"/>
                </a:cubicBezTo>
                <a:cubicBezTo>
                  <a:pt x="5987166" y="3511992"/>
                  <a:pt x="6268205" y="3233421"/>
                  <a:pt x="6627056" y="3174489"/>
                </a:cubicBezTo>
                <a:lnTo>
                  <a:pt x="6627173" y="3173350"/>
                </a:lnTo>
                <a:cubicBezTo>
                  <a:pt x="6632481" y="3172348"/>
                  <a:pt x="6637809" y="3171407"/>
                  <a:pt x="6643385" y="3171823"/>
                </a:cubicBezTo>
                <a:cubicBezTo>
                  <a:pt x="6674569" y="3166310"/>
                  <a:pt x="6706461" y="3163352"/>
                  <a:pt x="6738847" y="3162829"/>
                </a:cubicBezTo>
                <a:close/>
                <a:moveTo>
                  <a:pt x="5077571" y="3161219"/>
                </a:moveTo>
                <a:lnTo>
                  <a:pt x="5094659" y="3162829"/>
                </a:lnTo>
                <a:cubicBezTo>
                  <a:pt x="5127044" y="3163352"/>
                  <a:pt x="5158937" y="3166310"/>
                  <a:pt x="5190120" y="3171823"/>
                </a:cubicBezTo>
                <a:cubicBezTo>
                  <a:pt x="5195696" y="3171407"/>
                  <a:pt x="5201024" y="3172348"/>
                  <a:pt x="5206334" y="3173350"/>
                </a:cubicBezTo>
                <a:lnTo>
                  <a:pt x="5206450" y="3174489"/>
                </a:lnTo>
                <a:cubicBezTo>
                  <a:pt x="5565300" y="3233421"/>
                  <a:pt x="5846339" y="3511992"/>
                  <a:pt x="5896616" y="3862087"/>
                </a:cubicBezTo>
                <a:cubicBezTo>
                  <a:pt x="5896783" y="3862140"/>
                  <a:pt x="5896953" y="3862145"/>
                  <a:pt x="5897121" y="3862150"/>
                </a:cubicBezTo>
                <a:lnTo>
                  <a:pt x="5897662" y="3868787"/>
                </a:lnTo>
                <a:cubicBezTo>
                  <a:pt x="5902718" y="3898794"/>
                  <a:pt x="5905168" y="3929436"/>
                  <a:pt x="5905126" y="3960518"/>
                </a:cubicBezTo>
                <a:cubicBezTo>
                  <a:pt x="5906438" y="3966104"/>
                  <a:pt x="5906496" y="3971728"/>
                  <a:pt x="5906496" y="3977366"/>
                </a:cubicBezTo>
                <a:cubicBezTo>
                  <a:pt x="5906496" y="3981158"/>
                  <a:pt x="5906469" y="3984944"/>
                  <a:pt x="5905903" y="3988716"/>
                </a:cubicBezTo>
                <a:lnTo>
                  <a:pt x="5905404" y="3988683"/>
                </a:lnTo>
                <a:lnTo>
                  <a:pt x="5905378" y="3989174"/>
                </a:lnTo>
                <a:lnTo>
                  <a:pt x="5888260" y="3987561"/>
                </a:lnTo>
                <a:cubicBezTo>
                  <a:pt x="5855886" y="3987038"/>
                  <a:pt x="5824005" y="3984080"/>
                  <a:pt x="5792833" y="3978570"/>
                </a:cubicBezTo>
                <a:cubicBezTo>
                  <a:pt x="5787256" y="3978986"/>
                  <a:pt x="5781927" y="3978045"/>
                  <a:pt x="5776617" y="3977042"/>
                </a:cubicBezTo>
                <a:lnTo>
                  <a:pt x="5776501" y="3975903"/>
                </a:lnTo>
                <a:cubicBezTo>
                  <a:pt x="5417649" y="3916971"/>
                  <a:pt x="5136610" y="3638399"/>
                  <a:pt x="5086335" y="3288305"/>
                </a:cubicBezTo>
                <a:cubicBezTo>
                  <a:pt x="5086167" y="3288253"/>
                  <a:pt x="5085999" y="3288248"/>
                  <a:pt x="5085830" y="3288243"/>
                </a:cubicBezTo>
                <a:lnTo>
                  <a:pt x="5085291" y="3281619"/>
                </a:lnTo>
                <a:cubicBezTo>
                  <a:pt x="5080233" y="3251607"/>
                  <a:pt x="5077782" y="3220958"/>
                  <a:pt x="5077824" y="3189869"/>
                </a:cubicBezTo>
                <a:cubicBezTo>
                  <a:pt x="5076512" y="3184286"/>
                  <a:pt x="5076453" y="3178663"/>
                  <a:pt x="5076453" y="3173027"/>
                </a:cubicBezTo>
                <a:lnTo>
                  <a:pt x="5077047" y="3161677"/>
                </a:lnTo>
                <a:lnTo>
                  <a:pt x="5077545" y="3161709"/>
                </a:lnTo>
                <a:close/>
                <a:moveTo>
                  <a:pt x="5063783" y="3161219"/>
                </a:moveTo>
                <a:lnTo>
                  <a:pt x="5063809" y="3161709"/>
                </a:lnTo>
                <a:lnTo>
                  <a:pt x="5064307" y="3161677"/>
                </a:lnTo>
                <a:lnTo>
                  <a:pt x="5064902" y="3173027"/>
                </a:lnTo>
                <a:cubicBezTo>
                  <a:pt x="5064902" y="3178663"/>
                  <a:pt x="5064842" y="3184286"/>
                  <a:pt x="5063530" y="3189869"/>
                </a:cubicBezTo>
                <a:cubicBezTo>
                  <a:pt x="5063572" y="3220958"/>
                  <a:pt x="5061122" y="3251607"/>
                  <a:pt x="5056063" y="3281619"/>
                </a:cubicBezTo>
                <a:lnTo>
                  <a:pt x="5055525" y="3288243"/>
                </a:lnTo>
                <a:cubicBezTo>
                  <a:pt x="5055355" y="3288248"/>
                  <a:pt x="5055187" y="3288253"/>
                  <a:pt x="5055019" y="3288305"/>
                </a:cubicBezTo>
                <a:cubicBezTo>
                  <a:pt x="5004744" y="3638399"/>
                  <a:pt x="4723705" y="3916971"/>
                  <a:pt x="4364853" y="3975903"/>
                </a:cubicBezTo>
                <a:lnTo>
                  <a:pt x="4364737" y="3977042"/>
                </a:lnTo>
                <a:cubicBezTo>
                  <a:pt x="4359427" y="3978045"/>
                  <a:pt x="4354098" y="3978986"/>
                  <a:pt x="4348521" y="3978570"/>
                </a:cubicBezTo>
                <a:cubicBezTo>
                  <a:pt x="4317350" y="3984080"/>
                  <a:pt x="4285468" y="3987038"/>
                  <a:pt x="4253094" y="3987561"/>
                </a:cubicBezTo>
                <a:lnTo>
                  <a:pt x="4235976" y="3989174"/>
                </a:lnTo>
                <a:lnTo>
                  <a:pt x="4235950" y="3988683"/>
                </a:lnTo>
                <a:lnTo>
                  <a:pt x="4235451" y="3988716"/>
                </a:lnTo>
                <a:cubicBezTo>
                  <a:pt x="4234885" y="3984944"/>
                  <a:pt x="4234858" y="3981158"/>
                  <a:pt x="4234858" y="3977366"/>
                </a:cubicBezTo>
                <a:cubicBezTo>
                  <a:pt x="4234858" y="3971728"/>
                  <a:pt x="4234916" y="3966104"/>
                  <a:pt x="4236228" y="3960518"/>
                </a:cubicBezTo>
                <a:cubicBezTo>
                  <a:pt x="4236186" y="3929436"/>
                  <a:pt x="4238636" y="3898794"/>
                  <a:pt x="4243692" y="3868787"/>
                </a:cubicBezTo>
                <a:lnTo>
                  <a:pt x="4244233" y="3862150"/>
                </a:lnTo>
                <a:cubicBezTo>
                  <a:pt x="4244401" y="3862145"/>
                  <a:pt x="4244571" y="3862140"/>
                  <a:pt x="4244738" y="3862087"/>
                </a:cubicBezTo>
                <a:cubicBezTo>
                  <a:pt x="4295015" y="3511992"/>
                  <a:pt x="4576054" y="3233421"/>
                  <a:pt x="4934904" y="3174489"/>
                </a:cubicBezTo>
                <a:lnTo>
                  <a:pt x="4935021" y="3173350"/>
                </a:lnTo>
                <a:cubicBezTo>
                  <a:pt x="4940330" y="3172348"/>
                  <a:pt x="4945658" y="3171407"/>
                  <a:pt x="4951234" y="3171823"/>
                </a:cubicBezTo>
                <a:cubicBezTo>
                  <a:pt x="4982417" y="3166310"/>
                  <a:pt x="5014310" y="3163352"/>
                  <a:pt x="5046695" y="3162829"/>
                </a:cubicBezTo>
                <a:close/>
                <a:moveTo>
                  <a:pt x="3385420" y="3161219"/>
                </a:moveTo>
                <a:lnTo>
                  <a:pt x="3402507" y="3162829"/>
                </a:lnTo>
                <a:cubicBezTo>
                  <a:pt x="3434893" y="3163352"/>
                  <a:pt x="3466785" y="3166310"/>
                  <a:pt x="3497969" y="3171823"/>
                </a:cubicBezTo>
                <a:cubicBezTo>
                  <a:pt x="3503545" y="3171407"/>
                  <a:pt x="3508873" y="3172348"/>
                  <a:pt x="3514181" y="3173350"/>
                </a:cubicBezTo>
                <a:lnTo>
                  <a:pt x="3514298" y="3174489"/>
                </a:lnTo>
                <a:cubicBezTo>
                  <a:pt x="3873149" y="3233421"/>
                  <a:pt x="4154188" y="3511992"/>
                  <a:pt x="4204464" y="3862087"/>
                </a:cubicBezTo>
                <a:cubicBezTo>
                  <a:pt x="4204632" y="3862140"/>
                  <a:pt x="4204801" y="3862145"/>
                  <a:pt x="4204970" y="3862150"/>
                </a:cubicBezTo>
                <a:lnTo>
                  <a:pt x="4205510" y="3868787"/>
                </a:lnTo>
                <a:cubicBezTo>
                  <a:pt x="4210567" y="3898794"/>
                  <a:pt x="4213016" y="3929436"/>
                  <a:pt x="4212974" y="3960518"/>
                </a:cubicBezTo>
                <a:cubicBezTo>
                  <a:pt x="4214286" y="3966104"/>
                  <a:pt x="4214345" y="3971728"/>
                  <a:pt x="4214345" y="3977366"/>
                </a:cubicBezTo>
                <a:cubicBezTo>
                  <a:pt x="4214345" y="3981158"/>
                  <a:pt x="4214318" y="3984944"/>
                  <a:pt x="4213752" y="3988716"/>
                </a:cubicBezTo>
                <a:lnTo>
                  <a:pt x="4213253" y="3988683"/>
                </a:lnTo>
                <a:lnTo>
                  <a:pt x="4213227" y="3989174"/>
                </a:lnTo>
                <a:lnTo>
                  <a:pt x="4196108" y="3987561"/>
                </a:lnTo>
                <a:cubicBezTo>
                  <a:pt x="4163734" y="3987038"/>
                  <a:pt x="4131854" y="3984080"/>
                  <a:pt x="4100682" y="3978570"/>
                </a:cubicBezTo>
                <a:cubicBezTo>
                  <a:pt x="4095105" y="3978986"/>
                  <a:pt x="4089776" y="3978045"/>
                  <a:pt x="4084465" y="3977042"/>
                </a:cubicBezTo>
                <a:lnTo>
                  <a:pt x="4084349" y="3975903"/>
                </a:lnTo>
                <a:cubicBezTo>
                  <a:pt x="3725498" y="3916971"/>
                  <a:pt x="3444459" y="3638399"/>
                  <a:pt x="3394183" y="3288305"/>
                </a:cubicBezTo>
                <a:cubicBezTo>
                  <a:pt x="3394016" y="3288253"/>
                  <a:pt x="3393847" y="3288248"/>
                  <a:pt x="3393678" y="3288243"/>
                </a:cubicBezTo>
                <a:lnTo>
                  <a:pt x="3393139" y="3281619"/>
                </a:lnTo>
                <a:cubicBezTo>
                  <a:pt x="3388081" y="3251607"/>
                  <a:pt x="3385630" y="3220958"/>
                  <a:pt x="3385672" y="3189869"/>
                </a:cubicBezTo>
                <a:cubicBezTo>
                  <a:pt x="3384360" y="3184286"/>
                  <a:pt x="3384302" y="3178663"/>
                  <a:pt x="3384302" y="3173027"/>
                </a:cubicBezTo>
                <a:lnTo>
                  <a:pt x="3384896" y="3161677"/>
                </a:lnTo>
                <a:lnTo>
                  <a:pt x="3385394" y="3161709"/>
                </a:lnTo>
                <a:close/>
                <a:moveTo>
                  <a:pt x="3371632" y="3161219"/>
                </a:moveTo>
                <a:lnTo>
                  <a:pt x="3371658" y="3161709"/>
                </a:lnTo>
                <a:lnTo>
                  <a:pt x="3372156" y="3161677"/>
                </a:lnTo>
                <a:lnTo>
                  <a:pt x="3372750" y="3173027"/>
                </a:lnTo>
                <a:cubicBezTo>
                  <a:pt x="3372750" y="3178663"/>
                  <a:pt x="3372691" y="3184286"/>
                  <a:pt x="3371379" y="3189869"/>
                </a:cubicBezTo>
                <a:cubicBezTo>
                  <a:pt x="3371421" y="3220958"/>
                  <a:pt x="3368971" y="3251607"/>
                  <a:pt x="3363912" y="3281619"/>
                </a:cubicBezTo>
                <a:lnTo>
                  <a:pt x="3363374" y="3288243"/>
                </a:lnTo>
                <a:cubicBezTo>
                  <a:pt x="3363204" y="3288248"/>
                  <a:pt x="3363036" y="3288253"/>
                  <a:pt x="3362868" y="3288305"/>
                </a:cubicBezTo>
                <a:cubicBezTo>
                  <a:pt x="3312593" y="3638399"/>
                  <a:pt x="3031554" y="3916971"/>
                  <a:pt x="2672703" y="3975903"/>
                </a:cubicBezTo>
                <a:lnTo>
                  <a:pt x="2672586" y="3977042"/>
                </a:lnTo>
                <a:cubicBezTo>
                  <a:pt x="2667276" y="3978045"/>
                  <a:pt x="2661947" y="3978986"/>
                  <a:pt x="2656370" y="3978570"/>
                </a:cubicBezTo>
                <a:cubicBezTo>
                  <a:pt x="2625198" y="3984080"/>
                  <a:pt x="2593318" y="3987038"/>
                  <a:pt x="2560943" y="3987561"/>
                </a:cubicBezTo>
                <a:lnTo>
                  <a:pt x="2543825" y="3989174"/>
                </a:lnTo>
                <a:lnTo>
                  <a:pt x="2543799" y="3988683"/>
                </a:lnTo>
                <a:lnTo>
                  <a:pt x="2543300" y="3988716"/>
                </a:lnTo>
                <a:cubicBezTo>
                  <a:pt x="2542734" y="3984944"/>
                  <a:pt x="2542707" y="3981158"/>
                  <a:pt x="2542707" y="3977366"/>
                </a:cubicBezTo>
                <a:cubicBezTo>
                  <a:pt x="2542707" y="3971728"/>
                  <a:pt x="2542765" y="3966104"/>
                  <a:pt x="2544077" y="3960518"/>
                </a:cubicBezTo>
                <a:cubicBezTo>
                  <a:pt x="2544035" y="3929436"/>
                  <a:pt x="2546485" y="3898794"/>
                  <a:pt x="2551541" y="3868787"/>
                </a:cubicBezTo>
                <a:lnTo>
                  <a:pt x="2552082" y="3862150"/>
                </a:lnTo>
                <a:cubicBezTo>
                  <a:pt x="2552250" y="3862145"/>
                  <a:pt x="2552420" y="3862140"/>
                  <a:pt x="2552587" y="3862087"/>
                </a:cubicBezTo>
                <a:cubicBezTo>
                  <a:pt x="2602864" y="3511992"/>
                  <a:pt x="2883903" y="3233421"/>
                  <a:pt x="3242753" y="3174489"/>
                </a:cubicBezTo>
                <a:lnTo>
                  <a:pt x="3242870" y="3173350"/>
                </a:lnTo>
                <a:cubicBezTo>
                  <a:pt x="3248179" y="3172348"/>
                  <a:pt x="3253507" y="3171407"/>
                  <a:pt x="3259083" y="3171823"/>
                </a:cubicBezTo>
                <a:cubicBezTo>
                  <a:pt x="3290266" y="3166310"/>
                  <a:pt x="3322159" y="3163352"/>
                  <a:pt x="3354544" y="3162829"/>
                </a:cubicBezTo>
                <a:close/>
                <a:moveTo>
                  <a:pt x="1693269" y="3161219"/>
                </a:moveTo>
                <a:lnTo>
                  <a:pt x="1710356" y="3162829"/>
                </a:lnTo>
                <a:cubicBezTo>
                  <a:pt x="1742742" y="3163352"/>
                  <a:pt x="1774634" y="3166310"/>
                  <a:pt x="1805818" y="3171823"/>
                </a:cubicBezTo>
                <a:cubicBezTo>
                  <a:pt x="1811394" y="3171407"/>
                  <a:pt x="1816722" y="3172348"/>
                  <a:pt x="1822030" y="3173350"/>
                </a:cubicBezTo>
                <a:lnTo>
                  <a:pt x="1822148" y="3174489"/>
                </a:lnTo>
                <a:cubicBezTo>
                  <a:pt x="2180998" y="3233421"/>
                  <a:pt x="2462037" y="3511992"/>
                  <a:pt x="2512313" y="3862087"/>
                </a:cubicBezTo>
                <a:cubicBezTo>
                  <a:pt x="2512481" y="3862140"/>
                  <a:pt x="2512650" y="3862145"/>
                  <a:pt x="2512819" y="3862150"/>
                </a:cubicBezTo>
                <a:lnTo>
                  <a:pt x="2513359" y="3868787"/>
                </a:lnTo>
                <a:cubicBezTo>
                  <a:pt x="2518416" y="3898794"/>
                  <a:pt x="2520865" y="3929436"/>
                  <a:pt x="2520823" y="3960518"/>
                </a:cubicBezTo>
                <a:cubicBezTo>
                  <a:pt x="2522135" y="3966104"/>
                  <a:pt x="2522194" y="3971728"/>
                  <a:pt x="2522194" y="3977366"/>
                </a:cubicBezTo>
                <a:cubicBezTo>
                  <a:pt x="2522194" y="3981158"/>
                  <a:pt x="2522167" y="3984944"/>
                  <a:pt x="2521601" y="3988716"/>
                </a:cubicBezTo>
                <a:lnTo>
                  <a:pt x="2521102" y="3988683"/>
                </a:lnTo>
                <a:lnTo>
                  <a:pt x="2521076" y="3989174"/>
                </a:lnTo>
                <a:lnTo>
                  <a:pt x="2503957" y="3987561"/>
                </a:lnTo>
                <a:cubicBezTo>
                  <a:pt x="2471583" y="3987038"/>
                  <a:pt x="2439703" y="3984080"/>
                  <a:pt x="2408531" y="3978570"/>
                </a:cubicBezTo>
                <a:cubicBezTo>
                  <a:pt x="2402954" y="3978986"/>
                  <a:pt x="2397625" y="3978045"/>
                  <a:pt x="2392314" y="3977042"/>
                </a:cubicBezTo>
                <a:lnTo>
                  <a:pt x="2392198" y="3975903"/>
                </a:lnTo>
                <a:cubicBezTo>
                  <a:pt x="2033347" y="3916971"/>
                  <a:pt x="1752308" y="3638399"/>
                  <a:pt x="1702032" y="3288305"/>
                </a:cubicBezTo>
                <a:cubicBezTo>
                  <a:pt x="1701865" y="3288253"/>
                  <a:pt x="1701696" y="3288248"/>
                  <a:pt x="1701527" y="3288243"/>
                </a:cubicBezTo>
                <a:lnTo>
                  <a:pt x="1700989" y="3281619"/>
                </a:lnTo>
                <a:cubicBezTo>
                  <a:pt x="1695930" y="3251607"/>
                  <a:pt x="1693479" y="3220958"/>
                  <a:pt x="1693521" y="3189869"/>
                </a:cubicBezTo>
                <a:cubicBezTo>
                  <a:pt x="1692209" y="3184286"/>
                  <a:pt x="1692151" y="3178663"/>
                  <a:pt x="1692151" y="3173027"/>
                </a:cubicBezTo>
                <a:lnTo>
                  <a:pt x="1692745" y="3161677"/>
                </a:lnTo>
                <a:lnTo>
                  <a:pt x="1693243" y="3161709"/>
                </a:lnTo>
                <a:close/>
                <a:moveTo>
                  <a:pt x="1679481" y="3161219"/>
                </a:moveTo>
                <a:lnTo>
                  <a:pt x="1679507" y="3161709"/>
                </a:lnTo>
                <a:lnTo>
                  <a:pt x="1680005" y="3161677"/>
                </a:lnTo>
                <a:lnTo>
                  <a:pt x="1680599" y="3173027"/>
                </a:lnTo>
                <a:cubicBezTo>
                  <a:pt x="1680599" y="3178663"/>
                  <a:pt x="1680540" y="3184286"/>
                  <a:pt x="1679228" y="3189869"/>
                </a:cubicBezTo>
                <a:cubicBezTo>
                  <a:pt x="1679270" y="3220958"/>
                  <a:pt x="1676820" y="3251607"/>
                  <a:pt x="1671761" y="3281619"/>
                </a:cubicBezTo>
                <a:lnTo>
                  <a:pt x="1671223" y="3288243"/>
                </a:lnTo>
                <a:cubicBezTo>
                  <a:pt x="1671053" y="3288248"/>
                  <a:pt x="1670885" y="3288253"/>
                  <a:pt x="1670717" y="3288305"/>
                </a:cubicBezTo>
                <a:cubicBezTo>
                  <a:pt x="1620442" y="3638399"/>
                  <a:pt x="1339403" y="3916971"/>
                  <a:pt x="980552" y="3975903"/>
                </a:cubicBezTo>
                <a:lnTo>
                  <a:pt x="980435" y="3977042"/>
                </a:lnTo>
                <a:cubicBezTo>
                  <a:pt x="975125" y="3978045"/>
                  <a:pt x="969796" y="3978986"/>
                  <a:pt x="964219" y="3978570"/>
                </a:cubicBezTo>
                <a:cubicBezTo>
                  <a:pt x="933047" y="3984080"/>
                  <a:pt x="901167" y="3987038"/>
                  <a:pt x="868792" y="3987561"/>
                </a:cubicBezTo>
                <a:lnTo>
                  <a:pt x="851674" y="3989174"/>
                </a:lnTo>
                <a:lnTo>
                  <a:pt x="851648" y="3988683"/>
                </a:lnTo>
                <a:lnTo>
                  <a:pt x="851149" y="3988716"/>
                </a:lnTo>
                <a:cubicBezTo>
                  <a:pt x="850583" y="3984944"/>
                  <a:pt x="850556" y="3981158"/>
                  <a:pt x="850556" y="3977366"/>
                </a:cubicBezTo>
                <a:cubicBezTo>
                  <a:pt x="850556" y="3971728"/>
                  <a:pt x="850614" y="3966104"/>
                  <a:pt x="851926" y="3960518"/>
                </a:cubicBezTo>
                <a:cubicBezTo>
                  <a:pt x="851884" y="3929436"/>
                  <a:pt x="854334" y="3898794"/>
                  <a:pt x="859390" y="3868787"/>
                </a:cubicBezTo>
                <a:lnTo>
                  <a:pt x="859931" y="3862150"/>
                </a:lnTo>
                <a:cubicBezTo>
                  <a:pt x="860099" y="3862145"/>
                  <a:pt x="860269" y="3862140"/>
                  <a:pt x="860436" y="3862087"/>
                </a:cubicBezTo>
                <a:cubicBezTo>
                  <a:pt x="910713" y="3511992"/>
                  <a:pt x="1191752" y="3233421"/>
                  <a:pt x="1550602" y="3174489"/>
                </a:cubicBezTo>
                <a:lnTo>
                  <a:pt x="1550719" y="3173350"/>
                </a:lnTo>
                <a:cubicBezTo>
                  <a:pt x="1556028" y="3172348"/>
                  <a:pt x="1561356" y="3171407"/>
                  <a:pt x="1566932" y="3171823"/>
                </a:cubicBezTo>
                <a:cubicBezTo>
                  <a:pt x="1598115" y="3166310"/>
                  <a:pt x="1630008" y="3163352"/>
                  <a:pt x="1662393" y="3162829"/>
                </a:cubicBezTo>
                <a:close/>
                <a:moveTo>
                  <a:pt x="1118" y="3161219"/>
                </a:moveTo>
                <a:lnTo>
                  <a:pt x="18205" y="3162829"/>
                </a:lnTo>
                <a:cubicBezTo>
                  <a:pt x="50591" y="3163352"/>
                  <a:pt x="82483" y="3166310"/>
                  <a:pt x="113667" y="3171823"/>
                </a:cubicBezTo>
                <a:cubicBezTo>
                  <a:pt x="119243" y="3171407"/>
                  <a:pt x="124571" y="3172348"/>
                  <a:pt x="129879" y="3173350"/>
                </a:cubicBezTo>
                <a:lnTo>
                  <a:pt x="129997" y="3174489"/>
                </a:lnTo>
                <a:cubicBezTo>
                  <a:pt x="488847" y="3233421"/>
                  <a:pt x="769886" y="3511992"/>
                  <a:pt x="820162" y="3862087"/>
                </a:cubicBezTo>
                <a:cubicBezTo>
                  <a:pt x="820330" y="3862140"/>
                  <a:pt x="820499" y="3862145"/>
                  <a:pt x="820668" y="3862150"/>
                </a:cubicBezTo>
                <a:lnTo>
                  <a:pt x="821208" y="3868787"/>
                </a:lnTo>
                <a:cubicBezTo>
                  <a:pt x="826265" y="3898794"/>
                  <a:pt x="828714" y="3929436"/>
                  <a:pt x="828672" y="3960518"/>
                </a:cubicBezTo>
                <a:cubicBezTo>
                  <a:pt x="829984" y="3966104"/>
                  <a:pt x="830043" y="3971728"/>
                  <a:pt x="830043" y="3977366"/>
                </a:cubicBezTo>
                <a:cubicBezTo>
                  <a:pt x="830043" y="3981158"/>
                  <a:pt x="830016" y="3984944"/>
                  <a:pt x="829450" y="3988716"/>
                </a:cubicBezTo>
                <a:lnTo>
                  <a:pt x="828951" y="3988683"/>
                </a:lnTo>
                <a:lnTo>
                  <a:pt x="828925" y="3989174"/>
                </a:lnTo>
                <a:lnTo>
                  <a:pt x="811806" y="3987561"/>
                </a:lnTo>
                <a:cubicBezTo>
                  <a:pt x="779432" y="3987038"/>
                  <a:pt x="747552" y="3984080"/>
                  <a:pt x="716380" y="3978570"/>
                </a:cubicBezTo>
                <a:cubicBezTo>
                  <a:pt x="710803" y="3978986"/>
                  <a:pt x="705474" y="3978045"/>
                  <a:pt x="700163" y="3977042"/>
                </a:cubicBezTo>
                <a:lnTo>
                  <a:pt x="700047" y="3975903"/>
                </a:lnTo>
                <a:cubicBezTo>
                  <a:pt x="341196" y="3916971"/>
                  <a:pt x="60157" y="3638399"/>
                  <a:pt x="9881" y="3288305"/>
                </a:cubicBezTo>
                <a:cubicBezTo>
                  <a:pt x="9714" y="3288253"/>
                  <a:pt x="9545" y="3288248"/>
                  <a:pt x="9376" y="3288243"/>
                </a:cubicBezTo>
                <a:lnTo>
                  <a:pt x="8837" y="3281619"/>
                </a:lnTo>
                <a:cubicBezTo>
                  <a:pt x="3779" y="3251607"/>
                  <a:pt x="1328" y="3220958"/>
                  <a:pt x="1370" y="3189869"/>
                </a:cubicBezTo>
                <a:cubicBezTo>
                  <a:pt x="58" y="3184286"/>
                  <a:pt x="0" y="3178663"/>
                  <a:pt x="0" y="3173027"/>
                </a:cubicBezTo>
                <a:lnTo>
                  <a:pt x="594" y="3161677"/>
                </a:lnTo>
                <a:lnTo>
                  <a:pt x="1092" y="3161709"/>
                </a:lnTo>
                <a:close/>
                <a:moveTo>
                  <a:pt x="7762529" y="2447425"/>
                </a:moveTo>
                <a:cubicBezTo>
                  <a:pt x="7815805" y="2718331"/>
                  <a:pt x="8030648" y="2933128"/>
                  <a:pt x="8305838" y="2992271"/>
                </a:cubicBezTo>
                <a:cubicBezTo>
                  <a:pt x="8252563" y="2721365"/>
                  <a:pt x="8037719" y="2506568"/>
                  <a:pt x="7762529" y="2447425"/>
                </a:cubicBezTo>
                <a:close/>
                <a:moveTo>
                  <a:pt x="7455280" y="2447425"/>
                </a:moveTo>
                <a:cubicBezTo>
                  <a:pt x="7180090" y="2506568"/>
                  <a:pt x="6965246" y="2721365"/>
                  <a:pt x="6911971" y="2992271"/>
                </a:cubicBezTo>
                <a:cubicBezTo>
                  <a:pt x="7187161" y="2933128"/>
                  <a:pt x="7402004" y="2718331"/>
                  <a:pt x="7455280" y="2447425"/>
                </a:cubicBezTo>
                <a:close/>
                <a:moveTo>
                  <a:pt x="6070378" y="2447425"/>
                </a:moveTo>
                <a:cubicBezTo>
                  <a:pt x="6123654" y="2718331"/>
                  <a:pt x="6338497" y="2933128"/>
                  <a:pt x="6613687" y="2992271"/>
                </a:cubicBezTo>
                <a:cubicBezTo>
                  <a:pt x="6560412" y="2721365"/>
                  <a:pt x="6345568" y="2506568"/>
                  <a:pt x="6070378" y="2447425"/>
                </a:cubicBezTo>
                <a:close/>
                <a:moveTo>
                  <a:pt x="5763129" y="2447425"/>
                </a:moveTo>
                <a:cubicBezTo>
                  <a:pt x="5487939" y="2506568"/>
                  <a:pt x="5273095" y="2721365"/>
                  <a:pt x="5219820" y="2992271"/>
                </a:cubicBezTo>
                <a:cubicBezTo>
                  <a:pt x="5495010" y="2933128"/>
                  <a:pt x="5709853" y="2718331"/>
                  <a:pt x="5763129" y="2447425"/>
                </a:cubicBezTo>
                <a:close/>
                <a:moveTo>
                  <a:pt x="4378227" y="2447425"/>
                </a:moveTo>
                <a:cubicBezTo>
                  <a:pt x="4431503" y="2718331"/>
                  <a:pt x="4646346" y="2933128"/>
                  <a:pt x="4921536" y="2992271"/>
                </a:cubicBezTo>
                <a:cubicBezTo>
                  <a:pt x="4868261" y="2721365"/>
                  <a:pt x="4653417" y="2506568"/>
                  <a:pt x="4378227" y="2447425"/>
                </a:cubicBezTo>
                <a:close/>
                <a:moveTo>
                  <a:pt x="4070978" y="2447425"/>
                </a:moveTo>
                <a:cubicBezTo>
                  <a:pt x="3795788" y="2506568"/>
                  <a:pt x="3580944" y="2721365"/>
                  <a:pt x="3527669" y="2992271"/>
                </a:cubicBezTo>
                <a:cubicBezTo>
                  <a:pt x="3802859" y="2933128"/>
                  <a:pt x="4017702" y="2718331"/>
                  <a:pt x="4070978" y="2447425"/>
                </a:cubicBezTo>
                <a:close/>
                <a:moveTo>
                  <a:pt x="2686076" y="2447425"/>
                </a:moveTo>
                <a:cubicBezTo>
                  <a:pt x="2739352" y="2718331"/>
                  <a:pt x="2954195" y="2933128"/>
                  <a:pt x="3229385" y="2992271"/>
                </a:cubicBezTo>
                <a:cubicBezTo>
                  <a:pt x="3176110" y="2721365"/>
                  <a:pt x="2961266" y="2506568"/>
                  <a:pt x="2686076" y="2447425"/>
                </a:cubicBezTo>
                <a:close/>
                <a:moveTo>
                  <a:pt x="2378827" y="2447425"/>
                </a:moveTo>
                <a:cubicBezTo>
                  <a:pt x="2103637" y="2506568"/>
                  <a:pt x="1888793" y="2721365"/>
                  <a:pt x="1835518" y="2992271"/>
                </a:cubicBezTo>
                <a:cubicBezTo>
                  <a:pt x="2110708" y="2933128"/>
                  <a:pt x="2325551" y="2718331"/>
                  <a:pt x="2378827" y="2447425"/>
                </a:cubicBezTo>
                <a:close/>
                <a:moveTo>
                  <a:pt x="993925" y="2447425"/>
                </a:moveTo>
                <a:cubicBezTo>
                  <a:pt x="1047201" y="2718331"/>
                  <a:pt x="1262044" y="2933128"/>
                  <a:pt x="1537234" y="2992271"/>
                </a:cubicBezTo>
                <a:cubicBezTo>
                  <a:pt x="1483959" y="2721365"/>
                  <a:pt x="1269115" y="2506568"/>
                  <a:pt x="993925" y="2447425"/>
                </a:cubicBezTo>
                <a:close/>
                <a:moveTo>
                  <a:pt x="686676" y="2447425"/>
                </a:moveTo>
                <a:cubicBezTo>
                  <a:pt x="411486" y="2506568"/>
                  <a:pt x="196642" y="2721365"/>
                  <a:pt x="143367" y="2992271"/>
                </a:cubicBezTo>
                <a:cubicBezTo>
                  <a:pt x="418557" y="2933128"/>
                  <a:pt x="633400" y="2718331"/>
                  <a:pt x="686676" y="2447425"/>
                </a:cubicBezTo>
                <a:close/>
                <a:moveTo>
                  <a:pt x="9139239" y="2321311"/>
                </a:moveTo>
                <a:lnTo>
                  <a:pt x="9139239" y="2449820"/>
                </a:lnTo>
                <a:lnTo>
                  <a:pt x="9047261" y="2476706"/>
                </a:lnTo>
                <a:cubicBezTo>
                  <a:pt x="8821055" y="2561144"/>
                  <a:pt x="8650738" y="2755228"/>
                  <a:pt x="8604122" y="2992271"/>
                </a:cubicBezTo>
                <a:cubicBezTo>
                  <a:pt x="8844913" y="2940521"/>
                  <a:pt x="9039501" y="2769598"/>
                  <a:pt x="9120077" y="2546190"/>
                </a:cubicBezTo>
                <a:lnTo>
                  <a:pt x="9139239" y="2477003"/>
                </a:lnTo>
                <a:lnTo>
                  <a:pt x="9139239" y="2782562"/>
                </a:lnTo>
                <a:lnTo>
                  <a:pt x="9135069" y="2789374"/>
                </a:lnTo>
                <a:cubicBezTo>
                  <a:pt x="9008919" y="2963003"/>
                  <a:pt x="8815033" y="3086603"/>
                  <a:pt x="8590751" y="3123727"/>
                </a:cubicBezTo>
                <a:lnTo>
                  <a:pt x="8590635" y="3124875"/>
                </a:lnTo>
                <a:cubicBezTo>
                  <a:pt x="8585324" y="3125886"/>
                  <a:pt x="8579995" y="3126834"/>
                  <a:pt x="8574418" y="3126415"/>
                </a:cubicBezTo>
                <a:cubicBezTo>
                  <a:pt x="8543246" y="3131969"/>
                  <a:pt x="8511366" y="3134950"/>
                  <a:pt x="8478991" y="3135477"/>
                </a:cubicBezTo>
                <a:lnTo>
                  <a:pt x="8461873" y="3137103"/>
                </a:lnTo>
                <a:lnTo>
                  <a:pt x="8461847" y="3136608"/>
                </a:lnTo>
                <a:lnTo>
                  <a:pt x="8461348" y="3136641"/>
                </a:lnTo>
                <a:cubicBezTo>
                  <a:pt x="8460782" y="3132839"/>
                  <a:pt x="8460755" y="3129023"/>
                  <a:pt x="8460755" y="3125201"/>
                </a:cubicBezTo>
                <a:cubicBezTo>
                  <a:pt x="8460755" y="3119519"/>
                  <a:pt x="8460814" y="3113850"/>
                  <a:pt x="8462126" y="3108220"/>
                </a:cubicBezTo>
                <a:cubicBezTo>
                  <a:pt x="8462083" y="3076892"/>
                  <a:pt x="8464533" y="3046007"/>
                  <a:pt x="8469590" y="3015763"/>
                </a:cubicBezTo>
                <a:lnTo>
                  <a:pt x="8470130" y="3009073"/>
                </a:lnTo>
                <a:cubicBezTo>
                  <a:pt x="8470299" y="3009068"/>
                  <a:pt x="8470468" y="3009063"/>
                  <a:pt x="8470636" y="3009010"/>
                </a:cubicBezTo>
                <a:cubicBezTo>
                  <a:pt x="8514628" y="2700252"/>
                  <a:pt x="8735297" y="2446688"/>
                  <a:pt x="9030178" y="2348329"/>
                </a:cubicBezTo>
                <a:close/>
                <a:moveTo>
                  <a:pt x="7620280" y="2302594"/>
                </a:moveTo>
                <a:lnTo>
                  <a:pt x="7637367" y="2304217"/>
                </a:lnTo>
                <a:cubicBezTo>
                  <a:pt x="7669753" y="2304744"/>
                  <a:pt x="7701646" y="2307725"/>
                  <a:pt x="7732829" y="2313282"/>
                </a:cubicBezTo>
                <a:cubicBezTo>
                  <a:pt x="7738405" y="2312863"/>
                  <a:pt x="7743733" y="2313811"/>
                  <a:pt x="7749042" y="2314821"/>
                </a:cubicBezTo>
                <a:lnTo>
                  <a:pt x="7749159" y="2315969"/>
                </a:lnTo>
                <a:cubicBezTo>
                  <a:pt x="8108009" y="2375367"/>
                  <a:pt x="8389048" y="2656144"/>
                  <a:pt x="8439324" y="3009010"/>
                </a:cubicBezTo>
                <a:cubicBezTo>
                  <a:pt x="8439492" y="3009063"/>
                  <a:pt x="8439661" y="3009068"/>
                  <a:pt x="8439830" y="3009073"/>
                </a:cubicBezTo>
                <a:lnTo>
                  <a:pt x="8440370" y="3015763"/>
                </a:lnTo>
                <a:cubicBezTo>
                  <a:pt x="8445427" y="3046007"/>
                  <a:pt x="8447877" y="3076892"/>
                  <a:pt x="8447834" y="3108220"/>
                </a:cubicBezTo>
                <a:cubicBezTo>
                  <a:pt x="8449146" y="3113850"/>
                  <a:pt x="8449205" y="3119519"/>
                  <a:pt x="8449205" y="3125201"/>
                </a:cubicBezTo>
                <a:cubicBezTo>
                  <a:pt x="8449205" y="3129023"/>
                  <a:pt x="8449178" y="3132839"/>
                  <a:pt x="8448612" y="3136641"/>
                </a:cubicBezTo>
                <a:lnTo>
                  <a:pt x="8448113" y="3136608"/>
                </a:lnTo>
                <a:lnTo>
                  <a:pt x="8448087" y="3137103"/>
                </a:lnTo>
                <a:lnTo>
                  <a:pt x="8430969" y="3135477"/>
                </a:lnTo>
                <a:cubicBezTo>
                  <a:pt x="8398594" y="3134950"/>
                  <a:pt x="8366714" y="3131969"/>
                  <a:pt x="8335542" y="3126415"/>
                </a:cubicBezTo>
                <a:cubicBezTo>
                  <a:pt x="8329965" y="3126834"/>
                  <a:pt x="8324636" y="3125886"/>
                  <a:pt x="8319325" y="3124875"/>
                </a:cubicBezTo>
                <a:lnTo>
                  <a:pt x="8319209" y="3123727"/>
                </a:lnTo>
                <a:cubicBezTo>
                  <a:pt x="7960358" y="3064328"/>
                  <a:pt x="7679319" y="2783551"/>
                  <a:pt x="7629044" y="2430686"/>
                </a:cubicBezTo>
                <a:cubicBezTo>
                  <a:pt x="7628876" y="2430633"/>
                  <a:pt x="7628708" y="2430628"/>
                  <a:pt x="7628538" y="2430623"/>
                </a:cubicBezTo>
                <a:lnTo>
                  <a:pt x="7628000" y="2423947"/>
                </a:lnTo>
                <a:cubicBezTo>
                  <a:pt x="7622941" y="2393697"/>
                  <a:pt x="7620490" y="2362806"/>
                  <a:pt x="7620533" y="2331471"/>
                </a:cubicBezTo>
                <a:cubicBezTo>
                  <a:pt x="7619221" y="2325843"/>
                  <a:pt x="7619162" y="2320176"/>
                  <a:pt x="7619162" y="2314495"/>
                </a:cubicBezTo>
                <a:lnTo>
                  <a:pt x="7619756" y="2303055"/>
                </a:lnTo>
                <a:lnTo>
                  <a:pt x="7620254" y="2303088"/>
                </a:lnTo>
                <a:close/>
                <a:moveTo>
                  <a:pt x="7597529" y="2302594"/>
                </a:moveTo>
                <a:lnTo>
                  <a:pt x="7597555" y="2303088"/>
                </a:lnTo>
                <a:lnTo>
                  <a:pt x="7598053" y="2303055"/>
                </a:lnTo>
                <a:lnTo>
                  <a:pt x="7598647" y="2314495"/>
                </a:lnTo>
                <a:cubicBezTo>
                  <a:pt x="7598647" y="2320176"/>
                  <a:pt x="7598588" y="2325843"/>
                  <a:pt x="7597276" y="2331471"/>
                </a:cubicBezTo>
                <a:cubicBezTo>
                  <a:pt x="7597319" y="2362806"/>
                  <a:pt x="7594868" y="2393697"/>
                  <a:pt x="7589809" y="2423947"/>
                </a:cubicBezTo>
                <a:lnTo>
                  <a:pt x="7589271" y="2430623"/>
                </a:lnTo>
                <a:cubicBezTo>
                  <a:pt x="7589101" y="2430628"/>
                  <a:pt x="7588933" y="2430633"/>
                  <a:pt x="7588765" y="2430686"/>
                </a:cubicBezTo>
                <a:cubicBezTo>
                  <a:pt x="7538490" y="2783551"/>
                  <a:pt x="7257451" y="3064328"/>
                  <a:pt x="6898600" y="3123727"/>
                </a:cubicBezTo>
                <a:lnTo>
                  <a:pt x="6898484" y="3124875"/>
                </a:lnTo>
                <a:cubicBezTo>
                  <a:pt x="6893173" y="3125886"/>
                  <a:pt x="6887844" y="3126834"/>
                  <a:pt x="6882267" y="3126415"/>
                </a:cubicBezTo>
                <a:cubicBezTo>
                  <a:pt x="6851095" y="3131969"/>
                  <a:pt x="6819215" y="3134950"/>
                  <a:pt x="6786841" y="3135477"/>
                </a:cubicBezTo>
                <a:lnTo>
                  <a:pt x="6769722" y="3137103"/>
                </a:lnTo>
                <a:lnTo>
                  <a:pt x="6769696" y="3136608"/>
                </a:lnTo>
                <a:lnTo>
                  <a:pt x="6769197" y="3136641"/>
                </a:lnTo>
                <a:cubicBezTo>
                  <a:pt x="6768631" y="3132839"/>
                  <a:pt x="6768604" y="3129023"/>
                  <a:pt x="6768604" y="3125201"/>
                </a:cubicBezTo>
                <a:cubicBezTo>
                  <a:pt x="6768604" y="3119519"/>
                  <a:pt x="6768663" y="3113850"/>
                  <a:pt x="6769975" y="3108220"/>
                </a:cubicBezTo>
                <a:cubicBezTo>
                  <a:pt x="6769933" y="3076892"/>
                  <a:pt x="6772382" y="3046007"/>
                  <a:pt x="6777439" y="3015763"/>
                </a:cubicBezTo>
                <a:lnTo>
                  <a:pt x="6777979" y="3009073"/>
                </a:lnTo>
                <a:cubicBezTo>
                  <a:pt x="6778148" y="3009068"/>
                  <a:pt x="6778317" y="3009063"/>
                  <a:pt x="6778485" y="3009010"/>
                </a:cubicBezTo>
                <a:cubicBezTo>
                  <a:pt x="6828761" y="2656144"/>
                  <a:pt x="7109800" y="2375367"/>
                  <a:pt x="7468650" y="2315969"/>
                </a:cubicBezTo>
                <a:lnTo>
                  <a:pt x="7468767" y="2314821"/>
                </a:lnTo>
                <a:cubicBezTo>
                  <a:pt x="7474076" y="2313811"/>
                  <a:pt x="7479404" y="2312863"/>
                  <a:pt x="7484980" y="2313282"/>
                </a:cubicBezTo>
                <a:cubicBezTo>
                  <a:pt x="7516163" y="2307725"/>
                  <a:pt x="7548056" y="2304744"/>
                  <a:pt x="7580442" y="2304217"/>
                </a:cubicBezTo>
                <a:close/>
                <a:moveTo>
                  <a:pt x="5928129" y="2302594"/>
                </a:moveTo>
                <a:lnTo>
                  <a:pt x="5945217" y="2304217"/>
                </a:lnTo>
                <a:cubicBezTo>
                  <a:pt x="5977602" y="2304744"/>
                  <a:pt x="6009495" y="2307725"/>
                  <a:pt x="6040678" y="2313282"/>
                </a:cubicBezTo>
                <a:cubicBezTo>
                  <a:pt x="6046254" y="2312863"/>
                  <a:pt x="6051582" y="2313811"/>
                  <a:pt x="6056891" y="2314821"/>
                </a:cubicBezTo>
                <a:lnTo>
                  <a:pt x="6057008" y="2315969"/>
                </a:lnTo>
                <a:cubicBezTo>
                  <a:pt x="6415858" y="2375367"/>
                  <a:pt x="6696897" y="2656144"/>
                  <a:pt x="6747174" y="3009010"/>
                </a:cubicBezTo>
                <a:cubicBezTo>
                  <a:pt x="6747341" y="3009063"/>
                  <a:pt x="6747511" y="3009068"/>
                  <a:pt x="6747679" y="3009073"/>
                </a:cubicBezTo>
                <a:lnTo>
                  <a:pt x="6748220" y="3015763"/>
                </a:lnTo>
                <a:cubicBezTo>
                  <a:pt x="6753276" y="3046007"/>
                  <a:pt x="6755726" y="3076892"/>
                  <a:pt x="6755684" y="3108220"/>
                </a:cubicBezTo>
                <a:cubicBezTo>
                  <a:pt x="6756996" y="3113850"/>
                  <a:pt x="6757054" y="3119519"/>
                  <a:pt x="6757054" y="3125201"/>
                </a:cubicBezTo>
                <a:cubicBezTo>
                  <a:pt x="6757054" y="3129023"/>
                  <a:pt x="6757027" y="3132839"/>
                  <a:pt x="6756461" y="3136641"/>
                </a:cubicBezTo>
                <a:lnTo>
                  <a:pt x="6755962" y="3136608"/>
                </a:lnTo>
                <a:lnTo>
                  <a:pt x="6755936" y="3137103"/>
                </a:lnTo>
                <a:lnTo>
                  <a:pt x="6738818" y="3135477"/>
                </a:lnTo>
                <a:cubicBezTo>
                  <a:pt x="6706444" y="3134950"/>
                  <a:pt x="6674563" y="3131969"/>
                  <a:pt x="6643391" y="3126415"/>
                </a:cubicBezTo>
                <a:cubicBezTo>
                  <a:pt x="6637814" y="3126834"/>
                  <a:pt x="6632485" y="3125886"/>
                  <a:pt x="6627175" y="3124875"/>
                </a:cubicBezTo>
                <a:lnTo>
                  <a:pt x="6627059" y="3123727"/>
                </a:lnTo>
                <a:cubicBezTo>
                  <a:pt x="6268207" y="3064328"/>
                  <a:pt x="5987168" y="2783551"/>
                  <a:pt x="5936893" y="2430686"/>
                </a:cubicBezTo>
                <a:cubicBezTo>
                  <a:pt x="5936725" y="2430633"/>
                  <a:pt x="5936557" y="2430628"/>
                  <a:pt x="5936387" y="2430623"/>
                </a:cubicBezTo>
                <a:lnTo>
                  <a:pt x="5935849" y="2423947"/>
                </a:lnTo>
                <a:cubicBezTo>
                  <a:pt x="5930790" y="2393697"/>
                  <a:pt x="5928340" y="2362806"/>
                  <a:pt x="5928382" y="2331471"/>
                </a:cubicBezTo>
                <a:cubicBezTo>
                  <a:pt x="5927070" y="2325843"/>
                  <a:pt x="5927011" y="2320176"/>
                  <a:pt x="5927011" y="2314495"/>
                </a:cubicBezTo>
                <a:lnTo>
                  <a:pt x="5927605" y="2303055"/>
                </a:lnTo>
                <a:lnTo>
                  <a:pt x="5928103" y="2303088"/>
                </a:lnTo>
                <a:close/>
                <a:moveTo>
                  <a:pt x="5905378" y="2302594"/>
                </a:moveTo>
                <a:lnTo>
                  <a:pt x="5905404" y="2303088"/>
                </a:lnTo>
                <a:lnTo>
                  <a:pt x="5905902" y="2303055"/>
                </a:lnTo>
                <a:lnTo>
                  <a:pt x="5906496" y="2314495"/>
                </a:lnTo>
                <a:cubicBezTo>
                  <a:pt x="5906496" y="2320176"/>
                  <a:pt x="5906438" y="2325843"/>
                  <a:pt x="5905126" y="2331471"/>
                </a:cubicBezTo>
                <a:cubicBezTo>
                  <a:pt x="5905168" y="2362806"/>
                  <a:pt x="5902717" y="2393697"/>
                  <a:pt x="5897659" y="2423947"/>
                </a:cubicBezTo>
                <a:lnTo>
                  <a:pt x="5897120" y="2430623"/>
                </a:lnTo>
                <a:cubicBezTo>
                  <a:pt x="5896951" y="2430628"/>
                  <a:pt x="5896782" y="2430633"/>
                  <a:pt x="5896615" y="2430686"/>
                </a:cubicBezTo>
                <a:cubicBezTo>
                  <a:pt x="5846339" y="2783551"/>
                  <a:pt x="5565300" y="3064328"/>
                  <a:pt x="5206449" y="3123727"/>
                </a:cubicBezTo>
                <a:lnTo>
                  <a:pt x="5206334" y="3124875"/>
                </a:lnTo>
                <a:cubicBezTo>
                  <a:pt x="5201022" y="3125886"/>
                  <a:pt x="5195693" y="3126834"/>
                  <a:pt x="5190116" y="3126415"/>
                </a:cubicBezTo>
                <a:cubicBezTo>
                  <a:pt x="5158944" y="3131969"/>
                  <a:pt x="5127065" y="3134950"/>
                  <a:pt x="5094690" y="3135477"/>
                </a:cubicBezTo>
                <a:lnTo>
                  <a:pt x="5077571" y="3137103"/>
                </a:lnTo>
                <a:lnTo>
                  <a:pt x="5077545" y="3136608"/>
                </a:lnTo>
                <a:lnTo>
                  <a:pt x="5077046" y="3136641"/>
                </a:lnTo>
                <a:cubicBezTo>
                  <a:pt x="5076480" y="3132839"/>
                  <a:pt x="5076453" y="3129023"/>
                  <a:pt x="5076453" y="3125201"/>
                </a:cubicBezTo>
                <a:cubicBezTo>
                  <a:pt x="5076453" y="3119519"/>
                  <a:pt x="5076512" y="3113850"/>
                  <a:pt x="5077824" y="3108220"/>
                </a:cubicBezTo>
                <a:cubicBezTo>
                  <a:pt x="5077782" y="3076892"/>
                  <a:pt x="5080231" y="3046007"/>
                  <a:pt x="5085288" y="3015763"/>
                </a:cubicBezTo>
                <a:lnTo>
                  <a:pt x="5085828" y="3009073"/>
                </a:lnTo>
                <a:cubicBezTo>
                  <a:pt x="5085997" y="3009068"/>
                  <a:pt x="5086166" y="3009063"/>
                  <a:pt x="5086334" y="3009010"/>
                </a:cubicBezTo>
                <a:cubicBezTo>
                  <a:pt x="5136610" y="2656144"/>
                  <a:pt x="5417649" y="2375367"/>
                  <a:pt x="5776501" y="2315969"/>
                </a:cubicBezTo>
                <a:lnTo>
                  <a:pt x="5776617" y="2314821"/>
                </a:lnTo>
                <a:cubicBezTo>
                  <a:pt x="5781926" y="2313811"/>
                  <a:pt x="5787253" y="2312863"/>
                  <a:pt x="5792829" y="2313282"/>
                </a:cubicBezTo>
                <a:cubicBezTo>
                  <a:pt x="5824013" y="2307725"/>
                  <a:pt x="5855905" y="2304744"/>
                  <a:pt x="5888291" y="2304217"/>
                </a:cubicBezTo>
                <a:close/>
                <a:moveTo>
                  <a:pt x="4235979" y="2302594"/>
                </a:moveTo>
                <a:lnTo>
                  <a:pt x="4253065" y="2304217"/>
                </a:lnTo>
                <a:cubicBezTo>
                  <a:pt x="4285451" y="2304744"/>
                  <a:pt x="4317343" y="2307725"/>
                  <a:pt x="4348528" y="2313282"/>
                </a:cubicBezTo>
                <a:cubicBezTo>
                  <a:pt x="4354104" y="2312863"/>
                  <a:pt x="4359431" y="2313811"/>
                  <a:pt x="4364739" y="2314821"/>
                </a:cubicBezTo>
                <a:lnTo>
                  <a:pt x="4364856" y="2315969"/>
                </a:lnTo>
                <a:cubicBezTo>
                  <a:pt x="4723707" y="2375367"/>
                  <a:pt x="5004746" y="2656144"/>
                  <a:pt x="5055022" y="3009010"/>
                </a:cubicBezTo>
                <a:cubicBezTo>
                  <a:pt x="5055190" y="3009063"/>
                  <a:pt x="5055359" y="3009068"/>
                  <a:pt x="5055528" y="3009073"/>
                </a:cubicBezTo>
                <a:lnTo>
                  <a:pt x="5056068" y="3015763"/>
                </a:lnTo>
                <a:cubicBezTo>
                  <a:pt x="5061125" y="3046007"/>
                  <a:pt x="5063574" y="3076892"/>
                  <a:pt x="5063532" y="3108220"/>
                </a:cubicBezTo>
                <a:cubicBezTo>
                  <a:pt x="5064844" y="3113850"/>
                  <a:pt x="5064903" y="3119519"/>
                  <a:pt x="5064903" y="3125201"/>
                </a:cubicBezTo>
                <a:cubicBezTo>
                  <a:pt x="5064903" y="3129023"/>
                  <a:pt x="5064876" y="3132839"/>
                  <a:pt x="5064310" y="3136641"/>
                </a:cubicBezTo>
                <a:lnTo>
                  <a:pt x="5063811" y="3136608"/>
                </a:lnTo>
                <a:lnTo>
                  <a:pt x="5063785" y="3137103"/>
                </a:lnTo>
                <a:lnTo>
                  <a:pt x="5046666" y="3135477"/>
                </a:lnTo>
                <a:cubicBezTo>
                  <a:pt x="5014292" y="3134950"/>
                  <a:pt x="4982412" y="3131969"/>
                  <a:pt x="4951241" y="3126415"/>
                </a:cubicBezTo>
                <a:cubicBezTo>
                  <a:pt x="4945663" y="3126834"/>
                  <a:pt x="4940334" y="3125886"/>
                  <a:pt x="4935023" y="3124875"/>
                </a:cubicBezTo>
                <a:lnTo>
                  <a:pt x="4934907" y="3123727"/>
                </a:lnTo>
                <a:cubicBezTo>
                  <a:pt x="4576056" y="3064328"/>
                  <a:pt x="4295017" y="2783551"/>
                  <a:pt x="4244741" y="2430686"/>
                </a:cubicBezTo>
                <a:cubicBezTo>
                  <a:pt x="4244574" y="2430633"/>
                  <a:pt x="4244405" y="2430628"/>
                  <a:pt x="4244236" y="2430623"/>
                </a:cubicBezTo>
                <a:lnTo>
                  <a:pt x="4243697" y="2423947"/>
                </a:lnTo>
                <a:cubicBezTo>
                  <a:pt x="4238639" y="2393697"/>
                  <a:pt x="4236188" y="2362806"/>
                  <a:pt x="4236230" y="2331471"/>
                </a:cubicBezTo>
                <a:cubicBezTo>
                  <a:pt x="4234918" y="2325843"/>
                  <a:pt x="4234860" y="2320176"/>
                  <a:pt x="4234860" y="2314495"/>
                </a:cubicBezTo>
                <a:lnTo>
                  <a:pt x="4235454" y="2303055"/>
                </a:lnTo>
                <a:lnTo>
                  <a:pt x="4235952" y="2303088"/>
                </a:lnTo>
                <a:close/>
                <a:moveTo>
                  <a:pt x="4213227" y="2302594"/>
                </a:moveTo>
                <a:lnTo>
                  <a:pt x="4213253" y="2303088"/>
                </a:lnTo>
                <a:lnTo>
                  <a:pt x="4213751" y="2303055"/>
                </a:lnTo>
                <a:lnTo>
                  <a:pt x="4214345" y="2314495"/>
                </a:lnTo>
                <a:cubicBezTo>
                  <a:pt x="4214345" y="2320176"/>
                  <a:pt x="4214286" y="2325843"/>
                  <a:pt x="4212974" y="2331471"/>
                </a:cubicBezTo>
                <a:cubicBezTo>
                  <a:pt x="4213016" y="2362806"/>
                  <a:pt x="4210566" y="2393697"/>
                  <a:pt x="4205507" y="2423947"/>
                </a:cubicBezTo>
                <a:lnTo>
                  <a:pt x="4204969" y="2430623"/>
                </a:lnTo>
                <a:cubicBezTo>
                  <a:pt x="4204799" y="2430628"/>
                  <a:pt x="4204631" y="2430633"/>
                  <a:pt x="4204463" y="2430686"/>
                </a:cubicBezTo>
                <a:cubicBezTo>
                  <a:pt x="4154188" y="2783551"/>
                  <a:pt x="3873149" y="3064328"/>
                  <a:pt x="3514297" y="3123727"/>
                </a:cubicBezTo>
                <a:lnTo>
                  <a:pt x="3514181" y="3124875"/>
                </a:lnTo>
                <a:cubicBezTo>
                  <a:pt x="3508871" y="3125886"/>
                  <a:pt x="3503542" y="3126834"/>
                  <a:pt x="3497965" y="3126415"/>
                </a:cubicBezTo>
                <a:cubicBezTo>
                  <a:pt x="3466793" y="3131969"/>
                  <a:pt x="3434912" y="3134950"/>
                  <a:pt x="3402538" y="3135477"/>
                </a:cubicBezTo>
                <a:lnTo>
                  <a:pt x="3385420" y="3137103"/>
                </a:lnTo>
                <a:lnTo>
                  <a:pt x="3385394" y="3136608"/>
                </a:lnTo>
                <a:lnTo>
                  <a:pt x="3384895" y="3136641"/>
                </a:lnTo>
                <a:cubicBezTo>
                  <a:pt x="3384329" y="3132839"/>
                  <a:pt x="3384302" y="3129023"/>
                  <a:pt x="3384302" y="3125201"/>
                </a:cubicBezTo>
                <a:cubicBezTo>
                  <a:pt x="3384302" y="3119519"/>
                  <a:pt x="3384360" y="3113850"/>
                  <a:pt x="3385672" y="3108220"/>
                </a:cubicBezTo>
                <a:cubicBezTo>
                  <a:pt x="3385630" y="3076892"/>
                  <a:pt x="3388080" y="3046007"/>
                  <a:pt x="3393136" y="3015763"/>
                </a:cubicBezTo>
                <a:lnTo>
                  <a:pt x="3393677" y="3009073"/>
                </a:lnTo>
                <a:cubicBezTo>
                  <a:pt x="3393845" y="3009068"/>
                  <a:pt x="3394015" y="3009063"/>
                  <a:pt x="3394182" y="3009010"/>
                </a:cubicBezTo>
                <a:cubicBezTo>
                  <a:pt x="3444459" y="2656144"/>
                  <a:pt x="3725498" y="2375367"/>
                  <a:pt x="4084348" y="2315969"/>
                </a:cubicBezTo>
                <a:lnTo>
                  <a:pt x="4084465" y="2314821"/>
                </a:lnTo>
                <a:cubicBezTo>
                  <a:pt x="4089774" y="2313811"/>
                  <a:pt x="4095102" y="2312863"/>
                  <a:pt x="4100678" y="2313282"/>
                </a:cubicBezTo>
                <a:cubicBezTo>
                  <a:pt x="4131861" y="2307725"/>
                  <a:pt x="4163754" y="2304744"/>
                  <a:pt x="4196139" y="2304217"/>
                </a:cubicBezTo>
                <a:close/>
                <a:moveTo>
                  <a:pt x="2543827" y="2302594"/>
                </a:moveTo>
                <a:lnTo>
                  <a:pt x="2560914" y="2304217"/>
                </a:lnTo>
                <a:cubicBezTo>
                  <a:pt x="2593300" y="2304744"/>
                  <a:pt x="2625192" y="2307725"/>
                  <a:pt x="2656376" y="2313282"/>
                </a:cubicBezTo>
                <a:cubicBezTo>
                  <a:pt x="2661952" y="2312863"/>
                  <a:pt x="2667280" y="2313811"/>
                  <a:pt x="2672588" y="2314821"/>
                </a:cubicBezTo>
                <a:lnTo>
                  <a:pt x="2672706" y="2315969"/>
                </a:lnTo>
                <a:cubicBezTo>
                  <a:pt x="3031556" y="2375367"/>
                  <a:pt x="3312595" y="2656144"/>
                  <a:pt x="3362871" y="3009010"/>
                </a:cubicBezTo>
                <a:cubicBezTo>
                  <a:pt x="3363039" y="3009063"/>
                  <a:pt x="3363208" y="3009068"/>
                  <a:pt x="3363377" y="3009073"/>
                </a:cubicBezTo>
                <a:lnTo>
                  <a:pt x="3363917" y="3015763"/>
                </a:lnTo>
                <a:cubicBezTo>
                  <a:pt x="3368974" y="3046007"/>
                  <a:pt x="3371423" y="3076892"/>
                  <a:pt x="3371381" y="3108220"/>
                </a:cubicBezTo>
                <a:cubicBezTo>
                  <a:pt x="3372693" y="3113850"/>
                  <a:pt x="3372752" y="3119519"/>
                  <a:pt x="3372752" y="3125201"/>
                </a:cubicBezTo>
                <a:cubicBezTo>
                  <a:pt x="3372752" y="3129023"/>
                  <a:pt x="3372725" y="3132839"/>
                  <a:pt x="3372159" y="3136641"/>
                </a:cubicBezTo>
                <a:lnTo>
                  <a:pt x="3371660" y="3136608"/>
                </a:lnTo>
                <a:lnTo>
                  <a:pt x="3371634" y="3137103"/>
                </a:lnTo>
                <a:lnTo>
                  <a:pt x="3354515" y="3135477"/>
                </a:lnTo>
                <a:cubicBezTo>
                  <a:pt x="3322141" y="3134950"/>
                  <a:pt x="3290261" y="3131969"/>
                  <a:pt x="3259089" y="3126415"/>
                </a:cubicBezTo>
                <a:cubicBezTo>
                  <a:pt x="3253512" y="3126834"/>
                  <a:pt x="3248183" y="3125886"/>
                  <a:pt x="3242872" y="3124875"/>
                </a:cubicBezTo>
                <a:lnTo>
                  <a:pt x="3242756" y="3123727"/>
                </a:lnTo>
                <a:cubicBezTo>
                  <a:pt x="2883905" y="3064328"/>
                  <a:pt x="2602866" y="2783551"/>
                  <a:pt x="2552590" y="2430686"/>
                </a:cubicBezTo>
                <a:cubicBezTo>
                  <a:pt x="2552423" y="2430633"/>
                  <a:pt x="2552254" y="2430628"/>
                  <a:pt x="2552085" y="2430623"/>
                </a:cubicBezTo>
                <a:lnTo>
                  <a:pt x="2551547" y="2423947"/>
                </a:lnTo>
                <a:cubicBezTo>
                  <a:pt x="2546488" y="2393697"/>
                  <a:pt x="2544037" y="2362806"/>
                  <a:pt x="2544079" y="2331471"/>
                </a:cubicBezTo>
                <a:cubicBezTo>
                  <a:pt x="2542767" y="2325843"/>
                  <a:pt x="2542709" y="2320176"/>
                  <a:pt x="2542709" y="2314495"/>
                </a:cubicBezTo>
                <a:lnTo>
                  <a:pt x="2543303" y="2303055"/>
                </a:lnTo>
                <a:lnTo>
                  <a:pt x="2543801" y="2303088"/>
                </a:lnTo>
                <a:close/>
                <a:moveTo>
                  <a:pt x="2521076" y="2302594"/>
                </a:moveTo>
                <a:lnTo>
                  <a:pt x="2521102" y="2303088"/>
                </a:lnTo>
                <a:lnTo>
                  <a:pt x="2521600" y="2303055"/>
                </a:lnTo>
                <a:lnTo>
                  <a:pt x="2522194" y="2314495"/>
                </a:lnTo>
                <a:cubicBezTo>
                  <a:pt x="2522194" y="2320176"/>
                  <a:pt x="2522135" y="2325843"/>
                  <a:pt x="2520823" y="2331471"/>
                </a:cubicBezTo>
                <a:cubicBezTo>
                  <a:pt x="2520865" y="2362806"/>
                  <a:pt x="2518415" y="2393697"/>
                  <a:pt x="2513356" y="2423947"/>
                </a:cubicBezTo>
                <a:lnTo>
                  <a:pt x="2512818" y="2430623"/>
                </a:lnTo>
                <a:cubicBezTo>
                  <a:pt x="2512648" y="2430628"/>
                  <a:pt x="2512480" y="2430633"/>
                  <a:pt x="2512312" y="2430686"/>
                </a:cubicBezTo>
                <a:cubicBezTo>
                  <a:pt x="2462037" y="2783551"/>
                  <a:pt x="2180998" y="3064328"/>
                  <a:pt x="1822147" y="3123727"/>
                </a:cubicBezTo>
                <a:lnTo>
                  <a:pt x="1822030" y="3124875"/>
                </a:lnTo>
                <a:cubicBezTo>
                  <a:pt x="1816720" y="3125886"/>
                  <a:pt x="1811391" y="3126834"/>
                  <a:pt x="1805814" y="3126415"/>
                </a:cubicBezTo>
                <a:cubicBezTo>
                  <a:pt x="1774642" y="3131969"/>
                  <a:pt x="1742762" y="3134950"/>
                  <a:pt x="1710387" y="3135477"/>
                </a:cubicBezTo>
                <a:lnTo>
                  <a:pt x="1693269" y="3137103"/>
                </a:lnTo>
                <a:lnTo>
                  <a:pt x="1693243" y="3136608"/>
                </a:lnTo>
                <a:lnTo>
                  <a:pt x="1692744" y="3136641"/>
                </a:lnTo>
                <a:cubicBezTo>
                  <a:pt x="1692178" y="3132839"/>
                  <a:pt x="1692151" y="3129023"/>
                  <a:pt x="1692151" y="3125201"/>
                </a:cubicBezTo>
                <a:cubicBezTo>
                  <a:pt x="1692151" y="3119519"/>
                  <a:pt x="1692209" y="3113850"/>
                  <a:pt x="1693521" y="3108220"/>
                </a:cubicBezTo>
                <a:cubicBezTo>
                  <a:pt x="1693479" y="3076892"/>
                  <a:pt x="1695929" y="3046007"/>
                  <a:pt x="1700985" y="3015763"/>
                </a:cubicBezTo>
                <a:lnTo>
                  <a:pt x="1701526" y="3009073"/>
                </a:lnTo>
                <a:cubicBezTo>
                  <a:pt x="1701694" y="3009068"/>
                  <a:pt x="1701864" y="3009063"/>
                  <a:pt x="1702031" y="3009010"/>
                </a:cubicBezTo>
                <a:cubicBezTo>
                  <a:pt x="1752308" y="2656144"/>
                  <a:pt x="2033347" y="2375367"/>
                  <a:pt x="2392197" y="2315969"/>
                </a:cubicBezTo>
                <a:lnTo>
                  <a:pt x="2392314" y="2314821"/>
                </a:lnTo>
                <a:cubicBezTo>
                  <a:pt x="2397623" y="2313811"/>
                  <a:pt x="2402951" y="2312863"/>
                  <a:pt x="2408527" y="2313282"/>
                </a:cubicBezTo>
                <a:cubicBezTo>
                  <a:pt x="2439710" y="2307725"/>
                  <a:pt x="2471603" y="2304744"/>
                  <a:pt x="2503988" y="2304217"/>
                </a:cubicBezTo>
                <a:close/>
                <a:moveTo>
                  <a:pt x="851676" y="2302594"/>
                </a:moveTo>
                <a:lnTo>
                  <a:pt x="868763" y="2304217"/>
                </a:lnTo>
                <a:cubicBezTo>
                  <a:pt x="901149" y="2304744"/>
                  <a:pt x="933041" y="2307725"/>
                  <a:pt x="964225" y="2313282"/>
                </a:cubicBezTo>
                <a:cubicBezTo>
                  <a:pt x="969801" y="2312863"/>
                  <a:pt x="975129" y="2313811"/>
                  <a:pt x="980437" y="2314821"/>
                </a:cubicBezTo>
                <a:lnTo>
                  <a:pt x="980555" y="2315969"/>
                </a:lnTo>
                <a:cubicBezTo>
                  <a:pt x="1339405" y="2375367"/>
                  <a:pt x="1620444" y="2656144"/>
                  <a:pt x="1670720" y="3009010"/>
                </a:cubicBezTo>
                <a:cubicBezTo>
                  <a:pt x="1670888" y="3009063"/>
                  <a:pt x="1671057" y="3009068"/>
                  <a:pt x="1671226" y="3009073"/>
                </a:cubicBezTo>
                <a:lnTo>
                  <a:pt x="1671766" y="3015763"/>
                </a:lnTo>
                <a:cubicBezTo>
                  <a:pt x="1676823" y="3046007"/>
                  <a:pt x="1679272" y="3076892"/>
                  <a:pt x="1679230" y="3108220"/>
                </a:cubicBezTo>
                <a:cubicBezTo>
                  <a:pt x="1680542" y="3113850"/>
                  <a:pt x="1680601" y="3119519"/>
                  <a:pt x="1680601" y="3125201"/>
                </a:cubicBezTo>
                <a:cubicBezTo>
                  <a:pt x="1680601" y="3129023"/>
                  <a:pt x="1680574" y="3132839"/>
                  <a:pt x="1680008" y="3136641"/>
                </a:cubicBezTo>
                <a:lnTo>
                  <a:pt x="1679509" y="3136608"/>
                </a:lnTo>
                <a:lnTo>
                  <a:pt x="1679483" y="3137103"/>
                </a:lnTo>
                <a:lnTo>
                  <a:pt x="1662364" y="3135477"/>
                </a:lnTo>
                <a:cubicBezTo>
                  <a:pt x="1629990" y="3134950"/>
                  <a:pt x="1598110" y="3131969"/>
                  <a:pt x="1566938" y="3126415"/>
                </a:cubicBezTo>
                <a:cubicBezTo>
                  <a:pt x="1561361" y="3126834"/>
                  <a:pt x="1556032" y="3125886"/>
                  <a:pt x="1550721" y="3124875"/>
                </a:cubicBezTo>
                <a:lnTo>
                  <a:pt x="1550605" y="3123727"/>
                </a:lnTo>
                <a:cubicBezTo>
                  <a:pt x="1191754" y="3064328"/>
                  <a:pt x="910715" y="2783551"/>
                  <a:pt x="860439" y="2430686"/>
                </a:cubicBezTo>
                <a:cubicBezTo>
                  <a:pt x="860272" y="2430633"/>
                  <a:pt x="860103" y="2430628"/>
                  <a:pt x="859934" y="2430623"/>
                </a:cubicBezTo>
                <a:lnTo>
                  <a:pt x="859396" y="2423947"/>
                </a:lnTo>
                <a:cubicBezTo>
                  <a:pt x="854337" y="2393697"/>
                  <a:pt x="851886" y="2362806"/>
                  <a:pt x="851928" y="2331471"/>
                </a:cubicBezTo>
                <a:cubicBezTo>
                  <a:pt x="850616" y="2325843"/>
                  <a:pt x="850558" y="2320176"/>
                  <a:pt x="850558" y="2314495"/>
                </a:cubicBezTo>
                <a:lnTo>
                  <a:pt x="851152" y="2303055"/>
                </a:lnTo>
                <a:lnTo>
                  <a:pt x="851650" y="2303088"/>
                </a:lnTo>
                <a:close/>
                <a:moveTo>
                  <a:pt x="828925" y="2302594"/>
                </a:moveTo>
                <a:lnTo>
                  <a:pt x="828951" y="2303088"/>
                </a:lnTo>
                <a:lnTo>
                  <a:pt x="829449" y="2303055"/>
                </a:lnTo>
                <a:lnTo>
                  <a:pt x="830043" y="2314495"/>
                </a:lnTo>
                <a:cubicBezTo>
                  <a:pt x="830043" y="2320176"/>
                  <a:pt x="829984" y="2325843"/>
                  <a:pt x="828672" y="2331471"/>
                </a:cubicBezTo>
                <a:cubicBezTo>
                  <a:pt x="828714" y="2362806"/>
                  <a:pt x="826264" y="2393697"/>
                  <a:pt x="821205" y="2423947"/>
                </a:cubicBezTo>
                <a:lnTo>
                  <a:pt x="820667" y="2430623"/>
                </a:lnTo>
                <a:cubicBezTo>
                  <a:pt x="820497" y="2430628"/>
                  <a:pt x="820329" y="2430633"/>
                  <a:pt x="820161" y="2430686"/>
                </a:cubicBezTo>
                <a:cubicBezTo>
                  <a:pt x="769886" y="2783551"/>
                  <a:pt x="488847" y="3064328"/>
                  <a:pt x="129995" y="3123727"/>
                </a:cubicBezTo>
                <a:lnTo>
                  <a:pt x="129879" y="3124875"/>
                </a:lnTo>
                <a:cubicBezTo>
                  <a:pt x="124569" y="3125886"/>
                  <a:pt x="119240" y="3126834"/>
                  <a:pt x="113663" y="3126415"/>
                </a:cubicBezTo>
                <a:cubicBezTo>
                  <a:pt x="82491" y="3131969"/>
                  <a:pt x="50611" y="3134950"/>
                  <a:pt x="18236" y="3135477"/>
                </a:cubicBezTo>
                <a:lnTo>
                  <a:pt x="1118" y="3137103"/>
                </a:lnTo>
                <a:lnTo>
                  <a:pt x="1092" y="3136608"/>
                </a:lnTo>
                <a:lnTo>
                  <a:pt x="593" y="3136641"/>
                </a:lnTo>
                <a:cubicBezTo>
                  <a:pt x="27" y="3132839"/>
                  <a:pt x="0" y="3129023"/>
                  <a:pt x="0" y="3125201"/>
                </a:cubicBezTo>
                <a:cubicBezTo>
                  <a:pt x="0" y="3119519"/>
                  <a:pt x="58" y="3113850"/>
                  <a:pt x="1370" y="3108220"/>
                </a:cubicBezTo>
                <a:cubicBezTo>
                  <a:pt x="1328" y="3076892"/>
                  <a:pt x="3778" y="3046007"/>
                  <a:pt x="8835" y="3015763"/>
                </a:cubicBezTo>
                <a:lnTo>
                  <a:pt x="9375" y="3009073"/>
                </a:lnTo>
                <a:cubicBezTo>
                  <a:pt x="9543" y="3009068"/>
                  <a:pt x="9713" y="3009063"/>
                  <a:pt x="9880" y="3009010"/>
                </a:cubicBezTo>
                <a:cubicBezTo>
                  <a:pt x="60157" y="2656144"/>
                  <a:pt x="341196" y="2375367"/>
                  <a:pt x="700046" y="2315969"/>
                </a:cubicBezTo>
                <a:lnTo>
                  <a:pt x="700163" y="2314821"/>
                </a:lnTo>
                <a:cubicBezTo>
                  <a:pt x="705472" y="2313811"/>
                  <a:pt x="710800" y="2312863"/>
                  <a:pt x="716376" y="2313282"/>
                </a:cubicBezTo>
                <a:cubicBezTo>
                  <a:pt x="747559" y="2307725"/>
                  <a:pt x="779452" y="2304744"/>
                  <a:pt x="811837" y="2304217"/>
                </a:cubicBezTo>
                <a:close/>
                <a:moveTo>
                  <a:pt x="8305836" y="1608087"/>
                </a:moveTo>
                <a:cubicBezTo>
                  <a:pt x="8030646" y="1666766"/>
                  <a:pt x="7815802" y="1879876"/>
                  <a:pt x="7762527" y="2148655"/>
                </a:cubicBezTo>
                <a:cubicBezTo>
                  <a:pt x="8037717" y="2089976"/>
                  <a:pt x="8252560" y="1876866"/>
                  <a:pt x="8305836" y="1608087"/>
                </a:cubicBezTo>
                <a:close/>
                <a:moveTo>
                  <a:pt x="6911971" y="1608087"/>
                </a:moveTo>
                <a:cubicBezTo>
                  <a:pt x="6965247" y="1876866"/>
                  <a:pt x="7180090" y="2089976"/>
                  <a:pt x="7455280" y="2148655"/>
                </a:cubicBezTo>
                <a:cubicBezTo>
                  <a:pt x="7402005" y="1879876"/>
                  <a:pt x="7187161" y="1666766"/>
                  <a:pt x="6911971" y="1608087"/>
                </a:cubicBezTo>
                <a:close/>
                <a:moveTo>
                  <a:pt x="6613685" y="1608087"/>
                </a:moveTo>
                <a:cubicBezTo>
                  <a:pt x="6338495" y="1666766"/>
                  <a:pt x="6123651" y="1879876"/>
                  <a:pt x="6070376" y="2148655"/>
                </a:cubicBezTo>
                <a:cubicBezTo>
                  <a:pt x="6345566" y="2089976"/>
                  <a:pt x="6560409" y="1876866"/>
                  <a:pt x="6613685" y="1608087"/>
                </a:cubicBezTo>
                <a:close/>
                <a:moveTo>
                  <a:pt x="5219820" y="1608087"/>
                </a:moveTo>
                <a:cubicBezTo>
                  <a:pt x="5273096" y="1876866"/>
                  <a:pt x="5487939" y="2089976"/>
                  <a:pt x="5763129" y="2148655"/>
                </a:cubicBezTo>
                <a:cubicBezTo>
                  <a:pt x="5709854" y="1879876"/>
                  <a:pt x="5495010" y="1666766"/>
                  <a:pt x="5219820" y="1608087"/>
                </a:cubicBezTo>
                <a:close/>
                <a:moveTo>
                  <a:pt x="4921534" y="1608087"/>
                </a:moveTo>
                <a:cubicBezTo>
                  <a:pt x="4646344" y="1666766"/>
                  <a:pt x="4431500" y="1879876"/>
                  <a:pt x="4378225" y="2148655"/>
                </a:cubicBezTo>
                <a:cubicBezTo>
                  <a:pt x="4653415" y="2089976"/>
                  <a:pt x="4868259" y="1876866"/>
                  <a:pt x="4921534" y="1608087"/>
                </a:cubicBezTo>
                <a:close/>
                <a:moveTo>
                  <a:pt x="3527669" y="1608087"/>
                </a:moveTo>
                <a:cubicBezTo>
                  <a:pt x="3580945" y="1876866"/>
                  <a:pt x="3795788" y="2089976"/>
                  <a:pt x="4070978" y="2148655"/>
                </a:cubicBezTo>
                <a:cubicBezTo>
                  <a:pt x="4017703" y="1879876"/>
                  <a:pt x="3802859" y="1666766"/>
                  <a:pt x="3527669" y="1608087"/>
                </a:cubicBezTo>
                <a:close/>
                <a:moveTo>
                  <a:pt x="3229383" y="1608087"/>
                </a:moveTo>
                <a:cubicBezTo>
                  <a:pt x="2954193" y="1666766"/>
                  <a:pt x="2739349" y="1879876"/>
                  <a:pt x="2686074" y="2148655"/>
                </a:cubicBezTo>
                <a:cubicBezTo>
                  <a:pt x="2961264" y="2089976"/>
                  <a:pt x="3176107" y="1876866"/>
                  <a:pt x="3229383" y="1608087"/>
                </a:cubicBezTo>
                <a:close/>
                <a:moveTo>
                  <a:pt x="1835518" y="1608087"/>
                </a:moveTo>
                <a:cubicBezTo>
                  <a:pt x="1888794" y="1876866"/>
                  <a:pt x="2103637" y="2089976"/>
                  <a:pt x="2378827" y="2148655"/>
                </a:cubicBezTo>
                <a:cubicBezTo>
                  <a:pt x="2325552" y="1879876"/>
                  <a:pt x="2110708" y="1666766"/>
                  <a:pt x="1835518" y="1608087"/>
                </a:cubicBezTo>
                <a:close/>
                <a:moveTo>
                  <a:pt x="1537232" y="1608087"/>
                </a:moveTo>
                <a:cubicBezTo>
                  <a:pt x="1262042" y="1666766"/>
                  <a:pt x="1047198" y="1879876"/>
                  <a:pt x="993923" y="2148655"/>
                </a:cubicBezTo>
                <a:cubicBezTo>
                  <a:pt x="1269113" y="2089976"/>
                  <a:pt x="1483956" y="1876866"/>
                  <a:pt x="1537232" y="1608087"/>
                </a:cubicBezTo>
                <a:close/>
                <a:moveTo>
                  <a:pt x="143367" y="1608087"/>
                </a:moveTo>
                <a:cubicBezTo>
                  <a:pt x="196643" y="1876866"/>
                  <a:pt x="411486" y="2089976"/>
                  <a:pt x="686676" y="2148655"/>
                </a:cubicBezTo>
                <a:cubicBezTo>
                  <a:pt x="633401" y="1879876"/>
                  <a:pt x="418557" y="1666766"/>
                  <a:pt x="143367" y="1608087"/>
                </a:cubicBezTo>
                <a:close/>
                <a:moveTo>
                  <a:pt x="8461873" y="1464394"/>
                </a:moveTo>
                <a:lnTo>
                  <a:pt x="8478960" y="1466004"/>
                </a:lnTo>
                <a:cubicBezTo>
                  <a:pt x="8511346" y="1466527"/>
                  <a:pt x="8543239" y="1469485"/>
                  <a:pt x="8574422" y="1474998"/>
                </a:cubicBezTo>
                <a:cubicBezTo>
                  <a:pt x="8579998" y="1474582"/>
                  <a:pt x="8585326" y="1475523"/>
                  <a:pt x="8590635" y="1476525"/>
                </a:cubicBezTo>
                <a:lnTo>
                  <a:pt x="8590752" y="1477664"/>
                </a:lnTo>
                <a:cubicBezTo>
                  <a:pt x="8815033" y="1514497"/>
                  <a:pt x="9008920" y="1637126"/>
                  <a:pt x="9135069" y="1809390"/>
                </a:cubicBezTo>
                <a:lnTo>
                  <a:pt x="9139239" y="1816149"/>
                </a:lnTo>
                <a:lnTo>
                  <a:pt x="9139239" y="2119309"/>
                </a:lnTo>
                <a:lnTo>
                  <a:pt x="9120077" y="2050665"/>
                </a:lnTo>
                <a:cubicBezTo>
                  <a:pt x="9039502" y="1829012"/>
                  <a:pt x="8844913" y="1659431"/>
                  <a:pt x="8604122" y="1608087"/>
                </a:cubicBezTo>
                <a:cubicBezTo>
                  <a:pt x="8650738" y="1843269"/>
                  <a:pt x="8821055" y="2035829"/>
                  <a:pt x="9047261" y="2119605"/>
                </a:cubicBezTo>
                <a:lnTo>
                  <a:pt x="9139239" y="2146279"/>
                </a:lnTo>
                <a:lnTo>
                  <a:pt x="9139239" y="2273778"/>
                </a:lnTo>
                <a:lnTo>
                  <a:pt x="9030179" y="2246972"/>
                </a:lnTo>
                <a:cubicBezTo>
                  <a:pt x="8735297" y="2149386"/>
                  <a:pt x="8514628" y="1897812"/>
                  <a:pt x="8470637" y="1591480"/>
                </a:cubicBezTo>
                <a:cubicBezTo>
                  <a:pt x="8470469" y="1591427"/>
                  <a:pt x="8470301" y="1591423"/>
                  <a:pt x="8470131" y="1591418"/>
                </a:cubicBezTo>
                <a:lnTo>
                  <a:pt x="8469593" y="1584794"/>
                </a:lnTo>
                <a:cubicBezTo>
                  <a:pt x="8464534" y="1554782"/>
                  <a:pt x="8462083" y="1524133"/>
                  <a:pt x="8462126" y="1493044"/>
                </a:cubicBezTo>
                <a:cubicBezTo>
                  <a:pt x="8460814" y="1487460"/>
                  <a:pt x="8460755" y="1481838"/>
                  <a:pt x="8460755" y="1476202"/>
                </a:cubicBezTo>
                <a:lnTo>
                  <a:pt x="8461349" y="1464852"/>
                </a:lnTo>
                <a:lnTo>
                  <a:pt x="8461847" y="1464884"/>
                </a:lnTo>
                <a:close/>
                <a:moveTo>
                  <a:pt x="8448085" y="1464394"/>
                </a:moveTo>
                <a:lnTo>
                  <a:pt x="8448111" y="1464884"/>
                </a:lnTo>
                <a:lnTo>
                  <a:pt x="8448609" y="1464852"/>
                </a:lnTo>
                <a:lnTo>
                  <a:pt x="8449203" y="1476202"/>
                </a:lnTo>
                <a:cubicBezTo>
                  <a:pt x="8449203" y="1481838"/>
                  <a:pt x="8449144" y="1487460"/>
                  <a:pt x="8447832" y="1493044"/>
                </a:cubicBezTo>
                <a:cubicBezTo>
                  <a:pt x="8447875" y="1524133"/>
                  <a:pt x="8445424" y="1554782"/>
                  <a:pt x="8440365" y="1584794"/>
                </a:cubicBezTo>
                <a:lnTo>
                  <a:pt x="8439827" y="1591418"/>
                </a:lnTo>
                <a:cubicBezTo>
                  <a:pt x="8439657" y="1591423"/>
                  <a:pt x="8439489" y="1591427"/>
                  <a:pt x="8439321" y="1591480"/>
                </a:cubicBezTo>
                <a:cubicBezTo>
                  <a:pt x="8389046" y="1941574"/>
                  <a:pt x="8108007" y="2220146"/>
                  <a:pt x="7749156" y="2279078"/>
                </a:cubicBezTo>
                <a:lnTo>
                  <a:pt x="7749040" y="2280217"/>
                </a:lnTo>
                <a:cubicBezTo>
                  <a:pt x="7743729" y="2281220"/>
                  <a:pt x="7738400" y="2282161"/>
                  <a:pt x="7732823" y="2281745"/>
                </a:cubicBezTo>
                <a:cubicBezTo>
                  <a:pt x="7701651" y="2287255"/>
                  <a:pt x="7669771" y="2290213"/>
                  <a:pt x="7637396" y="2290736"/>
                </a:cubicBezTo>
                <a:lnTo>
                  <a:pt x="7620278" y="2292349"/>
                </a:lnTo>
                <a:lnTo>
                  <a:pt x="7620252" y="2291858"/>
                </a:lnTo>
                <a:lnTo>
                  <a:pt x="7619753" y="2291891"/>
                </a:lnTo>
                <a:cubicBezTo>
                  <a:pt x="7619187" y="2288119"/>
                  <a:pt x="7619160" y="2284333"/>
                  <a:pt x="7619160" y="2280541"/>
                </a:cubicBezTo>
                <a:cubicBezTo>
                  <a:pt x="7619160" y="2274903"/>
                  <a:pt x="7619219" y="2269279"/>
                  <a:pt x="7620531" y="2263693"/>
                </a:cubicBezTo>
                <a:cubicBezTo>
                  <a:pt x="7620488" y="2232611"/>
                  <a:pt x="7622938" y="2201969"/>
                  <a:pt x="7627995" y="2171962"/>
                </a:cubicBezTo>
                <a:lnTo>
                  <a:pt x="7628535" y="2165325"/>
                </a:lnTo>
                <a:cubicBezTo>
                  <a:pt x="7628704" y="2165320"/>
                  <a:pt x="7628873" y="2165315"/>
                  <a:pt x="7629040" y="2165262"/>
                </a:cubicBezTo>
                <a:cubicBezTo>
                  <a:pt x="7679317" y="1815167"/>
                  <a:pt x="7960356" y="1536596"/>
                  <a:pt x="8319206" y="1477664"/>
                </a:cubicBezTo>
                <a:lnTo>
                  <a:pt x="8319323" y="1476525"/>
                </a:lnTo>
                <a:cubicBezTo>
                  <a:pt x="8324632" y="1475523"/>
                  <a:pt x="8329960" y="1474582"/>
                  <a:pt x="8335536" y="1474998"/>
                </a:cubicBezTo>
                <a:cubicBezTo>
                  <a:pt x="8366719" y="1469485"/>
                  <a:pt x="8398612" y="1466527"/>
                  <a:pt x="8430998" y="1466004"/>
                </a:cubicBezTo>
                <a:close/>
                <a:moveTo>
                  <a:pt x="6769722" y="1464394"/>
                </a:moveTo>
                <a:lnTo>
                  <a:pt x="6786810" y="1466004"/>
                </a:lnTo>
                <a:cubicBezTo>
                  <a:pt x="6819195" y="1466527"/>
                  <a:pt x="6851088" y="1469485"/>
                  <a:pt x="6882271" y="1474998"/>
                </a:cubicBezTo>
                <a:cubicBezTo>
                  <a:pt x="6887847" y="1474582"/>
                  <a:pt x="6893175" y="1475523"/>
                  <a:pt x="6898484" y="1476525"/>
                </a:cubicBezTo>
                <a:lnTo>
                  <a:pt x="6898601" y="1477664"/>
                </a:lnTo>
                <a:cubicBezTo>
                  <a:pt x="7257451" y="1536596"/>
                  <a:pt x="7538490" y="1815167"/>
                  <a:pt x="7588766" y="2165262"/>
                </a:cubicBezTo>
                <a:cubicBezTo>
                  <a:pt x="7588934" y="2165315"/>
                  <a:pt x="7589103" y="2165320"/>
                  <a:pt x="7589272" y="2165325"/>
                </a:cubicBezTo>
                <a:lnTo>
                  <a:pt x="7589812" y="2171962"/>
                </a:lnTo>
                <a:cubicBezTo>
                  <a:pt x="7594869" y="2201969"/>
                  <a:pt x="7597319" y="2232611"/>
                  <a:pt x="7597276" y="2263693"/>
                </a:cubicBezTo>
                <a:cubicBezTo>
                  <a:pt x="7598588" y="2269279"/>
                  <a:pt x="7598647" y="2274903"/>
                  <a:pt x="7598647" y="2280541"/>
                </a:cubicBezTo>
                <a:cubicBezTo>
                  <a:pt x="7598647" y="2284333"/>
                  <a:pt x="7598620" y="2288119"/>
                  <a:pt x="7598054" y="2291891"/>
                </a:cubicBezTo>
                <a:lnTo>
                  <a:pt x="7597555" y="2291858"/>
                </a:lnTo>
                <a:lnTo>
                  <a:pt x="7597529" y="2292349"/>
                </a:lnTo>
                <a:lnTo>
                  <a:pt x="7580411" y="2290736"/>
                </a:lnTo>
                <a:cubicBezTo>
                  <a:pt x="7548036" y="2290213"/>
                  <a:pt x="7516156" y="2287255"/>
                  <a:pt x="7484984" y="2281745"/>
                </a:cubicBezTo>
                <a:cubicBezTo>
                  <a:pt x="7479407" y="2282161"/>
                  <a:pt x="7474078" y="2281220"/>
                  <a:pt x="7468767" y="2280217"/>
                </a:cubicBezTo>
                <a:lnTo>
                  <a:pt x="7468651" y="2279078"/>
                </a:lnTo>
                <a:cubicBezTo>
                  <a:pt x="7109800" y="2220146"/>
                  <a:pt x="6828761" y="1941574"/>
                  <a:pt x="6778486" y="1591480"/>
                </a:cubicBezTo>
                <a:cubicBezTo>
                  <a:pt x="6778318" y="1591427"/>
                  <a:pt x="6778150" y="1591423"/>
                  <a:pt x="6777980" y="1591418"/>
                </a:cubicBezTo>
                <a:lnTo>
                  <a:pt x="6777442" y="1584794"/>
                </a:lnTo>
                <a:cubicBezTo>
                  <a:pt x="6772383" y="1554782"/>
                  <a:pt x="6769933" y="1524133"/>
                  <a:pt x="6769975" y="1493044"/>
                </a:cubicBezTo>
                <a:cubicBezTo>
                  <a:pt x="6768663" y="1487460"/>
                  <a:pt x="6768604" y="1481838"/>
                  <a:pt x="6768604" y="1476202"/>
                </a:cubicBezTo>
                <a:lnTo>
                  <a:pt x="6769198" y="1464852"/>
                </a:lnTo>
                <a:lnTo>
                  <a:pt x="6769696" y="1464884"/>
                </a:lnTo>
                <a:close/>
                <a:moveTo>
                  <a:pt x="6755934" y="1464394"/>
                </a:moveTo>
                <a:lnTo>
                  <a:pt x="6755960" y="1464884"/>
                </a:lnTo>
                <a:lnTo>
                  <a:pt x="6756458" y="1464852"/>
                </a:lnTo>
                <a:lnTo>
                  <a:pt x="6757052" y="1476202"/>
                </a:lnTo>
                <a:cubicBezTo>
                  <a:pt x="6757052" y="1481838"/>
                  <a:pt x="6756994" y="1487460"/>
                  <a:pt x="6755682" y="1493044"/>
                </a:cubicBezTo>
                <a:cubicBezTo>
                  <a:pt x="6755724" y="1524133"/>
                  <a:pt x="6753273" y="1554782"/>
                  <a:pt x="6748215" y="1584794"/>
                </a:cubicBezTo>
                <a:lnTo>
                  <a:pt x="6747676" y="1591418"/>
                </a:lnTo>
                <a:cubicBezTo>
                  <a:pt x="6747507" y="1591423"/>
                  <a:pt x="6747338" y="1591427"/>
                  <a:pt x="6747171" y="1591480"/>
                </a:cubicBezTo>
                <a:cubicBezTo>
                  <a:pt x="6696895" y="1941574"/>
                  <a:pt x="6415856" y="2220146"/>
                  <a:pt x="6057005" y="2279078"/>
                </a:cubicBezTo>
                <a:lnTo>
                  <a:pt x="6056889" y="2280217"/>
                </a:lnTo>
                <a:cubicBezTo>
                  <a:pt x="6051578" y="2281220"/>
                  <a:pt x="6046249" y="2282161"/>
                  <a:pt x="6040672" y="2281745"/>
                </a:cubicBezTo>
                <a:cubicBezTo>
                  <a:pt x="6009500" y="2287255"/>
                  <a:pt x="5977620" y="2290213"/>
                  <a:pt x="5945246" y="2290736"/>
                </a:cubicBezTo>
                <a:lnTo>
                  <a:pt x="5928127" y="2292349"/>
                </a:lnTo>
                <a:lnTo>
                  <a:pt x="5928101" y="2291858"/>
                </a:lnTo>
                <a:lnTo>
                  <a:pt x="5927602" y="2291891"/>
                </a:lnTo>
                <a:cubicBezTo>
                  <a:pt x="5927036" y="2288119"/>
                  <a:pt x="5927009" y="2284333"/>
                  <a:pt x="5927009" y="2280541"/>
                </a:cubicBezTo>
                <a:cubicBezTo>
                  <a:pt x="5927009" y="2274903"/>
                  <a:pt x="5927068" y="2269279"/>
                  <a:pt x="5928380" y="2263693"/>
                </a:cubicBezTo>
                <a:cubicBezTo>
                  <a:pt x="5928338" y="2232611"/>
                  <a:pt x="5930787" y="2201969"/>
                  <a:pt x="5935844" y="2171962"/>
                </a:cubicBezTo>
                <a:lnTo>
                  <a:pt x="5936384" y="2165325"/>
                </a:lnTo>
                <a:cubicBezTo>
                  <a:pt x="5936553" y="2165320"/>
                  <a:pt x="5936722" y="2165315"/>
                  <a:pt x="5936890" y="2165262"/>
                </a:cubicBezTo>
                <a:cubicBezTo>
                  <a:pt x="5987166" y="1815167"/>
                  <a:pt x="6268205" y="1536596"/>
                  <a:pt x="6627056" y="1477664"/>
                </a:cubicBezTo>
                <a:lnTo>
                  <a:pt x="6627173" y="1476525"/>
                </a:lnTo>
                <a:cubicBezTo>
                  <a:pt x="6632481" y="1475523"/>
                  <a:pt x="6637809" y="1474582"/>
                  <a:pt x="6643385" y="1474998"/>
                </a:cubicBezTo>
                <a:cubicBezTo>
                  <a:pt x="6674569" y="1469485"/>
                  <a:pt x="6706461" y="1466527"/>
                  <a:pt x="6738847" y="1466004"/>
                </a:cubicBezTo>
                <a:close/>
                <a:moveTo>
                  <a:pt x="5077571" y="1464394"/>
                </a:moveTo>
                <a:lnTo>
                  <a:pt x="5094659" y="1466004"/>
                </a:lnTo>
                <a:cubicBezTo>
                  <a:pt x="5127044" y="1466527"/>
                  <a:pt x="5158937" y="1469485"/>
                  <a:pt x="5190120" y="1474998"/>
                </a:cubicBezTo>
                <a:cubicBezTo>
                  <a:pt x="5195696" y="1474582"/>
                  <a:pt x="5201024" y="1475523"/>
                  <a:pt x="5206334" y="1476525"/>
                </a:cubicBezTo>
                <a:lnTo>
                  <a:pt x="5206450" y="1477664"/>
                </a:lnTo>
                <a:cubicBezTo>
                  <a:pt x="5565300" y="1536596"/>
                  <a:pt x="5846339" y="1815167"/>
                  <a:pt x="5896616" y="2165262"/>
                </a:cubicBezTo>
                <a:cubicBezTo>
                  <a:pt x="5896783" y="2165315"/>
                  <a:pt x="5896953" y="2165320"/>
                  <a:pt x="5897121" y="2165325"/>
                </a:cubicBezTo>
                <a:lnTo>
                  <a:pt x="5897662" y="2171962"/>
                </a:lnTo>
                <a:cubicBezTo>
                  <a:pt x="5902718" y="2201969"/>
                  <a:pt x="5905168" y="2232611"/>
                  <a:pt x="5905126" y="2263693"/>
                </a:cubicBezTo>
                <a:cubicBezTo>
                  <a:pt x="5906438" y="2269279"/>
                  <a:pt x="5906496" y="2274903"/>
                  <a:pt x="5906496" y="2280541"/>
                </a:cubicBezTo>
                <a:cubicBezTo>
                  <a:pt x="5906496" y="2284333"/>
                  <a:pt x="5906469" y="2288119"/>
                  <a:pt x="5905903" y="2291891"/>
                </a:cubicBezTo>
                <a:lnTo>
                  <a:pt x="5905404" y="2291858"/>
                </a:lnTo>
                <a:lnTo>
                  <a:pt x="5905378" y="2292349"/>
                </a:lnTo>
                <a:lnTo>
                  <a:pt x="5888260" y="2290736"/>
                </a:lnTo>
                <a:cubicBezTo>
                  <a:pt x="5855886" y="2290213"/>
                  <a:pt x="5824005" y="2287255"/>
                  <a:pt x="5792833" y="2281745"/>
                </a:cubicBezTo>
                <a:cubicBezTo>
                  <a:pt x="5787256" y="2282161"/>
                  <a:pt x="5781927" y="2281220"/>
                  <a:pt x="5776617" y="2280217"/>
                </a:cubicBezTo>
                <a:lnTo>
                  <a:pt x="5776501" y="2279078"/>
                </a:lnTo>
                <a:cubicBezTo>
                  <a:pt x="5417649" y="2220146"/>
                  <a:pt x="5136610" y="1941574"/>
                  <a:pt x="5086335" y="1591480"/>
                </a:cubicBezTo>
                <a:cubicBezTo>
                  <a:pt x="5086167" y="1591427"/>
                  <a:pt x="5085999" y="1591423"/>
                  <a:pt x="5085830" y="1591418"/>
                </a:cubicBezTo>
                <a:lnTo>
                  <a:pt x="5085291" y="1584794"/>
                </a:lnTo>
                <a:cubicBezTo>
                  <a:pt x="5080233" y="1554782"/>
                  <a:pt x="5077782" y="1524133"/>
                  <a:pt x="5077824" y="1493044"/>
                </a:cubicBezTo>
                <a:cubicBezTo>
                  <a:pt x="5076512" y="1487460"/>
                  <a:pt x="5076453" y="1481838"/>
                  <a:pt x="5076453" y="1476202"/>
                </a:cubicBezTo>
                <a:lnTo>
                  <a:pt x="5077047" y="1464852"/>
                </a:lnTo>
                <a:lnTo>
                  <a:pt x="5077545" y="1464884"/>
                </a:lnTo>
                <a:close/>
                <a:moveTo>
                  <a:pt x="5063783" y="1464394"/>
                </a:moveTo>
                <a:lnTo>
                  <a:pt x="5063809" y="1464884"/>
                </a:lnTo>
                <a:lnTo>
                  <a:pt x="5064307" y="1464852"/>
                </a:lnTo>
                <a:lnTo>
                  <a:pt x="5064902" y="1476202"/>
                </a:lnTo>
                <a:cubicBezTo>
                  <a:pt x="5064902" y="1481838"/>
                  <a:pt x="5064842" y="1487460"/>
                  <a:pt x="5063530" y="1493044"/>
                </a:cubicBezTo>
                <a:cubicBezTo>
                  <a:pt x="5063572" y="1524133"/>
                  <a:pt x="5061122" y="1554782"/>
                  <a:pt x="5056063" y="1584794"/>
                </a:cubicBezTo>
                <a:lnTo>
                  <a:pt x="5055525" y="1591418"/>
                </a:lnTo>
                <a:cubicBezTo>
                  <a:pt x="5055355" y="1591423"/>
                  <a:pt x="5055187" y="1591427"/>
                  <a:pt x="5055019" y="1591480"/>
                </a:cubicBezTo>
                <a:cubicBezTo>
                  <a:pt x="5004744" y="1941574"/>
                  <a:pt x="4723705" y="2220146"/>
                  <a:pt x="4364853" y="2279078"/>
                </a:cubicBezTo>
                <a:lnTo>
                  <a:pt x="4364737" y="2280217"/>
                </a:lnTo>
                <a:cubicBezTo>
                  <a:pt x="4359427" y="2281220"/>
                  <a:pt x="4354098" y="2282161"/>
                  <a:pt x="4348521" y="2281745"/>
                </a:cubicBezTo>
                <a:cubicBezTo>
                  <a:pt x="4317350" y="2287255"/>
                  <a:pt x="4285468" y="2290213"/>
                  <a:pt x="4253094" y="2290736"/>
                </a:cubicBezTo>
                <a:lnTo>
                  <a:pt x="4235976" y="2292349"/>
                </a:lnTo>
                <a:lnTo>
                  <a:pt x="4235950" y="2291858"/>
                </a:lnTo>
                <a:lnTo>
                  <a:pt x="4235451" y="2291891"/>
                </a:lnTo>
                <a:cubicBezTo>
                  <a:pt x="4234885" y="2288119"/>
                  <a:pt x="4234858" y="2284333"/>
                  <a:pt x="4234858" y="2280541"/>
                </a:cubicBezTo>
                <a:cubicBezTo>
                  <a:pt x="4234858" y="2274903"/>
                  <a:pt x="4234916" y="2269279"/>
                  <a:pt x="4236228" y="2263693"/>
                </a:cubicBezTo>
                <a:cubicBezTo>
                  <a:pt x="4236186" y="2232611"/>
                  <a:pt x="4238636" y="2201969"/>
                  <a:pt x="4243692" y="2171962"/>
                </a:cubicBezTo>
                <a:lnTo>
                  <a:pt x="4244233" y="2165325"/>
                </a:lnTo>
                <a:cubicBezTo>
                  <a:pt x="4244401" y="2165320"/>
                  <a:pt x="4244571" y="2165315"/>
                  <a:pt x="4244738" y="2165262"/>
                </a:cubicBezTo>
                <a:cubicBezTo>
                  <a:pt x="4295015" y="1815167"/>
                  <a:pt x="4576054" y="1536596"/>
                  <a:pt x="4934904" y="1477664"/>
                </a:cubicBezTo>
                <a:lnTo>
                  <a:pt x="4935021" y="1476525"/>
                </a:lnTo>
                <a:cubicBezTo>
                  <a:pt x="4940330" y="1475523"/>
                  <a:pt x="4945658" y="1474582"/>
                  <a:pt x="4951234" y="1474998"/>
                </a:cubicBezTo>
                <a:cubicBezTo>
                  <a:pt x="4982417" y="1469485"/>
                  <a:pt x="5014310" y="1466527"/>
                  <a:pt x="5046695" y="1466004"/>
                </a:cubicBezTo>
                <a:close/>
                <a:moveTo>
                  <a:pt x="3385420" y="1464394"/>
                </a:moveTo>
                <a:lnTo>
                  <a:pt x="3402507" y="1466004"/>
                </a:lnTo>
                <a:cubicBezTo>
                  <a:pt x="3434893" y="1466527"/>
                  <a:pt x="3466785" y="1469485"/>
                  <a:pt x="3497969" y="1474998"/>
                </a:cubicBezTo>
                <a:cubicBezTo>
                  <a:pt x="3503545" y="1474582"/>
                  <a:pt x="3508873" y="1475523"/>
                  <a:pt x="3514181" y="1476525"/>
                </a:cubicBezTo>
                <a:lnTo>
                  <a:pt x="3514298" y="1477664"/>
                </a:lnTo>
                <a:cubicBezTo>
                  <a:pt x="3873149" y="1536596"/>
                  <a:pt x="4154188" y="1815167"/>
                  <a:pt x="4204464" y="2165262"/>
                </a:cubicBezTo>
                <a:cubicBezTo>
                  <a:pt x="4204632" y="2165315"/>
                  <a:pt x="4204801" y="2165320"/>
                  <a:pt x="4204970" y="2165325"/>
                </a:cubicBezTo>
                <a:lnTo>
                  <a:pt x="4205510" y="2171962"/>
                </a:lnTo>
                <a:cubicBezTo>
                  <a:pt x="4210567" y="2201969"/>
                  <a:pt x="4213016" y="2232611"/>
                  <a:pt x="4212974" y="2263693"/>
                </a:cubicBezTo>
                <a:cubicBezTo>
                  <a:pt x="4214286" y="2269279"/>
                  <a:pt x="4214345" y="2274903"/>
                  <a:pt x="4214345" y="2280541"/>
                </a:cubicBezTo>
                <a:cubicBezTo>
                  <a:pt x="4214345" y="2284333"/>
                  <a:pt x="4214318" y="2288119"/>
                  <a:pt x="4213752" y="2291891"/>
                </a:cubicBezTo>
                <a:lnTo>
                  <a:pt x="4213253" y="2291858"/>
                </a:lnTo>
                <a:lnTo>
                  <a:pt x="4213227" y="2292349"/>
                </a:lnTo>
                <a:lnTo>
                  <a:pt x="4196108" y="2290736"/>
                </a:lnTo>
                <a:cubicBezTo>
                  <a:pt x="4163734" y="2290213"/>
                  <a:pt x="4131854" y="2287255"/>
                  <a:pt x="4100682" y="2281745"/>
                </a:cubicBezTo>
                <a:cubicBezTo>
                  <a:pt x="4095105" y="2282161"/>
                  <a:pt x="4089776" y="2281220"/>
                  <a:pt x="4084465" y="2280217"/>
                </a:cubicBezTo>
                <a:lnTo>
                  <a:pt x="4084349" y="2279078"/>
                </a:lnTo>
                <a:cubicBezTo>
                  <a:pt x="3725498" y="2220146"/>
                  <a:pt x="3444459" y="1941574"/>
                  <a:pt x="3394183" y="1591480"/>
                </a:cubicBezTo>
                <a:cubicBezTo>
                  <a:pt x="3394016" y="1591427"/>
                  <a:pt x="3393847" y="1591423"/>
                  <a:pt x="3393678" y="1591418"/>
                </a:cubicBezTo>
                <a:lnTo>
                  <a:pt x="3393139" y="1584794"/>
                </a:lnTo>
                <a:cubicBezTo>
                  <a:pt x="3388081" y="1554782"/>
                  <a:pt x="3385630" y="1524133"/>
                  <a:pt x="3385672" y="1493044"/>
                </a:cubicBezTo>
                <a:cubicBezTo>
                  <a:pt x="3384360" y="1487460"/>
                  <a:pt x="3384302" y="1481838"/>
                  <a:pt x="3384302" y="1476202"/>
                </a:cubicBezTo>
                <a:lnTo>
                  <a:pt x="3384896" y="1464852"/>
                </a:lnTo>
                <a:lnTo>
                  <a:pt x="3385394" y="1464884"/>
                </a:lnTo>
                <a:close/>
                <a:moveTo>
                  <a:pt x="3371632" y="1464394"/>
                </a:moveTo>
                <a:lnTo>
                  <a:pt x="3371658" y="1464884"/>
                </a:lnTo>
                <a:lnTo>
                  <a:pt x="3372156" y="1464852"/>
                </a:lnTo>
                <a:lnTo>
                  <a:pt x="3372750" y="1476202"/>
                </a:lnTo>
                <a:cubicBezTo>
                  <a:pt x="3372750" y="1481838"/>
                  <a:pt x="3372691" y="1487460"/>
                  <a:pt x="3371379" y="1493044"/>
                </a:cubicBezTo>
                <a:cubicBezTo>
                  <a:pt x="3371421" y="1524133"/>
                  <a:pt x="3368971" y="1554782"/>
                  <a:pt x="3363912" y="1584794"/>
                </a:cubicBezTo>
                <a:lnTo>
                  <a:pt x="3363374" y="1591418"/>
                </a:lnTo>
                <a:cubicBezTo>
                  <a:pt x="3363204" y="1591423"/>
                  <a:pt x="3363036" y="1591427"/>
                  <a:pt x="3362868" y="1591480"/>
                </a:cubicBezTo>
                <a:cubicBezTo>
                  <a:pt x="3312593" y="1941574"/>
                  <a:pt x="3031554" y="2220146"/>
                  <a:pt x="2672703" y="2279078"/>
                </a:cubicBezTo>
                <a:lnTo>
                  <a:pt x="2672586" y="2280217"/>
                </a:lnTo>
                <a:cubicBezTo>
                  <a:pt x="2667276" y="2281220"/>
                  <a:pt x="2661947" y="2282161"/>
                  <a:pt x="2656370" y="2281745"/>
                </a:cubicBezTo>
                <a:cubicBezTo>
                  <a:pt x="2625198" y="2287255"/>
                  <a:pt x="2593318" y="2290213"/>
                  <a:pt x="2560943" y="2290736"/>
                </a:cubicBezTo>
                <a:lnTo>
                  <a:pt x="2543825" y="2292349"/>
                </a:lnTo>
                <a:lnTo>
                  <a:pt x="2543799" y="2291858"/>
                </a:lnTo>
                <a:lnTo>
                  <a:pt x="2543300" y="2291891"/>
                </a:lnTo>
                <a:cubicBezTo>
                  <a:pt x="2542734" y="2288119"/>
                  <a:pt x="2542707" y="2284333"/>
                  <a:pt x="2542707" y="2280541"/>
                </a:cubicBezTo>
                <a:cubicBezTo>
                  <a:pt x="2542707" y="2274903"/>
                  <a:pt x="2542765" y="2269279"/>
                  <a:pt x="2544077" y="2263693"/>
                </a:cubicBezTo>
                <a:cubicBezTo>
                  <a:pt x="2544035" y="2232611"/>
                  <a:pt x="2546485" y="2201969"/>
                  <a:pt x="2551541" y="2171962"/>
                </a:cubicBezTo>
                <a:lnTo>
                  <a:pt x="2552082" y="2165325"/>
                </a:lnTo>
                <a:cubicBezTo>
                  <a:pt x="2552250" y="2165320"/>
                  <a:pt x="2552420" y="2165315"/>
                  <a:pt x="2552587" y="2165262"/>
                </a:cubicBezTo>
                <a:cubicBezTo>
                  <a:pt x="2602864" y="1815167"/>
                  <a:pt x="2883903" y="1536596"/>
                  <a:pt x="3242753" y="1477664"/>
                </a:cubicBezTo>
                <a:lnTo>
                  <a:pt x="3242870" y="1476525"/>
                </a:lnTo>
                <a:cubicBezTo>
                  <a:pt x="3248179" y="1475523"/>
                  <a:pt x="3253507" y="1474582"/>
                  <a:pt x="3259083" y="1474998"/>
                </a:cubicBezTo>
                <a:cubicBezTo>
                  <a:pt x="3290266" y="1469485"/>
                  <a:pt x="3322159" y="1466527"/>
                  <a:pt x="3354544" y="1466004"/>
                </a:cubicBezTo>
                <a:close/>
                <a:moveTo>
                  <a:pt x="1693269" y="1464394"/>
                </a:moveTo>
                <a:lnTo>
                  <a:pt x="1710356" y="1466004"/>
                </a:lnTo>
                <a:cubicBezTo>
                  <a:pt x="1742742" y="1466527"/>
                  <a:pt x="1774634" y="1469485"/>
                  <a:pt x="1805818" y="1474998"/>
                </a:cubicBezTo>
                <a:cubicBezTo>
                  <a:pt x="1811394" y="1474582"/>
                  <a:pt x="1816722" y="1475523"/>
                  <a:pt x="1822030" y="1476525"/>
                </a:cubicBezTo>
                <a:lnTo>
                  <a:pt x="1822148" y="1477664"/>
                </a:lnTo>
                <a:cubicBezTo>
                  <a:pt x="2180998" y="1536596"/>
                  <a:pt x="2462037" y="1815167"/>
                  <a:pt x="2512313" y="2165262"/>
                </a:cubicBezTo>
                <a:cubicBezTo>
                  <a:pt x="2512481" y="2165315"/>
                  <a:pt x="2512650" y="2165320"/>
                  <a:pt x="2512819" y="2165325"/>
                </a:cubicBezTo>
                <a:lnTo>
                  <a:pt x="2513359" y="2171962"/>
                </a:lnTo>
                <a:cubicBezTo>
                  <a:pt x="2518416" y="2201969"/>
                  <a:pt x="2520865" y="2232611"/>
                  <a:pt x="2520823" y="2263693"/>
                </a:cubicBezTo>
                <a:cubicBezTo>
                  <a:pt x="2522135" y="2269279"/>
                  <a:pt x="2522194" y="2274903"/>
                  <a:pt x="2522194" y="2280541"/>
                </a:cubicBezTo>
                <a:cubicBezTo>
                  <a:pt x="2522194" y="2284333"/>
                  <a:pt x="2522167" y="2288119"/>
                  <a:pt x="2521601" y="2291891"/>
                </a:cubicBezTo>
                <a:lnTo>
                  <a:pt x="2521102" y="2291858"/>
                </a:lnTo>
                <a:lnTo>
                  <a:pt x="2521076" y="2292349"/>
                </a:lnTo>
                <a:lnTo>
                  <a:pt x="2503957" y="2290736"/>
                </a:lnTo>
                <a:cubicBezTo>
                  <a:pt x="2471583" y="2290213"/>
                  <a:pt x="2439703" y="2287255"/>
                  <a:pt x="2408531" y="2281745"/>
                </a:cubicBezTo>
                <a:cubicBezTo>
                  <a:pt x="2402954" y="2282161"/>
                  <a:pt x="2397625" y="2281220"/>
                  <a:pt x="2392314" y="2280217"/>
                </a:cubicBezTo>
                <a:lnTo>
                  <a:pt x="2392198" y="2279078"/>
                </a:lnTo>
                <a:cubicBezTo>
                  <a:pt x="2033347" y="2220146"/>
                  <a:pt x="1752308" y="1941574"/>
                  <a:pt x="1702032" y="1591480"/>
                </a:cubicBezTo>
                <a:cubicBezTo>
                  <a:pt x="1701865" y="1591427"/>
                  <a:pt x="1701696" y="1591423"/>
                  <a:pt x="1701527" y="1591418"/>
                </a:cubicBezTo>
                <a:lnTo>
                  <a:pt x="1700989" y="1584794"/>
                </a:lnTo>
                <a:cubicBezTo>
                  <a:pt x="1695930" y="1554782"/>
                  <a:pt x="1693479" y="1524133"/>
                  <a:pt x="1693521" y="1493044"/>
                </a:cubicBezTo>
                <a:cubicBezTo>
                  <a:pt x="1692209" y="1487460"/>
                  <a:pt x="1692151" y="1481838"/>
                  <a:pt x="1692151" y="1476202"/>
                </a:cubicBezTo>
                <a:lnTo>
                  <a:pt x="1692745" y="1464852"/>
                </a:lnTo>
                <a:lnTo>
                  <a:pt x="1693243" y="1464884"/>
                </a:lnTo>
                <a:close/>
                <a:moveTo>
                  <a:pt x="1679481" y="1464394"/>
                </a:moveTo>
                <a:lnTo>
                  <a:pt x="1679507" y="1464884"/>
                </a:lnTo>
                <a:lnTo>
                  <a:pt x="1680005" y="1464852"/>
                </a:lnTo>
                <a:lnTo>
                  <a:pt x="1680599" y="1476202"/>
                </a:lnTo>
                <a:cubicBezTo>
                  <a:pt x="1680599" y="1481838"/>
                  <a:pt x="1680540" y="1487460"/>
                  <a:pt x="1679228" y="1493044"/>
                </a:cubicBezTo>
                <a:cubicBezTo>
                  <a:pt x="1679270" y="1524133"/>
                  <a:pt x="1676820" y="1554782"/>
                  <a:pt x="1671761" y="1584794"/>
                </a:cubicBezTo>
                <a:lnTo>
                  <a:pt x="1671223" y="1591418"/>
                </a:lnTo>
                <a:cubicBezTo>
                  <a:pt x="1671053" y="1591423"/>
                  <a:pt x="1670885" y="1591427"/>
                  <a:pt x="1670717" y="1591480"/>
                </a:cubicBezTo>
                <a:cubicBezTo>
                  <a:pt x="1620442" y="1941574"/>
                  <a:pt x="1339403" y="2220146"/>
                  <a:pt x="980552" y="2279078"/>
                </a:cubicBezTo>
                <a:lnTo>
                  <a:pt x="980435" y="2280217"/>
                </a:lnTo>
                <a:cubicBezTo>
                  <a:pt x="975125" y="2281220"/>
                  <a:pt x="969796" y="2282161"/>
                  <a:pt x="964219" y="2281745"/>
                </a:cubicBezTo>
                <a:cubicBezTo>
                  <a:pt x="933047" y="2287255"/>
                  <a:pt x="901167" y="2290213"/>
                  <a:pt x="868792" y="2290736"/>
                </a:cubicBezTo>
                <a:lnTo>
                  <a:pt x="851674" y="2292349"/>
                </a:lnTo>
                <a:lnTo>
                  <a:pt x="851648" y="2291858"/>
                </a:lnTo>
                <a:lnTo>
                  <a:pt x="851149" y="2291891"/>
                </a:lnTo>
                <a:cubicBezTo>
                  <a:pt x="850583" y="2288119"/>
                  <a:pt x="850556" y="2284333"/>
                  <a:pt x="850556" y="2280541"/>
                </a:cubicBezTo>
                <a:cubicBezTo>
                  <a:pt x="850556" y="2274903"/>
                  <a:pt x="850614" y="2269279"/>
                  <a:pt x="851926" y="2263693"/>
                </a:cubicBezTo>
                <a:cubicBezTo>
                  <a:pt x="851884" y="2232611"/>
                  <a:pt x="854334" y="2201969"/>
                  <a:pt x="859390" y="2171962"/>
                </a:cubicBezTo>
                <a:lnTo>
                  <a:pt x="859931" y="2165325"/>
                </a:lnTo>
                <a:cubicBezTo>
                  <a:pt x="860099" y="2165320"/>
                  <a:pt x="860269" y="2165315"/>
                  <a:pt x="860436" y="2165262"/>
                </a:cubicBezTo>
                <a:cubicBezTo>
                  <a:pt x="910713" y="1815167"/>
                  <a:pt x="1191752" y="1536596"/>
                  <a:pt x="1550602" y="1477664"/>
                </a:cubicBezTo>
                <a:lnTo>
                  <a:pt x="1550719" y="1476525"/>
                </a:lnTo>
                <a:cubicBezTo>
                  <a:pt x="1556028" y="1475523"/>
                  <a:pt x="1561356" y="1474582"/>
                  <a:pt x="1566932" y="1474998"/>
                </a:cubicBezTo>
                <a:cubicBezTo>
                  <a:pt x="1598115" y="1469485"/>
                  <a:pt x="1630008" y="1466527"/>
                  <a:pt x="1662393" y="1466004"/>
                </a:cubicBezTo>
                <a:close/>
                <a:moveTo>
                  <a:pt x="1118" y="1464394"/>
                </a:moveTo>
                <a:lnTo>
                  <a:pt x="18205" y="1466004"/>
                </a:lnTo>
                <a:cubicBezTo>
                  <a:pt x="50591" y="1466527"/>
                  <a:pt x="82483" y="1469485"/>
                  <a:pt x="113667" y="1474998"/>
                </a:cubicBezTo>
                <a:cubicBezTo>
                  <a:pt x="119243" y="1474582"/>
                  <a:pt x="124571" y="1475523"/>
                  <a:pt x="129879" y="1476525"/>
                </a:cubicBezTo>
                <a:lnTo>
                  <a:pt x="129997" y="1477664"/>
                </a:lnTo>
                <a:cubicBezTo>
                  <a:pt x="488847" y="1536596"/>
                  <a:pt x="769886" y="1815167"/>
                  <a:pt x="820162" y="2165262"/>
                </a:cubicBezTo>
                <a:cubicBezTo>
                  <a:pt x="820330" y="2165315"/>
                  <a:pt x="820499" y="2165320"/>
                  <a:pt x="820668" y="2165325"/>
                </a:cubicBezTo>
                <a:lnTo>
                  <a:pt x="821208" y="2171962"/>
                </a:lnTo>
                <a:cubicBezTo>
                  <a:pt x="826265" y="2201969"/>
                  <a:pt x="828714" y="2232611"/>
                  <a:pt x="828672" y="2263693"/>
                </a:cubicBezTo>
                <a:cubicBezTo>
                  <a:pt x="829984" y="2269279"/>
                  <a:pt x="830043" y="2274903"/>
                  <a:pt x="830043" y="2280541"/>
                </a:cubicBezTo>
                <a:cubicBezTo>
                  <a:pt x="830043" y="2284333"/>
                  <a:pt x="830016" y="2288119"/>
                  <a:pt x="829450" y="2291891"/>
                </a:cubicBezTo>
                <a:lnTo>
                  <a:pt x="828951" y="2291858"/>
                </a:lnTo>
                <a:lnTo>
                  <a:pt x="828925" y="2292349"/>
                </a:lnTo>
                <a:lnTo>
                  <a:pt x="811806" y="2290736"/>
                </a:lnTo>
                <a:cubicBezTo>
                  <a:pt x="779432" y="2290213"/>
                  <a:pt x="747552" y="2287255"/>
                  <a:pt x="716380" y="2281745"/>
                </a:cubicBezTo>
                <a:cubicBezTo>
                  <a:pt x="710803" y="2282161"/>
                  <a:pt x="705474" y="2281220"/>
                  <a:pt x="700163" y="2280217"/>
                </a:cubicBezTo>
                <a:lnTo>
                  <a:pt x="700047" y="2279078"/>
                </a:lnTo>
                <a:cubicBezTo>
                  <a:pt x="341196" y="2220146"/>
                  <a:pt x="60157" y="1941574"/>
                  <a:pt x="9881" y="1591480"/>
                </a:cubicBezTo>
                <a:cubicBezTo>
                  <a:pt x="9714" y="1591427"/>
                  <a:pt x="9545" y="1591423"/>
                  <a:pt x="9376" y="1591418"/>
                </a:cubicBezTo>
                <a:lnTo>
                  <a:pt x="8837" y="1584794"/>
                </a:lnTo>
                <a:cubicBezTo>
                  <a:pt x="3779" y="1554782"/>
                  <a:pt x="1328" y="1524133"/>
                  <a:pt x="1370" y="1493044"/>
                </a:cubicBezTo>
                <a:cubicBezTo>
                  <a:pt x="58" y="1487460"/>
                  <a:pt x="0" y="1481838"/>
                  <a:pt x="0" y="1476202"/>
                </a:cubicBezTo>
                <a:lnTo>
                  <a:pt x="594" y="1464852"/>
                </a:lnTo>
                <a:lnTo>
                  <a:pt x="1092" y="1464884"/>
                </a:lnTo>
                <a:close/>
                <a:moveTo>
                  <a:pt x="7762529" y="750600"/>
                </a:moveTo>
                <a:cubicBezTo>
                  <a:pt x="7815805" y="1021506"/>
                  <a:pt x="8030648" y="1236303"/>
                  <a:pt x="8305838" y="1295446"/>
                </a:cubicBezTo>
                <a:cubicBezTo>
                  <a:pt x="8252563" y="1024540"/>
                  <a:pt x="8037719" y="809743"/>
                  <a:pt x="7762529" y="750600"/>
                </a:cubicBezTo>
                <a:close/>
                <a:moveTo>
                  <a:pt x="7455280" y="750600"/>
                </a:moveTo>
                <a:cubicBezTo>
                  <a:pt x="7180090" y="809743"/>
                  <a:pt x="6965246" y="1024540"/>
                  <a:pt x="6911971" y="1295446"/>
                </a:cubicBezTo>
                <a:cubicBezTo>
                  <a:pt x="7187161" y="1236303"/>
                  <a:pt x="7402004" y="1021506"/>
                  <a:pt x="7455280" y="750600"/>
                </a:cubicBezTo>
                <a:close/>
                <a:moveTo>
                  <a:pt x="6070378" y="750600"/>
                </a:moveTo>
                <a:cubicBezTo>
                  <a:pt x="6123654" y="1021506"/>
                  <a:pt x="6338497" y="1236303"/>
                  <a:pt x="6613687" y="1295446"/>
                </a:cubicBezTo>
                <a:cubicBezTo>
                  <a:pt x="6560412" y="1024540"/>
                  <a:pt x="6345568" y="809743"/>
                  <a:pt x="6070378" y="750600"/>
                </a:cubicBezTo>
                <a:close/>
                <a:moveTo>
                  <a:pt x="5763129" y="750600"/>
                </a:moveTo>
                <a:cubicBezTo>
                  <a:pt x="5487939" y="809743"/>
                  <a:pt x="5273095" y="1024540"/>
                  <a:pt x="5219820" y="1295446"/>
                </a:cubicBezTo>
                <a:cubicBezTo>
                  <a:pt x="5495010" y="1236303"/>
                  <a:pt x="5709853" y="1021506"/>
                  <a:pt x="5763129" y="750600"/>
                </a:cubicBezTo>
                <a:close/>
                <a:moveTo>
                  <a:pt x="4378227" y="750600"/>
                </a:moveTo>
                <a:cubicBezTo>
                  <a:pt x="4431503" y="1021506"/>
                  <a:pt x="4646346" y="1236303"/>
                  <a:pt x="4921536" y="1295446"/>
                </a:cubicBezTo>
                <a:cubicBezTo>
                  <a:pt x="4868261" y="1024540"/>
                  <a:pt x="4653417" y="809743"/>
                  <a:pt x="4378227" y="750600"/>
                </a:cubicBezTo>
                <a:close/>
                <a:moveTo>
                  <a:pt x="4070978" y="750600"/>
                </a:moveTo>
                <a:cubicBezTo>
                  <a:pt x="3795788" y="809743"/>
                  <a:pt x="3580944" y="1024540"/>
                  <a:pt x="3527669" y="1295446"/>
                </a:cubicBezTo>
                <a:cubicBezTo>
                  <a:pt x="3802859" y="1236303"/>
                  <a:pt x="4017702" y="1021506"/>
                  <a:pt x="4070978" y="750600"/>
                </a:cubicBezTo>
                <a:close/>
                <a:moveTo>
                  <a:pt x="2686076" y="750600"/>
                </a:moveTo>
                <a:cubicBezTo>
                  <a:pt x="2739352" y="1021506"/>
                  <a:pt x="2954195" y="1236303"/>
                  <a:pt x="3229385" y="1295446"/>
                </a:cubicBezTo>
                <a:cubicBezTo>
                  <a:pt x="3176110" y="1024540"/>
                  <a:pt x="2961266" y="809743"/>
                  <a:pt x="2686076" y="750600"/>
                </a:cubicBezTo>
                <a:close/>
                <a:moveTo>
                  <a:pt x="2378827" y="750600"/>
                </a:moveTo>
                <a:cubicBezTo>
                  <a:pt x="2103637" y="809743"/>
                  <a:pt x="1888793" y="1024540"/>
                  <a:pt x="1835518" y="1295446"/>
                </a:cubicBezTo>
                <a:cubicBezTo>
                  <a:pt x="2110708" y="1236303"/>
                  <a:pt x="2325551" y="1021506"/>
                  <a:pt x="2378827" y="750600"/>
                </a:cubicBezTo>
                <a:close/>
                <a:moveTo>
                  <a:pt x="993925" y="750600"/>
                </a:moveTo>
                <a:cubicBezTo>
                  <a:pt x="1047201" y="1021506"/>
                  <a:pt x="1262044" y="1236303"/>
                  <a:pt x="1537234" y="1295446"/>
                </a:cubicBezTo>
                <a:cubicBezTo>
                  <a:pt x="1483959" y="1024540"/>
                  <a:pt x="1269115" y="809743"/>
                  <a:pt x="993925" y="750600"/>
                </a:cubicBezTo>
                <a:close/>
                <a:moveTo>
                  <a:pt x="686676" y="750600"/>
                </a:moveTo>
                <a:cubicBezTo>
                  <a:pt x="411486" y="809743"/>
                  <a:pt x="196642" y="1024540"/>
                  <a:pt x="143367" y="1295446"/>
                </a:cubicBezTo>
                <a:cubicBezTo>
                  <a:pt x="418557" y="1236303"/>
                  <a:pt x="633400" y="1021506"/>
                  <a:pt x="686676" y="750600"/>
                </a:cubicBezTo>
                <a:close/>
                <a:moveTo>
                  <a:pt x="9139239" y="624486"/>
                </a:moveTo>
                <a:lnTo>
                  <a:pt x="9139239" y="752995"/>
                </a:lnTo>
                <a:lnTo>
                  <a:pt x="9047261" y="779881"/>
                </a:lnTo>
                <a:cubicBezTo>
                  <a:pt x="8821055" y="864319"/>
                  <a:pt x="8650738" y="1058403"/>
                  <a:pt x="8604122" y="1295446"/>
                </a:cubicBezTo>
                <a:cubicBezTo>
                  <a:pt x="8844913" y="1243696"/>
                  <a:pt x="9039501" y="1072773"/>
                  <a:pt x="9120077" y="849365"/>
                </a:cubicBezTo>
                <a:lnTo>
                  <a:pt x="9139239" y="780178"/>
                </a:lnTo>
                <a:lnTo>
                  <a:pt x="9139239" y="1085737"/>
                </a:lnTo>
                <a:lnTo>
                  <a:pt x="9135069" y="1092549"/>
                </a:lnTo>
                <a:cubicBezTo>
                  <a:pt x="9008919" y="1266178"/>
                  <a:pt x="8815033" y="1389778"/>
                  <a:pt x="8590751" y="1426902"/>
                </a:cubicBezTo>
                <a:lnTo>
                  <a:pt x="8590635" y="1428050"/>
                </a:lnTo>
                <a:cubicBezTo>
                  <a:pt x="8585324" y="1429061"/>
                  <a:pt x="8579995" y="1430009"/>
                  <a:pt x="8574418" y="1429590"/>
                </a:cubicBezTo>
                <a:cubicBezTo>
                  <a:pt x="8543246" y="1435144"/>
                  <a:pt x="8511366" y="1438125"/>
                  <a:pt x="8478991" y="1438652"/>
                </a:cubicBezTo>
                <a:lnTo>
                  <a:pt x="8461873" y="1440278"/>
                </a:lnTo>
                <a:lnTo>
                  <a:pt x="8461847" y="1439783"/>
                </a:lnTo>
                <a:lnTo>
                  <a:pt x="8461348" y="1439816"/>
                </a:lnTo>
                <a:cubicBezTo>
                  <a:pt x="8460782" y="1436014"/>
                  <a:pt x="8460755" y="1432198"/>
                  <a:pt x="8460755" y="1428376"/>
                </a:cubicBezTo>
                <a:cubicBezTo>
                  <a:pt x="8460755" y="1422694"/>
                  <a:pt x="8460814" y="1417025"/>
                  <a:pt x="8462126" y="1411395"/>
                </a:cubicBezTo>
                <a:cubicBezTo>
                  <a:pt x="8462083" y="1380067"/>
                  <a:pt x="8464533" y="1349182"/>
                  <a:pt x="8469590" y="1318938"/>
                </a:cubicBezTo>
                <a:lnTo>
                  <a:pt x="8470130" y="1312248"/>
                </a:lnTo>
                <a:cubicBezTo>
                  <a:pt x="8470299" y="1312243"/>
                  <a:pt x="8470468" y="1312238"/>
                  <a:pt x="8470636" y="1312185"/>
                </a:cubicBezTo>
                <a:cubicBezTo>
                  <a:pt x="8514628" y="1003427"/>
                  <a:pt x="8735297" y="749863"/>
                  <a:pt x="9030178" y="651504"/>
                </a:cubicBezTo>
                <a:close/>
                <a:moveTo>
                  <a:pt x="7620280" y="605769"/>
                </a:moveTo>
                <a:lnTo>
                  <a:pt x="7637367" y="607392"/>
                </a:lnTo>
                <a:cubicBezTo>
                  <a:pt x="7669753" y="607919"/>
                  <a:pt x="7701646" y="610900"/>
                  <a:pt x="7732829" y="616457"/>
                </a:cubicBezTo>
                <a:cubicBezTo>
                  <a:pt x="7738405" y="616038"/>
                  <a:pt x="7743733" y="616986"/>
                  <a:pt x="7749042" y="617996"/>
                </a:cubicBezTo>
                <a:lnTo>
                  <a:pt x="7749159" y="619144"/>
                </a:lnTo>
                <a:cubicBezTo>
                  <a:pt x="8108009" y="678542"/>
                  <a:pt x="8389048" y="959319"/>
                  <a:pt x="8439324" y="1312185"/>
                </a:cubicBezTo>
                <a:cubicBezTo>
                  <a:pt x="8439492" y="1312238"/>
                  <a:pt x="8439661" y="1312243"/>
                  <a:pt x="8439830" y="1312248"/>
                </a:cubicBezTo>
                <a:lnTo>
                  <a:pt x="8440370" y="1318938"/>
                </a:lnTo>
                <a:cubicBezTo>
                  <a:pt x="8445427" y="1349182"/>
                  <a:pt x="8447877" y="1380067"/>
                  <a:pt x="8447834" y="1411395"/>
                </a:cubicBezTo>
                <a:cubicBezTo>
                  <a:pt x="8449146" y="1417025"/>
                  <a:pt x="8449205" y="1422694"/>
                  <a:pt x="8449205" y="1428376"/>
                </a:cubicBezTo>
                <a:cubicBezTo>
                  <a:pt x="8449205" y="1432198"/>
                  <a:pt x="8449178" y="1436014"/>
                  <a:pt x="8448612" y="1439816"/>
                </a:cubicBezTo>
                <a:lnTo>
                  <a:pt x="8448113" y="1439783"/>
                </a:lnTo>
                <a:lnTo>
                  <a:pt x="8448087" y="1440278"/>
                </a:lnTo>
                <a:lnTo>
                  <a:pt x="8430969" y="1438652"/>
                </a:lnTo>
                <a:cubicBezTo>
                  <a:pt x="8398594" y="1438125"/>
                  <a:pt x="8366714" y="1435144"/>
                  <a:pt x="8335542" y="1429590"/>
                </a:cubicBezTo>
                <a:cubicBezTo>
                  <a:pt x="8329965" y="1430009"/>
                  <a:pt x="8324636" y="1429061"/>
                  <a:pt x="8319325" y="1428050"/>
                </a:cubicBezTo>
                <a:lnTo>
                  <a:pt x="8319209" y="1426902"/>
                </a:lnTo>
                <a:cubicBezTo>
                  <a:pt x="7960358" y="1367503"/>
                  <a:pt x="7679319" y="1086726"/>
                  <a:pt x="7629044" y="733861"/>
                </a:cubicBezTo>
                <a:cubicBezTo>
                  <a:pt x="7628876" y="733808"/>
                  <a:pt x="7628708" y="733803"/>
                  <a:pt x="7628538" y="733798"/>
                </a:cubicBezTo>
                <a:lnTo>
                  <a:pt x="7628000" y="727122"/>
                </a:lnTo>
                <a:cubicBezTo>
                  <a:pt x="7622941" y="696872"/>
                  <a:pt x="7620490" y="665981"/>
                  <a:pt x="7620533" y="634646"/>
                </a:cubicBezTo>
                <a:cubicBezTo>
                  <a:pt x="7619221" y="629018"/>
                  <a:pt x="7619162" y="623351"/>
                  <a:pt x="7619162" y="617670"/>
                </a:cubicBezTo>
                <a:lnTo>
                  <a:pt x="7619756" y="606230"/>
                </a:lnTo>
                <a:lnTo>
                  <a:pt x="7620254" y="606263"/>
                </a:lnTo>
                <a:close/>
                <a:moveTo>
                  <a:pt x="7597529" y="605769"/>
                </a:moveTo>
                <a:lnTo>
                  <a:pt x="7597555" y="606263"/>
                </a:lnTo>
                <a:lnTo>
                  <a:pt x="7598053" y="606230"/>
                </a:lnTo>
                <a:lnTo>
                  <a:pt x="7598647" y="617670"/>
                </a:lnTo>
                <a:cubicBezTo>
                  <a:pt x="7598647" y="623351"/>
                  <a:pt x="7598588" y="629018"/>
                  <a:pt x="7597276" y="634646"/>
                </a:cubicBezTo>
                <a:cubicBezTo>
                  <a:pt x="7597319" y="665981"/>
                  <a:pt x="7594868" y="696872"/>
                  <a:pt x="7589809" y="727122"/>
                </a:cubicBezTo>
                <a:lnTo>
                  <a:pt x="7589271" y="733798"/>
                </a:lnTo>
                <a:cubicBezTo>
                  <a:pt x="7589101" y="733803"/>
                  <a:pt x="7588933" y="733808"/>
                  <a:pt x="7588765" y="733861"/>
                </a:cubicBezTo>
                <a:cubicBezTo>
                  <a:pt x="7538490" y="1086726"/>
                  <a:pt x="7257451" y="1367503"/>
                  <a:pt x="6898600" y="1426902"/>
                </a:cubicBezTo>
                <a:lnTo>
                  <a:pt x="6898484" y="1428050"/>
                </a:lnTo>
                <a:cubicBezTo>
                  <a:pt x="6893173" y="1429061"/>
                  <a:pt x="6887844" y="1430009"/>
                  <a:pt x="6882267" y="1429590"/>
                </a:cubicBezTo>
                <a:cubicBezTo>
                  <a:pt x="6851095" y="1435144"/>
                  <a:pt x="6819215" y="1438125"/>
                  <a:pt x="6786841" y="1438652"/>
                </a:cubicBezTo>
                <a:lnTo>
                  <a:pt x="6769722" y="1440278"/>
                </a:lnTo>
                <a:lnTo>
                  <a:pt x="6769696" y="1439783"/>
                </a:lnTo>
                <a:lnTo>
                  <a:pt x="6769197" y="1439816"/>
                </a:lnTo>
                <a:cubicBezTo>
                  <a:pt x="6768631" y="1436014"/>
                  <a:pt x="6768604" y="1432198"/>
                  <a:pt x="6768604" y="1428376"/>
                </a:cubicBezTo>
                <a:cubicBezTo>
                  <a:pt x="6768604" y="1422694"/>
                  <a:pt x="6768663" y="1417025"/>
                  <a:pt x="6769975" y="1411395"/>
                </a:cubicBezTo>
                <a:cubicBezTo>
                  <a:pt x="6769933" y="1380067"/>
                  <a:pt x="6772382" y="1349182"/>
                  <a:pt x="6777439" y="1318938"/>
                </a:cubicBezTo>
                <a:lnTo>
                  <a:pt x="6777979" y="1312248"/>
                </a:lnTo>
                <a:cubicBezTo>
                  <a:pt x="6778148" y="1312243"/>
                  <a:pt x="6778317" y="1312238"/>
                  <a:pt x="6778485" y="1312185"/>
                </a:cubicBezTo>
                <a:cubicBezTo>
                  <a:pt x="6828761" y="959319"/>
                  <a:pt x="7109800" y="678542"/>
                  <a:pt x="7468650" y="619144"/>
                </a:cubicBezTo>
                <a:lnTo>
                  <a:pt x="7468767" y="617996"/>
                </a:lnTo>
                <a:cubicBezTo>
                  <a:pt x="7474076" y="616986"/>
                  <a:pt x="7479404" y="616038"/>
                  <a:pt x="7484980" y="616457"/>
                </a:cubicBezTo>
                <a:cubicBezTo>
                  <a:pt x="7516163" y="610900"/>
                  <a:pt x="7548056" y="607919"/>
                  <a:pt x="7580442" y="607392"/>
                </a:cubicBezTo>
                <a:close/>
                <a:moveTo>
                  <a:pt x="5928129" y="605769"/>
                </a:moveTo>
                <a:lnTo>
                  <a:pt x="5945217" y="607392"/>
                </a:lnTo>
                <a:cubicBezTo>
                  <a:pt x="5977602" y="607919"/>
                  <a:pt x="6009495" y="610900"/>
                  <a:pt x="6040678" y="616457"/>
                </a:cubicBezTo>
                <a:cubicBezTo>
                  <a:pt x="6046254" y="616038"/>
                  <a:pt x="6051582" y="616986"/>
                  <a:pt x="6056891" y="617996"/>
                </a:cubicBezTo>
                <a:lnTo>
                  <a:pt x="6057008" y="619144"/>
                </a:lnTo>
                <a:cubicBezTo>
                  <a:pt x="6415858" y="678542"/>
                  <a:pt x="6696897" y="959319"/>
                  <a:pt x="6747174" y="1312185"/>
                </a:cubicBezTo>
                <a:cubicBezTo>
                  <a:pt x="6747341" y="1312238"/>
                  <a:pt x="6747511" y="1312243"/>
                  <a:pt x="6747679" y="1312248"/>
                </a:cubicBezTo>
                <a:lnTo>
                  <a:pt x="6748220" y="1318938"/>
                </a:lnTo>
                <a:cubicBezTo>
                  <a:pt x="6753276" y="1349182"/>
                  <a:pt x="6755726" y="1380067"/>
                  <a:pt x="6755684" y="1411395"/>
                </a:cubicBezTo>
                <a:cubicBezTo>
                  <a:pt x="6756996" y="1417025"/>
                  <a:pt x="6757054" y="1422694"/>
                  <a:pt x="6757054" y="1428376"/>
                </a:cubicBezTo>
                <a:cubicBezTo>
                  <a:pt x="6757054" y="1432198"/>
                  <a:pt x="6757027" y="1436014"/>
                  <a:pt x="6756461" y="1439816"/>
                </a:cubicBezTo>
                <a:lnTo>
                  <a:pt x="6755962" y="1439783"/>
                </a:lnTo>
                <a:lnTo>
                  <a:pt x="6755936" y="1440278"/>
                </a:lnTo>
                <a:lnTo>
                  <a:pt x="6738818" y="1438652"/>
                </a:lnTo>
                <a:cubicBezTo>
                  <a:pt x="6706444" y="1438125"/>
                  <a:pt x="6674563" y="1435144"/>
                  <a:pt x="6643391" y="1429590"/>
                </a:cubicBezTo>
                <a:cubicBezTo>
                  <a:pt x="6637814" y="1430009"/>
                  <a:pt x="6632485" y="1429061"/>
                  <a:pt x="6627175" y="1428050"/>
                </a:cubicBezTo>
                <a:lnTo>
                  <a:pt x="6627059" y="1426902"/>
                </a:lnTo>
                <a:cubicBezTo>
                  <a:pt x="6268207" y="1367503"/>
                  <a:pt x="5987168" y="1086726"/>
                  <a:pt x="5936893" y="733861"/>
                </a:cubicBezTo>
                <a:cubicBezTo>
                  <a:pt x="5936725" y="733808"/>
                  <a:pt x="5936557" y="733803"/>
                  <a:pt x="5936387" y="733798"/>
                </a:cubicBezTo>
                <a:lnTo>
                  <a:pt x="5935849" y="727122"/>
                </a:lnTo>
                <a:cubicBezTo>
                  <a:pt x="5930790" y="696872"/>
                  <a:pt x="5928340" y="665981"/>
                  <a:pt x="5928382" y="634646"/>
                </a:cubicBezTo>
                <a:cubicBezTo>
                  <a:pt x="5927070" y="629018"/>
                  <a:pt x="5927011" y="623351"/>
                  <a:pt x="5927011" y="617670"/>
                </a:cubicBezTo>
                <a:lnTo>
                  <a:pt x="5927605" y="606230"/>
                </a:lnTo>
                <a:lnTo>
                  <a:pt x="5928103" y="606263"/>
                </a:lnTo>
                <a:close/>
                <a:moveTo>
                  <a:pt x="5905378" y="605769"/>
                </a:moveTo>
                <a:lnTo>
                  <a:pt x="5905404" y="606263"/>
                </a:lnTo>
                <a:lnTo>
                  <a:pt x="5905902" y="606230"/>
                </a:lnTo>
                <a:lnTo>
                  <a:pt x="5906496" y="617670"/>
                </a:lnTo>
                <a:cubicBezTo>
                  <a:pt x="5906496" y="623351"/>
                  <a:pt x="5906438" y="629018"/>
                  <a:pt x="5905126" y="634646"/>
                </a:cubicBezTo>
                <a:cubicBezTo>
                  <a:pt x="5905168" y="665981"/>
                  <a:pt x="5902717" y="696872"/>
                  <a:pt x="5897659" y="727122"/>
                </a:cubicBezTo>
                <a:lnTo>
                  <a:pt x="5897120" y="733798"/>
                </a:lnTo>
                <a:cubicBezTo>
                  <a:pt x="5896951" y="733803"/>
                  <a:pt x="5896782" y="733808"/>
                  <a:pt x="5896615" y="733861"/>
                </a:cubicBezTo>
                <a:cubicBezTo>
                  <a:pt x="5846339" y="1086726"/>
                  <a:pt x="5565300" y="1367503"/>
                  <a:pt x="5206449" y="1426902"/>
                </a:cubicBezTo>
                <a:lnTo>
                  <a:pt x="5206334" y="1428050"/>
                </a:lnTo>
                <a:cubicBezTo>
                  <a:pt x="5201022" y="1429061"/>
                  <a:pt x="5195693" y="1430009"/>
                  <a:pt x="5190116" y="1429590"/>
                </a:cubicBezTo>
                <a:cubicBezTo>
                  <a:pt x="5158944" y="1435144"/>
                  <a:pt x="5127065" y="1438125"/>
                  <a:pt x="5094690" y="1438652"/>
                </a:cubicBezTo>
                <a:lnTo>
                  <a:pt x="5077571" y="1440278"/>
                </a:lnTo>
                <a:lnTo>
                  <a:pt x="5077545" y="1439783"/>
                </a:lnTo>
                <a:lnTo>
                  <a:pt x="5077046" y="1439816"/>
                </a:lnTo>
                <a:cubicBezTo>
                  <a:pt x="5076480" y="1436014"/>
                  <a:pt x="5076453" y="1432198"/>
                  <a:pt x="5076453" y="1428376"/>
                </a:cubicBezTo>
                <a:cubicBezTo>
                  <a:pt x="5076453" y="1422694"/>
                  <a:pt x="5076512" y="1417025"/>
                  <a:pt x="5077824" y="1411395"/>
                </a:cubicBezTo>
                <a:cubicBezTo>
                  <a:pt x="5077782" y="1380067"/>
                  <a:pt x="5080231" y="1349182"/>
                  <a:pt x="5085288" y="1318938"/>
                </a:cubicBezTo>
                <a:lnTo>
                  <a:pt x="5085828" y="1312248"/>
                </a:lnTo>
                <a:cubicBezTo>
                  <a:pt x="5085997" y="1312243"/>
                  <a:pt x="5086166" y="1312238"/>
                  <a:pt x="5086334" y="1312185"/>
                </a:cubicBezTo>
                <a:cubicBezTo>
                  <a:pt x="5136610" y="959319"/>
                  <a:pt x="5417649" y="678542"/>
                  <a:pt x="5776501" y="619144"/>
                </a:cubicBezTo>
                <a:lnTo>
                  <a:pt x="5776617" y="617996"/>
                </a:lnTo>
                <a:cubicBezTo>
                  <a:pt x="5781926" y="616986"/>
                  <a:pt x="5787253" y="616038"/>
                  <a:pt x="5792829" y="616457"/>
                </a:cubicBezTo>
                <a:cubicBezTo>
                  <a:pt x="5824013" y="610900"/>
                  <a:pt x="5855905" y="607919"/>
                  <a:pt x="5888291" y="607392"/>
                </a:cubicBezTo>
                <a:close/>
                <a:moveTo>
                  <a:pt x="4235979" y="605769"/>
                </a:moveTo>
                <a:lnTo>
                  <a:pt x="4253065" y="607392"/>
                </a:lnTo>
                <a:cubicBezTo>
                  <a:pt x="4285451" y="607919"/>
                  <a:pt x="4317343" y="610900"/>
                  <a:pt x="4348528" y="616457"/>
                </a:cubicBezTo>
                <a:cubicBezTo>
                  <a:pt x="4354104" y="616038"/>
                  <a:pt x="4359431" y="616986"/>
                  <a:pt x="4364739" y="617996"/>
                </a:cubicBezTo>
                <a:lnTo>
                  <a:pt x="4364856" y="619144"/>
                </a:lnTo>
                <a:cubicBezTo>
                  <a:pt x="4723707" y="678542"/>
                  <a:pt x="5004746" y="959319"/>
                  <a:pt x="5055022" y="1312185"/>
                </a:cubicBezTo>
                <a:cubicBezTo>
                  <a:pt x="5055190" y="1312238"/>
                  <a:pt x="5055359" y="1312243"/>
                  <a:pt x="5055528" y="1312248"/>
                </a:cubicBezTo>
                <a:lnTo>
                  <a:pt x="5056068" y="1318938"/>
                </a:lnTo>
                <a:cubicBezTo>
                  <a:pt x="5061125" y="1349182"/>
                  <a:pt x="5063574" y="1380067"/>
                  <a:pt x="5063532" y="1411395"/>
                </a:cubicBezTo>
                <a:cubicBezTo>
                  <a:pt x="5064844" y="1417025"/>
                  <a:pt x="5064903" y="1422694"/>
                  <a:pt x="5064903" y="1428376"/>
                </a:cubicBezTo>
                <a:cubicBezTo>
                  <a:pt x="5064903" y="1432198"/>
                  <a:pt x="5064876" y="1436014"/>
                  <a:pt x="5064310" y="1439816"/>
                </a:cubicBezTo>
                <a:lnTo>
                  <a:pt x="5063811" y="1439783"/>
                </a:lnTo>
                <a:lnTo>
                  <a:pt x="5063785" y="1440278"/>
                </a:lnTo>
                <a:lnTo>
                  <a:pt x="5046666" y="1438652"/>
                </a:lnTo>
                <a:cubicBezTo>
                  <a:pt x="5014292" y="1438125"/>
                  <a:pt x="4982412" y="1435144"/>
                  <a:pt x="4951241" y="1429590"/>
                </a:cubicBezTo>
                <a:cubicBezTo>
                  <a:pt x="4945663" y="1430009"/>
                  <a:pt x="4940334" y="1429061"/>
                  <a:pt x="4935023" y="1428050"/>
                </a:cubicBezTo>
                <a:lnTo>
                  <a:pt x="4934907" y="1426902"/>
                </a:lnTo>
                <a:cubicBezTo>
                  <a:pt x="4576056" y="1367503"/>
                  <a:pt x="4295017" y="1086726"/>
                  <a:pt x="4244741" y="733861"/>
                </a:cubicBezTo>
                <a:cubicBezTo>
                  <a:pt x="4244574" y="733808"/>
                  <a:pt x="4244405" y="733803"/>
                  <a:pt x="4244236" y="733798"/>
                </a:cubicBezTo>
                <a:lnTo>
                  <a:pt x="4243697" y="727122"/>
                </a:lnTo>
                <a:cubicBezTo>
                  <a:pt x="4238639" y="696872"/>
                  <a:pt x="4236188" y="665981"/>
                  <a:pt x="4236230" y="634646"/>
                </a:cubicBezTo>
                <a:cubicBezTo>
                  <a:pt x="4234918" y="629018"/>
                  <a:pt x="4234860" y="623351"/>
                  <a:pt x="4234860" y="617670"/>
                </a:cubicBezTo>
                <a:lnTo>
                  <a:pt x="4235454" y="606230"/>
                </a:lnTo>
                <a:lnTo>
                  <a:pt x="4235952" y="606263"/>
                </a:lnTo>
                <a:close/>
                <a:moveTo>
                  <a:pt x="4213227" y="605769"/>
                </a:moveTo>
                <a:lnTo>
                  <a:pt x="4213253" y="606263"/>
                </a:lnTo>
                <a:lnTo>
                  <a:pt x="4213751" y="606230"/>
                </a:lnTo>
                <a:lnTo>
                  <a:pt x="4214345" y="617670"/>
                </a:lnTo>
                <a:cubicBezTo>
                  <a:pt x="4214345" y="623351"/>
                  <a:pt x="4214286" y="629018"/>
                  <a:pt x="4212974" y="634646"/>
                </a:cubicBezTo>
                <a:cubicBezTo>
                  <a:pt x="4213016" y="665981"/>
                  <a:pt x="4210566" y="696872"/>
                  <a:pt x="4205507" y="727122"/>
                </a:cubicBezTo>
                <a:lnTo>
                  <a:pt x="4204969" y="733798"/>
                </a:lnTo>
                <a:cubicBezTo>
                  <a:pt x="4204799" y="733803"/>
                  <a:pt x="4204631" y="733808"/>
                  <a:pt x="4204463" y="733861"/>
                </a:cubicBezTo>
                <a:cubicBezTo>
                  <a:pt x="4154188" y="1086726"/>
                  <a:pt x="3873149" y="1367503"/>
                  <a:pt x="3514297" y="1426902"/>
                </a:cubicBezTo>
                <a:lnTo>
                  <a:pt x="3514181" y="1428050"/>
                </a:lnTo>
                <a:cubicBezTo>
                  <a:pt x="3508871" y="1429061"/>
                  <a:pt x="3503542" y="1430009"/>
                  <a:pt x="3497965" y="1429590"/>
                </a:cubicBezTo>
                <a:cubicBezTo>
                  <a:pt x="3466793" y="1435144"/>
                  <a:pt x="3434912" y="1438125"/>
                  <a:pt x="3402538" y="1438652"/>
                </a:cubicBezTo>
                <a:lnTo>
                  <a:pt x="3385420" y="1440278"/>
                </a:lnTo>
                <a:lnTo>
                  <a:pt x="3385394" y="1439783"/>
                </a:lnTo>
                <a:lnTo>
                  <a:pt x="3384895" y="1439816"/>
                </a:lnTo>
                <a:cubicBezTo>
                  <a:pt x="3384329" y="1436014"/>
                  <a:pt x="3384302" y="1432198"/>
                  <a:pt x="3384302" y="1428376"/>
                </a:cubicBezTo>
                <a:cubicBezTo>
                  <a:pt x="3384302" y="1422694"/>
                  <a:pt x="3384360" y="1417025"/>
                  <a:pt x="3385672" y="1411395"/>
                </a:cubicBezTo>
                <a:cubicBezTo>
                  <a:pt x="3385630" y="1380067"/>
                  <a:pt x="3388080" y="1349182"/>
                  <a:pt x="3393136" y="1318938"/>
                </a:cubicBezTo>
                <a:lnTo>
                  <a:pt x="3393677" y="1312248"/>
                </a:lnTo>
                <a:cubicBezTo>
                  <a:pt x="3393845" y="1312243"/>
                  <a:pt x="3394015" y="1312238"/>
                  <a:pt x="3394182" y="1312185"/>
                </a:cubicBezTo>
                <a:cubicBezTo>
                  <a:pt x="3444459" y="959319"/>
                  <a:pt x="3725498" y="678542"/>
                  <a:pt x="4084348" y="619144"/>
                </a:cubicBezTo>
                <a:lnTo>
                  <a:pt x="4084465" y="617996"/>
                </a:lnTo>
                <a:cubicBezTo>
                  <a:pt x="4089774" y="616986"/>
                  <a:pt x="4095102" y="616038"/>
                  <a:pt x="4100678" y="616457"/>
                </a:cubicBezTo>
                <a:cubicBezTo>
                  <a:pt x="4131861" y="610900"/>
                  <a:pt x="4163754" y="607919"/>
                  <a:pt x="4196139" y="607392"/>
                </a:cubicBezTo>
                <a:close/>
                <a:moveTo>
                  <a:pt x="2543827" y="605769"/>
                </a:moveTo>
                <a:lnTo>
                  <a:pt x="2560914" y="607392"/>
                </a:lnTo>
                <a:cubicBezTo>
                  <a:pt x="2593300" y="607919"/>
                  <a:pt x="2625192" y="610900"/>
                  <a:pt x="2656376" y="616457"/>
                </a:cubicBezTo>
                <a:cubicBezTo>
                  <a:pt x="2661952" y="616038"/>
                  <a:pt x="2667280" y="616986"/>
                  <a:pt x="2672588" y="617996"/>
                </a:cubicBezTo>
                <a:lnTo>
                  <a:pt x="2672706" y="619144"/>
                </a:lnTo>
                <a:cubicBezTo>
                  <a:pt x="3031556" y="678542"/>
                  <a:pt x="3312595" y="959319"/>
                  <a:pt x="3362871" y="1312185"/>
                </a:cubicBezTo>
                <a:cubicBezTo>
                  <a:pt x="3363039" y="1312238"/>
                  <a:pt x="3363208" y="1312243"/>
                  <a:pt x="3363377" y="1312248"/>
                </a:cubicBezTo>
                <a:lnTo>
                  <a:pt x="3363917" y="1318938"/>
                </a:lnTo>
                <a:cubicBezTo>
                  <a:pt x="3368974" y="1349182"/>
                  <a:pt x="3371423" y="1380067"/>
                  <a:pt x="3371381" y="1411395"/>
                </a:cubicBezTo>
                <a:cubicBezTo>
                  <a:pt x="3372693" y="1417025"/>
                  <a:pt x="3372752" y="1422694"/>
                  <a:pt x="3372752" y="1428376"/>
                </a:cubicBezTo>
                <a:cubicBezTo>
                  <a:pt x="3372752" y="1432198"/>
                  <a:pt x="3372725" y="1436014"/>
                  <a:pt x="3372159" y="1439816"/>
                </a:cubicBezTo>
                <a:lnTo>
                  <a:pt x="3371660" y="1439783"/>
                </a:lnTo>
                <a:lnTo>
                  <a:pt x="3371634" y="1440278"/>
                </a:lnTo>
                <a:lnTo>
                  <a:pt x="3354515" y="1438652"/>
                </a:lnTo>
                <a:cubicBezTo>
                  <a:pt x="3322141" y="1438125"/>
                  <a:pt x="3290261" y="1435144"/>
                  <a:pt x="3259089" y="1429590"/>
                </a:cubicBezTo>
                <a:cubicBezTo>
                  <a:pt x="3253512" y="1430009"/>
                  <a:pt x="3248183" y="1429061"/>
                  <a:pt x="3242872" y="1428050"/>
                </a:cubicBezTo>
                <a:lnTo>
                  <a:pt x="3242756" y="1426902"/>
                </a:lnTo>
                <a:cubicBezTo>
                  <a:pt x="2883905" y="1367503"/>
                  <a:pt x="2602866" y="1086726"/>
                  <a:pt x="2552590" y="733861"/>
                </a:cubicBezTo>
                <a:cubicBezTo>
                  <a:pt x="2552423" y="733808"/>
                  <a:pt x="2552254" y="733803"/>
                  <a:pt x="2552085" y="733798"/>
                </a:cubicBezTo>
                <a:lnTo>
                  <a:pt x="2551547" y="727122"/>
                </a:lnTo>
                <a:cubicBezTo>
                  <a:pt x="2546488" y="696872"/>
                  <a:pt x="2544037" y="665981"/>
                  <a:pt x="2544079" y="634646"/>
                </a:cubicBezTo>
                <a:cubicBezTo>
                  <a:pt x="2542767" y="629018"/>
                  <a:pt x="2542709" y="623351"/>
                  <a:pt x="2542709" y="617670"/>
                </a:cubicBezTo>
                <a:lnTo>
                  <a:pt x="2543303" y="606230"/>
                </a:lnTo>
                <a:lnTo>
                  <a:pt x="2543801" y="606263"/>
                </a:lnTo>
                <a:close/>
                <a:moveTo>
                  <a:pt x="2521076" y="605769"/>
                </a:moveTo>
                <a:lnTo>
                  <a:pt x="2521102" y="606263"/>
                </a:lnTo>
                <a:lnTo>
                  <a:pt x="2521600" y="606230"/>
                </a:lnTo>
                <a:lnTo>
                  <a:pt x="2522194" y="617670"/>
                </a:lnTo>
                <a:cubicBezTo>
                  <a:pt x="2522194" y="623351"/>
                  <a:pt x="2522135" y="629018"/>
                  <a:pt x="2520823" y="634646"/>
                </a:cubicBezTo>
                <a:cubicBezTo>
                  <a:pt x="2520865" y="665981"/>
                  <a:pt x="2518415" y="696872"/>
                  <a:pt x="2513356" y="727122"/>
                </a:cubicBezTo>
                <a:lnTo>
                  <a:pt x="2512818" y="733798"/>
                </a:lnTo>
                <a:cubicBezTo>
                  <a:pt x="2512648" y="733803"/>
                  <a:pt x="2512480" y="733808"/>
                  <a:pt x="2512312" y="733861"/>
                </a:cubicBezTo>
                <a:cubicBezTo>
                  <a:pt x="2462037" y="1086726"/>
                  <a:pt x="2180998" y="1367503"/>
                  <a:pt x="1822147" y="1426902"/>
                </a:cubicBezTo>
                <a:lnTo>
                  <a:pt x="1822030" y="1428050"/>
                </a:lnTo>
                <a:cubicBezTo>
                  <a:pt x="1816720" y="1429061"/>
                  <a:pt x="1811391" y="1430009"/>
                  <a:pt x="1805814" y="1429590"/>
                </a:cubicBezTo>
                <a:cubicBezTo>
                  <a:pt x="1774642" y="1435144"/>
                  <a:pt x="1742762" y="1438125"/>
                  <a:pt x="1710387" y="1438652"/>
                </a:cubicBezTo>
                <a:lnTo>
                  <a:pt x="1693269" y="1440278"/>
                </a:lnTo>
                <a:lnTo>
                  <a:pt x="1693243" y="1439783"/>
                </a:lnTo>
                <a:lnTo>
                  <a:pt x="1692744" y="1439816"/>
                </a:lnTo>
                <a:cubicBezTo>
                  <a:pt x="1692178" y="1436014"/>
                  <a:pt x="1692151" y="1432198"/>
                  <a:pt x="1692151" y="1428376"/>
                </a:cubicBezTo>
                <a:cubicBezTo>
                  <a:pt x="1692151" y="1422694"/>
                  <a:pt x="1692209" y="1417025"/>
                  <a:pt x="1693521" y="1411395"/>
                </a:cubicBezTo>
                <a:cubicBezTo>
                  <a:pt x="1693479" y="1380067"/>
                  <a:pt x="1695929" y="1349182"/>
                  <a:pt x="1700985" y="1318938"/>
                </a:cubicBezTo>
                <a:lnTo>
                  <a:pt x="1701526" y="1312248"/>
                </a:lnTo>
                <a:cubicBezTo>
                  <a:pt x="1701694" y="1312243"/>
                  <a:pt x="1701864" y="1312238"/>
                  <a:pt x="1702031" y="1312185"/>
                </a:cubicBezTo>
                <a:cubicBezTo>
                  <a:pt x="1752308" y="959319"/>
                  <a:pt x="2033347" y="678542"/>
                  <a:pt x="2392197" y="619144"/>
                </a:cubicBezTo>
                <a:lnTo>
                  <a:pt x="2392314" y="617996"/>
                </a:lnTo>
                <a:cubicBezTo>
                  <a:pt x="2397623" y="616986"/>
                  <a:pt x="2402951" y="616038"/>
                  <a:pt x="2408527" y="616457"/>
                </a:cubicBezTo>
                <a:cubicBezTo>
                  <a:pt x="2439710" y="610900"/>
                  <a:pt x="2471603" y="607919"/>
                  <a:pt x="2503988" y="607392"/>
                </a:cubicBezTo>
                <a:close/>
                <a:moveTo>
                  <a:pt x="851676" y="605769"/>
                </a:moveTo>
                <a:lnTo>
                  <a:pt x="868763" y="607392"/>
                </a:lnTo>
                <a:cubicBezTo>
                  <a:pt x="901149" y="607919"/>
                  <a:pt x="933041" y="610900"/>
                  <a:pt x="964225" y="616457"/>
                </a:cubicBezTo>
                <a:cubicBezTo>
                  <a:pt x="969801" y="616038"/>
                  <a:pt x="975129" y="616986"/>
                  <a:pt x="980437" y="617996"/>
                </a:cubicBezTo>
                <a:lnTo>
                  <a:pt x="980555" y="619144"/>
                </a:lnTo>
                <a:cubicBezTo>
                  <a:pt x="1339405" y="678542"/>
                  <a:pt x="1620444" y="959319"/>
                  <a:pt x="1670720" y="1312185"/>
                </a:cubicBezTo>
                <a:cubicBezTo>
                  <a:pt x="1670888" y="1312238"/>
                  <a:pt x="1671057" y="1312243"/>
                  <a:pt x="1671226" y="1312248"/>
                </a:cubicBezTo>
                <a:lnTo>
                  <a:pt x="1671766" y="1318938"/>
                </a:lnTo>
                <a:cubicBezTo>
                  <a:pt x="1676823" y="1349182"/>
                  <a:pt x="1679272" y="1380067"/>
                  <a:pt x="1679230" y="1411395"/>
                </a:cubicBezTo>
                <a:cubicBezTo>
                  <a:pt x="1680542" y="1417025"/>
                  <a:pt x="1680601" y="1422694"/>
                  <a:pt x="1680601" y="1428376"/>
                </a:cubicBezTo>
                <a:cubicBezTo>
                  <a:pt x="1680601" y="1432198"/>
                  <a:pt x="1680574" y="1436014"/>
                  <a:pt x="1680008" y="1439816"/>
                </a:cubicBezTo>
                <a:lnTo>
                  <a:pt x="1679509" y="1439783"/>
                </a:lnTo>
                <a:lnTo>
                  <a:pt x="1679483" y="1440278"/>
                </a:lnTo>
                <a:lnTo>
                  <a:pt x="1662364" y="1438652"/>
                </a:lnTo>
                <a:cubicBezTo>
                  <a:pt x="1629990" y="1438125"/>
                  <a:pt x="1598110" y="1435144"/>
                  <a:pt x="1566938" y="1429590"/>
                </a:cubicBezTo>
                <a:cubicBezTo>
                  <a:pt x="1561361" y="1430009"/>
                  <a:pt x="1556032" y="1429061"/>
                  <a:pt x="1550721" y="1428050"/>
                </a:cubicBezTo>
                <a:lnTo>
                  <a:pt x="1550605" y="1426902"/>
                </a:lnTo>
                <a:cubicBezTo>
                  <a:pt x="1191754" y="1367503"/>
                  <a:pt x="910715" y="1086726"/>
                  <a:pt x="860439" y="733861"/>
                </a:cubicBezTo>
                <a:cubicBezTo>
                  <a:pt x="860272" y="733808"/>
                  <a:pt x="860103" y="733803"/>
                  <a:pt x="859934" y="733798"/>
                </a:cubicBezTo>
                <a:lnTo>
                  <a:pt x="859396" y="727122"/>
                </a:lnTo>
                <a:cubicBezTo>
                  <a:pt x="854337" y="696872"/>
                  <a:pt x="851886" y="665981"/>
                  <a:pt x="851928" y="634646"/>
                </a:cubicBezTo>
                <a:cubicBezTo>
                  <a:pt x="850616" y="629018"/>
                  <a:pt x="850558" y="623351"/>
                  <a:pt x="850558" y="617670"/>
                </a:cubicBezTo>
                <a:lnTo>
                  <a:pt x="851152" y="606230"/>
                </a:lnTo>
                <a:lnTo>
                  <a:pt x="851650" y="606263"/>
                </a:lnTo>
                <a:close/>
                <a:moveTo>
                  <a:pt x="828925" y="605769"/>
                </a:moveTo>
                <a:lnTo>
                  <a:pt x="828951" y="606263"/>
                </a:lnTo>
                <a:lnTo>
                  <a:pt x="829449" y="606230"/>
                </a:lnTo>
                <a:lnTo>
                  <a:pt x="830043" y="617670"/>
                </a:lnTo>
                <a:cubicBezTo>
                  <a:pt x="830043" y="623351"/>
                  <a:pt x="829984" y="629018"/>
                  <a:pt x="828672" y="634646"/>
                </a:cubicBezTo>
                <a:cubicBezTo>
                  <a:pt x="828714" y="665981"/>
                  <a:pt x="826264" y="696872"/>
                  <a:pt x="821205" y="727122"/>
                </a:cubicBezTo>
                <a:lnTo>
                  <a:pt x="820667" y="733798"/>
                </a:lnTo>
                <a:cubicBezTo>
                  <a:pt x="820497" y="733803"/>
                  <a:pt x="820329" y="733808"/>
                  <a:pt x="820161" y="733861"/>
                </a:cubicBezTo>
                <a:cubicBezTo>
                  <a:pt x="769886" y="1086726"/>
                  <a:pt x="488847" y="1367503"/>
                  <a:pt x="129995" y="1426902"/>
                </a:cubicBezTo>
                <a:lnTo>
                  <a:pt x="129879" y="1428050"/>
                </a:lnTo>
                <a:cubicBezTo>
                  <a:pt x="124569" y="1429061"/>
                  <a:pt x="119240" y="1430009"/>
                  <a:pt x="113663" y="1429590"/>
                </a:cubicBezTo>
                <a:cubicBezTo>
                  <a:pt x="82491" y="1435144"/>
                  <a:pt x="50611" y="1438125"/>
                  <a:pt x="18236" y="1438652"/>
                </a:cubicBezTo>
                <a:lnTo>
                  <a:pt x="1118" y="1440278"/>
                </a:lnTo>
                <a:lnTo>
                  <a:pt x="1092" y="1439783"/>
                </a:lnTo>
                <a:lnTo>
                  <a:pt x="593" y="1439816"/>
                </a:lnTo>
                <a:cubicBezTo>
                  <a:pt x="27" y="1436014"/>
                  <a:pt x="0" y="1432198"/>
                  <a:pt x="0" y="1428376"/>
                </a:cubicBezTo>
                <a:cubicBezTo>
                  <a:pt x="0" y="1422694"/>
                  <a:pt x="58" y="1417025"/>
                  <a:pt x="1370" y="1411395"/>
                </a:cubicBezTo>
                <a:cubicBezTo>
                  <a:pt x="1328" y="1380067"/>
                  <a:pt x="3778" y="1349182"/>
                  <a:pt x="8835" y="1318938"/>
                </a:cubicBezTo>
                <a:lnTo>
                  <a:pt x="9375" y="1312248"/>
                </a:lnTo>
                <a:cubicBezTo>
                  <a:pt x="9543" y="1312243"/>
                  <a:pt x="9713" y="1312238"/>
                  <a:pt x="9880" y="1312185"/>
                </a:cubicBezTo>
                <a:cubicBezTo>
                  <a:pt x="60157" y="959319"/>
                  <a:pt x="341196" y="678542"/>
                  <a:pt x="700046" y="619144"/>
                </a:cubicBezTo>
                <a:lnTo>
                  <a:pt x="700163" y="617996"/>
                </a:lnTo>
                <a:cubicBezTo>
                  <a:pt x="705472" y="616986"/>
                  <a:pt x="710800" y="616038"/>
                  <a:pt x="716376" y="616457"/>
                </a:cubicBezTo>
                <a:cubicBezTo>
                  <a:pt x="747559" y="610900"/>
                  <a:pt x="779452" y="607919"/>
                  <a:pt x="811837" y="607392"/>
                </a:cubicBezTo>
                <a:close/>
                <a:moveTo>
                  <a:pt x="8824701" y="0"/>
                </a:moveTo>
                <a:lnTo>
                  <a:pt x="9033411" y="0"/>
                </a:lnTo>
                <a:cubicBezTo>
                  <a:pt x="9066347" y="30426"/>
                  <a:pt x="9096640" y="63469"/>
                  <a:pt x="9123965" y="98781"/>
                </a:cubicBezTo>
                <a:lnTo>
                  <a:pt x="9139239" y="122382"/>
                </a:lnTo>
                <a:lnTo>
                  <a:pt x="9139239" y="425734"/>
                </a:lnTo>
                <a:lnTo>
                  <a:pt x="9104305" y="314451"/>
                </a:lnTo>
                <a:cubicBezTo>
                  <a:pt x="9046997" y="183490"/>
                  <a:pt x="8948803" y="73504"/>
                  <a:pt x="8824701" y="0"/>
                </a:cubicBezTo>
                <a:close/>
                <a:moveTo>
                  <a:pt x="8494877" y="0"/>
                </a:moveTo>
                <a:lnTo>
                  <a:pt x="8628893" y="0"/>
                </a:lnTo>
                <a:cubicBezTo>
                  <a:pt x="8697052" y="198004"/>
                  <a:pt x="8856086" y="355591"/>
                  <a:pt x="9058275" y="426756"/>
                </a:cubicBezTo>
                <a:lnTo>
                  <a:pt x="9139239" y="449526"/>
                </a:lnTo>
                <a:lnTo>
                  <a:pt x="9139239" y="577136"/>
                </a:lnTo>
                <a:lnTo>
                  <a:pt x="9043252" y="554355"/>
                </a:lnTo>
                <a:cubicBezTo>
                  <a:pt x="8776836" y="470904"/>
                  <a:pt x="8569058" y="262348"/>
                  <a:pt x="8494877" y="0"/>
                </a:cubicBezTo>
                <a:close/>
                <a:moveTo>
                  <a:pt x="7876547" y="0"/>
                </a:moveTo>
                <a:lnTo>
                  <a:pt x="8085257" y="0"/>
                </a:lnTo>
                <a:cubicBezTo>
                  <a:pt x="7919787" y="98005"/>
                  <a:pt x="7800378" y="260867"/>
                  <a:pt x="7762527" y="451830"/>
                </a:cubicBezTo>
                <a:cubicBezTo>
                  <a:pt x="8006579" y="399791"/>
                  <a:pt x="8203169" y="226290"/>
                  <a:pt x="8281065" y="0"/>
                </a:cubicBezTo>
                <a:lnTo>
                  <a:pt x="8415081" y="0"/>
                </a:lnTo>
                <a:cubicBezTo>
                  <a:pt x="8330303" y="299826"/>
                  <a:pt x="8071031" y="529393"/>
                  <a:pt x="7749156" y="582253"/>
                </a:cubicBezTo>
                <a:lnTo>
                  <a:pt x="7749040" y="583392"/>
                </a:lnTo>
                <a:cubicBezTo>
                  <a:pt x="7743729" y="584395"/>
                  <a:pt x="7738400" y="585336"/>
                  <a:pt x="7732823" y="584920"/>
                </a:cubicBezTo>
                <a:cubicBezTo>
                  <a:pt x="7701651" y="590430"/>
                  <a:pt x="7669771" y="593388"/>
                  <a:pt x="7637396" y="593911"/>
                </a:cubicBezTo>
                <a:lnTo>
                  <a:pt x="7620278" y="595524"/>
                </a:lnTo>
                <a:lnTo>
                  <a:pt x="7620252" y="595033"/>
                </a:lnTo>
                <a:lnTo>
                  <a:pt x="7619753" y="595066"/>
                </a:lnTo>
                <a:cubicBezTo>
                  <a:pt x="7619187" y="591293"/>
                  <a:pt x="7619160" y="587507"/>
                  <a:pt x="7619160" y="583715"/>
                </a:cubicBezTo>
                <a:cubicBezTo>
                  <a:pt x="7619160" y="578078"/>
                  <a:pt x="7619219" y="572454"/>
                  <a:pt x="7620531" y="566868"/>
                </a:cubicBezTo>
                <a:cubicBezTo>
                  <a:pt x="7620488" y="535786"/>
                  <a:pt x="7622938" y="505143"/>
                  <a:pt x="7627995" y="475137"/>
                </a:cubicBezTo>
                <a:lnTo>
                  <a:pt x="7628535" y="468500"/>
                </a:lnTo>
                <a:cubicBezTo>
                  <a:pt x="7628704" y="468495"/>
                  <a:pt x="7628873" y="468490"/>
                  <a:pt x="7629040" y="468437"/>
                </a:cubicBezTo>
                <a:cubicBezTo>
                  <a:pt x="7655343" y="285283"/>
                  <a:pt x="7744803" y="121704"/>
                  <a:pt x="7876547" y="0"/>
                </a:cubicBezTo>
                <a:close/>
                <a:moveTo>
                  <a:pt x="6802727" y="0"/>
                </a:moveTo>
                <a:lnTo>
                  <a:pt x="6936742" y="0"/>
                </a:lnTo>
                <a:cubicBezTo>
                  <a:pt x="7014638" y="226290"/>
                  <a:pt x="7211228" y="399791"/>
                  <a:pt x="7455280" y="451830"/>
                </a:cubicBezTo>
                <a:cubicBezTo>
                  <a:pt x="7417429" y="260867"/>
                  <a:pt x="7298020" y="98005"/>
                  <a:pt x="7132550" y="0"/>
                </a:cubicBezTo>
                <a:lnTo>
                  <a:pt x="7341259" y="0"/>
                </a:lnTo>
                <a:cubicBezTo>
                  <a:pt x="7473003" y="121704"/>
                  <a:pt x="7562464" y="285283"/>
                  <a:pt x="7588766" y="468437"/>
                </a:cubicBezTo>
                <a:cubicBezTo>
                  <a:pt x="7588934" y="468490"/>
                  <a:pt x="7589103" y="468495"/>
                  <a:pt x="7589272" y="468500"/>
                </a:cubicBezTo>
                <a:lnTo>
                  <a:pt x="7589812" y="475137"/>
                </a:lnTo>
                <a:cubicBezTo>
                  <a:pt x="7594869" y="505143"/>
                  <a:pt x="7597319" y="535786"/>
                  <a:pt x="7597276" y="566868"/>
                </a:cubicBezTo>
                <a:cubicBezTo>
                  <a:pt x="7598588" y="572454"/>
                  <a:pt x="7598647" y="578078"/>
                  <a:pt x="7598647" y="583715"/>
                </a:cubicBezTo>
                <a:cubicBezTo>
                  <a:pt x="7598647" y="587507"/>
                  <a:pt x="7598620" y="591293"/>
                  <a:pt x="7598054" y="595066"/>
                </a:cubicBezTo>
                <a:lnTo>
                  <a:pt x="7597555" y="595033"/>
                </a:lnTo>
                <a:lnTo>
                  <a:pt x="7597529" y="595524"/>
                </a:lnTo>
                <a:lnTo>
                  <a:pt x="7580411" y="593911"/>
                </a:lnTo>
                <a:cubicBezTo>
                  <a:pt x="7548036" y="593388"/>
                  <a:pt x="7516156" y="590430"/>
                  <a:pt x="7484984" y="584920"/>
                </a:cubicBezTo>
                <a:cubicBezTo>
                  <a:pt x="7479407" y="585336"/>
                  <a:pt x="7474078" y="584395"/>
                  <a:pt x="7468767" y="583392"/>
                </a:cubicBezTo>
                <a:lnTo>
                  <a:pt x="7468651" y="582253"/>
                </a:lnTo>
                <a:cubicBezTo>
                  <a:pt x="7146776" y="529393"/>
                  <a:pt x="6887504" y="299826"/>
                  <a:pt x="6802727" y="0"/>
                </a:cubicBezTo>
                <a:close/>
                <a:moveTo>
                  <a:pt x="6184397" y="0"/>
                </a:moveTo>
                <a:lnTo>
                  <a:pt x="6393106" y="0"/>
                </a:lnTo>
                <a:cubicBezTo>
                  <a:pt x="6227636" y="98005"/>
                  <a:pt x="6108227" y="260867"/>
                  <a:pt x="6070376" y="451830"/>
                </a:cubicBezTo>
                <a:cubicBezTo>
                  <a:pt x="6314429" y="399791"/>
                  <a:pt x="6511018" y="226290"/>
                  <a:pt x="6588914" y="0"/>
                </a:cubicBezTo>
                <a:lnTo>
                  <a:pt x="6722931" y="0"/>
                </a:lnTo>
                <a:cubicBezTo>
                  <a:pt x="6638152" y="299826"/>
                  <a:pt x="6378880" y="529393"/>
                  <a:pt x="6057005" y="582253"/>
                </a:cubicBezTo>
                <a:lnTo>
                  <a:pt x="6056889" y="583392"/>
                </a:lnTo>
                <a:cubicBezTo>
                  <a:pt x="6051578" y="584395"/>
                  <a:pt x="6046249" y="585336"/>
                  <a:pt x="6040672" y="584920"/>
                </a:cubicBezTo>
                <a:cubicBezTo>
                  <a:pt x="6009500" y="590430"/>
                  <a:pt x="5977620" y="593388"/>
                  <a:pt x="5945246" y="593911"/>
                </a:cubicBezTo>
                <a:lnTo>
                  <a:pt x="5928127" y="595524"/>
                </a:lnTo>
                <a:lnTo>
                  <a:pt x="5928101" y="595033"/>
                </a:lnTo>
                <a:lnTo>
                  <a:pt x="5927602" y="595066"/>
                </a:lnTo>
                <a:cubicBezTo>
                  <a:pt x="5927036" y="591293"/>
                  <a:pt x="5927009" y="587507"/>
                  <a:pt x="5927009" y="583715"/>
                </a:cubicBezTo>
                <a:cubicBezTo>
                  <a:pt x="5927009" y="578078"/>
                  <a:pt x="5927068" y="572454"/>
                  <a:pt x="5928380" y="566868"/>
                </a:cubicBezTo>
                <a:cubicBezTo>
                  <a:pt x="5928338" y="535786"/>
                  <a:pt x="5930787" y="505143"/>
                  <a:pt x="5935844" y="475137"/>
                </a:cubicBezTo>
                <a:lnTo>
                  <a:pt x="5936384" y="468500"/>
                </a:lnTo>
                <a:cubicBezTo>
                  <a:pt x="5936553" y="468495"/>
                  <a:pt x="5936722" y="468490"/>
                  <a:pt x="5936890" y="468437"/>
                </a:cubicBezTo>
                <a:cubicBezTo>
                  <a:pt x="5963192" y="285283"/>
                  <a:pt x="6052653" y="121703"/>
                  <a:pt x="6184397" y="0"/>
                </a:cubicBezTo>
                <a:close/>
                <a:moveTo>
                  <a:pt x="5110576" y="0"/>
                </a:moveTo>
                <a:lnTo>
                  <a:pt x="5244592" y="0"/>
                </a:lnTo>
                <a:cubicBezTo>
                  <a:pt x="5322488" y="226290"/>
                  <a:pt x="5519077" y="399791"/>
                  <a:pt x="5763129" y="451830"/>
                </a:cubicBezTo>
                <a:cubicBezTo>
                  <a:pt x="5725278" y="260867"/>
                  <a:pt x="5605869" y="98005"/>
                  <a:pt x="5440399" y="0"/>
                </a:cubicBezTo>
                <a:lnTo>
                  <a:pt x="5649109" y="0"/>
                </a:lnTo>
                <a:cubicBezTo>
                  <a:pt x="5780853" y="121704"/>
                  <a:pt x="5870314" y="285283"/>
                  <a:pt x="5896616" y="468437"/>
                </a:cubicBezTo>
                <a:cubicBezTo>
                  <a:pt x="5896783" y="468490"/>
                  <a:pt x="5896953" y="468495"/>
                  <a:pt x="5897121" y="468500"/>
                </a:cubicBezTo>
                <a:lnTo>
                  <a:pt x="5897662" y="475137"/>
                </a:lnTo>
                <a:cubicBezTo>
                  <a:pt x="5902718" y="505143"/>
                  <a:pt x="5905168" y="535786"/>
                  <a:pt x="5905126" y="566868"/>
                </a:cubicBezTo>
                <a:cubicBezTo>
                  <a:pt x="5906438" y="572454"/>
                  <a:pt x="5906496" y="578078"/>
                  <a:pt x="5906496" y="583715"/>
                </a:cubicBezTo>
                <a:cubicBezTo>
                  <a:pt x="5906496" y="587507"/>
                  <a:pt x="5906469" y="591293"/>
                  <a:pt x="5905903" y="595066"/>
                </a:cubicBezTo>
                <a:lnTo>
                  <a:pt x="5905404" y="595033"/>
                </a:lnTo>
                <a:lnTo>
                  <a:pt x="5905378" y="595524"/>
                </a:lnTo>
                <a:lnTo>
                  <a:pt x="5888260" y="593911"/>
                </a:lnTo>
                <a:cubicBezTo>
                  <a:pt x="5855886" y="593388"/>
                  <a:pt x="5824005" y="590430"/>
                  <a:pt x="5792833" y="584920"/>
                </a:cubicBezTo>
                <a:cubicBezTo>
                  <a:pt x="5787256" y="585336"/>
                  <a:pt x="5781927" y="584395"/>
                  <a:pt x="5776617" y="583392"/>
                </a:cubicBezTo>
                <a:lnTo>
                  <a:pt x="5776501" y="582253"/>
                </a:lnTo>
                <a:cubicBezTo>
                  <a:pt x="5454626" y="529393"/>
                  <a:pt x="5195354" y="299826"/>
                  <a:pt x="5110576" y="0"/>
                </a:cubicBezTo>
                <a:close/>
                <a:moveTo>
                  <a:pt x="4492246" y="0"/>
                </a:moveTo>
                <a:lnTo>
                  <a:pt x="4700955" y="0"/>
                </a:lnTo>
                <a:cubicBezTo>
                  <a:pt x="4535485" y="98005"/>
                  <a:pt x="4416076" y="260867"/>
                  <a:pt x="4378225" y="451830"/>
                </a:cubicBezTo>
                <a:cubicBezTo>
                  <a:pt x="4622279" y="399791"/>
                  <a:pt x="4818867" y="226290"/>
                  <a:pt x="4896763" y="0"/>
                </a:cubicBezTo>
                <a:lnTo>
                  <a:pt x="5030779" y="0"/>
                </a:lnTo>
                <a:cubicBezTo>
                  <a:pt x="4946001" y="299826"/>
                  <a:pt x="4686729" y="529393"/>
                  <a:pt x="4364853" y="582253"/>
                </a:cubicBezTo>
                <a:lnTo>
                  <a:pt x="4364737" y="583392"/>
                </a:lnTo>
                <a:cubicBezTo>
                  <a:pt x="4359427" y="584395"/>
                  <a:pt x="4354098" y="585336"/>
                  <a:pt x="4348521" y="584920"/>
                </a:cubicBezTo>
                <a:cubicBezTo>
                  <a:pt x="4317350" y="590430"/>
                  <a:pt x="4285468" y="593388"/>
                  <a:pt x="4253094" y="593911"/>
                </a:cubicBezTo>
                <a:lnTo>
                  <a:pt x="4235976" y="595524"/>
                </a:lnTo>
                <a:lnTo>
                  <a:pt x="4235950" y="595033"/>
                </a:lnTo>
                <a:lnTo>
                  <a:pt x="4235451" y="595066"/>
                </a:lnTo>
                <a:cubicBezTo>
                  <a:pt x="4234885" y="591293"/>
                  <a:pt x="4234858" y="587507"/>
                  <a:pt x="4234858" y="583715"/>
                </a:cubicBezTo>
                <a:cubicBezTo>
                  <a:pt x="4234858" y="578078"/>
                  <a:pt x="4234916" y="572454"/>
                  <a:pt x="4236228" y="566868"/>
                </a:cubicBezTo>
                <a:cubicBezTo>
                  <a:pt x="4236186" y="535786"/>
                  <a:pt x="4238636" y="505143"/>
                  <a:pt x="4243692" y="475137"/>
                </a:cubicBezTo>
                <a:lnTo>
                  <a:pt x="4244233" y="468500"/>
                </a:lnTo>
                <a:cubicBezTo>
                  <a:pt x="4244401" y="468495"/>
                  <a:pt x="4244571" y="468490"/>
                  <a:pt x="4244738" y="468437"/>
                </a:cubicBezTo>
                <a:cubicBezTo>
                  <a:pt x="4271041" y="285283"/>
                  <a:pt x="4360502" y="121704"/>
                  <a:pt x="4492246" y="0"/>
                </a:cubicBezTo>
                <a:close/>
                <a:moveTo>
                  <a:pt x="3418424" y="0"/>
                </a:moveTo>
                <a:lnTo>
                  <a:pt x="3552441" y="0"/>
                </a:lnTo>
                <a:cubicBezTo>
                  <a:pt x="3630337" y="226291"/>
                  <a:pt x="3826926" y="399791"/>
                  <a:pt x="4070978" y="451830"/>
                </a:cubicBezTo>
                <a:cubicBezTo>
                  <a:pt x="4033127" y="260867"/>
                  <a:pt x="3913719" y="98005"/>
                  <a:pt x="3748249" y="0"/>
                </a:cubicBezTo>
                <a:lnTo>
                  <a:pt x="3956957" y="0"/>
                </a:lnTo>
                <a:cubicBezTo>
                  <a:pt x="4088702" y="121703"/>
                  <a:pt x="4178162" y="285283"/>
                  <a:pt x="4204464" y="468437"/>
                </a:cubicBezTo>
                <a:cubicBezTo>
                  <a:pt x="4204632" y="468490"/>
                  <a:pt x="4204801" y="468495"/>
                  <a:pt x="4204970" y="468499"/>
                </a:cubicBezTo>
                <a:lnTo>
                  <a:pt x="4205510" y="475137"/>
                </a:lnTo>
                <a:cubicBezTo>
                  <a:pt x="4210567" y="505143"/>
                  <a:pt x="4213016" y="535786"/>
                  <a:pt x="4212974" y="566868"/>
                </a:cubicBezTo>
                <a:cubicBezTo>
                  <a:pt x="4214286" y="572454"/>
                  <a:pt x="4214345" y="578078"/>
                  <a:pt x="4214345" y="583715"/>
                </a:cubicBezTo>
                <a:cubicBezTo>
                  <a:pt x="4214345" y="587508"/>
                  <a:pt x="4214318" y="591293"/>
                  <a:pt x="4213752" y="595066"/>
                </a:cubicBezTo>
                <a:lnTo>
                  <a:pt x="4213253" y="595033"/>
                </a:lnTo>
                <a:lnTo>
                  <a:pt x="4213227" y="595524"/>
                </a:lnTo>
                <a:lnTo>
                  <a:pt x="4196108" y="593911"/>
                </a:lnTo>
                <a:cubicBezTo>
                  <a:pt x="4163734" y="593388"/>
                  <a:pt x="4131854" y="590430"/>
                  <a:pt x="4100682" y="584920"/>
                </a:cubicBezTo>
                <a:cubicBezTo>
                  <a:pt x="4095105" y="585336"/>
                  <a:pt x="4089776" y="584395"/>
                  <a:pt x="4084465" y="583392"/>
                </a:cubicBezTo>
                <a:lnTo>
                  <a:pt x="4084349" y="582253"/>
                </a:lnTo>
                <a:cubicBezTo>
                  <a:pt x="3762475" y="529393"/>
                  <a:pt x="3503203" y="299826"/>
                  <a:pt x="3418424" y="0"/>
                </a:cubicBezTo>
                <a:close/>
                <a:moveTo>
                  <a:pt x="2800095" y="0"/>
                </a:moveTo>
                <a:lnTo>
                  <a:pt x="3008804" y="0"/>
                </a:lnTo>
                <a:cubicBezTo>
                  <a:pt x="2843334" y="98005"/>
                  <a:pt x="2723925" y="260867"/>
                  <a:pt x="2686074" y="451830"/>
                </a:cubicBezTo>
                <a:cubicBezTo>
                  <a:pt x="2930126" y="399791"/>
                  <a:pt x="3126716" y="226291"/>
                  <a:pt x="3204612" y="0"/>
                </a:cubicBezTo>
                <a:lnTo>
                  <a:pt x="3338628" y="0"/>
                </a:lnTo>
                <a:cubicBezTo>
                  <a:pt x="3253850" y="299826"/>
                  <a:pt x="2994578" y="529393"/>
                  <a:pt x="2672703" y="582253"/>
                </a:cubicBezTo>
                <a:lnTo>
                  <a:pt x="2672586" y="583392"/>
                </a:lnTo>
                <a:cubicBezTo>
                  <a:pt x="2667276" y="584395"/>
                  <a:pt x="2661947" y="585336"/>
                  <a:pt x="2656370" y="584920"/>
                </a:cubicBezTo>
                <a:cubicBezTo>
                  <a:pt x="2625198" y="590430"/>
                  <a:pt x="2593318" y="593388"/>
                  <a:pt x="2560943" y="593911"/>
                </a:cubicBezTo>
                <a:lnTo>
                  <a:pt x="2543825" y="595524"/>
                </a:lnTo>
                <a:lnTo>
                  <a:pt x="2543799" y="595033"/>
                </a:lnTo>
                <a:lnTo>
                  <a:pt x="2543300" y="595066"/>
                </a:lnTo>
                <a:cubicBezTo>
                  <a:pt x="2542734" y="591293"/>
                  <a:pt x="2542707" y="587507"/>
                  <a:pt x="2542707" y="583715"/>
                </a:cubicBezTo>
                <a:cubicBezTo>
                  <a:pt x="2542707" y="578078"/>
                  <a:pt x="2542765" y="572454"/>
                  <a:pt x="2544077" y="566868"/>
                </a:cubicBezTo>
                <a:cubicBezTo>
                  <a:pt x="2544035" y="535786"/>
                  <a:pt x="2546485" y="505143"/>
                  <a:pt x="2551541" y="475137"/>
                </a:cubicBezTo>
                <a:lnTo>
                  <a:pt x="2552082" y="468499"/>
                </a:lnTo>
                <a:cubicBezTo>
                  <a:pt x="2552250" y="468495"/>
                  <a:pt x="2552420" y="468490"/>
                  <a:pt x="2552587" y="468437"/>
                </a:cubicBezTo>
                <a:cubicBezTo>
                  <a:pt x="2578890" y="285283"/>
                  <a:pt x="2668350" y="121703"/>
                  <a:pt x="2800095" y="0"/>
                </a:cubicBezTo>
                <a:close/>
                <a:moveTo>
                  <a:pt x="1726273" y="0"/>
                </a:moveTo>
                <a:lnTo>
                  <a:pt x="1860290" y="0"/>
                </a:lnTo>
                <a:cubicBezTo>
                  <a:pt x="1938186" y="226291"/>
                  <a:pt x="2134775" y="399791"/>
                  <a:pt x="2378827" y="451830"/>
                </a:cubicBezTo>
                <a:cubicBezTo>
                  <a:pt x="2340976" y="260867"/>
                  <a:pt x="2221567" y="98005"/>
                  <a:pt x="2056098" y="0"/>
                </a:cubicBezTo>
                <a:lnTo>
                  <a:pt x="2264806" y="0"/>
                </a:lnTo>
                <a:cubicBezTo>
                  <a:pt x="2396551" y="121703"/>
                  <a:pt x="2486011" y="285283"/>
                  <a:pt x="2512313" y="468437"/>
                </a:cubicBezTo>
                <a:cubicBezTo>
                  <a:pt x="2512481" y="468490"/>
                  <a:pt x="2512650" y="468495"/>
                  <a:pt x="2512819" y="468499"/>
                </a:cubicBezTo>
                <a:lnTo>
                  <a:pt x="2513359" y="475137"/>
                </a:lnTo>
                <a:cubicBezTo>
                  <a:pt x="2518416" y="505143"/>
                  <a:pt x="2520865" y="535786"/>
                  <a:pt x="2520823" y="566868"/>
                </a:cubicBezTo>
                <a:cubicBezTo>
                  <a:pt x="2522135" y="572454"/>
                  <a:pt x="2522194" y="578078"/>
                  <a:pt x="2522194" y="583715"/>
                </a:cubicBezTo>
                <a:cubicBezTo>
                  <a:pt x="2522194" y="587508"/>
                  <a:pt x="2522167" y="591293"/>
                  <a:pt x="2521601" y="595066"/>
                </a:cubicBezTo>
                <a:lnTo>
                  <a:pt x="2521102" y="595033"/>
                </a:lnTo>
                <a:lnTo>
                  <a:pt x="2521076" y="595524"/>
                </a:lnTo>
                <a:lnTo>
                  <a:pt x="2503957" y="593911"/>
                </a:lnTo>
                <a:cubicBezTo>
                  <a:pt x="2471583" y="593388"/>
                  <a:pt x="2439703" y="590430"/>
                  <a:pt x="2408531" y="584920"/>
                </a:cubicBezTo>
                <a:cubicBezTo>
                  <a:pt x="2402954" y="585336"/>
                  <a:pt x="2397625" y="584395"/>
                  <a:pt x="2392314" y="583392"/>
                </a:cubicBezTo>
                <a:lnTo>
                  <a:pt x="2392198" y="582253"/>
                </a:lnTo>
                <a:cubicBezTo>
                  <a:pt x="2070324" y="529393"/>
                  <a:pt x="1811051" y="299826"/>
                  <a:pt x="1726273" y="0"/>
                </a:cubicBezTo>
                <a:close/>
                <a:moveTo>
                  <a:pt x="1107944" y="0"/>
                </a:moveTo>
                <a:lnTo>
                  <a:pt x="1316652" y="0"/>
                </a:lnTo>
                <a:cubicBezTo>
                  <a:pt x="1151183" y="98005"/>
                  <a:pt x="1031774" y="260867"/>
                  <a:pt x="993923" y="451830"/>
                </a:cubicBezTo>
                <a:cubicBezTo>
                  <a:pt x="1237975" y="399791"/>
                  <a:pt x="1434564" y="226291"/>
                  <a:pt x="1512461" y="0"/>
                </a:cubicBezTo>
                <a:lnTo>
                  <a:pt x="1646477" y="0"/>
                </a:lnTo>
                <a:cubicBezTo>
                  <a:pt x="1561699" y="299826"/>
                  <a:pt x="1302427" y="529393"/>
                  <a:pt x="980552" y="582253"/>
                </a:cubicBezTo>
                <a:lnTo>
                  <a:pt x="980435" y="583392"/>
                </a:lnTo>
                <a:cubicBezTo>
                  <a:pt x="975125" y="584395"/>
                  <a:pt x="969796" y="585336"/>
                  <a:pt x="964219" y="584920"/>
                </a:cubicBezTo>
                <a:cubicBezTo>
                  <a:pt x="933047" y="590430"/>
                  <a:pt x="901167" y="593388"/>
                  <a:pt x="868792" y="593911"/>
                </a:cubicBezTo>
                <a:lnTo>
                  <a:pt x="851674" y="595524"/>
                </a:lnTo>
                <a:lnTo>
                  <a:pt x="851648" y="595033"/>
                </a:lnTo>
                <a:lnTo>
                  <a:pt x="851149" y="595066"/>
                </a:lnTo>
                <a:cubicBezTo>
                  <a:pt x="850583" y="591293"/>
                  <a:pt x="850556" y="587507"/>
                  <a:pt x="850556" y="583715"/>
                </a:cubicBezTo>
                <a:cubicBezTo>
                  <a:pt x="850556" y="578078"/>
                  <a:pt x="850614" y="572454"/>
                  <a:pt x="851926" y="566868"/>
                </a:cubicBezTo>
                <a:cubicBezTo>
                  <a:pt x="851884" y="535786"/>
                  <a:pt x="854334" y="505143"/>
                  <a:pt x="859390" y="475137"/>
                </a:cubicBezTo>
                <a:lnTo>
                  <a:pt x="859931" y="468499"/>
                </a:lnTo>
                <a:cubicBezTo>
                  <a:pt x="860099" y="468495"/>
                  <a:pt x="860269" y="468490"/>
                  <a:pt x="860436" y="468437"/>
                </a:cubicBezTo>
                <a:cubicBezTo>
                  <a:pt x="886739" y="285283"/>
                  <a:pt x="976199" y="121704"/>
                  <a:pt x="1107944" y="0"/>
                </a:cubicBezTo>
                <a:close/>
                <a:moveTo>
                  <a:pt x="34122" y="0"/>
                </a:moveTo>
                <a:lnTo>
                  <a:pt x="168138" y="0"/>
                </a:lnTo>
                <a:cubicBezTo>
                  <a:pt x="246034" y="226290"/>
                  <a:pt x="442624" y="399791"/>
                  <a:pt x="686676" y="451830"/>
                </a:cubicBezTo>
                <a:cubicBezTo>
                  <a:pt x="648825" y="260867"/>
                  <a:pt x="529416" y="98005"/>
                  <a:pt x="363946" y="0"/>
                </a:cubicBezTo>
                <a:lnTo>
                  <a:pt x="572655" y="0"/>
                </a:lnTo>
                <a:cubicBezTo>
                  <a:pt x="704400" y="121703"/>
                  <a:pt x="793860" y="285283"/>
                  <a:pt x="820162" y="468437"/>
                </a:cubicBezTo>
                <a:cubicBezTo>
                  <a:pt x="820330" y="468490"/>
                  <a:pt x="820499" y="468495"/>
                  <a:pt x="820668" y="468500"/>
                </a:cubicBezTo>
                <a:lnTo>
                  <a:pt x="821208" y="475137"/>
                </a:lnTo>
                <a:cubicBezTo>
                  <a:pt x="826265" y="505143"/>
                  <a:pt x="828714" y="535786"/>
                  <a:pt x="828672" y="566868"/>
                </a:cubicBezTo>
                <a:cubicBezTo>
                  <a:pt x="829984" y="572454"/>
                  <a:pt x="830043" y="578078"/>
                  <a:pt x="830043" y="583715"/>
                </a:cubicBezTo>
                <a:cubicBezTo>
                  <a:pt x="830043" y="587508"/>
                  <a:pt x="830016" y="591293"/>
                  <a:pt x="829450" y="595066"/>
                </a:cubicBezTo>
                <a:lnTo>
                  <a:pt x="828951" y="595033"/>
                </a:lnTo>
                <a:lnTo>
                  <a:pt x="828925" y="595524"/>
                </a:lnTo>
                <a:lnTo>
                  <a:pt x="811806" y="593911"/>
                </a:lnTo>
                <a:cubicBezTo>
                  <a:pt x="779432" y="593388"/>
                  <a:pt x="747552" y="590430"/>
                  <a:pt x="716380" y="584920"/>
                </a:cubicBezTo>
                <a:cubicBezTo>
                  <a:pt x="710803" y="585336"/>
                  <a:pt x="705474" y="584395"/>
                  <a:pt x="700163" y="583392"/>
                </a:cubicBezTo>
                <a:lnTo>
                  <a:pt x="700047" y="582253"/>
                </a:lnTo>
                <a:cubicBezTo>
                  <a:pt x="378172" y="529393"/>
                  <a:pt x="118900" y="299826"/>
                  <a:pt x="34122"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342900" y="4960137"/>
            <a:ext cx="5829300" cy="1463040"/>
          </a:xfrm>
        </p:spPr>
        <p:txBody>
          <a:bodyPr anchor="ctr">
            <a:normAutofit/>
          </a:bodyPr>
          <a:lstStyle>
            <a:lvl1pPr algn="r">
              <a:defRPr sz="4400" b="0" spc="200" baseline="0"/>
            </a:lvl1pPr>
          </a:lstStyle>
          <a:p>
            <a:r>
              <a:rPr lang="en-US"/>
              <a:t>Click to edit Master title style</a:t>
            </a:r>
            <a:endParaRPr lang="en-US" dirty="0"/>
          </a:p>
        </p:txBody>
      </p:sp>
      <p:sp>
        <p:nvSpPr>
          <p:cNvPr id="3" name="Text Placeholder 2"/>
          <p:cNvSpPr>
            <a:spLocks noGrp="1"/>
          </p:cNvSpPr>
          <p:nvPr>
            <p:ph type="body" idx="1"/>
          </p:nvPr>
        </p:nvSpPr>
        <p:spPr>
          <a:xfrm>
            <a:off x="6457950" y="4960137"/>
            <a:ext cx="2400300" cy="1463040"/>
          </a:xfrm>
        </p:spPr>
        <p:txBody>
          <a:bodyPr lIns="91440" rIns="91440" anchor="ctr">
            <a:normAutofit/>
          </a:bodyPr>
          <a:lstStyle>
            <a:lvl1pPr marL="0" indent="0">
              <a:lnSpc>
                <a:spcPct val="100000"/>
              </a:lnSpc>
              <a:spcBef>
                <a:spcPts val="0"/>
              </a:spcBef>
              <a:buNone/>
              <a:defRPr sz="1600">
                <a:solidFill>
                  <a:schemeClr val="tx1">
                    <a:lumMod val="95000"/>
                    <a:lumOff val="5000"/>
                  </a:schemeClr>
                </a:solidFill>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E9A39BC-17ED-43AE-94BC-9B2CBDFA5598}" type="datetimeFigureOut">
              <a:rPr lang="en-GB" smtClean="0"/>
              <a:t>07/09/2020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B37FF94-E34B-4DAA-B80E-9C3C1B6ABB80}" type="slidenum">
              <a:rPr lang="en-GB" smtClean="0"/>
              <a:t>‹#›</a:t>
            </a:fld>
            <a:endParaRPr lang="en-GB"/>
          </a:p>
        </p:txBody>
      </p:sp>
      <p:cxnSp>
        <p:nvCxnSpPr>
          <p:cNvPr id="8" name="Straight Connector 7"/>
          <p:cNvCxnSpPr/>
          <p:nvPr/>
        </p:nvCxnSpPr>
        <p:spPr>
          <a:xfrm flipV="1">
            <a:off x="6290132"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8806193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768096" y="585216"/>
            <a:ext cx="7290054" cy="1499616"/>
          </a:xfrm>
        </p:spPr>
        <p:txBody>
          <a:bodyPr/>
          <a:lstStyle/>
          <a:p>
            <a:r>
              <a:rPr lang="en-US"/>
              <a:t>Click to edit Master title style</a:t>
            </a:r>
            <a:endParaRPr lang="en-US" dirty="0"/>
          </a:p>
        </p:txBody>
      </p:sp>
      <p:sp>
        <p:nvSpPr>
          <p:cNvPr id="3" name="Content Placeholder 2"/>
          <p:cNvSpPr>
            <a:spLocks noGrp="1"/>
          </p:cNvSpPr>
          <p:nvPr>
            <p:ph sz="half" idx="1"/>
          </p:nvPr>
        </p:nvSpPr>
        <p:spPr>
          <a:xfrm>
            <a:off x="768096" y="2286000"/>
            <a:ext cx="35661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491990" y="2286000"/>
            <a:ext cx="35661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E9A39BC-17ED-43AE-94BC-9B2CBDFA5598}" type="datetimeFigureOut">
              <a:rPr lang="en-GB" smtClean="0"/>
              <a:t>07/09/2020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B37FF94-E34B-4DAA-B80E-9C3C1B6ABB80}" type="slidenum">
              <a:rPr lang="en-GB" smtClean="0"/>
              <a:t>‹#›</a:t>
            </a:fld>
            <a:endParaRPr lang="en-GB"/>
          </a:p>
        </p:txBody>
      </p:sp>
    </p:spTree>
    <p:extLst>
      <p:ext uri="{BB962C8B-B14F-4D97-AF65-F5344CB8AC3E}">
        <p14:creationId xmlns:p14="http://schemas.microsoft.com/office/powerpoint/2010/main" val="147227438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768096" y="585216"/>
            <a:ext cx="7290054" cy="1499616"/>
          </a:xfrm>
        </p:spPr>
        <p:txBody>
          <a:bodyPr/>
          <a:lstStyle/>
          <a:p>
            <a:r>
              <a:rPr lang="en-US"/>
              <a:t>Click to edit Master title style</a:t>
            </a:r>
            <a:endParaRPr lang="en-US" dirty="0"/>
          </a:p>
        </p:txBody>
      </p:sp>
      <p:sp>
        <p:nvSpPr>
          <p:cNvPr id="3" name="Text Placeholder 2"/>
          <p:cNvSpPr>
            <a:spLocks noGrp="1"/>
          </p:cNvSpPr>
          <p:nvPr>
            <p:ph type="body" idx="1"/>
          </p:nvPr>
        </p:nvSpPr>
        <p:spPr>
          <a:xfrm>
            <a:off x="768096" y="2179636"/>
            <a:ext cx="3566160" cy="822960"/>
          </a:xfrm>
        </p:spPr>
        <p:txBody>
          <a:bodyPr lIns="137160" rIns="137160" anchor="ctr">
            <a:normAutofit/>
          </a:bodyPr>
          <a:lstStyle>
            <a:lvl1pPr marL="0" indent="0">
              <a:spcBef>
                <a:spcPts val="0"/>
              </a:spcBef>
              <a:spcAft>
                <a:spcPts val="0"/>
              </a:spcAft>
              <a:buNone/>
              <a:defRPr sz="2200" b="0" cap="none" baseline="0">
                <a:solidFill>
                  <a:schemeClr val="accent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768096" y="2967788"/>
            <a:ext cx="356616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491990" y="2179636"/>
            <a:ext cx="3566160" cy="822960"/>
          </a:xfrm>
        </p:spPr>
        <p:txBody>
          <a:bodyPr lIns="137160" rIns="137160" anchor="ctr">
            <a:normAutofit/>
          </a:bodyPr>
          <a:lstStyle>
            <a:lvl1pPr marL="0" indent="0">
              <a:spcBef>
                <a:spcPts val="0"/>
              </a:spcBef>
              <a:spcAft>
                <a:spcPts val="0"/>
              </a:spcAft>
              <a:buNone/>
              <a:defRPr lang="en-US" sz="2200" b="0" kern="1200" cap="none"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US"/>
              <a:t>Click to edit Master text styles</a:t>
            </a:r>
          </a:p>
        </p:txBody>
      </p:sp>
      <p:sp>
        <p:nvSpPr>
          <p:cNvPr id="6" name="Content Placeholder 5"/>
          <p:cNvSpPr>
            <a:spLocks noGrp="1"/>
          </p:cNvSpPr>
          <p:nvPr>
            <p:ph sz="quarter" idx="4"/>
          </p:nvPr>
        </p:nvSpPr>
        <p:spPr>
          <a:xfrm>
            <a:off x="4491990" y="2967788"/>
            <a:ext cx="356616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E9A39BC-17ED-43AE-94BC-9B2CBDFA5598}" type="datetimeFigureOut">
              <a:rPr lang="en-GB" smtClean="0"/>
              <a:t>07/09/2020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B37FF94-E34B-4DAA-B80E-9C3C1B6ABB80}" type="slidenum">
              <a:rPr lang="en-GB" smtClean="0"/>
              <a:t>‹#›</a:t>
            </a:fld>
            <a:endParaRPr lang="en-GB"/>
          </a:p>
        </p:txBody>
      </p:sp>
    </p:spTree>
    <p:extLst>
      <p:ext uri="{BB962C8B-B14F-4D97-AF65-F5344CB8AC3E}">
        <p14:creationId xmlns:p14="http://schemas.microsoft.com/office/powerpoint/2010/main" val="58917615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E9A39BC-17ED-43AE-94BC-9B2CBDFA5598}" type="datetimeFigureOut">
              <a:rPr lang="en-GB" smtClean="0"/>
              <a:t>07/09/2020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B37FF94-E34B-4DAA-B80E-9C3C1B6ABB80}" type="slidenum">
              <a:rPr lang="en-GB" smtClean="0"/>
              <a:t>‹#›</a:t>
            </a:fld>
            <a:endParaRPr lang="en-GB"/>
          </a:p>
        </p:txBody>
      </p:sp>
    </p:spTree>
    <p:extLst>
      <p:ext uri="{BB962C8B-B14F-4D97-AF65-F5344CB8AC3E}">
        <p14:creationId xmlns:p14="http://schemas.microsoft.com/office/powerpoint/2010/main" val="23129374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E9A39BC-17ED-43AE-94BC-9B2CBDFA5598}" type="datetimeFigureOut">
              <a:rPr lang="en-GB" smtClean="0"/>
              <a:t>07/09/2020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B37FF94-E34B-4DAA-B80E-9C3C1B6ABB80}" type="slidenum">
              <a:rPr lang="en-GB" smtClean="0"/>
              <a:t>‹#›</a:t>
            </a:fld>
            <a:endParaRPr lang="en-GB"/>
          </a:p>
        </p:txBody>
      </p:sp>
    </p:spTree>
    <p:extLst>
      <p:ext uri="{BB962C8B-B14F-4D97-AF65-F5344CB8AC3E}">
        <p14:creationId xmlns:p14="http://schemas.microsoft.com/office/powerpoint/2010/main" val="39278475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768096" y="471509"/>
            <a:ext cx="3291840" cy="1737360"/>
          </a:xfrm>
        </p:spPr>
        <p:txBody>
          <a:bodyPr>
            <a:noAutofit/>
          </a:bodyPr>
          <a:lstStyle>
            <a:lvl1pPr>
              <a:lnSpc>
                <a:spcPct val="80000"/>
              </a:lnSpc>
              <a:defRPr sz="3600"/>
            </a:lvl1pPr>
          </a:lstStyle>
          <a:p>
            <a:r>
              <a:rPr lang="en-US"/>
              <a:t>Click to edit Master title style</a:t>
            </a:r>
            <a:endParaRPr lang="en-US" dirty="0"/>
          </a:p>
        </p:txBody>
      </p:sp>
      <p:sp>
        <p:nvSpPr>
          <p:cNvPr id="3" name="Content Placeholder 2"/>
          <p:cNvSpPr>
            <a:spLocks noGrp="1"/>
          </p:cNvSpPr>
          <p:nvPr>
            <p:ph idx="1"/>
          </p:nvPr>
        </p:nvSpPr>
        <p:spPr>
          <a:xfrm>
            <a:off x="4286250" y="822960"/>
            <a:ext cx="4258818" cy="5184648"/>
          </a:xfrm>
        </p:spPr>
        <p:txBody>
          <a:bodyPr>
            <a:normAutofit/>
          </a:bodyPr>
          <a:lstStyle>
            <a:lvl1pPr>
              <a:defRPr sz="2000"/>
            </a:lvl1pPr>
            <a:lvl2pPr>
              <a:defRPr sz="1600"/>
            </a:lvl2pPr>
            <a:lvl3pPr>
              <a:defRPr sz="12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68096" y="2257506"/>
            <a:ext cx="329184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E9A39BC-17ED-43AE-94BC-9B2CBDFA5598}" type="datetimeFigureOut">
              <a:rPr lang="en-GB" smtClean="0"/>
              <a:t>07/09/2020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B37FF94-E34B-4DAA-B80E-9C3C1B6ABB80}" type="slidenum">
              <a:rPr lang="en-GB" smtClean="0"/>
              <a:t>‹#›</a:t>
            </a:fld>
            <a:endParaRPr lang="en-GB"/>
          </a:p>
        </p:txBody>
      </p:sp>
    </p:spTree>
    <p:extLst>
      <p:ext uri="{BB962C8B-B14F-4D97-AF65-F5344CB8AC3E}">
        <p14:creationId xmlns:p14="http://schemas.microsoft.com/office/powerpoint/2010/main" val="143407203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42900" y="4960138"/>
            <a:ext cx="5829300" cy="1463040"/>
          </a:xfrm>
        </p:spPr>
        <p:txBody>
          <a:bodyPr anchor="ctr">
            <a:normAutofit/>
          </a:bodyPr>
          <a:lstStyle>
            <a:lvl1pPr algn="r">
              <a:defRPr sz="4400" spc="2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1"/>
            <a:ext cx="9141714" cy="4572000"/>
          </a:xfrm>
          <a:solidFill>
            <a:schemeClr val="accent1">
              <a:lumMod val="60000"/>
              <a:lumOff val="40000"/>
            </a:schemeClr>
          </a:solidFill>
        </p:spPr>
        <p:txBody>
          <a:bodyPr lIns="457200" tIns="365760" anchor="t"/>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US" dirty="0"/>
          </a:p>
        </p:txBody>
      </p:sp>
      <p:sp>
        <p:nvSpPr>
          <p:cNvPr id="4" name="Text Placeholder 3"/>
          <p:cNvSpPr>
            <a:spLocks noGrp="1"/>
          </p:cNvSpPr>
          <p:nvPr>
            <p:ph type="body" sz="half" idx="2"/>
          </p:nvPr>
        </p:nvSpPr>
        <p:spPr>
          <a:xfrm>
            <a:off x="6457950" y="4960138"/>
            <a:ext cx="2400300" cy="1463040"/>
          </a:xfrm>
        </p:spPr>
        <p:txBody>
          <a:bodyPr lIns="91440" rIns="91440" anchor="ctr">
            <a:normAutofit/>
          </a:bodyPr>
          <a:lstStyle>
            <a:lvl1pPr marL="0" indent="0">
              <a:lnSpc>
                <a:spcPct val="100000"/>
              </a:lnSpc>
              <a:spcBef>
                <a:spcPts val="0"/>
              </a:spcBef>
              <a:buNone/>
              <a:defRPr sz="1600">
                <a:solidFill>
                  <a:schemeClr val="tx1">
                    <a:lumMod val="95000"/>
                    <a:lumOff val="5000"/>
                  </a:schemeClr>
                </a:solidFill>
              </a:defRPr>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4E9A39BC-17ED-43AE-94BC-9B2CBDFA5598}" type="datetimeFigureOut">
              <a:rPr lang="en-GB" smtClean="0"/>
              <a:t>07/09/2020</a:t>
            </a:fld>
            <a:endParaRPr lang="en-GB"/>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BB37FF94-E34B-4DAA-B80E-9C3C1B6ABB80}" type="slidenum">
              <a:rPr lang="en-GB" smtClean="0"/>
              <a:t>‹#›</a:t>
            </a:fld>
            <a:endParaRPr lang="en-GB"/>
          </a:p>
        </p:txBody>
      </p:sp>
      <p:cxnSp>
        <p:nvCxnSpPr>
          <p:cNvPr id="8" name="Straight Connector 7"/>
          <p:cNvCxnSpPr/>
          <p:nvPr/>
        </p:nvCxnSpPr>
        <p:spPr>
          <a:xfrm flipV="1">
            <a:off x="6290132"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1347787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E9A39BC-17ED-43AE-94BC-9B2CBDFA5598}" type="datetimeFigureOut">
              <a:rPr lang="en-GB" smtClean="0"/>
              <a:t>07/09/2020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B37FF94-E34B-4DAA-B80E-9C3C1B6ABB80}" type="slidenum">
              <a:rPr lang="en-GB" smtClean="0"/>
              <a:t>‹#›</a:t>
            </a:fld>
            <a:endParaRPr lang="en-GB"/>
          </a:p>
        </p:txBody>
      </p:sp>
    </p:spTree>
    <p:extLst>
      <p:ext uri="{BB962C8B-B14F-4D97-AF65-F5344CB8AC3E}">
        <p14:creationId xmlns:p14="http://schemas.microsoft.com/office/powerpoint/2010/main" val="388054568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6" y="762000"/>
            <a:ext cx="1971675" cy="5410200"/>
          </a:xfrm>
        </p:spPr>
        <p:txBody>
          <a:bodyPr vert="eaVert" lIns="45720" tIns="91440" rIns="45720" bIns="91440"/>
          <a:lstStyle/>
          <a:p>
            <a:r>
              <a:rPr lang="en-US"/>
              <a:t>Click to edit Master title style</a:t>
            </a:r>
            <a:endParaRPr lang="en-US" dirty="0"/>
          </a:p>
        </p:txBody>
      </p:sp>
      <p:sp>
        <p:nvSpPr>
          <p:cNvPr id="3" name="Vertical Text Placeholder 2"/>
          <p:cNvSpPr>
            <a:spLocks noGrp="1"/>
          </p:cNvSpPr>
          <p:nvPr>
            <p:ph type="body" orient="vert" idx="1"/>
          </p:nvPr>
        </p:nvSpPr>
        <p:spPr>
          <a:xfrm>
            <a:off x="742951" y="762000"/>
            <a:ext cx="5686425" cy="54102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E9A39BC-17ED-43AE-94BC-9B2CBDFA5598}" type="datetimeFigureOut">
              <a:rPr lang="en-GB" smtClean="0"/>
              <a:t>07/09/2020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B37FF94-E34B-4DAA-B80E-9C3C1B6ABB80}" type="slidenum">
              <a:rPr lang="en-GB" smtClean="0"/>
              <a:t>‹#›</a:t>
            </a:fld>
            <a:endParaRPr lang="en-GB"/>
          </a:p>
        </p:txBody>
      </p:sp>
      <p:cxnSp>
        <p:nvCxnSpPr>
          <p:cNvPr id="7" name="Straight Connector 6"/>
          <p:cNvCxnSpPr/>
          <p:nvPr/>
        </p:nvCxnSpPr>
        <p:spPr>
          <a:xfrm rot="5400000" flipV="1">
            <a:off x="7543800" y="173563"/>
            <a:ext cx="0" cy="6858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8794140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768096" y="585216"/>
            <a:ext cx="7290054" cy="1499616"/>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768096" y="2286000"/>
            <a:ext cx="7290055" cy="4023360"/>
          </a:xfrm>
          <a:prstGeom prst="rect">
            <a:avLst/>
          </a:prstGeom>
        </p:spPr>
        <p:txBody>
          <a:bodyPr vert="horz" lIns="45720" tIns="45720" rIns="4572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8097" y="6470704"/>
            <a:ext cx="1615607"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4E9A39BC-17ED-43AE-94BC-9B2CBDFA5598}" type="datetimeFigureOut">
              <a:rPr lang="en-GB" smtClean="0"/>
              <a:t>07/09/2020</a:t>
            </a:fld>
            <a:endParaRPr lang="en-GB"/>
          </a:p>
        </p:txBody>
      </p:sp>
      <p:sp>
        <p:nvSpPr>
          <p:cNvPr id="5" name="Footer Placeholder 4"/>
          <p:cNvSpPr>
            <a:spLocks noGrp="1"/>
          </p:cNvSpPr>
          <p:nvPr>
            <p:ph type="ftr" sz="quarter" idx="3"/>
          </p:nvPr>
        </p:nvSpPr>
        <p:spPr>
          <a:xfrm>
            <a:off x="3632200" y="6470704"/>
            <a:ext cx="4426094" cy="274320"/>
          </a:xfrm>
          <a:prstGeom prst="rect">
            <a:avLst/>
          </a:prstGeom>
        </p:spPr>
        <p:txBody>
          <a:bodyPr vert="horz" lIns="91440" tIns="45720" rIns="91440" bIns="45720" rtlCol="0" anchor="ctr"/>
          <a:lstStyle>
            <a:lvl1pPr algn="r">
              <a:defRPr sz="1000" cap="all" baseline="0">
                <a:solidFill>
                  <a:schemeClr val="tx1">
                    <a:lumMod val="95000"/>
                    <a:lumOff val="5000"/>
                  </a:schemeClr>
                </a:solidFill>
                <a:latin typeface="+mj-lt"/>
              </a:defRPr>
            </a:lvl1pPr>
          </a:lstStyle>
          <a:p>
            <a:endParaRPr lang="en-GB"/>
          </a:p>
        </p:txBody>
      </p:sp>
      <p:sp>
        <p:nvSpPr>
          <p:cNvPr id="6" name="Slide Number Placeholder 5"/>
          <p:cNvSpPr>
            <a:spLocks noGrp="1"/>
          </p:cNvSpPr>
          <p:nvPr>
            <p:ph type="sldNum" sz="quarter" idx="4"/>
          </p:nvPr>
        </p:nvSpPr>
        <p:spPr>
          <a:xfrm>
            <a:off x="8128000" y="6470704"/>
            <a:ext cx="730250"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BB37FF94-E34B-4DAA-B80E-9C3C1B6ABB80}" type="slidenum">
              <a:rPr lang="en-GB" smtClean="0"/>
              <a:t>‹#›</a:t>
            </a:fld>
            <a:endParaRPr lang="en-GB"/>
          </a:p>
        </p:txBody>
      </p:sp>
      <p:cxnSp>
        <p:nvCxnSpPr>
          <p:cNvPr id="7" name="Straight Connector 6"/>
          <p:cNvCxnSpPr/>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40808822"/>
      </p:ext>
    </p:extLst>
  </p:cSld>
  <p:clrMap bg1="lt1" tx1="dk1" bg2="lt2" tx2="dk2" accent1="accent1" accent2="accent2" accent3="accent3" accent4="accent4" accent5="accent5" accent6="accent6" hlink="hlink" folHlink="folHlink"/>
  <p:sldLayoutIdLst>
    <p:sldLayoutId id="2147483746" r:id="rId1"/>
    <p:sldLayoutId id="2147483747" r:id="rId2"/>
    <p:sldLayoutId id="2147483748" r:id="rId3"/>
    <p:sldLayoutId id="2147483749" r:id="rId4"/>
    <p:sldLayoutId id="2147483750" r:id="rId5"/>
    <p:sldLayoutId id="2147483751" r:id="rId6"/>
    <p:sldLayoutId id="2147483752" r:id="rId7"/>
    <p:sldLayoutId id="2147483753" r:id="rId8"/>
    <p:sldLayoutId id="2147483754" r:id="rId9"/>
    <p:sldLayoutId id="2147483755" r:id="rId10"/>
    <p:sldLayoutId id="2147483756" r:id="rId11"/>
  </p:sldLayoutIdLst>
  <p:txStyles>
    <p:titleStyle>
      <a:lvl1pPr algn="l" defTabSz="914400" rtl="0" eaLnBrk="1" latinLnBrk="0" hangingPunct="1">
        <a:lnSpc>
          <a:spcPct val="80000"/>
        </a:lnSpc>
        <a:spcBef>
          <a:spcPct val="0"/>
        </a:spcBef>
        <a:buNone/>
        <a:defRPr sz="4400" kern="1200" cap="all" spc="100" baseline="0">
          <a:solidFill>
            <a:schemeClr val="tx1">
              <a:lumMod val="95000"/>
              <a:lumOff val="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0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6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image" Target="../media/image16.jp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image" Target="../media/image17.jpg"/><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image" Target="../media/image18.jpg"/><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image" Target="../media/image19.jp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image" Target="../media/image20.jpg"/><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image" Target="../media/image21.jp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image" Target="../media/image22.jpg"/><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image" Target="../media/image23.jpg"/><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6.xml.rels><?xml version="1.0" encoding="UTF-8" standalone="yes"?>
<Relationships xmlns="http://schemas.openxmlformats.org/package/2006/relationships"><Relationship Id="rId2" Type="http://schemas.openxmlformats.org/officeDocument/2006/relationships/image" Target="../media/image24.jfif"/><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2" Type="http://schemas.openxmlformats.org/officeDocument/2006/relationships/image" Target="../media/image25.jpg"/><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2" Type="http://schemas.openxmlformats.org/officeDocument/2006/relationships/image" Target="../media/image26.jpg"/><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2" Type="http://schemas.openxmlformats.org/officeDocument/2006/relationships/image" Target="../media/image27.jpg"/><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2" Type="http://schemas.openxmlformats.org/officeDocument/2006/relationships/image" Target="../media/image28.jpg"/><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2" Type="http://schemas.openxmlformats.org/officeDocument/2006/relationships/image" Target="../media/image29.jfif"/><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2" Type="http://schemas.openxmlformats.org/officeDocument/2006/relationships/image" Target="../media/image30.jpg"/><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A83E24CA-3560-4B77-9F4B-793BE2A6DE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blipFill dpi="0" rotWithShape="1">
            <a:blip r:embed="rId3">
              <a:duotone>
                <a:schemeClr val="accent1">
                  <a:shade val="45000"/>
                  <a:satMod val="135000"/>
                </a:schemeClr>
                <a:prstClr val="white"/>
              </a:duotone>
            </a:blip>
            <a:srcRect/>
            <a:tile tx="-444500" ty="-127000" sx="50000" sy="50000" flip="xy"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dirty="0">
              <a:solidFill>
                <a:prstClr val="white"/>
              </a:solidFill>
            </a:endParaRPr>
          </a:p>
        </p:txBody>
      </p:sp>
      <p:sp>
        <p:nvSpPr>
          <p:cNvPr id="21" name="Rectangle 20">
            <a:extLst>
              <a:ext uri="{FF2B5EF4-FFF2-40B4-BE49-F238E27FC236}">
                <a16:creationId xmlns:a16="http://schemas.microsoft.com/office/drawing/2014/main" id="{36A995F0-906C-4573-A739-16EED217D8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32007" y="620720"/>
            <a:ext cx="4831860" cy="5593163"/>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ctrTitle"/>
          </p:nvPr>
        </p:nvSpPr>
        <p:spPr>
          <a:xfrm>
            <a:off x="4192590" y="1105351"/>
            <a:ext cx="4107803" cy="3023981"/>
          </a:xfrm>
        </p:spPr>
        <p:txBody>
          <a:bodyPr anchor="b">
            <a:normAutofit/>
          </a:bodyPr>
          <a:lstStyle/>
          <a:p>
            <a:pPr algn="l"/>
            <a:r>
              <a:rPr lang="en-GB" sz="3800" b="1" dirty="0">
                <a:solidFill>
                  <a:schemeClr val="bg1"/>
                </a:solidFill>
              </a:rPr>
              <a:t>Christian-Muslim Relations</a:t>
            </a:r>
            <a:endParaRPr lang="en-GB" sz="3800" dirty="0">
              <a:solidFill>
                <a:schemeClr val="bg1"/>
              </a:solidFill>
            </a:endParaRPr>
          </a:p>
        </p:txBody>
      </p:sp>
      <p:sp>
        <p:nvSpPr>
          <p:cNvPr id="3" name="Subtitle 2"/>
          <p:cNvSpPr>
            <a:spLocks noGrp="1"/>
          </p:cNvSpPr>
          <p:nvPr>
            <p:ph type="subTitle" idx="1"/>
          </p:nvPr>
        </p:nvSpPr>
        <p:spPr>
          <a:xfrm>
            <a:off x="4192590" y="4297556"/>
            <a:ext cx="4107803" cy="1431695"/>
          </a:xfrm>
        </p:spPr>
        <p:txBody>
          <a:bodyPr anchor="t">
            <a:normAutofit/>
          </a:bodyPr>
          <a:lstStyle/>
          <a:p>
            <a:r>
              <a:rPr lang="en-GB" sz="1400" dirty="0">
                <a:solidFill>
                  <a:schemeClr val="bg1"/>
                </a:solidFill>
              </a:rPr>
              <a:t>Dr Angus M Slater</a:t>
            </a:r>
          </a:p>
        </p:txBody>
      </p:sp>
      <p:cxnSp>
        <p:nvCxnSpPr>
          <p:cNvPr id="23" name="Straight Connector 22">
            <a:extLst>
              <a:ext uri="{FF2B5EF4-FFF2-40B4-BE49-F238E27FC236}">
                <a16:creationId xmlns:a16="http://schemas.microsoft.com/office/drawing/2014/main" id="{C3F5F06D-7250-43A5-9B61-0B7F1FD7E39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207470" y="4214336"/>
            <a:ext cx="3840480" cy="0"/>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2949940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9200C8B5-FB5A-4F8B-A9BD-693C051418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F5AF3AEE-7DE8-4581-ADA2-7C7712007380}"/>
              </a:ext>
            </a:extLst>
          </p:cNvPr>
          <p:cNvSpPr>
            <a:spLocks noGrp="1"/>
          </p:cNvSpPr>
          <p:nvPr>
            <p:ph type="title"/>
          </p:nvPr>
        </p:nvSpPr>
        <p:spPr>
          <a:xfrm>
            <a:off x="768096" y="585216"/>
            <a:ext cx="3323844" cy="1499616"/>
          </a:xfrm>
        </p:spPr>
        <p:txBody>
          <a:bodyPr vert="horz" lIns="91440" tIns="45720" rIns="91440" bIns="45720" rtlCol="0" anchor="ctr">
            <a:normAutofit/>
          </a:bodyPr>
          <a:lstStyle/>
          <a:p>
            <a:r>
              <a:rPr lang="en-US" sz="5000" dirty="0"/>
              <a:t>Historical Themes</a:t>
            </a:r>
          </a:p>
        </p:txBody>
      </p:sp>
      <p:sp>
        <p:nvSpPr>
          <p:cNvPr id="3" name="Content Placeholder 2">
            <a:extLst>
              <a:ext uri="{FF2B5EF4-FFF2-40B4-BE49-F238E27FC236}">
                <a16:creationId xmlns:a16="http://schemas.microsoft.com/office/drawing/2014/main" id="{B455EE6F-B148-4D3B-A331-4BF3C859EAD9}"/>
              </a:ext>
            </a:extLst>
          </p:cNvPr>
          <p:cNvSpPr>
            <a:spLocks noGrp="1"/>
          </p:cNvSpPr>
          <p:nvPr>
            <p:ph sz="half" idx="1"/>
          </p:nvPr>
        </p:nvSpPr>
        <p:spPr>
          <a:xfrm>
            <a:off x="768096" y="2286000"/>
            <a:ext cx="3322211" cy="3931920"/>
          </a:xfrm>
        </p:spPr>
        <p:txBody>
          <a:bodyPr vert="horz" lIns="45720" tIns="45720" rIns="45720" bIns="45720" rtlCol="0">
            <a:normAutofit/>
          </a:bodyPr>
          <a:lstStyle/>
          <a:p>
            <a:r>
              <a:rPr lang="en-US" sz="1700" dirty="0"/>
              <a:t>We begin this section of the course by seeking to understand the historical bases of the relationship between the traditions of Christianity and Islam – the various ways in which their historical interactions have occurred and how they have continued to influence their ongoing relationship today.</a:t>
            </a:r>
          </a:p>
          <a:p>
            <a:r>
              <a:rPr lang="en-US" sz="1700" dirty="0"/>
              <a:t>Obviously, this historical preview can only be shallow, hitting only the key aspects of a long and incredibly geographically and culturally diverse history.</a:t>
            </a:r>
          </a:p>
        </p:txBody>
      </p:sp>
      <p:pic>
        <p:nvPicPr>
          <p:cNvPr id="6" name="Content Placeholder 5" descr="A picture containing photo, rug, room&#10;&#10;Description automatically generated">
            <a:extLst>
              <a:ext uri="{FF2B5EF4-FFF2-40B4-BE49-F238E27FC236}">
                <a16:creationId xmlns:a16="http://schemas.microsoft.com/office/drawing/2014/main" id="{2A58C6F9-A64D-4E27-BECD-C2652E2BD2E3}"/>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4930673" y="640080"/>
            <a:ext cx="3374593" cy="5577840"/>
          </a:xfrm>
          <a:prstGeom prst="rect">
            <a:avLst/>
          </a:prstGeom>
        </p:spPr>
      </p:pic>
    </p:spTree>
    <p:extLst>
      <p:ext uri="{BB962C8B-B14F-4D97-AF65-F5344CB8AC3E}">
        <p14:creationId xmlns:p14="http://schemas.microsoft.com/office/powerpoint/2010/main" val="142449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6" name="Straight Connector 15">
            <a:extLst>
              <a:ext uri="{FF2B5EF4-FFF2-40B4-BE49-F238E27FC236}">
                <a16:creationId xmlns:a16="http://schemas.microsoft.com/office/drawing/2014/main" id="{9200C8B5-FB5A-4F8B-A9BD-693C051418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C50212D2-BF2B-4387-99E3-7B8B189B3391}"/>
              </a:ext>
            </a:extLst>
          </p:cNvPr>
          <p:cNvSpPr>
            <a:spLocks noGrp="1"/>
          </p:cNvSpPr>
          <p:nvPr>
            <p:ph type="title"/>
          </p:nvPr>
        </p:nvSpPr>
        <p:spPr>
          <a:xfrm>
            <a:off x="768096" y="585216"/>
            <a:ext cx="3323844" cy="1499616"/>
          </a:xfrm>
        </p:spPr>
        <p:txBody>
          <a:bodyPr vert="horz" lIns="91440" tIns="45720" rIns="91440" bIns="45720" rtlCol="0" anchor="ctr">
            <a:normAutofit/>
          </a:bodyPr>
          <a:lstStyle/>
          <a:p>
            <a:r>
              <a:rPr lang="en-US" sz="5000" dirty="0"/>
              <a:t>Historical Themes</a:t>
            </a:r>
          </a:p>
        </p:txBody>
      </p:sp>
      <p:sp>
        <p:nvSpPr>
          <p:cNvPr id="3" name="Content Placeholder 2">
            <a:extLst>
              <a:ext uri="{FF2B5EF4-FFF2-40B4-BE49-F238E27FC236}">
                <a16:creationId xmlns:a16="http://schemas.microsoft.com/office/drawing/2014/main" id="{4D7C6D12-9468-4EFA-B017-18321C7D0A70}"/>
              </a:ext>
            </a:extLst>
          </p:cNvPr>
          <p:cNvSpPr>
            <a:spLocks noGrp="1"/>
          </p:cNvSpPr>
          <p:nvPr>
            <p:ph sz="half" idx="1"/>
          </p:nvPr>
        </p:nvSpPr>
        <p:spPr>
          <a:xfrm>
            <a:off x="768096" y="2286000"/>
            <a:ext cx="3322211" cy="3931920"/>
          </a:xfrm>
        </p:spPr>
        <p:txBody>
          <a:bodyPr vert="horz" lIns="45720" tIns="45720" rIns="45720" bIns="45720" rtlCol="0">
            <a:normAutofit/>
          </a:bodyPr>
          <a:lstStyle/>
          <a:p>
            <a:pPr marL="0" indent="0">
              <a:buNone/>
            </a:pPr>
            <a:r>
              <a:rPr lang="en-US" sz="1400" dirty="0"/>
              <a:t>This section undertakes to examine five key historical time periods:</a:t>
            </a:r>
            <a:br>
              <a:rPr lang="en-US" sz="1400" dirty="0"/>
            </a:br>
            <a:endParaRPr lang="en-US" sz="1400" dirty="0"/>
          </a:p>
          <a:p>
            <a:pPr marL="457200" indent="-457200">
              <a:buFont typeface="+mj-lt"/>
              <a:buAutoNum type="arabicPeriod"/>
            </a:pPr>
            <a:r>
              <a:rPr lang="en-US" sz="1400" dirty="0"/>
              <a:t>The period of time between the birth of Christianity and the birth of Islam</a:t>
            </a:r>
          </a:p>
          <a:p>
            <a:pPr marL="457200" indent="-457200">
              <a:buFont typeface="+mj-lt"/>
              <a:buAutoNum type="arabicPeriod"/>
            </a:pPr>
            <a:r>
              <a:rPr lang="en-US" sz="1400" dirty="0"/>
              <a:t>The beginning of Islam and its relationship with Christianity</a:t>
            </a:r>
          </a:p>
          <a:p>
            <a:pPr marL="457200" indent="-457200">
              <a:buFont typeface="+mj-lt"/>
              <a:buAutoNum type="arabicPeriod"/>
            </a:pPr>
            <a:r>
              <a:rPr lang="en-US" sz="1400" dirty="0"/>
              <a:t>The period of Islamic Expansion and sustained contact</a:t>
            </a:r>
          </a:p>
          <a:p>
            <a:pPr marL="457200" indent="-457200">
              <a:buFont typeface="+mj-lt"/>
              <a:buAutoNum type="arabicPeriod"/>
            </a:pPr>
            <a:r>
              <a:rPr lang="en-US" sz="1400" dirty="0"/>
              <a:t>The Crusades and Medieval transmission of knowledge</a:t>
            </a:r>
          </a:p>
          <a:p>
            <a:pPr marL="457200" indent="-457200">
              <a:buFont typeface="+mj-lt"/>
              <a:buAutoNum type="arabicPeriod"/>
            </a:pPr>
            <a:r>
              <a:rPr lang="en-US" sz="1400" dirty="0"/>
              <a:t>The impact of Empire and colonialism</a:t>
            </a:r>
          </a:p>
          <a:p>
            <a:pPr marL="0" indent="0">
              <a:buNone/>
            </a:pPr>
            <a:r>
              <a:rPr lang="en-US" sz="1400" dirty="0"/>
              <a:t> </a:t>
            </a:r>
          </a:p>
        </p:txBody>
      </p:sp>
      <p:pic>
        <p:nvPicPr>
          <p:cNvPr id="6" name="Content Placeholder 5">
            <a:extLst>
              <a:ext uri="{FF2B5EF4-FFF2-40B4-BE49-F238E27FC236}">
                <a16:creationId xmlns:a16="http://schemas.microsoft.com/office/drawing/2014/main" id="{61AB026B-EE63-45B0-8D8D-ADA12592F0B5}"/>
              </a:ext>
            </a:extLst>
          </p:cNvPr>
          <p:cNvPicPr>
            <a:picLocks noGrp="1" noChangeAspect="1"/>
          </p:cNvPicPr>
          <p:nvPr>
            <p:ph sz="half" idx="2"/>
          </p:nvPr>
        </p:nvPicPr>
        <p:blipFill>
          <a:blip r:embed="rId2" cstate="print">
            <a:extLst>
              <a:ext uri="{28A0092B-C50C-407E-A947-70E740481C1C}">
                <a14:useLocalDpi xmlns:a14="http://schemas.microsoft.com/office/drawing/2010/main" val="0"/>
              </a:ext>
            </a:extLst>
          </a:blip>
          <a:stretch/>
        </p:blipFill>
        <p:spPr>
          <a:xfrm>
            <a:off x="4686643" y="640080"/>
            <a:ext cx="3862654" cy="5577840"/>
          </a:xfrm>
          <a:prstGeom prst="rect">
            <a:avLst/>
          </a:prstGeom>
        </p:spPr>
      </p:pic>
    </p:spTree>
    <p:extLst>
      <p:ext uri="{BB962C8B-B14F-4D97-AF65-F5344CB8AC3E}">
        <p14:creationId xmlns:p14="http://schemas.microsoft.com/office/powerpoint/2010/main" val="261296035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E194971-2F2D-44B0-8AE6-FF2DCCEE0A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Oval 5">
            <a:extLst>
              <a:ext uri="{FF2B5EF4-FFF2-40B4-BE49-F238E27FC236}">
                <a16:creationId xmlns:a16="http://schemas.microsoft.com/office/drawing/2014/main" id="{1FF9A61E-EB11-4C46-82E1-3E00A3B4B4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2" name="Straight Connector 11">
            <a:extLst>
              <a:ext uri="{FF2B5EF4-FFF2-40B4-BE49-F238E27FC236}">
                <a16:creationId xmlns:a16="http://schemas.microsoft.com/office/drawing/2014/main" id="{5E564EB3-35F2-4EFF-87DC-642DC020526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6290132"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p:nvSpPr>
          <p:cNvPr id="14" name="Rectangle 13">
            <a:extLst>
              <a:ext uri="{FF2B5EF4-FFF2-40B4-BE49-F238E27FC236}">
                <a16:creationId xmlns:a16="http://schemas.microsoft.com/office/drawing/2014/main" id="{A83E24CA-3560-4B77-9F4B-793BE2A6DE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blipFill dpi="0" rotWithShape="1">
            <a:blip r:embed="rId3">
              <a:duotone>
                <a:schemeClr val="accent1">
                  <a:shade val="45000"/>
                  <a:satMod val="135000"/>
                </a:schemeClr>
                <a:prstClr val="white"/>
              </a:duotone>
            </a:blip>
            <a:srcRect/>
            <a:tile tx="-444500" ty="-127000" sx="50000" sy="50000" flip="xy"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dirty="0">
              <a:solidFill>
                <a:prstClr val="white"/>
              </a:solidFill>
            </a:endParaRPr>
          </a:p>
        </p:txBody>
      </p:sp>
      <p:sp>
        <p:nvSpPr>
          <p:cNvPr id="16" name="Rectangle 15">
            <a:extLst>
              <a:ext uri="{FF2B5EF4-FFF2-40B4-BE49-F238E27FC236}">
                <a16:creationId xmlns:a16="http://schemas.microsoft.com/office/drawing/2014/main" id="{36A995F0-906C-4573-A739-16EED217D8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32007" y="620720"/>
            <a:ext cx="4831860" cy="5593163"/>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4192590" y="1105351"/>
            <a:ext cx="4107803" cy="3023981"/>
          </a:xfrm>
        </p:spPr>
        <p:txBody>
          <a:bodyPr vert="horz" lIns="91440" tIns="45720" rIns="91440" bIns="45720" rtlCol="0" anchor="b">
            <a:normAutofit/>
          </a:bodyPr>
          <a:lstStyle/>
          <a:p>
            <a:pPr algn="l"/>
            <a:r>
              <a:rPr lang="en-GB" sz="3800" dirty="0">
                <a:solidFill>
                  <a:schemeClr val="bg1"/>
                </a:solidFill>
              </a:rPr>
              <a:t>The Christianity before Islam </a:t>
            </a:r>
            <a:br>
              <a:rPr lang="en-GB" sz="3800" dirty="0">
                <a:solidFill>
                  <a:schemeClr val="bg1"/>
                </a:solidFill>
              </a:rPr>
            </a:br>
            <a:r>
              <a:rPr lang="en-GB" sz="3800" dirty="0">
                <a:solidFill>
                  <a:schemeClr val="bg1"/>
                </a:solidFill>
              </a:rPr>
              <a:t>(33AD-622AD)</a:t>
            </a:r>
            <a:endParaRPr lang="en-US" sz="3800" dirty="0">
              <a:solidFill>
                <a:schemeClr val="bg1"/>
              </a:solidFill>
            </a:endParaRPr>
          </a:p>
        </p:txBody>
      </p:sp>
      <p:sp>
        <p:nvSpPr>
          <p:cNvPr id="3" name="Text Placeholder 2"/>
          <p:cNvSpPr>
            <a:spLocks noGrp="1"/>
          </p:cNvSpPr>
          <p:nvPr>
            <p:ph type="body" idx="1"/>
          </p:nvPr>
        </p:nvSpPr>
        <p:spPr>
          <a:xfrm>
            <a:off x="4192590" y="4297556"/>
            <a:ext cx="4107803" cy="1431695"/>
          </a:xfrm>
        </p:spPr>
        <p:txBody>
          <a:bodyPr vert="horz" lIns="91440" tIns="45720" rIns="91440" bIns="45720" rtlCol="0" anchor="t">
            <a:normAutofit/>
          </a:bodyPr>
          <a:lstStyle/>
          <a:p>
            <a:endParaRPr lang="en-US" sz="1400" dirty="0">
              <a:solidFill>
                <a:schemeClr val="bg1"/>
              </a:solidFill>
            </a:endParaRPr>
          </a:p>
        </p:txBody>
      </p:sp>
      <p:cxnSp>
        <p:nvCxnSpPr>
          <p:cNvPr id="18" name="Straight Connector 17">
            <a:extLst>
              <a:ext uri="{FF2B5EF4-FFF2-40B4-BE49-F238E27FC236}">
                <a16:creationId xmlns:a16="http://schemas.microsoft.com/office/drawing/2014/main" id="{C3F5F06D-7250-43A5-9B61-0B7F1FD7E39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207470" y="4214336"/>
            <a:ext cx="3840480" cy="0"/>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6523611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9200C8B5-FB5A-4F8B-A9BD-693C051418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A8ED886B-5B7B-49C9-B2D7-6D811438662B}"/>
              </a:ext>
            </a:extLst>
          </p:cNvPr>
          <p:cNvSpPr>
            <a:spLocks noGrp="1"/>
          </p:cNvSpPr>
          <p:nvPr>
            <p:ph type="title"/>
          </p:nvPr>
        </p:nvSpPr>
        <p:spPr>
          <a:xfrm>
            <a:off x="768096" y="585216"/>
            <a:ext cx="3323844" cy="1499616"/>
          </a:xfrm>
        </p:spPr>
        <p:txBody>
          <a:bodyPr vert="horz" lIns="91440" tIns="45720" rIns="91440" bIns="45720" rtlCol="0" anchor="ctr">
            <a:normAutofit/>
          </a:bodyPr>
          <a:lstStyle/>
          <a:p>
            <a:r>
              <a:rPr lang="en-US" sz="5000" dirty="0"/>
              <a:t>Christianity Before Islam</a:t>
            </a:r>
          </a:p>
        </p:txBody>
      </p:sp>
      <p:sp>
        <p:nvSpPr>
          <p:cNvPr id="3" name="Content Placeholder 2">
            <a:extLst>
              <a:ext uri="{FF2B5EF4-FFF2-40B4-BE49-F238E27FC236}">
                <a16:creationId xmlns:a16="http://schemas.microsoft.com/office/drawing/2014/main" id="{80EEDCB2-29B6-432E-A87F-93C2568C8E61}"/>
              </a:ext>
            </a:extLst>
          </p:cNvPr>
          <p:cNvSpPr>
            <a:spLocks noGrp="1"/>
          </p:cNvSpPr>
          <p:nvPr>
            <p:ph sz="half" idx="1"/>
          </p:nvPr>
        </p:nvSpPr>
        <p:spPr>
          <a:xfrm>
            <a:off x="768096" y="2286000"/>
            <a:ext cx="3322211" cy="3931920"/>
          </a:xfrm>
        </p:spPr>
        <p:txBody>
          <a:bodyPr vert="horz" lIns="45720" tIns="45720" rIns="45720" bIns="45720" rtlCol="0">
            <a:normAutofit/>
          </a:bodyPr>
          <a:lstStyle/>
          <a:p>
            <a:pPr marL="0" indent="0">
              <a:buNone/>
            </a:pPr>
            <a:r>
              <a:rPr lang="en-US" sz="1400" dirty="0"/>
              <a:t>As ever, when beginning to look at the relationship between two things, it is difficult to know where to begin – where can we learn the most about the later relationship of Christianity and Islam from?</a:t>
            </a:r>
          </a:p>
          <a:p>
            <a:pPr marL="0" indent="0">
              <a:buNone/>
            </a:pPr>
            <a:r>
              <a:rPr lang="en-US" sz="1400" dirty="0"/>
              <a:t>In this section, we begin before Christianity and Islam have a relationship, in order to give us a sufficient grounding in the precursor state that forms the initial structure of inter-religious relations between these two traditions.</a:t>
            </a:r>
          </a:p>
          <a:p>
            <a:pPr marL="0" indent="0">
              <a:buNone/>
            </a:pPr>
            <a:r>
              <a:rPr lang="en-US" sz="1400" dirty="0"/>
              <a:t>We begin in the years between the beginning of Christianity (30/33AD) and the beginning of Islam (622AD) – a span of almost 600 years. </a:t>
            </a:r>
          </a:p>
          <a:p>
            <a:endParaRPr lang="en-US" sz="1400" dirty="0"/>
          </a:p>
        </p:txBody>
      </p:sp>
      <p:pic>
        <p:nvPicPr>
          <p:cNvPr id="6" name="Content Placeholder 5" descr="A picture containing building, sitting, old, cat&#10;&#10;Description automatically generated">
            <a:extLst>
              <a:ext uri="{FF2B5EF4-FFF2-40B4-BE49-F238E27FC236}">
                <a16:creationId xmlns:a16="http://schemas.microsoft.com/office/drawing/2014/main" id="{9A62257E-4458-42EF-BF24-279E602FCF56}"/>
              </a:ext>
            </a:extLst>
          </p:cNvPr>
          <p:cNvPicPr>
            <a:picLocks noGrp="1" noChangeAspect="1"/>
          </p:cNvPicPr>
          <p:nvPr>
            <p:ph sz="half" idx="2"/>
          </p:nvPr>
        </p:nvPicPr>
        <p:blipFill>
          <a:blip r:embed="rId2" cstate="print">
            <a:extLst>
              <a:ext uri="{28A0092B-C50C-407E-A947-70E740481C1C}">
                <a14:useLocalDpi xmlns:a14="http://schemas.microsoft.com/office/drawing/2010/main" val="0"/>
              </a:ext>
            </a:extLst>
          </a:blip>
          <a:stretch>
            <a:fillRect/>
          </a:stretch>
        </p:blipFill>
        <p:spPr>
          <a:xfrm>
            <a:off x="4572000" y="701040"/>
            <a:ext cx="4091940" cy="5455920"/>
          </a:xfrm>
          <a:prstGeom prst="rect">
            <a:avLst/>
          </a:prstGeom>
        </p:spPr>
      </p:pic>
    </p:spTree>
    <p:extLst>
      <p:ext uri="{BB962C8B-B14F-4D97-AF65-F5344CB8AC3E}">
        <p14:creationId xmlns:p14="http://schemas.microsoft.com/office/powerpoint/2010/main" val="285111627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5" name="Rectangle 24">
            <a:extLst>
              <a:ext uri="{FF2B5EF4-FFF2-40B4-BE49-F238E27FC236}">
                <a16:creationId xmlns:a16="http://schemas.microsoft.com/office/drawing/2014/main" id="{BE194971-2F2D-44B0-8AE6-FF2DCCEE0A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7" name="Oval 5">
            <a:extLst>
              <a:ext uri="{FF2B5EF4-FFF2-40B4-BE49-F238E27FC236}">
                <a16:creationId xmlns:a16="http://schemas.microsoft.com/office/drawing/2014/main" id="{1FF9A61E-EB11-4C46-82E1-3E00A3B4B4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29" name="Straight Connector 28">
            <a:extLst>
              <a:ext uri="{FF2B5EF4-FFF2-40B4-BE49-F238E27FC236}">
                <a16:creationId xmlns:a16="http://schemas.microsoft.com/office/drawing/2014/main" id="{5E564EB3-35F2-4EFF-87DC-642DC020526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6290132"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useBgFill="1">
        <p:nvSpPr>
          <p:cNvPr id="31" name="Rectangle 30">
            <a:extLst>
              <a:ext uri="{FF2B5EF4-FFF2-40B4-BE49-F238E27FC236}">
                <a16:creationId xmlns:a16="http://schemas.microsoft.com/office/drawing/2014/main" id="{6A5AB136-1321-47B3-8AF9-A8140222B1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544" cy="685897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31F81E5-722D-495D-BED8-A735687C8FCA}"/>
              </a:ext>
            </a:extLst>
          </p:cNvPr>
          <p:cNvSpPr>
            <a:spLocks noGrp="1"/>
          </p:cNvSpPr>
          <p:nvPr>
            <p:ph type="title"/>
          </p:nvPr>
        </p:nvSpPr>
        <p:spPr>
          <a:xfrm>
            <a:off x="482599" y="1534475"/>
            <a:ext cx="5244263" cy="3861558"/>
          </a:xfrm>
        </p:spPr>
        <p:txBody>
          <a:bodyPr vert="horz" lIns="91440" tIns="45720" rIns="91440" bIns="45720" rtlCol="0" anchor="ctr">
            <a:normAutofit/>
          </a:bodyPr>
          <a:lstStyle/>
          <a:p>
            <a:r>
              <a:rPr lang="en-US" sz="5200"/>
              <a:t>The Christian Church Before Islam</a:t>
            </a:r>
          </a:p>
        </p:txBody>
      </p:sp>
      <p:sp>
        <p:nvSpPr>
          <p:cNvPr id="33" name="Rectangle 32">
            <a:extLst>
              <a:ext uri="{FF2B5EF4-FFF2-40B4-BE49-F238E27FC236}">
                <a16:creationId xmlns:a16="http://schemas.microsoft.com/office/drawing/2014/main" id="{3A29AB2E-91A6-4F11-8765-A410A0139E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9902" y="0"/>
            <a:ext cx="305409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dirty="0">
              <a:solidFill>
                <a:prstClr val="white"/>
              </a:solidFill>
            </a:endParaRPr>
          </a:p>
        </p:txBody>
      </p:sp>
      <p:sp>
        <p:nvSpPr>
          <p:cNvPr id="3" name="Text Placeholder 2">
            <a:extLst>
              <a:ext uri="{FF2B5EF4-FFF2-40B4-BE49-F238E27FC236}">
                <a16:creationId xmlns:a16="http://schemas.microsoft.com/office/drawing/2014/main" id="{9296B3EB-F7D9-464E-A455-D46793C65074}"/>
              </a:ext>
            </a:extLst>
          </p:cNvPr>
          <p:cNvSpPr>
            <a:spLocks noGrp="1"/>
          </p:cNvSpPr>
          <p:nvPr>
            <p:ph type="body" idx="1"/>
          </p:nvPr>
        </p:nvSpPr>
        <p:spPr>
          <a:xfrm>
            <a:off x="6447597" y="1534475"/>
            <a:ext cx="2045527" cy="3861558"/>
          </a:xfrm>
        </p:spPr>
        <p:txBody>
          <a:bodyPr vert="horz" lIns="91440" tIns="45720" rIns="91440" bIns="45720" rtlCol="0" anchor="ctr">
            <a:normAutofit/>
          </a:bodyPr>
          <a:lstStyle/>
          <a:p>
            <a:endParaRPr lang="en-US" sz="1700">
              <a:solidFill>
                <a:srgbClr val="FFFFFF"/>
              </a:solidFill>
            </a:endParaRPr>
          </a:p>
        </p:txBody>
      </p:sp>
    </p:spTree>
    <p:extLst>
      <p:ext uri="{BB962C8B-B14F-4D97-AF65-F5344CB8AC3E}">
        <p14:creationId xmlns:p14="http://schemas.microsoft.com/office/powerpoint/2010/main" val="350104493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7"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61A69C00-568B-4174-9E86-130D9F927E2F}"/>
              </a:ext>
            </a:extLst>
          </p:cNvPr>
          <p:cNvSpPr>
            <a:spLocks noGrp="1"/>
          </p:cNvSpPr>
          <p:nvPr>
            <p:ph type="title"/>
          </p:nvPr>
        </p:nvSpPr>
        <p:spPr>
          <a:xfrm>
            <a:off x="768096" y="585216"/>
            <a:ext cx="4550113" cy="1499616"/>
          </a:xfrm>
        </p:spPr>
        <p:txBody>
          <a:bodyPr vert="horz" lIns="91440" tIns="45720" rIns="91440" bIns="45720" rtlCol="0" anchor="ctr">
            <a:normAutofit/>
          </a:bodyPr>
          <a:lstStyle/>
          <a:p>
            <a:r>
              <a:rPr lang="en-US" sz="4600" dirty="0"/>
              <a:t>The Christian Church Before Islam</a:t>
            </a:r>
          </a:p>
        </p:txBody>
      </p:sp>
      <p:sp>
        <p:nvSpPr>
          <p:cNvPr id="3" name="Content Placeholder 2">
            <a:extLst>
              <a:ext uri="{FF2B5EF4-FFF2-40B4-BE49-F238E27FC236}">
                <a16:creationId xmlns:a16="http://schemas.microsoft.com/office/drawing/2014/main" id="{2D7B7B38-5D8F-4222-8216-3674C58629C9}"/>
              </a:ext>
            </a:extLst>
          </p:cNvPr>
          <p:cNvSpPr>
            <a:spLocks noGrp="1"/>
          </p:cNvSpPr>
          <p:nvPr>
            <p:ph sz="half" idx="1"/>
          </p:nvPr>
        </p:nvSpPr>
        <p:spPr>
          <a:xfrm>
            <a:off x="768096" y="2286000"/>
            <a:ext cx="4550113" cy="4023360"/>
          </a:xfrm>
        </p:spPr>
        <p:txBody>
          <a:bodyPr vert="horz" lIns="45720" tIns="45720" rIns="45720" bIns="45720" rtlCol="0">
            <a:normAutofit/>
          </a:bodyPr>
          <a:lstStyle/>
          <a:p>
            <a:pPr marL="0" indent="0">
              <a:buNone/>
            </a:pPr>
            <a:r>
              <a:rPr lang="en-US" dirty="0"/>
              <a:t>Following the death of Christ in 30/33AD, the fledgling Christian community had experienced a number of decades of exceptional turmoil, as they began a process of differentiation from the Jewish tradition from which it had emerged. </a:t>
            </a:r>
            <a:br>
              <a:rPr lang="en-US" dirty="0"/>
            </a:br>
            <a:br>
              <a:rPr lang="en-US" dirty="0"/>
            </a:br>
            <a:r>
              <a:rPr lang="en-US" dirty="0"/>
              <a:t>This process resulted in a complicated relationship not only with the Jewish tradition (to which we will return later) but also with the main governing state present around the Mediterranean at the time – the Roman Empire. </a:t>
            </a:r>
          </a:p>
        </p:txBody>
      </p:sp>
      <p:pic>
        <p:nvPicPr>
          <p:cNvPr id="6" name="Content Placeholder 5" descr="A picture containing fabric, curtain&#10;&#10;Description automatically generated">
            <a:extLst>
              <a:ext uri="{FF2B5EF4-FFF2-40B4-BE49-F238E27FC236}">
                <a16:creationId xmlns:a16="http://schemas.microsoft.com/office/drawing/2014/main" id="{526DFC53-09D4-4865-AC10-6FA427BD5613}"/>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31757" r="37038"/>
          <a:stretch/>
        </p:blipFill>
        <p:spPr>
          <a:xfrm>
            <a:off x="5664199" y="10"/>
            <a:ext cx="3479800" cy="6857990"/>
          </a:xfrm>
          <a:prstGeom prst="rect">
            <a:avLst/>
          </a:prstGeom>
        </p:spPr>
      </p:pic>
    </p:spTree>
    <p:extLst>
      <p:ext uri="{BB962C8B-B14F-4D97-AF65-F5344CB8AC3E}">
        <p14:creationId xmlns:p14="http://schemas.microsoft.com/office/powerpoint/2010/main" val="318632910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DF8F4869-4126-49CA-95FD-D540E4324011}"/>
              </a:ext>
            </a:extLst>
          </p:cNvPr>
          <p:cNvSpPr>
            <a:spLocks noGrp="1"/>
          </p:cNvSpPr>
          <p:nvPr>
            <p:ph type="title"/>
          </p:nvPr>
        </p:nvSpPr>
        <p:spPr>
          <a:xfrm>
            <a:off x="768096" y="585216"/>
            <a:ext cx="4550113" cy="1499616"/>
          </a:xfrm>
        </p:spPr>
        <p:txBody>
          <a:bodyPr vert="horz" lIns="91440" tIns="45720" rIns="91440" bIns="45720" rtlCol="0" anchor="ctr">
            <a:normAutofit/>
          </a:bodyPr>
          <a:lstStyle/>
          <a:p>
            <a:r>
              <a:rPr lang="en-US" sz="5000" dirty="0"/>
              <a:t>Early Christianity</a:t>
            </a:r>
          </a:p>
        </p:txBody>
      </p:sp>
      <p:sp>
        <p:nvSpPr>
          <p:cNvPr id="3" name="Content Placeholder 2">
            <a:extLst>
              <a:ext uri="{FF2B5EF4-FFF2-40B4-BE49-F238E27FC236}">
                <a16:creationId xmlns:a16="http://schemas.microsoft.com/office/drawing/2014/main" id="{7507F95C-B0DD-4101-8FD8-0F9EEA87B7DD}"/>
              </a:ext>
            </a:extLst>
          </p:cNvPr>
          <p:cNvSpPr>
            <a:spLocks noGrp="1"/>
          </p:cNvSpPr>
          <p:nvPr>
            <p:ph sz="half" idx="1"/>
          </p:nvPr>
        </p:nvSpPr>
        <p:spPr>
          <a:xfrm>
            <a:off x="768096" y="2286000"/>
            <a:ext cx="4550113" cy="4023360"/>
          </a:xfrm>
        </p:spPr>
        <p:txBody>
          <a:bodyPr vert="horz" lIns="45720" tIns="45720" rIns="45720" bIns="45720" rtlCol="0">
            <a:normAutofit/>
          </a:bodyPr>
          <a:lstStyle/>
          <a:p>
            <a:pPr marL="0" indent="0">
              <a:buNone/>
            </a:pPr>
            <a:r>
              <a:rPr lang="en-US" altLang="en-US" sz="1700" dirty="0"/>
              <a:t>The roots of what will come to be know as the Christian tradition lie in Judaism, with additions from the teachings of John the Baptist, the teachings of Jesus, and the recording of these teaching by the apostles.</a:t>
            </a:r>
          </a:p>
          <a:p>
            <a:pPr marL="0" indent="0">
              <a:buNone/>
            </a:pPr>
            <a:r>
              <a:rPr lang="en-US" altLang="en-US" sz="1700" dirty="0"/>
              <a:t>The earliest converts to the nascent Christianity community came from within the Jewish community, and those converts largely saw themselves as continuing to be members of that Jewish community. </a:t>
            </a:r>
          </a:p>
          <a:p>
            <a:pPr marL="0" indent="-45720">
              <a:buNone/>
            </a:pPr>
            <a:r>
              <a:rPr lang="en-US" altLang="en-US" sz="1700" dirty="0"/>
              <a:t>These earliest Christians wished to be considered Jews, as by doing so, they maintained a religious position in the Jewish community, and a state position within the Roman Empire, where Judaism was officially </a:t>
            </a:r>
            <a:r>
              <a:rPr lang="en-US" altLang="en-US" sz="1700" dirty="0" err="1"/>
              <a:t>recognised</a:t>
            </a:r>
            <a:r>
              <a:rPr lang="en-US" altLang="en-US" sz="1700" dirty="0"/>
              <a:t> and brought with it certain privileges. </a:t>
            </a:r>
          </a:p>
          <a:p>
            <a:pPr marL="0" indent="-45720">
              <a:buNone/>
            </a:pPr>
            <a:endParaRPr lang="en-US" altLang="en-US" sz="1700" dirty="0"/>
          </a:p>
          <a:p>
            <a:endParaRPr lang="en-US" sz="1700" dirty="0"/>
          </a:p>
        </p:txBody>
      </p:sp>
      <p:pic>
        <p:nvPicPr>
          <p:cNvPr id="6" name="Content Placeholder 5" descr="A picture containing orange, sitting, table, dark&#10;&#10;Description automatically generated">
            <a:extLst>
              <a:ext uri="{FF2B5EF4-FFF2-40B4-BE49-F238E27FC236}">
                <a16:creationId xmlns:a16="http://schemas.microsoft.com/office/drawing/2014/main" id="{2B31976F-3E2E-4EE0-972A-B2F01417A354}"/>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22997" r="23871"/>
          <a:stretch/>
        </p:blipFill>
        <p:spPr>
          <a:xfrm>
            <a:off x="5664199" y="10"/>
            <a:ext cx="3479800" cy="6857990"/>
          </a:xfrm>
          <a:prstGeom prst="rect">
            <a:avLst/>
          </a:prstGeom>
        </p:spPr>
      </p:pic>
    </p:spTree>
    <p:extLst>
      <p:ext uri="{BB962C8B-B14F-4D97-AF65-F5344CB8AC3E}">
        <p14:creationId xmlns:p14="http://schemas.microsoft.com/office/powerpoint/2010/main" val="252007546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5E6C3F17-FBF0-4984-B929-1531EBCA2197}"/>
              </a:ext>
            </a:extLst>
          </p:cNvPr>
          <p:cNvSpPr>
            <a:spLocks noGrp="1"/>
          </p:cNvSpPr>
          <p:nvPr>
            <p:ph type="title"/>
          </p:nvPr>
        </p:nvSpPr>
        <p:spPr>
          <a:xfrm>
            <a:off x="768096" y="585216"/>
            <a:ext cx="4550113" cy="1499616"/>
          </a:xfrm>
        </p:spPr>
        <p:txBody>
          <a:bodyPr vert="horz" lIns="91440" tIns="45720" rIns="91440" bIns="45720" rtlCol="0" anchor="ctr">
            <a:normAutofit/>
          </a:bodyPr>
          <a:lstStyle/>
          <a:p>
            <a:r>
              <a:rPr lang="en-US" sz="5000"/>
              <a:t>A New Direction</a:t>
            </a:r>
          </a:p>
        </p:txBody>
      </p:sp>
      <p:sp>
        <p:nvSpPr>
          <p:cNvPr id="3" name="Content Placeholder 2">
            <a:extLst>
              <a:ext uri="{FF2B5EF4-FFF2-40B4-BE49-F238E27FC236}">
                <a16:creationId xmlns:a16="http://schemas.microsoft.com/office/drawing/2014/main" id="{446F53FE-4DBB-4D43-BC56-D93AD693BC8A}"/>
              </a:ext>
            </a:extLst>
          </p:cNvPr>
          <p:cNvSpPr>
            <a:spLocks noGrp="1"/>
          </p:cNvSpPr>
          <p:nvPr>
            <p:ph sz="half" idx="1"/>
          </p:nvPr>
        </p:nvSpPr>
        <p:spPr>
          <a:xfrm>
            <a:off x="768096" y="2286000"/>
            <a:ext cx="4550113" cy="4023360"/>
          </a:xfrm>
        </p:spPr>
        <p:txBody>
          <a:bodyPr vert="horz" lIns="45720" tIns="45720" rIns="45720" bIns="45720" rtlCol="0">
            <a:normAutofit/>
          </a:bodyPr>
          <a:lstStyle/>
          <a:p>
            <a:pPr marL="0" indent="0">
              <a:buNone/>
            </a:pPr>
            <a:r>
              <a:rPr lang="en-US" altLang="en-US" sz="1400" dirty="0"/>
              <a:t>After Jewish revolts of 66-70AD and during the reigns of the Emperors Trajan and Hadrian, Christians began to emphasize their separateness from the Jewish community from which they had emerged. </a:t>
            </a:r>
          </a:p>
          <a:p>
            <a:pPr marL="0" indent="-45720">
              <a:buNone/>
            </a:pPr>
            <a:r>
              <a:rPr lang="en-US" altLang="en-US" sz="1400" dirty="0"/>
              <a:t>This arose because Christian leaders, prominently supported by St Paul, had decided that Gentiles (non-Jews) who converted to Christianity did not have to become Jews first, in order to become Christians later. </a:t>
            </a:r>
          </a:p>
          <a:p>
            <a:pPr marL="0" indent="-45720">
              <a:buNone/>
            </a:pPr>
            <a:r>
              <a:rPr lang="en-US" altLang="en-US" sz="1400" dirty="0"/>
              <a:t>This was a significant departure on the part of the early Christian community from the Jewish tradition, as that community abided by the strict dietary and social laws of the mosaic code – any divergence from this separated oneself from the Jewish community. </a:t>
            </a:r>
          </a:p>
          <a:p>
            <a:pPr marL="0" indent="0">
              <a:buNone/>
            </a:pPr>
            <a:r>
              <a:rPr lang="en-US" sz="1400" dirty="0"/>
              <a:t>While the Christian community rapidly grew with this decision, particularly among the urban poor and women in the Near East, there were dangers for the community with its relationship with the Roman State being one of persecution.</a:t>
            </a:r>
          </a:p>
        </p:txBody>
      </p:sp>
      <p:pic>
        <p:nvPicPr>
          <p:cNvPr id="6" name="Content Placeholder 5" descr="A group of people standing in front of a building&#10;&#10;Description automatically generated">
            <a:extLst>
              <a:ext uri="{FF2B5EF4-FFF2-40B4-BE49-F238E27FC236}">
                <a16:creationId xmlns:a16="http://schemas.microsoft.com/office/drawing/2014/main" id="{C464158A-7FF6-4D68-A493-F6AEBBDF8A3B}"/>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17923" t="-9" r="43006" b="8"/>
          <a:stretch/>
        </p:blipFill>
        <p:spPr>
          <a:xfrm>
            <a:off x="5664199" y="10"/>
            <a:ext cx="3479800" cy="6857990"/>
          </a:xfrm>
          <a:prstGeom prst="rect">
            <a:avLst/>
          </a:prstGeom>
        </p:spPr>
      </p:pic>
    </p:spTree>
    <p:extLst>
      <p:ext uri="{BB962C8B-B14F-4D97-AF65-F5344CB8AC3E}">
        <p14:creationId xmlns:p14="http://schemas.microsoft.com/office/powerpoint/2010/main" val="424141867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19EFC593-DEFB-4800-8A35-BCA34540283E}"/>
              </a:ext>
            </a:extLst>
          </p:cNvPr>
          <p:cNvSpPr>
            <a:spLocks noGrp="1"/>
          </p:cNvSpPr>
          <p:nvPr>
            <p:ph type="title"/>
          </p:nvPr>
        </p:nvSpPr>
        <p:spPr>
          <a:xfrm>
            <a:off x="768096" y="585216"/>
            <a:ext cx="4550113" cy="1499616"/>
          </a:xfrm>
        </p:spPr>
        <p:txBody>
          <a:bodyPr vert="horz" lIns="91440" tIns="45720" rIns="91440" bIns="45720" rtlCol="0" anchor="ctr">
            <a:normAutofit/>
          </a:bodyPr>
          <a:lstStyle/>
          <a:p>
            <a:r>
              <a:rPr lang="en-US" sz="5000"/>
              <a:t>Growth </a:t>
            </a:r>
          </a:p>
        </p:txBody>
      </p:sp>
      <p:sp>
        <p:nvSpPr>
          <p:cNvPr id="3" name="Content Placeholder 2">
            <a:extLst>
              <a:ext uri="{FF2B5EF4-FFF2-40B4-BE49-F238E27FC236}">
                <a16:creationId xmlns:a16="http://schemas.microsoft.com/office/drawing/2014/main" id="{8CFD4C37-56DF-419A-9BDA-C3B5342F2A37}"/>
              </a:ext>
            </a:extLst>
          </p:cNvPr>
          <p:cNvSpPr>
            <a:spLocks noGrp="1"/>
          </p:cNvSpPr>
          <p:nvPr>
            <p:ph sz="half" idx="1"/>
          </p:nvPr>
        </p:nvSpPr>
        <p:spPr>
          <a:xfrm>
            <a:off x="768096" y="2286000"/>
            <a:ext cx="4550113" cy="4023360"/>
          </a:xfrm>
        </p:spPr>
        <p:txBody>
          <a:bodyPr vert="horz" lIns="45720" tIns="45720" rIns="45720" bIns="45720" rtlCol="0">
            <a:normAutofit/>
          </a:bodyPr>
          <a:lstStyle/>
          <a:p>
            <a:r>
              <a:rPr lang="en-US" altLang="en-US" sz="1400" dirty="0"/>
              <a:t>The initial centuries of the Christian community is one of exceptional growth and significant geographical spread throughout the Roman Empire. This was particularly true in Asia Minor and Greece, but later on, western portions of the Empire saw significant Christian communities. </a:t>
            </a:r>
          </a:p>
          <a:p>
            <a:r>
              <a:rPr lang="en-US" altLang="en-US" sz="1400" dirty="0"/>
              <a:t>This growth has a number of contributing factors, including the prevalence of similar Hellenistic religious practices in the Mediterranean world at the time e.g. the Cult of Isis, the association of Christianity with an already prevalent religious community, and the style and immediacy of early Christian writings. </a:t>
            </a:r>
          </a:p>
          <a:p>
            <a:r>
              <a:rPr lang="en-US" altLang="en-US" sz="1400" dirty="0"/>
              <a:t>In addition, the spread of the early Christian community is strongly influenced by trade across the Mediterranean sea and its attractiveness to those generally marginalized within Roman society – women, urban poor, artisans, and traders. </a:t>
            </a:r>
          </a:p>
          <a:p>
            <a:endParaRPr lang="en-US" altLang="en-US" sz="1400" dirty="0"/>
          </a:p>
          <a:p>
            <a:endParaRPr lang="en-US" altLang="en-US" sz="1400" dirty="0"/>
          </a:p>
          <a:p>
            <a:endParaRPr lang="en-US" sz="1400" dirty="0"/>
          </a:p>
        </p:txBody>
      </p:sp>
      <p:pic>
        <p:nvPicPr>
          <p:cNvPr id="6" name="Content Placeholder 5" descr="A group of people riding on the back of a carousel&#10;&#10;Description automatically generated">
            <a:extLst>
              <a:ext uri="{FF2B5EF4-FFF2-40B4-BE49-F238E27FC236}">
                <a16:creationId xmlns:a16="http://schemas.microsoft.com/office/drawing/2014/main" id="{579E87AA-6074-4921-87A8-60ECB019940D}"/>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6305" r="30269"/>
          <a:stretch/>
        </p:blipFill>
        <p:spPr>
          <a:xfrm>
            <a:off x="5664199" y="10"/>
            <a:ext cx="3479800" cy="6857990"/>
          </a:xfrm>
          <a:prstGeom prst="rect">
            <a:avLst/>
          </a:prstGeom>
        </p:spPr>
      </p:pic>
    </p:spTree>
    <p:extLst>
      <p:ext uri="{BB962C8B-B14F-4D97-AF65-F5344CB8AC3E}">
        <p14:creationId xmlns:p14="http://schemas.microsoft.com/office/powerpoint/2010/main" val="223273611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descr="A picture containing text, map&#10;&#10;Description automatically generated">
            <a:extLst>
              <a:ext uri="{FF2B5EF4-FFF2-40B4-BE49-F238E27FC236}">
                <a16:creationId xmlns:a16="http://schemas.microsoft.com/office/drawing/2014/main" id="{C99C4BF2-6A5A-443A-B149-0E82F763237A}"/>
              </a:ext>
            </a:extLst>
          </p:cNvPr>
          <p:cNvPicPr>
            <a:picLocks noChangeAspect="1"/>
          </p:cNvPicPr>
          <p:nvPr/>
        </p:nvPicPr>
        <p:blipFill rotWithShape="1">
          <a:blip r:embed="rId2">
            <a:extLst>
              <a:ext uri="{28A0092B-C50C-407E-A947-70E740481C1C}">
                <a14:useLocalDpi xmlns:a14="http://schemas.microsoft.com/office/drawing/2010/main" val="0"/>
              </a:ext>
            </a:extLst>
          </a:blip>
          <a:srcRect t="662"/>
          <a:stretch/>
        </p:blipFill>
        <p:spPr>
          <a:xfrm>
            <a:off x="857966" y="643466"/>
            <a:ext cx="7428067" cy="5571067"/>
          </a:xfrm>
          <a:prstGeom prst="rect">
            <a:avLst/>
          </a:prstGeom>
        </p:spPr>
      </p:pic>
    </p:spTree>
    <p:extLst>
      <p:ext uri="{BB962C8B-B14F-4D97-AF65-F5344CB8AC3E}">
        <p14:creationId xmlns:p14="http://schemas.microsoft.com/office/powerpoint/2010/main" val="11969848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0" name="Straight Connector 9">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64E62E23-ACDE-4864-8850-6AFF03BFA327}"/>
              </a:ext>
            </a:extLst>
          </p:cNvPr>
          <p:cNvSpPr>
            <a:spLocks noGrp="1"/>
          </p:cNvSpPr>
          <p:nvPr>
            <p:ph type="title"/>
          </p:nvPr>
        </p:nvSpPr>
        <p:spPr>
          <a:xfrm>
            <a:off x="768096" y="585216"/>
            <a:ext cx="4550113" cy="1499616"/>
          </a:xfrm>
        </p:spPr>
        <p:txBody>
          <a:bodyPr vert="horz" lIns="91440" tIns="45720" rIns="91440" bIns="45720" rtlCol="0" anchor="ctr">
            <a:normAutofit/>
          </a:bodyPr>
          <a:lstStyle/>
          <a:p>
            <a:r>
              <a:rPr lang="en-US" sz="5000"/>
              <a:t>Cultural Tensions</a:t>
            </a:r>
          </a:p>
        </p:txBody>
      </p:sp>
      <p:sp>
        <p:nvSpPr>
          <p:cNvPr id="3" name="Content Placeholder 2">
            <a:extLst>
              <a:ext uri="{FF2B5EF4-FFF2-40B4-BE49-F238E27FC236}">
                <a16:creationId xmlns:a16="http://schemas.microsoft.com/office/drawing/2014/main" id="{A42B45C7-E7B4-4C73-B541-DA488540D629}"/>
              </a:ext>
            </a:extLst>
          </p:cNvPr>
          <p:cNvSpPr>
            <a:spLocks noGrp="1"/>
          </p:cNvSpPr>
          <p:nvPr>
            <p:ph sz="half" idx="1"/>
          </p:nvPr>
        </p:nvSpPr>
        <p:spPr>
          <a:xfrm>
            <a:off x="768096" y="2286000"/>
            <a:ext cx="4550113" cy="4023360"/>
          </a:xfrm>
        </p:spPr>
        <p:txBody>
          <a:bodyPr vert="horz" lIns="45720" tIns="45720" rIns="45720" bIns="45720" rtlCol="0">
            <a:normAutofit/>
          </a:bodyPr>
          <a:lstStyle/>
          <a:p>
            <a:pPr marL="0" indent="-45720">
              <a:buNone/>
            </a:pPr>
            <a:r>
              <a:rPr lang="en-US" altLang="en-US" sz="1300"/>
              <a:t>This rapid of spread of the early Christian community within marginalized communities undoubtedly contributed to its numerical growth, however, it also exposed a number of cultural difficulties for the young religious tradition.</a:t>
            </a:r>
          </a:p>
          <a:p>
            <a:pPr marL="0" indent="-45720">
              <a:buNone/>
            </a:pPr>
            <a:r>
              <a:rPr lang="en-US" altLang="en-US" sz="1300"/>
              <a:t>These included a prevailing opinion among the Roman ruling classes that Christianity was a disruptive and lower-class pursuit – Christian writings at this time were largely vernacular in tone and, while attractive to marginalized people, they could not aesthetically compare to the philosophical classics which educated people valorized. An example of this is St Jerome, who confessed that he was at first repelled by Christian writings when compared to Cicero!</a:t>
            </a:r>
          </a:p>
          <a:p>
            <a:pPr marL="0" indent="-45720">
              <a:buNone/>
            </a:pPr>
            <a:r>
              <a:rPr lang="en-US" altLang="en-US" sz="1300"/>
              <a:t>In addition, the early Christian community found itself at odds with much of the Roman world – issues like sexual morality, obscenity, materialism, and hedonism were beginning to drive a wedge between the growing Christian community and the pagan Roman world. </a:t>
            </a:r>
          </a:p>
          <a:p>
            <a:pPr lvl="1"/>
            <a:endParaRPr lang="en-US" altLang="en-US" sz="1300"/>
          </a:p>
          <a:p>
            <a:endParaRPr lang="en-US" altLang="en-US" sz="1300"/>
          </a:p>
          <a:p>
            <a:endParaRPr lang="en-US" sz="1300"/>
          </a:p>
        </p:txBody>
      </p:sp>
      <p:pic>
        <p:nvPicPr>
          <p:cNvPr id="5" name="Picture 7" descr="st">
            <a:extLst>
              <a:ext uri="{FF2B5EF4-FFF2-40B4-BE49-F238E27FC236}">
                <a16:creationId xmlns:a16="http://schemas.microsoft.com/office/drawing/2014/main" id="{97531382-9D83-48EF-B5CB-EFFF6E951AC8}"/>
              </a:ext>
            </a:extLst>
          </p:cNvPr>
          <p:cNvPicPr>
            <a:picLocks noGrp="1" noChangeAspect="1" noChangeArrowheads="1"/>
          </p:cNvPicPr>
          <p:nvPr>
            <p:ph sz="half" idx="2"/>
          </p:nvPr>
        </p:nvPicPr>
        <p:blipFill rotWithShape="1">
          <a:blip r:embed="rId2">
            <a:extLst>
              <a:ext uri="{28A0092B-C50C-407E-A947-70E740481C1C}">
                <a14:useLocalDpi xmlns:a14="http://schemas.microsoft.com/office/drawing/2010/main" val="0"/>
              </a:ext>
            </a:extLst>
          </a:blip>
          <a:srcRect l="34400" r="15241" b="3"/>
          <a:stretch/>
        </p:blipFill>
        <p:spPr>
          <a:xfrm>
            <a:off x="5664199" y="10"/>
            <a:ext cx="3479800" cy="6857990"/>
          </a:xfrm>
          <a:prstGeom prst="rect">
            <a:avLst/>
          </a:prstGeom>
          <a:noFill/>
        </p:spPr>
      </p:pic>
    </p:spTree>
    <p:extLst>
      <p:ext uri="{BB962C8B-B14F-4D97-AF65-F5344CB8AC3E}">
        <p14:creationId xmlns:p14="http://schemas.microsoft.com/office/powerpoint/2010/main" val="113055005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0" name="Straight Connector 9">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2F6A218A-E29A-406A-A282-750A09F77239}"/>
              </a:ext>
            </a:extLst>
          </p:cNvPr>
          <p:cNvSpPr>
            <a:spLocks noGrp="1"/>
          </p:cNvSpPr>
          <p:nvPr>
            <p:ph type="title"/>
          </p:nvPr>
        </p:nvSpPr>
        <p:spPr>
          <a:xfrm>
            <a:off x="768096" y="585216"/>
            <a:ext cx="4550113" cy="1499616"/>
          </a:xfrm>
        </p:spPr>
        <p:txBody>
          <a:bodyPr vert="horz" lIns="91440" tIns="45720" rIns="91440" bIns="45720" rtlCol="0" anchor="ctr">
            <a:normAutofit/>
          </a:bodyPr>
          <a:lstStyle/>
          <a:p>
            <a:r>
              <a:rPr lang="en-US" sz="5000"/>
              <a:t>Cultural Tensions</a:t>
            </a:r>
          </a:p>
        </p:txBody>
      </p:sp>
      <p:sp>
        <p:nvSpPr>
          <p:cNvPr id="3" name="Content Placeholder 2">
            <a:extLst>
              <a:ext uri="{FF2B5EF4-FFF2-40B4-BE49-F238E27FC236}">
                <a16:creationId xmlns:a16="http://schemas.microsoft.com/office/drawing/2014/main" id="{CD6482DA-B454-4068-BD69-5D317F306D92}"/>
              </a:ext>
            </a:extLst>
          </p:cNvPr>
          <p:cNvSpPr>
            <a:spLocks noGrp="1"/>
          </p:cNvSpPr>
          <p:nvPr>
            <p:ph sz="half" idx="1"/>
          </p:nvPr>
        </p:nvSpPr>
        <p:spPr>
          <a:xfrm>
            <a:off x="768096" y="2286000"/>
            <a:ext cx="4550113" cy="4023360"/>
          </a:xfrm>
        </p:spPr>
        <p:txBody>
          <a:bodyPr vert="horz" lIns="45720" tIns="45720" rIns="45720" bIns="45720" rtlCol="0">
            <a:normAutofit/>
          </a:bodyPr>
          <a:lstStyle/>
          <a:p>
            <a:pPr marL="0" indent="0">
              <a:buNone/>
            </a:pPr>
            <a:r>
              <a:rPr lang="en-US" altLang="en-US" sz="1400"/>
              <a:t>For many Christian communities, this tension between the Roman world and the Christian life could only be resolved by a retreat into social isolation, or the building of dedicated Christian communities. </a:t>
            </a:r>
          </a:p>
          <a:p>
            <a:pPr marL="0" indent="0">
              <a:buNone/>
            </a:pPr>
            <a:r>
              <a:rPr lang="en-US" altLang="en-US" sz="1400"/>
              <a:t>Many early Christians, including St. Paul, advocated obedience to imperial and local authorities, however as the Christian community grew and developed its own internal governance, the alienation of the Christian community from the Roman world increased. </a:t>
            </a:r>
          </a:p>
          <a:p>
            <a:pPr marL="0" indent="-45720">
              <a:buNone/>
            </a:pPr>
            <a:r>
              <a:rPr lang="en-US" altLang="en-US" sz="1400"/>
              <a:t>This produced a situation where Christians were aliens in an intellectual, cultural, and social sense as they generally came to reject the entire social and cultural foundation of the empire</a:t>
            </a:r>
          </a:p>
          <a:p>
            <a:pPr marL="0" indent="-45720">
              <a:buNone/>
            </a:pPr>
            <a:r>
              <a:rPr lang="en-US" altLang="en-US" sz="1400"/>
              <a:t>This rejection of the Empire, from the perspective of the Imperial authorities, was a significant threats to the existing cultural, social, and religious order.</a:t>
            </a:r>
            <a:endParaRPr lang="en-US" sz="1400"/>
          </a:p>
        </p:txBody>
      </p:sp>
      <p:pic>
        <p:nvPicPr>
          <p:cNvPr id="5" name="Picture 7" descr="st_paul">
            <a:extLst>
              <a:ext uri="{FF2B5EF4-FFF2-40B4-BE49-F238E27FC236}">
                <a16:creationId xmlns:a16="http://schemas.microsoft.com/office/drawing/2014/main" id="{0C626CE6-76C7-4903-B718-88F4B1F59894}"/>
              </a:ext>
            </a:extLst>
          </p:cNvPr>
          <p:cNvPicPr>
            <a:picLocks noGrp="1" noChangeAspect="1" noChangeArrowheads="1"/>
          </p:cNvPicPr>
          <p:nvPr>
            <p:ph sz="half" idx="2"/>
          </p:nvPr>
        </p:nvPicPr>
        <p:blipFill rotWithShape="1">
          <a:blip r:embed="rId2">
            <a:extLst>
              <a:ext uri="{28A0092B-C50C-407E-A947-70E740481C1C}">
                <a14:useLocalDpi xmlns:a14="http://schemas.microsoft.com/office/drawing/2010/main" val="0"/>
              </a:ext>
            </a:extLst>
          </a:blip>
          <a:srcRect l="14941" r="19162"/>
          <a:stretch/>
        </p:blipFill>
        <p:spPr>
          <a:xfrm>
            <a:off x="5664199" y="10"/>
            <a:ext cx="3479800" cy="6857990"/>
          </a:xfrm>
          <a:prstGeom prst="rect">
            <a:avLst/>
          </a:prstGeom>
          <a:noFill/>
        </p:spPr>
      </p:pic>
    </p:spTree>
    <p:extLst>
      <p:ext uri="{BB962C8B-B14F-4D97-AF65-F5344CB8AC3E}">
        <p14:creationId xmlns:p14="http://schemas.microsoft.com/office/powerpoint/2010/main" val="197970270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0" name="Straight Connector 9">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97856458-2BB7-4345-B3DC-E6C9C1D0EEBF}"/>
              </a:ext>
            </a:extLst>
          </p:cNvPr>
          <p:cNvSpPr>
            <a:spLocks noGrp="1"/>
          </p:cNvSpPr>
          <p:nvPr>
            <p:ph type="title"/>
          </p:nvPr>
        </p:nvSpPr>
        <p:spPr>
          <a:xfrm>
            <a:off x="768096" y="585216"/>
            <a:ext cx="4550113" cy="1499616"/>
          </a:xfrm>
        </p:spPr>
        <p:txBody>
          <a:bodyPr vert="horz" lIns="91440" tIns="45720" rIns="91440" bIns="45720" rtlCol="0" anchor="ctr">
            <a:normAutofit/>
          </a:bodyPr>
          <a:lstStyle/>
          <a:p>
            <a:r>
              <a:rPr lang="en-US" sz="5000"/>
              <a:t>Persecution</a:t>
            </a:r>
          </a:p>
        </p:txBody>
      </p:sp>
      <p:sp>
        <p:nvSpPr>
          <p:cNvPr id="3" name="Content Placeholder 2">
            <a:extLst>
              <a:ext uri="{FF2B5EF4-FFF2-40B4-BE49-F238E27FC236}">
                <a16:creationId xmlns:a16="http://schemas.microsoft.com/office/drawing/2014/main" id="{95806AE8-C7B1-46C0-BD6E-80120325FB6C}"/>
              </a:ext>
            </a:extLst>
          </p:cNvPr>
          <p:cNvSpPr>
            <a:spLocks noGrp="1"/>
          </p:cNvSpPr>
          <p:nvPr>
            <p:ph sz="half" idx="1"/>
          </p:nvPr>
        </p:nvSpPr>
        <p:spPr>
          <a:xfrm>
            <a:off x="768096" y="2286000"/>
            <a:ext cx="4550113" cy="4023360"/>
          </a:xfrm>
        </p:spPr>
        <p:txBody>
          <a:bodyPr vert="horz" lIns="45720" tIns="45720" rIns="45720" bIns="45720" rtlCol="0">
            <a:normAutofit/>
          </a:bodyPr>
          <a:lstStyle/>
          <a:p>
            <a:pPr marL="0" indent="0">
              <a:buNone/>
            </a:pPr>
            <a:r>
              <a:rPr lang="en-US" altLang="en-US" sz="1600"/>
              <a:t>The great persecutions of Christians begin in the 3</a:t>
            </a:r>
            <a:r>
              <a:rPr lang="en-US" altLang="en-US" sz="1600" baseline="30000"/>
              <a:t>rd</a:t>
            </a:r>
            <a:r>
              <a:rPr lang="en-US" altLang="en-US" sz="1600"/>
              <a:t> century AD, with the Emperor Decius and continued until the death of Emperor Galerius in 31.</a:t>
            </a:r>
          </a:p>
          <a:p>
            <a:pPr marL="0" indent="0">
              <a:buNone/>
            </a:pPr>
            <a:r>
              <a:rPr lang="en-US" altLang="en-US" sz="1600"/>
              <a:t>The Christian intolerance of pagan beliefs bred powerful retaliatory hatred of Christians – where they were accused of cannibalism, atheism, and of being the source of conflicted loyalties to the Empire. </a:t>
            </a:r>
            <a:br>
              <a:rPr lang="en-US" altLang="en-US" sz="1600"/>
            </a:br>
            <a:br>
              <a:rPr lang="en-US" altLang="en-US" sz="1600"/>
            </a:br>
            <a:r>
              <a:rPr lang="en-US" altLang="en-US" sz="1600"/>
              <a:t>Pagan intellectuals, such as Celsus and Porphyry, also began to attack Christianity, pointing out inconsistencies, contradictions, and impossibilities.</a:t>
            </a:r>
          </a:p>
          <a:p>
            <a:pPr marL="0" indent="0">
              <a:buNone/>
            </a:pPr>
            <a:r>
              <a:rPr lang="en-US" altLang="en-US" sz="1600"/>
              <a:t>Christian intellectuals, such as Origen of Alexandria, responded in kind, however this discourse had little impact on Christian growth – people adopted Christianity because they accepted its relatively simple message on an emotional, not an intellectual, level.</a:t>
            </a:r>
          </a:p>
          <a:p>
            <a:pPr marL="0" indent="0">
              <a:buNone/>
            </a:pPr>
            <a:endParaRPr lang="en-US" altLang="en-US" sz="1600"/>
          </a:p>
          <a:p>
            <a:endParaRPr lang="en-US" sz="1600"/>
          </a:p>
        </p:txBody>
      </p:sp>
      <p:pic>
        <p:nvPicPr>
          <p:cNvPr id="5" name="Picture 9" descr="Origen">
            <a:extLst>
              <a:ext uri="{FF2B5EF4-FFF2-40B4-BE49-F238E27FC236}">
                <a16:creationId xmlns:a16="http://schemas.microsoft.com/office/drawing/2014/main" id="{553211D3-82B4-4CC0-AA10-7006496A5636}"/>
              </a:ext>
            </a:extLst>
          </p:cNvPr>
          <p:cNvPicPr>
            <a:picLocks noGrp="1" noChangeAspect="1" noChangeArrowheads="1"/>
          </p:cNvPicPr>
          <p:nvPr>
            <p:ph sz="half" idx="2"/>
          </p:nvPr>
        </p:nvPicPr>
        <p:blipFill rotWithShape="1">
          <a:blip r:embed="rId2">
            <a:extLst>
              <a:ext uri="{28A0092B-C50C-407E-A947-70E740481C1C}">
                <a14:useLocalDpi xmlns:a14="http://schemas.microsoft.com/office/drawing/2010/main" val="0"/>
              </a:ext>
            </a:extLst>
          </a:blip>
          <a:srcRect l="6875" r="18780"/>
          <a:stretch/>
        </p:blipFill>
        <p:spPr>
          <a:xfrm>
            <a:off x="5664199" y="10"/>
            <a:ext cx="3479800" cy="6857990"/>
          </a:xfrm>
          <a:prstGeom prst="rect">
            <a:avLst/>
          </a:prstGeom>
          <a:noFill/>
        </p:spPr>
      </p:pic>
    </p:spTree>
    <p:extLst>
      <p:ext uri="{BB962C8B-B14F-4D97-AF65-F5344CB8AC3E}">
        <p14:creationId xmlns:p14="http://schemas.microsoft.com/office/powerpoint/2010/main" val="109421479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DA8C006D-87CC-4411-9C46-BA2452145074}"/>
              </a:ext>
            </a:extLst>
          </p:cNvPr>
          <p:cNvSpPr>
            <a:spLocks noGrp="1"/>
          </p:cNvSpPr>
          <p:nvPr>
            <p:ph type="title"/>
          </p:nvPr>
        </p:nvSpPr>
        <p:spPr>
          <a:xfrm>
            <a:off x="768096" y="585216"/>
            <a:ext cx="4550113" cy="1499616"/>
          </a:xfrm>
        </p:spPr>
        <p:txBody>
          <a:bodyPr vert="horz" lIns="91440" tIns="45720" rIns="91440" bIns="45720" rtlCol="0" anchor="ctr">
            <a:normAutofit/>
          </a:bodyPr>
          <a:lstStyle/>
          <a:p>
            <a:r>
              <a:rPr lang="en-US" sz="5000"/>
              <a:t>Persecution</a:t>
            </a:r>
          </a:p>
        </p:txBody>
      </p:sp>
      <p:sp>
        <p:nvSpPr>
          <p:cNvPr id="3" name="Content Placeholder 2">
            <a:extLst>
              <a:ext uri="{FF2B5EF4-FFF2-40B4-BE49-F238E27FC236}">
                <a16:creationId xmlns:a16="http://schemas.microsoft.com/office/drawing/2014/main" id="{96742588-551D-4B32-AFD3-6443D14B67A4}"/>
              </a:ext>
            </a:extLst>
          </p:cNvPr>
          <p:cNvSpPr>
            <a:spLocks noGrp="1"/>
          </p:cNvSpPr>
          <p:nvPr>
            <p:ph sz="half" idx="1"/>
          </p:nvPr>
        </p:nvSpPr>
        <p:spPr>
          <a:xfrm>
            <a:off x="768096" y="2286000"/>
            <a:ext cx="4550113" cy="4023360"/>
          </a:xfrm>
        </p:spPr>
        <p:txBody>
          <a:bodyPr vert="horz" lIns="45720" tIns="45720" rIns="45720" bIns="45720" rtlCol="0">
            <a:normAutofit/>
          </a:bodyPr>
          <a:lstStyle/>
          <a:p>
            <a:pPr marL="0" indent="0">
              <a:buNone/>
            </a:pPr>
            <a:r>
              <a:rPr lang="en-US" altLang="en-US" sz="1700"/>
              <a:t>Emperors like Trajan, Hadrian, and Marcus Aurelian deplored the ignorance and stubbornness of Christians – and many of the poorer pagan classes associated with presence of Christians with natural disasters, eg. the massacre at Lugdunum</a:t>
            </a:r>
          </a:p>
          <a:p>
            <a:pPr marL="0" indent="0">
              <a:buNone/>
            </a:pPr>
            <a:r>
              <a:rPr lang="en-US" altLang="en-US" sz="1700"/>
              <a:t>Many of the later military emperors came from the lower classes and believed that the ongoing social and military disasters of the age reflected the anger of the pagan gods at the  Christian community.</a:t>
            </a:r>
          </a:p>
          <a:p>
            <a:pPr marL="0" indent="-45720">
              <a:buNone/>
            </a:pPr>
            <a:r>
              <a:rPr lang="en-US" altLang="en-US" sz="1700"/>
              <a:t>Beginning with Decius, they felt duty-bound to free the state of what they saw as a sacrilegious, blasphemous, and dangerous group.</a:t>
            </a:r>
          </a:p>
          <a:p>
            <a:endParaRPr lang="en-US" sz="1700"/>
          </a:p>
        </p:txBody>
      </p:sp>
      <p:pic>
        <p:nvPicPr>
          <p:cNvPr id="6" name="Content Placeholder 5" descr="A person standing in front of a mirror posing for the camera&#10;&#10;Description automatically generated">
            <a:extLst>
              <a:ext uri="{FF2B5EF4-FFF2-40B4-BE49-F238E27FC236}">
                <a16:creationId xmlns:a16="http://schemas.microsoft.com/office/drawing/2014/main" id="{EDAA62E4-3183-4904-A352-4A55633E9D0C}"/>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9235" r="10224"/>
          <a:stretch/>
        </p:blipFill>
        <p:spPr>
          <a:xfrm>
            <a:off x="5664199" y="10"/>
            <a:ext cx="3479800" cy="6857990"/>
          </a:xfrm>
          <a:prstGeom prst="rect">
            <a:avLst/>
          </a:prstGeom>
        </p:spPr>
      </p:pic>
    </p:spTree>
    <p:extLst>
      <p:ext uri="{BB962C8B-B14F-4D97-AF65-F5344CB8AC3E}">
        <p14:creationId xmlns:p14="http://schemas.microsoft.com/office/powerpoint/2010/main" val="2089019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9368E0BE-2586-4F8C-9F4B-79152FB9E69F}"/>
              </a:ext>
            </a:extLst>
          </p:cNvPr>
          <p:cNvSpPr>
            <a:spLocks noGrp="1"/>
          </p:cNvSpPr>
          <p:nvPr>
            <p:ph type="title"/>
          </p:nvPr>
        </p:nvSpPr>
        <p:spPr>
          <a:xfrm>
            <a:off x="768096" y="585216"/>
            <a:ext cx="4550113" cy="1499616"/>
          </a:xfrm>
        </p:spPr>
        <p:txBody>
          <a:bodyPr vert="horz" lIns="91440" tIns="45720" rIns="91440" bIns="45720" rtlCol="0" anchor="ctr">
            <a:normAutofit/>
          </a:bodyPr>
          <a:lstStyle/>
          <a:p>
            <a:r>
              <a:rPr lang="en-US" sz="5000" dirty="0"/>
              <a:t>Christian Toleration</a:t>
            </a:r>
          </a:p>
        </p:txBody>
      </p:sp>
      <p:sp>
        <p:nvSpPr>
          <p:cNvPr id="3" name="Content Placeholder 2">
            <a:extLst>
              <a:ext uri="{FF2B5EF4-FFF2-40B4-BE49-F238E27FC236}">
                <a16:creationId xmlns:a16="http://schemas.microsoft.com/office/drawing/2014/main" id="{A151261B-CED8-434F-BAB2-D421B189A2E6}"/>
              </a:ext>
            </a:extLst>
          </p:cNvPr>
          <p:cNvSpPr>
            <a:spLocks noGrp="1"/>
          </p:cNvSpPr>
          <p:nvPr>
            <p:ph sz="half" idx="1"/>
          </p:nvPr>
        </p:nvSpPr>
        <p:spPr>
          <a:xfrm>
            <a:off x="768096" y="2286000"/>
            <a:ext cx="4550113" cy="4023360"/>
          </a:xfrm>
        </p:spPr>
        <p:txBody>
          <a:bodyPr vert="horz" lIns="45720" tIns="45720" rIns="45720" bIns="45720" rtlCol="0">
            <a:normAutofit/>
          </a:bodyPr>
          <a:lstStyle/>
          <a:p>
            <a:pPr marL="0" indent="0">
              <a:buNone/>
            </a:pPr>
            <a:r>
              <a:rPr lang="en-US" sz="1700" dirty="0"/>
              <a:t>However, this period of persecution did not succeed in blunting the growth of the Christian communities across the Roman world – by the time it had an impact, s</a:t>
            </a:r>
            <a:r>
              <a:rPr lang="en-US" altLang="en-US" sz="1700" dirty="0"/>
              <a:t>imply too many people from across the social classes had become Christian and were in positions to protect each other.</a:t>
            </a:r>
          </a:p>
          <a:p>
            <a:pPr marL="0" indent="-45720">
              <a:buNone/>
            </a:pPr>
            <a:r>
              <a:rPr lang="en-US" altLang="en-US" sz="1700" dirty="0"/>
              <a:t>The period of persecution came to an end at the death of Galerius in 311AD, with Christianity becoming a protected religious tradition with the Edicts of </a:t>
            </a:r>
            <a:r>
              <a:rPr lang="en-US" altLang="en-US" sz="1700" dirty="0" err="1"/>
              <a:t>Serdica</a:t>
            </a:r>
            <a:r>
              <a:rPr lang="en-US" altLang="en-US" sz="1700" dirty="0"/>
              <a:t> and Milan. </a:t>
            </a:r>
          </a:p>
          <a:p>
            <a:pPr marL="0" indent="-45720">
              <a:buNone/>
            </a:pPr>
            <a:r>
              <a:rPr lang="en-US" altLang="en-US" sz="1700" dirty="0"/>
              <a:t>Constantine, Galerius’ successor, is credited with being the first Christian emperor – converting on his deathbed in 337AD, but central to the convocation of the Council of Nicaea in 325AD, where the Nicene Creed was formulated. </a:t>
            </a:r>
          </a:p>
          <a:p>
            <a:endParaRPr lang="en-US" sz="1700" dirty="0"/>
          </a:p>
        </p:txBody>
      </p:sp>
      <p:pic>
        <p:nvPicPr>
          <p:cNvPr id="6" name="Content Placeholder 5" descr="A statue of a person&#10;&#10;Description automatically generated">
            <a:extLst>
              <a:ext uri="{FF2B5EF4-FFF2-40B4-BE49-F238E27FC236}">
                <a16:creationId xmlns:a16="http://schemas.microsoft.com/office/drawing/2014/main" id="{8F78B982-454E-459D-851A-117F4CF95EE5}"/>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29575" r="19685"/>
          <a:stretch/>
        </p:blipFill>
        <p:spPr>
          <a:xfrm>
            <a:off x="5664199" y="10"/>
            <a:ext cx="3479800" cy="6857990"/>
          </a:xfrm>
          <a:prstGeom prst="rect">
            <a:avLst/>
          </a:prstGeom>
        </p:spPr>
      </p:pic>
    </p:spTree>
    <p:extLst>
      <p:ext uri="{BB962C8B-B14F-4D97-AF65-F5344CB8AC3E}">
        <p14:creationId xmlns:p14="http://schemas.microsoft.com/office/powerpoint/2010/main" val="407212608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9552968D-C73B-44F2-BD22-963B8C80210F}"/>
              </a:ext>
            </a:extLst>
          </p:cNvPr>
          <p:cNvSpPr>
            <a:spLocks noGrp="1"/>
          </p:cNvSpPr>
          <p:nvPr>
            <p:ph type="title"/>
          </p:nvPr>
        </p:nvSpPr>
        <p:spPr>
          <a:xfrm>
            <a:off x="768096" y="585216"/>
            <a:ext cx="4550113" cy="1499616"/>
          </a:xfrm>
        </p:spPr>
        <p:txBody>
          <a:bodyPr vert="horz" lIns="91440" tIns="45720" rIns="91440" bIns="45720" rtlCol="0" anchor="ctr">
            <a:normAutofit/>
          </a:bodyPr>
          <a:lstStyle/>
          <a:p>
            <a:r>
              <a:rPr lang="en-US" sz="5000"/>
              <a:t>Christian Empire</a:t>
            </a:r>
          </a:p>
        </p:txBody>
      </p:sp>
      <p:sp>
        <p:nvSpPr>
          <p:cNvPr id="3" name="Content Placeholder 2">
            <a:extLst>
              <a:ext uri="{FF2B5EF4-FFF2-40B4-BE49-F238E27FC236}">
                <a16:creationId xmlns:a16="http://schemas.microsoft.com/office/drawing/2014/main" id="{7A39299C-CBEB-4888-AFA4-B2C6A7A6DB95}"/>
              </a:ext>
            </a:extLst>
          </p:cNvPr>
          <p:cNvSpPr>
            <a:spLocks noGrp="1"/>
          </p:cNvSpPr>
          <p:nvPr>
            <p:ph sz="half" idx="1"/>
          </p:nvPr>
        </p:nvSpPr>
        <p:spPr>
          <a:xfrm>
            <a:off x="768096" y="2286000"/>
            <a:ext cx="4550113" cy="4023360"/>
          </a:xfrm>
        </p:spPr>
        <p:txBody>
          <a:bodyPr vert="horz" lIns="45720" tIns="45720" rIns="45720" bIns="45720" rtlCol="0">
            <a:normAutofit/>
          </a:bodyPr>
          <a:lstStyle/>
          <a:p>
            <a:pPr marL="0" indent="0">
              <a:buNone/>
            </a:pPr>
            <a:r>
              <a:rPr lang="en-US" altLang="en-US" sz="1400" dirty="0"/>
              <a:t>In 379AD, Theodosius became the Roman Emperor and proclaimed Christianity as the sole official state religion of the Empire – he hoped to provide a unifying and solid foundation for the increasingly turbulent Empire. </a:t>
            </a:r>
          </a:p>
          <a:p>
            <a:pPr marL="0" indent="0">
              <a:buNone/>
            </a:pPr>
            <a:r>
              <a:rPr lang="en-US" altLang="en-US" sz="1400" dirty="0"/>
              <a:t>However, the Christian community immediately begin to persecute pagans, destroying temples or converted them into churches, and persecuting those who would not convert. </a:t>
            </a:r>
          </a:p>
          <a:p>
            <a:pPr marL="0" indent="-45720">
              <a:buNone/>
            </a:pPr>
            <a:r>
              <a:rPr lang="en-US" altLang="en-US" sz="1400" dirty="0"/>
              <a:t>The Church firmed up its organization and settled theological disputes with a powerful intellectual vigor – much early Christian writing stems from this period of intellectual victory. </a:t>
            </a:r>
          </a:p>
          <a:p>
            <a:pPr marL="0" indent="-45720">
              <a:buNone/>
            </a:pPr>
            <a:r>
              <a:rPr lang="en-US" altLang="en-US" sz="1400" dirty="0"/>
              <a:t>However, on the death of Theodosius, the Roman Empire was split between his sons into the Eastern and Western halves </a:t>
            </a:r>
          </a:p>
          <a:p>
            <a:endParaRPr lang="en-US" sz="1400" dirty="0"/>
          </a:p>
        </p:txBody>
      </p:sp>
      <p:pic>
        <p:nvPicPr>
          <p:cNvPr id="6" name="Content Placeholder 5" descr="A picture containing group, table, sitting, large&#10;&#10;Description automatically generated">
            <a:extLst>
              <a:ext uri="{FF2B5EF4-FFF2-40B4-BE49-F238E27FC236}">
                <a16:creationId xmlns:a16="http://schemas.microsoft.com/office/drawing/2014/main" id="{0122A8FF-4F9D-4514-942E-6BB295C964DB}"/>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19411" t="-13300" r="41335" b="-18380"/>
          <a:stretch/>
        </p:blipFill>
        <p:spPr>
          <a:xfrm>
            <a:off x="5664199" y="10"/>
            <a:ext cx="3479800" cy="6857990"/>
          </a:xfrm>
          <a:prstGeom prst="rect">
            <a:avLst/>
          </a:prstGeom>
        </p:spPr>
      </p:pic>
    </p:spTree>
    <p:extLst>
      <p:ext uri="{BB962C8B-B14F-4D97-AF65-F5344CB8AC3E}">
        <p14:creationId xmlns:p14="http://schemas.microsoft.com/office/powerpoint/2010/main" val="77483908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01BBA1CF-F91A-4B35-83BA-328636324C35}"/>
              </a:ext>
            </a:extLst>
          </p:cNvPr>
          <p:cNvSpPr>
            <a:spLocks noGrp="1"/>
          </p:cNvSpPr>
          <p:nvPr>
            <p:ph type="title"/>
          </p:nvPr>
        </p:nvSpPr>
        <p:spPr>
          <a:xfrm>
            <a:off x="768096" y="585216"/>
            <a:ext cx="4550113" cy="1499616"/>
          </a:xfrm>
        </p:spPr>
        <p:txBody>
          <a:bodyPr vert="horz" lIns="91440" tIns="45720" rIns="91440" bIns="45720" rtlCol="0" anchor="ctr">
            <a:normAutofit/>
          </a:bodyPr>
          <a:lstStyle/>
          <a:p>
            <a:r>
              <a:rPr lang="en-US" sz="5000"/>
              <a:t>Byzantium</a:t>
            </a:r>
          </a:p>
        </p:txBody>
      </p:sp>
      <p:sp>
        <p:nvSpPr>
          <p:cNvPr id="3" name="Content Placeholder 2">
            <a:extLst>
              <a:ext uri="{FF2B5EF4-FFF2-40B4-BE49-F238E27FC236}">
                <a16:creationId xmlns:a16="http://schemas.microsoft.com/office/drawing/2014/main" id="{CDCA0099-1D1C-4DB6-A287-DCD7582B827D}"/>
              </a:ext>
            </a:extLst>
          </p:cNvPr>
          <p:cNvSpPr>
            <a:spLocks noGrp="1"/>
          </p:cNvSpPr>
          <p:nvPr>
            <p:ph sz="half" idx="1"/>
          </p:nvPr>
        </p:nvSpPr>
        <p:spPr>
          <a:xfrm>
            <a:off x="768096" y="2286000"/>
            <a:ext cx="4550113" cy="4023360"/>
          </a:xfrm>
        </p:spPr>
        <p:txBody>
          <a:bodyPr vert="horz" lIns="45720" tIns="45720" rIns="45720" bIns="45720" rtlCol="0">
            <a:normAutofit/>
          </a:bodyPr>
          <a:lstStyle/>
          <a:p>
            <a:r>
              <a:rPr lang="en-US" sz="1900" dirty="0"/>
              <a:t>The split of the Roman Empire into Eastern and Western halves resulted in the significant divergence between the forms of Christianity in each half – Byzantium in the East tending towards a more mystical approach, while the fall of the Western Roman Empire in 476AD furthered this split. </a:t>
            </a:r>
          </a:p>
          <a:p>
            <a:r>
              <a:rPr lang="en-US" sz="1900" dirty="0"/>
              <a:t>These differences between East and West arose from the different cultural, social, and religious contexts in which the differing parts of the Empire existed, and the differing historical events (fall vs. continued existence) that had an impact on them. </a:t>
            </a:r>
          </a:p>
        </p:txBody>
      </p:sp>
      <p:pic>
        <p:nvPicPr>
          <p:cNvPr id="6" name="Content Placeholder 5" descr="A painting hanging on a wall&#10;&#10;Description automatically generated">
            <a:extLst>
              <a:ext uri="{FF2B5EF4-FFF2-40B4-BE49-F238E27FC236}">
                <a16:creationId xmlns:a16="http://schemas.microsoft.com/office/drawing/2014/main" id="{B97CEDC3-2ECC-4712-8D9F-EE377BC482C2}"/>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39533" t="1" r="25837" b="1"/>
          <a:stretch/>
        </p:blipFill>
        <p:spPr>
          <a:xfrm>
            <a:off x="5664199" y="10"/>
            <a:ext cx="3479800" cy="6857990"/>
          </a:xfrm>
          <a:prstGeom prst="rect">
            <a:avLst/>
          </a:prstGeom>
        </p:spPr>
      </p:pic>
    </p:spTree>
    <p:extLst>
      <p:ext uri="{BB962C8B-B14F-4D97-AF65-F5344CB8AC3E}">
        <p14:creationId xmlns:p14="http://schemas.microsoft.com/office/powerpoint/2010/main" val="10739094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5659" y="4572000"/>
            <a:ext cx="5293730" cy="1964266"/>
          </a:xfrm>
          <a:prstGeom prst="rect">
            <a:avLst/>
          </a:prstGeom>
          <a:solidFill>
            <a:srgbClr val="9C753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E0E7E50-A8AE-49DC-87E2-758A93BCD463}"/>
              </a:ext>
            </a:extLst>
          </p:cNvPr>
          <p:cNvSpPr>
            <a:spLocks noGrp="1"/>
          </p:cNvSpPr>
          <p:nvPr>
            <p:ph type="title"/>
          </p:nvPr>
        </p:nvSpPr>
        <p:spPr>
          <a:xfrm>
            <a:off x="393192" y="4767072"/>
            <a:ext cx="4945641" cy="1625210"/>
          </a:xfrm>
        </p:spPr>
        <p:txBody>
          <a:bodyPr vert="horz" lIns="91440" tIns="45720" rIns="91440" bIns="45720" rtlCol="0" anchor="ctr">
            <a:normAutofit/>
          </a:bodyPr>
          <a:lstStyle/>
          <a:p>
            <a:pPr algn="r"/>
            <a:r>
              <a:rPr lang="en-US" sz="5000">
                <a:solidFill>
                  <a:srgbClr val="FFFFFF"/>
                </a:solidFill>
              </a:rPr>
              <a:t>Divisions in 7th century</a:t>
            </a:r>
          </a:p>
        </p:txBody>
      </p:sp>
      <p:pic>
        <p:nvPicPr>
          <p:cNvPr id="6" name="Content Placeholder 5" descr="A picture containing text, map&#10;&#10;Description automatically generated">
            <a:extLst>
              <a:ext uri="{FF2B5EF4-FFF2-40B4-BE49-F238E27FC236}">
                <a16:creationId xmlns:a16="http://schemas.microsoft.com/office/drawing/2014/main" id="{C2B94E5E-2C02-46B2-9411-0F22C679B278}"/>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21990" r="2613"/>
          <a:stretch/>
        </p:blipFill>
        <p:spPr>
          <a:xfrm>
            <a:off x="245660" y="321733"/>
            <a:ext cx="5293729" cy="4107392"/>
          </a:xfrm>
          <a:prstGeom prst="rect">
            <a:avLst/>
          </a:prstGeom>
        </p:spPr>
      </p:pic>
      <p:sp>
        <p:nvSpPr>
          <p:cNvPr id="15" name="Rectangle 14">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50991" y="321732"/>
            <a:ext cx="3251710" cy="621453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4276964-1396-4B8E-A078-C3C676359BBD}"/>
              </a:ext>
            </a:extLst>
          </p:cNvPr>
          <p:cNvSpPr>
            <a:spLocks noGrp="1"/>
          </p:cNvSpPr>
          <p:nvPr>
            <p:ph sz="half" idx="1"/>
          </p:nvPr>
        </p:nvSpPr>
        <p:spPr>
          <a:xfrm>
            <a:off x="6021989" y="917725"/>
            <a:ext cx="2568554" cy="4852362"/>
          </a:xfrm>
        </p:spPr>
        <p:txBody>
          <a:bodyPr vert="horz" lIns="45720" tIns="45720" rIns="45720" bIns="45720" rtlCol="0" anchor="ctr">
            <a:normAutofit/>
          </a:bodyPr>
          <a:lstStyle/>
          <a:p>
            <a:r>
              <a:rPr lang="en-US" sz="1400" dirty="0">
                <a:solidFill>
                  <a:srgbClr val="FFFFFF"/>
                </a:solidFill>
              </a:rPr>
              <a:t>The structural and geographical division of the Christian community into West and East bought about a number of characteristic differences:</a:t>
            </a:r>
            <a:br>
              <a:rPr lang="en-US" sz="1400" dirty="0">
                <a:solidFill>
                  <a:srgbClr val="FFFFFF"/>
                </a:solidFill>
              </a:rPr>
            </a:br>
            <a:br>
              <a:rPr lang="en-US" sz="1400" dirty="0">
                <a:solidFill>
                  <a:srgbClr val="FFFFFF"/>
                </a:solidFill>
              </a:rPr>
            </a:br>
            <a:r>
              <a:rPr lang="en-US" sz="1400" dirty="0">
                <a:solidFill>
                  <a:srgbClr val="FFFFFF"/>
                </a:solidFill>
              </a:rPr>
              <a:t>Systems of Authority: singular in the West (Rome), plural in the East (Constantinople, Alexandria, Jerusalem, Antioch)</a:t>
            </a:r>
          </a:p>
          <a:p>
            <a:r>
              <a:rPr lang="en-US" sz="1400" dirty="0">
                <a:solidFill>
                  <a:srgbClr val="FFFFFF"/>
                </a:solidFill>
              </a:rPr>
              <a:t>Focus of faith: In the West, a legal and redemptive framework. In the East,  mysticism and deification through ritual</a:t>
            </a:r>
          </a:p>
          <a:p>
            <a:r>
              <a:rPr lang="en-US" sz="1400" dirty="0">
                <a:solidFill>
                  <a:srgbClr val="FFFFFF"/>
                </a:solidFill>
              </a:rPr>
              <a:t>Relationship to the State: In the West, the Church essentially replaced the Empire, while in the East the Empire continues to exist until 1453AD.</a:t>
            </a:r>
          </a:p>
          <a:p>
            <a:endParaRPr lang="en-US" sz="1400" dirty="0">
              <a:solidFill>
                <a:srgbClr val="FFFFFF"/>
              </a:solidFill>
            </a:endParaRPr>
          </a:p>
        </p:txBody>
      </p:sp>
    </p:spTree>
    <p:extLst>
      <p:ext uri="{BB962C8B-B14F-4D97-AF65-F5344CB8AC3E}">
        <p14:creationId xmlns:p14="http://schemas.microsoft.com/office/powerpoint/2010/main" val="376864457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descr="A picture containing text, map&#10;&#10;Description automatically generated">
            <a:extLst>
              <a:ext uri="{FF2B5EF4-FFF2-40B4-BE49-F238E27FC236}">
                <a16:creationId xmlns:a16="http://schemas.microsoft.com/office/drawing/2014/main" id="{E3BD5EB2-E506-4622-8757-BFEA30890BB3}"/>
              </a:ext>
            </a:extLst>
          </p:cNvPr>
          <p:cNvPicPr>
            <a:picLocks noChangeAspect="1"/>
          </p:cNvPicPr>
          <p:nvPr/>
        </p:nvPicPr>
        <p:blipFill rotWithShape="1">
          <a:blip r:embed="rId2">
            <a:extLst>
              <a:ext uri="{28A0092B-C50C-407E-A947-70E740481C1C}">
                <a14:useLocalDpi xmlns:a14="http://schemas.microsoft.com/office/drawing/2010/main" val="0"/>
              </a:ext>
            </a:extLst>
          </a:blip>
          <a:srcRect l="25494" r="1" b="1"/>
          <a:stretch/>
        </p:blipFill>
        <p:spPr>
          <a:xfrm>
            <a:off x="482600" y="643467"/>
            <a:ext cx="8178799" cy="5571066"/>
          </a:xfrm>
          <a:prstGeom prst="rect">
            <a:avLst/>
          </a:prstGeom>
        </p:spPr>
      </p:pic>
    </p:spTree>
    <p:extLst>
      <p:ext uri="{BB962C8B-B14F-4D97-AF65-F5344CB8AC3E}">
        <p14:creationId xmlns:p14="http://schemas.microsoft.com/office/powerpoint/2010/main" val="182447188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324E594B-D2FC-4C15-90B3-54DC3A5CBD4D}"/>
              </a:ext>
            </a:extLst>
          </p:cNvPr>
          <p:cNvSpPr>
            <a:spLocks noGrp="1"/>
          </p:cNvSpPr>
          <p:nvPr>
            <p:ph type="title"/>
          </p:nvPr>
        </p:nvSpPr>
        <p:spPr>
          <a:xfrm>
            <a:off x="768096" y="585216"/>
            <a:ext cx="4550113" cy="1499616"/>
          </a:xfrm>
        </p:spPr>
        <p:txBody>
          <a:bodyPr vert="horz" lIns="91440" tIns="45720" rIns="91440" bIns="45720" rtlCol="0" anchor="ctr">
            <a:normAutofit/>
          </a:bodyPr>
          <a:lstStyle/>
          <a:p>
            <a:r>
              <a:rPr lang="en-US" sz="4300"/>
              <a:t>Diversity in the Christian Communities</a:t>
            </a:r>
          </a:p>
        </p:txBody>
      </p:sp>
      <p:sp>
        <p:nvSpPr>
          <p:cNvPr id="3" name="Content Placeholder 2">
            <a:extLst>
              <a:ext uri="{FF2B5EF4-FFF2-40B4-BE49-F238E27FC236}">
                <a16:creationId xmlns:a16="http://schemas.microsoft.com/office/drawing/2014/main" id="{648A78FA-D43E-4EF6-926B-1F2DAF8CDE2C}"/>
              </a:ext>
            </a:extLst>
          </p:cNvPr>
          <p:cNvSpPr>
            <a:spLocks noGrp="1"/>
          </p:cNvSpPr>
          <p:nvPr>
            <p:ph sz="half" idx="1"/>
          </p:nvPr>
        </p:nvSpPr>
        <p:spPr>
          <a:xfrm>
            <a:off x="768096" y="2286000"/>
            <a:ext cx="4550113" cy="4023360"/>
          </a:xfrm>
        </p:spPr>
        <p:txBody>
          <a:bodyPr vert="horz" lIns="45720" tIns="45720" rIns="45720" bIns="45720" rtlCol="0">
            <a:normAutofit/>
          </a:bodyPr>
          <a:lstStyle/>
          <a:p>
            <a:pPr marL="0" indent="0">
              <a:buNone/>
            </a:pPr>
            <a:r>
              <a:rPr lang="en-US" sz="1300"/>
              <a:t>In addition, even within the Eastern Roman Empire, the Christian community was not a cohesive whole – progressive councils through the initial 500 or so years of the Christian community had struggled to define the doctrine of the newly formed community. </a:t>
            </a:r>
            <a:br>
              <a:rPr lang="en-US" sz="1300"/>
            </a:br>
            <a:br>
              <a:rPr lang="en-US" sz="1300"/>
            </a:br>
            <a:r>
              <a:rPr lang="en-US" sz="1300"/>
              <a:t>In doing so, a great number of different forms of Christian belief were excluded from the ‘orthodox’ forms of belief – such as Arianism, excluded at the Council of Nicaea in 325AD Nestorianism, excluded at the Council of Ephesus in 431AD,  and Monophysitism, excluded at the Council of Chalcedon in 451AD. </a:t>
            </a:r>
          </a:p>
          <a:p>
            <a:pPr marL="0" indent="0">
              <a:buNone/>
            </a:pPr>
            <a:r>
              <a:rPr lang="en-US" sz="1300"/>
              <a:t>Each of these exclusions further diversified the nature of the Christian community in the Near East, leading to social and religious tensions being prominent enough in the community that it forms the core of later Qur’anic critique – 5:14:</a:t>
            </a:r>
            <a:br>
              <a:rPr lang="en-US" sz="1300"/>
            </a:br>
            <a:br>
              <a:rPr lang="en-US" sz="1300"/>
            </a:br>
            <a:r>
              <a:rPr lang="en-US" sz="1300"/>
              <a:t>“And with those who say: ‘Lo! We are Christians,’ We made a covenant, but they forgot a part of that whereof they were admonished. Therefore we stirred up enmity and hatred among them til the Day of Resurrection, when Allah will inform them of their handiwork”</a:t>
            </a:r>
          </a:p>
        </p:txBody>
      </p:sp>
      <p:pic>
        <p:nvPicPr>
          <p:cNvPr id="6" name="Content Placeholder 5" descr="A picture containing text, book&#10;&#10;Description automatically generated">
            <a:extLst>
              <a:ext uri="{FF2B5EF4-FFF2-40B4-BE49-F238E27FC236}">
                <a16:creationId xmlns:a16="http://schemas.microsoft.com/office/drawing/2014/main" id="{F19254A4-5A55-46D3-8E6B-5019B0A44275}"/>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13129" r="18070"/>
          <a:stretch/>
        </p:blipFill>
        <p:spPr>
          <a:xfrm>
            <a:off x="5664199" y="10"/>
            <a:ext cx="3479800" cy="6857990"/>
          </a:xfrm>
          <a:prstGeom prst="rect">
            <a:avLst/>
          </a:prstGeom>
        </p:spPr>
      </p:pic>
    </p:spTree>
    <p:extLst>
      <p:ext uri="{BB962C8B-B14F-4D97-AF65-F5344CB8AC3E}">
        <p14:creationId xmlns:p14="http://schemas.microsoft.com/office/powerpoint/2010/main" val="397228868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descr="A picture containing text, map&#10;&#10;Description automatically generated">
            <a:extLst>
              <a:ext uri="{FF2B5EF4-FFF2-40B4-BE49-F238E27FC236}">
                <a16:creationId xmlns:a16="http://schemas.microsoft.com/office/drawing/2014/main" id="{C5EC41FB-549A-46F6-8F24-9E9EB488857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82600" y="668655"/>
            <a:ext cx="8178799" cy="5520689"/>
          </a:xfrm>
          <a:prstGeom prst="rect">
            <a:avLst/>
          </a:prstGeom>
        </p:spPr>
      </p:pic>
    </p:spTree>
    <p:extLst>
      <p:ext uri="{BB962C8B-B14F-4D97-AF65-F5344CB8AC3E}">
        <p14:creationId xmlns:p14="http://schemas.microsoft.com/office/powerpoint/2010/main" val="42483741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DC9C5B98-991B-4034-B9A2-CE3628C1E528}"/>
              </a:ext>
            </a:extLst>
          </p:cNvPr>
          <p:cNvSpPr>
            <a:spLocks noGrp="1"/>
          </p:cNvSpPr>
          <p:nvPr>
            <p:ph type="title"/>
          </p:nvPr>
        </p:nvSpPr>
        <p:spPr>
          <a:xfrm>
            <a:off x="768096" y="585216"/>
            <a:ext cx="4550113" cy="1499616"/>
          </a:xfrm>
        </p:spPr>
        <p:txBody>
          <a:bodyPr vert="horz" lIns="91440" tIns="45720" rIns="91440" bIns="45720" rtlCol="0" anchor="ctr">
            <a:normAutofit/>
          </a:bodyPr>
          <a:lstStyle/>
          <a:p>
            <a:r>
              <a:rPr lang="en-US" sz="5000"/>
              <a:t>Arabia and Christianity</a:t>
            </a:r>
          </a:p>
        </p:txBody>
      </p:sp>
      <p:sp>
        <p:nvSpPr>
          <p:cNvPr id="3" name="Content Placeholder 2">
            <a:extLst>
              <a:ext uri="{FF2B5EF4-FFF2-40B4-BE49-F238E27FC236}">
                <a16:creationId xmlns:a16="http://schemas.microsoft.com/office/drawing/2014/main" id="{5F7DE811-A7A7-4520-91C8-DDCD416C1D85}"/>
              </a:ext>
            </a:extLst>
          </p:cNvPr>
          <p:cNvSpPr>
            <a:spLocks noGrp="1"/>
          </p:cNvSpPr>
          <p:nvPr>
            <p:ph sz="half" idx="1"/>
          </p:nvPr>
        </p:nvSpPr>
        <p:spPr>
          <a:xfrm>
            <a:off x="768096" y="2286000"/>
            <a:ext cx="4550113" cy="4023360"/>
          </a:xfrm>
        </p:spPr>
        <p:txBody>
          <a:bodyPr vert="horz" lIns="45720" tIns="45720" rIns="45720" bIns="45720" rtlCol="0">
            <a:normAutofit/>
          </a:bodyPr>
          <a:lstStyle/>
          <a:p>
            <a:r>
              <a:rPr lang="en-US" sz="1900"/>
              <a:t>We turn our attention now to the specific case of Arabia, the birthplace of Islam, in order to understand the religious and cultural milieu in which Islam emerged.</a:t>
            </a:r>
            <a:br>
              <a:rPr lang="en-US" sz="1900"/>
            </a:br>
            <a:endParaRPr lang="en-US" sz="1900"/>
          </a:p>
          <a:p>
            <a:r>
              <a:rPr lang="en-US" sz="1900"/>
              <a:t>In 500 or so AD, Arabia remained somewhat of a geopolitical backwater, sandwiched between the Byzantine and Sassanid Empires, with little population of its own. Of these people, many were Jewish, Christian, or Pagan in faith, but this faith identity often served as a marker of political alignment either with, or against, the Byzantine Empire on the Arabian frontier. </a:t>
            </a:r>
          </a:p>
        </p:txBody>
      </p:sp>
      <p:pic>
        <p:nvPicPr>
          <p:cNvPr id="6" name="Content Placeholder 5" descr="A picture containing indoor, stone, clock&#10;&#10;Description automatically generated">
            <a:extLst>
              <a:ext uri="{FF2B5EF4-FFF2-40B4-BE49-F238E27FC236}">
                <a16:creationId xmlns:a16="http://schemas.microsoft.com/office/drawing/2014/main" id="{51352411-8700-48B2-9E15-5BCDE4F317F0}"/>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12410" r="14582"/>
          <a:stretch/>
        </p:blipFill>
        <p:spPr>
          <a:xfrm>
            <a:off x="5664199" y="10"/>
            <a:ext cx="3479800" cy="6857990"/>
          </a:xfrm>
          <a:prstGeom prst="rect">
            <a:avLst/>
          </a:prstGeom>
        </p:spPr>
      </p:pic>
    </p:spTree>
    <p:extLst>
      <p:ext uri="{BB962C8B-B14F-4D97-AF65-F5344CB8AC3E}">
        <p14:creationId xmlns:p14="http://schemas.microsoft.com/office/powerpoint/2010/main" val="33808776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256791D5-24C0-4749-A668-64AB4785C716}"/>
              </a:ext>
            </a:extLst>
          </p:cNvPr>
          <p:cNvSpPr>
            <a:spLocks noGrp="1"/>
          </p:cNvSpPr>
          <p:nvPr>
            <p:ph type="title"/>
          </p:nvPr>
        </p:nvSpPr>
        <p:spPr>
          <a:xfrm>
            <a:off x="768096" y="585216"/>
            <a:ext cx="4550113" cy="1499616"/>
          </a:xfrm>
        </p:spPr>
        <p:txBody>
          <a:bodyPr vert="horz" lIns="91440" tIns="45720" rIns="91440" bIns="45720" rtlCol="0" anchor="ctr">
            <a:normAutofit/>
          </a:bodyPr>
          <a:lstStyle/>
          <a:p>
            <a:r>
              <a:rPr lang="en-US" sz="5000"/>
              <a:t>Arabia and Christianity</a:t>
            </a:r>
          </a:p>
        </p:txBody>
      </p:sp>
      <p:sp>
        <p:nvSpPr>
          <p:cNvPr id="3" name="Content Placeholder 2">
            <a:extLst>
              <a:ext uri="{FF2B5EF4-FFF2-40B4-BE49-F238E27FC236}">
                <a16:creationId xmlns:a16="http://schemas.microsoft.com/office/drawing/2014/main" id="{FDBE46E7-9AB8-4BDE-9A22-D0193037444D}"/>
              </a:ext>
            </a:extLst>
          </p:cNvPr>
          <p:cNvSpPr>
            <a:spLocks noGrp="1"/>
          </p:cNvSpPr>
          <p:nvPr>
            <p:ph sz="half" idx="1"/>
          </p:nvPr>
        </p:nvSpPr>
        <p:spPr>
          <a:xfrm>
            <a:off x="768096" y="2286000"/>
            <a:ext cx="4550113" cy="4023360"/>
          </a:xfrm>
        </p:spPr>
        <p:txBody>
          <a:bodyPr vert="horz" lIns="45720" tIns="45720" rIns="45720" bIns="45720" rtlCol="0">
            <a:normAutofit/>
          </a:bodyPr>
          <a:lstStyle/>
          <a:p>
            <a:r>
              <a:rPr lang="en-US" sz="1600"/>
              <a:t>Across the Arabian frontier, differing forms of Christian belief flourished beyond the centralising influence of the Byzantine Empire. </a:t>
            </a:r>
            <a:br>
              <a:rPr lang="en-US" sz="1600"/>
            </a:br>
            <a:br>
              <a:rPr lang="en-US" sz="1600"/>
            </a:br>
            <a:r>
              <a:rPr lang="en-US" sz="1600"/>
              <a:t>Initial forms of early monasticism grew in the Syrian deserts, forms of monophysitism were strong within Arabia and further south in Yemen and Africa, propagated through the established Arabian trade routes, and Nestorian forms continued to flourish within the Sassanid Empire in Persia.</a:t>
            </a:r>
            <a:br>
              <a:rPr lang="en-US" sz="1600"/>
            </a:br>
            <a:br>
              <a:rPr lang="en-US" sz="1600"/>
            </a:br>
            <a:r>
              <a:rPr lang="en-US" sz="1600"/>
              <a:t>The forms of Christian belief and practice prevalent in the context of pre-Islamic Arabia were therefore incredibly varied in both belief and in practice, with competition, both religious and political, being the prevalent norm of intra-Christian relation at the time. </a:t>
            </a:r>
          </a:p>
        </p:txBody>
      </p:sp>
      <p:pic>
        <p:nvPicPr>
          <p:cNvPr id="6" name="Content Placeholder 5" descr="A picture containing text, book, bird, painting&#10;&#10;Description automatically generated">
            <a:extLst>
              <a:ext uri="{FF2B5EF4-FFF2-40B4-BE49-F238E27FC236}">
                <a16:creationId xmlns:a16="http://schemas.microsoft.com/office/drawing/2014/main" id="{5914E5E6-FBDB-4CF9-B0F1-2A1F42680F15}"/>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34634" r="32004"/>
          <a:stretch/>
        </p:blipFill>
        <p:spPr>
          <a:xfrm>
            <a:off x="5664199" y="10"/>
            <a:ext cx="3479800" cy="6857990"/>
          </a:xfrm>
          <a:prstGeom prst="rect">
            <a:avLst/>
          </a:prstGeom>
        </p:spPr>
      </p:pic>
    </p:spTree>
    <p:extLst>
      <p:ext uri="{BB962C8B-B14F-4D97-AF65-F5344CB8AC3E}">
        <p14:creationId xmlns:p14="http://schemas.microsoft.com/office/powerpoint/2010/main" val="11342350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E194971-2F2D-44B0-8AE6-FF2DCCEE0A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Oval 5">
            <a:extLst>
              <a:ext uri="{FF2B5EF4-FFF2-40B4-BE49-F238E27FC236}">
                <a16:creationId xmlns:a16="http://schemas.microsoft.com/office/drawing/2014/main" id="{1FF9A61E-EB11-4C46-82E1-3E00A3B4B4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2" name="Straight Connector 11">
            <a:extLst>
              <a:ext uri="{FF2B5EF4-FFF2-40B4-BE49-F238E27FC236}">
                <a16:creationId xmlns:a16="http://schemas.microsoft.com/office/drawing/2014/main" id="{5E564EB3-35F2-4EFF-87DC-642DC020526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6290132"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useBgFill="1">
        <p:nvSpPr>
          <p:cNvPr id="14" name="Rectangle 13">
            <a:extLst>
              <a:ext uri="{FF2B5EF4-FFF2-40B4-BE49-F238E27FC236}">
                <a16:creationId xmlns:a16="http://schemas.microsoft.com/office/drawing/2014/main" id="{6A5AB136-1321-47B3-8AF9-A8140222B1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544" cy="685897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9851BDC-AC64-4D77-BEB5-1D4F998CE5ED}"/>
              </a:ext>
            </a:extLst>
          </p:cNvPr>
          <p:cNvSpPr>
            <a:spLocks noGrp="1"/>
          </p:cNvSpPr>
          <p:nvPr>
            <p:ph type="title"/>
          </p:nvPr>
        </p:nvSpPr>
        <p:spPr>
          <a:xfrm>
            <a:off x="482599" y="1534475"/>
            <a:ext cx="5244263" cy="3861558"/>
          </a:xfrm>
        </p:spPr>
        <p:txBody>
          <a:bodyPr vert="horz" lIns="91440" tIns="45720" rIns="91440" bIns="45720" rtlCol="0" anchor="ctr">
            <a:normAutofit/>
          </a:bodyPr>
          <a:lstStyle/>
          <a:p>
            <a:r>
              <a:rPr lang="en-US" sz="5200"/>
              <a:t>Early Christian Thinking about Other Religions</a:t>
            </a:r>
          </a:p>
        </p:txBody>
      </p:sp>
      <p:sp>
        <p:nvSpPr>
          <p:cNvPr id="16" name="Rectangle 15">
            <a:extLst>
              <a:ext uri="{FF2B5EF4-FFF2-40B4-BE49-F238E27FC236}">
                <a16:creationId xmlns:a16="http://schemas.microsoft.com/office/drawing/2014/main" id="{3A29AB2E-91A6-4F11-8765-A410A0139E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9902" y="0"/>
            <a:ext cx="305409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dirty="0">
              <a:solidFill>
                <a:prstClr val="white"/>
              </a:solidFill>
            </a:endParaRPr>
          </a:p>
        </p:txBody>
      </p:sp>
      <p:sp>
        <p:nvSpPr>
          <p:cNvPr id="3" name="Text Placeholder 2">
            <a:extLst>
              <a:ext uri="{FF2B5EF4-FFF2-40B4-BE49-F238E27FC236}">
                <a16:creationId xmlns:a16="http://schemas.microsoft.com/office/drawing/2014/main" id="{32608ABA-4B67-4AA0-AC5A-7A358DD72D4C}"/>
              </a:ext>
            </a:extLst>
          </p:cNvPr>
          <p:cNvSpPr>
            <a:spLocks noGrp="1"/>
          </p:cNvSpPr>
          <p:nvPr>
            <p:ph type="body" idx="1"/>
          </p:nvPr>
        </p:nvSpPr>
        <p:spPr>
          <a:xfrm>
            <a:off x="6447597" y="1534475"/>
            <a:ext cx="2045527" cy="3861558"/>
          </a:xfrm>
        </p:spPr>
        <p:txBody>
          <a:bodyPr vert="horz" lIns="91440" tIns="45720" rIns="91440" bIns="45720" rtlCol="0" anchor="ctr">
            <a:normAutofit/>
          </a:bodyPr>
          <a:lstStyle/>
          <a:p>
            <a:endParaRPr lang="en-US" sz="1700">
              <a:solidFill>
                <a:srgbClr val="FFFFFF"/>
              </a:solidFill>
            </a:endParaRPr>
          </a:p>
        </p:txBody>
      </p:sp>
    </p:spTree>
    <p:extLst>
      <p:ext uri="{BB962C8B-B14F-4D97-AF65-F5344CB8AC3E}">
        <p14:creationId xmlns:p14="http://schemas.microsoft.com/office/powerpoint/2010/main" val="47368726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664199" cy="6858000"/>
          </a:xfrm>
          <a:prstGeom prst="rect">
            <a:avLst/>
          </a:prstGeom>
          <a:solidFill>
            <a:srgbClr val="5934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BD589F5-F6D9-461E-AF5A-796029F4FC1C}"/>
              </a:ext>
            </a:extLst>
          </p:cNvPr>
          <p:cNvSpPr>
            <a:spLocks noGrp="1"/>
          </p:cNvSpPr>
          <p:nvPr>
            <p:ph type="title"/>
          </p:nvPr>
        </p:nvSpPr>
        <p:spPr>
          <a:xfrm>
            <a:off x="768096" y="585216"/>
            <a:ext cx="4505270" cy="1499616"/>
          </a:xfrm>
        </p:spPr>
        <p:txBody>
          <a:bodyPr vert="horz" lIns="91440" tIns="45720" rIns="91440" bIns="45720" rtlCol="0" anchor="ctr">
            <a:normAutofit/>
          </a:bodyPr>
          <a:lstStyle/>
          <a:p>
            <a:r>
              <a:rPr lang="en-US" sz="3900">
                <a:solidFill>
                  <a:srgbClr val="FFFFFF"/>
                </a:solidFill>
              </a:rPr>
              <a:t>Early Christian Thinking about Other Religions</a:t>
            </a:r>
          </a:p>
        </p:txBody>
      </p:sp>
      <p:cxnSp>
        <p:nvCxnSpPr>
          <p:cNvPr id="15" name="Straight Connector 14">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2BBFE9FD-FEF3-421C-BB54-E37016385FE4}"/>
              </a:ext>
            </a:extLst>
          </p:cNvPr>
          <p:cNvSpPr>
            <a:spLocks noGrp="1"/>
          </p:cNvSpPr>
          <p:nvPr>
            <p:ph sz="half" idx="1"/>
          </p:nvPr>
        </p:nvSpPr>
        <p:spPr>
          <a:xfrm>
            <a:off x="768096" y="2286000"/>
            <a:ext cx="4505270" cy="4023360"/>
          </a:xfrm>
        </p:spPr>
        <p:txBody>
          <a:bodyPr vert="horz" lIns="45720" tIns="45720" rIns="45720" bIns="45720" rtlCol="0">
            <a:normAutofit/>
          </a:bodyPr>
          <a:lstStyle/>
          <a:p>
            <a:r>
              <a:rPr lang="en-US" sz="1400">
                <a:solidFill>
                  <a:srgbClr val="FFFFFF"/>
                </a:solidFill>
              </a:rPr>
              <a:t>This historical and geographical history of the Christian church before the coming of Islam (short as this introduction has been!) is not the only area in which the pre-Islamic form of Christianity has a huge impact on the later relationship to develop between the two traditions. </a:t>
            </a:r>
          </a:p>
          <a:p>
            <a:r>
              <a:rPr lang="en-US" sz="1400">
                <a:solidFill>
                  <a:srgbClr val="FFFFFF"/>
                </a:solidFill>
              </a:rPr>
              <a:t>The Christian tradition, emerging from within the Jewish tradition and into a period of great religious plurality and diversity, had already sought to grapple with the meaning and importance of other religious traditions, as well as how the newly formed Christian tradition should engage with them. </a:t>
            </a:r>
          </a:p>
          <a:p>
            <a:r>
              <a:rPr lang="en-US" sz="1400">
                <a:solidFill>
                  <a:srgbClr val="FFFFFF"/>
                </a:solidFill>
              </a:rPr>
              <a:t>This laid the foundation for the way in which the Christian tradition conceived of the beginning of the Islamic tradition, and still has a distinct influence on the relationship of the Christian tradition to others until today. </a:t>
            </a:r>
          </a:p>
        </p:txBody>
      </p:sp>
      <p:pic>
        <p:nvPicPr>
          <p:cNvPr id="6" name="Content Placeholder 5" descr="A picture containing building, stone, old, brown&#10;&#10;Description automatically generated">
            <a:extLst>
              <a:ext uri="{FF2B5EF4-FFF2-40B4-BE49-F238E27FC236}">
                <a16:creationId xmlns:a16="http://schemas.microsoft.com/office/drawing/2014/main" id="{0EA6FAA1-2F57-4D56-BD13-050F0547308A}"/>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10068" r="22191" b="1"/>
          <a:stretch/>
        </p:blipFill>
        <p:spPr>
          <a:xfrm>
            <a:off x="5664199" y="10"/>
            <a:ext cx="3479801" cy="6857990"/>
          </a:xfrm>
          <a:prstGeom prst="rect">
            <a:avLst/>
          </a:prstGeom>
        </p:spPr>
      </p:pic>
    </p:spTree>
    <p:extLst>
      <p:ext uri="{BB962C8B-B14F-4D97-AF65-F5344CB8AC3E}">
        <p14:creationId xmlns:p14="http://schemas.microsoft.com/office/powerpoint/2010/main" val="149742964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664199" cy="6858000"/>
          </a:xfrm>
          <a:prstGeom prst="rect">
            <a:avLst/>
          </a:prstGeom>
          <a:solidFill>
            <a:srgbClr val="36435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C962E16-98FE-4B4E-ADD1-1F6B41A52C20}"/>
              </a:ext>
            </a:extLst>
          </p:cNvPr>
          <p:cNvSpPr>
            <a:spLocks noGrp="1"/>
          </p:cNvSpPr>
          <p:nvPr>
            <p:ph type="title"/>
          </p:nvPr>
        </p:nvSpPr>
        <p:spPr>
          <a:xfrm>
            <a:off x="768096" y="585216"/>
            <a:ext cx="4505270" cy="1499616"/>
          </a:xfrm>
        </p:spPr>
        <p:txBody>
          <a:bodyPr vert="horz" lIns="91440" tIns="45720" rIns="91440" bIns="45720" rtlCol="0" anchor="ctr">
            <a:normAutofit/>
          </a:bodyPr>
          <a:lstStyle/>
          <a:p>
            <a:r>
              <a:rPr lang="en-US" sz="3500">
                <a:solidFill>
                  <a:srgbClr val="FFFFFF"/>
                </a:solidFill>
              </a:rPr>
              <a:t>Early Jewish / Christian Thinking about Other Religions</a:t>
            </a:r>
          </a:p>
        </p:txBody>
      </p:sp>
      <p:cxnSp>
        <p:nvCxnSpPr>
          <p:cNvPr id="15" name="Straight Connector 14">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1795A027-CBCC-4769-829F-98B3F38FE234}"/>
              </a:ext>
            </a:extLst>
          </p:cNvPr>
          <p:cNvSpPr>
            <a:spLocks noGrp="1"/>
          </p:cNvSpPr>
          <p:nvPr>
            <p:ph sz="half" idx="1"/>
          </p:nvPr>
        </p:nvSpPr>
        <p:spPr>
          <a:xfrm>
            <a:off x="768096" y="2286000"/>
            <a:ext cx="4505270" cy="4023360"/>
          </a:xfrm>
        </p:spPr>
        <p:txBody>
          <a:bodyPr vert="horz" lIns="45720" tIns="45720" rIns="45720" bIns="45720" rtlCol="0">
            <a:normAutofit/>
          </a:bodyPr>
          <a:lstStyle/>
          <a:p>
            <a:pPr marL="0" indent="0">
              <a:buNone/>
            </a:pPr>
            <a:r>
              <a:rPr lang="en-US" sz="1300">
                <a:solidFill>
                  <a:srgbClr val="FFFFFF"/>
                </a:solidFill>
              </a:rPr>
              <a:t>As the Christian tradition emerged from the Jewish tradition, it absorbed the distinctive difficulties that the Jewish tradition had had in conceiving of neighbouring religious traditions.</a:t>
            </a:r>
          </a:p>
          <a:p>
            <a:pPr marL="0" indent="0">
              <a:buNone/>
            </a:pPr>
            <a:r>
              <a:rPr lang="en-US" sz="1300">
                <a:solidFill>
                  <a:srgbClr val="FFFFFF"/>
                </a:solidFill>
              </a:rPr>
              <a:t>This was a dilemma between:</a:t>
            </a:r>
            <a:br>
              <a:rPr lang="en-US" sz="1300">
                <a:solidFill>
                  <a:srgbClr val="FFFFFF"/>
                </a:solidFill>
              </a:rPr>
            </a:br>
            <a:br>
              <a:rPr lang="en-US" sz="1300">
                <a:solidFill>
                  <a:srgbClr val="FFFFFF"/>
                </a:solidFill>
              </a:rPr>
            </a:br>
            <a:r>
              <a:rPr lang="en-US" sz="1300">
                <a:solidFill>
                  <a:srgbClr val="FFFFFF"/>
                </a:solidFill>
              </a:rPr>
              <a:t>The universalist understanding of God as present everywhere and open to all, with relationships with Old Testament non-Jewish figures like Cyrus or Ruth.</a:t>
            </a:r>
            <a:br>
              <a:rPr lang="en-US" sz="1300">
                <a:solidFill>
                  <a:srgbClr val="FFFFFF"/>
                </a:solidFill>
              </a:rPr>
            </a:br>
            <a:br>
              <a:rPr lang="en-US" sz="1300">
                <a:solidFill>
                  <a:srgbClr val="FFFFFF"/>
                </a:solidFill>
              </a:rPr>
            </a:br>
            <a:r>
              <a:rPr lang="en-US" sz="1300">
                <a:solidFill>
                  <a:srgbClr val="FFFFFF"/>
                </a:solidFill>
              </a:rPr>
              <a:t>The exclusivist understanding of the Jewish people as specifically chosen by God, bound by their covenant with him, being set apart from their pagan neighbours – for example, Elijah’s challenge to the priests of Baal and Asherah.</a:t>
            </a:r>
          </a:p>
          <a:p>
            <a:pPr marL="0" indent="0">
              <a:buNone/>
            </a:pPr>
            <a:r>
              <a:rPr lang="en-US" sz="1300">
                <a:solidFill>
                  <a:srgbClr val="FFFFFF"/>
                </a:solidFill>
              </a:rPr>
              <a:t>Both of these attitudes continued to influence the Christian tradition as it sought to distinguish itself from the Jewish community (re: Paul and the conversion of the Gentiles) and as it sought to relate to pagan faiths and philosophy within the Empire. Each of these challenges influence the patterning of Christian thinking about the religious other. </a:t>
            </a:r>
          </a:p>
        </p:txBody>
      </p:sp>
      <p:pic>
        <p:nvPicPr>
          <p:cNvPr id="6" name="Content Placeholder 5" descr="A person posing for the camera&#10;&#10;Description automatically generated">
            <a:extLst>
              <a:ext uri="{FF2B5EF4-FFF2-40B4-BE49-F238E27FC236}">
                <a16:creationId xmlns:a16="http://schemas.microsoft.com/office/drawing/2014/main" id="{1BA68CE0-7B33-451B-A5BF-344A9EAC6F35}"/>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12872" r="27262" b="2"/>
          <a:stretch/>
        </p:blipFill>
        <p:spPr>
          <a:xfrm>
            <a:off x="5664199" y="10"/>
            <a:ext cx="3479801" cy="6857990"/>
          </a:xfrm>
          <a:prstGeom prst="rect">
            <a:avLst/>
          </a:prstGeom>
        </p:spPr>
      </p:pic>
    </p:spTree>
    <p:extLst>
      <p:ext uri="{BB962C8B-B14F-4D97-AF65-F5344CB8AC3E}">
        <p14:creationId xmlns:p14="http://schemas.microsoft.com/office/powerpoint/2010/main" val="3759287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6F119F3F-3D76-4C11-BC33-B2759FEB7DA6}"/>
              </a:ext>
            </a:extLst>
          </p:cNvPr>
          <p:cNvSpPr>
            <a:spLocks noGrp="1"/>
          </p:cNvSpPr>
          <p:nvPr>
            <p:ph type="title"/>
          </p:nvPr>
        </p:nvSpPr>
        <p:spPr>
          <a:xfrm>
            <a:off x="768096" y="585216"/>
            <a:ext cx="4550113" cy="1499616"/>
          </a:xfrm>
        </p:spPr>
        <p:txBody>
          <a:bodyPr vert="horz" lIns="91440" tIns="45720" rIns="91440" bIns="45720" rtlCol="0" anchor="ctr">
            <a:normAutofit/>
          </a:bodyPr>
          <a:lstStyle/>
          <a:p>
            <a:r>
              <a:rPr lang="en-US" sz="5000"/>
              <a:t>Early Christian/ Jewish Relations</a:t>
            </a:r>
          </a:p>
        </p:txBody>
      </p:sp>
      <p:sp>
        <p:nvSpPr>
          <p:cNvPr id="3" name="Content Placeholder 2">
            <a:extLst>
              <a:ext uri="{FF2B5EF4-FFF2-40B4-BE49-F238E27FC236}">
                <a16:creationId xmlns:a16="http://schemas.microsoft.com/office/drawing/2014/main" id="{7E079403-CC25-403A-94FE-1CBB10795C4C}"/>
              </a:ext>
            </a:extLst>
          </p:cNvPr>
          <p:cNvSpPr>
            <a:spLocks noGrp="1"/>
          </p:cNvSpPr>
          <p:nvPr>
            <p:ph sz="half" idx="1"/>
          </p:nvPr>
        </p:nvSpPr>
        <p:spPr>
          <a:xfrm>
            <a:off x="768096" y="2286000"/>
            <a:ext cx="4550113" cy="4023360"/>
          </a:xfrm>
        </p:spPr>
        <p:txBody>
          <a:bodyPr vert="horz" lIns="45720" tIns="45720" rIns="45720" bIns="45720" rtlCol="0">
            <a:normAutofit/>
          </a:bodyPr>
          <a:lstStyle/>
          <a:p>
            <a:r>
              <a:rPr lang="en-US" sz="1100"/>
              <a:t>The early Christian community underwent a significant ‘Parting of the Ways’ with the Jewish community over the period of history we have so far examined.</a:t>
            </a:r>
          </a:p>
          <a:p>
            <a:r>
              <a:rPr lang="en-US" sz="1100"/>
              <a:t>While the early Christian community, and Jesus himself, were firmly positioned within the Jewish community, this grounding gradually lessened as political and social tensions emerged around joint worship and the conversion of non-Jews to Christianity, and were accentuated by the destruction of the Second Temple by the Roman Empire in 70AD.</a:t>
            </a:r>
          </a:p>
          <a:p>
            <a:r>
              <a:rPr lang="en-US" sz="1100"/>
              <a:t>At this point, following a military rebellion, the Jewish community was heavily persecuted and oppressed by the Roman state – leading the Christian community to seek greater differentiation and separation. This was accelerated by the quick growth and geographical spread of the Christian faith in comparison to the Jewish tradition and the increasing vitriol between the two communities. </a:t>
            </a:r>
          </a:p>
          <a:p>
            <a:r>
              <a:rPr lang="en-US" sz="1100"/>
              <a:t>This early vitriol is very apparent in passages of the Gospels such as Matthew 27:25 where the Jews accept guilt for the death of Jesus, Acts 2:23 where Peter accuses the Jewish community of killing Jesus, and throughout the Gospel of John. </a:t>
            </a:r>
          </a:p>
        </p:txBody>
      </p:sp>
      <p:pic>
        <p:nvPicPr>
          <p:cNvPr id="6" name="Content Placeholder 5" descr="A picture containing owl, standing, bird, giraffe&#10;&#10;Description automatically generated">
            <a:extLst>
              <a:ext uri="{FF2B5EF4-FFF2-40B4-BE49-F238E27FC236}">
                <a16:creationId xmlns:a16="http://schemas.microsoft.com/office/drawing/2014/main" id="{FB768498-BC1A-4538-90E8-3CEAC6A8DB93}"/>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30833" r="35425"/>
          <a:stretch/>
        </p:blipFill>
        <p:spPr>
          <a:xfrm>
            <a:off x="5664199" y="10"/>
            <a:ext cx="3479800" cy="6857990"/>
          </a:xfrm>
          <a:prstGeom prst="rect">
            <a:avLst/>
          </a:prstGeom>
        </p:spPr>
      </p:pic>
    </p:spTree>
    <p:extLst>
      <p:ext uri="{BB962C8B-B14F-4D97-AF65-F5344CB8AC3E}">
        <p14:creationId xmlns:p14="http://schemas.microsoft.com/office/powerpoint/2010/main" val="299153615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78D0264E-5FBE-4476-A25E-5347F01F01E5}"/>
              </a:ext>
            </a:extLst>
          </p:cNvPr>
          <p:cNvSpPr>
            <a:spLocks noGrp="1"/>
          </p:cNvSpPr>
          <p:nvPr>
            <p:ph type="title"/>
          </p:nvPr>
        </p:nvSpPr>
        <p:spPr>
          <a:xfrm>
            <a:off x="768096" y="585216"/>
            <a:ext cx="4550113" cy="1499616"/>
          </a:xfrm>
        </p:spPr>
        <p:txBody>
          <a:bodyPr vert="horz" lIns="91440" tIns="45720" rIns="91440" bIns="45720" rtlCol="0" anchor="ctr">
            <a:normAutofit/>
          </a:bodyPr>
          <a:lstStyle/>
          <a:p>
            <a:r>
              <a:rPr lang="en-US" sz="5000"/>
              <a:t>Early Christian/ Jewish Relations</a:t>
            </a:r>
          </a:p>
        </p:txBody>
      </p:sp>
      <p:sp>
        <p:nvSpPr>
          <p:cNvPr id="3" name="Content Placeholder 2">
            <a:extLst>
              <a:ext uri="{FF2B5EF4-FFF2-40B4-BE49-F238E27FC236}">
                <a16:creationId xmlns:a16="http://schemas.microsoft.com/office/drawing/2014/main" id="{3DB8AFDB-D97C-487F-9894-0ECFC59613C2}"/>
              </a:ext>
            </a:extLst>
          </p:cNvPr>
          <p:cNvSpPr>
            <a:spLocks noGrp="1"/>
          </p:cNvSpPr>
          <p:nvPr>
            <p:ph sz="half" idx="1"/>
          </p:nvPr>
        </p:nvSpPr>
        <p:spPr>
          <a:xfrm>
            <a:off x="768096" y="2286000"/>
            <a:ext cx="4550113" cy="4023360"/>
          </a:xfrm>
        </p:spPr>
        <p:txBody>
          <a:bodyPr vert="horz" lIns="45720" tIns="45720" rIns="45720" bIns="45720" rtlCol="0">
            <a:normAutofit/>
          </a:bodyPr>
          <a:lstStyle/>
          <a:p>
            <a:r>
              <a:rPr lang="en-US" sz="1700"/>
              <a:t>As a later example, we can look to the writings of John Chrysostom, a Church Father and resident of Antioch, who wrote deeply anti-Semitic homilies against the “judaisers” (those Christians who practiced Jewish rituals or remained within the Jewish community) in Antioch. </a:t>
            </a:r>
          </a:p>
          <a:p>
            <a:r>
              <a:rPr lang="en-US" sz="1700"/>
              <a:t>You will have a section of his work to read and discuss at the end of this lecture.</a:t>
            </a:r>
          </a:p>
          <a:p>
            <a:r>
              <a:rPr lang="en-US" sz="1700"/>
              <a:t>Further, as the Empire was Christianised, the interests of the increasingly powerful Christian community drove further differentiation and persecution of the Jewish community. </a:t>
            </a:r>
          </a:p>
          <a:p>
            <a:endParaRPr lang="en-US" sz="1700"/>
          </a:p>
        </p:txBody>
      </p:sp>
      <p:pic>
        <p:nvPicPr>
          <p:cNvPr id="6" name="Content Placeholder 5" descr="A group of people standing in front of a building&#10;&#10;Description automatically generated">
            <a:extLst>
              <a:ext uri="{FF2B5EF4-FFF2-40B4-BE49-F238E27FC236}">
                <a16:creationId xmlns:a16="http://schemas.microsoft.com/office/drawing/2014/main" id="{C99D672A-D582-4D14-A946-22AE9DFB26CA}"/>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13482" r="6612"/>
          <a:stretch/>
        </p:blipFill>
        <p:spPr>
          <a:xfrm>
            <a:off x="5664199" y="10"/>
            <a:ext cx="3479800" cy="6857990"/>
          </a:xfrm>
          <a:prstGeom prst="rect">
            <a:avLst/>
          </a:prstGeom>
        </p:spPr>
      </p:pic>
    </p:spTree>
    <p:extLst>
      <p:ext uri="{BB962C8B-B14F-4D97-AF65-F5344CB8AC3E}">
        <p14:creationId xmlns:p14="http://schemas.microsoft.com/office/powerpoint/2010/main" val="104121736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664199" cy="68580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64CE546-2EDD-4BB6-B37A-A011B5A642CE}"/>
              </a:ext>
            </a:extLst>
          </p:cNvPr>
          <p:cNvSpPr>
            <a:spLocks noGrp="1"/>
          </p:cNvSpPr>
          <p:nvPr>
            <p:ph type="title"/>
          </p:nvPr>
        </p:nvSpPr>
        <p:spPr>
          <a:xfrm>
            <a:off x="768096" y="585216"/>
            <a:ext cx="4505270" cy="1499616"/>
          </a:xfrm>
        </p:spPr>
        <p:txBody>
          <a:bodyPr vert="horz" lIns="91440" tIns="45720" rIns="91440" bIns="45720" rtlCol="0" anchor="ctr">
            <a:normAutofit/>
          </a:bodyPr>
          <a:lstStyle/>
          <a:p>
            <a:r>
              <a:rPr lang="en-US" sz="5000">
                <a:solidFill>
                  <a:srgbClr val="FFFFFF"/>
                </a:solidFill>
              </a:rPr>
              <a:t>Early Christian / Hellenic Relations</a:t>
            </a:r>
          </a:p>
        </p:txBody>
      </p:sp>
      <p:cxnSp>
        <p:nvCxnSpPr>
          <p:cNvPr id="15" name="Straight Connector 14">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C435DAA4-AD58-4F8A-8342-A5DF83D26961}"/>
              </a:ext>
            </a:extLst>
          </p:cNvPr>
          <p:cNvSpPr>
            <a:spLocks noGrp="1"/>
          </p:cNvSpPr>
          <p:nvPr>
            <p:ph sz="half" idx="1"/>
          </p:nvPr>
        </p:nvSpPr>
        <p:spPr>
          <a:xfrm>
            <a:off x="768096" y="2286000"/>
            <a:ext cx="4505270" cy="4023360"/>
          </a:xfrm>
        </p:spPr>
        <p:txBody>
          <a:bodyPr vert="horz" lIns="45720" tIns="45720" rIns="45720" bIns="45720" rtlCol="0">
            <a:normAutofit/>
          </a:bodyPr>
          <a:lstStyle/>
          <a:p>
            <a:r>
              <a:rPr lang="en-US" sz="1600" dirty="0">
                <a:solidFill>
                  <a:srgbClr val="FFFFFF"/>
                </a:solidFill>
              </a:rPr>
              <a:t>In contrast, the other key tradition prevalent in the Mediterranean world, the tradition of Hellenic philosophy, had a more varied and complicated character. </a:t>
            </a:r>
          </a:p>
          <a:p>
            <a:r>
              <a:rPr lang="en-US" sz="1600" dirty="0">
                <a:solidFill>
                  <a:srgbClr val="FFFFFF"/>
                </a:solidFill>
              </a:rPr>
              <a:t>Prior to the emergence of the Christian tradition, Hellenic philosophy, stemming from the classical writers of Ancient Greece and Rome, occupied the preeminent social and cultural position, particularly for elite social groups. </a:t>
            </a:r>
          </a:p>
          <a:p>
            <a:r>
              <a:rPr lang="en-US" sz="1600" dirty="0">
                <a:solidFill>
                  <a:srgbClr val="FFFFFF"/>
                </a:solidFill>
              </a:rPr>
              <a:t>As the Christian community grew and began to occupy situations of social power, the relationship between this form of philosophy became more important – early attempts at reconciliation can be seen in the travels of Paul to Corinth and Athens, and in the Hellenistic language of the Gospel of John.</a:t>
            </a:r>
          </a:p>
        </p:txBody>
      </p:sp>
      <p:pic>
        <p:nvPicPr>
          <p:cNvPr id="6" name="Content Placeholder 5" descr="A group of people posing for a photo&#10;&#10;Description automatically generated">
            <a:extLst>
              <a:ext uri="{FF2B5EF4-FFF2-40B4-BE49-F238E27FC236}">
                <a16:creationId xmlns:a16="http://schemas.microsoft.com/office/drawing/2014/main" id="{5E4CBE1D-8C30-4108-8BED-613DCF4F7DDF}"/>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27476" r="21783"/>
          <a:stretch/>
        </p:blipFill>
        <p:spPr>
          <a:xfrm>
            <a:off x="5664199" y="10"/>
            <a:ext cx="3479801" cy="6857990"/>
          </a:xfrm>
          <a:prstGeom prst="rect">
            <a:avLst/>
          </a:prstGeom>
        </p:spPr>
      </p:pic>
    </p:spTree>
    <p:extLst>
      <p:ext uri="{BB962C8B-B14F-4D97-AF65-F5344CB8AC3E}">
        <p14:creationId xmlns:p14="http://schemas.microsoft.com/office/powerpoint/2010/main" val="220854101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664199" cy="6858000"/>
          </a:xfrm>
          <a:prstGeom prst="rect">
            <a:avLst/>
          </a:prstGeom>
          <a:solidFill>
            <a:srgbClr val="A24E3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20A5F41-82FF-4BC9-823B-D351501CBE82}"/>
              </a:ext>
            </a:extLst>
          </p:cNvPr>
          <p:cNvSpPr>
            <a:spLocks noGrp="1"/>
          </p:cNvSpPr>
          <p:nvPr>
            <p:ph type="title"/>
          </p:nvPr>
        </p:nvSpPr>
        <p:spPr>
          <a:xfrm>
            <a:off x="768096" y="585216"/>
            <a:ext cx="4505270" cy="1499616"/>
          </a:xfrm>
        </p:spPr>
        <p:txBody>
          <a:bodyPr vert="horz" lIns="91440" tIns="45720" rIns="91440" bIns="45720" rtlCol="0" anchor="ctr">
            <a:normAutofit/>
          </a:bodyPr>
          <a:lstStyle/>
          <a:p>
            <a:r>
              <a:rPr lang="en-US" sz="5000">
                <a:solidFill>
                  <a:srgbClr val="FFFFFF"/>
                </a:solidFill>
              </a:rPr>
              <a:t>Early Christian / Hellenic Relations</a:t>
            </a:r>
          </a:p>
        </p:txBody>
      </p:sp>
      <p:cxnSp>
        <p:nvCxnSpPr>
          <p:cNvPr id="15" name="Straight Connector 14">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60D85684-FE17-41F4-B170-49AEBA848218}"/>
              </a:ext>
            </a:extLst>
          </p:cNvPr>
          <p:cNvSpPr>
            <a:spLocks noGrp="1"/>
          </p:cNvSpPr>
          <p:nvPr>
            <p:ph sz="half" idx="1"/>
          </p:nvPr>
        </p:nvSpPr>
        <p:spPr>
          <a:xfrm>
            <a:off x="768096" y="2286000"/>
            <a:ext cx="4505270" cy="4023360"/>
          </a:xfrm>
        </p:spPr>
        <p:txBody>
          <a:bodyPr vert="horz" lIns="45720" tIns="45720" rIns="45720" bIns="45720" rtlCol="0">
            <a:normAutofit/>
          </a:bodyPr>
          <a:lstStyle/>
          <a:p>
            <a:pPr marL="0" indent="0">
              <a:buNone/>
            </a:pPr>
            <a:r>
              <a:rPr lang="en-US">
                <a:solidFill>
                  <a:srgbClr val="FFFFFF"/>
                </a:solidFill>
              </a:rPr>
              <a:t>Beyond this, thinkers such as Justin Martyr and Clement of Alexandria, both based in the East, sought to meld the Christian faith with aspects of Greek philosophy in order to encourage the spread and influence of the Christian tradition in areas where Hellenic philosophy held a strong sway. </a:t>
            </a:r>
          </a:p>
          <a:p>
            <a:pPr marL="0" indent="0">
              <a:buNone/>
            </a:pPr>
            <a:r>
              <a:rPr lang="en-US">
                <a:solidFill>
                  <a:srgbClr val="FFFFFF"/>
                </a:solidFill>
              </a:rPr>
              <a:t>This aspect was less prominent in the West, with thinkers such as Tertullian, where a discontinuity between Christianity and Hellenic philosophy was more strongly maintained. </a:t>
            </a:r>
          </a:p>
          <a:p>
            <a:pPr marL="0" indent="0">
              <a:buNone/>
            </a:pPr>
            <a:endParaRPr lang="en-US">
              <a:solidFill>
                <a:srgbClr val="FFFFFF"/>
              </a:solidFill>
            </a:endParaRPr>
          </a:p>
          <a:p>
            <a:endParaRPr lang="en-US">
              <a:solidFill>
                <a:srgbClr val="FFFFFF"/>
              </a:solidFill>
            </a:endParaRPr>
          </a:p>
          <a:p>
            <a:endParaRPr lang="en-US">
              <a:solidFill>
                <a:srgbClr val="FFFFFF"/>
              </a:solidFill>
            </a:endParaRPr>
          </a:p>
        </p:txBody>
      </p:sp>
      <p:pic>
        <p:nvPicPr>
          <p:cNvPr id="6" name="Content Placeholder 5" descr="A picture containing text, person, old, holding&#10;&#10;Description automatically generated">
            <a:extLst>
              <a:ext uri="{FF2B5EF4-FFF2-40B4-BE49-F238E27FC236}">
                <a16:creationId xmlns:a16="http://schemas.microsoft.com/office/drawing/2014/main" id="{08B12A9E-2126-409C-93F9-149AB5DBB9D8}"/>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18353" r="18849"/>
          <a:stretch/>
        </p:blipFill>
        <p:spPr>
          <a:xfrm>
            <a:off x="5664199" y="10"/>
            <a:ext cx="3479801" cy="6857990"/>
          </a:xfrm>
          <a:prstGeom prst="rect">
            <a:avLst/>
          </a:prstGeom>
        </p:spPr>
      </p:pic>
    </p:spTree>
    <p:extLst>
      <p:ext uri="{BB962C8B-B14F-4D97-AF65-F5344CB8AC3E}">
        <p14:creationId xmlns:p14="http://schemas.microsoft.com/office/powerpoint/2010/main" val="411141830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9200C8B5-FB5A-4F8B-A9BD-693C051418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4FAE1107-CEC3-4041-8BAA-CDB6F6759B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101411"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60D0729-9759-4E42-8C11-B54414F44CC9}"/>
              </a:ext>
            </a:extLst>
          </p:cNvPr>
          <p:cNvSpPr>
            <a:spLocks noGrp="1"/>
          </p:cNvSpPr>
          <p:nvPr>
            <p:ph type="title"/>
          </p:nvPr>
        </p:nvSpPr>
        <p:spPr>
          <a:xfrm>
            <a:off x="768096" y="585216"/>
            <a:ext cx="2834314" cy="1499616"/>
          </a:xfrm>
        </p:spPr>
        <p:txBody>
          <a:bodyPr vert="horz" lIns="91440" tIns="45720" rIns="91440" bIns="45720" rtlCol="0" anchor="ctr">
            <a:normAutofit/>
          </a:bodyPr>
          <a:lstStyle/>
          <a:p>
            <a:r>
              <a:rPr lang="en-US" sz="3500">
                <a:solidFill>
                  <a:srgbClr val="FFFFFF"/>
                </a:solidFill>
              </a:rPr>
              <a:t>Early Christian Thinking about Other Religions</a:t>
            </a:r>
          </a:p>
        </p:txBody>
      </p:sp>
      <p:cxnSp>
        <p:nvCxnSpPr>
          <p:cNvPr id="15" name="Straight Connector 14">
            <a:extLst>
              <a:ext uri="{FF2B5EF4-FFF2-40B4-BE49-F238E27FC236}">
                <a16:creationId xmlns:a16="http://schemas.microsoft.com/office/drawing/2014/main" id="{1AEA88FB-F5DD-45CE-AAE1-7B33D0ABDD2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lumMod val="20000"/>
                <a:lumOff val="8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640E8E62-5405-4BA9-A00E-6EEB90187ABF}"/>
              </a:ext>
            </a:extLst>
          </p:cNvPr>
          <p:cNvSpPr>
            <a:spLocks noGrp="1"/>
          </p:cNvSpPr>
          <p:nvPr>
            <p:ph sz="half" idx="1"/>
          </p:nvPr>
        </p:nvSpPr>
        <p:spPr>
          <a:xfrm>
            <a:off x="768096" y="2286000"/>
            <a:ext cx="2843784" cy="3931920"/>
          </a:xfrm>
        </p:spPr>
        <p:txBody>
          <a:bodyPr vert="horz" lIns="45720" tIns="45720" rIns="45720" bIns="45720" rtlCol="0">
            <a:normAutofit/>
          </a:bodyPr>
          <a:lstStyle/>
          <a:p>
            <a:pPr marL="0" indent="0">
              <a:buNone/>
            </a:pPr>
            <a:r>
              <a:rPr lang="en-US" sz="1600">
                <a:solidFill>
                  <a:srgbClr val="FFFFFF"/>
                </a:solidFill>
              </a:rPr>
              <a:t>As we can see from this brief overview, Christian attitudes to other religious traditions prior to the emergence of the Islamic tradition were varied and drew from  number of different sources.</a:t>
            </a:r>
            <a:br>
              <a:rPr lang="en-US" sz="1600">
                <a:solidFill>
                  <a:srgbClr val="FFFFFF"/>
                </a:solidFill>
              </a:rPr>
            </a:br>
            <a:br>
              <a:rPr lang="en-US" sz="1600">
                <a:solidFill>
                  <a:srgbClr val="FFFFFF"/>
                </a:solidFill>
              </a:rPr>
            </a:br>
            <a:r>
              <a:rPr lang="en-US" sz="1600">
                <a:solidFill>
                  <a:srgbClr val="FFFFFF"/>
                </a:solidFill>
              </a:rPr>
              <a:t>As ever, the distinction between exclusivism and universalism proved influential on the formation of these varied Christian responses and would continue to do so as the place of Christianity – culturally, socially, politically, and religiously – was challenged by the rise of Islam. </a:t>
            </a:r>
          </a:p>
        </p:txBody>
      </p:sp>
      <p:pic>
        <p:nvPicPr>
          <p:cNvPr id="6" name="Content Placeholder 5" descr="A person wearing a hat&#10;&#10;Description automatically generated">
            <a:extLst>
              <a:ext uri="{FF2B5EF4-FFF2-40B4-BE49-F238E27FC236}">
                <a16:creationId xmlns:a16="http://schemas.microsoft.com/office/drawing/2014/main" id="{2C9F91C5-67ED-44B2-99CD-7091F29D5F18}"/>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4572000" y="936637"/>
            <a:ext cx="4091940" cy="4984726"/>
          </a:xfrm>
          <a:prstGeom prst="rect">
            <a:avLst/>
          </a:prstGeom>
        </p:spPr>
      </p:pic>
    </p:spTree>
    <p:extLst>
      <p:ext uri="{BB962C8B-B14F-4D97-AF65-F5344CB8AC3E}">
        <p14:creationId xmlns:p14="http://schemas.microsoft.com/office/powerpoint/2010/main" val="344455323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E194971-2F2D-44B0-8AE6-FF2DCCEE0A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Oval 5">
            <a:extLst>
              <a:ext uri="{FF2B5EF4-FFF2-40B4-BE49-F238E27FC236}">
                <a16:creationId xmlns:a16="http://schemas.microsoft.com/office/drawing/2014/main" id="{1FF9A61E-EB11-4C46-82E1-3E00A3B4B4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2" name="Straight Connector 11">
            <a:extLst>
              <a:ext uri="{FF2B5EF4-FFF2-40B4-BE49-F238E27FC236}">
                <a16:creationId xmlns:a16="http://schemas.microsoft.com/office/drawing/2014/main" id="{5E564EB3-35F2-4EFF-87DC-642DC020526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6290132"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useBgFill="1">
        <p:nvSpPr>
          <p:cNvPr id="14" name="Rectangle 13">
            <a:extLst>
              <a:ext uri="{FF2B5EF4-FFF2-40B4-BE49-F238E27FC236}">
                <a16:creationId xmlns:a16="http://schemas.microsoft.com/office/drawing/2014/main" id="{6A5AB136-1321-47B3-8AF9-A8140222B1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544" cy="685897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E6C0408-AA95-4CA1-827E-4F2E550BE0E4}"/>
              </a:ext>
            </a:extLst>
          </p:cNvPr>
          <p:cNvSpPr>
            <a:spLocks noGrp="1"/>
          </p:cNvSpPr>
          <p:nvPr>
            <p:ph type="title"/>
          </p:nvPr>
        </p:nvSpPr>
        <p:spPr>
          <a:xfrm>
            <a:off x="482599" y="1534475"/>
            <a:ext cx="5244263" cy="3861558"/>
          </a:xfrm>
        </p:spPr>
        <p:txBody>
          <a:bodyPr vert="horz" lIns="91440" tIns="45720" rIns="91440" bIns="45720" rtlCol="0" anchor="ctr">
            <a:normAutofit/>
          </a:bodyPr>
          <a:lstStyle/>
          <a:p>
            <a:r>
              <a:rPr lang="en-US" sz="5200"/>
              <a:t>Readings</a:t>
            </a:r>
          </a:p>
        </p:txBody>
      </p:sp>
      <p:sp>
        <p:nvSpPr>
          <p:cNvPr id="16" name="Rectangle 15">
            <a:extLst>
              <a:ext uri="{FF2B5EF4-FFF2-40B4-BE49-F238E27FC236}">
                <a16:creationId xmlns:a16="http://schemas.microsoft.com/office/drawing/2014/main" id="{3A29AB2E-91A6-4F11-8765-A410A0139E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9902" y="0"/>
            <a:ext cx="305409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dirty="0">
              <a:solidFill>
                <a:prstClr val="white"/>
              </a:solidFill>
            </a:endParaRPr>
          </a:p>
        </p:txBody>
      </p:sp>
      <p:sp>
        <p:nvSpPr>
          <p:cNvPr id="3" name="Text Placeholder 2">
            <a:extLst>
              <a:ext uri="{FF2B5EF4-FFF2-40B4-BE49-F238E27FC236}">
                <a16:creationId xmlns:a16="http://schemas.microsoft.com/office/drawing/2014/main" id="{41BD1C91-BAD5-4E7E-B062-F853C4355653}"/>
              </a:ext>
            </a:extLst>
          </p:cNvPr>
          <p:cNvSpPr>
            <a:spLocks noGrp="1"/>
          </p:cNvSpPr>
          <p:nvPr>
            <p:ph type="body" idx="1"/>
          </p:nvPr>
        </p:nvSpPr>
        <p:spPr>
          <a:xfrm>
            <a:off x="6447597" y="1534475"/>
            <a:ext cx="2045527" cy="3861558"/>
          </a:xfrm>
        </p:spPr>
        <p:txBody>
          <a:bodyPr vert="horz" lIns="91440" tIns="45720" rIns="91440" bIns="45720" rtlCol="0" anchor="ctr">
            <a:normAutofit/>
          </a:bodyPr>
          <a:lstStyle/>
          <a:p>
            <a:endParaRPr lang="en-US" sz="1700">
              <a:solidFill>
                <a:srgbClr val="FFFFFF"/>
              </a:solidFill>
            </a:endParaRPr>
          </a:p>
        </p:txBody>
      </p:sp>
    </p:spTree>
    <p:extLst>
      <p:ext uri="{BB962C8B-B14F-4D97-AF65-F5344CB8AC3E}">
        <p14:creationId xmlns:p14="http://schemas.microsoft.com/office/powerpoint/2010/main" val="280939889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9D1866-8DA7-4328-BFEF-52DDC58FBA2C}"/>
              </a:ext>
            </a:extLst>
          </p:cNvPr>
          <p:cNvSpPr>
            <a:spLocks noGrp="1"/>
          </p:cNvSpPr>
          <p:nvPr>
            <p:ph type="title"/>
          </p:nvPr>
        </p:nvSpPr>
        <p:spPr/>
        <p:txBody>
          <a:bodyPr/>
          <a:lstStyle/>
          <a:p>
            <a:r>
              <a:rPr lang="en-GB" dirty="0"/>
              <a:t>Readings</a:t>
            </a:r>
          </a:p>
        </p:txBody>
      </p:sp>
      <p:sp>
        <p:nvSpPr>
          <p:cNvPr id="3" name="Content Placeholder 2">
            <a:extLst>
              <a:ext uri="{FF2B5EF4-FFF2-40B4-BE49-F238E27FC236}">
                <a16:creationId xmlns:a16="http://schemas.microsoft.com/office/drawing/2014/main" id="{FFA2252D-46A9-4F7B-B626-1C1C36B2776B}"/>
              </a:ext>
            </a:extLst>
          </p:cNvPr>
          <p:cNvSpPr>
            <a:spLocks noGrp="1"/>
          </p:cNvSpPr>
          <p:nvPr>
            <p:ph sz="half" idx="1"/>
          </p:nvPr>
        </p:nvSpPr>
        <p:spPr/>
        <p:txBody>
          <a:bodyPr>
            <a:normAutofit fontScale="85000" lnSpcReduction="10000"/>
          </a:bodyPr>
          <a:lstStyle/>
          <a:p>
            <a:pPr marL="0" indent="0">
              <a:buNone/>
            </a:pPr>
            <a:r>
              <a:rPr lang="en-GB" dirty="0"/>
              <a:t>If you are more generally interested in this period, I would recommend familiarising yourself with the works of John Chrysostom, particularly the </a:t>
            </a:r>
            <a:r>
              <a:rPr lang="en-GB" b="1" dirty="0" err="1"/>
              <a:t>Adversus</a:t>
            </a:r>
            <a:r>
              <a:rPr lang="en-GB" b="1" dirty="0"/>
              <a:t> </a:t>
            </a:r>
            <a:r>
              <a:rPr lang="en-GB" b="1" dirty="0" err="1"/>
              <a:t>Judaeos</a:t>
            </a:r>
            <a:r>
              <a:rPr lang="en-GB" dirty="0"/>
              <a:t>, Clement of Alexandria’s </a:t>
            </a:r>
            <a:r>
              <a:rPr lang="en-GB" b="1" dirty="0" err="1"/>
              <a:t>Protrepticus</a:t>
            </a:r>
            <a:r>
              <a:rPr lang="en-GB" dirty="0"/>
              <a:t>, and Justin Martyr’s </a:t>
            </a:r>
            <a:r>
              <a:rPr lang="en-GB" b="1" dirty="0"/>
              <a:t>Dialogue with Trypho the Jew,</a:t>
            </a:r>
            <a:r>
              <a:rPr lang="en-GB" dirty="0"/>
              <a:t> as examples of contemporary writing on the relationship between Christianity and other religious and philosophical traditions. </a:t>
            </a:r>
          </a:p>
          <a:p>
            <a:pPr marL="0" indent="0">
              <a:buNone/>
            </a:pPr>
            <a:endParaRPr lang="en-GB" dirty="0"/>
          </a:p>
          <a:p>
            <a:pPr marL="0" indent="0">
              <a:buNone/>
            </a:pPr>
            <a:r>
              <a:rPr lang="en-GB" dirty="0"/>
              <a:t>I have only set a small sample of Chrysostom’s writing as your recommended reading in order to get us started on the course, but their larger works are also </a:t>
            </a:r>
            <a:r>
              <a:rPr lang="en-GB"/>
              <a:t>exceptionally valuable. </a:t>
            </a:r>
            <a:endParaRPr lang="en-GB" dirty="0"/>
          </a:p>
          <a:p>
            <a:pPr marL="0" indent="0">
              <a:buNone/>
            </a:pPr>
            <a:endParaRPr lang="en-GB" dirty="0"/>
          </a:p>
        </p:txBody>
      </p:sp>
      <p:sp>
        <p:nvSpPr>
          <p:cNvPr id="4" name="Content Placeholder 3">
            <a:extLst>
              <a:ext uri="{FF2B5EF4-FFF2-40B4-BE49-F238E27FC236}">
                <a16:creationId xmlns:a16="http://schemas.microsoft.com/office/drawing/2014/main" id="{EF997C6C-8A9B-4429-BEEE-7D9E76F4AAC8}"/>
              </a:ext>
            </a:extLst>
          </p:cNvPr>
          <p:cNvSpPr>
            <a:spLocks noGrp="1"/>
          </p:cNvSpPr>
          <p:nvPr>
            <p:ph sz="half" idx="2"/>
          </p:nvPr>
        </p:nvSpPr>
        <p:spPr/>
        <p:txBody>
          <a:bodyPr>
            <a:normAutofit fontScale="85000" lnSpcReduction="10000"/>
          </a:bodyPr>
          <a:lstStyle/>
          <a:p>
            <a:endParaRPr lang="en-GB"/>
          </a:p>
        </p:txBody>
      </p:sp>
    </p:spTree>
    <p:extLst>
      <p:ext uri="{BB962C8B-B14F-4D97-AF65-F5344CB8AC3E}">
        <p14:creationId xmlns:p14="http://schemas.microsoft.com/office/powerpoint/2010/main" val="249340909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5B46A3-B861-43AB-AF30-D57D9A7A185B}"/>
              </a:ext>
            </a:extLst>
          </p:cNvPr>
          <p:cNvSpPr>
            <a:spLocks noGrp="1"/>
          </p:cNvSpPr>
          <p:nvPr>
            <p:ph type="title"/>
          </p:nvPr>
        </p:nvSpPr>
        <p:spPr/>
        <p:txBody>
          <a:bodyPr/>
          <a:lstStyle/>
          <a:p>
            <a:r>
              <a:rPr lang="en-GB" dirty="0"/>
              <a:t>Readings</a:t>
            </a:r>
          </a:p>
        </p:txBody>
      </p:sp>
      <p:sp>
        <p:nvSpPr>
          <p:cNvPr id="3" name="Content Placeholder 2">
            <a:extLst>
              <a:ext uri="{FF2B5EF4-FFF2-40B4-BE49-F238E27FC236}">
                <a16:creationId xmlns:a16="http://schemas.microsoft.com/office/drawing/2014/main" id="{4CC34875-044C-4188-9D57-CE5257D259A9}"/>
              </a:ext>
            </a:extLst>
          </p:cNvPr>
          <p:cNvSpPr>
            <a:spLocks noGrp="1"/>
          </p:cNvSpPr>
          <p:nvPr>
            <p:ph idx="1"/>
          </p:nvPr>
        </p:nvSpPr>
        <p:spPr/>
        <p:txBody>
          <a:bodyPr>
            <a:normAutofit fontScale="77500" lnSpcReduction="20000"/>
          </a:bodyPr>
          <a:lstStyle/>
          <a:p>
            <a:r>
              <a:rPr lang="en-GB" dirty="0"/>
              <a:t>Parkes, James. </a:t>
            </a:r>
            <a:r>
              <a:rPr lang="en-GB" i="1" dirty="0"/>
              <a:t>The Conflict of the Church and the Synagogue: a Study of the Origins of Antisemitism.</a:t>
            </a:r>
            <a:r>
              <a:rPr lang="en-GB" dirty="0"/>
              <a:t> E-book, Cleveland: World Pub. Co., 1961 - Chapters Two and Three</a:t>
            </a:r>
          </a:p>
          <a:p>
            <a:r>
              <a:rPr lang="en-GB" dirty="0"/>
              <a:t>This reading will flesh out the further historical background that we have covered in this section.</a:t>
            </a:r>
          </a:p>
          <a:p>
            <a:endParaRPr lang="en-GB" dirty="0"/>
          </a:p>
          <a:p>
            <a:r>
              <a:rPr lang="en-GB" dirty="0"/>
              <a:t>John Chrysostom, </a:t>
            </a:r>
            <a:r>
              <a:rPr lang="en-GB" i="1" dirty="0" err="1"/>
              <a:t>Adversus</a:t>
            </a:r>
            <a:r>
              <a:rPr lang="en-GB" i="1" dirty="0"/>
              <a:t> </a:t>
            </a:r>
            <a:r>
              <a:rPr lang="en-GB" i="1" dirty="0" err="1"/>
              <a:t>Judaeos</a:t>
            </a:r>
            <a:r>
              <a:rPr lang="en-GB" dirty="0"/>
              <a:t> </a:t>
            </a:r>
            <a:r>
              <a:rPr lang="en-GB" i="1" dirty="0" err="1"/>
              <a:t>Oratio</a:t>
            </a:r>
            <a:r>
              <a:rPr lang="en-GB" i="1" dirty="0"/>
              <a:t> </a:t>
            </a:r>
            <a:r>
              <a:rPr lang="en-GB" dirty="0"/>
              <a:t>2  http://www.tertullian.org/fathers/chrysostom_adversus_judaeos_02_lost_portion.htm </a:t>
            </a:r>
          </a:p>
          <a:p>
            <a:r>
              <a:rPr lang="en-GB" dirty="0"/>
              <a:t>This reading is an example of the anti-Jewish polemics current in the Early Christian community in Antioch – it is deeply anti-Semitic in tone. </a:t>
            </a:r>
          </a:p>
          <a:p>
            <a:br>
              <a:rPr lang="en-GB" dirty="0"/>
            </a:br>
            <a:br>
              <a:rPr lang="en-GB" dirty="0"/>
            </a:br>
            <a:r>
              <a:rPr lang="en-GB" dirty="0"/>
              <a:t>Muckle, J. T. “Clement of Alexandria on Philosophy as a Divine Testament for the Greeks.” </a:t>
            </a:r>
            <a:r>
              <a:rPr lang="en-GB" i="1" dirty="0"/>
              <a:t>Phoenix</a:t>
            </a:r>
            <a:r>
              <a:rPr lang="en-GB" dirty="0"/>
              <a:t>, vol. 5, no. 3/4, 1951, pp. 79–86. </a:t>
            </a:r>
            <a:endParaRPr lang="en-GB" i="1" dirty="0"/>
          </a:p>
          <a:p>
            <a:r>
              <a:rPr lang="en-GB" dirty="0"/>
              <a:t>This reading aims to introduce the work of Clement of Alexandria on aspects of Greek philosophy as an example of the way these two traditions interacted. </a:t>
            </a:r>
          </a:p>
        </p:txBody>
      </p:sp>
    </p:spTree>
    <p:extLst>
      <p:ext uri="{BB962C8B-B14F-4D97-AF65-F5344CB8AC3E}">
        <p14:creationId xmlns:p14="http://schemas.microsoft.com/office/powerpoint/2010/main" val="187066535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ntegral">
  <a:themeElements>
    <a:clrScheme name="Median">
      <a:dk1>
        <a:sysClr val="windowText" lastClr="000000"/>
      </a:dk1>
      <a:lt1>
        <a:sysClr val="window" lastClr="FFFFFF"/>
      </a:lt1>
      <a:dk2>
        <a:srgbClr val="775F55"/>
      </a:dk2>
      <a:lt2>
        <a:srgbClr val="EBDDC3"/>
      </a:lt2>
      <a:accent1>
        <a:srgbClr val="94B6D2"/>
      </a:accent1>
      <a:accent2>
        <a:srgbClr val="DD8047"/>
      </a:accent2>
      <a:accent3>
        <a:srgbClr val="A5AB81"/>
      </a:accent3>
      <a:accent4>
        <a:srgbClr val="D8B25C"/>
      </a:accent4>
      <a:accent5>
        <a:srgbClr val="7BA79D"/>
      </a:accent5>
      <a:accent6>
        <a:srgbClr val="968C8C"/>
      </a:accent6>
      <a:hlink>
        <a:srgbClr val="F7B615"/>
      </a:hlink>
      <a:folHlink>
        <a:srgbClr val="704404"/>
      </a:folHlink>
    </a:clrScheme>
    <a:fontScheme name="Integral">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thm15="http://schemas.microsoft.com/office/thememl/2012/main" name="Integral" id="{3577F8C9-A904-41D8-97D2-FD898F53F20E}" vid="{682D6EBE-8D36-4FF2-9DB3-F3D8D7B6715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3350</Words>
  <Application>Microsoft Office PowerPoint</Application>
  <PresentationFormat>On-screen Show (4:3)</PresentationFormat>
  <Paragraphs>120</Paragraphs>
  <Slides>35</Slides>
  <Notes>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35</vt:i4>
      </vt:variant>
    </vt:vector>
  </HeadingPairs>
  <TitlesOfParts>
    <vt:vector size="40" baseType="lpstr">
      <vt:lpstr>Calibri</vt:lpstr>
      <vt:lpstr>Tw Cen MT</vt:lpstr>
      <vt:lpstr>Tw Cen MT Condensed</vt:lpstr>
      <vt:lpstr>Wingdings 3</vt:lpstr>
      <vt:lpstr>Integral</vt:lpstr>
      <vt:lpstr>Christian-Muslim Relations</vt:lpstr>
      <vt:lpstr>Historical Themes</vt:lpstr>
      <vt:lpstr>Historical Themes</vt:lpstr>
      <vt:lpstr>The Christianity before Islam  (33AD-622AD)</vt:lpstr>
      <vt:lpstr>Christianity Before Islam</vt:lpstr>
      <vt:lpstr>The Christian Church Before Islam</vt:lpstr>
      <vt:lpstr>The Christian Church Before Islam</vt:lpstr>
      <vt:lpstr>Early Christianity</vt:lpstr>
      <vt:lpstr>A New Direction</vt:lpstr>
      <vt:lpstr>Growth </vt:lpstr>
      <vt:lpstr>PowerPoint Presentation</vt:lpstr>
      <vt:lpstr>Cultural Tensions</vt:lpstr>
      <vt:lpstr>Cultural Tensions</vt:lpstr>
      <vt:lpstr>Persecution</vt:lpstr>
      <vt:lpstr>Persecution</vt:lpstr>
      <vt:lpstr>Christian Toleration</vt:lpstr>
      <vt:lpstr>Christian Empire</vt:lpstr>
      <vt:lpstr>Byzantium</vt:lpstr>
      <vt:lpstr>Divisions in 7th century</vt:lpstr>
      <vt:lpstr>PowerPoint Presentation</vt:lpstr>
      <vt:lpstr>Diversity in the Christian Communities</vt:lpstr>
      <vt:lpstr>PowerPoint Presentation</vt:lpstr>
      <vt:lpstr>Arabia and Christianity</vt:lpstr>
      <vt:lpstr>Arabia and Christianity</vt:lpstr>
      <vt:lpstr>Early Christian Thinking about Other Religions</vt:lpstr>
      <vt:lpstr>Early Christian Thinking about Other Religions</vt:lpstr>
      <vt:lpstr>Early Jewish / Christian Thinking about Other Religions</vt:lpstr>
      <vt:lpstr>Early Christian/ Jewish Relations</vt:lpstr>
      <vt:lpstr>Early Christian/ Jewish Relations</vt:lpstr>
      <vt:lpstr>Early Christian / Hellenic Relations</vt:lpstr>
      <vt:lpstr>Early Christian / Hellenic Relations</vt:lpstr>
      <vt:lpstr>Early Christian Thinking about Other Religions</vt:lpstr>
      <vt:lpstr>Readings</vt:lpstr>
      <vt:lpstr>Readings</vt:lpstr>
      <vt:lpstr>Readings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Christian-Muslim Relations</dc:title>
  <dc:creator>John Smith</dc:creator>
  <cp:lastModifiedBy>John Smith</cp:lastModifiedBy>
  <cp:revision>1</cp:revision>
  <dcterms:created xsi:type="dcterms:W3CDTF">2020-09-07T13:39:31Z</dcterms:created>
  <dcterms:modified xsi:type="dcterms:W3CDTF">2020-09-07T13:39:37Z</dcterms:modified>
</cp:coreProperties>
</file>