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5" Type="http://schemas.openxmlformats.org/officeDocument/2006/relationships/custom-properties" Target="docProps/custom.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4"/>
  </p:sldMasterIdLst>
  <p:sldIdLst>
    <p:sldId id="256" r:id="rId5"/>
    <p:sldId id="265" r:id="rId6"/>
    <p:sldId id="266" r:id="rId7"/>
    <p:sldId id="267" r:id="rId8"/>
    <p:sldId id="271" r:id="rId9"/>
    <p:sldId id="269" r:id="rId10"/>
    <p:sldId id="270" r:id="rId11"/>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clrMru>
    <a:srgbClr val="FFD5E4"/>
    <a:srgbClr val="77787B"/>
  </p:clrMru>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0669782D-7883-0C48-E503-F364488F50EC}" v="467" dt="2025-01-07T14:52:42.704"/>
    <p1510:client id="{0C84E648-CACA-1374-0B24-FD133B8714B4}" v="177" dt="2025-01-07T12:54:18.343"/>
    <p1510:client id="{2938139C-A06A-3B09-A555-EBA32790831E}" v="10" dt="2025-01-06T15:24:48.780"/>
    <p1510:client id="{B79B23AA-9FBE-0B03-B164-1918D7FA7E32}" v="345" dt="2025-01-06T19:33:29.669"/>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23393" autoAdjust="0"/>
    <p:restoredTop sz="94648"/>
  </p:normalViewPr>
  <p:slideViewPr>
    <p:cSldViewPr snapToGrid="0">
      <p:cViewPr varScale="1">
        <p:scale>
          <a:sx n="78" d="100"/>
          <a:sy n="78" d="100"/>
        </p:scale>
        <p:origin x="494" y="62"/>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4.xml"/><Relationship Id="rId13" Type="http://schemas.openxmlformats.org/officeDocument/2006/relationships/viewProps" Target="viewProps.xml"/><Relationship Id="rId3" Type="http://schemas.openxmlformats.org/officeDocument/2006/relationships/customXml" Target="../customXml/item3.xml"/><Relationship Id="rId7" Type="http://schemas.openxmlformats.org/officeDocument/2006/relationships/slide" Target="slides/slide3.xml"/><Relationship Id="rId12" Type="http://schemas.openxmlformats.org/officeDocument/2006/relationships/presProps" Target="presProps.xml"/><Relationship Id="rId17" Type="http://schemas.microsoft.com/office/2015/10/relationships/revisionInfo" Target="revisionInfo.xml"/><Relationship Id="rId2" Type="http://schemas.openxmlformats.org/officeDocument/2006/relationships/customXml" Target="../customXml/item2.xml"/><Relationship Id="rId16" Type="http://schemas.microsoft.com/office/2016/11/relationships/changesInfo" Target="changesInfos/changesInfo1.xml"/><Relationship Id="rId1" Type="http://schemas.openxmlformats.org/officeDocument/2006/relationships/customXml" Target="../customXml/item1.xml"/><Relationship Id="rId6" Type="http://schemas.openxmlformats.org/officeDocument/2006/relationships/slide" Target="slides/slide2.xml"/><Relationship Id="rId11" Type="http://schemas.openxmlformats.org/officeDocument/2006/relationships/slide" Target="slides/slide7.xml"/><Relationship Id="rId5" Type="http://schemas.openxmlformats.org/officeDocument/2006/relationships/slide" Target="slides/slide1.xml"/><Relationship Id="rId15" Type="http://schemas.openxmlformats.org/officeDocument/2006/relationships/tableStyles" Target="tableStyles.xml"/><Relationship Id="rId10" Type="http://schemas.openxmlformats.org/officeDocument/2006/relationships/slide" Target="slides/slide6.xml"/><Relationship Id="rId4" Type="http://schemas.openxmlformats.org/officeDocument/2006/relationships/slideMaster" Target="slideMasters/slideMaster1.xml"/><Relationship Id="rId9" Type="http://schemas.openxmlformats.org/officeDocument/2006/relationships/slide" Target="slides/slide5.xml"/><Relationship Id="rId14" Type="http://schemas.openxmlformats.org/officeDocument/2006/relationships/theme" Target="theme/theme1.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Malachi Smith (2404141)" userId="S::2404141@student.uwtsd.ac.uk::16d4cb78-b6f9-4532-80a8-600cd99b3ca7" providerId="AD" clId="Web-{0C84E648-CACA-1374-0B24-FD133B8714B4}"/>
    <pc:docChg chg="modSld">
      <pc:chgData name="Malachi Smith (2404141)" userId="S::2404141@student.uwtsd.ac.uk::16d4cb78-b6f9-4532-80a8-600cd99b3ca7" providerId="AD" clId="Web-{0C84E648-CACA-1374-0B24-FD133B8714B4}" dt="2025-01-07T12:54:18.343" v="166" actId="20577"/>
      <pc:docMkLst>
        <pc:docMk/>
      </pc:docMkLst>
      <pc:sldChg chg="addSp delSp modSp">
        <pc:chgData name="Malachi Smith (2404141)" userId="S::2404141@student.uwtsd.ac.uk::16d4cb78-b6f9-4532-80a8-600cd99b3ca7" providerId="AD" clId="Web-{0C84E648-CACA-1374-0B24-FD133B8714B4}" dt="2025-01-07T12:22:45.929" v="12" actId="1076"/>
        <pc:sldMkLst>
          <pc:docMk/>
          <pc:sldMk cId="1508888008" sldId="265"/>
        </pc:sldMkLst>
        <pc:spChg chg="del">
          <ac:chgData name="Malachi Smith (2404141)" userId="S::2404141@student.uwtsd.ac.uk::16d4cb78-b6f9-4532-80a8-600cd99b3ca7" providerId="AD" clId="Web-{0C84E648-CACA-1374-0B24-FD133B8714B4}" dt="2025-01-07T12:21:21.880" v="1"/>
          <ac:spMkLst>
            <pc:docMk/>
            <pc:sldMk cId="1508888008" sldId="265"/>
            <ac:spMk id="5" creationId="{D0B9AED8-EE83-C528-9483-050BD132B67C}"/>
          </ac:spMkLst>
        </pc:spChg>
        <pc:picChg chg="add del mod">
          <ac:chgData name="Malachi Smith (2404141)" userId="S::2404141@student.uwtsd.ac.uk::16d4cb78-b6f9-4532-80a8-600cd99b3ca7" providerId="AD" clId="Web-{0C84E648-CACA-1374-0B24-FD133B8714B4}" dt="2025-01-07T12:22:16.272" v="7"/>
          <ac:picMkLst>
            <pc:docMk/>
            <pc:sldMk cId="1508888008" sldId="265"/>
            <ac:picMk id="4" creationId="{B67734C2-4D4C-EB29-9DE1-A14E734BF653}"/>
          </ac:picMkLst>
        </pc:picChg>
        <pc:picChg chg="add mod">
          <ac:chgData name="Malachi Smith (2404141)" userId="S::2404141@student.uwtsd.ac.uk::16d4cb78-b6f9-4532-80a8-600cd99b3ca7" providerId="AD" clId="Web-{0C84E648-CACA-1374-0B24-FD133B8714B4}" dt="2025-01-07T12:22:45.929" v="12" actId="1076"/>
          <ac:picMkLst>
            <pc:docMk/>
            <pc:sldMk cId="1508888008" sldId="265"/>
            <ac:picMk id="6" creationId="{AA7FD38B-1C01-4929-ED96-6A11C44DD05E}"/>
          </ac:picMkLst>
        </pc:picChg>
      </pc:sldChg>
      <pc:sldChg chg="modSp">
        <pc:chgData name="Malachi Smith (2404141)" userId="S::2404141@student.uwtsd.ac.uk::16d4cb78-b6f9-4532-80a8-600cd99b3ca7" providerId="AD" clId="Web-{0C84E648-CACA-1374-0B24-FD133B8714B4}" dt="2025-01-07T12:16:31.981" v="0" actId="20577"/>
        <pc:sldMkLst>
          <pc:docMk/>
          <pc:sldMk cId="1133161626" sldId="266"/>
        </pc:sldMkLst>
        <pc:spChg chg="mod">
          <ac:chgData name="Malachi Smith (2404141)" userId="S::2404141@student.uwtsd.ac.uk::16d4cb78-b6f9-4532-80a8-600cd99b3ca7" providerId="AD" clId="Web-{0C84E648-CACA-1374-0B24-FD133B8714B4}" dt="2025-01-07T12:16:31.981" v="0" actId="20577"/>
          <ac:spMkLst>
            <pc:docMk/>
            <pc:sldMk cId="1133161626" sldId="266"/>
            <ac:spMk id="2" creationId="{490A2D75-B931-D612-F7E2-209A789A45B3}"/>
          </ac:spMkLst>
        </pc:spChg>
      </pc:sldChg>
      <pc:sldChg chg="modSp">
        <pc:chgData name="Malachi Smith (2404141)" userId="S::2404141@student.uwtsd.ac.uk::16d4cb78-b6f9-4532-80a8-600cd99b3ca7" providerId="AD" clId="Web-{0C84E648-CACA-1374-0B24-FD133B8714B4}" dt="2025-01-07T12:29:40.019" v="85" actId="20577"/>
        <pc:sldMkLst>
          <pc:docMk/>
          <pc:sldMk cId="659864017" sldId="267"/>
        </pc:sldMkLst>
        <pc:spChg chg="mod">
          <ac:chgData name="Malachi Smith (2404141)" userId="S::2404141@student.uwtsd.ac.uk::16d4cb78-b6f9-4532-80a8-600cd99b3ca7" providerId="AD" clId="Web-{0C84E648-CACA-1374-0B24-FD133B8714B4}" dt="2025-01-07T12:28:28.736" v="58" actId="1076"/>
          <ac:spMkLst>
            <pc:docMk/>
            <pc:sldMk cId="659864017" sldId="267"/>
            <ac:spMk id="2" creationId="{A0A7C428-04CA-8E16-FBA0-FB706692EA8C}"/>
          </ac:spMkLst>
        </pc:spChg>
        <pc:spChg chg="mod">
          <ac:chgData name="Malachi Smith (2404141)" userId="S::2404141@student.uwtsd.ac.uk::16d4cb78-b6f9-4532-80a8-600cd99b3ca7" providerId="AD" clId="Web-{0C84E648-CACA-1374-0B24-FD133B8714B4}" dt="2025-01-07T12:29:40.019" v="85" actId="20577"/>
          <ac:spMkLst>
            <pc:docMk/>
            <pc:sldMk cId="659864017" sldId="267"/>
            <ac:spMk id="3" creationId="{119241CD-FAE8-45F2-5269-08C93409E5D2}"/>
          </ac:spMkLst>
        </pc:spChg>
      </pc:sldChg>
      <pc:sldChg chg="addSp delSp modSp">
        <pc:chgData name="Malachi Smith (2404141)" userId="S::2404141@student.uwtsd.ac.uk::16d4cb78-b6f9-4532-80a8-600cd99b3ca7" providerId="AD" clId="Web-{0C84E648-CACA-1374-0B24-FD133B8714B4}" dt="2025-01-07T12:42:05.931" v="148" actId="1076"/>
        <pc:sldMkLst>
          <pc:docMk/>
          <pc:sldMk cId="2596043330" sldId="269"/>
        </pc:sldMkLst>
        <pc:spChg chg="mod">
          <ac:chgData name="Malachi Smith (2404141)" userId="S::2404141@student.uwtsd.ac.uk::16d4cb78-b6f9-4532-80a8-600cd99b3ca7" providerId="AD" clId="Web-{0C84E648-CACA-1374-0B24-FD133B8714B4}" dt="2025-01-07T12:42:05.931" v="148" actId="1076"/>
          <ac:spMkLst>
            <pc:docMk/>
            <pc:sldMk cId="2596043330" sldId="269"/>
            <ac:spMk id="2" creationId="{DC9746DB-FE97-0B44-3A88-708ED8877898}"/>
          </ac:spMkLst>
        </pc:spChg>
        <pc:spChg chg="mod">
          <ac:chgData name="Malachi Smith (2404141)" userId="S::2404141@student.uwtsd.ac.uk::16d4cb78-b6f9-4532-80a8-600cd99b3ca7" providerId="AD" clId="Web-{0C84E648-CACA-1374-0B24-FD133B8714B4}" dt="2025-01-07T12:41:54.947" v="147" actId="20577"/>
          <ac:spMkLst>
            <pc:docMk/>
            <pc:sldMk cId="2596043330" sldId="269"/>
            <ac:spMk id="3" creationId="{49EF864B-7378-0D30-0CA5-C602555BE25B}"/>
          </ac:spMkLst>
        </pc:spChg>
        <pc:picChg chg="mod">
          <ac:chgData name="Malachi Smith (2404141)" userId="S::2404141@student.uwtsd.ac.uk::16d4cb78-b6f9-4532-80a8-600cd99b3ca7" providerId="AD" clId="Web-{0C84E648-CACA-1374-0B24-FD133B8714B4}" dt="2025-01-07T12:23:03.836" v="16" actId="1076"/>
          <ac:picMkLst>
            <pc:docMk/>
            <pc:sldMk cId="2596043330" sldId="269"/>
            <ac:picMk id="4" creationId="{4D601F19-4E3F-1857-0C28-91DF3652858D}"/>
          </ac:picMkLst>
        </pc:picChg>
        <pc:picChg chg="add del">
          <ac:chgData name="Malachi Smith (2404141)" userId="S::2404141@student.uwtsd.ac.uk::16d4cb78-b6f9-4532-80a8-600cd99b3ca7" providerId="AD" clId="Web-{0C84E648-CACA-1374-0B24-FD133B8714B4}" dt="2025-01-07T12:23:02.633" v="15"/>
          <ac:picMkLst>
            <pc:docMk/>
            <pc:sldMk cId="2596043330" sldId="269"/>
            <ac:picMk id="5" creationId="{8E469B53-FE8E-80D4-E0AC-BFA78B788984}"/>
          </ac:picMkLst>
        </pc:picChg>
      </pc:sldChg>
      <pc:sldChg chg="addSp delSp modSp">
        <pc:chgData name="Malachi Smith (2404141)" userId="S::2404141@student.uwtsd.ac.uk::16d4cb78-b6f9-4532-80a8-600cd99b3ca7" providerId="AD" clId="Web-{0C84E648-CACA-1374-0B24-FD133B8714B4}" dt="2025-01-07T12:54:18.343" v="166" actId="20577"/>
        <pc:sldMkLst>
          <pc:docMk/>
          <pc:sldMk cId="86844334" sldId="270"/>
        </pc:sldMkLst>
        <pc:spChg chg="mod">
          <ac:chgData name="Malachi Smith (2404141)" userId="S::2404141@student.uwtsd.ac.uk::16d4cb78-b6f9-4532-80a8-600cd99b3ca7" providerId="AD" clId="Web-{0C84E648-CACA-1374-0B24-FD133B8714B4}" dt="2025-01-07T12:54:18.343" v="166" actId="20577"/>
          <ac:spMkLst>
            <pc:docMk/>
            <pc:sldMk cId="86844334" sldId="270"/>
            <ac:spMk id="3" creationId="{84A33BCE-D314-0DCD-0CFA-3C845C45D025}"/>
          </ac:spMkLst>
        </pc:spChg>
        <pc:spChg chg="del">
          <ac:chgData name="Malachi Smith (2404141)" userId="S::2404141@student.uwtsd.ac.uk::16d4cb78-b6f9-4532-80a8-600cd99b3ca7" providerId="AD" clId="Web-{0C84E648-CACA-1374-0B24-FD133B8714B4}" dt="2025-01-07T12:23:38.931" v="19"/>
          <ac:spMkLst>
            <pc:docMk/>
            <pc:sldMk cId="86844334" sldId="270"/>
            <ac:spMk id="5" creationId="{BA17158D-CAA0-64A6-265D-3BBFB7E71B7E}"/>
          </ac:spMkLst>
        </pc:spChg>
        <pc:picChg chg="add mod">
          <ac:chgData name="Malachi Smith (2404141)" userId="S::2404141@student.uwtsd.ac.uk::16d4cb78-b6f9-4532-80a8-600cd99b3ca7" providerId="AD" clId="Web-{0C84E648-CACA-1374-0B24-FD133B8714B4}" dt="2025-01-07T12:25:04.058" v="22" actId="1076"/>
          <ac:picMkLst>
            <pc:docMk/>
            <pc:sldMk cId="86844334" sldId="270"/>
            <ac:picMk id="4" creationId="{0E216DBE-94D1-9AD7-C2A7-254CBAF440C3}"/>
          </ac:picMkLst>
        </pc:picChg>
      </pc:sldChg>
    </pc:docChg>
  </pc:docChgLst>
  <pc:docChgLst>
    <pc:chgData name="Malachi Smith (2404141)" userId="S::2404141@student.uwtsd.ac.uk::16d4cb78-b6f9-4532-80a8-600cd99b3ca7" providerId="AD" clId="Web-{0669782D-7883-0C48-E503-F364488F50EC}"/>
    <pc:docChg chg="delSld modSld">
      <pc:chgData name="Malachi Smith (2404141)" userId="S::2404141@student.uwtsd.ac.uk::16d4cb78-b6f9-4532-80a8-600cd99b3ca7" providerId="AD" clId="Web-{0669782D-7883-0C48-E503-F364488F50EC}" dt="2025-01-07T14:52:42.704" v="464" actId="14100"/>
      <pc:docMkLst>
        <pc:docMk/>
      </pc:docMkLst>
      <pc:sldChg chg="del">
        <pc:chgData name="Malachi Smith (2404141)" userId="S::2404141@student.uwtsd.ac.uk::16d4cb78-b6f9-4532-80a8-600cd99b3ca7" providerId="AD" clId="Web-{0669782D-7883-0C48-E503-F364488F50EC}" dt="2025-01-07T14:36:27.052" v="0"/>
        <pc:sldMkLst>
          <pc:docMk/>
          <pc:sldMk cId="4212839866" sldId="262"/>
        </pc:sldMkLst>
      </pc:sldChg>
      <pc:sldChg chg="modSp">
        <pc:chgData name="Malachi Smith (2404141)" userId="S::2404141@student.uwtsd.ac.uk::16d4cb78-b6f9-4532-80a8-600cd99b3ca7" providerId="AD" clId="Web-{0669782D-7883-0C48-E503-F364488F50EC}" dt="2025-01-07T14:52:19.734" v="456" actId="20577"/>
        <pc:sldMkLst>
          <pc:docMk/>
          <pc:sldMk cId="1133161626" sldId="266"/>
        </pc:sldMkLst>
        <pc:spChg chg="mod">
          <ac:chgData name="Malachi Smith (2404141)" userId="S::2404141@student.uwtsd.ac.uk::16d4cb78-b6f9-4532-80a8-600cd99b3ca7" providerId="AD" clId="Web-{0669782D-7883-0C48-E503-F364488F50EC}" dt="2025-01-07T14:52:19.734" v="456" actId="20577"/>
          <ac:spMkLst>
            <pc:docMk/>
            <pc:sldMk cId="1133161626" sldId="266"/>
            <ac:spMk id="3" creationId="{A3231F58-AB0C-7546-D323-1067596D4A56}"/>
          </ac:spMkLst>
        </pc:spChg>
      </pc:sldChg>
      <pc:sldChg chg="modSp">
        <pc:chgData name="Malachi Smith (2404141)" userId="S::2404141@student.uwtsd.ac.uk::16d4cb78-b6f9-4532-80a8-600cd99b3ca7" providerId="AD" clId="Web-{0669782D-7883-0C48-E503-F364488F50EC}" dt="2025-01-07T14:52:42.704" v="464" actId="14100"/>
        <pc:sldMkLst>
          <pc:docMk/>
          <pc:sldMk cId="659864017" sldId="267"/>
        </pc:sldMkLst>
        <pc:spChg chg="mod">
          <ac:chgData name="Malachi Smith (2404141)" userId="S::2404141@student.uwtsd.ac.uk::16d4cb78-b6f9-4532-80a8-600cd99b3ca7" providerId="AD" clId="Web-{0669782D-7883-0C48-E503-F364488F50EC}" dt="2025-01-07T14:52:37.125" v="463" actId="14100"/>
          <ac:spMkLst>
            <pc:docMk/>
            <pc:sldMk cId="659864017" sldId="267"/>
            <ac:spMk id="2" creationId="{A0A7C428-04CA-8E16-FBA0-FB706692EA8C}"/>
          </ac:spMkLst>
        </pc:spChg>
        <pc:spChg chg="mod">
          <ac:chgData name="Malachi Smith (2404141)" userId="S::2404141@student.uwtsd.ac.uk::16d4cb78-b6f9-4532-80a8-600cd99b3ca7" providerId="AD" clId="Web-{0669782D-7883-0C48-E503-F364488F50EC}" dt="2025-01-07T14:52:42.704" v="464" actId="14100"/>
          <ac:spMkLst>
            <pc:docMk/>
            <pc:sldMk cId="659864017" sldId="267"/>
            <ac:spMk id="3" creationId="{119241CD-FAE8-45F2-5269-08C93409E5D2}"/>
          </ac:spMkLst>
        </pc:spChg>
      </pc:sldChg>
      <pc:sldChg chg="modSp">
        <pc:chgData name="Malachi Smith (2404141)" userId="S::2404141@student.uwtsd.ac.uk::16d4cb78-b6f9-4532-80a8-600cd99b3ca7" providerId="AD" clId="Web-{0669782D-7883-0C48-E503-F364488F50EC}" dt="2025-01-07T14:47:31.670" v="343" actId="20577"/>
        <pc:sldMkLst>
          <pc:docMk/>
          <pc:sldMk cId="2596043330" sldId="269"/>
        </pc:sldMkLst>
        <pc:spChg chg="mod">
          <ac:chgData name="Malachi Smith (2404141)" userId="S::2404141@student.uwtsd.ac.uk::16d4cb78-b6f9-4532-80a8-600cd99b3ca7" providerId="AD" clId="Web-{0669782D-7883-0C48-E503-F364488F50EC}" dt="2025-01-07T14:47:31.670" v="343" actId="20577"/>
          <ac:spMkLst>
            <pc:docMk/>
            <pc:sldMk cId="2596043330" sldId="269"/>
            <ac:spMk id="3" creationId="{49EF864B-7378-0D30-0CA5-C602555BE25B}"/>
          </ac:spMkLst>
        </pc:spChg>
      </pc:sldChg>
      <pc:sldChg chg="modSp">
        <pc:chgData name="Malachi Smith (2404141)" userId="S::2404141@student.uwtsd.ac.uk::16d4cb78-b6f9-4532-80a8-600cd99b3ca7" providerId="AD" clId="Web-{0669782D-7883-0C48-E503-F364488F50EC}" dt="2025-01-07T14:47:14.590" v="341" actId="20577"/>
        <pc:sldMkLst>
          <pc:docMk/>
          <pc:sldMk cId="86844334" sldId="270"/>
        </pc:sldMkLst>
        <pc:spChg chg="mod">
          <ac:chgData name="Malachi Smith (2404141)" userId="S::2404141@student.uwtsd.ac.uk::16d4cb78-b6f9-4532-80a8-600cd99b3ca7" providerId="AD" clId="Web-{0669782D-7883-0C48-E503-F364488F50EC}" dt="2025-01-07T14:47:14.590" v="341" actId="20577"/>
          <ac:spMkLst>
            <pc:docMk/>
            <pc:sldMk cId="86844334" sldId="270"/>
            <ac:spMk id="3" creationId="{84A33BCE-D314-0DCD-0CFA-3C845C45D025}"/>
          </ac:spMkLst>
        </pc:spChg>
      </pc:sldChg>
      <pc:sldChg chg="modSp">
        <pc:chgData name="Malachi Smith (2404141)" userId="S::2404141@student.uwtsd.ac.uk::16d4cb78-b6f9-4532-80a8-600cd99b3ca7" providerId="AD" clId="Web-{0669782D-7883-0C48-E503-F364488F50EC}" dt="2025-01-07T14:43:43.234" v="153" actId="20577"/>
        <pc:sldMkLst>
          <pc:docMk/>
          <pc:sldMk cId="3663119536" sldId="271"/>
        </pc:sldMkLst>
        <pc:spChg chg="mod">
          <ac:chgData name="Malachi Smith (2404141)" userId="S::2404141@student.uwtsd.ac.uk::16d4cb78-b6f9-4532-80a8-600cd99b3ca7" providerId="AD" clId="Web-{0669782D-7883-0C48-E503-F364488F50EC}" dt="2025-01-07T14:43:43.234" v="153" actId="20577"/>
          <ac:spMkLst>
            <pc:docMk/>
            <pc:sldMk cId="3663119536" sldId="271"/>
            <ac:spMk id="3" creationId="{119241CD-FAE8-45F2-5269-08C93409E5D2}"/>
          </ac:spMkLst>
        </pc:spChg>
      </pc:sldChg>
    </pc:docChg>
  </pc:docChgLst>
  <pc:docChgLst>
    <pc:chgData name="Malachi Smith (2404141)" userId="16d4cb78-b6f9-4532-80a8-600cd99b3ca7" providerId="ADAL" clId="{2D285D2F-DAA6-464F-800E-3D4999CC9EFA}"/>
    <pc:docChg chg="undo custSel modSld">
      <pc:chgData name="Malachi Smith (2404141)" userId="16d4cb78-b6f9-4532-80a8-600cd99b3ca7" providerId="ADAL" clId="{2D285D2F-DAA6-464F-800E-3D4999CC9EFA}" dt="2025-01-07T00:25:13.645" v="1161" actId="20577"/>
      <pc:docMkLst>
        <pc:docMk/>
      </pc:docMkLst>
      <pc:sldChg chg="modSp">
        <pc:chgData name="Malachi Smith (2404141)" userId="16d4cb78-b6f9-4532-80a8-600cd99b3ca7" providerId="ADAL" clId="{2D285D2F-DAA6-464F-800E-3D4999CC9EFA}" dt="2025-01-05T17:15:06.102" v="490" actId="20577"/>
        <pc:sldMkLst>
          <pc:docMk/>
          <pc:sldMk cId="1508888008" sldId="265"/>
        </pc:sldMkLst>
        <pc:spChg chg="mod">
          <ac:chgData name="Malachi Smith (2404141)" userId="16d4cb78-b6f9-4532-80a8-600cd99b3ca7" providerId="ADAL" clId="{2D285D2F-DAA6-464F-800E-3D4999CC9EFA}" dt="2025-01-05T17:15:06.102" v="490" actId="20577"/>
          <ac:spMkLst>
            <pc:docMk/>
            <pc:sldMk cId="1508888008" sldId="265"/>
            <ac:spMk id="3" creationId="{4B3CE8CB-E39C-4854-08FA-D5D9855B7BB6}"/>
          </ac:spMkLst>
        </pc:spChg>
      </pc:sldChg>
      <pc:sldChg chg="modSp">
        <pc:chgData name="Malachi Smith (2404141)" userId="16d4cb78-b6f9-4532-80a8-600cd99b3ca7" providerId="ADAL" clId="{2D285D2F-DAA6-464F-800E-3D4999CC9EFA}" dt="2025-01-07T00:25:13.645" v="1161" actId="20577"/>
        <pc:sldMkLst>
          <pc:docMk/>
          <pc:sldMk cId="1133161626" sldId="266"/>
        </pc:sldMkLst>
        <pc:spChg chg="mod">
          <ac:chgData name="Malachi Smith (2404141)" userId="16d4cb78-b6f9-4532-80a8-600cd99b3ca7" providerId="ADAL" clId="{2D285D2F-DAA6-464F-800E-3D4999CC9EFA}" dt="2025-01-07T00:25:13.645" v="1161" actId="20577"/>
          <ac:spMkLst>
            <pc:docMk/>
            <pc:sldMk cId="1133161626" sldId="266"/>
            <ac:spMk id="3" creationId="{A3231F58-AB0C-7546-D323-1067596D4A56}"/>
          </ac:spMkLst>
        </pc:spChg>
      </pc:sldChg>
      <pc:sldChg chg="modSp">
        <pc:chgData name="Malachi Smith (2404141)" userId="16d4cb78-b6f9-4532-80a8-600cd99b3ca7" providerId="ADAL" clId="{2D285D2F-DAA6-464F-800E-3D4999CC9EFA}" dt="2025-01-05T20:20:17.259" v="928" actId="20577"/>
        <pc:sldMkLst>
          <pc:docMk/>
          <pc:sldMk cId="3663119536" sldId="271"/>
        </pc:sldMkLst>
        <pc:spChg chg="mod">
          <ac:chgData name="Malachi Smith (2404141)" userId="16d4cb78-b6f9-4532-80a8-600cd99b3ca7" providerId="ADAL" clId="{2D285D2F-DAA6-464F-800E-3D4999CC9EFA}" dt="2025-01-05T20:20:17.259" v="928" actId="20577"/>
          <ac:spMkLst>
            <pc:docMk/>
            <pc:sldMk cId="3663119536" sldId="271"/>
            <ac:spMk id="3" creationId="{119241CD-FAE8-45F2-5269-08C93409E5D2}"/>
          </ac:spMkLst>
        </pc:spChg>
        <pc:picChg chg="mod">
          <ac:chgData name="Malachi Smith (2404141)" userId="16d4cb78-b6f9-4532-80a8-600cd99b3ca7" providerId="ADAL" clId="{2D285D2F-DAA6-464F-800E-3D4999CC9EFA}" dt="2025-01-05T20:19:47.693" v="882" actId="1076"/>
          <ac:picMkLst>
            <pc:docMk/>
            <pc:sldMk cId="3663119536" sldId="271"/>
            <ac:picMk id="1026" creationId="{37B70D0F-69C7-434C-95D8-09F797104637}"/>
          </ac:picMkLst>
        </pc:picChg>
      </pc:sldChg>
    </pc:docChg>
  </pc:docChgLst>
  <pc:docChgLst>
    <pc:chgData name="Malachi Smith (2404141)" userId="S::2404141@student.uwtsd.ac.uk::16d4cb78-b6f9-4532-80a8-600cd99b3ca7" providerId="AD" clId="Web-{9A24E3FA-84AA-C55A-9039-2F77F4595917}"/>
    <pc:docChg chg="modSld">
      <pc:chgData name="Malachi Smith (2404141)" userId="S::2404141@student.uwtsd.ac.uk::16d4cb78-b6f9-4532-80a8-600cd99b3ca7" providerId="AD" clId="Web-{9A24E3FA-84AA-C55A-9039-2F77F4595917}" dt="2025-01-05T22:50:30.968" v="450" actId="20577"/>
      <pc:docMkLst>
        <pc:docMk/>
      </pc:docMkLst>
      <pc:sldChg chg="addSp delSp modSp">
        <pc:chgData name="Malachi Smith (2404141)" userId="S::2404141@student.uwtsd.ac.uk::16d4cb78-b6f9-4532-80a8-600cd99b3ca7" providerId="AD" clId="Web-{9A24E3FA-84AA-C55A-9039-2F77F4595917}" dt="2025-01-05T22:35:50.580" v="15" actId="1076"/>
        <pc:sldMkLst>
          <pc:docMk/>
          <pc:sldMk cId="2596043330" sldId="269"/>
        </pc:sldMkLst>
        <pc:picChg chg="add mod modCrop">
          <ac:chgData name="Malachi Smith (2404141)" userId="S::2404141@student.uwtsd.ac.uk::16d4cb78-b6f9-4532-80a8-600cd99b3ca7" providerId="AD" clId="Web-{9A24E3FA-84AA-C55A-9039-2F77F4595917}" dt="2025-01-05T22:35:50.580" v="15" actId="1076"/>
          <ac:picMkLst>
            <pc:docMk/>
            <pc:sldMk cId="2596043330" sldId="269"/>
            <ac:picMk id="4" creationId="{4D601F19-4E3F-1857-0C28-91DF3652858D}"/>
          </ac:picMkLst>
        </pc:picChg>
      </pc:sldChg>
      <pc:sldChg chg="delSp modSp">
        <pc:chgData name="Malachi Smith (2404141)" userId="S::2404141@student.uwtsd.ac.uk::16d4cb78-b6f9-4532-80a8-600cd99b3ca7" providerId="AD" clId="Web-{9A24E3FA-84AA-C55A-9039-2F77F4595917}" dt="2025-01-05T22:50:30.968" v="450" actId="20577"/>
        <pc:sldMkLst>
          <pc:docMk/>
          <pc:sldMk cId="3663119536" sldId="271"/>
        </pc:sldMkLst>
        <pc:spChg chg="mod">
          <ac:chgData name="Malachi Smith (2404141)" userId="S::2404141@student.uwtsd.ac.uk::16d4cb78-b6f9-4532-80a8-600cd99b3ca7" providerId="AD" clId="Web-{9A24E3FA-84AA-C55A-9039-2F77F4595917}" dt="2025-01-05T22:50:30.968" v="450" actId="20577"/>
          <ac:spMkLst>
            <pc:docMk/>
            <pc:sldMk cId="3663119536" sldId="271"/>
            <ac:spMk id="3" creationId="{119241CD-FAE8-45F2-5269-08C93409E5D2}"/>
          </ac:spMkLst>
        </pc:spChg>
        <pc:picChg chg="mod">
          <ac:chgData name="Malachi Smith (2404141)" userId="S::2404141@student.uwtsd.ac.uk::16d4cb78-b6f9-4532-80a8-600cd99b3ca7" providerId="AD" clId="Web-{9A24E3FA-84AA-C55A-9039-2F77F4595917}" dt="2025-01-05T22:44:23.986" v="205" actId="1076"/>
          <ac:picMkLst>
            <pc:docMk/>
            <pc:sldMk cId="3663119536" sldId="271"/>
            <ac:picMk id="1026" creationId="{37B70D0F-69C7-434C-95D8-09F797104637}"/>
          </ac:picMkLst>
        </pc:picChg>
      </pc:sldChg>
    </pc:docChg>
  </pc:docChgLst>
  <pc:docChgLst>
    <pc:chgData name="Malachi Smith (2404141)" userId="16d4cb78-b6f9-4532-80a8-600cd99b3ca7" providerId="ADAL" clId="{E020F00E-B382-4071-B897-4083243AA8CB}"/>
    <pc:docChg chg="addSld delSld modSld">
      <pc:chgData name="Malachi Smith (2404141)" userId="16d4cb78-b6f9-4532-80a8-600cd99b3ca7" providerId="ADAL" clId="{E020F00E-B382-4071-B897-4083243AA8CB}" dt="2025-01-03T17:39:50.941" v="1" actId="47"/>
      <pc:docMkLst>
        <pc:docMk/>
      </pc:docMkLst>
      <pc:sldChg chg="del">
        <pc:chgData name="Malachi Smith (2404141)" userId="16d4cb78-b6f9-4532-80a8-600cd99b3ca7" providerId="ADAL" clId="{E020F00E-B382-4071-B897-4083243AA8CB}" dt="2025-01-03T17:39:50.941" v="1" actId="47"/>
        <pc:sldMkLst>
          <pc:docMk/>
          <pc:sldMk cId="3448838788" sldId="268"/>
        </pc:sldMkLst>
      </pc:sldChg>
      <pc:sldChg chg="add">
        <pc:chgData name="Malachi Smith (2404141)" userId="16d4cb78-b6f9-4532-80a8-600cd99b3ca7" providerId="ADAL" clId="{E020F00E-B382-4071-B897-4083243AA8CB}" dt="2025-01-03T17:39:46.512" v="0"/>
        <pc:sldMkLst>
          <pc:docMk/>
          <pc:sldMk cId="3663119536" sldId="271"/>
        </pc:sldMkLst>
      </pc:sldChg>
    </pc:docChg>
  </pc:docChgLst>
  <pc:docChgLst>
    <pc:chgData name="Malachi Smith (2404141)" userId="S::2404141@student.uwtsd.ac.uk::16d4cb78-b6f9-4532-80a8-600cd99b3ca7" providerId="AD" clId="Web-{2938139C-A06A-3B09-A555-EBA32790831E}"/>
    <pc:docChg chg="addSld delSld modSld">
      <pc:chgData name="Malachi Smith (2404141)" userId="S::2404141@student.uwtsd.ac.uk::16d4cb78-b6f9-4532-80a8-600cd99b3ca7" providerId="AD" clId="Web-{2938139C-A06A-3B09-A555-EBA32790831E}" dt="2025-01-06T15:24:48.186" v="7"/>
      <pc:docMkLst>
        <pc:docMk/>
      </pc:docMkLst>
      <pc:sldChg chg="modSp">
        <pc:chgData name="Malachi Smith (2404141)" userId="S::2404141@student.uwtsd.ac.uk::16d4cb78-b6f9-4532-80a8-600cd99b3ca7" providerId="AD" clId="Web-{2938139C-A06A-3B09-A555-EBA32790831E}" dt="2025-01-06T15:23:16.714" v="2" actId="20577"/>
        <pc:sldMkLst>
          <pc:docMk/>
          <pc:sldMk cId="1508888008" sldId="265"/>
        </pc:sldMkLst>
        <pc:spChg chg="mod">
          <ac:chgData name="Malachi Smith (2404141)" userId="S::2404141@student.uwtsd.ac.uk::16d4cb78-b6f9-4532-80a8-600cd99b3ca7" providerId="AD" clId="Web-{2938139C-A06A-3B09-A555-EBA32790831E}" dt="2025-01-06T15:23:16.714" v="2" actId="20577"/>
          <ac:spMkLst>
            <pc:docMk/>
            <pc:sldMk cId="1508888008" sldId="265"/>
            <ac:spMk id="3" creationId="{4B3CE8CB-E39C-4854-08FA-D5D9855B7BB6}"/>
          </ac:spMkLst>
        </pc:spChg>
      </pc:sldChg>
      <pc:sldChg chg="addSp delSp modSp">
        <pc:chgData name="Malachi Smith (2404141)" userId="S::2404141@student.uwtsd.ac.uk::16d4cb78-b6f9-4532-80a8-600cd99b3ca7" providerId="AD" clId="Web-{2938139C-A06A-3B09-A555-EBA32790831E}" dt="2025-01-06T15:24:39.873" v="5"/>
        <pc:sldMkLst>
          <pc:docMk/>
          <pc:sldMk cId="1133161626" sldId="266"/>
        </pc:sldMkLst>
        <pc:spChg chg="mod">
          <ac:chgData name="Malachi Smith (2404141)" userId="S::2404141@student.uwtsd.ac.uk::16d4cb78-b6f9-4532-80a8-600cd99b3ca7" providerId="AD" clId="Web-{2938139C-A06A-3B09-A555-EBA32790831E}" dt="2025-01-06T15:23:22.996" v="3" actId="20577"/>
          <ac:spMkLst>
            <pc:docMk/>
            <pc:sldMk cId="1133161626" sldId="266"/>
            <ac:spMk id="3" creationId="{A3231F58-AB0C-7546-D323-1067596D4A56}"/>
          </ac:spMkLst>
        </pc:spChg>
        <pc:spChg chg="del">
          <ac:chgData name="Malachi Smith (2404141)" userId="S::2404141@student.uwtsd.ac.uk::16d4cb78-b6f9-4532-80a8-600cd99b3ca7" providerId="AD" clId="Web-{2938139C-A06A-3B09-A555-EBA32790831E}" dt="2025-01-06T15:24:39.873" v="5"/>
          <ac:spMkLst>
            <pc:docMk/>
            <pc:sldMk cId="1133161626" sldId="266"/>
            <ac:spMk id="5" creationId="{0A85A2B8-ECCD-7AB3-75F6-95BE3422E191}"/>
          </ac:spMkLst>
        </pc:spChg>
        <pc:picChg chg="add">
          <ac:chgData name="Malachi Smith (2404141)" userId="S::2404141@student.uwtsd.ac.uk::16d4cb78-b6f9-4532-80a8-600cd99b3ca7" providerId="AD" clId="Web-{2938139C-A06A-3B09-A555-EBA32790831E}" dt="2025-01-06T15:24:37.373" v="4"/>
          <ac:picMkLst>
            <pc:docMk/>
            <pc:sldMk cId="1133161626" sldId="266"/>
            <ac:picMk id="6" creationId="{A4C7C197-5A7C-9F47-7146-C16F193E5D24}"/>
          </ac:picMkLst>
        </pc:picChg>
      </pc:sldChg>
      <pc:sldChg chg="add del">
        <pc:chgData name="Malachi Smith (2404141)" userId="S::2404141@student.uwtsd.ac.uk::16d4cb78-b6f9-4532-80a8-600cd99b3ca7" providerId="AD" clId="Web-{2938139C-A06A-3B09-A555-EBA32790831E}" dt="2025-01-06T15:24:48.186" v="7"/>
        <pc:sldMkLst>
          <pc:docMk/>
          <pc:sldMk cId="659864017" sldId="267"/>
        </pc:sldMkLst>
      </pc:sldChg>
    </pc:docChg>
  </pc:docChgLst>
  <pc:docChgLst>
    <pc:chgData name="Malachi Smith (2404141)" userId="S::2404141@student.uwtsd.ac.uk::16d4cb78-b6f9-4532-80a8-600cd99b3ca7" providerId="AD" clId="Web-{B79B23AA-9FBE-0B03-B164-1918D7FA7E32}"/>
    <pc:docChg chg="modSld">
      <pc:chgData name="Malachi Smith (2404141)" userId="S::2404141@student.uwtsd.ac.uk::16d4cb78-b6f9-4532-80a8-600cd99b3ca7" providerId="AD" clId="Web-{B79B23AA-9FBE-0B03-B164-1918D7FA7E32}" dt="2025-01-06T19:33:29.669" v="342" actId="20577"/>
      <pc:docMkLst>
        <pc:docMk/>
      </pc:docMkLst>
      <pc:sldChg chg="addSp delSp modSp">
        <pc:chgData name="Malachi Smith (2404141)" userId="S::2404141@student.uwtsd.ac.uk::16d4cb78-b6f9-4532-80a8-600cd99b3ca7" providerId="AD" clId="Web-{B79B23AA-9FBE-0B03-B164-1918D7FA7E32}" dt="2025-01-06T19:29:35.944" v="162" actId="20577"/>
        <pc:sldMkLst>
          <pc:docMk/>
          <pc:sldMk cId="659864017" sldId="267"/>
        </pc:sldMkLst>
        <pc:spChg chg="mod">
          <ac:chgData name="Malachi Smith (2404141)" userId="S::2404141@student.uwtsd.ac.uk::16d4cb78-b6f9-4532-80a8-600cd99b3ca7" providerId="AD" clId="Web-{B79B23AA-9FBE-0B03-B164-1918D7FA7E32}" dt="2025-01-06T19:29:35.944" v="162" actId="20577"/>
          <ac:spMkLst>
            <pc:docMk/>
            <pc:sldMk cId="659864017" sldId="267"/>
            <ac:spMk id="3" creationId="{119241CD-FAE8-45F2-5269-08C93409E5D2}"/>
          </ac:spMkLst>
        </pc:spChg>
        <pc:spChg chg="del">
          <ac:chgData name="Malachi Smith (2404141)" userId="S::2404141@student.uwtsd.ac.uk::16d4cb78-b6f9-4532-80a8-600cd99b3ca7" providerId="AD" clId="Web-{B79B23AA-9FBE-0B03-B164-1918D7FA7E32}" dt="2025-01-06T19:07:22.522" v="4"/>
          <ac:spMkLst>
            <pc:docMk/>
            <pc:sldMk cId="659864017" sldId="267"/>
            <ac:spMk id="5" creationId="{E6F649A0-6FC6-829E-3D39-9BCB15F85078}"/>
          </ac:spMkLst>
        </pc:spChg>
        <pc:picChg chg="add del mod">
          <ac:chgData name="Malachi Smith (2404141)" userId="S::2404141@student.uwtsd.ac.uk::16d4cb78-b6f9-4532-80a8-600cd99b3ca7" providerId="AD" clId="Web-{B79B23AA-9FBE-0B03-B164-1918D7FA7E32}" dt="2025-01-06T19:06:52.053" v="1"/>
          <ac:picMkLst>
            <pc:docMk/>
            <pc:sldMk cId="659864017" sldId="267"/>
            <ac:picMk id="4" creationId="{5F3339B4-FD81-CC31-4378-9F3C4FF4B194}"/>
          </ac:picMkLst>
        </pc:picChg>
        <pc:picChg chg="add mod">
          <ac:chgData name="Malachi Smith (2404141)" userId="S::2404141@student.uwtsd.ac.uk::16d4cb78-b6f9-4532-80a8-600cd99b3ca7" providerId="AD" clId="Web-{B79B23AA-9FBE-0B03-B164-1918D7FA7E32}" dt="2025-01-06T19:07:23.538" v="5" actId="1076"/>
          <ac:picMkLst>
            <pc:docMk/>
            <pc:sldMk cId="659864017" sldId="267"/>
            <ac:picMk id="6" creationId="{A71B2D6E-C1D3-695F-5AC4-A411D9914BEC}"/>
          </ac:picMkLst>
        </pc:picChg>
      </pc:sldChg>
      <pc:sldChg chg="modSp">
        <pc:chgData name="Malachi Smith (2404141)" userId="S::2404141@student.uwtsd.ac.uk::16d4cb78-b6f9-4532-80a8-600cd99b3ca7" providerId="AD" clId="Web-{B79B23AA-9FBE-0B03-B164-1918D7FA7E32}" dt="2025-01-06T19:33:29.669" v="342" actId="20577"/>
        <pc:sldMkLst>
          <pc:docMk/>
          <pc:sldMk cId="2596043330" sldId="269"/>
        </pc:sldMkLst>
        <pc:spChg chg="mod">
          <ac:chgData name="Malachi Smith (2404141)" userId="S::2404141@student.uwtsd.ac.uk::16d4cb78-b6f9-4532-80a8-600cd99b3ca7" providerId="AD" clId="Web-{B79B23AA-9FBE-0B03-B164-1918D7FA7E32}" dt="2025-01-06T19:33:29.669" v="342" actId="20577"/>
          <ac:spMkLst>
            <pc:docMk/>
            <pc:sldMk cId="2596043330" sldId="269"/>
            <ac:spMk id="3" creationId="{49EF864B-7378-0D30-0CA5-C602555BE25B}"/>
          </ac:spMkLst>
        </pc:spChg>
      </pc:sldChg>
    </pc:docChg>
  </pc:docChgLst>
</pc:chgInfo>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3E1FF0B-C21F-AEF2-1CDB-E81F22ADF0CF}"/>
              </a:ext>
            </a:extLst>
          </p:cNvPr>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endParaRPr lang="en-GB"/>
          </a:p>
        </p:txBody>
      </p:sp>
      <p:sp>
        <p:nvSpPr>
          <p:cNvPr id="3" name="Subtitle 2">
            <a:extLst>
              <a:ext uri="{FF2B5EF4-FFF2-40B4-BE49-F238E27FC236}">
                <a16:creationId xmlns:a16="http://schemas.microsoft.com/office/drawing/2014/main" id="{CBAFE6DD-CEC6-A9D4-1536-3CED9DE356EC}"/>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GB"/>
          </a:p>
        </p:txBody>
      </p:sp>
      <p:sp>
        <p:nvSpPr>
          <p:cNvPr id="4" name="Date Placeholder 3">
            <a:extLst>
              <a:ext uri="{FF2B5EF4-FFF2-40B4-BE49-F238E27FC236}">
                <a16:creationId xmlns:a16="http://schemas.microsoft.com/office/drawing/2014/main" id="{DC1E9D0A-FF21-11EF-9F4C-5FB3088B332F}"/>
              </a:ext>
            </a:extLst>
          </p:cNvPr>
          <p:cNvSpPr>
            <a:spLocks noGrp="1"/>
          </p:cNvSpPr>
          <p:nvPr>
            <p:ph type="dt" sz="half" idx="10"/>
          </p:nvPr>
        </p:nvSpPr>
        <p:spPr/>
        <p:txBody>
          <a:bodyPr/>
          <a:lstStyle/>
          <a:p>
            <a:fld id="{E54227C2-EBEF-410F-809B-7EA2E212FC6D}" type="datetimeFigureOut">
              <a:rPr lang="en-GB" smtClean="0"/>
              <a:t>07/01/2025</a:t>
            </a:fld>
            <a:endParaRPr lang="en-GB"/>
          </a:p>
        </p:txBody>
      </p:sp>
      <p:sp>
        <p:nvSpPr>
          <p:cNvPr id="5" name="Footer Placeholder 4">
            <a:extLst>
              <a:ext uri="{FF2B5EF4-FFF2-40B4-BE49-F238E27FC236}">
                <a16:creationId xmlns:a16="http://schemas.microsoft.com/office/drawing/2014/main" id="{4A6177FD-1625-768D-4550-3B849842E725}"/>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B2FD554C-1333-CEC6-45BB-CC60F18768D0}"/>
              </a:ext>
            </a:extLst>
          </p:cNvPr>
          <p:cNvSpPr>
            <a:spLocks noGrp="1"/>
          </p:cNvSpPr>
          <p:nvPr>
            <p:ph type="sldNum" sz="quarter" idx="12"/>
          </p:nvPr>
        </p:nvSpPr>
        <p:spPr/>
        <p:txBody>
          <a:bodyPr/>
          <a:lstStyle/>
          <a:p>
            <a:fld id="{BD415E9C-570A-41BC-AD93-93684533893A}" type="slidenum">
              <a:rPr lang="en-GB" smtClean="0"/>
              <a:t>‹#›</a:t>
            </a:fld>
            <a:endParaRPr lang="en-GB"/>
          </a:p>
        </p:txBody>
      </p:sp>
    </p:spTree>
    <p:extLst>
      <p:ext uri="{BB962C8B-B14F-4D97-AF65-F5344CB8AC3E}">
        <p14:creationId xmlns:p14="http://schemas.microsoft.com/office/powerpoint/2010/main" val="626416497"/>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AB8DBDD-B939-5CBE-3355-F032B9E2CBD5}"/>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15CF755C-4C14-D67C-CC50-B404D36F4266}"/>
              </a:ext>
            </a:extLst>
          </p:cNvPr>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33EF0037-842A-D4AC-673F-C47E350263D0}"/>
              </a:ext>
            </a:extLst>
          </p:cNvPr>
          <p:cNvSpPr>
            <a:spLocks noGrp="1"/>
          </p:cNvSpPr>
          <p:nvPr>
            <p:ph type="dt" sz="half" idx="10"/>
          </p:nvPr>
        </p:nvSpPr>
        <p:spPr/>
        <p:txBody>
          <a:bodyPr/>
          <a:lstStyle/>
          <a:p>
            <a:fld id="{E54227C2-EBEF-410F-809B-7EA2E212FC6D}" type="datetimeFigureOut">
              <a:rPr lang="en-GB" smtClean="0"/>
              <a:t>07/01/2025</a:t>
            </a:fld>
            <a:endParaRPr lang="en-GB"/>
          </a:p>
        </p:txBody>
      </p:sp>
      <p:sp>
        <p:nvSpPr>
          <p:cNvPr id="5" name="Footer Placeholder 4">
            <a:extLst>
              <a:ext uri="{FF2B5EF4-FFF2-40B4-BE49-F238E27FC236}">
                <a16:creationId xmlns:a16="http://schemas.microsoft.com/office/drawing/2014/main" id="{34E41BDD-8E1B-E69D-3C69-61E2F6544846}"/>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E87A4BDD-1AE1-C7BD-DB4A-703866D974FC}"/>
              </a:ext>
            </a:extLst>
          </p:cNvPr>
          <p:cNvSpPr>
            <a:spLocks noGrp="1"/>
          </p:cNvSpPr>
          <p:nvPr>
            <p:ph type="sldNum" sz="quarter" idx="12"/>
          </p:nvPr>
        </p:nvSpPr>
        <p:spPr/>
        <p:txBody>
          <a:bodyPr/>
          <a:lstStyle/>
          <a:p>
            <a:fld id="{BD415E9C-570A-41BC-AD93-93684533893A}" type="slidenum">
              <a:rPr lang="en-GB" smtClean="0"/>
              <a:t>‹#›</a:t>
            </a:fld>
            <a:endParaRPr lang="en-GB"/>
          </a:p>
        </p:txBody>
      </p:sp>
    </p:spTree>
    <p:extLst>
      <p:ext uri="{BB962C8B-B14F-4D97-AF65-F5344CB8AC3E}">
        <p14:creationId xmlns:p14="http://schemas.microsoft.com/office/powerpoint/2010/main" val="464878236"/>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5156AA9-D2D3-24BB-0E3A-22A88E20EF38}"/>
              </a:ext>
            </a:extLst>
          </p:cNvPr>
          <p:cNvSpPr>
            <a:spLocks noGrp="1"/>
          </p:cNvSpPr>
          <p:nvPr>
            <p:ph type="title"/>
          </p:nvPr>
        </p:nvSpPr>
        <p:spPr>
          <a:xfrm>
            <a:off x="831850" y="1709738"/>
            <a:ext cx="10515600" cy="2852737"/>
          </a:xfrm>
        </p:spPr>
        <p:txBody>
          <a:bodyPr anchor="b"/>
          <a:lstStyle>
            <a:lvl1pPr>
              <a:defRPr sz="6000"/>
            </a:lvl1pPr>
          </a:lstStyle>
          <a:p>
            <a:r>
              <a:rPr lang="en-US"/>
              <a:t>Click to edit Master title style</a:t>
            </a:r>
            <a:endParaRPr lang="en-GB"/>
          </a:p>
        </p:txBody>
      </p:sp>
      <p:sp>
        <p:nvSpPr>
          <p:cNvPr id="3" name="Text Placeholder 2">
            <a:extLst>
              <a:ext uri="{FF2B5EF4-FFF2-40B4-BE49-F238E27FC236}">
                <a16:creationId xmlns:a16="http://schemas.microsoft.com/office/drawing/2014/main" id="{42FD87CD-7C90-D9D0-C476-D25F6A2CABAC}"/>
              </a:ext>
            </a:extLst>
          </p:cNvPr>
          <p:cNvSpPr>
            <a:spLocks noGrp="1"/>
          </p:cNvSpPr>
          <p:nvPr>
            <p:ph type="body" idx="1"/>
          </p:nvPr>
        </p:nvSpPr>
        <p:spPr>
          <a:xfrm>
            <a:off x="831850" y="4589463"/>
            <a:ext cx="10515600" cy="1500187"/>
          </a:xfrm>
        </p:spPr>
        <p:txBody>
          <a:bodyPr/>
          <a:lstStyle>
            <a:lvl1pPr marL="0" indent="0">
              <a:buNone/>
              <a:defRPr sz="2400">
                <a:solidFill>
                  <a:schemeClr val="tx1">
                    <a:tint val="82000"/>
                  </a:schemeClr>
                </a:solidFill>
              </a:defRPr>
            </a:lvl1pPr>
            <a:lvl2pPr marL="457200" indent="0">
              <a:buNone/>
              <a:defRPr sz="2000">
                <a:solidFill>
                  <a:schemeClr val="tx1">
                    <a:tint val="82000"/>
                  </a:schemeClr>
                </a:solidFill>
              </a:defRPr>
            </a:lvl2pPr>
            <a:lvl3pPr marL="914400" indent="0">
              <a:buNone/>
              <a:defRPr sz="1800">
                <a:solidFill>
                  <a:schemeClr val="tx1">
                    <a:tint val="82000"/>
                  </a:schemeClr>
                </a:solidFill>
              </a:defRPr>
            </a:lvl3pPr>
            <a:lvl4pPr marL="1371600" indent="0">
              <a:buNone/>
              <a:defRPr sz="1600">
                <a:solidFill>
                  <a:schemeClr val="tx1">
                    <a:tint val="82000"/>
                  </a:schemeClr>
                </a:solidFill>
              </a:defRPr>
            </a:lvl4pPr>
            <a:lvl5pPr marL="1828800" indent="0">
              <a:buNone/>
              <a:defRPr sz="1600">
                <a:solidFill>
                  <a:schemeClr val="tx1">
                    <a:tint val="82000"/>
                  </a:schemeClr>
                </a:solidFill>
              </a:defRPr>
            </a:lvl5pPr>
            <a:lvl6pPr marL="2286000" indent="0">
              <a:buNone/>
              <a:defRPr sz="1600">
                <a:solidFill>
                  <a:schemeClr val="tx1">
                    <a:tint val="82000"/>
                  </a:schemeClr>
                </a:solidFill>
              </a:defRPr>
            </a:lvl6pPr>
            <a:lvl7pPr marL="2743200" indent="0">
              <a:buNone/>
              <a:defRPr sz="1600">
                <a:solidFill>
                  <a:schemeClr val="tx1">
                    <a:tint val="82000"/>
                  </a:schemeClr>
                </a:solidFill>
              </a:defRPr>
            </a:lvl7pPr>
            <a:lvl8pPr marL="3200400" indent="0">
              <a:buNone/>
              <a:defRPr sz="1600">
                <a:solidFill>
                  <a:schemeClr val="tx1">
                    <a:tint val="82000"/>
                  </a:schemeClr>
                </a:solidFill>
              </a:defRPr>
            </a:lvl8pPr>
            <a:lvl9pPr marL="3657600" indent="0">
              <a:buNone/>
              <a:defRPr sz="1600">
                <a:solidFill>
                  <a:schemeClr val="tx1">
                    <a:tint val="82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7CBAE895-28AE-9C41-E92C-04A5105873E5}"/>
              </a:ext>
            </a:extLst>
          </p:cNvPr>
          <p:cNvSpPr>
            <a:spLocks noGrp="1"/>
          </p:cNvSpPr>
          <p:nvPr>
            <p:ph type="dt" sz="half" idx="10"/>
          </p:nvPr>
        </p:nvSpPr>
        <p:spPr/>
        <p:txBody>
          <a:bodyPr/>
          <a:lstStyle/>
          <a:p>
            <a:fld id="{E54227C2-EBEF-410F-809B-7EA2E212FC6D}" type="datetimeFigureOut">
              <a:rPr lang="en-GB" smtClean="0"/>
              <a:t>07/01/2025</a:t>
            </a:fld>
            <a:endParaRPr lang="en-GB"/>
          </a:p>
        </p:txBody>
      </p:sp>
      <p:sp>
        <p:nvSpPr>
          <p:cNvPr id="5" name="Footer Placeholder 4">
            <a:extLst>
              <a:ext uri="{FF2B5EF4-FFF2-40B4-BE49-F238E27FC236}">
                <a16:creationId xmlns:a16="http://schemas.microsoft.com/office/drawing/2014/main" id="{79B343A8-0768-70E8-B6AD-84C489465E97}"/>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FC377C2D-F1D4-813F-784A-EE9BFB9045E6}"/>
              </a:ext>
            </a:extLst>
          </p:cNvPr>
          <p:cNvSpPr>
            <a:spLocks noGrp="1"/>
          </p:cNvSpPr>
          <p:nvPr>
            <p:ph type="sldNum" sz="quarter" idx="12"/>
          </p:nvPr>
        </p:nvSpPr>
        <p:spPr/>
        <p:txBody>
          <a:bodyPr/>
          <a:lstStyle/>
          <a:p>
            <a:fld id="{BD415E9C-570A-41BC-AD93-93684533893A}" type="slidenum">
              <a:rPr lang="en-GB" smtClean="0"/>
              <a:t>‹#›</a:t>
            </a:fld>
            <a:endParaRPr lang="en-GB"/>
          </a:p>
        </p:txBody>
      </p:sp>
    </p:spTree>
    <p:extLst>
      <p:ext uri="{BB962C8B-B14F-4D97-AF65-F5344CB8AC3E}">
        <p14:creationId xmlns:p14="http://schemas.microsoft.com/office/powerpoint/2010/main" val="1908345782"/>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C0BB0B8-4DB7-268C-00B0-150306687292}"/>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0180A1DC-00AD-50F1-4B93-02503F940D7E}"/>
              </a:ext>
            </a:extLst>
          </p:cNvPr>
          <p:cNvSpPr>
            <a:spLocks noGrp="1"/>
          </p:cNvSpPr>
          <p:nvPr>
            <p:ph sz="half" idx="1"/>
          </p:nvPr>
        </p:nvSpPr>
        <p:spPr>
          <a:xfrm>
            <a:off x="838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a:extLst>
              <a:ext uri="{FF2B5EF4-FFF2-40B4-BE49-F238E27FC236}">
                <a16:creationId xmlns:a16="http://schemas.microsoft.com/office/drawing/2014/main" id="{0EE2BD16-E8BB-4F0C-D74E-237A845B4FA4}"/>
              </a:ext>
            </a:extLst>
          </p:cNvPr>
          <p:cNvSpPr>
            <a:spLocks noGrp="1"/>
          </p:cNvSpPr>
          <p:nvPr>
            <p:ph sz="half" idx="2"/>
          </p:nvPr>
        </p:nvSpPr>
        <p:spPr>
          <a:xfrm>
            <a:off x="6172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a:extLst>
              <a:ext uri="{FF2B5EF4-FFF2-40B4-BE49-F238E27FC236}">
                <a16:creationId xmlns:a16="http://schemas.microsoft.com/office/drawing/2014/main" id="{0376C7DE-99BB-7E70-313C-A3EA6D0BDF82}"/>
              </a:ext>
            </a:extLst>
          </p:cNvPr>
          <p:cNvSpPr>
            <a:spLocks noGrp="1"/>
          </p:cNvSpPr>
          <p:nvPr>
            <p:ph type="dt" sz="half" idx="10"/>
          </p:nvPr>
        </p:nvSpPr>
        <p:spPr/>
        <p:txBody>
          <a:bodyPr/>
          <a:lstStyle/>
          <a:p>
            <a:fld id="{E54227C2-EBEF-410F-809B-7EA2E212FC6D}" type="datetimeFigureOut">
              <a:rPr lang="en-GB" smtClean="0"/>
              <a:t>07/01/2025</a:t>
            </a:fld>
            <a:endParaRPr lang="en-GB"/>
          </a:p>
        </p:txBody>
      </p:sp>
      <p:sp>
        <p:nvSpPr>
          <p:cNvPr id="6" name="Footer Placeholder 5">
            <a:extLst>
              <a:ext uri="{FF2B5EF4-FFF2-40B4-BE49-F238E27FC236}">
                <a16:creationId xmlns:a16="http://schemas.microsoft.com/office/drawing/2014/main" id="{16E470B8-2740-2F6B-D76C-E653E86EA15B}"/>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38839E37-0AC2-9D38-371D-9744E0C38742}"/>
              </a:ext>
            </a:extLst>
          </p:cNvPr>
          <p:cNvSpPr>
            <a:spLocks noGrp="1"/>
          </p:cNvSpPr>
          <p:nvPr>
            <p:ph type="sldNum" sz="quarter" idx="12"/>
          </p:nvPr>
        </p:nvSpPr>
        <p:spPr/>
        <p:txBody>
          <a:bodyPr/>
          <a:lstStyle/>
          <a:p>
            <a:fld id="{BD415E9C-570A-41BC-AD93-93684533893A}" type="slidenum">
              <a:rPr lang="en-GB" smtClean="0"/>
              <a:t>‹#›</a:t>
            </a:fld>
            <a:endParaRPr lang="en-GB"/>
          </a:p>
        </p:txBody>
      </p:sp>
    </p:spTree>
    <p:extLst>
      <p:ext uri="{BB962C8B-B14F-4D97-AF65-F5344CB8AC3E}">
        <p14:creationId xmlns:p14="http://schemas.microsoft.com/office/powerpoint/2010/main" val="315562072"/>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4161353-ACFB-9A67-6AA3-7A727DA9FAB0}"/>
              </a:ext>
            </a:extLst>
          </p:cNvPr>
          <p:cNvSpPr>
            <a:spLocks noGrp="1"/>
          </p:cNvSpPr>
          <p:nvPr>
            <p:ph type="title"/>
          </p:nvPr>
        </p:nvSpPr>
        <p:spPr>
          <a:xfrm>
            <a:off x="839788" y="365125"/>
            <a:ext cx="10515600" cy="1325563"/>
          </a:xfrm>
        </p:spPr>
        <p:txBody>
          <a:bodyPr/>
          <a:lstStyle/>
          <a:p>
            <a:r>
              <a:rPr lang="en-US"/>
              <a:t>Click to edit Master title style</a:t>
            </a:r>
            <a:endParaRPr lang="en-GB"/>
          </a:p>
        </p:txBody>
      </p:sp>
      <p:sp>
        <p:nvSpPr>
          <p:cNvPr id="3" name="Text Placeholder 2">
            <a:extLst>
              <a:ext uri="{FF2B5EF4-FFF2-40B4-BE49-F238E27FC236}">
                <a16:creationId xmlns:a16="http://schemas.microsoft.com/office/drawing/2014/main" id="{D439352A-6AE6-F453-91A0-F5603597F7B4}"/>
              </a:ext>
            </a:extLst>
          </p:cNvPr>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7F3F3A3F-771B-76A3-17DA-61D7A058A1D2}"/>
              </a:ext>
            </a:extLst>
          </p:cNvPr>
          <p:cNvSpPr>
            <a:spLocks noGrp="1"/>
          </p:cNvSpPr>
          <p:nvPr>
            <p:ph sz="half" idx="2"/>
          </p:nvPr>
        </p:nvSpPr>
        <p:spPr>
          <a:xfrm>
            <a:off x="839788" y="2505075"/>
            <a:ext cx="5157787"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a:extLst>
              <a:ext uri="{FF2B5EF4-FFF2-40B4-BE49-F238E27FC236}">
                <a16:creationId xmlns:a16="http://schemas.microsoft.com/office/drawing/2014/main" id="{AA18D0DB-4921-9590-E752-8C7910DECFE9}"/>
              </a:ext>
            </a:extLst>
          </p:cNvPr>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0A4D95AE-6870-412E-07C6-2605E27694B7}"/>
              </a:ext>
            </a:extLst>
          </p:cNvPr>
          <p:cNvSpPr>
            <a:spLocks noGrp="1"/>
          </p:cNvSpPr>
          <p:nvPr>
            <p:ph sz="quarter" idx="4"/>
          </p:nvPr>
        </p:nvSpPr>
        <p:spPr>
          <a:xfrm>
            <a:off x="6172200" y="2505075"/>
            <a:ext cx="5183188"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a:extLst>
              <a:ext uri="{FF2B5EF4-FFF2-40B4-BE49-F238E27FC236}">
                <a16:creationId xmlns:a16="http://schemas.microsoft.com/office/drawing/2014/main" id="{1679D0E2-392B-9C8A-9DC0-503601FC3F14}"/>
              </a:ext>
            </a:extLst>
          </p:cNvPr>
          <p:cNvSpPr>
            <a:spLocks noGrp="1"/>
          </p:cNvSpPr>
          <p:nvPr>
            <p:ph type="dt" sz="half" idx="10"/>
          </p:nvPr>
        </p:nvSpPr>
        <p:spPr/>
        <p:txBody>
          <a:bodyPr/>
          <a:lstStyle/>
          <a:p>
            <a:fld id="{E54227C2-EBEF-410F-809B-7EA2E212FC6D}" type="datetimeFigureOut">
              <a:rPr lang="en-GB" smtClean="0"/>
              <a:t>07/01/2025</a:t>
            </a:fld>
            <a:endParaRPr lang="en-GB"/>
          </a:p>
        </p:txBody>
      </p:sp>
      <p:sp>
        <p:nvSpPr>
          <p:cNvPr id="8" name="Footer Placeholder 7">
            <a:extLst>
              <a:ext uri="{FF2B5EF4-FFF2-40B4-BE49-F238E27FC236}">
                <a16:creationId xmlns:a16="http://schemas.microsoft.com/office/drawing/2014/main" id="{2FBBE4F1-0DE2-DFAD-85BD-93A173307108}"/>
              </a:ext>
            </a:extLst>
          </p:cNvPr>
          <p:cNvSpPr>
            <a:spLocks noGrp="1"/>
          </p:cNvSpPr>
          <p:nvPr>
            <p:ph type="ftr" sz="quarter" idx="11"/>
          </p:nvPr>
        </p:nvSpPr>
        <p:spPr/>
        <p:txBody>
          <a:bodyPr/>
          <a:lstStyle/>
          <a:p>
            <a:endParaRPr lang="en-GB"/>
          </a:p>
        </p:txBody>
      </p:sp>
      <p:sp>
        <p:nvSpPr>
          <p:cNvPr id="9" name="Slide Number Placeholder 8">
            <a:extLst>
              <a:ext uri="{FF2B5EF4-FFF2-40B4-BE49-F238E27FC236}">
                <a16:creationId xmlns:a16="http://schemas.microsoft.com/office/drawing/2014/main" id="{8F50ED23-46DB-1DC4-5C56-49448F80F189}"/>
              </a:ext>
            </a:extLst>
          </p:cNvPr>
          <p:cNvSpPr>
            <a:spLocks noGrp="1"/>
          </p:cNvSpPr>
          <p:nvPr>
            <p:ph type="sldNum" sz="quarter" idx="12"/>
          </p:nvPr>
        </p:nvSpPr>
        <p:spPr/>
        <p:txBody>
          <a:bodyPr/>
          <a:lstStyle/>
          <a:p>
            <a:fld id="{BD415E9C-570A-41BC-AD93-93684533893A}" type="slidenum">
              <a:rPr lang="en-GB" smtClean="0"/>
              <a:t>‹#›</a:t>
            </a:fld>
            <a:endParaRPr lang="en-GB"/>
          </a:p>
        </p:txBody>
      </p:sp>
    </p:spTree>
    <p:extLst>
      <p:ext uri="{BB962C8B-B14F-4D97-AF65-F5344CB8AC3E}">
        <p14:creationId xmlns:p14="http://schemas.microsoft.com/office/powerpoint/2010/main" val="2868428747"/>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2EA242F-8736-05A7-C582-46C117348523}"/>
              </a:ext>
            </a:extLst>
          </p:cNvPr>
          <p:cNvSpPr>
            <a:spLocks noGrp="1"/>
          </p:cNvSpPr>
          <p:nvPr>
            <p:ph type="title"/>
          </p:nvPr>
        </p:nvSpPr>
        <p:spPr/>
        <p:txBody>
          <a:bodyPr/>
          <a:lstStyle/>
          <a:p>
            <a:r>
              <a:rPr lang="en-US"/>
              <a:t>Click to edit Master title style</a:t>
            </a:r>
            <a:endParaRPr lang="en-GB"/>
          </a:p>
        </p:txBody>
      </p:sp>
      <p:sp>
        <p:nvSpPr>
          <p:cNvPr id="3" name="Date Placeholder 2">
            <a:extLst>
              <a:ext uri="{FF2B5EF4-FFF2-40B4-BE49-F238E27FC236}">
                <a16:creationId xmlns:a16="http://schemas.microsoft.com/office/drawing/2014/main" id="{F6880547-EF1C-3D3A-1293-EB49252E859D}"/>
              </a:ext>
            </a:extLst>
          </p:cNvPr>
          <p:cNvSpPr>
            <a:spLocks noGrp="1"/>
          </p:cNvSpPr>
          <p:nvPr>
            <p:ph type="dt" sz="half" idx="10"/>
          </p:nvPr>
        </p:nvSpPr>
        <p:spPr/>
        <p:txBody>
          <a:bodyPr/>
          <a:lstStyle/>
          <a:p>
            <a:fld id="{E54227C2-EBEF-410F-809B-7EA2E212FC6D}" type="datetimeFigureOut">
              <a:rPr lang="en-GB" smtClean="0"/>
              <a:t>07/01/2025</a:t>
            </a:fld>
            <a:endParaRPr lang="en-GB"/>
          </a:p>
        </p:txBody>
      </p:sp>
      <p:sp>
        <p:nvSpPr>
          <p:cNvPr id="4" name="Footer Placeholder 3">
            <a:extLst>
              <a:ext uri="{FF2B5EF4-FFF2-40B4-BE49-F238E27FC236}">
                <a16:creationId xmlns:a16="http://schemas.microsoft.com/office/drawing/2014/main" id="{6B453591-5741-5EA8-27D3-8CA4FAAEEADD}"/>
              </a:ext>
            </a:extLst>
          </p:cNvPr>
          <p:cNvSpPr>
            <a:spLocks noGrp="1"/>
          </p:cNvSpPr>
          <p:nvPr>
            <p:ph type="ftr" sz="quarter" idx="11"/>
          </p:nvPr>
        </p:nvSpPr>
        <p:spPr/>
        <p:txBody>
          <a:bodyPr/>
          <a:lstStyle/>
          <a:p>
            <a:endParaRPr lang="en-GB"/>
          </a:p>
        </p:txBody>
      </p:sp>
      <p:sp>
        <p:nvSpPr>
          <p:cNvPr id="5" name="Slide Number Placeholder 4">
            <a:extLst>
              <a:ext uri="{FF2B5EF4-FFF2-40B4-BE49-F238E27FC236}">
                <a16:creationId xmlns:a16="http://schemas.microsoft.com/office/drawing/2014/main" id="{75D5F7FF-28AE-A5E2-9712-D5877E8A3D98}"/>
              </a:ext>
            </a:extLst>
          </p:cNvPr>
          <p:cNvSpPr>
            <a:spLocks noGrp="1"/>
          </p:cNvSpPr>
          <p:nvPr>
            <p:ph type="sldNum" sz="quarter" idx="12"/>
          </p:nvPr>
        </p:nvSpPr>
        <p:spPr/>
        <p:txBody>
          <a:bodyPr/>
          <a:lstStyle/>
          <a:p>
            <a:fld id="{BD415E9C-570A-41BC-AD93-93684533893A}" type="slidenum">
              <a:rPr lang="en-GB" smtClean="0"/>
              <a:t>‹#›</a:t>
            </a:fld>
            <a:endParaRPr lang="en-GB"/>
          </a:p>
        </p:txBody>
      </p:sp>
    </p:spTree>
    <p:extLst>
      <p:ext uri="{BB962C8B-B14F-4D97-AF65-F5344CB8AC3E}">
        <p14:creationId xmlns:p14="http://schemas.microsoft.com/office/powerpoint/2010/main" val="644167479"/>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6BA7AC25-D9FB-11B2-B027-CF594B636463}"/>
              </a:ext>
            </a:extLst>
          </p:cNvPr>
          <p:cNvSpPr>
            <a:spLocks noGrp="1"/>
          </p:cNvSpPr>
          <p:nvPr>
            <p:ph type="dt" sz="half" idx="10"/>
          </p:nvPr>
        </p:nvSpPr>
        <p:spPr/>
        <p:txBody>
          <a:bodyPr/>
          <a:lstStyle/>
          <a:p>
            <a:fld id="{E54227C2-EBEF-410F-809B-7EA2E212FC6D}" type="datetimeFigureOut">
              <a:rPr lang="en-GB" smtClean="0"/>
              <a:t>07/01/2025</a:t>
            </a:fld>
            <a:endParaRPr lang="en-GB"/>
          </a:p>
        </p:txBody>
      </p:sp>
      <p:sp>
        <p:nvSpPr>
          <p:cNvPr id="3" name="Footer Placeholder 2">
            <a:extLst>
              <a:ext uri="{FF2B5EF4-FFF2-40B4-BE49-F238E27FC236}">
                <a16:creationId xmlns:a16="http://schemas.microsoft.com/office/drawing/2014/main" id="{C7EBF134-734D-AB91-FA82-DC8577E911C5}"/>
              </a:ext>
            </a:extLst>
          </p:cNvPr>
          <p:cNvSpPr>
            <a:spLocks noGrp="1"/>
          </p:cNvSpPr>
          <p:nvPr>
            <p:ph type="ftr" sz="quarter" idx="11"/>
          </p:nvPr>
        </p:nvSpPr>
        <p:spPr/>
        <p:txBody>
          <a:bodyPr/>
          <a:lstStyle/>
          <a:p>
            <a:endParaRPr lang="en-GB"/>
          </a:p>
        </p:txBody>
      </p:sp>
      <p:sp>
        <p:nvSpPr>
          <p:cNvPr id="4" name="Slide Number Placeholder 3">
            <a:extLst>
              <a:ext uri="{FF2B5EF4-FFF2-40B4-BE49-F238E27FC236}">
                <a16:creationId xmlns:a16="http://schemas.microsoft.com/office/drawing/2014/main" id="{1B67B54A-8437-91F4-EC31-9BD970FBB68A}"/>
              </a:ext>
            </a:extLst>
          </p:cNvPr>
          <p:cNvSpPr>
            <a:spLocks noGrp="1"/>
          </p:cNvSpPr>
          <p:nvPr>
            <p:ph type="sldNum" sz="quarter" idx="12"/>
          </p:nvPr>
        </p:nvSpPr>
        <p:spPr/>
        <p:txBody>
          <a:bodyPr/>
          <a:lstStyle/>
          <a:p>
            <a:fld id="{BD415E9C-570A-41BC-AD93-93684533893A}" type="slidenum">
              <a:rPr lang="en-GB" smtClean="0"/>
              <a:t>‹#›</a:t>
            </a:fld>
            <a:endParaRPr lang="en-GB"/>
          </a:p>
        </p:txBody>
      </p:sp>
    </p:spTree>
    <p:extLst>
      <p:ext uri="{BB962C8B-B14F-4D97-AF65-F5344CB8AC3E}">
        <p14:creationId xmlns:p14="http://schemas.microsoft.com/office/powerpoint/2010/main" val="4181692698"/>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0D96B27-C1A3-E139-EF08-E5D7C1D94EEA}"/>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Content Placeholder 2">
            <a:extLst>
              <a:ext uri="{FF2B5EF4-FFF2-40B4-BE49-F238E27FC236}">
                <a16:creationId xmlns:a16="http://schemas.microsoft.com/office/drawing/2014/main" id="{5AB66777-390C-F66C-4E11-103C5FF96338}"/>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a:extLst>
              <a:ext uri="{FF2B5EF4-FFF2-40B4-BE49-F238E27FC236}">
                <a16:creationId xmlns:a16="http://schemas.microsoft.com/office/drawing/2014/main" id="{F7F53033-0253-1038-0F0C-C883A9FD1D8B}"/>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01E3F746-6F34-F8E3-3EB9-E0852C615804}"/>
              </a:ext>
            </a:extLst>
          </p:cNvPr>
          <p:cNvSpPr>
            <a:spLocks noGrp="1"/>
          </p:cNvSpPr>
          <p:nvPr>
            <p:ph type="dt" sz="half" idx="10"/>
          </p:nvPr>
        </p:nvSpPr>
        <p:spPr/>
        <p:txBody>
          <a:bodyPr/>
          <a:lstStyle/>
          <a:p>
            <a:fld id="{E54227C2-EBEF-410F-809B-7EA2E212FC6D}" type="datetimeFigureOut">
              <a:rPr lang="en-GB" smtClean="0"/>
              <a:t>07/01/2025</a:t>
            </a:fld>
            <a:endParaRPr lang="en-GB"/>
          </a:p>
        </p:txBody>
      </p:sp>
      <p:sp>
        <p:nvSpPr>
          <p:cNvPr id="6" name="Footer Placeholder 5">
            <a:extLst>
              <a:ext uri="{FF2B5EF4-FFF2-40B4-BE49-F238E27FC236}">
                <a16:creationId xmlns:a16="http://schemas.microsoft.com/office/drawing/2014/main" id="{B3F94288-1BD0-1659-1EA0-774B066AF586}"/>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3AA7132C-5CE3-0852-2A41-9C8337503127}"/>
              </a:ext>
            </a:extLst>
          </p:cNvPr>
          <p:cNvSpPr>
            <a:spLocks noGrp="1"/>
          </p:cNvSpPr>
          <p:nvPr>
            <p:ph type="sldNum" sz="quarter" idx="12"/>
          </p:nvPr>
        </p:nvSpPr>
        <p:spPr/>
        <p:txBody>
          <a:bodyPr/>
          <a:lstStyle/>
          <a:p>
            <a:fld id="{BD415E9C-570A-41BC-AD93-93684533893A}" type="slidenum">
              <a:rPr lang="en-GB" smtClean="0"/>
              <a:t>‹#›</a:t>
            </a:fld>
            <a:endParaRPr lang="en-GB"/>
          </a:p>
        </p:txBody>
      </p:sp>
    </p:spTree>
    <p:extLst>
      <p:ext uri="{BB962C8B-B14F-4D97-AF65-F5344CB8AC3E}">
        <p14:creationId xmlns:p14="http://schemas.microsoft.com/office/powerpoint/2010/main" val="1602755680"/>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E24803B-8935-C9D4-F4C1-C0FFD5DEC44D}"/>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Picture Placeholder 2">
            <a:extLst>
              <a:ext uri="{FF2B5EF4-FFF2-40B4-BE49-F238E27FC236}">
                <a16:creationId xmlns:a16="http://schemas.microsoft.com/office/drawing/2014/main" id="{36CFDA01-0328-82D9-0B4F-467DFFC78028}"/>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GB"/>
          </a:p>
        </p:txBody>
      </p:sp>
      <p:sp>
        <p:nvSpPr>
          <p:cNvPr id="4" name="Text Placeholder 3">
            <a:extLst>
              <a:ext uri="{FF2B5EF4-FFF2-40B4-BE49-F238E27FC236}">
                <a16:creationId xmlns:a16="http://schemas.microsoft.com/office/drawing/2014/main" id="{E4834BE9-0AB0-886C-558C-0011AAEDEA8E}"/>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53D29D8E-3523-14D2-65A4-6C2522E2357B}"/>
              </a:ext>
            </a:extLst>
          </p:cNvPr>
          <p:cNvSpPr>
            <a:spLocks noGrp="1"/>
          </p:cNvSpPr>
          <p:nvPr>
            <p:ph type="dt" sz="half" idx="10"/>
          </p:nvPr>
        </p:nvSpPr>
        <p:spPr/>
        <p:txBody>
          <a:bodyPr/>
          <a:lstStyle/>
          <a:p>
            <a:fld id="{E54227C2-EBEF-410F-809B-7EA2E212FC6D}" type="datetimeFigureOut">
              <a:rPr lang="en-GB" smtClean="0"/>
              <a:t>07/01/2025</a:t>
            </a:fld>
            <a:endParaRPr lang="en-GB"/>
          </a:p>
        </p:txBody>
      </p:sp>
      <p:sp>
        <p:nvSpPr>
          <p:cNvPr id="6" name="Footer Placeholder 5">
            <a:extLst>
              <a:ext uri="{FF2B5EF4-FFF2-40B4-BE49-F238E27FC236}">
                <a16:creationId xmlns:a16="http://schemas.microsoft.com/office/drawing/2014/main" id="{060D7C0A-FE15-2578-8D31-CE4ACCFE22DB}"/>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E8284D49-BA0A-1957-6385-15D3AEEA82D8}"/>
              </a:ext>
            </a:extLst>
          </p:cNvPr>
          <p:cNvSpPr>
            <a:spLocks noGrp="1"/>
          </p:cNvSpPr>
          <p:nvPr>
            <p:ph type="sldNum" sz="quarter" idx="12"/>
          </p:nvPr>
        </p:nvSpPr>
        <p:spPr/>
        <p:txBody>
          <a:bodyPr/>
          <a:lstStyle/>
          <a:p>
            <a:fld id="{BD415E9C-570A-41BC-AD93-93684533893A}" type="slidenum">
              <a:rPr lang="en-GB" smtClean="0"/>
              <a:t>‹#›</a:t>
            </a:fld>
            <a:endParaRPr lang="en-GB"/>
          </a:p>
        </p:txBody>
      </p:sp>
    </p:spTree>
    <p:extLst>
      <p:ext uri="{BB962C8B-B14F-4D97-AF65-F5344CB8AC3E}">
        <p14:creationId xmlns:p14="http://schemas.microsoft.com/office/powerpoint/2010/main" val="3403947127"/>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339AC7F-59EA-F426-21CB-26C2B0E2A0DA}"/>
              </a:ext>
            </a:extLst>
          </p:cNvPr>
          <p:cNvSpPr>
            <a:spLocks noGrp="1"/>
          </p:cNvSpPr>
          <p:nvPr>
            <p:ph type="title"/>
          </p:nvPr>
        </p:nvSpPr>
        <p:spPr/>
        <p:txBody>
          <a:bodyPr/>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6DAF26AF-ABBB-C586-9239-F6EB3605BBB6}"/>
              </a:ext>
            </a:extLst>
          </p:cNvPr>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C308837B-AE23-E783-2E14-EA0B0E061657}"/>
              </a:ext>
            </a:extLst>
          </p:cNvPr>
          <p:cNvSpPr>
            <a:spLocks noGrp="1"/>
          </p:cNvSpPr>
          <p:nvPr>
            <p:ph type="dt" sz="half" idx="10"/>
          </p:nvPr>
        </p:nvSpPr>
        <p:spPr/>
        <p:txBody>
          <a:bodyPr/>
          <a:lstStyle/>
          <a:p>
            <a:fld id="{E54227C2-EBEF-410F-809B-7EA2E212FC6D}" type="datetimeFigureOut">
              <a:rPr lang="en-GB" smtClean="0"/>
              <a:t>07/01/2025</a:t>
            </a:fld>
            <a:endParaRPr lang="en-GB"/>
          </a:p>
        </p:txBody>
      </p:sp>
      <p:sp>
        <p:nvSpPr>
          <p:cNvPr id="5" name="Footer Placeholder 4">
            <a:extLst>
              <a:ext uri="{FF2B5EF4-FFF2-40B4-BE49-F238E27FC236}">
                <a16:creationId xmlns:a16="http://schemas.microsoft.com/office/drawing/2014/main" id="{C99CD25F-5AC2-DE78-2EEC-FAF8323843C5}"/>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44F1D428-B8C1-EBAC-295D-8FAB882817A4}"/>
              </a:ext>
            </a:extLst>
          </p:cNvPr>
          <p:cNvSpPr>
            <a:spLocks noGrp="1"/>
          </p:cNvSpPr>
          <p:nvPr>
            <p:ph type="sldNum" sz="quarter" idx="12"/>
          </p:nvPr>
        </p:nvSpPr>
        <p:spPr/>
        <p:txBody>
          <a:bodyPr/>
          <a:lstStyle/>
          <a:p>
            <a:fld id="{BD415E9C-570A-41BC-AD93-93684533893A}" type="slidenum">
              <a:rPr lang="en-GB" smtClean="0"/>
              <a:t>‹#›</a:t>
            </a:fld>
            <a:endParaRPr lang="en-GB"/>
          </a:p>
        </p:txBody>
      </p:sp>
    </p:spTree>
    <p:extLst>
      <p:ext uri="{BB962C8B-B14F-4D97-AF65-F5344CB8AC3E}">
        <p14:creationId xmlns:p14="http://schemas.microsoft.com/office/powerpoint/2010/main" val="3565370592"/>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85814AB8-B4E0-AEAC-06D2-CBF103DAF44F}"/>
              </a:ext>
            </a:extLst>
          </p:cNvPr>
          <p:cNvSpPr>
            <a:spLocks noGrp="1"/>
          </p:cNvSpPr>
          <p:nvPr>
            <p:ph type="title" orient="vert"/>
          </p:nvPr>
        </p:nvSpPr>
        <p:spPr>
          <a:xfrm>
            <a:off x="8724900" y="365125"/>
            <a:ext cx="2628900" cy="5811838"/>
          </a:xfrm>
        </p:spPr>
        <p:txBody>
          <a:bodyPr vert="eaVert"/>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8FDCE2CD-D0CC-5F78-F2FD-E1A22AB08FD4}"/>
              </a:ext>
            </a:extLst>
          </p:cNvPr>
          <p:cNvSpPr>
            <a:spLocks noGrp="1"/>
          </p:cNvSpPr>
          <p:nvPr>
            <p:ph type="body" orient="vert" idx="1"/>
          </p:nvPr>
        </p:nvSpPr>
        <p:spPr>
          <a:xfrm>
            <a:off x="838200" y="365125"/>
            <a:ext cx="7734300"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12673856-0807-0747-8B69-A368D1007AF3}"/>
              </a:ext>
            </a:extLst>
          </p:cNvPr>
          <p:cNvSpPr>
            <a:spLocks noGrp="1"/>
          </p:cNvSpPr>
          <p:nvPr>
            <p:ph type="dt" sz="half" idx="10"/>
          </p:nvPr>
        </p:nvSpPr>
        <p:spPr/>
        <p:txBody>
          <a:bodyPr/>
          <a:lstStyle/>
          <a:p>
            <a:fld id="{E54227C2-EBEF-410F-809B-7EA2E212FC6D}" type="datetimeFigureOut">
              <a:rPr lang="en-GB" smtClean="0"/>
              <a:t>07/01/2025</a:t>
            </a:fld>
            <a:endParaRPr lang="en-GB"/>
          </a:p>
        </p:txBody>
      </p:sp>
      <p:sp>
        <p:nvSpPr>
          <p:cNvPr id="5" name="Footer Placeholder 4">
            <a:extLst>
              <a:ext uri="{FF2B5EF4-FFF2-40B4-BE49-F238E27FC236}">
                <a16:creationId xmlns:a16="http://schemas.microsoft.com/office/drawing/2014/main" id="{7DE22D5D-0048-E4FE-65C1-494C661D8481}"/>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77D3FFFE-DAE5-AFC2-52C6-33F54F1EBA49}"/>
              </a:ext>
            </a:extLst>
          </p:cNvPr>
          <p:cNvSpPr>
            <a:spLocks noGrp="1"/>
          </p:cNvSpPr>
          <p:nvPr>
            <p:ph type="sldNum" sz="quarter" idx="12"/>
          </p:nvPr>
        </p:nvSpPr>
        <p:spPr/>
        <p:txBody>
          <a:bodyPr/>
          <a:lstStyle/>
          <a:p>
            <a:fld id="{BD415E9C-570A-41BC-AD93-93684533893A}" type="slidenum">
              <a:rPr lang="en-GB" smtClean="0"/>
              <a:t>‹#›</a:t>
            </a:fld>
            <a:endParaRPr lang="en-GB"/>
          </a:p>
        </p:txBody>
      </p:sp>
    </p:spTree>
    <p:extLst>
      <p:ext uri="{BB962C8B-B14F-4D97-AF65-F5344CB8AC3E}">
        <p14:creationId xmlns:p14="http://schemas.microsoft.com/office/powerpoint/2010/main" val="2638559807"/>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882BB6E5-5BE5-431F-14EF-D78926008554}"/>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a:extLst>
              <a:ext uri="{FF2B5EF4-FFF2-40B4-BE49-F238E27FC236}">
                <a16:creationId xmlns:a16="http://schemas.microsoft.com/office/drawing/2014/main" id="{52C8D82A-AC9B-03C6-E4A4-DBEA26F097C5}"/>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36E4AD5E-4DF9-47B2-499B-3891DEE532B7}"/>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82000"/>
                  </a:schemeClr>
                </a:solidFill>
              </a:defRPr>
            </a:lvl1pPr>
          </a:lstStyle>
          <a:p>
            <a:fld id="{E54227C2-EBEF-410F-809B-7EA2E212FC6D}" type="datetimeFigureOut">
              <a:rPr lang="en-GB" smtClean="0"/>
              <a:t>07/01/2025</a:t>
            </a:fld>
            <a:endParaRPr lang="en-GB"/>
          </a:p>
        </p:txBody>
      </p:sp>
      <p:sp>
        <p:nvSpPr>
          <p:cNvPr id="5" name="Footer Placeholder 4">
            <a:extLst>
              <a:ext uri="{FF2B5EF4-FFF2-40B4-BE49-F238E27FC236}">
                <a16:creationId xmlns:a16="http://schemas.microsoft.com/office/drawing/2014/main" id="{6D7DD5E0-948E-7DBD-CB42-FE72D4123FFF}"/>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82000"/>
                  </a:schemeClr>
                </a:solidFill>
              </a:defRPr>
            </a:lvl1pPr>
          </a:lstStyle>
          <a:p>
            <a:endParaRPr lang="en-GB"/>
          </a:p>
        </p:txBody>
      </p:sp>
      <p:sp>
        <p:nvSpPr>
          <p:cNvPr id="6" name="Slide Number Placeholder 5">
            <a:extLst>
              <a:ext uri="{FF2B5EF4-FFF2-40B4-BE49-F238E27FC236}">
                <a16:creationId xmlns:a16="http://schemas.microsoft.com/office/drawing/2014/main" id="{28A33456-7442-2062-7FA9-CD475F420B71}"/>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82000"/>
                  </a:schemeClr>
                </a:solidFill>
              </a:defRPr>
            </a:lvl1pPr>
          </a:lstStyle>
          <a:p>
            <a:fld id="{BD415E9C-570A-41BC-AD93-93684533893A}" type="slidenum">
              <a:rPr lang="en-GB" smtClean="0"/>
              <a:t>‹#›</a:t>
            </a:fld>
            <a:endParaRPr lang="en-GB"/>
          </a:p>
        </p:txBody>
      </p:sp>
    </p:spTree>
    <p:extLst>
      <p:ext uri="{BB962C8B-B14F-4D97-AF65-F5344CB8AC3E}">
        <p14:creationId xmlns:p14="http://schemas.microsoft.com/office/powerpoint/2010/main" val="2687482513"/>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2" Type="http://schemas.openxmlformats.org/officeDocument/2006/relationships/image" Target="../media/image4.png"/><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2" Type="http://schemas.openxmlformats.org/officeDocument/2006/relationships/image" Target="../media/image5.png"/><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1F57F5A-1499-7420-74BC-952C60E6C879}"/>
              </a:ext>
            </a:extLst>
          </p:cNvPr>
          <p:cNvSpPr>
            <a:spLocks noGrp="1"/>
          </p:cNvSpPr>
          <p:nvPr>
            <p:ph type="ctrTitle"/>
          </p:nvPr>
        </p:nvSpPr>
        <p:spPr>
          <a:xfrm>
            <a:off x="1014845" y="145472"/>
            <a:ext cx="10162309" cy="1647702"/>
          </a:xfrm>
          <a:solidFill>
            <a:srgbClr val="FFD5E4"/>
          </a:solidFill>
        </p:spPr>
        <p:txBody>
          <a:bodyPr lIns="72000" tIns="144000" rIns="72000" bIns="72000" anchor="ctr">
            <a:normAutofit fontScale="90000"/>
          </a:bodyPr>
          <a:lstStyle/>
          <a:p>
            <a:r>
              <a:rPr lang="en-GB" dirty="0">
                <a:latin typeface="Futura" pitchFamily="50" charset="0"/>
              </a:rPr>
              <a:t>TASK 2 </a:t>
            </a:r>
            <a:br>
              <a:rPr lang="en-GB" dirty="0">
                <a:latin typeface="Futura" pitchFamily="50" charset="0"/>
              </a:rPr>
            </a:br>
            <a:r>
              <a:rPr lang="en-GB" dirty="0">
                <a:latin typeface="Futura" pitchFamily="50" charset="0"/>
              </a:rPr>
              <a:t>EXHIBITION REVIEW</a:t>
            </a:r>
          </a:p>
        </p:txBody>
      </p:sp>
      <p:sp>
        <p:nvSpPr>
          <p:cNvPr id="6" name="TextBox 5">
            <a:extLst>
              <a:ext uri="{FF2B5EF4-FFF2-40B4-BE49-F238E27FC236}">
                <a16:creationId xmlns:a16="http://schemas.microsoft.com/office/drawing/2014/main" id="{75133813-7407-3EB2-62D5-AE3E8EFD2302}"/>
              </a:ext>
            </a:extLst>
          </p:cNvPr>
          <p:cNvSpPr txBox="1"/>
          <p:nvPr/>
        </p:nvSpPr>
        <p:spPr>
          <a:xfrm>
            <a:off x="14230350" y="-19545300"/>
            <a:ext cx="184731" cy="369332"/>
          </a:xfrm>
          <a:prstGeom prst="rect">
            <a:avLst/>
          </a:prstGeom>
          <a:noFill/>
        </p:spPr>
        <p:txBody>
          <a:bodyPr wrap="none" rtlCol="0">
            <a:spAutoFit/>
          </a:bodyPr>
          <a:lstStyle/>
          <a:p>
            <a:endParaRPr lang="en-GB" dirty="0"/>
          </a:p>
        </p:txBody>
      </p:sp>
      <p:sp>
        <p:nvSpPr>
          <p:cNvPr id="9" name="TextBox 8">
            <a:extLst>
              <a:ext uri="{FF2B5EF4-FFF2-40B4-BE49-F238E27FC236}">
                <a16:creationId xmlns:a16="http://schemas.microsoft.com/office/drawing/2014/main" id="{4C3325DC-F7C6-799D-4AD9-C16A66097FDD}"/>
              </a:ext>
            </a:extLst>
          </p:cNvPr>
          <p:cNvSpPr txBox="1"/>
          <p:nvPr/>
        </p:nvSpPr>
        <p:spPr>
          <a:xfrm>
            <a:off x="1014845" y="1924551"/>
            <a:ext cx="7208520" cy="923330"/>
          </a:xfrm>
          <a:prstGeom prst="rect">
            <a:avLst/>
          </a:prstGeom>
          <a:noFill/>
        </p:spPr>
        <p:txBody>
          <a:bodyPr wrap="square">
            <a:spAutoFit/>
          </a:bodyPr>
          <a:lstStyle/>
          <a:p>
            <a:r>
              <a:rPr lang="en-GB" sz="1800" dirty="0"/>
              <a:t>Include your own Installation shot from the exhibition you are reviewing – an installation shot is </a:t>
            </a:r>
            <a:r>
              <a:rPr lang="en-GB" dirty="0"/>
              <a:t>a clear photograph through the gallery showing work on the walls and potentially audience members.</a:t>
            </a:r>
            <a:endParaRPr lang="en-GB" sz="1800" dirty="0"/>
          </a:p>
        </p:txBody>
      </p:sp>
    </p:spTree>
    <p:extLst>
      <p:ext uri="{BB962C8B-B14F-4D97-AF65-F5344CB8AC3E}">
        <p14:creationId xmlns:p14="http://schemas.microsoft.com/office/powerpoint/2010/main" val="1234169784"/>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04E2CA1-286E-E835-AACD-D00F157709F0}"/>
              </a:ext>
            </a:extLst>
          </p:cNvPr>
          <p:cNvSpPr>
            <a:spLocks noGrp="1"/>
          </p:cNvSpPr>
          <p:nvPr>
            <p:ph type="title"/>
          </p:nvPr>
        </p:nvSpPr>
        <p:spPr>
          <a:xfrm>
            <a:off x="182105" y="86621"/>
            <a:ext cx="10515600" cy="1325563"/>
          </a:xfrm>
        </p:spPr>
        <p:txBody>
          <a:bodyPr>
            <a:normAutofit/>
          </a:bodyPr>
          <a:lstStyle/>
          <a:p>
            <a:r>
              <a:rPr lang="en-GB" sz="4000" dirty="0">
                <a:latin typeface="Futura" pitchFamily="50" charset="0"/>
              </a:rPr>
              <a:t>EXHIBITION REVIEW OVERVIEW</a:t>
            </a:r>
          </a:p>
        </p:txBody>
      </p:sp>
      <p:sp>
        <p:nvSpPr>
          <p:cNvPr id="3" name="Content Placeholder 2">
            <a:extLst>
              <a:ext uri="{FF2B5EF4-FFF2-40B4-BE49-F238E27FC236}">
                <a16:creationId xmlns:a16="http://schemas.microsoft.com/office/drawing/2014/main" id="{4B3CE8CB-E39C-4854-08FA-D5D9855B7BB6}"/>
              </a:ext>
            </a:extLst>
          </p:cNvPr>
          <p:cNvSpPr>
            <a:spLocks noGrp="1"/>
          </p:cNvSpPr>
          <p:nvPr>
            <p:ph idx="1"/>
          </p:nvPr>
        </p:nvSpPr>
        <p:spPr>
          <a:xfrm>
            <a:off x="301752" y="1016006"/>
            <a:ext cx="5501640" cy="5457945"/>
          </a:xfrm>
          <a:ln>
            <a:solidFill>
              <a:schemeClr val="tx1"/>
            </a:solidFill>
          </a:ln>
        </p:spPr>
        <p:txBody>
          <a:bodyPr vert="horz" lIns="91440" tIns="45720" rIns="91440" bIns="45720" rtlCol="0" anchor="t">
            <a:normAutofit/>
          </a:bodyPr>
          <a:lstStyle/>
          <a:p>
            <a:pPr marL="0" indent="0">
              <a:buNone/>
            </a:pPr>
            <a:r>
              <a:rPr lang="en-GB" sz="1300" dirty="0"/>
              <a:t>Reviewing an exhibition helps you to understand why and how different pictures have been framed to further emphasize the meaning of the works by arranging them differently, like putting the images in a clustered collection to show volume of voices on an issue that people are passionate about sharing. Or just having individual images so that the viewer can fully take in the image as a whole.</a:t>
            </a:r>
          </a:p>
        </p:txBody>
      </p:sp>
      <p:pic>
        <p:nvPicPr>
          <p:cNvPr id="6" name="Picture 5" descr="Photo by Mark McNulty on December 19, 2024. May be a black-and-white image of 1 person, picture frame and text.">
            <a:extLst>
              <a:ext uri="{FF2B5EF4-FFF2-40B4-BE49-F238E27FC236}">
                <a16:creationId xmlns:a16="http://schemas.microsoft.com/office/drawing/2014/main" id="{AA7FD38B-1C01-4929-ED96-6A11C44DD05E}"/>
              </a:ext>
            </a:extLst>
          </p:cNvPr>
          <p:cNvPicPr>
            <a:picLocks noChangeAspect="1"/>
          </p:cNvPicPr>
          <p:nvPr/>
        </p:nvPicPr>
        <p:blipFill>
          <a:blip r:embed="rId2"/>
          <a:stretch>
            <a:fillRect/>
          </a:stretch>
        </p:blipFill>
        <p:spPr>
          <a:xfrm>
            <a:off x="5933560" y="2295354"/>
            <a:ext cx="3847416" cy="2896969"/>
          </a:xfrm>
          <a:prstGeom prst="rect">
            <a:avLst/>
          </a:prstGeom>
        </p:spPr>
      </p:pic>
    </p:spTree>
    <p:extLst>
      <p:ext uri="{BB962C8B-B14F-4D97-AF65-F5344CB8AC3E}">
        <p14:creationId xmlns:p14="http://schemas.microsoft.com/office/powerpoint/2010/main" val="1508888008"/>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4F2947FD-0782-2CAC-3A0F-5DD64473DBA8}"/>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490A2D75-B931-D612-F7E2-209A789A45B3}"/>
              </a:ext>
            </a:extLst>
          </p:cNvPr>
          <p:cNvSpPr>
            <a:spLocks noGrp="1"/>
          </p:cNvSpPr>
          <p:nvPr>
            <p:ph type="title"/>
          </p:nvPr>
        </p:nvSpPr>
        <p:spPr>
          <a:xfrm>
            <a:off x="182105" y="86621"/>
            <a:ext cx="10515600" cy="1325563"/>
          </a:xfrm>
        </p:spPr>
        <p:txBody>
          <a:bodyPr>
            <a:normAutofit/>
          </a:bodyPr>
          <a:lstStyle/>
          <a:p>
            <a:r>
              <a:rPr lang="en-GB" sz="4000" dirty="0">
                <a:latin typeface="Futura"/>
              </a:rPr>
              <a:t>EXHIBITION REVIEW</a:t>
            </a:r>
          </a:p>
        </p:txBody>
      </p:sp>
      <p:sp>
        <p:nvSpPr>
          <p:cNvPr id="3" name="Content Placeholder 2">
            <a:extLst>
              <a:ext uri="{FF2B5EF4-FFF2-40B4-BE49-F238E27FC236}">
                <a16:creationId xmlns:a16="http://schemas.microsoft.com/office/drawing/2014/main" id="{A3231F58-AB0C-7546-D323-1067596D4A56}"/>
              </a:ext>
            </a:extLst>
          </p:cNvPr>
          <p:cNvSpPr>
            <a:spLocks noGrp="1"/>
          </p:cNvSpPr>
          <p:nvPr>
            <p:ph idx="1"/>
          </p:nvPr>
        </p:nvSpPr>
        <p:spPr>
          <a:xfrm>
            <a:off x="301752" y="1016006"/>
            <a:ext cx="5501640" cy="5457945"/>
          </a:xfrm>
          <a:ln>
            <a:solidFill>
              <a:schemeClr val="tx1"/>
            </a:solidFill>
          </a:ln>
        </p:spPr>
        <p:txBody>
          <a:bodyPr vert="horz" lIns="91440" tIns="45720" rIns="91440" bIns="45720" rtlCol="0" anchor="t">
            <a:normAutofit/>
          </a:bodyPr>
          <a:lstStyle/>
          <a:p>
            <a:pPr marL="0" indent="0">
              <a:buNone/>
            </a:pPr>
            <a:r>
              <a:rPr lang="en-GB" sz="1300" dirty="0"/>
              <a:t>Introduction.</a:t>
            </a:r>
          </a:p>
          <a:p>
            <a:pPr marL="0" indent="0">
              <a:buNone/>
            </a:pPr>
            <a:r>
              <a:rPr lang="en-GB" sz="1300" dirty="0"/>
              <a:t>Include your short headline which introduces the exhibition.</a:t>
            </a:r>
          </a:p>
          <a:p>
            <a:pPr marL="0" indent="0">
              <a:buNone/>
            </a:pPr>
            <a:r>
              <a:rPr lang="en-GB" sz="1300" dirty="0"/>
              <a:t>Then introduce the image (right) you have chosen as a key image.</a:t>
            </a:r>
          </a:p>
          <a:p>
            <a:pPr marL="0" indent="0">
              <a:buNone/>
            </a:pPr>
            <a:r>
              <a:rPr lang="en-GB" sz="1300" dirty="0"/>
              <a:t>Analyse it’s content composition and contexts and discuss what it represents about the exhibition as a whole.</a:t>
            </a:r>
          </a:p>
          <a:p>
            <a:pPr marL="0" indent="0">
              <a:buNone/>
            </a:pPr>
            <a:r>
              <a:rPr lang="en-GB" sz="1300" dirty="0"/>
              <a:t>Examples: Is it powerful, surprising or poignant? Does it showcase a talent or a new viewpoint. </a:t>
            </a:r>
          </a:p>
          <a:p>
            <a:pPr marL="0" indent="0">
              <a:buNone/>
            </a:pPr>
            <a:endParaRPr lang="en-GB" sz="1300" dirty="0"/>
          </a:p>
          <a:p>
            <a:pPr marL="0" indent="0">
              <a:buNone/>
            </a:pPr>
            <a:r>
              <a:rPr lang="en-GB" sz="1300" dirty="0"/>
              <a:t>My review focuses on the way that the industrial revolution changed the landscape of wales and the ways that these stages have been shown within the art displayed in the Museum. I think this piece shows the whole soul of the art that was shown, it shows the calm that was disturbed, the powerful flashing lights, the smoke and steam spreading through the sky, to what will eventually be abandoned. </a:t>
            </a:r>
          </a:p>
        </p:txBody>
      </p:sp>
      <p:pic>
        <p:nvPicPr>
          <p:cNvPr id="6" name="Picture 2" descr="ATTRIBUTED TO JOHN PETHERICK (BRITISH 1788-1861), LORD BUTE'S IRONWORKS,  RHYMNEY, SOUTH WALES">
            <a:extLst>
              <a:ext uri="{FF2B5EF4-FFF2-40B4-BE49-F238E27FC236}">
                <a16:creationId xmlns:a16="http://schemas.microsoft.com/office/drawing/2014/main" id="{A4C7C197-5A7C-9F47-7146-C16F193E5D24}"/>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6096000" y="1321301"/>
            <a:ext cx="5501640" cy="4065529"/>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1133161626"/>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D8E6FED6-8E73-DA4F-EFC2-9EFFFEE89DA7}"/>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A0A7C428-04CA-8E16-FBA0-FB706692EA8C}"/>
              </a:ext>
            </a:extLst>
          </p:cNvPr>
          <p:cNvSpPr>
            <a:spLocks noGrp="1"/>
          </p:cNvSpPr>
          <p:nvPr>
            <p:ph type="title"/>
          </p:nvPr>
        </p:nvSpPr>
        <p:spPr>
          <a:xfrm>
            <a:off x="-239" y="1495"/>
            <a:ext cx="10427507" cy="1325563"/>
          </a:xfrm>
        </p:spPr>
        <p:txBody>
          <a:bodyPr>
            <a:normAutofit/>
          </a:bodyPr>
          <a:lstStyle/>
          <a:p>
            <a:r>
              <a:rPr lang="en-GB" sz="4000" dirty="0">
                <a:solidFill>
                  <a:srgbClr val="FF0000"/>
                </a:solidFill>
                <a:latin typeface="Futura"/>
              </a:rPr>
              <a:t>PROJECT 1 – unknown, 1920-1930. Llew E. Morgan</a:t>
            </a:r>
          </a:p>
        </p:txBody>
      </p:sp>
      <p:sp>
        <p:nvSpPr>
          <p:cNvPr id="3" name="Content Placeholder 2">
            <a:extLst>
              <a:ext uri="{FF2B5EF4-FFF2-40B4-BE49-F238E27FC236}">
                <a16:creationId xmlns:a16="http://schemas.microsoft.com/office/drawing/2014/main" id="{119241CD-FAE8-45F2-5269-08C93409E5D2}"/>
              </a:ext>
            </a:extLst>
          </p:cNvPr>
          <p:cNvSpPr>
            <a:spLocks noGrp="1"/>
          </p:cNvSpPr>
          <p:nvPr>
            <p:ph idx="1"/>
          </p:nvPr>
        </p:nvSpPr>
        <p:spPr>
          <a:xfrm>
            <a:off x="301752" y="1554168"/>
            <a:ext cx="5501640" cy="4919783"/>
          </a:xfrm>
          <a:ln>
            <a:solidFill>
              <a:schemeClr val="tx1"/>
            </a:solidFill>
          </a:ln>
        </p:spPr>
        <p:txBody>
          <a:bodyPr vert="horz" lIns="91440" tIns="45720" rIns="91440" bIns="45720" rtlCol="0" anchor="t">
            <a:normAutofit/>
          </a:bodyPr>
          <a:lstStyle/>
          <a:p>
            <a:pPr marL="0" indent="0">
              <a:buNone/>
            </a:pPr>
            <a:r>
              <a:rPr lang="en-GB" sz="1300" dirty="0"/>
              <a:t>This is a photograph taken of a small calm walkway with trees arching over the path. It shows how the valleys looked in Wales before the industrial revolution. It is a stark contrast to how bright and loud the depictions of the factories and how they intrude on the land. The work is shown individually with a think frame around the photograph.</a:t>
            </a:r>
          </a:p>
        </p:txBody>
      </p:sp>
      <p:pic>
        <p:nvPicPr>
          <p:cNvPr id="6" name="Picture 5" descr="A picture in a frame&#10;&#10;Description automatically generated">
            <a:extLst>
              <a:ext uri="{FF2B5EF4-FFF2-40B4-BE49-F238E27FC236}">
                <a16:creationId xmlns:a16="http://schemas.microsoft.com/office/drawing/2014/main" id="{A71B2D6E-C1D3-695F-5AC4-A411D9914BEC}"/>
              </a:ext>
            </a:extLst>
          </p:cNvPr>
          <p:cNvPicPr>
            <a:picLocks noChangeAspect="1"/>
          </p:cNvPicPr>
          <p:nvPr/>
        </p:nvPicPr>
        <p:blipFill>
          <a:blip r:embed="rId2"/>
          <a:stretch>
            <a:fillRect/>
          </a:stretch>
        </p:blipFill>
        <p:spPr>
          <a:xfrm>
            <a:off x="7246269" y="1809433"/>
            <a:ext cx="3327400" cy="4114800"/>
          </a:xfrm>
          <a:prstGeom prst="rect">
            <a:avLst/>
          </a:prstGeom>
        </p:spPr>
      </p:pic>
    </p:spTree>
    <p:extLst>
      <p:ext uri="{BB962C8B-B14F-4D97-AF65-F5344CB8AC3E}">
        <p14:creationId xmlns:p14="http://schemas.microsoft.com/office/powerpoint/2010/main" val="659864017"/>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D8E6FED6-8E73-DA4F-EFC2-9EFFFEE89DA7}"/>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A0A7C428-04CA-8E16-FBA0-FB706692EA8C}"/>
              </a:ext>
            </a:extLst>
          </p:cNvPr>
          <p:cNvSpPr>
            <a:spLocks noGrp="1"/>
          </p:cNvSpPr>
          <p:nvPr>
            <p:ph type="title"/>
          </p:nvPr>
        </p:nvSpPr>
        <p:spPr>
          <a:xfrm>
            <a:off x="182105" y="0"/>
            <a:ext cx="12009895" cy="1325563"/>
          </a:xfrm>
        </p:spPr>
        <p:txBody>
          <a:bodyPr>
            <a:normAutofit/>
          </a:bodyPr>
          <a:lstStyle/>
          <a:p>
            <a:r>
              <a:rPr lang="en-GB" sz="4000" dirty="0">
                <a:solidFill>
                  <a:srgbClr val="FF0000"/>
                </a:solidFill>
                <a:latin typeface="Futura" pitchFamily="50" charset="0"/>
              </a:rPr>
              <a:t>No.2 Furnace, Rhymney, 1830. John Petherick.</a:t>
            </a:r>
          </a:p>
        </p:txBody>
      </p:sp>
      <p:sp>
        <p:nvSpPr>
          <p:cNvPr id="3" name="Content Placeholder 2">
            <a:extLst>
              <a:ext uri="{FF2B5EF4-FFF2-40B4-BE49-F238E27FC236}">
                <a16:creationId xmlns:a16="http://schemas.microsoft.com/office/drawing/2014/main" id="{119241CD-FAE8-45F2-5269-08C93409E5D2}"/>
              </a:ext>
            </a:extLst>
          </p:cNvPr>
          <p:cNvSpPr>
            <a:spLocks noGrp="1"/>
          </p:cNvSpPr>
          <p:nvPr>
            <p:ph idx="1"/>
          </p:nvPr>
        </p:nvSpPr>
        <p:spPr>
          <a:xfrm>
            <a:off x="301752" y="1016006"/>
            <a:ext cx="5501640" cy="5457945"/>
          </a:xfrm>
          <a:ln>
            <a:solidFill>
              <a:schemeClr val="tx1"/>
            </a:solidFill>
          </a:ln>
        </p:spPr>
        <p:txBody>
          <a:bodyPr vert="horz" lIns="91440" tIns="45720" rIns="91440" bIns="45720" rtlCol="0" anchor="t">
            <a:normAutofit/>
          </a:bodyPr>
          <a:lstStyle/>
          <a:p>
            <a:pPr marL="0" indent="0">
              <a:buNone/>
            </a:pPr>
            <a:r>
              <a:rPr lang="en-GB" sz="1300" dirty="0"/>
              <a:t>This is a painting that shows the peak of the industrial revolution, depicting a factory that glows brightly and is surrounded by the smoke and steam that it has created. Made from descriptions of tourists about the way that the spectacles of the newly made factories looked.</a:t>
            </a:r>
          </a:p>
          <a:p>
            <a:pPr marL="0" indent="0">
              <a:buNone/>
            </a:pPr>
            <a:r>
              <a:rPr lang="en-GB" sz="1300" dirty="0"/>
              <a:t>The painting depicts a factory that is within a Welsh valley field, with an angry sky that is dark and dingy darkening the scene below it, enhancing the shine that comes from within the industrial buildings. There is a dark path that vanishes into the dark of the painting</a:t>
            </a:r>
          </a:p>
          <a:p>
            <a:pPr marL="0" indent="0">
              <a:buNone/>
            </a:pPr>
            <a:r>
              <a:rPr lang="en-GB" sz="1300" dirty="0"/>
              <a:t>The work was displayed in a large frame with a boarder to give space for the painting, giving it room to breathe but also giving emphasis on the intensity of the colours and lights that are highlighted within. The display was further removed from other images, being close to the other in the same collection, helping the painting be able to be viewed without distraction.</a:t>
            </a:r>
          </a:p>
        </p:txBody>
      </p:sp>
      <p:pic>
        <p:nvPicPr>
          <p:cNvPr id="1026" name="Picture 2" descr="ATTRIBUTED TO JOHN PETHERICK (BRITISH 1788-1861), LORD BUTE'S IRONWORKS,  RHYMNEY, SOUTH WALES">
            <a:extLst>
              <a:ext uri="{FF2B5EF4-FFF2-40B4-BE49-F238E27FC236}">
                <a16:creationId xmlns:a16="http://schemas.microsoft.com/office/drawing/2014/main" id="{37B70D0F-69C7-434C-95D8-09F797104637}"/>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6096000" y="1321301"/>
            <a:ext cx="5501640" cy="4065529"/>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3663119536"/>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4AD0D6D3-92B3-3994-2871-4983E8C2FD69}"/>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DC9746DB-FE97-0B44-3A88-708ED8877898}"/>
              </a:ext>
            </a:extLst>
          </p:cNvPr>
          <p:cNvSpPr>
            <a:spLocks noGrp="1"/>
          </p:cNvSpPr>
          <p:nvPr>
            <p:ph type="title"/>
          </p:nvPr>
        </p:nvSpPr>
        <p:spPr>
          <a:xfrm>
            <a:off x="182105" y="246322"/>
            <a:ext cx="12892857" cy="1325563"/>
          </a:xfrm>
        </p:spPr>
        <p:txBody>
          <a:bodyPr>
            <a:normAutofit/>
          </a:bodyPr>
          <a:lstStyle/>
          <a:p>
            <a:r>
              <a:rPr lang="en-GB" sz="4000" dirty="0">
                <a:solidFill>
                  <a:srgbClr val="FF0000"/>
                </a:solidFill>
                <a:latin typeface="Futura"/>
              </a:rPr>
              <a:t>PROJECT 3 – Concrete Forms, 2012-2014. James Milne.</a:t>
            </a:r>
          </a:p>
        </p:txBody>
      </p:sp>
      <p:sp>
        <p:nvSpPr>
          <p:cNvPr id="3" name="Content Placeholder 2">
            <a:extLst>
              <a:ext uri="{FF2B5EF4-FFF2-40B4-BE49-F238E27FC236}">
                <a16:creationId xmlns:a16="http://schemas.microsoft.com/office/drawing/2014/main" id="{49EF864B-7378-0D30-0CA5-C602555BE25B}"/>
              </a:ext>
            </a:extLst>
          </p:cNvPr>
          <p:cNvSpPr>
            <a:spLocks noGrp="1"/>
          </p:cNvSpPr>
          <p:nvPr>
            <p:ph idx="1"/>
          </p:nvPr>
        </p:nvSpPr>
        <p:spPr>
          <a:xfrm>
            <a:off x="301752" y="1946832"/>
            <a:ext cx="5501640" cy="4527119"/>
          </a:xfrm>
          <a:ln>
            <a:solidFill>
              <a:schemeClr val="tx1"/>
            </a:solidFill>
          </a:ln>
        </p:spPr>
        <p:txBody>
          <a:bodyPr vert="horz" lIns="91440" tIns="45720" rIns="91440" bIns="45720" rtlCol="0" anchor="t">
            <a:normAutofit/>
          </a:bodyPr>
          <a:lstStyle/>
          <a:p>
            <a:pPr marL="0" indent="0">
              <a:buNone/>
            </a:pPr>
            <a:r>
              <a:rPr lang="en-GB" sz="1300" dirty="0"/>
              <a:t>This is a photograph which shows an empty coal bunker in present-day and what was left behind. The building, old and forgotten with stains of wear streaking down the side, now blending in with the trees that it used to tower over. The sharp architecture stabbing into the skyline to no answer, withering away.</a:t>
            </a:r>
            <a:endParaRPr lang="en-US" dirty="0"/>
          </a:p>
        </p:txBody>
      </p:sp>
      <p:pic>
        <p:nvPicPr>
          <p:cNvPr id="4" name="Picture 3" descr="A picture of a building in a white frame&#10;&#10;Description automatically generated">
            <a:extLst>
              <a:ext uri="{FF2B5EF4-FFF2-40B4-BE49-F238E27FC236}">
                <a16:creationId xmlns:a16="http://schemas.microsoft.com/office/drawing/2014/main" id="{4D601F19-4E3F-1857-0C28-91DF3652858D}"/>
              </a:ext>
            </a:extLst>
          </p:cNvPr>
          <p:cNvPicPr>
            <a:picLocks noChangeAspect="1"/>
          </p:cNvPicPr>
          <p:nvPr/>
        </p:nvPicPr>
        <p:blipFill>
          <a:blip r:embed="rId2"/>
          <a:srcRect l="20479" t="21360" r="14766" b="26326"/>
          <a:stretch/>
        </p:blipFill>
        <p:spPr>
          <a:xfrm rot="240000">
            <a:off x="6887558" y="2208724"/>
            <a:ext cx="3942924" cy="2744453"/>
          </a:xfrm>
          <a:prstGeom prst="rect">
            <a:avLst/>
          </a:prstGeom>
        </p:spPr>
      </p:pic>
    </p:spTree>
    <p:extLst>
      <p:ext uri="{BB962C8B-B14F-4D97-AF65-F5344CB8AC3E}">
        <p14:creationId xmlns:p14="http://schemas.microsoft.com/office/powerpoint/2010/main" val="2596043330"/>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3B6BA115-3899-C988-BE8F-66223563DA8D}"/>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DD35B087-6881-C69E-E3F7-8E9D58DA3967}"/>
              </a:ext>
            </a:extLst>
          </p:cNvPr>
          <p:cNvSpPr>
            <a:spLocks noGrp="1"/>
          </p:cNvSpPr>
          <p:nvPr>
            <p:ph type="title"/>
          </p:nvPr>
        </p:nvSpPr>
        <p:spPr>
          <a:xfrm>
            <a:off x="182105" y="86621"/>
            <a:ext cx="10515600" cy="1325563"/>
          </a:xfrm>
        </p:spPr>
        <p:txBody>
          <a:bodyPr>
            <a:normAutofit/>
          </a:bodyPr>
          <a:lstStyle/>
          <a:p>
            <a:r>
              <a:rPr lang="en-GB" sz="4000" dirty="0">
                <a:latin typeface="Futura" pitchFamily="50" charset="0"/>
              </a:rPr>
              <a:t>CONCLUSION</a:t>
            </a:r>
          </a:p>
        </p:txBody>
      </p:sp>
      <p:sp>
        <p:nvSpPr>
          <p:cNvPr id="3" name="Content Placeholder 2">
            <a:extLst>
              <a:ext uri="{FF2B5EF4-FFF2-40B4-BE49-F238E27FC236}">
                <a16:creationId xmlns:a16="http://schemas.microsoft.com/office/drawing/2014/main" id="{84A33BCE-D314-0DCD-0CFA-3C845C45D025}"/>
              </a:ext>
            </a:extLst>
          </p:cNvPr>
          <p:cNvSpPr>
            <a:spLocks noGrp="1"/>
          </p:cNvSpPr>
          <p:nvPr>
            <p:ph idx="1"/>
          </p:nvPr>
        </p:nvSpPr>
        <p:spPr>
          <a:xfrm>
            <a:off x="301752" y="1016006"/>
            <a:ext cx="5501640" cy="5457945"/>
          </a:xfrm>
          <a:ln>
            <a:solidFill>
              <a:schemeClr val="tx1"/>
            </a:solidFill>
          </a:ln>
        </p:spPr>
        <p:txBody>
          <a:bodyPr vert="horz" lIns="91440" tIns="45720" rIns="91440" bIns="45720" rtlCol="0" anchor="t">
            <a:normAutofit/>
          </a:bodyPr>
          <a:lstStyle/>
          <a:p>
            <a:pPr marL="0" indent="0">
              <a:buNone/>
            </a:pPr>
            <a:r>
              <a:rPr lang="en-GB" sz="1300" dirty="0"/>
              <a:t>In conclusion, all of these images represent different time periods of the Welsh valleys, from the calm peaceful walkways to the beaming factories and finally how they left their mark with forgotten arcature. The way that it was all displayed in the museum was breathtaking, these pieces captured my attention fully while I was there, the way the environment felt with the smell of paints surrounding you really makes you appreciate the effort and though that goes into each piece of art that is displayed there.</a:t>
            </a:r>
            <a:endParaRPr lang="en-US" dirty="0"/>
          </a:p>
        </p:txBody>
      </p:sp>
      <p:pic>
        <p:nvPicPr>
          <p:cNvPr id="4" name="Picture 3" descr="A framed painting on a green wall&#10;&#10;AI-generated content may be incorrect.">
            <a:extLst>
              <a:ext uri="{FF2B5EF4-FFF2-40B4-BE49-F238E27FC236}">
                <a16:creationId xmlns:a16="http://schemas.microsoft.com/office/drawing/2014/main" id="{0E216DBE-94D1-9AD7-C2A7-254CBAF440C3}"/>
              </a:ext>
            </a:extLst>
          </p:cNvPr>
          <p:cNvPicPr>
            <a:picLocks noChangeAspect="1"/>
          </p:cNvPicPr>
          <p:nvPr/>
        </p:nvPicPr>
        <p:blipFill>
          <a:blip r:embed="rId2"/>
          <a:stretch>
            <a:fillRect/>
          </a:stretch>
        </p:blipFill>
        <p:spPr>
          <a:xfrm>
            <a:off x="7165506" y="1301710"/>
            <a:ext cx="3903785" cy="4114800"/>
          </a:xfrm>
          <a:prstGeom prst="rect">
            <a:avLst/>
          </a:prstGeom>
        </p:spPr>
      </p:pic>
    </p:spTree>
    <p:extLst>
      <p:ext uri="{BB962C8B-B14F-4D97-AF65-F5344CB8AC3E}">
        <p14:creationId xmlns:p14="http://schemas.microsoft.com/office/powerpoint/2010/main" val="86844334"/>
      </p:ext>
    </p:extLst>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a:majorFont>
        <a:latin typeface="Aptos Display" panose="02110004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panose="0211000402020202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mso-contentType ?>
<FormTemplates xmlns="http://schemas.microsoft.com/sharepoint/v3/contenttype/forms">
  <Display>DocumentLibraryForm</Display>
  <Edit>DocumentLibraryForm</Edit>
  <New>DocumentLibraryForm</New>
</FormTemplates>
</file>

<file path=customXml/item2.xml><?xml version="1.0" encoding="utf-8"?>
<p:properties xmlns:p="http://schemas.microsoft.com/office/2006/metadata/properties" xmlns:xsi="http://www.w3.org/2001/XMLSchema-instance" xmlns:pc="http://schemas.microsoft.com/office/infopath/2007/PartnerControls">
  <documentManagement>
    <_activity xmlns="0085e1a2-9cbf-4b92-866b-21f3c89040b6" xsi:nil="true"/>
  </documentManagement>
</p:properties>
</file>

<file path=customXml/item3.xml><?xml version="1.0" encoding="utf-8"?>
<ct:contentTypeSchema xmlns:ct="http://schemas.microsoft.com/office/2006/metadata/contentType" xmlns:ma="http://schemas.microsoft.com/office/2006/metadata/properties/metaAttributes" ct:_="" ma:_="" ma:contentTypeName="Document" ma:contentTypeID="0x01010086E4C94D3791F742BF2CEB284273B86F" ma:contentTypeVersion="6" ma:contentTypeDescription="Create a new document." ma:contentTypeScope="" ma:versionID="2e96559cd6fd0530082404a3566cee13">
  <xsd:schema xmlns:xsd="http://www.w3.org/2001/XMLSchema" xmlns:xs="http://www.w3.org/2001/XMLSchema" xmlns:p="http://schemas.microsoft.com/office/2006/metadata/properties" xmlns:ns3="0085e1a2-9cbf-4b92-866b-21f3c89040b6" targetNamespace="http://schemas.microsoft.com/office/2006/metadata/properties" ma:root="true" ma:fieldsID="56e5ea200ed757289a4364cfd5eb28c5" ns3:_="">
    <xsd:import namespace="0085e1a2-9cbf-4b92-866b-21f3c89040b6"/>
    <xsd:element name="properties">
      <xsd:complexType>
        <xsd:sequence>
          <xsd:element name="documentManagement">
            <xsd:complexType>
              <xsd:all>
                <xsd:element ref="ns3:MediaServiceDateTaken" minOccurs="0"/>
                <xsd:element ref="ns3:MediaServiceMetadata" minOccurs="0"/>
                <xsd:element ref="ns3:MediaServiceFastMetadata" minOccurs="0"/>
                <xsd:element ref="ns3:MediaServiceSearchProperties" minOccurs="0"/>
                <xsd:element ref="ns3:MediaServiceObjectDetectorVersions" minOccurs="0"/>
                <xsd:element ref="ns3:_activity"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0085e1a2-9cbf-4b92-866b-21f3c89040b6" elementFormDefault="qualified">
    <xsd:import namespace="http://schemas.microsoft.com/office/2006/documentManagement/types"/>
    <xsd:import namespace="http://schemas.microsoft.com/office/infopath/2007/PartnerControls"/>
    <xsd:element name="MediaServiceDateTaken" ma:index="8" nillable="true" ma:displayName="MediaServiceDateTaken" ma:hidden="true" ma:indexed="true" ma:internalName="MediaServiceDateTaken" ma:readOnly="true">
      <xsd:simpleType>
        <xsd:restriction base="dms:Text"/>
      </xsd:simpleType>
    </xsd:element>
    <xsd:element name="MediaServiceMetadata" ma:index="9" nillable="true" ma:displayName="MediaServiceMetadata" ma:hidden="true" ma:internalName="MediaServiceMetadata" ma:readOnly="true">
      <xsd:simpleType>
        <xsd:restriction base="dms:Note"/>
      </xsd:simpleType>
    </xsd:element>
    <xsd:element name="MediaServiceFastMetadata" ma:index="10" nillable="true" ma:displayName="MediaServiceFastMetadata" ma:hidden="true" ma:internalName="MediaServiceFastMetadata" ma:readOnly="true">
      <xsd:simpleType>
        <xsd:restriction base="dms:Note"/>
      </xsd:simpleType>
    </xsd:element>
    <xsd:element name="MediaServiceSearchProperties" ma:index="11" nillable="true" ma:displayName="MediaServiceSearchProperties" ma:hidden="true" ma:internalName="MediaServiceSearchProperties" ma:readOnly="true">
      <xsd:simpleType>
        <xsd:restriction base="dms:Note"/>
      </xsd:simpleType>
    </xsd:element>
    <xsd:element name="MediaServiceObjectDetectorVersions" ma:index="12" nillable="true" ma:displayName="MediaServiceObjectDetectorVersions" ma:hidden="true" ma:indexed="true" ma:internalName="MediaServiceObjectDetectorVersions" ma:readOnly="true">
      <xsd:simpleType>
        <xsd:restriction base="dms:Text"/>
      </xsd:simpleType>
    </xsd:element>
    <xsd:element name="_activity" ma:index="13" nillable="true" ma:displayName="_activity" ma:hidden="true" ma:internalName="_activity">
      <xsd:simpleType>
        <xsd:restriction base="dms:Note"/>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Props1.xml><?xml version="1.0" encoding="utf-8"?>
<ds:datastoreItem xmlns:ds="http://schemas.openxmlformats.org/officeDocument/2006/customXml" ds:itemID="{4D0FE591-C614-4604-9E4E-A2C218E2FD18}">
  <ds:schemaRefs>
    <ds:schemaRef ds:uri="http://schemas.microsoft.com/sharepoint/v3/contenttype/forms"/>
  </ds:schemaRefs>
</ds:datastoreItem>
</file>

<file path=customXml/itemProps2.xml><?xml version="1.0" encoding="utf-8"?>
<ds:datastoreItem xmlns:ds="http://schemas.openxmlformats.org/officeDocument/2006/customXml" ds:itemID="{D38BD53D-F28C-4BE4-89E6-E2AD32E34E12}">
  <ds:schemaRefs>
    <ds:schemaRef ds:uri="http://schemas.microsoft.com/office/2006/metadata/properties"/>
    <ds:schemaRef ds:uri="http://www.w3.org/2000/xmlns/"/>
    <ds:schemaRef ds:uri="0085e1a2-9cbf-4b92-866b-21f3c89040b6"/>
    <ds:schemaRef ds:uri="http://www.w3.org/2001/XMLSchema-instance"/>
    <ds:schemaRef ds:uri="http://schemas.microsoft.com/office/infopath/2007/PartnerControls"/>
  </ds:schemaRefs>
</ds:datastoreItem>
</file>

<file path=customXml/itemProps3.xml><?xml version="1.0" encoding="utf-8"?>
<ds:datastoreItem xmlns:ds="http://schemas.openxmlformats.org/officeDocument/2006/customXml" ds:itemID="{72957721-0942-4BE7-85D5-622FCA81EA6E}">
  <ds:schemaRefs>
    <ds:schemaRef ds:uri="http://schemas.microsoft.com/office/2006/metadata/contentType"/>
    <ds:schemaRef ds:uri="http://schemas.microsoft.com/office/2006/metadata/properties/metaAttributes"/>
    <ds:schemaRef ds:uri="http://www.w3.org/2000/xmlns/"/>
    <ds:schemaRef ds:uri="http://www.w3.org/2001/XMLSchema"/>
    <ds:schemaRef ds:uri="0085e1a2-9cbf-4b92-866b-21f3c89040b6"/>
    <ds:schemaRef ds:uri="http://schemas.microsoft.com/office/2006/metadata/properties"/>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docProps/app.xml><?xml version="1.0" encoding="utf-8"?>
<Properties xmlns="http://schemas.openxmlformats.org/officeDocument/2006/extended-properties" xmlns:vt="http://schemas.openxmlformats.org/officeDocument/2006/docPropsVTypes">
  <TotalTime>1906</TotalTime>
  <Words>657</Words>
  <Application>Microsoft Office PowerPoint</Application>
  <PresentationFormat>Widescreen</PresentationFormat>
  <Paragraphs>53</Paragraphs>
  <Slides>7</Slides>
  <Notes>0</Notes>
  <HiddenSlides>0</HiddenSlides>
  <MMClips>0</MMClips>
  <ScaleCrop>false</ScaleCrop>
  <HeadingPairs>
    <vt:vector size="4" baseType="variant">
      <vt:variant>
        <vt:lpstr>Theme</vt:lpstr>
      </vt:variant>
      <vt:variant>
        <vt:i4>1</vt:i4>
      </vt:variant>
      <vt:variant>
        <vt:lpstr>Slide Titles</vt:lpstr>
      </vt:variant>
      <vt:variant>
        <vt:i4>7</vt:i4>
      </vt:variant>
    </vt:vector>
  </HeadingPairs>
  <TitlesOfParts>
    <vt:vector size="8" baseType="lpstr">
      <vt:lpstr>Office Theme</vt:lpstr>
      <vt:lpstr>TASK 2  EXHIBITION REVIEW</vt:lpstr>
      <vt:lpstr>EXHIBITION REVIEW OVERVIEW</vt:lpstr>
      <vt:lpstr>EXHIBITION REVIEW</vt:lpstr>
      <vt:lpstr>PROJECT 1 – unknown, 1920-1930. Llew E. Morgan</vt:lpstr>
      <vt:lpstr>No.2 Furnace, Rhymney, 1830. John Petherick.</vt:lpstr>
      <vt:lpstr>PROJECT 3 – Concrete Forms, 2012-2014. James Milne.</vt:lpstr>
      <vt:lpstr>CONCLUSION</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TASK 2  EXHIBITION REVIEW</dc:title>
  <dc:creator>Joe Coleman (0750363)</dc:creator>
  <cp:lastModifiedBy>Malachi Smith (2404141)</cp:lastModifiedBy>
  <cp:revision>163</cp:revision>
  <dcterms:created xsi:type="dcterms:W3CDTF">2024-09-17T10:29:53Z</dcterms:created>
  <dcterms:modified xsi:type="dcterms:W3CDTF">2025-01-07T14:52:48Z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0x01010086E4C94D3791F742BF2CEB284273B86F</vt:lpwstr>
  </property>
</Properties>
</file>