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
  </p:notesMasterIdLst>
  <p:handoutMasterIdLst>
    <p:handoutMasterId r:id="rId6"/>
  </p:handoutMasterIdLst>
  <p:sldIdLst>
    <p:sldId id="272" r:id="rId2"/>
    <p:sldId id="273" r:id="rId3"/>
    <p:sldId id="279" r:id="rId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6AAEAD-357C-4267-9942-05CB8385C6C1}" v="23" dt="2025-11-21T11:11:00.307"/>
  </p1510:revLst>
</p1510:revInfo>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9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90" d="100"/>
          <a:sy n="90" d="100"/>
        </p:scale>
        <p:origin x="285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microsoft.com/office/2016/11/relationships/changesInfo" Target="changesInfos/changesInfo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fiza Khanum" userId="9c0087d023d675fe" providerId="LiveId" clId="{836AAEAD-357C-4267-9942-05CB8385C6C1}"/>
    <pc:docChg chg="undo custSel delSld modSld">
      <pc:chgData name="Hafiza Khanum" userId="9c0087d023d675fe" providerId="LiveId" clId="{836AAEAD-357C-4267-9942-05CB8385C6C1}" dt="2025-11-21T11:14:51.381" v="243" actId="20577"/>
      <pc:docMkLst>
        <pc:docMk/>
      </pc:docMkLst>
      <pc:sldChg chg="addSp modSp mod">
        <pc:chgData name="Hafiza Khanum" userId="9c0087d023d675fe" providerId="LiveId" clId="{836AAEAD-357C-4267-9942-05CB8385C6C1}" dt="2025-11-21T11:14:51.381" v="243" actId="20577"/>
        <pc:sldMkLst>
          <pc:docMk/>
          <pc:sldMk cId="1508910272" sldId="273"/>
        </pc:sldMkLst>
        <pc:spChg chg="add mod">
          <ac:chgData name="Hafiza Khanum" userId="9c0087d023d675fe" providerId="LiveId" clId="{836AAEAD-357C-4267-9942-05CB8385C6C1}" dt="2025-11-21T11:06:25.952" v="201" actId="1076"/>
          <ac:spMkLst>
            <pc:docMk/>
            <pc:sldMk cId="1508910272" sldId="273"/>
            <ac:spMk id="2" creationId="{C9C4CE77-BDFD-A194-6A53-F6DC33F4DBA5}"/>
          </ac:spMkLst>
        </pc:spChg>
        <pc:spChg chg="add">
          <ac:chgData name="Hafiza Khanum" userId="9c0087d023d675fe" providerId="LiveId" clId="{836AAEAD-357C-4267-9942-05CB8385C6C1}" dt="2025-11-21T10:18:45.490" v="50"/>
          <ac:spMkLst>
            <pc:docMk/>
            <pc:sldMk cId="1508910272" sldId="273"/>
            <ac:spMk id="3" creationId="{6E59E24F-9430-3769-2D17-94C12EEE363F}"/>
          </ac:spMkLst>
        </pc:spChg>
        <pc:spChg chg="add">
          <ac:chgData name="Hafiza Khanum" userId="9c0087d023d675fe" providerId="LiveId" clId="{836AAEAD-357C-4267-9942-05CB8385C6C1}" dt="2025-11-21T10:21:40.637" v="59"/>
          <ac:spMkLst>
            <pc:docMk/>
            <pc:sldMk cId="1508910272" sldId="273"/>
            <ac:spMk id="4" creationId="{47E8805F-3A4D-915A-BFE6-709176C0A5BB}"/>
          </ac:spMkLst>
        </pc:spChg>
        <pc:spChg chg="mod">
          <ac:chgData name="Hafiza Khanum" userId="9c0087d023d675fe" providerId="LiveId" clId="{836AAEAD-357C-4267-9942-05CB8385C6C1}" dt="2025-11-20T21:58:52.844" v="3" actId="1076"/>
          <ac:spMkLst>
            <pc:docMk/>
            <pc:sldMk cId="1508910272" sldId="273"/>
            <ac:spMk id="5" creationId="{A3F3576C-5387-B782-3A81-AD34E1D5927F}"/>
          </ac:spMkLst>
        </pc:spChg>
        <pc:spChg chg="add mod">
          <ac:chgData name="Hafiza Khanum" userId="9c0087d023d675fe" providerId="LiveId" clId="{836AAEAD-357C-4267-9942-05CB8385C6C1}" dt="2025-11-21T10:58:17.033" v="140" actId="1076"/>
          <ac:spMkLst>
            <pc:docMk/>
            <pc:sldMk cId="1508910272" sldId="273"/>
            <ac:spMk id="7" creationId="{E23D475C-C5BA-FB92-0E02-404C97AB3E81}"/>
          </ac:spMkLst>
        </pc:spChg>
        <pc:spChg chg="add">
          <ac:chgData name="Hafiza Khanum" userId="9c0087d023d675fe" providerId="LiveId" clId="{836AAEAD-357C-4267-9942-05CB8385C6C1}" dt="2025-11-21T10:57:31.637" v="130"/>
          <ac:spMkLst>
            <pc:docMk/>
            <pc:sldMk cId="1508910272" sldId="273"/>
            <ac:spMk id="8" creationId="{5428C1BF-44D4-CD92-B33C-EE1F08A51ACA}"/>
          </ac:spMkLst>
        </pc:spChg>
        <pc:spChg chg="add mod">
          <ac:chgData name="Hafiza Khanum" userId="9c0087d023d675fe" providerId="LiveId" clId="{836AAEAD-357C-4267-9942-05CB8385C6C1}" dt="2025-11-21T11:05:43.084" v="194" actId="1076"/>
          <ac:spMkLst>
            <pc:docMk/>
            <pc:sldMk cId="1508910272" sldId="273"/>
            <ac:spMk id="9" creationId="{9365D666-F29B-BFFC-CF9D-749EC460FCF4}"/>
          </ac:spMkLst>
        </pc:spChg>
        <pc:spChg chg="mod">
          <ac:chgData name="Hafiza Khanum" userId="9c0087d023d675fe" providerId="LiveId" clId="{836AAEAD-357C-4267-9942-05CB8385C6C1}" dt="2025-11-21T10:54:36.709" v="121" actId="1076"/>
          <ac:spMkLst>
            <pc:docMk/>
            <pc:sldMk cId="1508910272" sldId="273"/>
            <ac:spMk id="12" creationId="{06C7BE00-AEF1-3094-0A3A-F0F30F75D24A}"/>
          </ac:spMkLst>
        </pc:spChg>
        <pc:spChg chg="mod">
          <ac:chgData name="Hafiza Khanum" userId="9c0087d023d675fe" providerId="LiveId" clId="{836AAEAD-357C-4267-9942-05CB8385C6C1}" dt="2025-11-21T11:14:51.381" v="243" actId="20577"/>
          <ac:spMkLst>
            <pc:docMk/>
            <pc:sldMk cId="1508910272" sldId="273"/>
            <ac:spMk id="16" creationId="{C6170EDD-E816-6C9C-2F7B-7706A2F139DF}"/>
          </ac:spMkLst>
        </pc:spChg>
        <pc:spChg chg="mod">
          <ac:chgData name="Hafiza Khanum" userId="9c0087d023d675fe" providerId="LiveId" clId="{836AAEAD-357C-4267-9942-05CB8385C6C1}" dt="2025-11-21T10:53:06.075" v="111" actId="1076"/>
          <ac:spMkLst>
            <pc:docMk/>
            <pc:sldMk cId="1508910272" sldId="273"/>
            <ac:spMk id="17" creationId="{B4BAF5B9-F3F9-BE49-B72D-83D6F12B4C56}"/>
          </ac:spMkLst>
        </pc:spChg>
        <pc:spChg chg="mod">
          <ac:chgData name="Hafiza Khanum" userId="9c0087d023d675fe" providerId="LiveId" clId="{836AAEAD-357C-4267-9942-05CB8385C6C1}" dt="2025-11-21T10:54:46" v="123" actId="1076"/>
          <ac:spMkLst>
            <pc:docMk/>
            <pc:sldMk cId="1508910272" sldId="273"/>
            <ac:spMk id="39" creationId="{15D6791C-6367-9CE3-F4B9-28AC62872732}"/>
          </ac:spMkLst>
        </pc:spChg>
        <pc:graphicFrameChg chg="mod">
          <ac:chgData name="Hafiza Khanum" userId="9c0087d023d675fe" providerId="LiveId" clId="{836AAEAD-357C-4267-9942-05CB8385C6C1}" dt="2025-11-21T10:54:53.926" v="124" actId="1076"/>
          <ac:graphicFrameMkLst>
            <pc:docMk/>
            <pc:sldMk cId="1508910272" sldId="273"/>
            <ac:graphicFrameMk id="20" creationId="{AB38EBD2-6E2F-60D4-2792-72CBA0401E08}"/>
          </ac:graphicFrameMkLst>
        </pc:graphicFrameChg>
        <pc:graphicFrameChg chg="mod">
          <ac:chgData name="Hafiza Khanum" userId="9c0087d023d675fe" providerId="LiveId" clId="{836AAEAD-357C-4267-9942-05CB8385C6C1}" dt="2025-11-21T10:55:01.764" v="125" actId="1076"/>
          <ac:graphicFrameMkLst>
            <pc:docMk/>
            <pc:sldMk cId="1508910272" sldId="273"/>
            <ac:graphicFrameMk id="32" creationId="{0CDE932D-A72D-DC0F-3B21-ACE592C213AD}"/>
          </ac:graphicFrameMkLst>
        </pc:graphicFrameChg>
        <pc:picChg chg="add mod">
          <ac:chgData name="Hafiza Khanum" userId="9c0087d023d675fe" providerId="LiveId" clId="{836AAEAD-357C-4267-9942-05CB8385C6C1}" dt="2025-11-21T10:55:25.205" v="128" actId="1076"/>
          <ac:picMkLst>
            <pc:docMk/>
            <pc:sldMk cId="1508910272" sldId="273"/>
            <ac:picMk id="6" creationId="{246E2D5C-CBC9-898B-8712-932FC29F0439}"/>
          </ac:picMkLst>
        </pc:picChg>
      </pc:sldChg>
      <pc:sldChg chg="addSp delSp modSp del mod">
        <pc:chgData name="Hafiza Khanum" userId="9c0087d023d675fe" providerId="LiveId" clId="{836AAEAD-357C-4267-9942-05CB8385C6C1}" dt="2025-11-21T11:06:37.549" v="202" actId="2696"/>
        <pc:sldMkLst>
          <pc:docMk/>
          <pc:sldMk cId="3339554045" sldId="274"/>
        </pc:sldMkLst>
        <pc:spChg chg="del mod">
          <ac:chgData name="Hafiza Khanum" userId="9c0087d023d675fe" providerId="LiveId" clId="{836AAEAD-357C-4267-9942-05CB8385C6C1}" dt="2025-11-21T10:50:17.879" v="91"/>
          <ac:spMkLst>
            <pc:docMk/>
            <pc:sldMk cId="3339554045" sldId="274"/>
            <ac:spMk id="2" creationId="{00000000-0000-0000-0000-000000000000}"/>
          </ac:spMkLst>
        </pc:spChg>
        <pc:graphicFrameChg chg="add mod modGraphic">
          <ac:chgData name="Hafiza Khanum" userId="9c0087d023d675fe" providerId="LiveId" clId="{836AAEAD-357C-4267-9942-05CB8385C6C1}" dt="2025-11-21T10:51:25.751" v="100" actId="14100"/>
          <ac:graphicFrameMkLst>
            <pc:docMk/>
            <pc:sldMk cId="3339554045" sldId="274"/>
            <ac:graphicFrameMk id="4" creationId="{9D4BE039-86A4-2F93-E0C7-95CAF7AEA1AC}"/>
          </ac:graphicFrameMkLst>
        </pc:graphicFrameChg>
      </pc:sldChg>
      <pc:sldChg chg="del">
        <pc:chgData name="Hafiza Khanum" userId="9c0087d023d675fe" providerId="LiveId" clId="{836AAEAD-357C-4267-9942-05CB8385C6C1}" dt="2025-11-21T11:06:40.004" v="203" actId="47"/>
        <pc:sldMkLst>
          <pc:docMk/>
          <pc:sldMk cId="115085417" sldId="275"/>
        </pc:sldMkLst>
      </pc:sldChg>
      <pc:sldChg chg="del">
        <pc:chgData name="Hafiza Khanum" userId="9c0087d023d675fe" providerId="LiveId" clId="{836AAEAD-357C-4267-9942-05CB8385C6C1}" dt="2025-11-21T11:06:40.933" v="204" actId="47"/>
        <pc:sldMkLst>
          <pc:docMk/>
          <pc:sldMk cId="3252008090" sldId="276"/>
        </pc:sldMkLst>
      </pc:sldChg>
      <pc:sldChg chg="del">
        <pc:chgData name="Hafiza Khanum" userId="9c0087d023d675fe" providerId="LiveId" clId="{836AAEAD-357C-4267-9942-05CB8385C6C1}" dt="2025-11-21T11:06:41.744" v="205" actId="47"/>
        <pc:sldMkLst>
          <pc:docMk/>
          <pc:sldMk cId="1419453836" sldId="277"/>
        </pc:sldMkLst>
      </pc:sldChg>
      <pc:sldChg chg="del">
        <pc:chgData name="Hafiza Khanum" userId="9c0087d023d675fe" providerId="LiveId" clId="{836AAEAD-357C-4267-9942-05CB8385C6C1}" dt="2025-11-21T11:06:43.421" v="206" actId="47"/>
        <pc:sldMkLst>
          <pc:docMk/>
          <pc:sldMk cId="2054880847" sldId="278"/>
        </pc:sldMkLst>
      </pc:sldChg>
      <pc:sldChg chg="modSp mod">
        <pc:chgData name="Hafiza Khanum" userId="9c0087d023d675fe" providerId="LiveId" clId="{836AAEAD-357C-4267-9942-05CB8385C6C1}" dt="2025-11-21T11:11:29.682" v="223" actId="255"/>
        <pc:sldMkLst>
          <pc:docMk/>
          <pc:sldMk cId="112606551" sldId="279"/>
        </pc:sldMkLst>
        <pc:spChg chg="mod">
          <ac:chgData name="Hafiza Khanum" userId="9c0087d023d675fe" providerId="LiveId" clId="{836AAEAD-357C-4267-9942-05CB8385C6C1}" dt="2025-11-21T11:11:29.682" v="223" actId="255"/>
          <ac:spMkLst>
            <pc:docMk/>
            <pc:sldMk cId="112606551" sldId="279"/>
            <ac:spMk id="2" creationId="{00000000-0000-0000-0000-000000000000}"/>
          </ac:spMkLst>
        </pc:spChg>
        <pc:spChg chg="mod">
          <ac:chgData name="Hafiza Khanum" userId="9c0087d023d675fe" providerId="LiveId" clId="{836AAEAD-357C-4267-9942-05CB8385C6C1}" dt="2025-11-21T11:06:56.421" v="217" actId="2711"/>
          <ac:spMkLst>
            <pc:docMk/>
            <pc:sldMk cId="112606551" sldId="279"/>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sz="1200" dirty="0">
                <a:solidFill>
                  <a:schemeClr val="tx1"/>
                </a:solidFill>
                <a:latin typeface="Arial" panose="020B0604020202020204" pitchFamily="34" charset="0"/>
                <a:cs typeface="Arial" panose="020B0604020202020204" pitchFamily="34" charset="0"/>
              </a:rPr>
              <a:t>Apple’s R&amp;D spending (2015–2024).</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Apple’s R&amp;D spending (2015–2024).</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40B-4AFF-B7A8-40D4475B92D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40B-4AFF-B7A8-40D4475B92D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F40B-4AFF-B7A8-40D4475B92D2}"/>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F40B-4AFF-B7A8-40D4475B92D2}"/>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numRef>
              <c:f>Sheet1!$A$2:$A$5</c:f>
              <c:numCache>
                <c:formatCode>General</c:formatCode>
                <c:ptCount val="4"/>
                <c:pt idx="0">
                  <c:v>2015</c:v>
                </c:pt>
                <c:pt idx="1">
                  <c:v>2020</c:v>
                </c:pt>
                <c:pt idx="2">
                  <c:v>2024</c:v>
                </c:pt>
              </c:numCache>
            </c:numRef>
          </c:cat>
          <c:val>
            <c:numRef>
              <c:f>Sheet1!$B$2:$B$5</c:f>
              <c:numCache>
                <c:formatCode>General</c:formatCode>
                <c:ptCount val="4"/>
                <c:pt idx="0">
                  <c:v>18.2</c:v>
                </c:pt>
                <c:pt idx="1">
                  <c:v>32.700000000000003</c:v>
                </c:pt>
                <c:pt idx="2">
                  <c:v>49.1</c:v>
                </c:pt>
              </c:numCache>
            </c:numRef>
          </c:val>
          <c:extLst>
            <c:ext xmlns:c16="http://schemas.microsoft.com/office/drawing/2014/chart" uri="{C3380CC4-5D6E-409C-BE32-E72D297353CC}">
              <c16:uniqueId val="{00000000-EB98-4C95-8099-B8815FF67DC1}"/>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8"/>
    </mc:Choice>
    <mc:Fallback>
      <c:style val="8"/>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sz="1200" dirty="0">
                <a:solidFill>
                  <a:schemeClr val="tx1"/>
                </a:solidFill>
                <a:latin typeface="Arial" panose="020B0604020202020204" pitchFamily="34" charset="0"/>
                <a:cs typeface="Arial" panose="020B0604020202020204" pitchFamily="34" charset="0"/>
              </a:rPr>
              <a:t>Customer Satisfaction Trend (%)</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Customer Satisfaction Trend (%)</c:v>
                </c:pt>
              </c:strCache>
            </c:strRef>
          </c:tx>
          <c:dPt>
            <c:idx val="0"/>
            <c:bubble3D val="0"/>
            <c:spPr>
              <a:solidFill>
                <a:schemeClr val="accent6">
                  <a:tint val="58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1-988C-4DF0-BC89-359A95CE7525}"/>
              </c:ext>
            </c:extLst>
          </c:dPt>
          <c:dPt>
            <c:idx val="1"/>
            <c:bubble3D val="0"/>
            <c:spPr>
              <a:solidFill>
                <a:schemeClr val="accent6">
                  <a:tint val="86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3-988C-4DF0-BC89-359A95CE7525}"/>
              </c:ext>
            </c:extLst>
          </c:dPt>
          <c:dPt>
            <c:idx val="2"/>
            <c:bubble3D val="0"/>
            <c:spPr>
              <a:solidFill>
                <a:schemeClr val="accent6">
                  <a:shade val="86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5-988C-4DF0-BC89-359A95CE7525}"/>
              </c:ext>
            </c:extLst>
          </c:dPt>
          <c:dPt>
            <c:idx val="3"/>
            <c:bubble3D val="0"/>
            <c:spPr>
              <a:solidFill>
                <a:schemeClr val="accent6">
                  <a:shade val="58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7-988C-4DF0-BC89-359A95CE7525}"/>
              </c:ext>
            </c:extLst>
          </c:dPt>
          <c:cat>
            <c:numRef>
              <c:f>Sheet1!$A$2:$A$5</c:f>
              <c:numCache>
                <c:formatCode>General</c:formatCode>
                <c:ptCount val="4"/>
                <c:pt idx="0">
                  <c:v>2019</c:v>
                </c:pt>
                <c:pt idx="1">
                  <c:v>2021</c:v>
                </c:pt>
                <c:pt idx="2">
                  <c:v>2023</c:v>
                </c:pt>
              </c:numCache>
            </c:numRef>
          </c:cat>
          <c:val>
            <c:numRef>
              <c:f>Sheet1!$B$2:$B$5</c:f>
              <c:numCache>
                <c:formatCode>General</c:formatCode>
                <c:ptCount val="4"/>
                <c:pt idx="0">
                  <c:v>82</c:v>
                </c:pt>
                <c:pt idx="1">
                  <c:v>81</c:v>
                </c:pt>
                <c:pt idx="2">
                  <c:v>80</c:v>
                </c:pt>
              </c:numCache>
            </c:numRef>
          </c:val>
          <c:extLst>
            <c:ext xmlns:c16="http://schemas.microsoft.com/office/drawing/2014/chart" uri="{C3380CC4-5D6E-409C-BE32-E72D297353CC}">
              <c16:uniqueId val="{00000000-2837-423E-9EAA-4E1E8B5AB110}"/>
            </c:ext>
          </c:extLst>
        </c:ser>
        <c:dLbls>
          <c:showLegendKey val="0"/>
          <c:showVal val="0"/>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Reversed" id="26">
  <a:schemeClr val="accent6"/>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6CD02F-CDCF-4979-B982-AA83B8D8A169}" type="datetime1">
              <a:rPr lang="en-GB" smtClean="0"/>
              <a:t>20/11/2025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799703-1286-42A2-8339-FCFA0AAF1330}" type="slidenum">
              <a:rPr lang="en-GB" smtClean="0"/>
              <a:t>‹#›</a:t>
            </a:fld>
            <a:endParaRPr lang="en-GB" dirty="0"/>
          </a:p>
        </p:txBody>
      </p:sp>
    </p:spTree>
    <p:extLst>
      <p:ext uri="{BB962C8B-B14F-4D97-AF65-F5344CB8AC3E}">
        <p14:creationId xmlns:p14="http://schemas.microsoft.com/office/powerpoint/2010/main" val="49842395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3C57F86-7EAE-4D53-A6DA-066AD55ACDD6}" type="datetime1">
              <a:rPr lang="en-GB" noProof="0" smtClean="0"/>
              <a:t>20/11/2025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93B0CF2-7F87-4E02-A248-870047730F99}" type="slidenum">
              <a:rPr lang="en-GB" noProof="0" smtClean="0"/>
              <a:t>‹#›</a:t>
            </a:fld>
            <a:endParaRPr lang="en-GB" noProof="0" dirty="0"/>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893B0CF2-7F87-4E02-A248-870047730F99}" type="slidenum">
              <a:rPr lang="en-GB" smtClean="0"/>
              <a:t>1</a:t>
            </a:fld>
            <a:endParaRPr lang="en-GB" dirty="0"/>
          </a:p>
        </p:txBody>
      </p:sp>
    </p:spTree>
    <p:extLst>
      <p:ext uri="{BB962C8B-B14F-4D97-AF65-F5344CB8AC3E}">
        <p14:creationId xmlns:p14="http://schemas.microsoft.com/office/powerpoint/2010/main" val="1495133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2</a:t>
            </a:fld>
            <a:endParaRPr lang="en-GB" dirty="0"/>
          </a:p>
        </p:txBody>
      </p:sp>
    </p:spTree>
    <p:extLst>
      <p:ext uri="{BB962C8B-B14F-4D97-AF65-F5344CB8AC3E}">
        <p14:creationId xmlns:p14="http://schemas.microsoft.com/office/powerpoint/2010/main" val="84760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3</a:t>
            </a:fld>
            <a:endParaRPr lang="en-GB" dirty="0"/>
          </a:p>
        </p:txBody>
      </p:sp>
    </p:spTree>
    <p:extLst>
      <p:ext uri="{BB962C8B-B14F-4D97-AF65-F5344CB8AC3E}">
        <p14:creationId xmlns:p14="http://schemas.microsoft.com/office/powerpoint/2010/main" val="1140720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rtl="0"/>
              <a:endParaRPr lang="en-GB" noProof="0" dirty="0"/>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rtlCol="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pPr rtl="0"/>
            <a:r>
              <a:rPr lang="en-GB" noProof="0"/>
              <a:t>Click to edit Master title style</a:t>
            </a:r>
            <a:endParaRPr kumimoji="0" lang="en-GB" noProof="0" dirty="0"/>
          </a:p>
        </p:txBody>
      </p:sp>
      <p:sp>
        <p:nvSpPr>
          <p:cNvPr id="17" name="Subtitle 16"/>
          <p:cNvSpPr>
            <a:spLocks noGrp="1"/>
          </p:cNvSpPr>
          <p:nvPr>
            <p:ph type="subTitle" idx="1"/>
          </p:nvPr>
        </p:nvSpPr>
        <p:spPr>
          <a:xfrm>
            <a:off x="711200" y="3228536"/>
            <a:ext cx="10472928" cy="1752600"/>
          </a:xfrm>
        </p:spPr>
        <p:txBody>
          <a:bodyPr lIns="0" rIns="18288" rtlCol="0"/>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kumimoji="0" lang="en-GB" noProof="0" dirty="0"/>
          </a:p>
        </p:txBody>
      </p:sp>
      <p:sp>
        <p:nvSpPr>
          <p:cNvPr id="30" name="Date Placeholder 29"/>
          <p:cNvSpPr>
            <a:spLocks noGrp="1"/>
          </p:cNvSpPr>
          <p:nvPr>
            <p:ph type="dt" sz="half" idx="10"/>
          </p:nvPr>
        </p:nvSpPr>
        <p:spPr/>
        <p:txBody>
          <a:bodyPr rtlCol="0"/>
          <a:lstStyle/>
          <a:p>
            <a:pPr rtl="0"/>
            <a:fld id="{23BEFF46-B43A-4F92-A3FA-F4C4482D4BB8}" type="datetime1">
              <a:rPr lang="en-GB" noProof="0" smtClean="0"/>
              <a:t>20/11/2025</a:t>
            </a:fld>
            <a:endParaRPr lang="en-GB" noProof="0" dirty="0"/>
          </a:p>
        </p:txBody>
      </p:sp>
      <p:sp>
        <p:nvSpPr>
          <p:cNvPr id="19" name="Footer Placeholder 18"/>
          <p:cNvSpPr>
            <a:spLocks noGrp="1"/>
          </p:cNvSpPr>
          <p:nvPr>
            <p:ph type="ftr" sz="quarter" idx="11"/>
          </p:nvPr>
        </p:nvSpPr>
        <p:spPr/>
        <p:txBody>
          <a:bodyPr rtlCol="0"/>
          <a:lstStyle/>
          <a:p>
            <a:pPr rtl="0"/>
            <a:r>
              <a:rPr lang="en-GB" noProof="0" dirty="0"/>
              <a:t>Add a footer</a:t>
            </a:r>
          </a:p>
        </p:txBody>
      </p:sp>
      <p:sp>
        <p:nvSpPr>
          <p:cNvPr id="27" name="Slide Number Placeholder 2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kumimoji="0" lang="en-GB" noProof="0" dirty="0"/>
          </a:p>
        </p:txBody>
      </p:sp>
      <p:sp>
        <p:nvSpPr>
          <p:cNvPr id="3" name="Content Placeholder 2"/>
          <p:cNvSpPr>
            <a:spLocks noGrp="1"/>
          </p:cNvSpPr>
          <p:nvPr>
            <p:ph idx="1"/>
          </p:nvPr>
        </p:nvSpPr>
        <p:spPr/>
        <p:txBody>
          <a:bodyPr rtlCol="0"/>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Date Placeholder 3"/>
          <p:cNvSpPr>
            <a:spLocks noGrp="1"/>
          </p:cNvSpPr>
          <p:nvPr>
            <p:ph type="dt" sz="half" idx="10"/>
          </p:nvPr>
        </p:nvSpPr>
        <p:spPr/>
        <p:txBody>
          <a:bodyPr rtlCol="0"/>
          <a:lstStyle/>
          <a:p>
            <a:pPr rtl="0"/>
            <a:fld id="{086FA7F8-0928-4E42-B917-1508A190586B}" type="datetime1">
              <a:rPr lang="en-GB" noProof="0" smtClean="0"/>
              <a:t>20/11/2025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rtlCol="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707136" y="2704664"/>
            <a:ext cx="10363200" cy="1509712"/>
          </a:xfrm>
        </p:spPr>
        <p:txBody>
          <a:bodyPr lIns="45720" rIns="45720" rtlCol="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4" name="Date Placeholder 3"/>
          <p:cNvSpPr>
            <a:spLocks noGrp="1"/>
          </p:cNvSpPr>
          <p:nvPr>
            <p:ph type="dt" sz="half" idx="10"/>
          </p:nvPr>
        </p:nvSpPr>
        <p:spPr/>
        <p:txBody>
          <a:bodyPr rtlCol="0"/>
          <a:lstStyle/>
          <a:p>
            <a:pPr rtl="0"/>
            <a:fld id="{65853A37-40F4-4AF1-BDAB-899C68E65D9D}" type="datetime1">
              <a:rPr lang="en-GB" noProof="0" smtClean="0"/>
              <a:t>20/11/2025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rtlCol="0"/>
          <a:lstStyle/>
          <a:p>
            <a:pPr rtl="0"/>
            <a:r>
              <a:rPr lang="en-GB" noProof="0"/>
              <a:t>Click to edit Master title style</a:t>
            </a:r>
            <a:endParaRPr kumimoji="0" lang="en-GB" noProof="0" dirty="0"/>
          </a:p>
        </p:txBody>
      </p:sp>
      <p:sp>
        <p:nvSpPr>
          <p:cNvPr id="3" name="Content Placeholder 2"/>
          <p:cNvSpPr>
            <a:spLocks noGrp="1"/>
          </p:cNvSpPr>
          <p:nvPr>
            <p:ph sz="half" idx="1"/>
          </p:nvPr>
        </p:nvSpPr>
        <p:spPr>
          <a:xfrm>
            <a:off x="609600" y="1920085"/>
            <a:ext cx="5384800" cy="4434840"/>
          </a:xfrm>
        </p:spPr>
        <p:txBody>
          <a:bodyPr rtlCol="0"/>
          <a:lstStyle>
            <a:lvl1pPr>
              <a:defRPr sz="2600"/>
            </a:lvl1pPr>
            <a:lvl2pPr>
              <a:defRPr sz="2400"/>
            </a:lvl2pPr>
            <a:lvl3pPr>
              <a:defRPr sz="20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Content Placeholder 3"/>
          <p:cNvSpPr>
            <a:spLocks noGrp="1"/>
          </p:cNvSpPr>
          <p:nvPr>
            <p:ph sz="half" idx="2"/>
          </p:nvPr>
        </p:nvSpPr>
        <p:spPr>
          <a:xfrm>
            <a:off x="6197600" y="1920085"/>
            <a:ext cx="5384800" cy="4434840"/>
          </a:xfrm>
        </p:spPr>
        <p:txBody>
          <a:bodyPr rtlCol="0"/>
          <a:lstStyle>
            <a:lvl1pPr>
              <a:defRPr sz="2600"/>
            </a:lvl1pPr>
            <a:lvl2pPr>
              <a:defRPr sz="2400"/>
            </a:lvl2pPr>
            <a:lvl3pPr>
              <a:defRPr sz="20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Date Placeholder 4"/>
          <p:cNvSpPr>
            <a:spLocks noGrp="1"/>
          </p:cNvSpPr>
          <p:nvPr>
            <p:ph type="dt" sz="half" idx="10"/>
          </p:nvPr>
        </p:nvSpPr>
        <p:spPr/>
        <p:txBody>
          <a:bodyPr rtlCol="0"/>
          <a:lstStyle/>
          <a:p>
            <a:pPr rtl="0"/>
            <a:fld id="{3B2DE38C-248C-4852-BE8B-BFD72E5E4B85}" type="datetime1">
              <a:rPr lang="en-GB" noProof="0" smtClean="0"/>
              <a:t>20/11/2025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rtlCol="0" anchor="b"/>
          <a:lstStyle>
            <a:lvl1pPr>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609600" y="1855248"/>
            <a:ext cx="5386917" cy="659352"/>
          </a:xfrm>
        </p:spPr>
        <p:txBody>
          <a:bodyPr lIns="45720" tIns="0" rIns="45720" bIns="0" rtlCol="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5" name="Content Placeholder 4"/>
          <p:cNvSpPr>
            <a:spLocks noGrp="1"/>
          </p:cNvSpPr>
          <p:nvPr>
            <p:ph sz="quarter" idx="2"/>
          </p:nvPr>
        </p:nvSpPr>
        <p:spPr>
          <a:xfrm>
            <a:off x="609600" y="2514600"/>
            <a:ext cx="5386917" cy="3845720"/>
          </a:xfrm>
        </p:spPr>
        <p:txBody>
          <a:bodyPr tIns="0" rtlCol="0"/>
          <a:lstStyle>
            <a:lvl1pPr>
              <a:defRPr sz="22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Text Placeholder 3"/>
          <p:cNvSpPr>
            <a:spLocks noGrp="1"/>
          </p:cNvSpPr>
          <p:nvPr>
            <p:ph type="body" sz="half" idx="3"/>
          </p:nvPr>
        </p:nvSpPr>
        <p:spPr>
          <a:xfrm>
            <a:off x="6193368" y="1859758"/>
            <a:ext cx="5389033" cy="654843"/>
          </a:xfrm>
        </p:spPr>
        <p:txBody>
          <a:bodyPr lIns="45720" tIns="0" rIns="45720" bIns="0" rtlCol="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6" name="Content Placeholder 5"/>
          <p:cNvSpPr>
            <a:spLocks noGrp="1"/>
          </p:cNvSpPr>
          <p:nvPr>
            <p:ph sz="quarter" idx="4"/>
          </p:nvPr>
        </p:nvSpPr>
        <p:spPr>
          <a:xfrm>
            <a:off x="6193368" y="2514600"/>
            <a:ext cx="5389033" cy="3845720"/>
          </a:xfrm>
        </p:spPr>
        <p:txBody>
          <a:bodyPr tIns="0" rtlCol="0"/>
          <a:lstStyle>
            <a:lvl1pPr>
              <a:defRPr sz="22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7" name="Date Placeholder 6"/>
          <p:cNvSpPr>
            <a:spLocks noGrp="1"/>
          </p:cNvSpPr>
          <p:nvPr>
            <p:ph type="dt" sz="half" idx="10"/>
          </p:nvPr>
        </p:nvSpPr>
        <p:spPr/>
        <p:txBody>
          <a:bodyPr rtlCol="0"/>
          <a:lstStyle/>
          <a:p>
            <a:pPr rtl="0"/>
            <a:fld id="{B843E1BD-3188-4A6A-B0C0-2CA1EEFB42D8}" type="datetime1">
              <a:rPr lang="en-GB" noProof="0" smtClean="0"/>
              <a:t>20/11/2025</a:t>
            </a:fld>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9" name="Slide Number Placeholder 8"/>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rtlCol="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pPr rtl="0"/>
            <a:r>
              <a:rPr lang="en-GB" noProof="0"/>
              <a:t>Click to edit Master title style</a:t>
            </a:r>
            <a:endParaRPr kumimoji="0" lang="en-GB" noProof="0" dirty="0"/>
          </a:p>
        </p:txBody>
      </p:sp>
      <p:sp>
        <p:nvSpPr>
          <p:cNvPr id="3" name="Date Placeholder 2"/>
          <p:cNvSpPr>
            <a:spLocks noGrp="1"/>
          </p:cNvSpPr>
          <p:nvPr>
            <p:ph type="dt" sz="half" idx="10"/>
          </p:nvPr>
        </p:nvSpPr>
        <p:spPr/>
        <p:txBody>
          <a:bodyPr rtlCol="0"/>
          <a:lstStyle/>
          <a:p>
            <a:pPr rtl="0"/>
            <a:fld id="{95C60B82-7E07-4E99-B109-3665D479AF5E}" type="datetime1">
              <a:rPr lang="en-GB" noProof="0" smtClean="0"/>
              <a:t>20/11/2025</a:t>
            </a:fld>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5" name="Slide Number Placeholder 4"/>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BE7B277-F8BD-4226-BE2E-8C55DA9B999A}" type="datetime1">
              <a:rPr lang="en-GB" noProof="0" smtClean="0"/>
              <a:t>20/11/2025</a:t>
            </a:fld>
            <a:endParaRPr lang="en-GB" noProof="0" dirty="0"/>
          </a:p>
        </p:txBody>
      </p:sp>
      <p:sp>
        <p:nvSpPr>
          <p:cNvPr id="3" name="Footer Placeholder 2"/>
          <p:cNvSpPr>
            <a:spLocks noGrp="1"/>
          </p:cNvSpPr>
          <p:nvPr>
            <p:ph type="ftr" sz="quarter" idx="11"/>
          </p:nvPr>
        </p:nvSpPr>
        <p:spPr/>
        <p:txBody>
          <a:bodyPr rtlCol="0"/>
          <a:lstStyle/>
          <a:p>
            <a:pPr rtl="0"/>
            <a:r>
              <a:rPr lang="en-GB" noProof="0" dirty="0"/>
              <a:t>Add a footer</a:t>
            </a:r>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rtlCol="0" anchor="b">
            <a:noAutofit/>
          </a:bodyPr>
          <a:lstStyle>
            <a:lvl1pPr algn="l" rtl="0">
              <a:spcBef>
                <a:spcPct val="0"/>
              </a:spcBef>
              <a:buNone/>
              <a:defRPr sz="2600" b="0">
                <a:ln>
                  <a:noFill/>
                </a:ln>
                <a:solidFill>
                  <a:schemeClr val="tx2"/>
                </a:solidFill>
                <a:effectLst/>
                <a:latin typeface="+mj-lt"/>
                <a:ea typeface="+mj-ea"/>
                <a:cs typeface="+mj-cs"/>
              </a:defRPr>
            </a:lvl1pPr>
          </a:lstStyle>
          <a:p>
            <a:pPr rtl="0"/>
            <a:r>
              <a:rPr lang="en-GB" noProof="0"/>
              <a:t>Click to edit Master title style</a:t>
            </a:r>
            <a:endParaRPr kumimoji="0" lang="en-GB" noProof="0" dirty="0"/>
          </a:p>
        </p:txBody>
      </p:sp>
      <p:sp>
        <p:nvSpPr>
          <p:cNvPr id="4" name="Content Placeholder 3"/>
          <p:cNvSpPr>
            <a:spLocks noGrp="1"/>
          </p:cNvSpPr>
          <p:nvPr>
            <p:ph sz="half" idx="1"/>
          </p:nvPr>
        </p:nvSpPr>
        <p:spPr>
          <a:xfrm>
            <a:off x="4766733" y="1676400"/>
            <a:ext cx="6815667" cy="4572000"/>
          </a:xfrm>
        </p:spPr>
        <p:txBody>
          <a:bodyPr tIns="0" rtlCol="0"/>
          <a:lstStyle>
            <a:lvl1pPr>
              <a:defRPr sz="2800"/>
            </a:lvl1pPr>
            <a:lvl2pPr>
              <a:defRPr sz="2600"/>
            </a:lvl2pPr>
            <a:lvl3pPr>
              <a:defRPr sz="2400"/>
            </a:lvl3pPr>
            <a:lvl4pPr>
              <a:defRPr sz="20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3" name="Text Placeholder 2"/>
          <p:cNvSpPr>
            <a:spLocks noGrp="1"/>
          </p:cNvSpPr>
          <p:nvPr>
            <p:ph type="body" idx="2"/>
          </p:nvPr>
        </p:nvSpPr>
        <p:spPr>
          <a:xfrm>
            <a:off x="914400" y="1676400"/>
            <a:ext cx="3657600" cy="4572000"/>
          </a:xfrm>
        </p:spPr>
        <p:txBody>
          <a:bodyPr lIns="18288" rIns="18288" rtlCol="0"/>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rtl="0" eaLnBrk="1" latinLnBrk="0" hangingPunct="1"/>
            <a:r>
              <a:rPr lang="en-GB" noProof="0"/>
              <a:t>Click to edit Master text styles</a:t>
            </a:r>
          </a:p>
        </p:txBody>
      </p:sp>
      <p:sp>
        <p:nvSpPr>
          <p:cNvPr id="5" name="Date Placeholder 4"/>
          <p:cNvSpPr>
            <a:spLocks noGrp="1"/>
          </p:cNvSpPr>
          <p:nvPr>
            <p:ph type="dt" sz="half" idx="10"/>
          </p:nvPr>
        </p:nvSpPr>
        <p:spPr/>
        <p:txBody>
          <a:bodyPr rtlCol="0"/>
          <a:lstStyle/>
          <a:p>
            <a:pPr rtl="0"/>
            <a:fld id="{59174814-53B1-401B-A4A0-040843C1FF19}" type="datetime1">
              <a:rPr lang="en-GB" noProof="0" smtClean="0"/>
              <a:t>20/11/2025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dirty="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dirty="0"/>
          </a:p>
        </p:txBody>
      </p:sp>
      <p:sp>
        <p:nvSpPr>
          <p:cNvPr id="2" name="Title 1"/>
          <p:cNvSpPr>
            <a:spLocks noGrp="1"/>
          </p:cNvSpPr>
          <p:nvPr>
            <p:ph type="title"/>
          </p:nvPr>
        </p:nvSpPr>
        <p:spPr>
          <a:xfrm>
            <a:off x="812800" y="1176997"/>
            <a:ext cx="2950464" cy="1582621"/>
          </a:xfrm>
        </p:spPr>
        <p:txBody>
          <a:bodyPr vert="horz" lIns="45720" tIns="45720" rIns="45720" bIns="45720" rtlCol="0" anchor="b"/>
          <a:lstStyle>
            <a:lvl1pPr algn="l">
              <a:buNone/>
              <a:defRPr sz="2000" b="1">
                <a:solidFill>
                  <a:schemeClr val="tx2"/>
                </a:solidFill>
              </a:defRPr>
            </a:lvl1pPr>
          </a:lstStyle>
          <a:p>
            <a:pPr rtl="0"/>
            <a:r>
              <a:rPr lang="en-GB" noProof="0"/>
              <a:t>Click to edit Master title style</a:t>
            </a:r>
            <a:endParaRPr kumimoji="0"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rtlCol="0"/>
          <a:lstStyle>
            <a:lvl1pPr marL="0" indent="0">
              <a:buNone/>
              <a:defRPr sz="3200"/>
            </a:lvl1pPr>
          </a:lstStyle>
          <a:p>
            <a:pPr rtl="0"/>
            <a:r>
              <a:rPr lang="en-GB" noProof="0"/>
              <a:t>Click icon to add picture</a:t>
            </a:r>
            <a:endParaRPr kumimoji="0" lang="en-GB" noProof="0" dirty="0"/>
          </a:p>
        </p:txBody>
      </p:sp>
      <p:sp>
        <p:nvSpPr>
          <p:cNvPr id="4" name="Text Placeholder 3"/>
          <p:cNvSpPr>
            <a:spLocks noGrp="1"/>
          </p:cNvSpPr>
          <p:nvPr>
            <p:ph type="body" sz="half" idx="2"/>
          </p:nvPr>
        </p:nvSpPr>
        <p:spPr>
          <a:xfrm>
            <a:off x="812800" y="2828785"/>
            <a:ext cx="2946400" cy="2179320"/>
          </a:xfrm>
        </p:spPr>
        <p:txBody>
          <a:bodyPr lIns="64008" rIns="45720" bIns="45720" rtlCol="0" anchor="t"/>
          <a:lstStyle>
            <a:lvl1pPr marL="0" indent="0" algn="l">
              <a:spcBef>
                <a:spcPts val="250"/>
              </a:spcBef>
              <a:buFontTx/>
              <a:buNone/>
              <a:defRPr sz="1300"/>
            </a:lvl1pPr>
            <a:lvl2pPr>
              <a:defRPr sz="1200"/>
            </a:lvl2pPr>
            <a:lvl3pPr>
              <a:defRPr sz="1000"/>
            </a:lvl3pPr>
            <a:lvl4pPr>
              <a:defRPr sz="900"/>
            </a:lvl4pPr>
            <a:lvl5pPr>
              <a:defRPr sz="900"/>
            </a:lvl5pPr>
          </a:lstStyle>
          <a:p>
            <a:pPr lvl="0" rtl="0" eaLnBrk="1" latinLnBrk="0" hangingPunct="1"/>
            <a:r>
              <a:rPr lang="en-GB" noProof="0"/>
              <a:t>Click to edit Master text styles</a:t>
            </a:r>
          </a:p>
        </p:txBody>
      </p:sp>
      <p:sp>
        <p:nvSpPr>
          <p:cNvPr id="5" name="Date Placeholder 4"/>
          <p:cNvSpPr>
            <a:spLocks noGrp="1"/>
          </p:cNvSpPr>
          <p:nvPr>
            <p:ph type="dt" sz="half" idx="10"/>
          </p:nvPr>
        </p:nvSpPr>
        <p:spPr/>
        <p:txBody>
          <a:bodyPr rtlCol="0"/>
          <a:lstStyle/>
          <a:p>
            <a:pPr rtl="0"/>
            <a:fld id="{36EC60F6-9213-40AE-98D9-27BAA08F6D69}" type="datetime1">
              <a:rPr lang="en-GB" noProof="0" smtClean="0"/>
              <a:t>20/11/2025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a:xfrm>
            <a:off x="10769600" y="6356351"/>
            <a:ext cx="812800" cy="365125"/>
          </a:xfrm>
        </p:spPr>
        <p:txBody>
          <a:bodyPr rtlCol="0"/>
          <a:lstStyle/>
          <a:p>
            <a:pPr rtl="0"/>
            <a:fld id="{401CF334-2D5C-4859-84A6-CA7E6E43FAEB}" type="slidenum">
              <a:rPr lang="en-GB" noProof="0" smtClean="0"/>
              <a:t>‹#›</a:t>
            </a:fld>
            <a:endParaRPr lang="en-GB" noProof="0"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kumimoji="0" lang="en-GB" noProof="0" dirty="0"/>
          </a:p>
        </p:txBody>
      </p:sp>
      <p:sp>
        <p:nvSpPr>
          <p:cNvPr id="3" name="Vertical Text Placeholder 2"/>
          <p:cNvSpPr>
            <a:spLocks noGrp="1"/>
          </p:cNvSpPr>
          <p:nvPr>
            <p:ph type="body" orient="vert" idx="1"/>
          </p:nvPr>
        </p:nvSpPr>
        <p:spPr/>
        <p:txBody>
          <a:bodyPr vert="eaVert" rtlCol="0"/>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Date Placeholder 3"/>
          <p:cNvSpPr>
            <a:spLocks noGrp="1"/>
          </p:cNvSpPr>
          <p:nvPr>
            <p:ph type="dt" sz="half" idx="10"/>
          </p:nvPr>
        </p:nvSpPr>
        <p:spPr/>
        <p:txBody>
          <a:bodyPr rtlCol="0"/>
          <a:lstStyle/>
          <a:p>
            <a:pPr rtl="0"/>
            <a:fld id="{B45D39F6-F32F-422F-A524-C8CAC8EF0EA0}" type="datetime1">
              <a:rPr lang="en-GB" noProof="0" smtClean="0"/>
              <a:t>20/11/2025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rtlCol="0"/>
          <a:lstStyle/>
          <a:p>
            <a:pPr rtl="0"/>
            <a:r>
              <a:rPr lang="en-GB" noProof="0"/>
              <a:t>Click to edit Master title style</a:t>
            </a:r>
            <a:endParaRPr kumimoji="0" lang="en-GB" noProof="0" dirty="0"/>
          </a:p>
        </p:txBody>
      </p:sp>
      <p:sp>
        <p:nvSpPr>
          <p:cNvPr id="3" name="Vertical Text Placeholder 2"/>
          <p:cNvSpPr>
            <a:spLocks noGrp="1"/>
          </p:cNvSpPr>
          <p:nvPr>
            <p:ph type="body" orient="vert" idx="1"/>
          </p:nvPr>
        </p:nvSpPr>
        <p:spPr>
          <a:xfrm>
            <a:off x="609600" y="914402"/>
            <a:ext cx="8026400" cy="5211763"/>
          </a:xfrm>
        </p:spPr>
        <p:txBody>
          <a:bodyPr vert="eaVert" rtlCol="0"/>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Date Placeholder 3"/>
          <p:cNvSpPr>
            <a:spLocks noGrp="1"/>
          </p:cNvSpPr>
          <p:nvPr>
            <p:ph type="dt" sz="half" idx="10"/>
          </p:nvPr>
        </p:nvSpPr>
        <p:spPr/>
        <p:txBody>
          <a:bodyPr rtlCol="0"/>
          <a:lstStyle/>
          <a:p>
            <a:pPr rtl="0"/>
            <a:fld id="{3D0D8853-86BE-4961-A33E-0D3948738D2C}" type="datetime1">
              <a:rPr lang="en-GB" noProof="0" smtClean="0"/>
              <a:t>20/11/2025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rtlCol="0" anchor="t" compatLnSpc="1"/>
                <a:lstStyle/>
                <a:p>
                  <a:pPr rtl="0"/>
                  <a:endParaRPr kumimoji="0" lang="en-GB" sz="1800" noProof="0" dirty="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rtlCol="0" anchor="t" compatLnSpc="1"/>
                <a:lstStyle/>
                <a:p>
                  <a:pPr rtl="0"/>
                  <a:endParaRPr kumimoji="0" lang="en-GB" sz="1800" noProof="0" dirty="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rtlCol="0" anchor="b">
            <a:normAutofit/>
          </a:bodyPr>
          <a:lstStyle/>
          <a:p>
            <a:pPr rtl="0"/>
            <a:r>
              <a:rPr lang="en-GB" noProof="0"/>
              <a:t>Click to edit Master title style</a:t>
            </a:r>
            <a:endParaRPr kumimoji="0" lang="en-GB" noProof="0" dirty="0"/>
          </a:p>
        </p:txBody>
      </p:sp>
      <p:sp>
        <p:nvSpPr>
          <p:cNvPr id="30" name="Text Placeholder 29"/>
          <p:cNvSpPr>
            <a:spLocks noGrp="1"/>
          </p:cNvSpPr>
          <p:nvPr>
            <p:ph type="body" idx="1"/>
          </p:nvPr>
        </p:nvSpPr>
        <p:spPr>
          <a:xfrm>
            <a:off x="609600" y="1935480"/>
            <a:ext cx="10972800" cy="4389120"/>
          </a:xfrm>
          <a:prstGeom prst="rect">
            <a:avLst/>
          </a:prstGeom>
        </p:spPr>
        <p:txBody>
          <a:bodyPr vert="horz" rtlCol="0">
            <a:normAutofit/>
          </a:body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lang="en-GB" noProof="0"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rtlCol="0" anchor="b"/>
          <a:lstStyle>
            <a:lvl1pPr algn="l" eaLnBrk="1" latinLnBrk="0" hangingPunct="1">
              <a:defRPr kumimoji="0" sz="1100">
                <a:solidFill>
                  <a:schemeClr val="tx1"/>
                </a:solidFill>
              </a:defRPr>
            </a:lvl1pPr>
          </a:lstStyle>
          <a:p>
            <a:pPr rtl="0"/>
            <a:fld id="{B1AAA1B0-5CCA-451B-9B71-15404CCF6D82}" type="datetime1">
              <a:rPr lang="en-GB" noProof="0" smtClean="0"/>
              <a:t>20/11/2025</a:t>
            </a:fld>
            <a:endParaRPr lang="en-GB" noProof="0"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rtlCol="0" anchor="b"/>
          <a:lstStyle>
            <a:lvl1pPr algn="l" eaLnBrk="1" latinLnBrk="0" hangingPunct="1">
              <a:defRPr kumimoji="0" sz="1100">
                <a:solidFill>
                  <a:schemeClr val="tx1"/>
                </a:solidFill>
              </a:defRPr>
            </a:lvl1pPr>
          </a:lstStyle>
          <a:p>
            <a:pPr rtl="0"/>
            <a:r>
              <a:rPr lang="en-GB" noProof="0"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rtlCol="0" anchor="b"/>
          <a:lstStyle>
            <a:lvl1pPr algn="r" eaLnBrk="1" latinLnBrk="0" hangingPunct="1">
              <a:defRPr kumimoji="0" sz="1100">
                <a:solidFill>
                  <a:schemeClr val="tx1"/>
                </a:solidFill>
              </a:defRPr>
            </a:lvl1pPr>
          </a:lstStyle>
          <a:p>
            <a:pPr rtl="0"/>
            <a:fld id="{401CF334-2D5C-4859-84A6-CA7E6E43FAEB}" type="slidenum">
              <a:rPr lang="en-GB" noProof="0" smtClean="0"/>
              <a:pPr/>
              <a:t>‹#›</a:t>
            </a:fld>
            <a:endParaRPr lang="en-GB" noProof="0" dirty="0"/>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chart" Target="../charts/char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pple.co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25054" y="471055"/>
            <a:ext cx="10468864" cy="4876799"/>
          </a:xfrm>
        </p:spPr>
        <p:txBody>
          <a:bodyPr rtlCol="0">
            <a:noAutofit/>
          </a:bodyPr>
          <a:lstStyle/>
          <a:p>
            <a:pPr algn="ctr">
              <a:lnSpc>
                <a:spcPct val="150000"/>
              </a:lnSpc>
            </a:pPr>
            <a:r>
              <a:rPr lang="en-GB" sz="2400" dirty="0">
                <a:latin typeface="Arial" panose="020B0604020202020204" pitchFamily="34" charset="0"/>
                <a:cs typeface="Arial" panose="020B0604020202020204" pitchFamily="34" charset="0"/>
              </a:rPr>
              <a:t>Programme: BA (Hons) Leadership and Management Skills for the Workplace</a:t>
            </a:r>
            <a:br>
              <a:rPr lang="en-GB"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Module: Independent Project</a:t>
            </a:r>
            <a:br>
              <a:rPr lang="en-GB"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Module Code: LCLM 6005</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Assignment Title: Element 3 - Poster</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Supervisor Name: Chinomso </a:t>
            </a:r>
            <a:r>
              <a:rPr lang="en-GB" sz="2400" dirty="0" err="1">
                <a:latin typeface="Arial" panose="020B0604020202020204" pitchFamily="34" charset="0"/>
                <a:cs typeface="Arial" panose="020B0604020202020204" pitchFamily="34" charset="0"/>
              </a:rPr>
              <a:t>Nwagboso</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Name: Hafizun Khanum- 2226428</a:t>
            </a:r>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3F3576C-5387-B782-3A81-AD34E1D5927F}"/>
              </a:ext>
            </a:extLst>
          </p:cNvPr>
          <p:cNvSpPr>
            <a:spLocks noGrp="1" noChangeArrowheads="1"/>
          </p:cNvSpPr>
          <p:nvPr>
            <p:ph type="title"/>
          </p:nvPr>
        </p:nvSpPr>
        <p:spPr bwMode="auto">
          <a:xfrm>
            <a:off x="3350225" y="75270"/>
            <a:ext cx="4965077" cy="400110"/>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i="0" u="none" strike="noStrike" normalizeH="0" baseline="0" dirty="0">
                <a:ln w="0"/>
                <a:solidFill>
                  <a:schemeClr val="tx1"/>
                </a:solidFill>
                <a:effectLst>
                  <a:outerShdw blurRad="38100" dist="19050" dir="2700000" algn="tl" rotWithShape="0">
                    <a:schemeClr val="dk1">
                      <a:alpha val="40000"/>
                    </a:schemeClr>
                  </a:outerShdw>
                </a:effectLst>
                <a:latin typeface="Arial" panose="020B0604020202020204" pitchFamily="34" charset="0"/>
              </a:rPr>
              <a:t>Research Poster: Apple Inc.'s Challenges.</a:t>
            </a:r>
          </a:p>
        </p:txBody>
      </p:sp>
      <p:sp>
        <p:nvSpPr>
          <p:cNvPr id="12" name="Rectangle: Rounded Corners 11">
            <a:extLst>
              <a:ext uri="{FF2B5EF4-FFF2-40B4-BE49-F238E27FC236}">
                <a16:creationId xmlns:a16="http://schemas.microsoft.com/office/drawing/2014/main" id="{06C7BE00-AEF1-3094-0A3A-F0F30F75D24A}"/>
              </a:ext>
            </a:extLst>
          </p:cNvPr>
          <p:cNvSpPr/>
          <p:nvPr/>
        </p:nvSpPr>
        <p:spPr>
          <a:xfrm>
            <a:off x="3579801" y="561866"/>
            <a:ext cx="4073236" cy="2368994"/>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Introduction</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main issues facing Apple Inc. are examined in this study project, with particular attention paid to innovation, consumer satisfaction, competitive pressure, product development, and sustainability.  Apple, one of the top technological companies in the world, has a big impact on international technology markets thanks to its performance and strategic choices.  Knowing these obstacles helps Apple stay competitive in the face of swift technical and customer-driven change. </a:t>
            </a:r>
          </a:p>
        </p:txBody>
      </p:sp>
      <p:sp>
        <p:nvSpPr>
          <p:cNvPr id="16" name="Rectangle 15">
            <a:extLst>
              <a:ext uri="{FF2B5EF4-FFF2-40B4-BE49-F238E27FC236}">
                <a16:creationId xmlns:a16="http://schemas.microsoft.com/office/drawing/2014/main" id="{C6170EDD-E816-6C9C-2F7B-7706A2F139DF}"/>
              </a:ext>
            </a:extLst>
          </p:cNvPr>
          <p:cNvSpPr/>
          <p:nvPr/>
        </p:nvSpPr>
        <p:spPr>
          <a:xfrm>
            <a:off x="8056650" y="561866"/>
            <a:ext cx="3923412" cy="1625037"/>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lnSpc>
                <a:spcPct val="150000"/>
              </a:lnSpc>
            </a:pPr>
            <a:r>
              <a:rPr lang="en-GB" sz="1200" b="1" u="sng" dirty="0">
                <a:latin typeface="Arial" panose="020B0604020202020204" pitchFamily="34" charset="0"/>
                <a:cs typeface="Arial" panose="020B0604020202020204" pitchFamily="34" charset="0"/>
              </a:rPr>
              <a:t>Methodology:</a:t>
            </a:r>
          </a:p>
          <a:p>
            <a:pPr>
              <a:lnSpc>
                <a:spcPct val="150000"/>
              </a:lnSpc>
            </a:pPr>
            <a:r>
              <a:rPr lang="en-GB" sz="1100" dirty="0">
                <a:latin typeface="Arial" panose="020B0604020202020204" pitchFamily="34" charset="0"/>
                <a:cs typeface="Arial" panose="020B0604020202020204" pitchFamily="34" charset="0"/>
              </a:rPr>
              <a:t>- Secondary quantitative research</a:t>
            </a:r>
          </a:p>
          <a:p>
            <a:pPr marL="171450" indent="-171450">
              <a:lnSpc>
                <a:spcPct val="150000"/>
              </a:lnSpc>
              <a:buFontTx/>
              <a:buChar char="-"/>
            </a:pPr>
            <a:r>
              <a:rPr lang="en-GB" sz="1100" dirty="0">
                <a:latin typeface="Arial" panose="020B0604020202020204" pitchFamily="34" charset="0"/>
                <a:cs typeface="Arial" panose="020B0604020202020204" pitchFamily="34" charset="0"/>
              </a:rPr>
              <a:t>Systematic Literature Review (SLR)</a:t>
            </a:r>
          </a:p>
          <a:p>
            <a:pPr marL="171450" indent="-171450">
              <a:lnSpc>
                <a:spcPct val="150000"/>
              </a:lnSpc>
              <a:buFontTx/>
              <a:buChar char="-"/>
            </a:pPr>
            <a:r>
              <a:rPr lang="en-GB" sz="1100" dirty="0">
                <a:latin typeface="Arial" panose="020B0604020202020204" pitchFamily="34" charset="0"/>
                <a:cs typeface="Arial" panose="020B0604020202020204" pitchFamily="34" charset="0"/>
              </a:rPr>
              <a:t>Databases: Google Scholar, Statista, MarketLine, Forbes, HBR, Apple Website</a:t>
            </a:r>
          </a:p>
          <a:p>
            <a:pPr marL="171450" indent="-171450">
              <a:lnSpc>
                <a:spcPct val="150000"/>
              </a:lnSpc>
              <a:buFontTx/>
              <a:buChar char="-"/>
            </a:pPr>
            <a:r>
              <a:rPr lang="en-GB" sz="1100" dirty="0">
                <a:latin typeface="Arial" panose="020B0604020202020204" pitchFamily="34" charset="0"/>
                <a:cs typeface="Arial" panose="020B0604020202020204" pitchFamily="34" charset="0"/>
              </a:rPr>
              <a:t>Thematic </a:t>
            </a:r>
            <a:r>
              <a:rPr lang="en-GB" sz="1100">
                <a:latin typeface="Arial" panose="020B0604020202020204" pitchFamily="34" charset="0"/>
                <a:cs typeface="Arial" panose="020B0604020202020204" pitchFamily="34" charset="0"/>
              </a:rPr>
              <a:t>quantitative analysis</a:t>
            </a:r>
            <a:r>
              <a:rPr lang="en-GB" sz="1100" dirty="0">
                <a:latin typeface="Arial" panose="020B0604020202020204" pitchFamily="34" charset="0"/>
                <a:cs typeface="Arial" panose="020B0604020202020204" pitchFamily="34" charset="0"/>
              </a:rPr>
              <a:t> </a:t>
            </a:r>
            <a:r>
              <a:rPr lang="en-GB" sz="110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Bryman, 2016).</a:t>
            </a:r>
          </a:p>
        </p:txBody>
      </p:sp>
      <p:sp>
        <p:nvSpPr>
          <p:cNvPr id="17" name="Rectangle 16">
            <a:extLst>
              <a:ext uri="{FF2B5EF4-FFF2-40B4-BE49-F238E27FC236}">
                <a16:creationId xmlns:a16="http://schemas.microsoft.com/office/drawing/2014/main" id="{B4BAF5B9-F3F9-BE49-B72D-83D6F12B4C56}"/>
              </a:ext>
            </a:extLst>
          </p:cNvPr>
          <p:cNvSpPr/>
          <p:nvPr/>
        </p:nvSpPr>
        <p:spPr>
          <a:xfrm>
            <a:off x="102529" y="678935"/>
            <a:ext cx="3103982" cy="1732256"/>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lnSpc>
                <a:spcPct val="150000"/>
              </a:lnSpc>
            </a:pPr>
            <a:r>
              <a:rPr lang="en-GB" sz="1100" b="1" u="sng" dirty="0">
                <a:latin typeface="Arial" panose="020B0604020202020204" pitchFamily="34" charset="0"/>
                <a:cs typeface="Arial" panose="020B0604020202020204" pitchFamily="34" charset="0"/>
              </a:rPr>
              <a:t>While innovation is growing, its impact is diminishing.</a:t>
            </a:r>
          </a:p>
          <a:p>
            <a:pPr>
              <a:lnSpc>
                <a:spcPct val="150000"/>
              </a:lnSpc>
            </a:pPr>
            <a:r>
              <a:rPr lang="en-GB" sz="1100" dirty="0">
                <a:latin typeface="Arial" panose="020B0604020202020204" pitchFamily="34" charset="0"/>
                <a:cs typeface="Arial" panose="020B0604020202020204" pitchFamily="34" charset="0"/>
              </a:rPr>
              <a:t>Apple spent approximately $27 billion on research and development in 2024, up from $10 billion in 2015 (Apple, 2024). But most innovation results are incremental rather than revolutionary.</a:t>
            </a:r>
          </a:p>
        </p:txBody>
      </p:sp>
      <p:graphicFrame>
        <p:nvGraphicFramePr>
          <p:cNvPr id="20" name="Chart 19">
            <a:extLst>
              <a:ext uri="{FF2B5EF4-FFF2-40B4-BE49-F238E27FC236}">
                <a16:creationId xmlns:a16="http://schemas.microsoft.com/office/drawing/2014/main" id="{AB38EBD2-6E2F-60D4-2792-72CBA0401E08}"/>
              </a:ext>
            </a:extLst>
          </p:cNvPr>
          <p:cNvGraphicFramePr/>
          <p:nvPr>
            <p:extLst>
              <p:ext uri="{D42A27DB-BD31-4B8C-83A1-F6EECF244321}">
                <p14:modId xmlns:p14="http://schemas.microsoft.com/office/powerpoint/2010/main" val="494734015"/>
              </p:ext>
            </p:extLst>
          </p:nvPr>
        </p:nvGraphicFramePr>
        <p:xfrm>
          <a:off x="-332953" y="2369689"/>
          <a:ext cx="3716215" cy="1843646"/>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2" name="Chart 31">
            <a:extLst>
              <a:ext uri="{FF2B5EF4-FFF2-40B4-BE49-F238E27FC236}">
                <a16:creationId xmlns:a16="http://schemas.microsoft.com/office/drawing/2014/main" id="{0CDE932D-A72D-DC0F-3B21-ACE592C213AD}"/>
              </a:ext>
            </a:extLst>
          </p:cNvPr>
          <p:cNvGraphicFramePr/>
          <p:nvPr>
            <p:extLst>
              <p:ext uri="{D42A27DB-BD31-4B8C-83A1-F6EECF244321}">
                <p14:modId xmlns:p14="http://schemas.microsoft.com/office/powerpoint/2010/main" val="1237170016"/>
              </p:ext>
            </p:extLst>
          </p:nvPr>
        </p:nvGraphicFramePr>
        <p:xfrm>
          <a:off x="363399" y="5129313"/>
          <a:ext cx="2201306" cy="1549552"/>
        </p:xfrm>
        <a:graphic>
          <a:graphicData uri="http://schemas.openxmlformats.org/drawingml/2006/chart">
            <c:chart xmlns:c="http://schemas.openxmlformats.org/drawingml/2006/chart" xmlns:r="http://schemas.openxmlformats.org/officeDocument/2006/relationships" r:id="rId4"/>
          </a:graphicData>
        </a:graphic>
      </p:graphicFrame>
      <p:sp>
        <p:nvSpPr>
          <p:cNvPr id="39" name="Rectangle 38">
            <a:extLst>
              <a:ext uri="{FF2B5EF4-FFF2-40B4-BE49-F238E27FC236}">
                <a16:creationId xmlns:a16="http://schemas.microsoft.com/office/drawing/2014/main" id="{15D6791C-6367-9CE3-F4B9-28AC62872732}"/>
              </a:ext>
            </a:extLst>
          </p:cNvPr>
          <p:cNvSpPr/>
          <p:nvPr/>
        </p:nvSpPr>
        <p:spPr>
          <a:xfrm>
            <a:off x="102529" y="4238515"/>
            <a:ext cx="3103982" cy="81944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b="1" u="sng" dirty="0">
                <a:latin typeface="Arial" panose="020B0604020202020204" pitchFamily="34" charset="0"/>
                <a:cs typeface="Arial" panose="020B0604020202020204" pitchFamily="34" charset="0"/>
              </a:rPr>
              <a:t>There is a plateau in customer satisfaction.</a:t>
            </a:r>
          </a:p>
          <a:p>
            <a:pPr algn="ctr"/>
            <a:r>
              <a:rPr lang="en-GB" sz="1100" dirty="0">
                <a:latin typeface="Arial" panose="020B0604020202020204" pitchFamily="34" charset="0"/>
                <a:cs typeface="Arial" panose="020B0604020202020204" pitchFamily="34" charset="0"/>
              </a:rPr>
              <a:t> Although satisfaction scores have stabilised due to high prices and little product upgrades, ecosystem lock-in has kept loyalty high.</a:t>
            </a:r>
          </a:p>
        </p:txBody>
      </p:sp>
      <p:sp>
        <p:nvSpPr>
          <p:cNvPr id="2" name="Rectangle 1">
            <a:extLst>
              <a:ext uri="{FF2B5EF4-FFF2-40B4-BE49-F238E27FC236}">
                <a16:creationId xmlns:a16="http://schemas.microsoft.com/office/drawing/2014/main" id="{C9C4CE77-BDFD-A194-6A53-F6DC33F4DBA5}"/>
              </a:ext>
            </a:extLst>
          </p:cNvPr>
          <p:cNvSpPr/>
          <p:nvPr/>
        </p:nvSpPr>
        <p:spPr>
          <a:xfrm>
            <a:off x="7847869" y="2254165"/>
            <a:ext cx="4241602" cy="3535025"/>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00" b="1" u="sng" dirty="0">
                <a:latin typeface="Arial" panose="020B0604020202020204" pitchFamily="34" charset="0"/>
                <a:cs typeface="Arial" panose="020B0604020202020204" pitchFamily="34" charset="0"/>
              </a:rPr>
              <a:t>Findings</a:t>
            </a:r>
          </a:p>
          <a:p>
            <a:r>
              <a:rPr lang="en-GB" sz="1200" dirty="0">
                <a:latin typeface="Arial" panose="020B0604020202020204" pitchFamily="34" charset="0"/>
                <a:cs typeface="Arial" panose="020B0604020202020204" pitchFamily="34" charset="0"/>
              </a:rPr>
              <a:t>Satisfaction of customers</a:t>
            </a:r>
          </a:p>
          <a:p>
            <a:r>
              <a:rPr lang="en-GB" sz="1200" dirty="0">
                <a:latin typeface="Arial" panose="020B0604020202020204" pitchFamily="34" charset="0"/>
                <a:cs typeface="Arial" panose="020B0604020202020204" pitchFamily="34" charset="0"/>
              </a:rPr>
              <a:t> A slow drop from 82% in 2019 to 80% in 2023 indicates growing worries regarding:</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Software unreliability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Issues with battery life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constraints brought about by "lock-in" in the ecology</a:t>
            </a:r>
          </a:p>
          <a:p>
            <a:r>
              <a:rPr lang="en-GB" sz="1200" b="1" dirty="0">
                <a:latin typeface="Arial" panose="020B0604020202020204" pitchFamily="34" charset="0"/>
                <a:cs typeface="Arial" panose="020B0604020202020204" pitchFamily="34" charset="0"/>
              </a:rPr>
              <a:t>Product and Technical Problems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Overheating, iOS bugs, and throttling issues are recurring problems.</a:t>
            </a:r>
          </a:p>
          <a:p>
            <a:r>
              <a:rPr lang="en-GB" sz="1200" dirty="0">
                <a:latin typeface="Arial" panose="020B0604020202020204" pitchFamily="34" charset="0"/>
                <a:cs typeface="Arial" panose="020B0604020202020204" pitchFamily="34" charset="0"/>
              </a:rPr>
              <a:t> Because of proprietary components, there are still many complaints about repairability.</a:t>
            </a:r>
          </a:p>
          <a:p>
            <a:r>
              <a:rPr lang="en-GB" sz="1200" b="1" dirty="0">
                <a:latin typeface="Arial" panose="020B0604020202020204" pitchFamily="34" charset="0"/>
                <a:cs typeface="Arial" panose="020B0604020202020204" pitchFamily="34" charset="0"/>
              </a:rPr>
              <a:t> Monetary Results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Growth is slowing in saturated markets, but revenue is still rising.</a:t>
            </a:r>
          </a:p>
          <a:p>
            <a:r>
              <a:rPr lang="en-GB" sz="1200" b="1" dirty="0">
                <a:latin typeface="Arial" panose="020B0604020202020204" pitchFamily="34" charset="0"/>
                <a:cs typeface="Arial" panose="020B0604020202020204" pitchFamily="34" charset="0"/>
              </a:rPr>
              <a:t>Sustainability &amp; Reputation</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Apple is commended for its environmental pledges but chastised for issues with device durability.</a:t>
            </a:r>
          </a:p>
          <a:p>
            <a:endParaRPr lang="en-GB" sz="12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46E2D5C-CBC9-898B-8712-932FC29F0439}"/>
              </a:ext>
            </a:extLst>
          </p:cNvPr>
          <p:cNvPicPr>
            <a:picLocks noChangeAspect="1"/>
          </p:cNvPicPr>
          <p:nvPr/>
        </p:nvPicPr>
        <p:blipFill>
          <a:blip r:embed="rId5"/>
          <a:stretch>
            <a:fillRect/>
          </a:stretch>
        </p:blipFill>
        <p:spPr>
          <a:xfrm>
            <a:off x="3974143" y="3291512"/>
            <a:ext cx="3106957" cy="2226895"/>
          </a:xfrm>
          <a:prstGeom prst="rect">
            <a:avLst/>
          </a:prstGeom>
        </p:spPr>
      </p:pic>
      <p:sp>
        <p:nvSpPr>
          <p:cNvPr id="7" name="TextBox 6">
            <a:extLst>
              <a:ext uri="{FF2B5EF4-FFF2-40B4-BE49-F238E27FC236}">
                <a16:creationId xmlns:a16="http://schemas.microsoft.com/office/drawing/2014/main" id="{E23D475C-C5BA-FB92-0E02-404C97AB3E81}"/>
              </a:ext>
            </a:extLst>
          </p:cNvPr>
          <p:cNvSpPr txBox="1"/>
          <p:nvPr/>
        </p:nvSpPr>
        <p:spPr>
          <a:xfrm>
            <a:off x="3981583" y="3043180"/>
            <a:ext cx="3099517" cy="276999"/>
          </a:xfrm>
          <a:prstGeom prst="rect">
            <a:avLst/>
          </a:prstGeom>
          <a:noFill/>
          <a:ln>
            <a:solidFill>
              <a:schemeClr val="bg2"/>
            </a:solidFill>
          </a:ln>
        </p:spPr>
        <p:txBody>
          <a:bodyPr wrap="square" rtlCol="0">
            <a:spAutoFit/>
          </a:bodyPr>
          <a:lstStyle/>
          <a:p>
            <a:r>
              <a:rPr lang="en-GB" sz="1200" b="1" dirty="0">
                <a:latin typeface="Arial" panose="020B0604020202020204" pitchFamily="34" charset="0"/>
                <a:cs typeface="Arial" panose="020B0604020202020204" pitchFamily="34" charset="0"/>
              </a:rPr>
              <a:t>Table: Overview of Apple's Main Issues</a:t>
            </a:r>
          </a:p>
        </p:txBody>
      </p:sp>
      <p:sp>
        <p:nvSpPr>
          <p:cNvPr id="9" name="Rectangle: Rounded Corners 8">
            <a:extLst>
              <a:ext uri="{FF2B5EF4-FFF2-40B4-BE49-F238E27FC236}">
                <a16:creationId xmlns:a16="http://schemas.microsoft.com/office/drawing/2014/main" id="{9365D666-F29B-BFFC-CF9D-749EC460FCF4}"/>
              </a:ext>
            </a:extLst>
          </p:cNvPr>
          <p:cNvSpPr/>
          <p:nvPr/>
        </p:nvSpPr>
        <p:spPr>
          <a:xfrm>
            <a:off x="3350225" y="5856452"/>
            <a:ext cx="8763945" cy="926278"/>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00" b="1" u="sng" dirty="0">
                <a:latin typeface="Arial" panose="020B0604020202020204" pitchFamily="34" charset="0"/>
                <a:cs typeface="Arial" panose="020B0604020202020204" pitchFamily="34" charset="0"/>
              </a:rPr>
              <a:t>Conclusion</a:t>
            </a:r>
          </a:p>
          <a:p>
            <a:r>
              <a:rPr lang="en-GB" sz="1200" dirty="0">
                <a:latin typeface="Arial" panose="020B0604020202020204" pitchFamily="34" charset="0"/>
                <a:cs typeface="Arial" panose="020B0604020202020204" pitchFamily="34" charset="0"/>
              </a:rPr>
              <a:t> Despite significant obstacles, Apple is still the market leader in technology worldwide.  According to secondary research, there is growing pressure from competitors, a decline in customer happiness, and negative opinions about product innovation.  Even while Apple's financial growth is still robust, the business needs to improve user experience and solve technical problems in order to maintain its leadership position over the long run.</a:t>
            </a:r>
          </a:p>
        </p:txBody>
      </p:sp>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References</a:t>
            </a:r>
          </a:p>
        </p:txBody>
      </p:sp>
      <p:sp>
        <p:nvSpPr>
          <p:cNvPr id="2" name="Content Placeholder 1"/>
          <p:cNvSpPr>
            <a:spLocks noGrp="1"/>
          </p:cNvSpPr>
          <p:nvPr>
            <p:ph idx="1"/>
          </p:nvPr>
        </p:nvSpPr>
        <p:spPr/>
        <p:txBody>
          <a:bodyPr rtlCol="0">
            <a:normAutofit/>
          </a:bodyPr>
          <a:lstStyle/>
          <a:p>
            <a:pPr marL="0" indent="0">
              <a:lnSpc>
                <a:spcPct val="150000"/>
              </a:lnSpc>
              <a:buNone/>
            </a:pPr>
            <a:r>
              <a:rPr lang="en-GB" sz="1600" dirty="0">
                <a:latin typeface="Arial" panose="020B0604020202020204" pitchFamily="34" charset="0"/>
                <a:cs typeface="Arial" panose="020B0604020202020204" pitchFamily="34" charset="0"/>
              </a:rPr>
              <a:t>Apple (2023) </a:t>
            </a:r>
            <a:r>
              <a:rPr lang="en-GB" sz="1600" i="1" dirty="0">
                <a:latin typeface="Arial" panose="020B0604020202020204" pitchFamily="34" charset="0"/>
                <a:cs typeface="Arial" panose="020B0604020202020204" pitchFamily="34" charset="0"/>
              </a:rPr>
              <a:t>Environmental Progress Report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https://www.apple.com</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Apple (2024) </a:t>
            </a:r>
            <a:r>
              <a:rPr lang="en-GB" sz="1600" i="1" dirty="0">
                <a:latin typeface="Arial" panose="020B0604020202020204" pitchFamily="34" charset="0"/>
                <a:cs typeface="Arial" panose="020B0604020202020204" pitchFamily="34" charset="0"/>
              </a:rPr>
              <a:t>Annual Report 2024</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https://www.apple.com</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Bryman, A. (2016) </a:t>
            </a:r>
            <a:r>
              <a:rPr lang="en-GB" sz="1600" i="1" dirty="0">
                <a:latin typeface="Arial" panose="020B0604020202020204" pitchFamily="34" charset="0"/>
                <a:cs typeface="Arial" panose="020B0604020202020204" pitchFamily="34" charset="0"/>
              </a:rPr>
              <a:t>Social Research Methods</a:t>
            </a:r>
            <a:r>
              <a:rPr lang="en-GB" sz="1600" dirty="0">
                <a:latin typeface="Arial" panose="020B0604020202020204" pitchFamily="34" charset="0"/>
                <a:cs typeface="Arial" panose="020B0604020202020204" pitchFamily="34" charset="0"/>
              </a:rPr>
              <a:t>. 5th ed. Oxford University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Forbes (2024) ‘Apple Market Trends and Competitive Landscape’.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Statista (2024) </a:t>
            </a:r>
            <a:r>
              <a:rPr lang="en-GB" sz="1600" i="1" dirty="0">
                <a:latin typeface="Arial" panose="020B0604020202020204" pitchFamily="34" charset="0"/>
                <a:cs typeface="Arial" panose="020B0604020202020204" pitchFamily="34" charset="0"/>
              </a:rPr>
              <a:t>Apple Revenue and R&amp;D Statistics</a:t>
            </a:r>
            <a:r>
              <a:rPr lang="en-GB" sz="16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2606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Office_15870053_TF03460637.potx" id="{43074E8B-7DA3-4802-AA2B-EFDF528C8D3A}" vid="{5BE8ABB1-46B6-40AB-9A1B-886931076F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876</TotalTime>
  <Words>529</Words>
  <Application>Microsoft Office PowerPoint</Application>
  <PresentationFormat>Widescreen</PresentationFormat>
  <Paragraphs>36</Paragraphs>
  <Slides>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Century Gothic</vt:lpstr>
      <vt:lpstr>Palatino Linotype</vt:lpstr>
      <vt:lpstr>Wingdings 2</vt:lpstr>
      <vt:lpstr>Presentation on brainstorming</vt:lpstr>
      <vt:lpstr>Programme: BA (Hons) Leadership and Management Skills for the Workplace Module: Independent Project Module Code: LCLM 6005 Assignment Title: Element 3 - Poster Supervisor Name: Chinomso Nwagboso Student Name: Hafizun Khanum- 2226428</vt:lpstr>
      <vt:lpstr>Research Poster: Apple Inc.'s Challenges.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Hafiza Khanum</dc:creator>
  <cp:lastModifiedBy>Hafiza Khanum</cp:lastModifiedBy>
  <cp:revision>1</cp:revision>
  <dcterms:created xsi:type="dcterms:W3CDTF">2025-11-20T20:37:27Z</dcterms:created>
  <dcterms:modified xsi:type="dcterms:W3CDTF">2025-11-21T11:14:59Z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