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59" r:id="rId4"/>
    <p:sldId id="261" r:id="rId5"/>
    <p:sldId id="262" r:id="rId6"/>
    <p:sldId id="260" r:id="rId7"/>
    <p:sldId id="263" r:id="rId8"/>
    <p:sldId id="264" r:id="rId9"/>
    <p:sldId id="266" r:id="rId10"/>
    <p:sldId id="267" r:id="rId11"/>
    <p:sldId id="271" r:id="rId12"/>
    <p:sldId id="270" r:id="rId13"/>
    <p:sldId id="272" r:id="rId14"/>
    <p:sldId id="273" r:id="rId15"/>
    <p:sldId id="26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8E6777-CC48-9306-0967-642021280BD6}" v="533" dt="2024-04-30T21:19:46.280"/>
    <p1510:client id="{20AA4668-4E19-A975-3245-31B5F6C72760}" v="789" dt="2024-04-30T20:47:28.436"/>
    <p1510:client id="{20EF8A6C-8229-7C66-D0BC-7E8F179B516D}" v="9" dt="2024-05-01T09:31:40.623"/>
    <p1510:client id="{255063FD-6558-8089-D6B1-60CC639B4112}" v="42" dt="2024-05-01T10:03:39.693"/>
    <p1510:client id="{26C63B05-AF42-AE5F-D324-50CF0471633F}" v="2" dt="2024-05-02T09:03:51.281"/>
    <p1510:client id="{A4AE3B19-DF4F-150D-3243-2CEBF3A447EC}" v="339" dt="2024-04-30T17:35:40.751"/>
    <p1510:client id="{D92EF675-A20F-2B10-6DA0-6AAD30CCA801}" v="3" dt="2024-05-01T18:22:34.061"/>
    <p1510:client id="{DA75049A-3A74-FADD-683C-1BEF067B3962}" v="10" dt="2024-04-30T16:58:17.0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4161303"/>
            <a:ext cx="9144000" cy="2387600"/>
          </a:xfrm>
        </p:spPr>
        <p:txBody>
          <a:bodyPr/>
          <a:lstStyle/>
          <a:p>
            <a:r>
              <a:rPr lang="en-US" dirty="0"/>
              <a:t>Exploring </a:t>
            </a:r>
            <a:br>
              <a:rPr lang="en-US" dirty="0"/>
            </a:br>
            <a:r>
              <a:rPr lang="en-US" dirty="0"/>
              <a:t>Map Illustration</a:t>
            </a:r>
          </a:p>
        </p:txBody>
      </p:sp>
      <p:pic>
        <p:nvPicPr>
          <p:cNvPr id="4" name="Picture 3" descr="A map of a forest&#10;&#10;Description automatically generated">
            <a:extLst>
              <a:ext uri="{FF2B5EF4-FFF2-40B4-BE49-F238E27FC236}">
                <a16:creationId xmlns:a16="http://schemas.microsoft.com/office/drawing/2014/main" id="{6A3896FF-24B4-E036-FAE9-685D8B1C4A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702" r="46246"/>
          <a:stretch/>
        </p:blipFill>
        <p:spPr>
          <a:xfrm>
            <a:off x="3964221" y="160421"/>
            <a:ext cx="4252436" cy="4642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a city&#10;&#10;Description automatically generated">
            <a:extLst>
              <a:ext uri="{FF2B5EF4-FFF2-40B4-BE49-F238E27FC236}">
                <a16:creationId xmlns:a16="http://schemas.microsoft.com/office/drawing/2014/main" id="{18E27D22-1A49-93BB-1B56-28782A011F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0465" y="559469"/>
            <a:ext cx="7171070" cy="5749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291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37D4B-4C6C-17B3-6B71-001C41425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411" y="224757"/>
            <a:ext cx="5542548" cy="693906"/>
          </a:xfrm>
        </p:spPr>
        <p:txBody>
          <a:bodyPr>
            <a:normAutofit/>
          </a:bodyPr>
          <a:lstStyle/>
          <a:p>
            <a:r>
              <a:rPr lang="en-US" sz="2800"/>
              <a:t>Clare Mallison</a:t>
            </a:r>
          </a:p>
        </p:txBody>
      </p:sp>
      <p:pic>
        <p:nvPicPr>
          <p:cNvPr id="5" name="Content Placeholder 3" descr="A map of a neighborhood&#10;&#10;Description automatically generated">
            <a:extLst>
              <a:ext uri="{FF2B5EF4-FFF2-40B4-BE49-F238E27FC236}">
                <a16:creationId xmlns:a16="http://schemas.microsoft.com/office/drawing/2014/main" id="{6B642358-7799-0B89-329A-9DA3895AE8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5534" y="261520"/>
            <a:ext cx="8917905" cy="6336548"/>
          </a:xfrm>
        </p:spPr>
      </p:pic>
    </p:spTree>
    <p:extLst>
      <p:ext uri="{BB962C8B-B14F-4D97-AF65-F5344CB8AC3E}">
        <p14:creationId xmlns:p14="http://schemas.microsoft.com/office/powerpoint/2010/main" val="271234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37D4B-4C6C-17B3-6B71-001C41425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411" y="224757"/>
            <a:ext cx="5542548" cy="693906"/>
          </a:xfrm>
        </p:spPr>
        <p:txBody>
          <a:bodyPr>
            <a:normAutofit/>
          </a:bodyPr>
          <a:lstStyle/>
          <a:p>
            <a:r>
              <a:rPr lang="en-US" sz="2800">
                <a:ea typeface="+mj-lt"/>
                <a:cs typeface="+mj-lt"/>
              </a:rPr>
              <a:t>Liz Pepperell</a:t>
            </a:r>
            <a:endParaRPr lang="en-US"/>
          </a:p>
        </p:txBody>
      </p:sp>
      <p:pic>
        <p:nvPicPr>
          <p:cNvPr id="3" name="Picture 2" descr="Liz Pepperell International botanical illustrator. UK">
            <a:extLst>
              <a:ext uri="{FF2B5EF4-FFF2-40B4-BE49-F238E27FC236}">
                <a16:creationId xmlns:a16="http://schemas.microsoft.com/office/drawing/2014/main" id="{6C899888-C272-94C1-37E0-18E7BF9AA8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742" y="1716506"/>
            <a:ext cx="4477752" cy="4487779"/>
          </a:xfrm>
          <a:prstGeom prst="rect">
            <a:avLst/>
          </a:prstGeom>
        </p:spPr>
      </p:pic>
      <p:pic>
        <p:nvPicPr>
          <p:cNvPr id="4" name="Picture 3" descr="Farmhouse map illustration">
            <a:extLst>
              <a:ext uri="{FF2B5EF4-FFF2-40B4-BE49-F238E27FC236}">
                <a16:creationId xmlns:a16="http://schemas.microsoft.com/office/drawing/2014/main" id="{CB6CADBD-C0BB-3C8F-5265-16DE27D805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595" y="1181101"/>
            <a:ext cx="2616679" cy="4495800"/>
          </a:xfrm>
          <a:prstGeom prst="rect">
            <a:avLst/>
          </a:prstGeom>
        </p:spPr>
      </p:pic>
      <p:pic>
        <p:nvPicPr>
          <p:cNvPr id="6" name="Picture 5" descr="Editorial illustration of spirit of the age ">
            <a:extLst>
              <a:ext uri="{FF2B5EF4-FFF2-40B4-BE49-F238E27FC236}">
                <a16:creationId xmlns:a16="http://schemas.microsoft.com/office/drawing/2014/main" id="{89F92115-D84E-E736-3EE3-216F8BB69F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0558" y="224153"/>
            <a:ext cx="5019173" cy="3181219"/>
          </a:xfrm>
          <a:prstGeom prst="rect">
            <a:avLst/>
          </a:prstGeom>
        </p:spPr>
      </p:pic>
      <p:pic>
        <p:nvPicPr>
          <p:cNvPr id="7" name="Picture 6" descr="Cape Cornwall's architecture map design">
            <a:extLst>
              <a:ext uri="{FF2B5EF4-FFF2-40B4-BE49-F238E27FC236}">
                <a16:creationId xmlns:a16="http://schemas.microsoft.com/office/drawing/2014/main" id="{EFD220BD-A414-8D5F-BB30-2D15C73030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1610" y="3429779"/>
            <a:ext cx="4217067" cy="317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914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37D4B-4C6C-17B3-6B71-001C41425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411" y="224757"/>
            <a:ext cx="5542548" cy="693906"/>
          </a:xfrm>
        </p:spPr>
        <p:txBody>
          <a:bodyPr>
            <a:normAutofit/>
          </a:bodyPr>
          <a:lstStyle/>
          <a:p>
            <a:r>
              <a:rPr lang="en-US" sz="2800"/>
              <a:t>Helen Cann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03C877-B2E7-7EB1-6340-074AE64F3F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702" r="46246"/>
          <a:stretch/>
        </p:blipFill>
        <p:spPr>
          <a:xfrm>
            <a:off x="444984" y="721895"/>
            <a:ext cx="5525778" cy="5935580"/>
          </a:xfrm>
          <a:prstGeom prst="rect">
            <a:avLst/>
          </a:prstGeom>
        </p:spPr>
      </p:pic>
      <p:pic>
        <p:nvPicPr>
          <p:cNvPr id="3" name="Picture 2" descr="A map of a neighborhood&#10;&#10;Description automatically generated">
            <a:extLst>
              <a:ext uri="{FF2B5EF4-FFF2-40B4-BE49-F238E27FC236}">
                <a16:creationId xmlns:a16="http://schemas.microsoft.com/office/drawing/2014/main" id="{A4363A15-DF7F-86BE-D1A6-84B215C3B0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3713" y="358942"/>
            <a:ext cx="5569547" cy="5358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04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37D4B-4C6C-17B3-6B71-001C41425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411" y="224757"/>
            <a:ext cx="5542548" cy="693906"/>
          </a:xfrm>
        </p:spPr>
        <p:txBody>
          <a:bodyPr>
            <a:normAutofit/>
          </a:bodyPr>
          <a:lstStyle/>
          <a:p>
            <a:r>
              <a:rPr lang="en-US" sz="2800"/>
              <a:t>Miguel </a:t>
            </a:r>
            <a:r>
              <a:rPr lang="en-US" sz="2800" err="1"/>
              <a:t>Monkc</a:t>
            </a:r>
            <a:endParaRPr lang="en-US" sz="2800"/>
          </a:p>
        </p:txBody>
      </p:sp>
      <p:pic>
        <p:nvPicPr>
          <p:cNvPr id="8" name="Picture 7" descr="A map of a city&#10;&#10;Description automatically generated">
            <a:extLst>
              <a:ext uri="{FF2B5EF4-FFF2-40B4-BE49-F238E27FC236}">
                <a16:creationId xmlns:a16="http://schemas.microsoft.com/office/drawing/2014/main" id="{08ABBE67-7EE8-192C-BB89-D2706F4178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006" y="1388695"/>
            <a:ext cx="6683541" cy="4251057"/>
          </a:xfrm>
          <a:prstGeom prst="rect">
            <a:avLst/>
          </a:prstGeom>
        </p:spPr>
      </p:pic>
      <p:pic>
        <p:nvPicPr>
          <p:cNvPr id="12" name="Picture 11" descr="A map of a city&#10;&#10;Description automatically generated">
            <a:extLst>
              <a:ext uri="{FF2B5EF4-FFF2-40B4-BE49-F238E27FC236}">
                <a16:creationId xmlns:a16="http://schemas.microsoft.com/office/drawing/2014/main" id="{F6621BD3-BB7C-B0A3-73DC-220F8A58AD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1216" y="355223"/>
            <a:ext cx="3274594" cy="3249948"/>
          </a:xfrm>
          <a:prstGeom prst="rect">
            <a:avLst/>
          </a:prstGeom>
        </p:spPr>
      </p:pic>
      <p:pic>
        <p:nvPicPr>
          <p:cNvPr id="13" name="Picture 12" descr="A map of a city&#10;&#10;Description automatically generated">
            <a:extLst>
              <a:ext uri="{FF2B5EF4-FFF2-40B4-BE49-F238E27FC236}">
                <a16:creationId xmlns:a16="http://schemas.microsoft.com/office/drawing/2014/main" id="{5658F03D-8BB9-C7C2-4947-DA07A7DC5F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1216" y="3726230"/>
            <a:ext cx="4517857" cy="2844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925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37D4B-4C6C-17B3-6B71-001C41425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411" y="224757"/>
            <a:ext cx="5542548" cy="693906"/>
          </a:xfrm>
        </p:spPr>
        <p:txBody>
          <a:bodyPr>
            <a:normAutofit/>
          </a:bodyPr>
          <a:lstStyle/>
          <a:p>
            <a:r>
              <a:rPr lang="en-US" sz="2800">
                <a:ea typeface="+mj-lt"/>
                <a:cs typeface="+mj-lt"/>
              </a:rPr>
              <a:t>Elly Jahnz</a:t>
            </a:r>
            <a:endParaRPr lang="en-US"/>
          </a:p>
        </p:txBody>
      </p:sp>
      <p:pic>
        <p:nvPicPr>
          <p:cNvPr id="5" name="Picture 4" descr="Coleridge Way Map for Discover Britain by Elly Jahnz">
            <a:extLst>
              <a:ext uri="{FF2B5EF4-FFF2-40B4-BE49-F238E27FC236}">
                <a16:creationId xmlns:a16="http://schemas.microsoft.com/office/drawing/2014/main" id="{F7C48212-1C18-DC19-0F63-832BB7946A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163" y="483269"/>
            <a:ext cx="3635544" cy="3655596"/>
          </a:xfrm>
          <a:prstGeom prst="rect">
            <a:avLst/>
          </a:prstGeom>
        </p:spPr>
      </p:pic>
      <p:pic>
        <p:nvPicPr>
          <p:cNvPr id="8" name="Picture 7" descr="North Wales Way Map for Discover Britain by Elly Jahnz">
            <a:extLst>
              <a:ext uri="{FF2B5EF4-FFF2-40B4-BE49-F238E27FC236}">
                <a16:creationId xmlns:a16="http://schemas.microsoft.com/office/drawing/2014/main" id="{224E8EB1-B2FE-BC84-FAFB-A2CD0FBF3D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2849" y="4284412"/>
            <a:ext cx="3926304" cy="1988884"/>
          </a:xfrm>
          <a:prstGeom prst="rect">
            <a:avLst/>
          </a:prstGeom>
        </p:spPr>
      </p:pic>
      <p:pic>
        <p:nvPicPr>
          <p:cNvPr id="10" name="Picture 9" descr="Map of Celtic Britain for Discover Britain Magazine, by Elly Jahnz">
            <a:extLst>
              <a:ext uri="{FF2B5EF4-FFF2-40B4-BE49-F238E27FC236}">
                <a16:creationId xmlns:a16="http://schemas.microsoft.com/office/drawing/2014/main" id="{6207921C-9F34-B013-A99B-7F1685FF7B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3374" y="684729"/>
            <a:ext cx="3775910" cy="4907013"/>
          </a:xfrm>
          <a:prstGeom prst="rect">
            <a:avLst/>
          </a:prstGeom>
        </p:spPr>
      </p:pic>
      <p:pic>
        <p:nvPicPr>
          <p:cNvPr id="12" name="Picture 11" descr="A map of the eastern part of England for Discover Britain magazine by Elly Jahnz">
            <a:extLst>
              <a:ext uri="{FF2B5EF4-FFF2-40B4-BE49-F238E27FC236}">
                <a16:creationId xmlns:a16="http://schemas.microsoft.com/office/drawing/2014/main" id="{5360B204-30D5-8D28-9B71-C301DC454E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504" y="1536031"/>
            <a:ext cx="3775911" cy="3745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49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37D4B-4C6C-17B3-6B71-001C41425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411" y="224757"/>
            <a:ext cx="5542548" cy="693906"/>
          </a:xfrm>
        </p:spPr>
        <p:txBody>
          <a:bodyPr>
            <a:normAutofit/>
          </a:bodyPr>
          <a:lstStyle/>
          <a:p>
            <a:r>
              <a:rPr lang="en-US" sz="2800">
                <a:ea typeface="+mj-lt"/>
                <a:cs typeface="+mj-lt"/>
              </a:rPr>
              <a:t>Nina Cosford</a:t>
            </a:r>
            <a:endParaRPr lang="en-US"/>
          </a:p>
        </p:txBody>
      </p:sp>
      <p:pic>
        <p:nvPicPr>
          <p:cNvPr id="3" name="Picture 2" descr="Nina Cosford Illustration - amsterdam map marie claire">
            <a:extLst>
              <a:ext uri="{FF2B5EF4-FFF2-40B4-BE49-F238E27FC236}">
                <a16:creationId xmlns:a16="http://schemas.microsoft.com/office/drawing/2014/main" id="{756C60B2-B0D9-97DB-69C1-62E37F2FE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716" y="923095"/>
            <a:ext cx="3956384" cy="5322626"/>
          </a:xfrm>
          <a:prstGeom prst="rect">
            <a:avLst/>
          </a:prstGeom>
        </p:spPr>
      </p:pic>
      <p:pic>
        <p:nvPicPr>
          <p:cNvPr id="4" name="Picture 3" descr="Nina Cosford Illustration - tate britain london">
            <a:extLst>
              <a:ext uri="{FF2B5EF4-FFF2-40B4-BE49-F238E27FC236}">
                <a16:creationId xmlns:a16="http://schemas.microsoft.com/office/drawing/2014/main" id="{8B9D8844-A094-36AF-6C94-7DCC565DD2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3899" y="3428567"/>
            <a:ext cx="3465094" cy="2487392"/>
          </a:xfrm>
          <a:prstGeom prst="rect">
            <a:avLst/>
          </a:prstGeom>
        </p:spPr>
      </p:pic>
      <p:pic>
        <p:nvPicPr>
          <p:cNvPr id="6" name="Picture 5" descr="Nina Cosford Illustration - soho farmhouse map">
            <a:extLst>
              <a:ext uri="{FF2B5EF4-FFF2-40B4-BE49-F238E27FC236}">
                <a16:creationId xmlns:a16="http://schemas.microsoft.com/office/drawing/2014/main" id="{498877E5-C674-544F-1ABF-FBA4D7A5AF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3610" y="501416"/>
            <a:ext cx="3144253" cy="2706905"/>
          </a:xfrm>
          <a:prstGeom prst="rect">
            <a:avLst/>
          </a:prstGeom>
        </p:spPr>
      </p:pic>
      <p:pic>
        <p:nvPicPr>
          <p:cNvPr id="9" name="Picture 8" descr="Nina Cosford Illustration - brighton map">
            <a:extLst>
              <a:ext uri="{FF2B5EF4-FFF2-40B4-BE49-F238E27FC236}">
                <a16:creationId xmlns:a16="http://schemas.microsoft.com/office/drawing/2014/main" id="{520CF289-0BEE-B774-EA84-1BE4207F6C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2426" y="314333"/>
            <a:ext cx="4026567" cy="2890569"/>
          </a:xfrm>
          <a:prstGeom prst="rect">
            <a:avLst/>
          </a:prstGeom>
        </p:spPr>
      </p:pic>
      <p:pic>
        <p:nvPicPr>
          <p:cNvPr id="13" name="Picture 12" descr="Nina Cosford Illustration - ramsbury gin">
            <a:extLst>
              <a:ext uri="{FF2B5EF4-FFF2-40B4-BE49-F238E27FC236}">
                <a16:creationId xmlns:a16="http://schemas.microsoft.com/office/drawing/2014/main" id="{33DA5865-53C5-5B4B-A519-0B9D67A7DCE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3024" t="14920" r="14570" b="13474"/>
          <a:stretch/>
        </p:blipFill>
        <p:spPr>
          <a:xfrm>
            <a:off x="4233110" y="3428900"/>
            <a:ext cx="3954729" cy="2622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406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he Canadianist / Everlovin' Press">
            <a:extLst>
              <a:ext uri="{FF2B5EF4-FFF2-40B4-BE49-F238E27FC236}">
                <a16:creationId xmlns:a16="http://schemas.microsoft.com/office/drawing/2014/main" id="{AE56C235-473F-AF81-189C-C43DDA583C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637" y="792080"/>
            <a:ext cx="4618120" cy="59155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B137D4B-4C6C-17B3-6B71-001C41425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411" y="224757"/>
            <a:ext cx="5542548" cy="693906"/>
          </a:xfrm>
        </p:spPr>
        <p:txBody>
          <a:bodyPr>
            <a:normAutofit/>
          </a:bodyPr>
          <a:lstStyle/>
          <a:p>
            <a:r>
              <a:rPr lang="en-US" sz="2800">
                <a:ea typeface="+mj-lt"/>
                <a:cs typeface="+mj-lt"/>
              </a:rPr>
              <a:t>Tom Froese</a:t>
            </a:r>
            <a:endParaRPr lang="en-US"/>
          </a:p>
        </p:txBody>
      </p:sp>
      <p:pic>
        <p:nvPicPr>
          <p:cNvPr id="7" name="Picture 6" descr="Visit Detroit Magazine">
            <a:extLst>
              <a:ext uri="{FF2B5EF4-FFF2-40B4-BE49-F238E27FC236}">
                <a16:creationId xmlns:a16="http://schemas.microsoft.com/office/drawing/2014/main" id="{F2EB713C-75B5-8DB6-AA6A-B93EE660D2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38" r="1683" b="171"/>
          <a:stretch/>
        </p:blipFill>
        <p:spPr>
          <a:xfrm>
            <a:off x="5135479" y="224756"/>
            <a:ext cx="3625418" cy="2911981"/>
          </a:xfrm>
          <a:prstGeom prst="rect">
            <a:avLst/>
          </a:prstGeom>
        </p:spPr>
      </p:pic>
      <p:pic>
        <p:nvPicPr>
          <p:cNvPr id="5" name="Picture 4" descr="Visit Detroit Magazine">
            <a:extLst>
              <a:ext uri="{FF2B5EF4-FFF2-40B4-BE49-F238E27FC236}">
                <a16:creationId xmlns:a16="http://schemas.microsoft.com/office/drawing/2014/main" id="{5BE2CCFB-311B-908D-66DA-CBB9EF7B1D0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887" b="483"/>
          <a:stretch/>
        </p:blipFill>
        <p:spPr>
          <a:xfrm>
            <a:off x="5325978" y="3094391"/>
            <a:ext cx="3254383" cy="3616992"/>
          </a:xfrm>
          <a:prstGeom prst="rect">
            <a:avLst/>
          </a:prstGeom>
        </p:spPr>
      </p:pic>
      <p:pic>
        <p:nvPicPr>
          <p:cNvPr id="12" name="Picture 11" descr="GQ France">
            <a:extLst>
              <a:ext uri="{FF2B5EF4-FFF2-40B4-BE49-F238E27FC236}">
                <a16:creationId xmlns:a16="http://schemas.microsoft.com/office/drawing/2014/main" id="{E940C3FB-2AB9-CCA0-0B64-169C7E9DF2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95086" y="790074"/>
            <a:ext cx="2744772" cy="5277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268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37D4B-4C6C-17B3-6B71-001C41425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411" y="224757"/>
            <a:ext cx="5542548" cy="693906"/>
          </a:xfrm>
        </p:spPr>
        <p:txBody>
          <a:bodyPr>
            <a:normAutofit/>
          </a:bodyPr>
          <a:lstStyle/>
          <a:p>
            <a:r>
              <a:rPr lang="en-US" sz="2800">
                <a:ea typeface="+mj-lt"/>
                <a:cs typeface="+mj-lt"/>
              </a:rPr>
              <a:t>Caroline Tomlinson</a:t>
            </a:r>
            <a:endParaRPr lang="en-US"/>
          </a:p>
        </p:txBody>
      </p:sp>
      <p:pic>
        <p:nvPicPr>
          <p:cNvPr id="3" name="Picture 2" descr="Travel inspired Illustrated Maps for Palm Springs Life Magazine Incorporating my inky hand written lettering, and drawings of landmarks and areas of interest.">
            <a:extLst>
              <a:ext uri="{FF2B5EF4-FFF2-40B4-BE49-F238E27FC236}">
                <a16:creationId xmlns:a16="http://schemas.microsoft.com/office/drawing/2014/main" id="{45797691-F809-F055-B904-24C29B9886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689" y="1829477"/>
            <a:ext cx="4497804" cy="4311967"/>
          </a:xfrm>
          <a:prstGeom prst="rect">
            <a:avLst/>
          </a:prstGeom>
        </p:spPr>
      </p:pic>
      <p:pic>
        <p:nvPicPr>
          <p:cNvPr id="4" name="Picture 3" descr="Travel inspired Illustrated Maps for Palm Springs Life Magazine Incorporating my inky hand written lettering, and drawings of landmarks and areas of interest.">
            <a:extLst>
              <a:ext uri="{FF2B5EF4-FFF2-40B4-BE49-F238E27FC236}">
                <a16:creationId xmlns:a16="http://schemas.microsoft.com/office/drawing/2014/main" id="{A5971DD2-23FC-91ED-1C6E-91BF5149AB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4504" y="226755"/>
            <a:ext cx="3655595" cy="3206095"/>
          </a:xfrm>
          <a:prstGeom prst="rect">
            <a:avLst/>
          </a:prstGeom>
        </p:spPr>
      </p:pic>
      <p:pic>
        <p:nvPicPr>
          <p:cNvPr id="6" name="Picture 5" descr="Travel inspired Illustrated Maps for Palm Springs Life Magazine Incorporating my inky hand written lettering, and drawings of landmarks and areas of interest.">
            <a:extLst>
              <a:ext uri="{FF2B5EF4-FFF2-40B4-BE49-F238E27FC236}">
                <a16:creationId xmlns:a16="http://schemas.microsoft.com/office/drawing/2014/main" id="{E68F03F2-36CC-C88B-290E-CCC290C3F8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2189" y="3427247"/>
            <a:ext cx="3655593" cy="3432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2407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37D4B-4C6C-17B3-6B71-001C41425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411" y="224757"/>
            <a:ext cx="5542548" cy="693906"/>
          </a:xfrm>
        </p:spPr>
        <p:txBody>
          <a:bodyPr>
            <a:normAutofit/>
          </a:bodyPr>
          <a:lstStyle/>
          <a:p>
            <a:r>
              <a:rPr lang="en-US" sz="2800">
                <a:ea typeface="+mj-lt"/>
                <a:cs typeface="+mj-lt"/>
              </a:rPr>
              <a:t>Claire Lordon</a:t>
            </a:r>
          </a:p>
        </p:txBody>
      </p:sp>
      <p:pic>
        <p:nvPicPr>
          <p:cNvPr id="7" name="Picture 6" descr="NewYorkMapNEWBIGGER.jpg">
            <a:extLst>
              <a:ext uri="{FF2B5EF4-FFF2-40B4-BE49-F238E27FC236}">
                <a16:creationId xmlns:a16="http://schemas.microsoft.com/office/drawing/2014/main" id="{54B6901B-A705-A64E-8015-91A54A5FFF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822" y="1710088"/>
            <a:ext cx="5721015" cy="4560770"/>
          </a:xfrm>
          <a:prstGeom prst="rect">
            <a:avLst/>
          </a:prstGeom>
        </p:spPr>
      </p:pic>
      <p:pic>
        <p:nvPicPr>
          <p:cNvPr id="8" name="Picture 7" descr="bostonmapsquare.jpg">
            <a:extLst>
              <a:ext uri="{FF2B5EF4-FFF2-40B4-BE49-F238E27FC236}">
                <a16:creationId xmlns:a16="http://schemas.microsoft.com/office/drawing/2014/main" id="{D9DD267A-73C8-6470-C8B0-4F84238B27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9347" y="673769"/>
            <a:ext cx="5159541" cy="5159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7033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37D4B-4C6C-17B3-6B71-001C41425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411" y="224757"/>
            <a:ext cx="5542548" cy="693906"/>
          </a:xfrm>
        </p:spPr>
        <p:txBody>
          <a:bodyPr>
            <a:normAutofit/>
          </a:bodyPr>
          <a:lstStyle/>
          <a:p>
            <a:r>
              <a:rPr lang="en-US" sz="2800">
                <a:ea typeface="+mj-lt"/>
                <a:cs typeface="+mj-lt"/>
              </a:rPr>
              <a:t>Alice Feagan</a:t>
            </a:r>
            <a:endParaRPr lang="en-US"/>
          </a:p>
        </p:txBody>
      </p:sp>
      <p:pic>
        <p:nvPicPr>
          <p:cNvPr id="5" name="Picture 4" descr="A map of a town&#10;&#10;Description automatically generated">
            <a:extLst>
              <a:ext uri="{FF2B5EF4-FFF2-40B4-BE49-F238E27FC236}">
                <a16:creationId xmlns:a16="http://schemas.microsoft.com/office/drawing/2014/main" id="{5E1D63DF-CB94-83D8-AAB9-F582782193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3645591"/>
            <a:ext cx="7996987" cy="2985789"/>
          </a:xfrm>
          <a:prstGeom prst="rect">
            <a:avLst/>
          </a:prstGeom>
        </p:spPr>
      </p:pic>
      <p:pic>
        <p:nvPicPr>
          <p:cNvPr id="7" name="Picture 6" descr="A map of a town&#10;&#10;Description automatically generated">
            <a:extLst>
              <a:ext uri="{FF2B5EF4-FFF2-40B4-BE49-F238E27FC236}">
                <a16:creationId xmlns:a16="http://schemas.microsoft.com/office/drawing/2014/main" id="{7CCB68A0-DAE2-F830-82D5-FEA892CC7A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1716" y="371134"/>
            <a:ext cx="7996989" cy="305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695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37D4B-4C6C-17B3-6B71-001C41425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411" y="224757"/>
            <a:ext cx="5542548" cy="693906"/>
          </a:xfrm>
        </p:spPr>
        <p:txBody>
          <a:bodyPr>
            <a:normAutofit/>
          </a:bodyPr>
          <a:lstStyle/>
          <a:p>
            <a:r>
              <a:rPr lang="en-US" sz="2800">
                <a:ea typeface="+mj-lt"/>
                <a:cs typeface="+mj-lt"/>
              </a:rPr>
              <a:t>Nicholas Stevenson</a:t>
            </a:r>
            <a:endParaRPr lang="en-US"/>
          </a:p>
        </p:txBody>
      </p:sp>
      <p:pic>
        <p:nvPicPr>
          <p:cNvPr id="3" name="Picture 2" descr="Australia Map">
            <a:extLst>
              <a:ext uri="{FF2B5EF4-FFF2-40B4-BE49-F238E27FC236}">
                <a16:creationId xmlns:a16="http://schemas.microsoft.com/office/drawing/2014/main" id="{8BB7C1B0-34E2-69DB-CAD6-FD835BE909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2162" y="706831"/>
            <a:ext cx="7776409" cy="5775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9580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040F2-0A7C-E880-85AD-C1EA4F87E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This week's brief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B40E2-5A63-2AA5-DD7C-6407AEF5A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endParaRPr lang="en-US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>
                <a:latin typeface="Calibri"/>
                <a:ea typeface="Calibri"/>
                <a:cs typeface="Calibri"/>
              </a:rPr>
              <a:t>Create an illustrated map of a </a:t>
            </a:r>
            <a:r>
              <a:rPr lang="en-GB" sz="3200" u="sng">
                <a:latin typeface="Calibri"/>
                <a:ea typeface="Calibri"/>
                <a:cs typeface="Calibri"/>
              </a:rPr>
              <a:t>non-fictional</a:t>
            </a:r>
            <a:r>
              <a:rPr lang="en-GB" sz="3200">
                <a:latin typeface="Calibri"/>
                <a:ea typeface="Calibri"/>
                <a:cs typeface="Calibri"/>
              </a:rPr>
              <a:t> place of your choice.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3200">
              <a:latin typeface="Calibri"/>
              <a:ea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>
                <a:latin typeface="Calibri"/>
                <a:ea typeface="Calibri"/>
                <a:cs typeface="Calibri"/>
              </a:rPr>
              <a:t>Be open to exploring different mediums. Digital, Pencil, Pen, collage or mixed.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200">
              <a:latin typeface="Calibri"/>
              <a:ea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>
                <a:latin typeface="Calibri"/>
                <a:ea typeface="Calibri"/>
                <a:cs typeface="Calibri"/>
              </a:rPr>
              <a:t>Remember to explore your ideas thoroughly, and don't be afraid to think outside of the box!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200">
              <a:latin typeface="Calibri"/>
              <a:ea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>
                <a:latin typeface="Calibri"/>
                <a:ea typeface="Calibri"/>
                <a:cs typeface="Calibri"/>
              </a:rPr>
              <a:t>Have fun! :)</a:t>
            </a:r>
          </a:p>
        </p:txBody>
      </p:sp>
    </p:spTree>
    <p:extLst>
      <p:ext uri="{BB962C8B-B14F-4D97-AF65-F5344CB8AC3E}">
        <p14:creationId xmlns:p14="http://schemas.microsoft.com/office/powerpoint/2010/main" val="3069576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040F2-0A7C-E880-85AD-C1EA4F87E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Where to start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B40E2-5A63-2AA5-DD7C-6407AEF5A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A town or city</a:t>
            </a:r>
          </a:p>
          <a:p>
            <a:r>
              <a:rPr lang="en-US"/>
              <a:t>A tourist attraction</a:t>
            </a:r>
          </a:p>
          <a:p>
            <a:r>
              <a:rPr lang="en-US"/>
              <a:t>A national park</a:t>
            </a:r>
          </a:p>
          <a:p>
            <a:r>
              <a:rPr lang="en-US"/>
              <a:t>A journey</a:t>
            </a:r>
          </a:p>
          <a:p>
            <a:r>
              <a:rPr lang="en-US"/>
              <a:t>A </a:t>
            </a:r>
            <a:r>
              <a:rPr lang="en-US" err="1"/>
              <a:t>favourite</a:t>
            </a:r>
            <a:r>
              <a:rPr lang="en-US"/>
              <a:t> place</a:t>
            </a:r>
          </a:p>
        </p:txBody>
      </p:sp>
      <p:pic>
        <p:nvPicPr>
          <p:cNvPr id="4" name="Picture 3" descr="Nina Cosford Illustration - waitrose map">
            <a:extLst>
              <a:ext uri="{FF2B5EF4-FFF2-40B4-BE49-F238E27FC236}">
                <a16:creationId xmlns:a16="http://schemas.microsoft.com/office/drawing/2014/main" id="{469BC73D-D7DD-6B64-BCF0-E883FB6191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8783" y="1404687"/>
            <a:ext cx="3094121" cy="4349416"/>
          </a:xfrm>
          <a:prstGeom prst="rect">
            <a:avLst/>
          </a:prstGeom>
        </p:spPr>
      </p:pic>
      <p:pic>
        <p:nvPicPr>
          <p:cNvPr id="5" name="Picture 4" descr="Map Artists 6">
            <a:extLst>
              <a:ext uri="{FF2B5EF4-FFF2-40B4-BE49-F238E27FC236}">
                <a16:creationId xmlns:a16="http://schemas.microsoft.com/office/drawing/2014/main" id="{62B0AAFB-1575-62D2-96AA-9E005ABFFD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3268" y="438053"/>
            <a:ext cx="3575384" cy="253284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D9009CF-9584-1FA3-5D52-9422A2B0A60C}"/>
              </a:ext>
            </a:extLst>
          </p:cNvPr>
          <p:cNvSpPr txBox="1"/>
          <p:nvPr/>
        </p:nvSpPr>
        <p:spPr>
          <a:xfrm>
            <a:off x="9394658" y="3027947"/>
            <a:ext cx="988595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Josie Jo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926430-75BE-64DF-6515-8EB31FC9CE6C}"/>
              </a:ext>
            </a:extLst>
          </p:cNvPr>
          <p:cNvSpPr txBox="1"/>
          <p:nvPr/>
        </p:nvSpPr>
        <p:spPr>
          <a:xfrm>
            <a:off x="5313947" y="5895474"/>
            <a:ext cx="1499937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Nina Cosford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F37A1F2-A4EA-319D-5781-B9370A8010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0075" y="3479132"/>
            <a:ext cx="4271798" cy="269708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3B2EAD8-BE7E-C4AE-4EE9-5C8FBD35A59C}"/>
              </a:ext>
            </a:extLst>
          </p:cNvPr>
          <p:cNvSpPr txBox="1"/>
          <p:nvPr/>
        </p:nvSpPr>
        <p:spPr>
          <a:xfrm>
            <a:off x="9073816" y="6176210"/>
            <a:ext cx="164030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Claire Rossiter</a:t>
            </a:r>
          </a:p>
        </p:txBody>
      </p:sp>
    </p:spTree>
    <p:extLst>
      <p:ext uri="{BB962C8B-B14F-4D97-AF65-F5344CB8AC3E}">
        <p14:creationId xmlns:p14="http://schemas.microsoft.com/office/powerpoint/2010/main" val="8768145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Exploring  Map Illustration</vt:lpstr>
      <vt:lpstr>PowerPoint Presentation</vt:lpstr>
      <vt:lpstr>Clare Mallison</vt:lpstr>
      <vt:lpstr>Liz Pepperell</vt:lpstr>
      <vt:lpstr>Helen Cann</vt:lpstr>
      <vt:lpstr>Miguel Monkc</vt:lpstr>
      <vt:lpstr>Elly Jahnz</vt:lpstr>
      <vt:lpstr>Nina Cosford</vt:lpstr>
      <vt:lpstr>Tom Froese</vt:lpstr>
      <vt:lpstr>Caroline Tomlinson</vt:lpstr>
      <vt:lpstr>Claire Lordon</vt:lpstr>
      <vt:lpstr>Alice Feagan</vt:lpstr>
      <vt:lpstr>Nicholas Stevenson</vt:lpstr>
      <vt:lpstr>This week's brief</vt:lpstr>
      <vt:lpstr>Where to start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7</cp:revision>
  <dcterms:created xsi:type="dcterms:W3CDTF">2024-04-30T16:56:40Z</dcterms:created>
  <dcterms:modified xsi:type="dcterms:W3CDTF">2024-05-02T10:49:44Z</dcterms:modified>
</cp:coreProperties>
</file>