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slideLayout+xml" PartName="/ppt/slideLayouts/slideLayout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9" r:id="rId4"/>
  </p:sldMasterIdLst>
  <p:notesMasterIdLst>
    <p:notesMasterId r:id="rId5"/>
  </p:notesMasterIdLst>
  <p:sldIdLst>
    <p:sldId id="256" r:id="rId6"/>
    <p:sldId id="257" r:id="rId7"/>
    <p:sldId id="258" r:id="rId8"/>
  </p:sldIdLst>
  <p:sldSz cy="10058400" cx="77724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3168">
          <p15:clr>
            <a:srgbClr val="A4A3A4"/>
          </p15:clr>
        </p15:guide>
        <p15:guide id="2" pos="244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3168" orient="horz"/>
        <p:guide pos="2448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2104468" y="685800"/>
            <a:ext cx="26496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1:notes"/>
          <p:cNvSpPr/>
          <p:nvPr>
            <p:ph idx="2" type="sldImg"/>
          </p:nvPr>
        </p:nvSpPr>
        <p:spPr>
          <a:xfrm>
            <a:off x="2104468" y="685800"/>
            <a:ext cx="26496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" name="Google Shape;1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2:notes"/>
          <p:cNvSpPr/>
          <p:nvPr>
            <p:ph idx="2" type="sldImg"/>
          </p:nvPr>
        </p:nvSpPr>
        <p:spPr>
          <a:xfrm>
            <a:off x="2104468" y="685800"/>
            <a:ext cx="26496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" name="Google Shape;22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US"/>
              <a:t>-</a:t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3:notes"/>
          <p:cNvSpPr/>
          <p:nvPr>
            <p:ph idx="2" type="sldImg"/>
          </p:nvPr>
        </p:nvSpPr>
        <p:spPr>
          <a:xfrm>
            <a:off x="2104468" y="685800"/>
            <a:ext cx="26496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1" name="Google Shape;41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8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/>
          <p:nvPr>
            <p:ph idx="12" type="sldNum"/>
          </p:nvPr>
        </p:nvSpPr>
        <p:spPr>
          <a:xfrm>
            <a:off x="3522539" y="9288905"/>
            <a:ext cx="466500" cy="769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264945" y="870271"/>
            <a:ext cx="7242600" cy="111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264945" y="2253729"/>
            <a:ext cx="7242600" cy="668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4325" lvl="0" marL="457200" marR="0" rtl="0" algn="l">
              <a:lnSpc>
                <a:spcPct val="130000"/>
              </a:lnSpc>
              <a:spcBef>
                <a:spcPts val="2000"/>
              </a:spcBef>
              <a:spcAft>
                <a:spcPts val="0"/>
              </a:spcAft>
              <a:buClr>
                <a:schemeClr val="dk2"/>
              </a:buClr>
              <a:buSzPts val="1350"/>
              <a:buFont typeface="Arial"/>
              <a:buChar char="●"/>
              <a:defRPr b="0" i="0" sz="135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4325" lvl="1" marL="914400" marR="0" rtl="0" algn="l">
              <a:lnSpc>
                <a:spcPct val="130000"/>
              </a:lnSpc>
              <a:spcBef>
                <a:spcPts val="2000"/>
              </a:spcBef>
              <a:spcAft>
                <a:spcPts val="0"/>
              </a:spcAft>
              <a:buClr>
                <a:schemeClr val="dk2"/>
              </a:buClr>
              <a:buSzPts val="1350"/>
              <a:buFont typeface="Arial"/>
              <a:buChar char="○"/>
              <a:defRPr b="0" i="0" sz="135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4325" lvl="2" marL="1371600" marR="0" rtl="0" algn="l">
              <a:lnSpc>
                <a:spcPct val="130000"/>
              </a:lnSpc>
              <a:spcBef>
                <a:spcPts val="2000"/>
              </a:spcBef>
              <a:spcAft>
                <a:spcPts val="0"/>
              </a:spcAft>
              <a:buClr>
                <a:schemeClr val="dk2"/>
              </a:buClr>
              <a:buSzPts val="1350"/>
              <a:buFont typeface="Arial"/>
              <a:buChar char="■"/>
              <a:defRPr b="0" i="0" sz="135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4325" lvl="3" marL="1828800" marR="0" rtl="0" algn="l">
              <a:lnSpc>
                <a:spcPct val="130000"/>
              </a:lnSpc>
              <a:spcBef>
                <a:spcPts val="2000"/>
              </a:spcBef>
              <a:spcAft>
                <a:spcPts val="0"/>
              </a:spcAft>
              <a:buClr>
                <a:schemeClr val="dk2"/>
              </a:buClr>
              <a:buSzPts val="1350"/>
              <a:buFont typeface="Arial"/>
              <a:buChar char="●"/>
              <a:defRPr b="0" i="0" sz="135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4325" lvl="4" marL="2286000" marR="0" rtl="0" algn="l">
              <a:lnSpc>
                <a:spcPct val="130000"/>
              </a:lnSpc>
              <a:spcBef>
                <a:spcPts val="2000"/>
              </a:spcBef>
              <a:spcAft>
                <a:spcPts val="0"/>
              </a:spcAft>
              <a:buClr>
                <a:schemeClr val="dk2"/>
              </a:buClr>
              <a:buSzPts val="1350"/>
              <a:buFont typeface="Arial"/>
              <a:buChar char="○"/>
              <a:defRPr b="0" i="0" sz="135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4325" lvl="5" marL="2743200" marR="0" rtl="0" algn="l">
              <a:lnSpc>
                <a:spcPct val="130000"/>
              </a:lnSpc>
              <a:spcBef>
                <a:spcPts val="2000"/>
              </a:spcBef>
              <a:spcAft>
                <a:spcPts val="0"/>
              </a:spcAft>
              <a:buClr>
                <a:schemeClr val="dk2"/>
              </a:buClr>
              <a:buSzPts val="1350"/>
              <a:buFont typeface="Arial"/>
              <a:buChar char="■"/>
              <a:defRPr b="0" i="0" sz="135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4325" lvl="6" marL="3200400" marR="0" rtl="0" algn="l">
              <a:lnSpc>
                <a:spcPct val="130000"/>
              </a:lnSpc>
              <a:spcBef>
                <a:spcPts val="2000"/>
              </a:spcBef>
              <a:spcAft>
                <a:spcPts val="0"/>
              </a:spcAft>
              <a:buClr>
                <a:schemeClr val="dk2"/>
              </a:buClr>
              <a:buSzPts val="1350"/>
              <a:buFont typeface="Arial"/>
              <a:buChar char="●"/>
              <a:defRPr b="0" i="0" sz="135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4325" lvl="7" marL="3657600" marR="0" rtl="0" algn="l">
              <a:lnSpc>
                <a:spcPct val="130000"/>
              </a:lnSpc>
              <a:spcBef>
                <a:spcPts val="2000"/>
              </a:spcBef>
              <a:spcAft>
                <a:spcPts val="0"/>
              </a:spcAft>
              <a:buClr>
                <a:schemeClr val="dk2"/>
              </a:buClr>
              <a:buSzPts val="1350"/>
              <a:buFont typeface="Arial"/>
              <a:buChar char="○"/>
              <a:defRPr b="0" i="0" sz="135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4325" lvl="8" marL="4114800" marR="0" rtl="0" algn="l">
              <a:lnSpc>
                <a:spcPct val="130000"/>
              </a:lnSpc>
              <a:spcBef>
                <a:spcPts val="2000"/>
              </a:spcBef>
              <a:spcAft>
                <a:spcPts val="0"/>
              </a:spcAft>
              <a:buClr>
                <a:schemeClr val="dk2"/>
              </a:buClr>
              <a:buSzPts val="1350"/>
              <a:buFont typeface="Arial"/>
              <a:buChar char="■"/>
              <a:defRPr b="0" i="0" sz="135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g"/><Relationship Id="rId4" Type="http://schemas.openxmlformats.org/officeDocument/2006/relationships/hyperlink" Target="https://www.eyeem.com/p/125862898" TargetMode="Externa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jpg"/><Relationship Id="rId4" Type="http://schemas.openxmlformats.org/officeDocument/2006/relationships/hyperlink" Target="https://www.eyeem.com/p/150410431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/>
          <p:nvPr/>
        </p:nvSpPr>
        <p:spPr>
          <a:xfrm>
            <a:off x="0" y="0"/>
            <a:ext cx="7772400" cy="100518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Google Shape;15;p3"/>
          <p:cNvSpPr txBox="1"/>
          <p:nvPr/>
        </p:nvSpPr>
        <p:spPr>
          <a:xfrm>
            <a:off x="219693" y="205925"/>
            <a:ext cx="30855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00"/>
              <a:buFont typeface="Arial"/>
              <a:buNone/>
            </a:pPr>
            <a:r>
              <a:rPr b="0" i="0" lang="en-US" sz="29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Hotel Marriot</a:t>
            </a:r>
            <a:endParaRPr b="0" i="0" sz="29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" name="Google Shape;16;p3"/>
          <p:cNvSpPr txBox="1"/>
          <p:nvPr/>
        </p:nvSpPr>
        <p:spPr>
          <a:xfrm>
            <a:off x="4456125" y="82775"/>
            <a:ext cx="2595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" name="Google Shape;17;p3"/>
          <p:cNvSpPr txBox="1"/>
          <p:nvPr/>
        </p:nvSpPr>
        <p:spPr>
          <a:xfrm>
            <a:off x="164132" y="8703946"/>
            <a:ext cx="7406068" cy="108977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b="0" i="0" lang="en-US" sz="3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Tablero De Desayuno</a:t>
            </a:r>
            <a:endParaRPr b="0" i="0" sz="885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b="0" i="0" lang="en-US" sz="3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Breakfast Board - (0900 - 11.00)</a:t>
            </a:r>
            <a:endParaRPr/>
          </a:p>
        </p:txBody>
      </p:sp>
      <p:pic>
        <p:nvPicPr>
          <p:cNvPr id="18" name="Google Shape;18;p3"/>
          <p:cNvPicPr preferRelativeResize="0"/>
          <p:nvPr/>
        </p:nvPicPr>
        <p:blipFill rotWithShape="1">
          <a:blip r:embed="rId3">
            <a:alphaModFix/>
          </a:blip>
          <a:srcRect b="0" l="16035" r="21424" t="5400"/>
          <a:stretch/>
        </p:blipFill>
        <p:spPr>
          <a:xfrm>
            <a:off x="0" y="618522"/>
            <a:ext cx="7772400" cy="7842047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Google Shape;19;p3"/>
          <p:cNvSpPr txBox="1"/>
          <p:nvPr/>
        </p:nvSpPr>
        <p:spPr>
          <a:xfrm>
            <a:off x="6972300" y="653500"/>
            <a:ext cx="799800" cy="160200"/>
          </a:xfrm>
          <a:prstGeom prst="rect">
            <a:avLst/>
          </a:prstGeom>
          <a:solidFill>
            <a:srgbClr val="666666"/>
          </a:solidFill>
          <a:ln>
            <a:noFill/>
          </a:ln>
        </p:spPr>
        <p:txBody>
          <a:bodyPr anchorCtr="0" anchor="t" bIns="18275" lIns="18275" spcFirstLastPara="1" rIns="18275" wrap="square" tIns="1827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None/>
            </a:pPr>
            <a:r>
              <a:t/>
            </a:r>
            <a:endParaRPr b="0" i="1" sz="800" u="none" cap="none" strike="noStrike">
              <a:solidFill>
                <a:srgbClr val="00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Google Shape;24;p4"/>
          <p:cNvPicPr preferRelativeResize="0"/>
          <p:nvPr/>
        </p:nvPicPr>
        <p:blipFill rotWithShape="1">
          <a:blip r:embed="rId3">
            <a:alphaModFix/>
          </a:blip>
          <a:srcRect b="34806" l="0" r="0" t="34806"/>
          <a:stretch/>
        </p:blipFill>
        <p:spPr>
          <a:xfrm>
            <a:off x="0" y="0"/>
            <a:ext cx="7772400" cy="3442724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Google Shape;25;p4"/>
          <p:cNvSpPr txBox="1"/>
          <p:nvPr/>
        </p:nvSpPr>
        <p:spPr>
          <a:xfrm>
            <a:off x="495734" y="3807373"/>
            <a:ext cx="4696758" cy="50030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50"/>
              <a:buFont typeface="Arial"/>
              <a:buNone/>
            </a:pPr>
            <a:r>
              <a:t/>
            </a:r>
            <a:endParaRPr b="0" i="0" sz="32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b="0" i="0" lang="en-US" sz="2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ALIMENTOS - FOODS</a:t>
            </a:r>
            <a:endParaRPr/>
          </a:p>
        </p:txBody>
      </p:sp>
      <p:sp>
        <p:nvSpPr>
          <p:cNvPr id="26" name="Google Shape;26;p4"/>
          <p:cNvSpPr txBox="1"/>
          <p:nvPr/>
        </p:nvSpPr>
        <p:spPr>
          <a:xfrm>
            <a:off x="4056450" y="5188506"/>
            <a:ext cx="3338400" cy="748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13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Eu 14.99 - Invitado / Guest</a:t>
            </a:r>
            <a:endParaRPr/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Eu 21.99 - No invitado/ Non Guest</a:t>
            </a:r>
            <a:endParaRPr/>
          </a:p>
        </p:txBody>
      </p:sp>
      <p:sp>
        <p:nvSpPr>
          <p:cNvPr id="27" name="Google Shape;27;p4"/>
          <p:cNvSpPr txBox="1"/>
          <p:nvPr/>
        </p:nvSpPr>
        <p:spPr>
          <a:xfrm>
            <a:off x="4012363" y="4784891"/>
            <a:ext cx="3820084" cy="36909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Desayuno Completo Vegano</a:t>
            </a:r>
            <a:endParaRPr b="0" i="0" sz="2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Vegan Full Breakfast</a:t>
            </a:r>
            <a:endParaRPr/>
          </a:p>
        </p:txBody>
      </p:sp>
      <p:sp>
        <p:nvSpPr>
          <p:cNvPr id="28" name="Google Shape;28;p4"/>
          <p:cNvSpPr txBox="1"/>
          <p:nvPr/>
        </p:nvSpPr>
        <p:spPr>
          <a:xfrm>
            <a:off x="4056450" y="6840462"/>
            <a:ext cx="3338400" cy="748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Eu 3.99 - Invitado / Guest</a:t>
            </a:r>
            <a:endParaRPr b="0" i="0" sz="13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Eu 5.49 - No invitado/ Non Guest</a:t>
            </a:r>
            <a:endParaRPr/>
          </a:p>
        </p:txBody>
      </p:sp>
      <p:sp>
        <p:nvSpPr>
          <p:cNvPr id="29" name="Google Shape;29;p4"/>
          <p:cNvSpPr txBox="1"/>
          <p:nvPr/>
        </p:nvSpPr>
        <p:spPr>
          <a:xfrm>
            <a:off x="4056449" y="6437234"/>
            <a:ext cx="18573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Tortita</a:t>
            </a:r>
            <a:endParaRPr b="0" i="0" sz="2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Pancake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" name="Google Shape;30;p4"/>
          <p:cNvSpPr txBox="1"/>
          <p:nvPr/>
        </p:nvSpPr>
        <p:spPr>
          <a:xfrm>
            <a:off x="4054600" y="8465294"/>
            <a:ext cx="3338400" cy="748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13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" name="Google Shape;31;p4"/>
          <p:cNvSpPr txBox="1"/>
          <p:nvPr/>
        </p:nvSpPr>
        <p:spPr>
          <a:xfrm>
            <a:off x="4045808" y="8061965"/>
            <a:ext cx="2894998" cy="36921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fruta y yogur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Fruit and Youghur</a:t>
            </a:r>
            <a:endParaRPr b="0" i="0" sz="2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Eu 2.19 - Invitado / Guest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Eu 4.90 - No invitado/ Non Guest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" name="Google Shape;32;p4"/>
          <p:cNvSpPr txBox="1"/>
          <p:nvPr/>
        </p:nvSpPr>
        <p:spPr>
          <a:xfrm>
            <a:off x="541341" y="5188506"/>
            <a:ext cx="3338389" cy="7481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35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Eu 14.99 - </a:t>
            </a:r>
            <a:r>
              <a:rPr b="1" i="0" lang="en-US" sz="135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Invitado / Guest</a:t>
            </a:r>
            <a:endParaRPr b="0" i="0" sz="13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Eu 21.99 - No invitado/ Non Guest</a:t>
            </a:r>
            <a:endParaRPr/>
          </a:p>
        </p:txBody>
      </p:sp>
      <p:sp>
        <p:nvSpPr>
          <p:cNvPr id="33" name="Google Shape;33;p4"/>
          <p:cNvSpPr txBox="1"/>
          <p:nvPr/>
        </p:nvSpPr>
        <p:spPr>
          <a:xfrm>
            <a:off x="497640" y="4785240"/>
            <a:ext cx="2509460" cy="36921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DESAYUNO ESPAÑOL</a:t>
            </a:r>
            <a:endParaRPr b="0" i="0" sz="2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SPANISH BREAKFAST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" name="Google Shape;34;p4"/>
          <p:cNvSpPr txBox="1"/>
          <p:nvPr/>
        </p:nvSpPr>
        <p:spPr>
          <a:xfrm>
            <a:off x="506375" y="6840462"/>
            <a:ext cx="3338400" cy="748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35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Eu 3.99 - Invitado / Guest</a:t>
            </a:r>
            <a:endParaRPr b="0" i="0" sz="13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1" lang="en-US" sz="135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Eu 5.99 - No invitado/ Non Guest</a:t>
            </a:r>
            <a:endParaRPr b="0" i="0" sz="13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" name="Google Shape;35;p4"/>
          <p:cNvSpPr txBox="1"/>
          <p:nvPr/>
        </p:nvSpPr>
        <p:spPr>
          <a:xfrm>
            <a:off x="506374" y="6437234"/>
            <a:ext cx="18573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Granola</a:t>
            </a:r>
            <a:endParaRPr b="0" i="0" sz="2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" name="Google Shape;36;p4"/>
          <p:cNvSpPr txBox="1"/>
          <p:nvPr/>
        </p:nvSpPr>
        <p:spPr>
          <a:xfrm>
            <a:off x="504525" y="8465294"/>
            <a:ext cx="3338400" cy="748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13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Eu 6.99 - Invitado / Guest</a:t>
            </a:r>
            <a:endParaRPr/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Eu 9.99 - No invitado/ Non Guest</a:t>
            </a:r>
            <a:endParaRPr/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" name="Google Shape;37;p4"/>
          <p:cNvSpPr txBox="1"/>
          <p:nvPr/>
        </p:nvSpPr>
        <p:spPr>
          <a:xfrm>
            <a:off x="495734" y="8061965"/>
            <a:ext cx="2388984" cy="36921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huevos reales</a:t>
            </a:r>
            <a:endParaRPr b="0" i="0" sz="2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Eggs Royale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" name="Google Shape;38;p4"/>
          <p:cNvSpPr txBox="1"/>
          <p:nvPr/>
        </p:nvSpPr>
        <p:spPr>
          <a:xfrm>
            <a:off x="6722400" y="0"/>
            <a:ext cx="1050000" cy="160200"/>
          </a:xfrm>
          <a:prstGeom prst="rect">
            <a:avLst/>
          </a:prstGeom>
          <a:solidFill>
            <a:srgbClr val="666666"/>
          </a:solidFill>
          <a:ln>
            <a:noFill/>
          </a:ln>
        </p:spPr>
        <p:txBody>
          <a:bodyPr anchorCtr="0" anchor="t" bIns="18275" lIns="18275" spcFirstLastPara="1" rIns="18275" wrap="square" tIns="1827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None/>
            </a:pPr>
            <a:r>
              <a:rPr b="0" i="1" lang="en-US" sz="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Photo by</a:t>
            </a:r>
            <a:r>
              <a:rPr b="0" i="1" lang="en-US" sz="800" u="none" cap="none" strike="noStrike">
                <a:solidFill>
                  <a:srgbClr val="00FFFF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0" i="1" lang="en-US" sz="800" u="sng" cap="none" strike="noStrik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Svante Berg</a:t>
            </a:r>
            <a:endParaRPr b="0" i="1" sz="800" u="none" cap="none" strike="noStrike">
              <a:solidFill>
                <a:srgbClr val="00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43;p5"/>
          <p:cNvPicPr preferRelativeResize="0"/>
          <p:nvPr/>
        </p:nvPicPr>
        <p:blipFill rotWithShape="1">
          <a:blip r:embed="rId3">
            <a:alphaModFix/>
          </a:blip>
          <a:srcRect b="16766" l="0" r="0" t="16774"/>
          <a:stretch/>
        </p:blipFill>
        <p:spPr>
          <a:xfrm>
            <a:off x="-24771" y="30886"/>
            <a:ext cx="7772400" cy="3442697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5"/>
          <p:cNvSpPr txBox="1"/>
          <p:nvPr/>
        </p:nvSpPr>
        <p:spPr>
          <a:xfrm>
            <a:off x="506375" y="4281000"/>
            <a:ext cx="6704400" cy="1828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BEBIDAS</a:t>
            </a:r>
            <a:endParaRPr b="0" i="0" sz="135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DRINKS</a:t>
            </a:r>
            <a:endParaRPr/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1" sz="135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Google Shape;45;p5"/>
          <p:cNvSpPr txBox="1"/>
          <p:nvPr/>
        </p:nvSpPr>
        <p:spPr>
          <a:xfrm>
            <a:off x="506374" y="3877784"/>
            <a:ext cx="18573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" name="Google Shape;46;p5"/>
          <p:cNvSpPr txBox="1"/>
          <p:nvPr/>
        </p:nvSpPr>
        <p:spPr>
          <a:xfrm>
            <a:off x="506375" y="6148775"/>
            <a:ext cx="6704400" cy="1828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Cafe</a:t>
            </a:r>
            <a:endParaRPr b="0" i="0" sz="135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Eu 3.49 (M)</a:t>
            </a:r>
            <a:endParaRPr/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None/>
            </a:pPr>
            <a:r>
              <a:rPr b="0" i="0" lang="en-US" sz="135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Eu 3.99 (L)</a:t>
            </a:r>
            <a:endParaRPr/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135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135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1" sz="135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" name="Google Shape;47;p5"/>
          <p:cNvSpPr txBox="1"/>
          <p:nvPr/>
        </p:nvSpPr>
        <p:spPr>
          <a:xfrm>
            <a:off x="506374" y="5745559"/>
            <a:ext cx="18573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Café</a:t>
            </a:r>
            <a:endParaRPr b="0" i="0" sz="2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" name="Google Shape;48;p5"/>
          <p:cNvSpPr txBox="1"/>
          <p:nvPr/>
        </p:nvSpPr>
        <p:spPr>
          <a:xfrm>
            <a:off x="488829" y="8549255"/>
            <a:ext cx="6704295" cy="124958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135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Zumo de frutas</a:t>
            </a:r>
            <a:endParaRPr b="0" i="0" sz="135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Fruit Juice</a:t>
            </a:r>
            <a:endParaRPr b="0" i="0" sz="135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1" lang="en-US" sz="135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Eu 1.49</a:t>
            </a:r>
            <a:endParaRPr b="0" i="1" sz="135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" name="Google Shape;49;p5"/>
          <p:cNvSpPr txBox="1"/>
          <p:nvPr/>
        </p:nvSpPr>
        <p:spPr>
          <a:xfrm>
            <a:off x="506374" y="7567384"/>
            <a:ext cx="18573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Té </a:t>
            </a:r>
            <a:endParaRPr b="0" i="0" sz="2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Tea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US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Eu 1.99</a:t>
            </a:r>
            <a:endParaRPr/>
          </a:p>
        </p:txBody>
      </p:sp>
      <p:sp>
        <p:nvSpPr>
          <p:cNvPr id="50" name="Google Shape;50;p5"/>
          <p:cNvSpPr txBox="1"/>
          <p:nvPr/>
        </p:nvSpPr>
        <p:spPr>
          <a:xfrm>
            <a:off x="6722400" y="0"/>
            <a:ext cx="1050000" cy="160200"/>
          </a:xfrm>
          <a:prstGeom prst="rect">
            <a:avLst/>
          </a:prstGeom>
          <a:solidFill>
            <a:srgbClr val="666666"/>
          </a:solidFill>
          <a:ln>
            <a:noFill/>
          </a:ln>
        </p:spPr>
        <p:txBody>
          <a:bodyPr anchorCtr="0" anchor="t" bIns="18275" lIns="18275" spcFirstLastPara="1" rIns="18275" wrap="square" tIns="1827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None/>
            </a:pPr>
            <a:r>
              <a:rPr b="0" i="1" lang="en-US" sz="800" u="sng" cap="none" strike="noStrik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e Berg</a:t>
            </a:r>
            <a:endParaRPr b="0" i="1" sz="800" u="none" cap="none" strike="noStrike">
              <a:solidFill>
                <a:srgbClr val="00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Issuu Document Templates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