
<file path=[Content_Types].xml><?xml version="1.0" encoding="utf-8"?>
<Types xmlns="http://schemas.openxmlformats.org/package/2006/content-types">
  <Default Extension="jpeg" ContentType="image/jpeg"/>
  <Default Extension="png" ContentType="image/png"/>
  <Default Extension="emf" ContentType="image/x-emf"/>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12"/>
  </p:notesMasterIdLst>
  <p:sldIdLst>
    <p:sldId id="256" r:id="rId3"/>
    <p:sldId id="258" r:id="rId4"/>
    <p:sldId id="262" r:id="rId5"/>
    <p:sldId id="267" r:id="rId6"/>
    <p:sldId id="272" r:id="rId7"/>
    <p:sldId id="273" r:id="rId8"/>
    <p:sldId id="274" r:id="rId9"/>
    <p:sldId id="261" r:id="rId10"/>
    <p:sldId id="263" r:id="rId11"/>
    <p:sldId id="264" r:id="rId13"/>
    <p:sldId id="265"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1D1"/>
    <a:srgbClr val="EEEEEE"/>
    <a:srgbClr val="9835D5"/>
    <a:srgbClr val="4BA6BE"/>
    <a:srgbClr val="0E3753"/>
    <a:srgbClr val="D4E6F4"/>
    <a:srgbClr val="E2F0FA"/>
    <a:srgbClr val="122A3E"/>
    <a:srgbClr val="11242B"/>
    <a:srgbClr val="0F154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7" autoAdjust="0"/>
    <p:restoredTop sz="94660"/>
  </p:normalViewPr>
  <p:slideViewPr>
    <p:cSldViewPr snapToGrid="0">
      <p:cViewPr varScale="1">
        <p:scale>
          <a:sx n="79" d="100"/>
          <a:sy n="79" d="100"/>
        </p:scale>
        <p:origin x="48" y="297"/>
      </p:cViewPr>
      <p:guideLst/>
    </p:cSldViewPr>
  </p:slideViewPr>
  <p:notesTextViewPr>
    <p:cViewPr>
      <p:scale>
        <a:sx n="1" d="1"/>
        <a:sy n="1" d="1"/>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notesMaster" Target="notesMasters/notesMaster1.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D8963-CFCD-4740-AF60-049850373CDF}"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6FDB6-6D2B-46C1-9FA1-D82906A37C3A}"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altLang="zh-CN"/>
              <a:t>iSlide</a:t>
            </a:r>
            <a:r>
              <a:rPr lang="zh-CN" altLang="en-US"/>
              <a:t>，让</a:t>
            </a:r>
            <a:r>
              <a:rPr lang="en-US" altLang="zh-CN"/>
              <a:t>PPT</a:t>
            </a:r>
            <a:r>
              <a:rPr lang="zh-CN" altLang="en-US"/>
              <a:t>设计简单起来！</a:t>
            </a:r>
            <a:endParaRPr lang="en-US" altLang="zh-CN"/>
          </a:p>
          <a:p>
            <a:r>
              <a:rPr lang="en-US" altLang="zh-CN"/>
              <a:t>iSlide,</a:t>
            </a:r>
            <a:r>
              <a:rPr lang="zh-CN" altLang="en-US"/>
              <a:t> </a:t>
            </a:r>
            <a:r>
              <a:rPr lang="en-US" altLang="zh-CN"/>
              <a:t>Make</a:t>
            </a:r>
            <a:r>
              <a:rPr lang="zh-CN" altLang="en-US"/>
              <a:t> </a:t>
            </a:r>
            <a:r>
              <a:rPr lang="en-US" altLang="zh-CN"/>
              <a:t>PowerPoint Design Simple!</a:t>
            </a:r>
            <a:endParaRPr lang="en-US" altLang="zh-CN"/>
          </a:p>
        </p:txBody>
      </p:sp>
      <p:sp>
        <p:nvSpPr>
          <p:cNvPr id="4" name="Slide Number Placeholder 3"/>
          <p:cNvSpPr>
            <a:spLocks noGrp="1"/>
          </p:cNvSpPr>
          <p:nvPr>
            <p:ph type="sldNum" sz="quarter" idx="10"/>
          </p:nvPr>
        </p:nvSpPr>
        <p:spPr/>
        <p:txBody>
          <a:bodyPr/>
          <a:lstStyle/>
          <a:p>
            <a:fld id="{CB3EF182-2FCB-4867-99A2-224514D135E8}"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zh-CN"/>
              <a:t>iSlide</a:t>
            </a:r>
            <a:r>
              <a:rPr lang="zh-CN" altLang="en-US"/>
              <a:t>，让</a:t>
            </a:r>
            <a:r>
              <a:rPr lang="en-US" altLang="zh-CN"/>
              <a:t>PPT</a:t>
            </a:r>
            <a:r>
              <a:rPr lang="zh-CN" altLang="en-US"/>
              <a:t>设计简单起来！</a:t>
            </a:r>
            <a:endParaRPr lang="en-US" altLang="zh-CN"/>
          </a:p>
          <a:p>
            <a:r>
              <a:rPr lang="en-US" altLang="zh-CN"/>
              <a:t>iSlide,</a:t>
            </a:r>
            <a:r>
              <a:rPr lang="zh-CN" altLang="en-US"/>
              <a:t> </a:t>
            </a:r>
            <a:r>
              <a:rPr lang="en-US" altLang="zh-CN"/>
              <a:t>Make</a:t>
            </a:r>
            <a:r>
              <a:rPr lang="zh-CN" altLang="en-US"/>
              <a:t> </a:t>
            </a:r>
            <a:r>
              <a:rPr lang="en-US" altLang="zh-CN"/>
              <a:t>PowerPoint Design Simple!</a:t>
            </a:r>
            <a:endParaRPr lang="en-US" altLang="zh-CN"/>
          </a:p>
        </p:txBody>
      </p:sp>
      <p:sp>
        <p:nvSpPr>
          <p:cNvPr id="4" name="Slide Number Placeholder 3"/>
          <p:cNvSpPr>
            <a:spLocks noGrp="1"/>
          </p:cNvSpPr>
          <p:nvPr>
            <p:ph type="sldNum" sz="quarter" idx="10"/>
          </p:nvPr>
        </p:nvSpPr>
        <p:spPr/>
        <p:txBody>
          <a:bodyPr/>
          <a:lstStyle/>
          <a:p>
            <a:fld id="{4428CBA8-7810-4766-B530-356872D47133}"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r>
              <a:rPr lang="zh-CN" altLang="en-US" sz="1200" kern="1200" dirty="0">
                <a:solidFill>
                  <a:schemeClr val="tx1"/>
                </a:solidFill>
                <a:latin typeface="+mn-lt"/>
                <a:ea typeface="+mn-ea"/>
                <a:cs typeface="+mn-cs"/>
              </a:rPr>
              <a:t>本素材由</a:t>
            </a:r>
            <a:r>
              <a:rPr lang="en-US" altLang="zh-CN" sz="800" dirty="0" err="1"/>
              <a:t>iSlide</a:t>
            </a:r>
            <a:r>
              <a:rPr lang="en-US" altLang="zh-CN" sz="800" baseline="30000" dirty="0"/>
              <a:t> </a:t>
            </a:r>
            <a:r>
              <a:rPr lang="en-US" altLang="zh-CN" sz="1200" kern="1200" dirty="0">
                <a:solidFill>
                  <a:schemeClr val="tx1"/>
                </a:solidFill>
                <a:latin typeface="+mn-lt"/>
                <a:ea typeface="+mn-ea"/>
                <a:cs typeface="+mn-cs"/>
              </a:rPr>
              <a:t> </a:t>
            </a:r>
            <a:r>
              <a:rPr lang="zh-CN" altLang="en-US" sz="1200" kern="1200" dirty="0">
                <a:solidFill>
                  <a:schemeClr val="tx1"/>
                </a:solidFill>
                <a:latin typeface="+mn-lt"/>
                <a:ea typeface="+mn-ea"/>
                <a:cs typeface="+mn-cs"/>
              </a:rPr>
              <a:t>提供</a:t>
            </a:r>
            <a:endParaRPr lang="zh-CN" altLang="en-US" sz="1200" kern="1200" dirty="0">
              <a:solidFill>
                <a:schemeClr val="tx1"/>
              </a:solidFill>
              <a:latin typeface="+mn-lt"/>
              <a:ea typeface="+mn-ea"/>
              <a:cs typeface="+mn-cs"/>
            </a:endParaRPr>
          </a:p>
          <a:p>
            <a:r>
              <a:rPr lang="en-US" altLang="zh-CN" sz="800" dirty="0" err="1"/>
              <a:t>iSlide</a:t>
            </a:r>
            <a:r>
              <a:rPr lang="en-US" altLang="zh-CN" sz="800" baseline="30000" dirty="0"/>
              <a:t> </a:t>
            </a:r>
            <a:r>
              <a:rPr lang="zh-CN" altLang="en-US" sz="1200" kern="1200" dirty="0">
                <a:solidFill>
                  <a:schemeClr val="tx1"/>
                </a:solidFill>
                <a:latin typeface="+mn-lt"/>
                <a:ea typeface="+mn-ea"/>
                <a:cs typeface="+mn-cs"/>
              </a:rPr>
              <a:t>尊重知识产权并注重保护用户享有的各项权利。郑重提醒您：</a:t>
            </a:r>
            <a:endParaRPr lang="zh-CN" altLang="en-US" sz="1200" kern="1200" dirty="0">
              <a:solidFill>
                <a:schemeClr val="tx1"/>
              </a:solidFill>
              <a:latin typeface="+mn-lt"/>
              <a:ea typeface="+mn-ea"/>
              <a:cs typeface="+mn-cs"/>
            </a:endParaRPr>
          </a:p>
          <a:p>
            <a:endParaRPr lang="zh-CN" altLang="en-US" sz="1200" kern="1200" dirty="0">
              <a:solidFill>
                <a:schemeClr val="tx1"/>
              </a:solidFill>
              <a:latin typeface="+mn-lt"/>
              <a:ea typeface="+mn-ea"/>
              <a:cs typeface="+mn-cs"/>
            </a:endParaRPr>
          </a:p>
          <a:p>
            <a:r>
              <a:rPr lang="en-US" altLang="zh-CN" sz="800" dirty="0" err="1"/>
              <a:t>iSlide</a:t>
            </a:r>
            <a:r>
              <a:rPr lang="en-US" altLang="zh-CN" sz="800" baseline="30000" dirty="0"/>
              <a:t> </a:t>
            </a:r>
            <a:r>
              <a:rPr lang="zh-CN" altLang="en-US" sz="1200" kern="1200" dirty="0">
                <a:solidFill>
                  <a:schemeClr val="tx1"/>
                </a:solidFill>
                <a:latin typeface="+mn-lt"/>
                <a:ea typeface="+mn-ea"/>
                <a:cs typeface="+mn-cs"/>
              </a:rPr>
              <a:t>插件中提供的任何信息内容的所有权、知识产权归其原始权利人或权利受让人所有，您免费</a:t>
            </a:r>
            <a:r>
              <a:rPr lang="en-US" altLang="zh-CN" sz="1200" kern="1200" dirty="0">
                <a:solidFill>
                  <a:schemeClr val="tx1"/>
                </a:solidFill>
                <a:latin typeface="+mn-lt"/>
                <a:ea typeface="+mn-ea"/>
                <a:cs typeface="+mn-cs"/>
              </a:rPr>
              <a:t>/</a:t>
            </a:r>
            <a:r>
              <a:rPr lang="zh-CN" altLang="en-US" sz="1200" kern="1200" dirty="0">
                <a:solidFill>
                  <a:schemeClr val="tx1"/>
                </a:solidFill>
                <a:latin typeface="+mn-lt"/>
                <a:ea typeface="+mn-ea"/>
                <a:cs typeface="+mn-cs"/>
              </a:rPr>
              <a:t>购买获得的是信息内容的使用权，并受下述条款的约束；</a:t>
            </a:r>
            <a:endParaRPr lang="zh-CN" altLang="en-US" sz="1200" kern="1200" dirty="0">
              <a:solidFill>
                <a:schemeClr val="tx1"/>
              </a:solidFill>
              <a:latin typeface="+mn-lt"/>
              <a:ea typeface="+mn-ea"/>
              <a:cs typeface="+mn-cs"/>
            </a:endParaRPr>
          </a:p>
          <a:p>
            <a:r>
              <a:rPr lang="en-US" altLang="zh-CN" sz="1200" kern="1200" dirty="0">
                <a:solidFill>
                  <a:schemeClr val="tx1"/>
                </a:solidFill>
                <a:latin typeface="+mn-lt"/>
                <a:ea typeface="+mn-ea"/>
                <a:cs typeface="+mn-cs"/>
              </a:rPr>
              <a:t>1. </a:t>
            </a:r>
            <a:r>
              <a:rPr lang="zh-CN" altLang="en-US" sz="1200" kern="1200" dirty="0">
                <a:solidFill>
                  <a:schemeClr val="tx1"/>
                </a:solidFill>
                <a:latin typeface="+mn-lt"/>
                <a:ea typeface="+mn-ea"/>
                <a:cs typeface="+mn-cs"/>
              </a:rPr>
              <a:t>您仅可以个人非商业用途使用该等信息内容，不可将信息内容的全部或部分用于出售，或以出租、出借、转让、分销、发布等其他任何方式供他人使用；</a:t>
            </a:r>
            <a:endParaRPr lang="zh-CN" altLang="en-US" sz="1200" kern="1200" dirty="0">
              <a:solidFill>
                <a:schemeClr val="tx1"/>
              </a:solidFill>
              <a:latin typeface="+mn-lt"/>
              <a:ea typeface="+mn-ea"/>
              <a:cs typeface="+mn-cs"/>
            </a:endParaRPr>
          </a:p>
          <a:p>
            <a:r>
              <a:rPr lang="en-US" altLang="zh-CN" sz="1200" kern="1200" dirty="0">
                <a:solidFill>
                  <a:schemeClr val="tx1"/>
                </a:solidFill>
                <a:latin typeface="+mn-lt"/>
                <a:ea typeface="+mn-ea"/>
                <a:cs typeface="+mn-cs"/>
              </a:rPr>
              <a:t>2. </a:t>
            </a:r>
            <a:r>
              <a:rPr lang="zh-CN" altLang="en-US" sz="1200" kern="1200" dirty="0">
                <a:solidFill>
                  <a:schemeClr val="tx1"/>
                </a:solidFill>
                <a:latin typeface="+mn-lt"/>
                <a:ea typeface="+mn-ea"/>
                <a:cs typeface="+mn-cs"/>
              </a:rPr>
              <a:t>禁止在接入互联网或移动互联网的任何网站、平台、应用或程序上以任何方式为他人提供</a:t>
            </a:r>
            <a:r>
              <a:rPr lang="en-US" altLang="zh-CN" sz="800" dirty="0" err="1"/>
              <a:t>iSlide</a:t>
            </a:r>
            <a:r>
              <a:rPr lang="en-US" altLang="zh-CN" sz="800" baseline="30000" dirty="0"/>
              <a:t> </a:t>
            </a:r>
            <a:r>
              <a:rPr lang="zh-CN" altLang="en-US" sz="1200" kern="1200" dirty="0">
                <a:solidFill>
                  <a:schemeClr val="tx1"/>
                </a:solidFill>
                <a:latin typeface="+mn-lt"/>
                <a:ea typeface="+mn-ea"/>
                <a:cs typeface="+mn-cs"/>
              </a:rPr>
              <a:t>插件资源内容的下载。</a:t>
            </a:r>
            <a:endParaRPr lang="zh-CN" altLang="en-US" sz="1200" kern="1200" dirty="0">
              <a:solidFill>
                <a:schemeClr val="tx1"/>
              </a:solidFill>
              <a:latin typeface="+mn-lt"/>
              <a:ea typeface="+mn-ea"/>
              <a:cs typeface="+mn-cs"/>
            </a:endParaRPr>
          </a:p>
          <a:p>
            <a:endParaRPr lang="zh-CN" altLang="en-US" sz="1200" kern="1200" dirty="0">
              <a:solidFill>
                <a:schemeClr val="tx1"/>
              </a:solidFill>
              <a:latin typeface="+mn-lt"/>
              <a:ea typeface="+mn-ea"/>
              <a:cs typeface="+mn-cs"/>
            </a:endParaRPr>
          </a:p>
          <a:p>
            <a:r>
              <a:rPr lang="en-US" altLang="zh-CN" sz="1200" kern="1200" dirty="0">
                <a:solidFill>
                  <a:schemeClr val="tx1"/>
                </a:solidFill>
                <a:latin typeface="+mn-lt"/>
                <a:ea typeface="+mn-ea"/>
                <a:cs typeface="+mn-cs"/>
              </a:rPr>
              <a:t>The resource is supplied by </a:t>
            </a:r>
            <a:r>
              <a:rPr lang="en-US" altLang="zh-CN" sz="800" dirty="0" err="1"/>
              <a:t>iSlide</a:t>
            </a:r>
            <a:r>
              <a:rPr lang="en-US" altLang="zh-CN" sz="800" baseline="30000" dirty="0"/>
              <a:t> </a:t>
            </a:r>
            <a:r>
              <a:rPr lang="en-US" altLang="zh-CN" sz="1200" kern="1200" dirty="0">
                <a:solidFill>
                  <a:schemeClr val="tx1"/>
                </a:solidFill>
                <a:latin typeface="+mn-lt"/>
                <a:ea typeface="+mn-ea"/>
                <a:cs typeface="+mn-cs"/>
              </a:rPr>
              <a:t>.</a:t>
            </a:r>
            <a:endParaRPr lang="en-US" altLang="zh-CN" sz="1200" kern="1200" dirty="0">
              <a:solidFill>
                <a:schemeClr val="tx1"/>
              </a:solidFill>
              <a:latin typeface="+mn-lt"/>
              <a:ea typeface="+mn-ea"/>
              <a:cs typeface="+mn-cs"/>
            </a:endParaRPr>
          </a:p>
          <a:p>
            <a:r>
              <a:rPr lang="en-US" altLang="zh-CN" sz="800" dirty="0" err="1"/>
              <a:t>iSlide</a:t>
            </a:r>
            <a:r>
              <a:rPr lang="en-US" altLang="zh-CN" sz="800" baseline="30000" dirty="0"/>
              <a:t>  </a:t>
            </a:r>
            <a:r>
              <a:rPr lang="en-US" altLang="zh-CN" sz="1200" kern="1200" dirty="0">
                <a:solidFill>
                  <a:schemeClr val="tx1"/>
                </a:solidFill>
                <a:latin typeface="+mn-lt"/>
                <a:ea typeface="+mn-ea"/>
                <a:cs typeface="+mn-cs"/>
              </a:rPr>
              <a:t>respects all intellectual property rights and protects all the rights its users acquired. Solemnly remind you:</a:t>
            </a:r>
            <a:endParaRPr lang="en-US" altLang="zh-CN" sz="1200" kern="1200" dirty="0">
              <a:solidFill>
                <a:schemeClr val="tx1"/>
              </a:solidFill>
              <a:latin typeface="+mn-lt"/>
              <a:ea typeface="+mn-ea"/>
              <a:cs typeface="+mn-cs"/>
            </a:endParaRPr>
          </a:p>
          <a:p>
            <a:r>
              <a:rPr lang="zh-CN" altLang="en-US" sz="1200" kern="1200" dirty="0">
                <a:solidFill>
                  <a:schemeClr val="tx1"/>
                </a:solidFill>
                <a:latin typeface="+mn-lt"/>
                <a:ea typeface="+mn-ea"/>
                <a:cs typeface="+mn-cs"/>
              </a:rPr>
              <a:t> </a:t>
            </a:r>
            <a:endParaRPr lang="zh-CN" altLang="en-US" sz="1200" kern="1200" dirty="0">
              <a:solidFill>
                <a:schemeClr val="tx1"/>
              </a:solidFill>
              <a:latin typeface="+mn-lt"/>
              <a:ea typeface="+mn-ea"/>
              <a:cs typeface="+mn-cs"/>
            </a:endParaRPr>
          </a:p>
          <a:p>
            <a:r>
              <a:rPr lang="en-US" altLang="zh-CN" sz="1200" kern="1200" dirty="0">
                <a:solidFill>
                  <a:schemeClr val="tx1"/>
                </a:solidFill>
                <a:latin typeface="+mn-lt"/>
                <a:ea typeface="+mn-ea"/>
                <a:cs typeface="+mn-cs"/>
              </a:rPr>
              <a:t>The ownership and intellectual property of the resources supplied in </a:t>
            </a:r>
            <a:r>
              <a:rPr lang="en-US" altLang="zh-CN" sz="1200" kern="1200" dirty="0" err="1">
                <a:solidFill>
                  <a:schemeClr val="tx1"/>
                </a:solidFill>
                <a:latin typeface="+mn-lt"/>
                <a:ea typeface="+mn-ea"/>
                <a:cs typeface="+mn-cs"/>
              </a:rPr>
              <a:t>iSlide</a:t>
            </a:r>
            <a:r>
              <a:rPr lang="en-US" altLang="zh-CN" sz="1200" kern="1200" dirty="0">
                <a:solidFill>
                  <a:schemeClr val="tx1"/>
                </a:solidFill>
                <a:latin typeface="+mn-lt"/>
                <a:ea typeface="+mn-ea"/>
                <a:cs typeface="+mn-cs"/>
              </a:rPr>
              <a:t> Add-in belongs to its owner or the assignee of this ownership. you only acquired the usage of the resources supplied in </a:t>
            </a:r>
            <a:r>
              <a:rPr lang="en-US" altLang="zh-CN" sz="1200" kern="1200" dirty="0" err="1">
                <a:solidFill>
                  <a:schemeClr val="tx1"/>
                </a:solidFill>
                <a:latin typeface="+mn-lt"/>
                <a:ea typeface="+mn-ea"/>
                <a:cs typeface="+mn-cs"/>
              </a:rPr>
              <a:t>iSlide</a:t>
            </a:r>
            <a:r>
              <a:rPr lang="en-US" altLang="zh-CN" sz="1200" kern="1200" dirty="0">
                <a:solidFill>
                  <a:schemeClr val="tx1"/>
                </a:solidFill>
                <a:latin typeface="+mn-lt"/>
                <a:ea typeface="+mn-ea"/>
                <a:cs typeface="+mn-cs"/>
              </a:rPr>
              <a:t> Add-in, as well as respected the following restrain terms:</a:t>
            </a:r>
            <a:endParaRPr lang="en-US" altLang="zh-CN" sz="1200" kern="1200" dirty="0">
              <a:solidFill>
                <a:schemeClr val="tx1"/>
              </a:solidFill>
              <a:latin typeface="+mn-lt"/>
              <a:ea typeface="+mn-ea"/>
              <a:cs typeface="+mn-cs"/>
            </a:endParaRPr>
          </a:p>
          <a:p>
            <a:r>
              <a:rPr lang="en-US" altLang="zh-CN" sz="1200" kern="1200" dirty="0">
                <a:solidFill>
                  <a:schemeClr val="tx1"/>
                </a:solidFill>
                <a:latin typeface="+mn-lt"/>
                <a:ea typeface="+mn-ea"/>
                <a:cs typeface="+mn-cs"/>
              </a:rPr>
              <a:t>1.You are only allowed to use such resource for personal and non-commercial aim, not allowed to use such resource or part of it for the sale; or rent, lend, transfer to others; or distribution or release it in any way.</a:t>
            </a:r>
            <a:endParaRPr lang="en-US" altLang="zh-CN" sz="1200" kern="1200" dirty="0">
              <a:solidFill>
                <a:schemeClr val="tx1"/>
              </a:solidFill>
              <a:latin typeface="+mn-lt"/>
              <a:ea typeface="+mn-ea"/>
              <a:cs typeface="+mn-cs"/>
            </a:endParaRPr>
          </a:p>
          <a:p>
            <a:r>
              <a:rPr lang="en-US" altLang="zh-CN" sz="1200" kern="1200" dirty="0">
                <a:solidFill>
                  <a:schemeClr val="tx1"/>
                </a:solidFill>
                <a:latin typeface="+mn-lt"/>
                <a:ea typeface="+mn-ea"/>
                <a:cs typeface="+mn-cs"/>
              </a:rPr>
              <a:t>2.You are not permitted to provide the resource of </a:t>
            </a:r>
            <a:r>
              <a:rPr lang="en-US" altLang="zh-CN" sz="1200" kern="1200" dirty="0" err="1">
                <a:solidFill>
                  <a:schemeClr val="tx1"/>
                </a:solidFill>
                <a:latin typeface="+mn-lt"/>
                <a:ea typeface="+mn-ea"/>
                <a:cs typeface="+mn-cs"/>
              </a:rPr>
              <a:t>iSlide</a:t>
            </a:r>
            <a:r>
              <a:rPr lang="en-US" altLang="zh-CN" sz="1200" kern="1200" dirty="0">
                <a:solidFill>
                  <a:schemeClr val="tx1"/>
                </a:solidFill>
                <a:latin typeface="+mn-lt"/>
                <a:ea typeface="+mn-ea"/>
                <a:cs typeface="+mn-cs"/>
              </a:rPr>
              <a:t> Add-in in any website, platform, application access to the Internet or mobile Internet.</a:t>
            </a:r>
            <a:endParaRPr lang="zh-CN" altLang="en-US" dirty="0"/>
          </a:p>
        </p:txBody>
      </p:sp>
      <p:sp>
        <p:nvSpPr>
          <p:cNvPr id="4" name="灯片编号占位符 3"/>
          <p:cNvSpPr>
            <a:spLocks noGrp="1"/>
          </p:cNvSpPr>
          <p:nvPr>
            <p:ph type="sldNum" sz="quarter" idx="10"/>
          </p:nvPr>
        </p:nvSpPr>
        <p:spPr/>
        <p:txBody>
          <a:bodyPr/>
          <a:lstStyle/>
          <a:p>
            <a:fld id="{4428CBA8-7810-4766-B530-356872D47133}"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userDrawn="1">
  <p:cSld name="标题幻灯片">
    <p:bg>
      <p:bgPr>
        <a:gradFill>
          <a:gsLst>
            <a:gs pos="0">
              <a:schemeClr val="bg1"/>
            </a:gs>
            <a:gs pos="68000">
              <a:srgbClr val="EEEEEE"/>
            </a:gs>
            <a:gs pos="100000">
              <a:srgbClr val="D1D1D1"/>
            </a:gs>
          </a:gsLst>
          <a:path path="circle">
            <a:fillToRect l="50000" t="130000" r="50000" b="-30000"/>
          </a:path>
        </a:gradFill>
        <a:effectLst/>
      </p:bgPr>
    </p:bg>
    <p:spTree>
      <p:nvGrpSpPr>
        <p:cNvPr id="1" name=""/>
        <p:cNvGrpSpPr/>
        <p:nvPr/>
      </p:nvGrpSpPr>
      <p:grpSpPr>
        <a:xfrm>
          <a:off x="0" y="0"/>
          <a:ext cx="0" cy="0"/>
          <a:chOff x="0" y="0"/>
          <a:chExt cx="0" cy="0"/>
        </a:xfrm>
      </p:grpSpPr>
      <p:sp>
        <p:nvSpPr>
          <p:cNvPr id="199" name="矩形 198"/>
          <p:cNvSpPr/>
          <p:nvPr userDrawn="1"/>
        </p:nvSpPr>
        <p:spPr>
          <a:xfrm rot="10800000">
            <a:off x="0" y="0"/>
            <a:ext cx="12192000" cy="6858000"/>
          </a:xfrm>
          <a:prstGeom prst="rect">
            <a:avLst/>
          </a:prstGeom>
          <a:blipFill>
            <a:blip r:embed="rId2"/>
            <a:srcRect/>
            <a:stretch>
              <a:fillRect l="-4844" t="-18327" r="7969" b="-335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4" name="组合 13"/>
          <p:cNvGrpSpPr/>
          <p:nvPr userDrawn="1"/>
        </p:nvGrpSpPr>
        <p:grpSpPr>
          <a:xfrm>
            <a:off x="2550998" y="0"/>
            <a:ext cx="7770497" cy="6858000"/>
            <a:chOff x="15513050" y="-365126"/>
            <a:chExt cx="7786688" cy="6872289"/>
          </a:xfrm>
        </p:grpSpPr>
        <p:sp>
          <p:nvSpPr>
            <p:cNvPr id="15" name="Freeform 161"/>
            <p:cNvSpPr/>
            <p:nvPr/>
          </p:nvSpPr>
          <p:spPr bwMode="auto">
            <a:xfrm>
              <a:off x="17467263" y="3092450"/>
              <a:ext cx="376238" cy="641350"/>
            </a:xfrm>
            <a:custGeom>
              <a:avLst/>
              <a:gdLst>
                <a:gd name="T0" fmla="*/ 1 w 140"/>
                <a:gd name="T1" fmla="*/ 0 h 240"/>
                <a:gd name="T2" fmla="*/ 0 w 140"/>
                <a:gd name="T3" fmla="*/ 0 h 240"/>
                <a:gd name="T4" fmla="*/ 138 w 140"/>
                <a:gd name="T5" fmla="*/ 240 h 240"/>
                <a:gd name="T6" fmla="*/ 140 w 140"/>
                <a:gd name="T7" fmla="*/ 240 h 240"/>
                <a:gd name="T8" fmla="*/ 1 w 140"/>
                <a:gd name="T9" fmla="*/ 0 h 240"/>
              </a:gdLst>
              <a:ahLst/>
              <a:cxnLst>
                <a:cxn ang="0">
                  <a:pos x="T0" y="T1"/>
                </a:cxn>
                <a:cxn ang="0">
                  <a:pos x="T2" y="T3"/>
                </a:cxn>
                <a:cxn ang="0">
                  <a:pos x="T4" y="T5"/>
                </a:cxn>
                <a:cxn ang="0">
                  <a:pos x="T6" y="T7"/>
                </a:cxn>
                <a:cxn ang="0">
                  <a:pos x="T8" y="T9"/>
                </a:cxn>
              </a:cxnLst>
              <a:rect l="0" t="0" r="r" b="b"/>
              <a:pathLst>
                <a:path w="140" h="240">
                  <a:moveTo>
                    <a:pt x="1" y="0"/>
                  </a:moveTo>
                  <a:cubicBezTo>
                    <a:pt x="1" y="0"/>
                    <a:pt x="0" y="0"/>
                    <a:pt x="0" y="0"/>
                  </a:cubicBezTo>
                  <a:cubicBezTo>
                    <a:pt x="138" y="240"/>
                    <a:pt x="138" y="240"/>
                    <a:pt x="138" y="240"/>
                  </a:cubicBezTo>
                  <a:cubicBezTo>
                    <a:pt x="139" y="240"/>
                    <a:pt x="139" y="240"/>
                    <a:pt x="140" y="240"/>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 name="Freeform 162"/>
            <p:cNvSpPr/>
            <p:nvPr/>
          </p:nvSpPr>
          <p:spPr bwMode="auto">
            <a:xfrm>
              <a:off x="16673513" y="3795713"/>
              <a:ext cx="1144588" cy="1328738"/>
            </a:xfrm>
            <a:custGeom>
              <a:avLst/>
              <a:gdLst>
                <a:gd name="T0" fmla="*/ 0 w 428"/>
                <a:gd name="T1" fmla="*/ 496 h 497"/>
                <a:gd name="T2" fmla="*/ 1 w 428"/>
                <a:gd name="T3" fmla="*/ 497 h 497"/>
                <a:gd name="T4" fmla="*/ 428 w 428"/>
                <a:gd name="T5" fmla="*/ 0 h 497"/>
                <a:gd name="T6" fmla="*/ 427 w 428"/>
                <a:gd name="T7" fmla="*/ 0 h 497"/>
                <a:gd name="T8" fmla="*/ 0 w 428"/>
                <a:gd name="T9" fmla="*/ 496 h 497"/>
              </a:gdLst>
              <a:ahLst/>
              <a:cxnLst>
                <a:cxn ang="0">
                  <a:pos x="T0" y="T1"/>
                </a:cxn>
                <a:cxn ang="0">
                  <a:pos x="T2" y="T3"/>
                </a:cxn>
                <a:cxn ang="0">
                  <a:pos x="T4" y="T5"/>
                </a:cxn>
                <a:cxn ang="0">
                  <a:pos x="T6" y="T7"/>
                </a:cxn>
                <a:cxn ang="0">
                  <a:pos x="T8" y="T9"/>
                </a:cxn>
              </a:cxnLst>
              <a:rect l="0" t="0" r="r" b="b"/>
              <a:pathLst>
                <a:path w="428" h="497">
                  <a:moveTo>
                    <a:pt x="0" y="496"/>
                  </a:moveTo>
                  <a:cubicBezTo>
                    <a:pt x="1" y="497"/>
                    <a:pt x="1" y="497"/>
                    <a:pt x="1" y="497"/>
                  </a:cubicBezTo>
                  <a:cubicBezTo>
                    <a:pt x="428" y="0"/>
                    <a:pt x="428" y="0"/>
                    <a:pt x="428" y="0"/>
                  </a:cubicBezTo>
                  <a:cubicBezTo>
                    <a:pt x="428" y="0"/>
                    <a:pt x="427" y="0"/>
                    <a:pt x="427" y="0"/>
                  </a:cubicBezTo>
                  <a:lnTo>
                    <a:pt x="0" y="49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 name="Freeform 163"/>
            <p:cNvSpPr/>
            <p:nvPr/>
          </p:nvSpPr>
          <p:spPr bwMode="auto">
            <a:xfrm>
              <a:off x="16670338" y="5175250"/>
              <a:ext cx="334963" cy="122238"/>
            </a:xfrm>
            <a:custGeom>
              <a:avLst/>
              <a:gdLst>
                <a:gd name="T0" fmla="*/ 124 w 125"/>
                <a:gd name="T1" fmla="*/ 46 h 46"/>
                <a:gd name="T2" fmla="*/ 125 w 125"/>
                <a:gd name="T3" fmla="*/ 45 h 46"/>
                <a:gd name="T4" fmla="*/ 2 w 125"/>
                <a:gd name="T5" fmla="*/ 0 h 46"/>
                <a:gd name="T6" fmla="*/ 0 w 125"/>
                <a:gd name="T7" fmla="*/ 1 h 46"/>
                <a:gd name="T8" fmla="*/ 124 w 125"/>
                <a:gd name="T9" fmla="*/ 46 h 46"/>
              </a:gdLst>
              <a:ahLst/>
              <a:cxnLst>
                <a:cxn ang="0">
                  <a:pos x="T0" y="T1"/>
                </a:cxn>
                <a:cxn ang="0">
                  <a:pos x="T2" y="T3"/>
                </a:cxn>
                <a:cxn ang="0">
                  <a:pos x="T4" y="T5"/>
                </a:cxn>
                <a:cxn ang="0">
                  <a:pos x="T6" y="T7"/>
                </a:cxn>
                <a:cxn ang="0">
                  <a:pos x="T8" y="T9"/>
                </a:cxn>
              </a:cxnLst>
              <a:rect l="0" t="0" r="r" b="b"/>
              <a:pathLst>
                <a:path w="125" h="46">
                  <a:moveTo>
                    <a:pt x="124" y="46"/>
                  </a:moveTo>
                  <a:cubicBezTo>
                    <a:pt x="124" y="46"/>
                    <a:pt x="125" y="45"/>
                    <a:pt x="125" y="45"/>
                  </a:cubicBezTo>
                  <a:cubicBezTo>
                    <a:pt x="2" y="0"/>
                    <a:pt x="2" y="0"/>
                    <a:pt x="2" y="0"/>
                  </a:cubicBezTo>
                  <a:cubicBezTo>
                    <a:pt x="1" y="1"/>
                    <a:pt x="1" y="1"/>
                    <a:pt x="0" y="1"/>
                  </a:cubicBezTo>
                  <a:lnTo>
                    <a:pt x="124" y="4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 name="Freeform 164"/>
            <p:cNvSpPr/>
            <p:nvPr/>
          </p:nvSpPr>
          <p:spPr bwMode="auto">
            <a:xfrm>
              <a:off x="16721138" y="5338763"/>
              <a:ext cx="304800" cy="1092200"/>
            </a:xfrm>
            <a:custGeom>
              <a:avLst/>
              <a:gdLst>
                <a:gd name="T0" fmla="*/ 113 w 114"/>
                <a:gd name="T1" fmla="*/ 0 h 409"/>
                <a:gd name="T2" fmla="*/ 0 w 114"/>
                <a:gd name="T3" fmla="*/ 409 h 409"/>
                <a:gd name="T4" fmla="*/ 1 w 114"/>
                <a:gd name="T5" fmla="*/ 408 h 409"/>
                <a:gd name="T6" fmla="*/ 114 w 114"/>
                <a:gd name="T7" fmla="*/ 1 h 409"/>
                <a:gd name="T8" fmla="*/ 114 w 114"/>
                <a:gd name="T9" fmla="*/ 1 h 409"/>
                <a:gd name="T10" fmla="*/ 113 w 114"/>
                <a:gd name="T11" fmla="*/ 0 h 409"/>
              </a:gdLst>
              <a:ahLst/>
              <a:cxnLst>
                <a:cxn ang="0">
                  <a:pos x="T0" y="T1"/>
                </a:cxn>
                <a:cxn ang="0">
                  <a:pos x="T2" y="T3"/>
                </a:cxn>
                <a:cxn ang="0">
                  <a:pos x="T4" y="T5"/>
                </a:cxn>
                <a:cxn ang="0">
                  <a:pos x="T6" y="T7"/>
                </a:cxn>
                <a:cxn ang="0">
                  <a:pos x="T8" y="T9"/>
                </a:cxn>
                <a:cxn ang="0">
                  <a:pos x="T10" y="T11"/>
                </a:cxn>
              </a:cxnLst>
              <a:rect l="0" t="0" r="r" b="b"/>
              <a:pathLst>
                <a:path w="114" h="409">
                  <a:moveTo>
                    <a:pt x="113" y="0"/>
                  </a:moveTo>
                  <a:cubicBezTo>
                    <a:pt x="0" y="409"/>
                    <a:pt x="0" y="409"/>
                    <a:pt x="0" y="409"/>
                  </a:cubicBezTo>
                  <a:cubicBezTo>
                    <a:pt x="0" y="409"/>
                    <a:pt x="1" y="408"/>
                    <a:pt x="1" y="408"/>
                  </a:cubicBezTo>
                  <a:cubicBezTo>
                    <a:pt x="114" y="1"/>
                    <a:pt x="114" y="1"/>
                    <a:pt x="114" y="1"/>
                  </a:cubicBezTo>
                  <a:cubicBezTo>
                    <a:pt x="114" y="1"/>
                    <a:pt x="114" y="1"/>
                    <a:pt x="114" y="1"/>
                  </a:cubicBezTo>
                  <a:cubicBezTo>
                    <a:pt x="113" y="1"/>
                    <a:pt x="113" y="1"/>
                    <a:pt x="113"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 name="Freeform 165"/>
            <p:cNvSpPr/>
            <p:nvPr/>
          </p:nvSpPr>
          <p:spPr bwMode="auto">
            <a:xfrm>
              <a:off x="17427575" y="3014662"/>
              <a:ext cx="80963" cy="77788"/>
            </a:xfrm>
            <a:custGeom>
              <a:avLst/>
              <a:gdLst>
                <a:gd name="T0" fmla="*/ 28 w 30"/>
                <a:gd name="T1" fmla="*/ 20 h 29"/>
                <a:gd name="T2" fmla="*/ 20 w 30"/>
                <a:gd name="T3" fmla="*/ 3 h 29"/>
                <a:gd name="T4" fmla="*/ 3 w 30"/>
                <a:gd name="T5" fmla="*/ 11 h 29"/>
                <a:gd name="T6" fmla="*/ 11 w 30"/>
                <a:gd name="T7" fmla="*/ 28 h 29"/>
                <a:gd name="T8" fmla="*/ 15 w 30"/>
                <a:gd name="T9" fmla="*/ 29 h 29"/>
                <a:gd name="T10" fmla="*/ 16 w 30"/>
                <a:gd name="T11" fmla="*/ 29 h 29"/>
                <a:gd name="T12" fmla="*/ 28 w 30"/>
                <a:gd name="T13" fmla="*/ 20 h 29"/>
              </a:gdLst>
              <a:ahLst/>
              <a:cxnLst>
                <a:cxn ang="0">
                  <a:pos x="T0" y="T1"/>
                </a:cxn>
                <a:cxn ang="0">
                  <a:pos x="T2" y="T3"/>
                </a:cxn>
                <a:cxn ang="0">
                  <a:pos x="T4" y="T5"/>
                </a:cxn>
                <a:cxn ang="0">
                  <a:pos x="T6" y="T7"/>
                </a:cxn>
                <a:cxn ang="0">
                  <a:pos x="T8" y="T9"/>
                </a:cxn>
                <a:cxn ang="0">
                  <a:pos x="T10" y="T11"/>
                </a:cxn>
                <a:cxn ang="0">
                  <a:pos x="T12" y="T13"/>
                </a:cxn>
              </a:cxnLst>
              <a:rect l="0" t="0" r="r" b="b"/>
              <a:pathLst>
                <a:path w="30" h="29">
                  <a:moveTo>
                    <a:pt x="28" y="20"/>
                  </a:moveTo>
                  <a:cubicBezTo>
                    <a:pt x="30" y="13"/>
                    <a:pt x="27" y="5"/>
                    <a:pt x="20" y="3"/>
                  </a:cubicBezTo>
                  <a:cubicBezTo>
                    <a:pt x="13" y="0"/>
                    <a:pt x="5" y="4"/>
                    <a:pt x="3" y="11"/>
                  </a:cubicBezTo>
                  <a:cubicBezTo>
                    <a:pt x="0" y="18"/>
                    <a:pt x="4" y="25"/>
                    <a:pt x="11" y="28"/>
                  </a:cubicBezTo>
                  <a:cubicBezTo>
                    <a:pt x="12" y="28"/>
                    <a:pt x="13" y="29"/>
                    <a:pt x="15" y="29"/>
                  </a:cubicBezTo>
                  <a:cubicBezTo>
                    <a:pt x="15" y="29"/>
                    <a:pt x="16" y="29"/>
                    <a:pt x="16" y="29"/>
                  </a:cubicBezTo>
                  <a:cubicBezTo>
                    <a:pt x="21" y="28"/>
                    <a:pt x="26" y="25"/>
                    <a:pt x="2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 name="Freeform 166"/>
            <p:cNvSpPr/>
            <p:nvPr/>
          </p:nvSpPr>
          <p:spPr bwMode="auto">
            <a:xfrm>
              <a:off x="17802225" y="3733800"/>
              <a:ext cx="77788" cy="74613"/>
            </a:xfrm>
            <a:custGeom>
              <a:avLst/>
              <a:gdLst>
                <a:gd name="T0" fmla="*/ 19 w 29"/>
                <a:gd name="T1" fmla="*/ 0 h 28"/>
                <a:gd name="T2" fmla="*/ 15 w 29"/>
                <a:gd name="T3" fmla="*/ 0 h 28"/>
                <a:gd name="T4" fmla="*/ 13 w 29"/>
                <a:gd name="T5" fmla="*/ 0 h 28"/>
                <a:gd name="T6" fmla="*/ 2 w 29"/>
                <a:gd name="T7" fmla="*/ 8 h 28"/>
                <a:gd name="T8" fmla="*/ 5 w 29"/>
                <a:gd name="T9" fmla="*/ 23 h 28"/>
                <a:gd name="T10" fmla="*/ 6 w 29"/>
                <a:gd name="T11" fmla="*/ 23 h 28"/>
                <a:gd name="T12" fmla="*/ 10 w 29"/>
                <a:gd name="T13" fmla="*/ 25 h 28"/>
                <a:gd name="T14" fmla="*/ 27 w 29"/>
                <a:gd name="T15" fmla="*/ 17 h 28"/>
                <a:gd name="T16" fmla="*/ 19 w 29"/>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8">
                  <a:moveTo>
                    <a:pt x="19" y="0"/>
                  </a:moveTo>
                  <a:cubicBezTo>
                    <a:pt x="17" y="0"/>
                    <a:pt x="16" y="0"/>
                    <a:pt x="15" y="0"/>
                  </a:cubicBezTo>
                  <a:cubicBezTo>
                    <a:pt x="14" y="0"/>
                    <a:pt x="14" y="0"/>
                    <a:pt x="13" y="0"/>
                  </a:cubicBezTo>
                  <a:cubicBezTo>
                    <a:pt x="8" y="0"/>
                    <a:pt x="3" y="3"/>
                    <a:pt x="2" y="8"/>
                  </a:cubicBezTo>
                  <a:cubicBezTo>
                    <a:pt x="0" y="13"/>
                    <a:pt x="1" y="19"/>
                    <a:pt x="5" y="23"/>
                  </a:cubicBezTo>
                  <a:cubicBezTo>
                    <a:pt x="5" y="23"/>
                    <a:pt x="6" y="23"/>
                    <a:pt x="6" y="23"/>
                  </a:cubicBezTo>
                  <a:cubicBezTo>
                    <a:pt x="7" y="24"/>
                    <a:pt x="8" y="25"/>
                    <a:pt x="10" y="25"/>
                  </a:cubicBezTo>
                  <a:cubicBezTo>
                    <a:pt x="17" y="28"/>
                    <a:pt x="24" y="24"/>
                    <a:pt x="27" y="17"/>
                  </a:cubicBezTo>
                  <a:cubicBezTo>
                    <a:pt x="29" y="11"/>
                    <a:pt x="26" y="3"/>
                    <a:pt x="1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 name="Freeform 167"/>
            <p:cNvSpPr/>
            <p:nvPr/>
          </p:nvSpPr>
          <p:spPr bwMode="auto">
            <a:xfrm>
              <a:off x="16611600" y="5110163"/>
              <a:ext cx="77788" cy="77788"/>
            </a:xfrm>
            <a:custGeom>
              <a:avLst/>
              <a:gdLst>
                <a:gd name="T0" fmla="*/ 19 w 29"/>
                <a:gd name="T1" fmla="*/ 2 h 29"/>
                <a:gd name="T2" fmla="*/ 2 w 29"/>
                <a:gd name="T3" fmla="*/ 10 h 29"/>
                <a:gd name="T4" fmla="*/ 10 w 29"/>
                <a:gd name="T5" fmla="*/ 27 h 29"/>
                <a:gd name="T6" fmla="*/ 22 w 29"/>
                <a:gd name="T7" fmla="*/ 25 h 29"/>
                <a:gd name="T8" fmla="*/ 24 w 29"/>
                <a:gd name="T9" fmla="*/ 24 h 29"/>
                <a:gd name="T10" fmla="*/ 27 w 29"/>
                <a:gd name="T11" fmla="*/ 19 h 29"/>
                <a:gd name="T12" fmla="*/ 24 w 29"/>
                <a:gd name="T13" fmla="*/ 5 h 29"/>
                <a:gd name="T14" fmla="*/ 23 w 29"/>
                <a:gd name="T15" fmla="*/ 4 h 29"/>
                <a:gd name="T16" fmla="*/ 19 w 29"/>
                <a:gd name="T17" fmla="*/ 2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19" y="2"/>
                  </a:moveTo>
                  <a:cubicBezTo>
                    <a:pt x="12" y="0"/>
                    <a:pt x="5" y="3"/>
                    <a:pt x="2" y="10"/>
                  </a:cubicBezTo>
                  <a:cubicBezTo>
                    <a:pt x="0" y="17"/>
                    <a:pt x="3" y="25"/>
                    <a:pt x="10" y="27"/>
                  </a:cubicBezTo>
                  <a:cubicBezTo>
                    <a:pt x="14" y="29"/>
                    <a:pt x="19" y="28"/>
                    <a:pt x="22" y="25"/>
                  </a:cubicBezTo>
                  <a:cubicBezTo>
                    <a:pt x="23" y="25"/>
                    <a:pt x="23" y="25"/>
                    <a:pt x="24" y="24"/>
                  </a:cubicBezTo>
                  <a:cubicBezTo>
                    <a:pt x="25" y="23"/>
                    <a:pt x="27" y="21"/>
                    <a:pt x="27" y="19"/>
                  </a:cubicBezTo>
                  <a:cubicBezTo>
                    <a:pt x="29" y="14"/>
                    <a:pt x="28" y="9"/>
                    <a:pt x="24" y="5"/>
                  </a:cubicBezTo>
                  <a:cubicBezTo>
                    <a:pt x="24" y="5"/>
                    <a:pt x="24" y="5"/>
                    <a:pt x="23" y="4"/>
                  </a:cubicBezTo>
                  <a:cubicBezTo>
                    <a:pt x="22" y="3"/>
                    <a:pt x="21" y="3"/>
                    <a:pt x="19"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 name="Freeform 168"/>
            <p:cNvSpPr/>
            <p:nvPr/>
          </p:nvSpPr>
          <p:spPr bwMode="auto">
            <a:xfrm>
              <a:off x="16998950" y="5265738"/>
              <a:ext cx="77788" cy="80963"/>
            </a:xfrm>
            <a:custGeom>
              <a:avLst/>
              <a:gdLst>
                <a:gd name="T0" fmla="*/ 9 w 29"/>
                <a:gd name="T1" fmla="*/ 27 h 30"/>
                <a:gd name="T2" fmla="*/ 10 w 29"/>
                <a:gd name="T3" fmla="*/ 28 h 30"/>
                <a:gd name="T4" fmla="*/ 10 w 29"/>
                <a:gd name="T5" fmla="*/ 28 h 30"/>
                <a:gd name="T6" fmla="*/ 27 w 29"/>
                <a:gd name="T7" fmla="*/ 20 h 30"/>
                <a:gd name="T8" fmla="*/ 19 w 29"/>
                <a:gd name="T9" fmla="*/ 3 h 30"/>
                <a:gd name="T10" fmla="*/ 2 w 29"/>
                <a:gd name="T11" fmla="*/ 11 h 30"/>
                <a:gd name="T12" fmla="*/ 2 w 29"/>
                <a:gd name="T13" fmla="*/ 11 h 30"/>
                <a:gd name="T14" fmla="*/ 1 w 29"/>
                <a:gd name="T15" fmla="*/ 12 h 30"/>
                <a:gd name="T16" fmla="*/ 9 w 29"/>
                <a:gd name="T17"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30">
                  <a:moveTo>
                    <a:pt x="9" y="27"/>
                  </a:moveTo>
                  <a:cubicBezTo>
                    <a:pt x="9" y="28"/>
                    <a:pt x="9" y="28"/>
                    <a:pt x="10" y="28"/>
                  </a:cubicBezTo>
                  <a:cubicBezTo>
                    <a:pt x="10" y="28"/>
                    <a:pt x="10" y="28"/>
                    <a:pt x="10" y="28"/>
                  </a:cubicBezTo>
                  <a:cubicBezTo>
                    <a:pt x="17" y="30"/>
                    <a:pt x="24" y="27"/>
                    <a:pt x="27" y="20"/>
                  </a:cubicBezTo>
                  <a:cubicBezTo>
                    <a:pt x="29" y="13"/>
                    <a:pt x="26" y="5"/>
                    <a:pt x="19" y="3"/>
                  </a:cubicBezTo>
                  <a:cubicBezTo>
                    <a:pt x="12" y="0"/>
                    <a:pt x="4" y="4"/>
                    <a:pt x="2" y="11"/>
                  </a:cubicBezTo>
                  <a:cubicBezTo>
                    <a:pt x="2" y="11"/>
                    <a:pt x="2" y="11"/>
                    <a:pt x="2" y="11"/>
                  </a:cubicBezTo>
                  <a:cubicBezTo>
                    <a:pt x="2" y="11"/>
                    <a:pt x="1" y="12"/>
                    <a:pt x="1" y="12"/>
                  </a:cubicBezTo>
                  <a:cubicBezTo>
                    <a:pt x="0" y="19"/>
                    <a:pt x="3" y="25"/>
                    <a:pt x="9" y="2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 name="Freeform 169"/>
            <p:cNvSpPr/>
            <p:nvPr/>
          </p:nvSpPr>
          <p:spPr bwMode="auto">
            <a:xfrm>
              <a:off x="16694150" y="6426200"/>
              <a:ext cx="82550" cy="77788"/>
            </a:xfrm>
            <a:custGeom>
              <a:avLst/>
              <a:gdLst>
                <a:gd name="T0" fmla="*/ 10 w 31"/>
                <a:gd name="T1" fmla="*/ 2 h 29"/>
                <a:gd name="T2" fmla="*/ 3 w 31"/>
                <a:gd name="T3" fmla="*/ 9 h 29"/>
                <a:gd name="T4" fmla="*/ 11 w 31"/>
                <a:gd name="T5" fmla="*/ 27 h 29"/>
                <a:gd name="T6" fmla="*/ 28 w 31"/>
                <a:gd name="T7" fmla="*/ 19 h 29"/>
                <a:gd name="T8" fmla="*/ 20 w 31"/>
                <a:gd name="T9" fmla="*/ 1 h 29"/>
                <a:gd name="T10" fmla="*/ 11 w 31"/>
                <a:gd name="T11" fmla="*/ 1 h 29"/>
                <a:gd name="T12" fmla="*/ 10 w 31"/>
                <a:gd name="T13" fmla="*/ 2 h 29"/>
              </a:gdLst>
              <a:ahLst/>
              <a:cxnLst>
                <a:cxn ang="0">
                  <a:pos x="T0" y="T1"/>
                </a:cxn>
                <a:cxn ang="0">
                  <a:pos x="T2" y="T3"/>
                </a:cxn>
                <a:cxn ang="0">
                  <a:pos x="T4" y="T5"/>
                </a:cxn>
                <a:cxn ang="0">
                  <a:pos x="T6" y="T7"/>
                </a:cxn>
                <a:cxn ang="0">
                  <a:pos x="T8" y="T9"/>
                </a:cxn>
                <a:cxn ang="0">
                  <a:pos x="T10" y="T11"/>
                </a:cxn>
                <a:cxn ang="0">
                  <a:pos x="T12" y="T13"/>
                </a:cxn>
              </a:cxnLst>
              <a:rect l="0" t="0" r="r" b="b"/>
              <a:pathLst>
                <a:path w="31" h="29">
                  <a:moveTo>
                    <a:pt x="10" y="2"/>
                  </a:moveTo>
                  <a:cubicBezTo>
                    <a:pt x="7" y="3"/>
                    <a:pt x="4" y="6"/>
                    <a:pt x="3" y="9"/>
                  </a:cubicBezTo>
                  <a:cubicBezTo>
                    <a:pt x="0" y="16"/>
                    <a:pt x="4" y="24"/>
                    <a:pt x="11" y="27"/>
                  </a:cubicBezTo>
                  <a:cubicBezTo>
                    <a:pt x="18" y="29"/>
                    <a:pt x="25" y="25"/>
                    <a:pt x="28" y="19"/>
                  </a:cubicBezTo>
                  <a:cubicBezTo>
                    <a:pt x="31" y="12"/>
                    <a:pt x="27" y="4"/>
                    <a:pt x="20" y="1"/>
                  </a:cubicBezTo>
                  <a:cubicBezTo>
                    <a:pt x="17" y="0"/>
                    <a:pt x="14" y="0"/>
                    <a:pt x="11" y="1"/>
                  </a:cubicBezTo>
                  <a:cubicBezTo>
                    <a:pt x="11" y="1"/>
                    <a:pt x="10" y="2"/>
                    <a:pt x="10"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 name="Freeform 170"/>
            <p:cNvSpPr/>
            <p:nvPr/>
          </p:nvSpPr>
          <p:spPr bwMode="auto">
            <a:xfrm>
              <a:off x="23093363" y="1846262"/>
              <a:ext cx="93663" cy="735013"/>
            </a:xfrm>
            <a:custGeom>
              <a:avLst/>
              <a:gdLst>
                <a:gd name="T0" fmla="*/ 1 w 35"/>
                <a:gd name="T1" fmla="*/ 0 h 275"/>
                <a:gd name="T2" fmla="*/ 0 w 35"/>
                <a:gd name="T3" fmla="*/ 0 h 275"/>
                <a:gd name="T4" fmla="*/ 33 w 35"/>
                <a:gd name="T5" fmla="*/ 275 h 275"/>
                <a:gd name="T6" fmla="*/ 35 w 35"/>
                <a:gd name="T7" fmla="*/ 275 h 275"/>
                <a:gd name="T8" fmla="*/ 1 w 35"/>
                <a:gd name="T9" fmla="*/ 0 h 275"/>
              </a:gdLst>
              <a:ahLst/>
              <a:cxnLst>
                <a:cxn ang="0">
                  <a:pos x="T0" y="T1"/>
                </a:cxn>
                <a:cxn ang="0">
                  <a:pos x="T2" y="T3"/>
                </a:cxn>
                <a:cxn ang="0">
                  <a:pos x="T4" y="T5"/>
                </a:cxn>
                <a:cxn ang="0">
                  <a:pos x="T6" y="T7"/>
                </a:cxn>
                <a:cxn ang="0">
                  <a:pos x="T8" y="T9"/>
                </a:cxn>
              </a:cxnLst>
              <a:rect l="0" t="0" r="r" b="b"/>
              <a:pathLst>
                <a:path w="35" h="275">
                  <a:moveTo>
                    <a:pt x="1" y="0"/>
                  </a:moveTo>
                  <a:cubicBezTo>
                    <a:pt x="1" y="0"/>
                    <a:pt x="0" y="0"/>
                    <a:pt x="0" y="0"/>
                  </a:cubicBezTo>
                  <a:cubicBezTo>
                    <a:pt x="33" y="275"/>
                    <a:pt x="33" y="275"/>
                    <a:pt x="33" y="275"/>
                  </a:cubicBezTo>
                  <a:cubicBezTo>
                    <a:pt x="34" y="275"/>
                    <a:pt x="34" y="275"/>
                    <a:pt x="35" y="275"/>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 name="Freeform 171"/>
            <p:cNvSpPr/>
            <p:nvPr/>
          </p:nvSpPr>
          <p:spPr bwMode="auto">
            <a:xfrm>
              <a:off x="21564600" y="2630487"/>
              <a:ext cx="1574800" cy="777875"/>
            </a:xfrm>
            <a:custGeom>
              <a:avLst/>
              <a:gdLst>
                <a:gd name="T0" fmla="*/ 0 w 588"/>
                <a:gd name="T1" fmla="*/ 289 h 291"/>
                <a:gd name="T2" fmla="*/ 1 w 588"/>
                <a:gd name="T3" fmla="*/ 291 h 291"/>
                <a:gd name="T4" fmla="*/ 588 w 588"/>
                <a:gd name="T5" fmla="*/ 1 h 291"/>
                <a:gd name="T6" fmla="*/ 588 w 588"/>
                <a:gd name="T7" fmla="*/ 0 h 291"/>
                <a:gd name="T8" fmla="*/ 0 w 588"/>
                <a:gd name="T9" fmla="*/ 289 h 291"/>
              </a:gdLst>
              <a:ahLst/>
              <a:cxnLst>
                <a:cxn ang="0">
                  <a:pos x="T0" y="T1"/>
                </a:cxn>
                <a:cxn ang="0">
                  <a:pos x="T2" y="T3"/>
                </a:cxn>
                <a:cxn ang="0">
                  <a:pos x="T4" y="T5"/>
                </a:cxn>
                <a:cxn ang="0">
                  <a:pos x="T6" y="T7"/>
                </a:cxn>
                <a:cxn ang="0">
                  <a:pos x="T8" y="T9"/>
                </a:cxn>
              </a:cxnLst>
              <a:rect l="0" t="0" r="r" b="b"/>
              <a:pathLst>
                <a:path w="588" h="291">
                  <a:moveTo>
                    <a:pt x="0" y="289"/>
                  </a:moveTo>
                  <a:cubicBezTo>
                    <a:pt x="0" y="290"/>
                    <a:pt x="1" y="290"/>
                    <a:pt x="1" y="291"/>
                  </a:cubicBezTo>
                  <a:cubicBezTo>
                    <a:pt x="588" y="1"/>
                    <a:pt x="588" y="1"/>
                    <a:pt x="588" y="1"/>
                  </a:cubicBezTo>
                  <a:cubicBezTo>
                    <a:pt x="588" y="1"/>
                    <a:pt x="588" y="0"/>
                    <a:pt x="588" y="0"/>
                  </a:cubicBezTo>
                  <a:lnTo>
                    <a:pt x="0" y="289"/>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 name="Freeform 172"/>
            <p:cNvSpPr/>
            <p:nvPr/>
          </p:nvSpPr>
          <p:spPr bwMode="auto">
            <a:xfrm>
              <a:off x="21540788" y="3452813"/>
              <a:ext cx="258763" cy="244475"/>
            </a:xfrm>
            <a:custGeom>
              <a:avLst/>
              <a:gdLst>
                <a:gd name="T0" fmla="*/ 97 w 97"/>
                <a:gd name="T1" fmla="*/ 91 h 91"/>
                <a:gd name="T2" fmla="*/ 97 w 97"/>
                <a:gd name="T3" fmla="*/ 89 h 91"/>
                <a:gd name="T4" fmla="*/ 2 w 97"/>
                <a:gd name="T5" fmla="*/ 0 h 91"/>
                <a:gd name="T6" fmla="*/ 0 w 97"/>
                <a:gd name="T7" fmla="*/ 1 h 91"/>
                <a:gd name="T8" fmla="*/ 97 w 97"/>
                <a:gd name="T9" fmla="*/ 91 h 91"/>
              </a:gdLst>
              <a:ahLst/>
              <a:cxnLst>
                <a:cxn ang="0">
                  <a:pos x="T0" y="T1"/>
                </a:cxn>
                <a:cxn ang="0">
                  <a:pos x="T2" y="T3"/>
                </a:cxn>
                <a:cxn ang="0">
                  <a:pos x="T4" y="T5"/>
                </a:cxn>
                <a:cxn ang="0">
                  <a:pos x="T6" y="T7"/>
                </a:cxn>
                <a:cxn ang="0">
                  <a:pos x="T8" y="T9"/>
                </a:cxn>
              </a:cxnLst>
              <a:rect l="0" t="0" r="r" b="b"/>
              <a:pathLst>
                <a:path w="97" h="91">
                  <a:moveTo>
                    <a:pt x="97" y="91"/>
                  </a:moveTo>
                  <a:cubicBezTo>
                    <a:pt x="97" y="90"/>
                    <a:pt x="97" y="90"/>
                    <a:pt x="97" y="89"/>
                  </a:cubicBezTo>
                  <a:cubicBezTo>
                    <a:pt x="2" y="0"/>
                    <a:pt x="2" y="0"/>
                    <a:pt x="2" y="0"/>
                  </a:cubicBezTo>
                  <a:cubicBezTo>
                    <a:pt x="1" y="0"/>
                    <a:pt x="1" y="0"/>
                    <a:pt x="0" y="1"/>
                  </a:cubicBezTo>
                  <a:lnTo>
                    <a:pt x="97" y="9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7" name="Freeform 173"/>
            <p:cNvSpPr/>
            <p:nvPr/>
          </p:nvSpPr>
          <p:spPr bwMode="auto">
            <a:xfrm>
              <a:off x="21093113" y="3738563"/>
              <a:ext cx="709613" cy="889000"/>
            </a:xfrm>
            <a:custGeom>
              <a:avLst/>
              <a:gdLst>
                <a:gd name="T0" fmla="*/ 264 w 265"/>
                <a:gd name="T1" fmla="*/ 0 h 332"/>
                <a:gd name="T2" fmla="*/ 0 w 265"/>
                <a:gd name="T3" fmla="*/ 332 h 332"/>
                <a:gd name="T4" fmla="*/ 2 w 265"/>
                <a:gd name="T5" fmla="*/ 332 h 332"/>
                <a:gd name="T6" fmla="*/ 265 w 265"/>
                <a:gd name="T7" fmla="*/ 1 h 332"/>
                <a:gd name="T8" fmla="*/ 265 w 265"/>
                <a:gd name="T9" fmla="*/ 1 h 332"/>
                <a:gd name="T10" fmla="*/ 264 w 265"/>
                <a:gd name="T11" fmla="*/ 0 h 332"/>
              </a:gdLst>
              <a:ahLst/>
              <a:cxnLst>
                <a:cxn ang="0">
                  <a:pos x="T0" y="T1"/>
                </a:cxn>
                <a:cxn ang="0">
                  <a:pos x="T2" y="T3"/>
                </a:cxn>
                <a:cxn ang="0">
                  <a:pos x="T4" y="T5"/>
                </a:cxn>
                <a:cxn ang="0">
                  <a:pos x="T6" y="T7"/>
                </a:cxn>
                <a:cxn ang="0">
                  <a:pos x="T8" y="T9"/>
                </a:cxn>
                <a:cxn ang="0">
                  <a:pos x="T10" y="T11"/>
                </a:cxn>
              </a:cxnLst>
              <a:rect l="0" t="0" r="r" b="b"/>
              <a:pathLst>
                <a:path w="265" h="332">
                  <a:moveTo>
                    <a:pt x="264" y="0"/>
                  </a:moveTo>
                  <a:cubicBezTo>
                    <a:pt x="0" y="332"/>
                    <a:pt x="0" y="332"/>
                    <a:pt x="0" y="332"/>
                  </a:cubicBezTo>
                  <a:cubicBezTo>
                    <a:pt x="1" y="332"/>
                    <a:pt x="2" y="332"/>
                    <a:pt x="2" y="332"/>
                  </a:cubicBezTo>
                  <a:cubicBezTo>
                    <a:pt x="265" y="1"/>
                    <a:pt x="265" y="1"/>
                    <a:pt x="265" y="1"/>
                  </a:cubicBezTo>
                  <a:cubicBezTo>
                    <a:pt x="265" y="1"/>
                    <a:pt x="265" y="1"/>
                    <a:pt x="265" y="1"/>
                  </a:cubicBezTo>
                  <a:cubicBezTo>
                    <a:pt x="265" y="1"/>
                    <a:pt x="265" y="0"/>
                    <a:pt x="26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8" name="Freeform 174"/>
            <p:cNvSpPr/>
            <p:nvPr/>
          </p:nvSpPr>
          <p:spPr bwMode="auto">
            <a:xfrm>
              <a:off x="23069550" y="1774825"/>
              <a:ext cx="77788" cy="76200"/>
            </a:xfrm>
            <a:custGeom>
              <a:avLst/>
              <a:gdLst>
                <a:gd name="T0" fmla="*/ 24 w 29"/>
                <a:gd name="T1" fmla="*/ 24 h 29"/>
                <a:gd name="T2" fmla="*/ 24 w 29"/>
                <a:gd name="T3" fmla="*/ 5 h 29"/>
                <a:gd name="T4" fmla="*/ 5 w 29"/>
                <a:gd name="T5" fmla="*/ 6 h 29"/>
                <a:gd name="T6" fmla="*/ 5 w 29"/>
                <a:gd name="T7" fmla="*/ 25 h 29"/>
                <a:gd name="T8" fmla="*/ 9 w 29"/>
                <a:gd name="T9" fmla="*/ 27 h 29"/>
                <a:gd name="T10" fmla="*/ 10 w 29"/>
                <a:gd name="T11" fmla="*/ 27 h 29"/>
                <a:gd name="T12" fmla="*/ 24 w 29"/>
                <a:gd name="T13" fmla="*/ 24 h 29"/>
              </a:gdLst>
              <a:ahLst/>
              <a:cxnLst>
                <a:cxn ang="0">
                  <a:pos x="T0" y="T1"/>
                </a:cxn>
                <a:cxn ang="0">
                  <a:pos x="T2" y="T3"/>
                </a:cxn>
                <a:cxn ang="0">
                  <a:pos x="T4" y="T5"/>
                </a:cxn>
                <a:cxn ang="0">
                  <a:pos x="T6" y="T7"/>
                </a:cxn>
                <a:cxn ang="0">
                  <a:pos x="T8" y="T9"/>
                </a:cxn>
                <a:cxn ang="0">
                  <a:pos x="T10" y="T11"/>
                </a:cxn>
                <a:cxn ang="0">
                  <a:pos x="T12" y="T13"/>
                </a:cxn>
              </a:cxnLst>
              <a:rect l="0" t="0" r="r" b="b"/>
              <a:pathLst>
                <a:path w="29" h="29">
                  <a:moveTo>
                    <a:pt x="24" y="24"/>
                  </a:moveTo>
                  <a:cubicBezTo>
                    <a:pt x="29" y="18"/>
                    <a:pt x="29" y="10"/>
                    <a:pt x="24" y="5"/>
                  </a:cubicBezTo>
                  <a:cubicBezTo>
                    <a:pt x="18" y="0"/>
                    <a:pt x="10" y="0"/>
                    <a:pt x="5" y="6"/>
                  </a:cubicBezTo>
                  <a:cubicBezTo>
                    <a:pt x="0" y="11"/>
                    <a:pt x="0" y="19"/>
                    <a:pt x="5" y="25"/>
                  </a:cubicBezTo>
                  <a:cubicBezTo>
                    <a:pt x="6" y="25"/>
                    <a:pt x="8" y="26"/>
                    <a:pt x="9" y="27"/>
                  </a:cubicBezTo>
                  <a:cubicBezTo>
                    <a:pt x="9" y="27"/>
                    <a:pt x="10" y="27"/>
                    <a:pt x="10" y="27"/>
                  </a:cubicBezTo>
                  <a:cubicBezTo>
                    <a:pt x="15" y="29"/>
                    <a:pt x="20" y="28"/>
                    <a:pt x="24" y="2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9" name="Freeform 175"/>
            <p:cNvSpPr/>
            <p:nvPr/>
          </p:nvSpPr>
          <p:spPr bwMode="auto">
            <a:xfrm>
              <a:off x="23133050" y="2576512"/>
              <a:ext cx="77788" cy="77788"/>
            </a:xfrm>
            <a:custGeom>
              <a:avLst/>
              <a:gdLst>
                <a:gd name="T0" fmla="*/ 23 w 29"/>
                <a:gd name="T1" fmla="*/ 5 h 29"/>
                <a:gd name="T2" fmla="*/ 20 w 29"/>
                <a:gd name="T3" fmla="*/ 2 h 29"/>
                <a:gd name="T4" fmla="*/ 18 w 29"/>
                <a:gd name="T5" fmla="*/ 2 h 29"/>
                <a:gd name="T6" fmla="*/ 4 w 29"/>
                <a:gd name="T7" fmla="*/ 5 h 29"/>
                <a:gd name="T8" fmla="*/ 2 w 29"/>
                <a:gd name="T9" fmla="*/ 20 h 29"/>
                <a:gd name="T10" fmla="*/ 2 w 29"/>
                <a:gd name="T11" fmla="*/ 21 h 29"/>
                <a:gd name="T12" fmla="*/ 5 w 29"/>
                <a:gd name="T13" fmla="*/ 24 h 29"/>
                <a:gd name="T14" fmla="*/ 24 w 29"/>
                <a:gd name="T15" fmla="*/ 24 h 29"/>
                <a:gd name="T16" fmla="*/ 23 w 29"/>
                <a:gd name="T17" fmla="*/ 5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23" y="5"/>
                  </a:moveTo>
                  <a:cubicBezTo>
                    <a:pt x="22" y="4"/>
                    <a:pt x="21" y="3"/>
                    <a:pt x="20" y="2"/>
                  </a:cubicBezTo>
                  <a:cubicBezTo>
                    <a:pt x="19" y="2"/>
                    <a:pt x="19" y="2"/>
                    <a:pt x="18" y="2"/>
                  </a:cubicBezTo>
                  <a:cubicBezTo>
                    <a:pt x="13" y="0"/>
                    <a:pt x="8" y="1"/>
                    <a:pt x="4" y="5"/>
                  </a:cubicBezTo>
                  <a:cubicBezTo>
                    <a:pt x="0" y="9"/>
                    <a:pt x="0" y="15"/>
                    <a:pt x="2" y="20"/>
                  </a:cubicBezTo>
                  <a:cubicBezTo>
                    <a:pt x="2" y="20"/>
                    <a:pt x="2" y="21"/>
                    <a:pt x="2" y="21"/>
                  </a:cubicBezTo>
                  <a:cubicBezTo>
                    <a:pt x="3" y="22"/>
                    <a:pt x="4" y="23"/>
                    <a:pt x="5" y="24"/>
                  </a:cubicBezTo>
                  <a:cubicBezTo>
                    <a:pt x="10" y="29"/>
                    <a:pt x="19" y="29"/>
                    <a:pt x="24" y="24"/>
                  </a:cubicBezTo>
                  <a:cubicBezTo>
                    <a:pt x="29" y="18"/>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0" name="Freeform 176"/>
            <p:cNvSpPr/>
            <p:nvPr/>
          </p:nvSpPr>
          <p:spPr bwMode="auto">
            <a:xfrm>
              <a:off x="21494750" y="3381375"/>
              <a:ext cx="77788" cy="74613"/>
            </a:xfrm>
            <a:custGeom>
              <a:avLst/>
              <a:gdLst>
                <a:gd name="T0" fmla="*/ 24 w 29"/>
                <a:gd name="T1" fmla="*/ 5 h 28"/>
                <a:gd name="T2" fmla="*/ 5 w 29"/>
                <a:gd name="T3" fmla="*/ 5 h 28"/>
                <a:gd name="T4" fmla="*/ 5 w 29"/>
                <a:gd name="T5" fmla="*/ 24 h 28"/>
                <a:gd name="T6" fmla="*/ 17 w 29"/>
                <a:gd name="T7" fmla="*/ 28 h 28"/>
                <a:gd name="T8" fmla="*/ 19 w 29"/>
                <a:gd name="T9" fmla="*/ 27 h 28"/>
                <a:gd name="T10" fmla="*/ 24 w 29"/>
                <a:gd name="T11" fmla="*/ 24 h 28"/>
                <a:gd name="T12" fmla="*/ 27 w 29"/>
                <a:gd name="T13" fmla="*/ 10 h 28"/>
                <a:gd name="T14" fmla="*/ 26 w 29"/>
                <a:gd name="T15" fmla="*/ 8 h 28"/>
                <a:gd name="T16" fmla="*/ 24 w 29"/>
                <a:gd name="T17" fmla="*/ 5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8">
                  <a:moveTo>
                    <a:pt x="24" y="5"/>
                  </a:moveTo>
                  <a:cubicBezTo>
                    <a:pt x="18" y="0"/>
                    <a:pt x="10" y="0"/>
                    <a:pt x="5" y="5"/>
                  </a:cubicBezTo>
                  <a:cubicBezTo>
                    <a:pt x="0" y="11"/>
                    <a:pt x="0" y="19"/>
                    <a:pt x="5" y="24"/>
                  </a:cubicBezTo>
                  <a:cubicBezTo>
                    <a:pt x="9" y="27"/>
                    <a:pt x="13" y="28"/>
                    <a:pt x="17" y="28"/>
                  </a:cubicBezTo>
                  <a:cubicBezTo>
                    <a:pt x="18" y="27"/>
                    <a:pt x="18" y="27"/>
                    <a:pt x="19" y="27"/>
                  </a:cubicBezTo>
                  <a:cubicBezTo>
                    <a:pt x="21" y="26"/>
                    <a:pt x="23" y="25"/>
                    <a:pt x="24" y="24"/>
                  </a:cubicBezTo>
                  <a:cubicBezTo>
                    <a:pt x="28" y="20"/>
                    <a:pt x="29" y="14"/>
                    <a:pt x="27" y="10"/>
                  </a:cubicBezTo>
                  <a:cubicBezTo>
                    <a:pt x="27" y="9"/>
                    <a:pt x="26" y="9"/>
                    <a:pt x="26" y="8"/>
                  </a:cubicBezTo>
                  <a:cubicBezTo>
                    <a:pt x="26" y="7"/>
                    <a:pt x="25" y="6"/>
                    <a:pt x="24"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1" name="Freeform 177"/>
            <p:cNvSpPr/>
            <p:nvPr/>
          </p:nvSpPr>
          <p:spPr bwMode="auto">
            <a:xfrm>
              <a:off x="21790025" y="3678238"/>
              <a:ext cx="77788" cy="77788"/>
            </a:xfrm>
            <a:custGeom>
              <a:avLst/>
              <a:gdLst>
                <a:gd name="T0" fmla="*/ 4 w 29"/>
                <a:gd name="T1" fmla="*/ 23 h 29"/>
                <a:gd name="T2" fmla="*/ 5 w 29"/>
                <a:gd name="T3" fmla="*/ 24 h 29"/>
                <a:gd name="T4" fmla="*/ 5 w 29"/>
                <a:gd name="T5" fmla="*/ 24 h 29"/>
                <a:gd name="T6" fmla="*/ 24 w 29"/>
                <a:gd name="T7" fmla="*/ 23 h 29"/>
                <a:gd name="T8" fmla="*/ 23 w 29"/>
                <a:gd name="T9" fmla="*/ 5 h 29"/>
                <a:gd name="T10" fmla="*/ 5 w 29"/>
                <a:gd name="T11" fmla="*/ 5 h 29"/>
                <a:gd name="T12" fmla="*/ 4 w 29"/>
                <a:gd name="T13" fmla="*/ 5 h 29"/>
                <a:gd name="T14" fmla="*/ 4 w 29"/>
                <a:gd name="T15" fmla="*/ 7 h 29"/>
                <a:gd name="T16" fmla="*/ 4 w 29"/>
                <a:gd name="T17" fmla="*/ 2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4" y="23"/>
                  </a:moveTo>
                  <a:cubicBezTo>
                    <a:pt x="5" y="23"/>
                    <a:pt x="5" y="24"/>
                    <a:pt x="5" y="24"/>
                  </a:cubicBezTo>
                  <a:cubicBezTo>
                    <a:pt x="5" y="24"/>
                    <a:pt x="5" y="24"/>
                    <a:pt x="5" y="24"/>
                  </a:cubicBezTo>
                  <a:cubicBezTo>
                    <a:pt x="11" y="29"/>
                    <a:pt x="19" y="29"/>
                    <a:pt x="24" y="23"/>
                  </a:cubicBezTo>
                  <a:cubicBezTo>
                    <a:pt x="29" y="18"/>
                    <a:pt x="29" y="10"/>
                    <a:pt x="23" y="5"/>
                  </a:cubicBezTo>
                  <a:cubicBezTo>
                    <a:pt x="18" y="0"/>
                    <a:pt x="10" y="0"/>
                    <a:pt x="5" y="5"/>
                  </a:cubicBezTo>
                  <a:cubicBezTo>
                    <a:pt x="5" y="5"/>
                    <a:pt x="5" y="5"/>
                    <a:pt x="4" y="5"/>
                  </a:cubicBezTo>
                  <a:cubicBezTo>
                    <a:pt x="4" y="6"/>
                    <a:pt x="4" y="6"/>
                    <a:pt x="4" y="7"/>
                  </a:cubicBezTo>
                  <a:cubicBezTo>
                    <a:pt x="0" y="12"/>
                    <a:pt x="0" y="18"/>
                    <a:pt x="4" y="2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 name="Freeform 178"/>
            <p:cNvSpPr/>
            <p:nvPr/>
          </p:nvSpPr>
          <p:spPr bwMode="auto">
            <a:xfrm>
              <a:off x="21056600" y="4627563"/>
              <a:ext cx="79375" cy="74613"/>
            </a:xfrm>
            <a:custGeom>
              <a:avLst/>
              <a:gdLst>
                <a:gd name="T0" fmla="*/ 14 w 30"/>
                <a:gd name="T1" fmla="*/ 0 h 28"/>
                <a:gd name="T2" fmla="*/ 5 w 30"/>
                <a:gd name="T3" fmla="*/ 4 h 28"/>
                <a:gd name="T4" fmla="*/ 6 w 30"/>
                <a:gd name="T5" fmla="*/ 23 h 28"/>
                <a:gd name="T6" fmla="*/ 25 w 30"/>
                <a:gd name="T7" fmla="*/ 22 h 28"/>
                <a:gd name="T8" fmla="*/ 24 w 30"/>
                <a:gd name="T9" fmla="*/ 3 h 28"/>
                <a:gd name="T10" fmla="*/ 16 w 30"/>
                <a:gd name="T11" fmla="*/ 0 h 28"/>
                <a:gd name="T12" fmla="*/ 14 w 30"/>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30" h="28">
                  <a:moveTo>
                    <a:pt x="14" y="0"/>
                  </a:moveTo>
                  <a:cubicBezTo>
                    <a:pt x="11" y="0"/>
                    <a:pt x="8" y="1"/>
                    <a:pt x="5" y="4"/>
                  </a:cubicBezTo>
                  <a:cubicBezTo>
                    <a:pt x="0" y="9"/>
                    <a:pt x="0" y="18"/>
                    <a:pt x="6" y="23"/>
                  </a:cubicBezTo>
                  <a:cubicBezTo>
                    <a:pt x="11" y="28"/>
                    <a:pt x="20" y="27"/>
                    <a:pt x="25" y="22"/>
                  </a:cubicBezTo>
                  <a:cubicBezTo>
                    <a:pt x="30" y="17"/>
                    <a:pt x="29" y="8"/>
                    <a:pt x="24" y="3"/>
                  </a:cubicBezTo>
                  <a:cubicBezTo>
                    <a:pt x="22" y="1"/>
                    <a:pt x="19" y="0"/>
                    <a:pt x="16" y="0"/>
                  </a:cubicBezTo>
                  <a:cubicBezTo>
                    <a:pt x="16" y="0"/>
                    <a:pt x="15" y="0"/>
                    <a:pt x="1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3" name="Freeform 179"/>
            <p:cNvSpPr/>
            <p:nvPr/>
          </p:nvSpPr>
          <p:spPr bwMode="auto">
            <a:xfrm>
              <a:off x="20597813" y="5008563"/>
              <a:ext cx="1312863" cy="100013"/>
            </a:xfrm>
            <a:custGeom>
              <a:avLst/>
              <a:gdLst>
                <a:gd name="T0" fmla="*/ 490 w 490"/>
                <a:gd name="T1" fmla="*/ 1 h 37"/>
                <a:gd name="T2" fmla="*/ 490 w 490"/>
                <a:gd name="T3" fmla="*/ 0 h 37"/>
                <a:gd name="T4" fmla="*/ 0 w 490"/>
                <a:gd name="T5" fmla="*/ 36 h 37"/>
                <a:gd name="T6" fmla="*/ 0 w 490"/>
                <a:gd name="T7" fmla="*/ 37 h 37"/>
                <a:gd name="T8" fmla="*/ 490 w 490"/>
                <a:gd name="T9" fmla="*/ 1 h 37"/>
              </a:gdLst>
              <a:ahLst/>
              <a:cxnLst>
                <a:cxn ang="0">
                  <a:pos x="T0" y="T1"/>
                </a:cxn>
                <a:cxn ang="0">
                  <a:pos x="T2" y="T3"/>
                </a:cxn>
                <a:cxn ang="0">
                  <a:pos x="T4" y="T5"/>
                </a:cxn>
                <a:cxn ang="0">
                  <a:pos x="T6" y="T7"/>
                </a:cxn>
                <a:cxn ang="0">
                  <a:pos x="T8" y="T9"/>
                </a:cxn>
              </a:cxnLst>
              <a:rect l="0" t="0" r="r" b="b"/>
              <a:pathLst>
                <a:path w="490" h="37">
                  <a:moveTo>
                    <a:pt x="490" y="1"/>
                  </a:moveTo>
                  <a:cubicBezTo>
                    <a:pt x="490" y="1"/>
                    <a:pt x="490" y="1"/>
                    <a:pt x="490" y="0"/>
                  </a:cubicBezTo>
                  <a:cubicBezTo>
                    <a:pt x="0" y="36"/>
                    <a:pt x="0" y="36"/>
                    <a:pt x="0" y="36"/>
                  </a:cubicBezTo>
                  <a:cubicBezTo>
                    <a:pt x="0" y="36"/>
                    <a:pt x="0" y="36"/>
                    <a:pt x="0" y="37"/>
                  </a:cubicBezTo>
                  <a:lnTo>
                    <a:pt x="490" y="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4" name="Freeform 180"/>
            <p:cNvSpPr/>
            <p:nvPr/>
          </p:nvSpPr>
          <p:spPr bwMode="auto">
            <a:xfrm>
              <a:off x="21170900" y="5041900"/>
              <a:ext cx="760413" cy="1050925"/>
            </a:xfrm>
            <a:custGeom>
              <a:avLst/>
              <a:gdLst>
                <a:gd name="T0" fmla="*/ 0 w 284"/>
                <a:gd name="T1" fmla="*/ 392 h 393"/>
                <a:gd name="T2" fmla="*/ 1 w 284"/>
                <a:gd name="T3" fmla="*/ 392 h 393"/>
                <a:gd name="T4" fmla="*/ 1 w 284"/>
                <a:gd name="T5" fmla="*/ 393 h 393"/>
                <a:gd name="T6" fmla="*/ 284 w 284"/>
                <a:gd name="T7" fmla="*/ 1 h 393"/>
                <a:gd name="T8" fmla="*/ 283 w 284"/>
                <a:gd name="T9" fmla="*/ 0 h 393"/>
                <a:gd name="T10" fmla="*/ 0 w 284"/>
                <a:gd name="T11" fmla="*/ 392 h 393"/>
              </a:gdLst>
              <a:ahLst/>
              <a:cxnLst>
                <a:cxn ang="0">
                  <a:pos x="T0" y="T1"/>
                </a:cxn>
                <a:cxn ang="0">
                  <a:pos x="T2" y="T3"/>
                </a:cxn>
                <a:cxn ang="0">
                  <a:pos x="T4" y="T5"/>
                </a:cxn>
                <a:cxn ang="0">
                  <a:pos x="T6" y="T7"/>
                </a:cxn>
                <a:cxn ang="0">
                  <a:pos x="T8" y="T9"/>
                </a:cxn>
                <a:cxn ang="0">
                  <a:pos x="T10" y="T11"/>
                </a:cxn>
              </a:cxnLst>
              <a:rect l="0" t="0" r="r" b="b"/>
              <a:pathLst>
                <a:path w="284" h="393">
                  <a:moveTo>
                    <a:pt x="0" y="392"/>
                  </a:moveTo>
                  <a:cubicBezTo>
                    <a:pt x="1" y="392"/>
                    <a:pt x="1" y="392"/>
                    <a:pt x="1" y="392"/>
                  </a:cubicBezTo>
                  <a:cubicBezTo>
                    <a:pt x="1" y="392"/>
                    <a:pt x="1" y="392"/>
                    <a:pt x="1" y="393"/>
                  </a:cubicBezTo>
                  <a:cubicBezTo>
                    <a:pt x="284" y="1"/>
                    <a:pt x="284" y="1"/>
                    <a:pt x="284" y="1"/>
                  </a:cubicBezTo>
                  <a:cubicBezTo>
                    <a:pt x="283" y="1"/>
                    <a:pt x="283" y="0"/>
                    <a:pt x="283" y="0"/>
                  </a:cubicBezTo>
                  <a:lnTo>
                    <a:pt x="0" y="39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5" name="Freeform 181"/>
            <p:cNvSpPr/>
            <p:nvPr/>
          </p:nvSpPr>
          <p:spPr bwMode="auto">
            <a:xfrm>
              <a:off x="20577175" y="5140325"/>
              <a:ext cx="561975" cy="949325"/>
            </a:xfrm>
            <a:custGeom>
              <a:avLst/>
              <a:gdLst>
                <a:gd name="T0" fmla="*/ 1 w 210"/>
                <a:gd name="T1" fmla="*/ 0 h 355"/>
                <a:gd name="T2" fmla="*/ 0 w 210"/>
                <a:gd name="T3" fmla="*/ 1 h 355"/>
                <a:gd name="T4" fmla="*/ 209 w 210"/>
                <a:gd name="T5" fmla="*/ 355 h 355"/>
                <a:gd name="T6" fmla="*/ 210 w 210"/>
                <a:gd name="T7" fmla="*/ 354 h 355"/>
                <a:gd name="T8" fmla="*/ 1 w 210"/>
                <a:gd name="T9" fmla="*/ 0 h 355"/>
              </a:gdLst>
              <a:ahLst/>
              <a:cxnLst>
                <a:cxn ang="0">
                  <a:pos x="T0" y="T1"/>
                </a:cxn>
                <a:cxn ang="0">
                  <a:pos x="T2" y="T3"/>
                </a:cxn>
                <a:cxn ang="0">
                  <a:pos x="T4" y="T5"/>
                </a:cxn>
                <a:cxn ang="0">
                  <a:pos x="T6" y="T7"/>
                </a:cxn>
                <a:cxn ang="0">
                  <a:pos x="T8" y="T9"/>
                </a:cxn>
              </a:cxnLst>
              <a:rect l="0" t="0" r="r" b="b"/>
              <a:pathLst>
                <a:path w="210" h="355">
                  <a:moveTo>
                    <a:pt x="1" y="0"/>
                  </a:moveTo>
                  <a:cubicBezTo>
                    <a:pt x="1" y="0"/>
                    <a:pt x="1" y="1"/>
                    <a:pt x="0" y="1"/>
                  </a:cubicBezTo>
                  <a:cubicBezTo>
                    <a:pt x="209" y="355"/>
                    <a:pt x="209" y="355"/>
                    <a:pt x="209" y="355"/>
                  </a:cubicBezTo>
                  <a:cubicBezTo>
                    <a:pt x="209" y="355"/>
                    <a:pt x="210" y="354"/>
                    <a:pt x="210" y="354"/>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6" name="Freeform 182"/>
            <p:cNvSpPr/>
            <p:nvPr/>
          </p:nvSpPr>
          <p:spPr bwMode="auto">
            <a:xfrm>
              <a:off x="20523200" y="3670300"/>
              <a:ext cx="38100" cy="1411288"/>
            </a:xfrm>
            <a:custGeom>
              <a:avLst/>
              <a:gdLst>
                <a:gd name="T0" fmla="*/ 1 w 14"/>
                <a:gd name="T1" fmla="*/ 0 h 528"/>
                <a:gd name="T2" fmla="*/ 0 w 14"/>
                <a:gd name="T3" fmla="*/ 1 h 528"/>
                <a:gd name="T4" fmla="*/ 13 w 14"/>
                <a:gd name="T5" fmla="*/ 528 h 528"/>
                <a:gd name="T6" fmla="*/ 14 w 14"/>
                <a:gd name="T7" fmla="*/ 528 h 528"/>
                <a:gd name="T8" fmla="*/ 1 w 14"/>
                <a:gd name="T9" fmla="*/ 0 h 528"/>
              </a:gdLst>
              <a:ahLst/>
              <a:cxnLst>
                <a:cxn ang="0">
                  <a:pos x="T0" y="T1"/>
                </a:cxn>
                <a:cxn ang="0">
                  <a:pos x="T2" y="T3"/>
                </a:cxn>
                <a:cxn ang="0">
                  <a:pos x="T4" y="T5"/>
                </a:cxn>
                <a:cxn ang="0">
                  <a:pos x="T6" y="T7"/>
                </a:cxn>
                <a:cxn ang="0">
                  <a:pos x="T8" y="T9"/>
                </a:cxn>
              </a:cxnLst>
              <a:rect l="0" t="0" r="r" b="b"/>
              <a:pathLst>
                <a:path w="14" h="528">
                  <a:moveTo>
                    <a:pt x="1" y="0"/>
                  </a:moveTo>
                  <a:cubicBezTo>
                    <a:pt x="1" y="1"/>
                    <a:pt x="1" y="1"/>
                    <a:pt x="0" y="1"/>
                  </a:cubicBezTo>
                  <a:cubicBezTo>
                    <a:pt x="13" y="528"/>
                    <a:pt x="13" y="528"/>
                    <a:pt x="13" y="528"/>
                  </a:cubicBezTo>
                  <a:cubicBezTo>
                    <a:pt x="13" y="528"/>
                    <a:pt x="14" y="528"/>
                    <a:pt x="14" y="528"/>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7" name="Freeform 183"/>
            <p:cNvSpPr/>
            <p:nvPr/>
          </p:nvSpPr>
          <p:spPr bwMode="auto">
            <a:xfrm>
              <a:off x="20086638" y="3675063"/>
              <a:ext cx="422275" cy="1003300"/>
            </a:xfrm>
            <a:custGeom>
              <a:avLst/>
              <a:gdLst>
                <a:gd name="T0" fmla="*/ 0 w 158"/>
                <a:gd name="T1" fmla="*/ 375 h 375"/>
                <a:gd name="T2" fmla="*/ 1 w 158"/>
                <a:gd name="T3" fmla="*/ 375 h 375"/>
                <a:gd name="T4" fmla="*/ 158 w 158"/>
                <a:gd name="T5" fmla="*/ 0 h 375"/>
                <a:gd name="T6" fmla="*/ 156 w 158"/>
                <a:gd name="T7" fmla="*/ 0 h 375"/>
                <a:gd name="T8" fmla="*/ 0 w 158"/>
                <a:gd name="T9" fmla="*/ 375 h 375"/>
              </a:gdLst>
              <a:ahLst/>
              <a:cxnLst>
                <a:cxn ang="0">
                  <a:pos x="T0" y="T1"/>
                </a:cxn>
                <a:cxn ang="0">
                  <a:pos x="T2" y="T3"/>
                </a:cxn>
                <a:cxn ang="0">
                  <a:pos x="T4" y="T5"/>
                </a:cxn>
                <a:cxn ang="0">
                  <a:pos x="T6" y="T7"/>
                </a:cxn>
                <a:cxn ang="0">
                  <a:pos x="T8" y="T9"/>
                </a:cxn>
              </a:cxnLst>
              <a:rect l="0" t="0" r="r" b="b"/>
              <a:pathLst>
                <a:path w="158" h="375">
                  <a:moveTo>
                    <a:pt x="0" y="375"/>
                  </a:moveTo>
                  <a:cubicBezTo>
                    <a:pt x="1" y="375"/>
                    <a:pt x="1" y="375"/>
                    <a:pt x="1" y="375"/>
                  </a:cubicBezTo>
                  <a:cubicBezTo>
                    <a:pt x="158" y="0"/>
                    <a:pt x="158" y="0"/>
                    <a:pt x="158" y="0"/>
                  </a:cubicBezTo>
                  <a:cubicBezTo>
                    <a:pt x="157" y="0"/>
                    <a:pt x="157" y="0"/>
                    <a:pt x="156" y="0"/>
                  </a:cubicBezTo>
                  <a:lnTo>
                    <a:pt x="0" y="37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8" name="Freeform 184"/>
            <p:cNvSpPr/>
            <p:nvPr/>
          </p:nvSpPr>
          <p:spPr bwMode="auto">
            <a:xfrm>
              <a:off x="19178588" y="4373563"/>
              <a:ext cx="873125" cy="320675"/>
            </a:xfrm>
            <a:custGeom>
              <a:avLst/>
              <a:gdLst>
                <a:gd name="T0" fmla="*/ 1 w 326"/>
                <a:gd name="T1" fmla="*/ 0 h 120"/>
                <a:gd name="T2" fmla="*/ 0 w 326"/>
                <a:gd name="T3" fmla="*/ 1 h 120"/>
                <a:gd name="T4" fmla="*/ 326 w 326"/>
                <a:gd name="T5" fmla="*/ 120 h 120"/>
                <a:gd name="T6" fmla="*/ 326 w 326"/>
                <a:gd name="T7" fmla="*/ 118 h 120"/>
                <a:gd name="T8" fmla="*/ 1 w 326"/>
                <a:gd name="T9" fmla="*/ 0 h 120"/>
              </a:gdLst>
              <a:ahLst/>
              <a:cxnLst>
                <a:cxn ang="0">
                  <a:pos x="T0" y="T1"/>
                </a:cxn>
                <a:cxn ang="0">
                  <a:pos x="T2" y="T3"/>
                </a:cxn>
                <a:cxn ang="0">
                  <a:pos x="T4" y="T5"/>
                </a:cxn>
                <a:cxn ang="0">
                  <a:pos x="T6" y="T7"/>
                </a:cxn>
                <a:cxn ang="0">
                  <a:pos x="T8" y="T9"/>
                </a:cxn>
              </a:cxnLst>
              <a:rect l="0" t="0" r="r" b="b"/>
              <a:pathLst>
                <a:path w="326" h="120">
                  <a:moveTo>
                    <a:pt x="1" y="0"/>
                  </a:moveTo>
                  <a:cubicBezTo>
                    <a:pt x="1" y="0"/>
                    <a:pt x="1" y="1"/>
                    <a:pt x="0" y="1"/>
                  </a:cubicBezTo>
                  <a:cubicBezTo>
                    <a:pt x="326" y="120"/>
                    <a:pt x="326" y="120"/>
                    <a:pt x="326" y="120"/>
                  </a:cubicBezTo>
                  <a:cubicBezTo>
                    <a:pt x="326" y="119"/>
                    <a:pt x="326" y="119"/>
                    <a:pt x="326" y="118"/>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9" name="Freeform 185"/>
            <p:cNvSpPr/>
            <p:nvPr/>
          </p:nvSpPr>
          <p:spPr bwMode="auto">
            <a:xfrm>
              <a:off x="21971000" y="5022850"/>
              <a:ext cx="881063" cy="774700"/>
            </a:xfrm>
            <a:custGeom>
              <a:avLst/>
              <a:gdLst>
                <a:gd name="T0" fmla="*/ 1 w 329"/>
                <a:gd name="T1" fmla="*/ 0 h 290"/>
                <a:gd name="T2" fmla="*/ 0 w 329"/>
                <a:gd name="T3" fmla="*/ 1 h 290"/>
                <a:gd name="T4" fmla="*/ 328 w 329"/>
                <a:gd name="T5" fmla="*/ 290 h 290"/>
                <a:gd name="T6" fmla="*/ 329 w 329"/>
                <a:gd name="T7" fmla="*/ 290 h 290"/>
                <a:gd name="T8" fmla="*/ 1 w 329"/>
                <a:gd name="T9" fmla="*/ 0 h 290"/>
              </a:gdLst>
              <a:ahLst/>
              <a:cxnLst>
                <a:cxn ang="0">
                  <a:pos x="T0" y="T1"/>
                </a:cxn>
                <a:cxn ang="0">
                  <a:pos x="T2" y="T3"/>
                </a:cxn>
                <a:cxn ang="0">
                  <a:pos x="T4" y="T5"/>
                </a:cxn>
                <a:cxn ang="0">
                  <a:pos x="T6" y="T7"/>
                </a:cxn>
                <a:cxn ang="0">
                  <a:pos x="T8" y="T9"/>
                </a:cxn>
              </a:cxnLst>
              <a:rect l="0" t="0" r="r" b="b"/>
              <a:pathLst>
                <a:path w="329" h="290">
                  <a:moveTo>
                    <a:pt x="1" y="0"/>
                  </a:moveTo>
                  <a:cubicBezTo>
                    <a:pt x="1" y="1"/>
                    <a:pt x="0" y="1"/>
                    <a:pt x="0" y="1"/>
                  </a:cubicBezTo>
                  <a:cubicBezTo>
                    <a:pt x="328" y="290"/>
                    <a:pt x="328" y="290"/>
                    <a:pt x="328" y="290"/>
                  </a:cubicBezTo>
                  <a:cubicBezTo>
                    <a:pt x="328" y="290"/>
                    <a:pt x="329" y="290"/>
                    <a:pt x="329" y="290"/>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0" name="Freeform 186"/>
            <p:cNvSpPr/>
            <p:nvPr/>
          </p:nvSpPr>
          <p:spPr bwMode="auto">
            <a:xfrm>
              <a:off x="22882225" y="5348288"/>
              <a:ext cx="355600" cy="449263"/>
            </a:xfrm>
            <a:custGeom>
              <a:avLst/>
              <a:gdLst>
                <a:gd name="T0" fmla="*/ 132 w 133"/>
                <a:gd name="T1" fmla="*/ 0 h 168"/>
                <a:gd name="T2" fmla="*/ 0 w 133"/>
                <a:gd name="T3" fmla="*/ 167 h 168"/>
                <a:gd name="T4" fmla="*/ 1 w 133"/>
                <a:gd name="T5" fmla="*/ 168 h 168"/>
                <a:gd name="T6" fmla="*/ 133 w 133"/>
                <a:gd name="T7" fmla="*/ 2 h 168"/>
                <a:gd name="T8" fmla="*/ 132 w 133"/>
                <a:gd name="T9" fmla="*/ 0 h 168"/>
              </a:gdLst>
              <a:ahLst/>
              <a:cxnLst>
                <a:cxn ang="0">
                  <a:pos x="T0" y="T1"/>
                </a:cxn>
                <a:cxn ang="0">
                  <a:pos x="T2" y="T3"/>
                </a:cxn>
                <a:cxn ang="0">
                  <a:pos x="T4" y="T5"/>
                </a:cxn>
                <a:cxn ang="0">
                  <a:pos x="T6" y="T7"/>
                </a:cxn>
                <a:cxn ang="0">
                  <a:pos x="T8" y="T9"/>
                </a:cxn>
              </a:cxnLst>
              <a:rect l="0" t="0" r="r" b="b"/>
              <a:pathLst>
                <a:path w="133" h="168">
                  <a:moveTo>
                    <a:pt x="132" y="0"/>
                  </a:moveTo>
                  <a:cubicBezTo>
                    <a:pt x="0" y="167"/>
                    <a:pt x="0" y="167"/>
                    <a:pt x="0" y="167"/>
                  </a:cubicBezTo>
                  <a:cubicBezTo>
                    <a:pt x="1" y="167"/>
                    <a:pt x="1" y="167"/>
                    <a:pt x="1" y="168"/>
                  </a:cubicBezTo>
                  <a:cubicBezTo>
                    <a:pt x="133" y="2"/>
                    <a:pt x="133" y="2"/>
                    <a:pt x="133" y="2"/>
                  </a:cubicBezTo>
                  <a:cubicBezTo>
                    <a:pt x="133" y="1"/>
                    <a:pt x="133" y="1"/>
                    <a:pt x="132"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1" name="Freeform 187"/>
            <p:cNvSpPr/>
            <p:nvPr/>
          </p:nvSpPr>
          <p:spPr bwMode="auto">
            <a:xfrm>
              <a:off x="20859750" y="6137275"/>
              <a:ext cx="273050" cy="315913"/>
            </a:xfrm>
            <a:custGeom>
              <a:avLst/>
              <a:gdLst>
                <a:gd name="T0" fmla="*/ 101 w 102"/>
                <a:gd name="T1" fmla="*/ 0 h 118"/>
                <a:gd name="T2" fmla="*/ 0 w 102"/>
                <a:gd name="T3" fmla="*/ 117 h 118"/>
                <a:gd name="T4" fmla="*/ 1 w 102"/>
                <a:gd name="T5" fmla="*/ 118 h 118"/>
                <a:gd name="T6" fmla="*/ 102 w 102"/>
                <a:gd name="T7" fmla="*/ 1 h 118"/>
                <a:gd name="T8" fmla="*/ 102 w 102"/>
                <a:gd name="T9" fmla="*/ 1 h 118"/>
                <a:gd name="T10" fmla="*/ 101 w 102"/>
                <a:gd name="T11" fmla="*/ 0 h 118"/>
              </a:gdLst>
              <a:ahLst/>
              <a:cxnLst>
                <a:cxn ang="0">
                  <a:pos x="T0" y="T1"/>
                </a:cxn>
                <a:cxn ang="0">
                  <a:pos x="T2" y="T3"/>
                </a:cxn>
                <a:cxn ang="0">
                  <a:pos x="T4" y="T5"/>
                </a:cxn>
                <a:cxn ang="0">
                  <a:pos x="T6" y="T7"/>
                </a:cxn>
                <a:cxn ang="0">
                  <a:pos x="T8" y="T9"/>
                </a:cxn>
                <a:cxn ang="0">
                  <a:pos x="T10" y="T11"/>
                </a:cxn>
              </a:cxnLst>
              <a:rect l="0" t="0" r="r" b="b"/>
              <a:pathLst>
                <a:path w="102" h="118">
                  <a:moveTo>
                    <a:pt x="101" y="0"/>
                  </a:moveTo>
                  <a:cubicBezTo>
                    <a:pt x="0" y="117"/>
                    <a:pt x="0" y="117"/>
                    <a:pt x="0" y="117"/>
                  </a:cubicBezTo>
                  <a:cubicBezTo>
                    <a:pt x="1" y="117"/>
                    <a:pt x="1" y="118"/>
                    <a:pt x="1" y="118"/>
                  </a:cubicBezTo>
                  <a:cubicBezTo>
                    <a:pt x="102" y="1"/>
                    <a:pt x="102" y="1"/>
                    <a:pt x="102" y="1"/>
                  </a:cubicBezTo>
                  <a:cubicBezTo>
                    <a:pt x="102" y="1"/>
                    <a:pt x="102" y="1"/>
                    <a:pt x="102" y="1"/>
                  </a:cubicBezTo>
                  <a:cubicBezTo>
                    <a:pt x="102" y="1"/>
                    <a:pt x="102" y="1"/>
                    <a:pt x="101"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2" name="Freeform 188"/>
            <p:cNvSpPr/>
            <p:nvPr/>
          </p:nvSpPr>
          <p:spPr bwMode="auto">
            <a:xfrm>
              <a:off x="19111913" y="4330700"/>
              <a:ext cx="73025" cy="71438"/>
            </a:xfrm>
            <a:custGeom>
              <a:avLst/>
              <a:gdLst>
                <a:gd name="T0" fmla="*/ 22 w 27"/>
                <a:gd name="T1" fmla="*/ 4 h 27"/>
                <a:gd name="T2" fmla="*/ 5 w 27"/>
                <a:gd name="T3" fmla="*/ 6 h 27"/>
                <a:gd name="T4" fmla="*/ 7 w 27"/>
                <a:gd name="T5" fmla="*/ 23 h 27"/>
                <a:gd name="T6" fmla="*/ 23 w 27"/>
                <a:gd name="T7" fmla="*/ 21 h 27"/>
                <a:gd name="T8" fmla="*/ 25 w 27"/>
                <a:gd name="T9" fmla="*/ 17 h 27"/>
                <a:gd name="T10" fmla="*/ 26 w 27"/>
                <a:gd name="T11" fmla="*/ 16 h 27"/>
                <a:gd name="T12" fmla="*/ 22 w 27"/>
                <a:gd name="T13" fmla="*/ 4 h 27"/>
              </a:gdLst>
              <a:ahLst/>
              <a:cxnLst>
                <a:cxn ang="0">
                  <a:pos x="T0" y="T1"/>
                </a:cxn>
                <a:cxn ang="0">
                  <a:pos x="T2" y="T3"/>
                </a:cxn>
                <a:cxn ang="0">
                  <a:pos x="T4" y="T5"/>
                </a:cxn>
                <a:cxn ang="0">
                  <a:pos x="T6" y="T7"/>
                </a:cxn>
                <a:cxn ang="0">
                  <a:pos x="T8" y="T9"/>
                </a:cxn>
                <a:cxn ang="0">
                  <a:pos x="T10" y="T11"/>
                </a:cxn>
                <a:cxn ang="0">
                  <a:pos x="T12" y="T13"/>
                </a:cxn>
              </a:cxnLst>
              <a:rect l="0" t="0" r="r" b="b"/>
              <a:pathLst>
                <a:path w="27" h="27">
                  <a:moveTo>
                    <a:pt x="22" y="4"/>
                  </a:moveTo>
                  <a:cubicBezTo>
                    <a:pt x="16" y="0"/>
                    <a:pt x="9" y="1"/>
                    <a:pt x="5" y="6"/>
                  </a:cubicBezTo>
                  <a:cubicBezTo>
                    <a:pt x="0" y="11"/>
                    <a:pt x="1" y="19"/>
                    <a:pt x="7" y="23"/>
                  </a:cubicBezTo>
                  <a:cubicBezTo>
                    <a:pt x="12" y="27"/>
                    <a:pt x="19" y="26"/>
                    <a:pt x="23" y="21"/>
                  </a:cubicBezTo>
                  <a:cubicBezTo>
                    <a:pt x="24" y="20"/>
                    <a:pt x="25" y="18"/>
                    <a:pt x="25" y="17"/>
                  </a:cubicBezTo>
                  <a:cubicBezTo>
                    <a:pt x="26" y="17"/>
                    <a:pt x="26" y="16"/>
                    <a:pt x="26" y="16"/>
                  </a:cubicBezTo>
                  <a:cubicBezTo>
                    <a:pt x="27" y="12"/>
                    <a:pt x="25" y="7"/>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3" name="Freeform 189"/>
            <p:cNvSpPr/>
            <p:nvPr/>
          </p:nvSpPr>
          <p:spPr bwMode="auto">
            <a:xfrm>
              <a:off x="20043775" y="4672013"/>
              <a:ext cx="73025" cy="73025"/>
            </a:xfrm>
            <a:custGeom>
              <a:avLst/>
              <a:gdLst>
                <a:gd name="T0" fmla="*/ 4 w 27"/>
                <a:gd name="T1" fmla="*/ 6 h 27"/>
                <a:gd name="T2" fmla="*/ 3 w 27"/>
                <a:gd name="T3" fmla="*/ 6 h 27"/>
                <a:gd name="T4" fmla="*/ 3 w 27"/>
                <a:gd name="T5" fmla="*/ 8 h 27"/>
                <a:gd name="T6" fmla="*/ 6 w 27"/>
                <a:gd name="T7" fmla="*/ 23 h 27"/>
                <a:gd name="T8" fmla="*/ 23 w 27"/>
                <a:gd name="T9" fmla="*/ 21 h 27"/>
                <a:gd name="T10" fmla="*/ 21 w 27"/>
                <a:gd name="T11" fmla="*/ 4 h 27"/>
                <a:gd name="T12" fmla="*/ 17 w 27"/>
                <a:gd name="T13" fmla="*/ 2 h 27"/>
                <a:gd name="T14" fmla="*/ 16 w 27"/>
                <a:gd name="T15" fmla="*/ 2 h 27"/>
                <a:gd name="T16" fmla="*/ 4 w 27"/>
                <a:gd name="T17" fmla="*/ 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7">
                  <a:moveTo>
                    <a:pt x="4" y="6"/>
                  </a:moveTo>
                  <a:cubicBezTo>
                    <a:pt x="3" y="6"/>
                    <a:pt x="3" y="6"/>
                    <a:pt x="3" y="6"/>
                  </a:cubicBezTo>
                  <a:cubicBezTo>
                    <a:pt x="3" y="7"/>
                    <a:pt x="3" y="7"/>
                    <a:pt x="3" y="8"/>
                  </a:cubicBezTo>
                  <a:cubicBezTo>
                    <a:pt x="0" y="13"/>
                    <a:pt x="1" y="19"/>
                    <a:pt x="6" y="23"/>
                  </a:cubicBezTo>
                  <a:cubicBezTo>
                    <a:pt x="11" y="27"/>
                    <a:pt x="18" y="26"/>
                    <a:pt x="23" y="21"/>
                  </a:cubicBezTo>
                  <a:cubicBezTo>
                    <a:pt x="27" y="16"/>
                    <a:pt x="26" y="8"/>
                    <a:pt x="21" y="4"/>
                  </a:cubicBezTo>
                  <a:cubicBezTo>
                    <a:pt x="20" y="3"/>
                    <a:pt x="19" y="2"/>
                    <a:pt x="17" y="2"/>
                  </a:cubicBezTo>
                  <a:cubicBezTo>
                    <a:pt x="17" y="2"/>
                    <a:pt x="17" y="2"/>
                    <a:pt x="16" y="2"/>
                  </a:cubicBezTo>
                  <a:cubicBezTo>
                    <a:pt x="12" y="0"/>
                    <a:pt x="7" y="2"/>
                    <a:pt x="4" y="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4" name="Freeform 190"/>
            <p:cNvSpPr/>
            <p:nvPr/>
          </p:nvSpPr>
          <p:spPr bwMode="auto">
            <a:xfrm>
              <a:off x="20475575" y="3608388"/>
              <a:ext cx="71438" cy="66675"/>
            </a:xfrm>
            <a:custGeom>
              <a:avLst/>
              <a:gdLst>
                <a:gd name="T0" fmla="*/ 23 w 27"/>
                <a:gd name="T1" fmla="*/ 21 h 25"/>
                <a:gd name="T2" fmla="*/ 21 w 27"/>
                <a:gd name="T3" fmla="*/ 4 h 25"/>
                <a:gd name="T4" fmla="*/ 4 w 27"/>
                <a:gd name="T5" fmla="*/ 6 h 25"/>
                <a:gd name="T6" fmla="*/ 6 w 27"/>
                <a:gd name="T7" fmla="*/ 22 h 25"/>
                <a:gd name="T8" fmla="*/ 11 w 27"/>
                <a:gd name="T9" fmla="*/ 25 h 25"/>
                <a:gd name="T10" fmla="*/ 13 w 27"/>
                <a:gd name="T11" fmla="*/ 25 h 25"/>
                <a:gd name="T12" fmla="*/ 18 w 27"/>
                <a:gd name="T13" fmla="*/ 24 h 25"/>
                <a:gd name="T14" fmla="*/ 19 w 27"/>
                <a:gd name="T15" fmla="*/ 23 h 25"/>
                <a:gd name="T16" fmla="*/ 23 w 27"/>
                <a:gd name="T17" fmla="*/ 21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5">
                  <a:moveTo>
                    <a:pt x="23" y="21"/>
                  </a:moveTo>
                  <a:cubicBezTo>
                    <a:pt x="27" y="15"/>
                    <a:pt x="26" y="8"/>
                    <a:pt x="21" y="4"/>
                  </a:cubicBezTo>
                  <a:cubicBezTo>
                    <a:pt x="15" y="0"/>
                    <a:pt x="8" y="0"/>
                    <a:pt x="4" y="6"/>
                  </a:cubicBezTo>
                  <a:cubicBezTo>
                    <a:pt x="0" y="11"/>
                    <a:pt x="1" y="18"/>
                    <a:pt x="6" y="22"/>
                  </a:cubicBezTo>
                  <a:cubicBezTo>
                    <a:pt x="7" y="24"/>
                    <a:pt x="9" y="25"/>
                    <a:pt x="11" y="25"/>
                  </a:cubicBezTo>
                  <a:cubicBezTo>
                    <a:pt x="12" y="25"/>
                    <a:pt x="12" y="25"/>
                    <a:pt x="13" y="25"/>
                  </a:cubicBezTo>
                  <a:cubicBezTo>
                    <a:pt x="15" y="25"/>
                    <a:pt x="16" y="25"/>
                    <a:pt x="18" y="24"/>
                  </a:cubicBezTo>
                  <a:cubicBezTo>
                    <a:pt x="19" y="24"/>
                    <a:pt x="19" y="24"/>
                    <a:pt x="19" y="23"/>
                  </a:cubicBezTo>
                  <a:cubicBezTo>
                    <a:pt x="21" y="23"/>
                    <a:pt x="22" y="22"/>
                    <a:pt x="23"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5" name="Freeform 191"/>
            <p:cNvSpPr/>
            <p:nvPr/>
          </p:nvSpPr>
          <p:spPr bwMode="auto">
            <a:xfrm>
              <a:off x="20531138" y="5078413"/>
              <a:ext cx="69850" cy="66675"/>
            </a:xfrm>
            <a:custGeom>
              <a:avLst/>
              <a:gdLst>
                <a:gd name="T0" fmla="*/ 23 w 26"/>
                <a:gd name="T1" fmla="*/ 20 h 25"/>
                <a:gd name="T2" fmla="*/ 25 w 26"/>
                <a:gd name="T3" fmla="*/ 11 h 25"/>
                <a:gd name="T4" fmla="*/ 25 w 26"/>
                <a:gd name="T5" fmla="*/ 10 h 25"/>
                <a:gd name="T6" fmla="*/ 21 w 26"/>
                <a:gd name="T7" fmla="*/ 3 h 25"/>
                <a:gd name="T8" fmla="*/ 11 w 26"/>
                <a:gd name="T9" fmla="*/ 1 h 25"/>
                <a:gd name="T10" fmla="*/ 10 w 26"/>
                <a:gd name="T11" fmla="*/ 1 h 25"/>
                <a:gd name="T12" fmla="*/ 4 w 26"/>
                <a:gd name="T13" fmla="*/ 5 h 25"/>
                <a:gd name="T14" fmla="*/ 6 w 26"/>
                <a:gd name="T15" fmla="*/ 22 h 25"/>
                <a:gd name="T16" fmla="*/ 17 w 26"/>
                <a:gd name="T17" fmla="*/ 24 h 25"/>
                <a:gd name="T18" fmla="*/ 18 w 26"/>
                <a:gd name="T19" fmla="*/ 23 h 25"/>
                <a:gd name="T20" fmla="*/ 23 w 26"/>
                <a:gd name="T21" fmla="*/ 2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 h="25">
                  <a:moveTo>
                    <a:pt x="23" y="20"/>
                  </a:moveTo>
                  <a:cubicBezTo>
                    <a:pt x="25" y="17"/>
                    <a:pt x="26" y="14"/>
                    <a:pt x="25" y="11"/>
                  </a:cubicBezTo>
                  <a:cubicBezTo>
                    <a:pt x="25" y="10"/>
                    <a:pt x="25" y="10"/>
                    <a:pt x="25" y="10"/>
                  </a:cubicBezTo>
                  <a:cubicBezTo>
                    <a:pt x="24" y="7"/>
                    <a:pt x="23" y="5"/>
                    <a:pt x="21" y="3"/>
                  </a:cubicBezTo>
                  <a:cubicBezTo>
                    <a:pt x="18" y="1"/>
                    <a:pt x="14" y="0"/>
                    <a:pt x="11" y="1"/>
                  </a:cubicBezTo>
                  <a:cubicBezTo>
                    <a:pt x="11" y="1"/>
                    <a:pt x="10" y="1"/>
                    <a:pt x="10" y="1"/>
                  </a:cubicBezTo>
                  <a:cubicBezTo>
                    <a:pt x="8" y="2"/>
                    <a:pt x="6" y="3"/>
                    <a:pt x="4" y="5"/>
                  </a:cubicBezTo>
                  <a:cubicBezTo>
                    <a:pt x="0" y="10"/>
                    <a:pt x="1" y="18"/>
                    <a:pt x="6" y="22"/>
                  </a:cubicBezTo>
                  <a:cubicBezTo>
                    <a:pt x="9" y="24"/>
                    <a:pt x="14" y="25"/>
                    <a:pt x="17" y="24"/>
                  </a:cubicBezTo>
                  <a:cubicBezTo>
                    <a:pt x="18" y="24"/>
                    <a:pt x="18" y="23"/>
                    <a:pt x="18" y="23"/>
                  </a:cubicBezTo>
                  <a:cubicBezTo>
                    <a:pt x="20" y="22"/>
                    <a:pt x="22" y="21"/>
                    <a:pt x="23"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6" name="Freeform 192"/>
            <p:cNvSpPr/>
            <p:nvPr/>
          </p:nvSpPr>
          <p:spPr bwMode="auto">
            <a:xfrm>
              <a:off x="21116925" y="6081713"/>
              <a:ext cx="73025" cy="69850"/>
            </a:xfrm>
            <a:custGeom>
              <a:avLst/>
              <a:gdLst>
                <a:gd name="T0" fmla="*/ 20 w 27"/>
                <a:gd name="T1" fmla="*/ 3 h 26"/>
                <a:gd name="T2" fmla="*/ 8 w 27"/>
                <a:gd name="T3" fmla="*/ 2 h 26"/>
                <a:gd name="T4" fmla="*/ 7 w 27"/>
                <a:gd name="T5" fmla="*/ 3 h 26"/>
                <a:gd name="T6" fmla="*/ 4 w 27"/>
                <a:gd name="T7" fmla="*/ 5 h 26"/>
                <a:gd name="T8" fmla="*/ 5 w 27"/>
                <a:gd name="T9" fmla="*/ 21 h 26"/>
                <a:gd name="T10" fmla="*/ 6 w 27"/>
                <a:gd name="T11" fmla="*/ 22 h 26"/>
                <a:gd name="T12" fmla="*/ 6 w 27"/>
                <a:gd name="T13" fmla="*/ 22 h 26"/>
                <a:gd name="T14" fmla="*/ 23 w 27"/>
                <a:gd name="T15" fmla="*/ 20 h 26"/>
                <a:gd name="T16" fmla="*/ 21 w 27"/>
                <a:gd name="T17" fmla="*/ 4 h 26"/>
                <a:gd name="T18" fmla="*/ 21 w 27"/>
                <a:gd name="T19" fmla="*/ 3 h 26"/>
                <a:gd name="T20" fmla="*/ 20 w 27"/>
                <a:gd name="T21" fmla="*/ 3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7" h="26">
                  <a:moveTo>
                    <a:pt x="20" y="3"/>
                  </a:moveTo>
                  <a:cubicBezTo>
                    <a:pt x="17" y="0"/>
                    <a:pt x="12" y="0"/>
                    <a:pt x="8" y="2"/>
                  </a:cubicBezTo>
                  <a:cubicBezTo>
                    <a:pt x="8" y="2"/>
                    <a:pt x="7" y="3"/>
                    <a:pt x="7" y="3"/>
                  </a:cubicBezTo>
                  <a:cubicBezTo>
                    <a:pt x="6" y="4"/>
                    <a:pt x="5" y="4"/>
                    <a:pt x="4" y="5"/>
                  </a:cubicBezTo>
                  <a:cubicBezTo>
                    <a:pt x="0" y="10"/>
                    <a:pt x="1" y="17"/>
                    <a:pt x="5" y="21"/>
                  </a:cubicBezTo>
                  <a:cubicBezTo>
                    <a:pt x="6" y="22"/>
                    <a:pt x="6" y="22"/>
                    <a:pt x="6" y="22"/>
                  </a:cubicBezTo>
                  <a:cubicBezTo>
                    <a:pt x="6" y="22"/>
                    <a:pt x="6" y="22"/>
                    <a:pt x="6" y="22"/>
                  </a:cubicBezTo>
                  <a:cubicBezTo>
                    <a:pt x="12" y="26"/>
                    <a:pt x="19" y="26"/>
                    <a:pt x="23" y="20"/>
                  </a:cubicBezTo>
                  <a:cubicBezTo>
                    <a:pt x="27" y="15"/>
                    <a:pt x="26" y="8"/>
                    <a:pt x="21" y="4"/>
                  </a:cubicBezTo>
                  <a:cubicBezTo>
                    <a:pt x="21" y="3"/>
                    <a:pt x="21" y="3"/>
                    <a:pt x="21" y="3"/>
                  </a:cubicBezTo>
                  <a:cubicBezTo>
                    <a:pt x="21" y="3"/>
                    <a:pt x="21" y="3"/>
                    <a:pt x="20"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7" name="Freeform 193"/>
            <p:cNvSpPr/>
            <p:nvPr/>
          </p:nvSpPr>
          <p:spPr bwMode="auto">
            <a:xfrm>
              <a:off x="20801013" y="6434138"/>
              <a:ext cx="69850" cy="73025"/>
            </a:xfrm>
            <a:custGeom>
              <a:avLst/>
              <a:gdLst>
                <a:gd name="T0" fmla="*/ 21 w 26"/>
                <a:gd name="T1" fmla="*/ 4 h 27"/>
                <a:gd name="T2" fmla="*/ 4 w 26"/>
                <a:gd name="T3" fmla="*/ 6 h 27"/>
                <a:gd name="T4" fmla="*/ 6 w 26"/>
                <a:gd name="T5" fmla="*/ 23 h 27"/>
                <a:gd name="T6" fmla="*/ 23 w 26"/>
                <a:gd name="T7" fmla="*/ 21 h 27"/>
                <a:gd name="T8" fmla="*/ 23 w 26"/>
                <a:gd name="T9" fmla="*/ 7 h 27"/>
                <a:gd name="T10" fmla="*/ 22 w 26"/>
                <a:gd name="T11" fmla="*/ 6 h 27"/>
                <a:gd name="T12" fmla="*/ 21 w 26"/>
                <a:gd name="T13" fmla="*/ 4 h 27"/>
              </a:gdLst>
              <a:ahLst/>
              <a:cxnLst>
                <a:cxn ang="0">
                  <a:pos x="T0" y="T1"/>
                </a:cxn>
                <a:cxn ang="0">
                  <a:pos x="T2" y="T3"/>
                </a:cxn>
                <a:cxn ang="0">
                  <a:pos x="T4" y="T5"/>
                </a:cxn>
                <a:cxn ang="0">
                  <a:pos x="T6" y="T7"/>
                </a:cxn>
                <a:cxn ang="0">
                  <a:pos x="T8" y="T9"/>
                </a:cxn>
                <a:cxn ang="0">
                  <a:pos x="T10" y="T11"/>
                </a:cxn>
                <a:cxn ang="0">
                  <a:pos x="T12" y="T13"/>
                </a:cxn>
              </a:cxnLst>
              <a:rect l="0" t="0" r="r" b="b"/>
              <a:pathLst>
                <a:path w="26" h="27">
                  <a:moveTo>
                    <a:pt x="21" y="4"/>
                  </a:moveTo>
                  <a:cubicBezTo>
                    <a:pt x="16" y="0"/>
                    <a:pt x="8" y="1"/>
                    <a:pt x="4" y="6"/>
                  </a:cubicBezTo>
                  <a:cubicBezTo>
                    <a:pt x="0" y="12"/>
                    <a:pt x="1" y="19"/>
                    <a:pt x="6" y="23"/>
                  </a:cubicBezTo>
                  <a:cubicBezTo>
                    <a:pt x="11" y="27"/>
                    <a:pt x="19" y="27"/>
                    <a:pt x="23" y="21"/>
                  </a:cubicBezTo>
                  <a:cubicBezTo>
                    <a:pt x="26" y="17"/>
                    <a:pt x="26" y="11"/>
                    <a:pt x="23" y="7"/>
                  </a:cubicBezTo>
                  <a:cubicBezTo>
                    <a:pt x="23" y="7"/>
                    <a:pt x="23" y="6"/>
                    <a:pt x="22" y="6"/>
                  </a:cubicBezTo>
                  <a:cubicBezTo>
                    <a:pt x="22" y="5"/>
                    <a:pt x="21" y="5"/>
                    <a:pt x="21"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8" name="Freeform 194"/>
            <p:cNvSpPr/>
            <p:nvPr/>
          </p:nvSpPr>
          <p:spPr bwMode="auto">
            <a:xfrm>
              <a:off x="21910675" y="4976813"/>
              <a:ext cx="66675" cy="73025"/>
            </a:xfrm>
            <a:custGeom>
              <a:avLst/>
              <a:gdLst>
                <a:gd name="T0" fmla="*/ 20 w 25"/>
                <a:gd name="T1" fmla="*/ 4 h 27"/>
                <a:gd name="T2" fmla="*/ 3 w 25"/>
                <a:gd name="T3" fmla="*/ 6 h 27"/>
                <a:gd name="T4" fmla="*/ 0 w 25"/>
                <a:gd name="T5" fmla="*/ 12 h 27"/>
                <a:gd name="T6" fmla="*/ 0 w 25"/>
                <a:gd name="T7" fmla="*/ 13 h 27"/>
                <a:gd name="T8" fmla="*/ 5 w 25"/>
                <a:gd name="T9" fmla="*/ 23 h 27"/>
                <a:gd name="T10" fmla="*/ 7 w 25"/>
                <a:gd name="T11" fmla="*/ 24 h 27"/>
                <a:gd name="T12" fmla="*/ 8 w 25"/>
                <a:gd name="T13" fmla="*/ 25 h 27"/>
                <a:gd name="T14" fmla="*/ 22 w 25"/>
                <a:gd name="T15" fmla="*/ 21 h 27"/>
                <a:gd name="T16" fmla="*/ 23 w 25"/>
                <a:gd name="T17" fmla="*/ 18 h 27"/>
                <a:gd name="T18" fmla="*/ 24 w 25"/>
                <a:gd name="T19" fmla="*/ 17 h 27"/>
                <a:gd name="T20" fmla="*/ 20 w 25"/>
                <a:gd name="T21" fmla="*/ 4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 h="27">
                  <a:moveTo>
                    <a:pt x="20" y="4"/>
                  </a:moveTo>
                  <a:cubicBezTo>
                    <a:pt x="14" y="0"/>
                    <a:pt x="7" y="1"/>
                    <a:pt x="3" y="6"/>
                  </a:cubicBezTo>
                  <a:cubicBezTo>
                    <a:pt x="1" y="8"/>
                    <a:pt x="1" y="10"/>
                    <a:pt x="0" y="12"/>
                  </a:cubicBezTo>
                  <a:cubicBezTo>
                    <a:pt x="0" y="13"/>
                    <a:pt x="0" y="13"/>
                    <a:pt x="0" y="13"/>
                  </a:cubicBezTo>
                  <a:cubicBezTo>
                    <a:pt x="0" y="17"/>
                    <a:pt x="2" y="21"/>
                    <a:pt x="5" y="23"/>
                  </a:cubicBezTo>
                  <a:cubicBezTo>
                    <a:pt x="5" y="24"/>
                    <a:pt x="6" y="24"/>
                    <a:pt x="7" y="24"/>
                  </a:cubicBezTo>
                  <a:cubicBezTo>
                    <a:pt x="7" y="24"/>
                    <a:pt x="7" y="25"/>
                    <a:pt x="8" y="25"/>
                  </a:cubicBezTo>
                  <a:cubicBezTo>
                    <a:pt x="13" y="27"/>
                    <a:pt x="18" y="25"/>
                    <a:pt x="22" y="21"/>
                  </a:cubicBezTo>
                  <a:cubicBezTo>
                    <a:pt x="22" y="20"/>
                    <a:pt x="23" y="19"/>
                    <a:pt x="23" y="18"/>
                  </a:cubicBezTo>
                  <a:cubicBezTo>
                    <a:pt x="23" y="18"/>
                    <a:pt x="24" y="18"/>
                    <a:pt x="24" y="17"/>
                  </a:cubicBezTo>
                  <a:cubicBezTo>
                    <a:pt x="25" y="13"/>
                    <a:pt x="24" y="7"/>
                    <a:pt x="2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9" name="Freeform 195"/>
            <p:cNvSpPr/>
            <p:nvPr/>
          </p:nvSpPr>
          <p:spPr bwMode="auto">
            <a:xfrm>
              <a:off x="22833013" y="5789613"/>
              <a:ext cx="73025" cy="69850"/>
            </a:xfrm>
            <a:custGeom>
              <a:avLst/>
              <a:gdLst>
                <a:gd name="T0" fmla="*/ 7 w 27"/>
                <a:gd name="T1" fmla="*/ 3 h 26"/>
                <a:gd name="T2" fmla="*/ 6 w 27"/>
                <a:gd name="T3" fmla="*/ 3 h 26"/>
                <a:gd name="T4" fmla="*/ 4 w 27"/>
                <a:gd name="T5" fmla="*/ 5 h 26"/>
                <a:gd name="T6" fmla="*/ 6 w 27"/>
                <a:gd name="T7" fmla="*/ 22 h 26"/>
                <a:gd name="T8" fmla="*/ 23 w 27"/>
                <a:gd name="T9" fmla="*/ 20 h 26"/>
                <a:gd name="T10" fmla="*/ 21 w 27"/>
                <a:gd name="T11" fmla="*/ 3 h 26"/>
                <a:gd name="T12" fmla="*/ 19 w 27"/>
                <a:gd name="T13" fmla="*/ 3 h 26"/>
                <a:gd name="T14" fmla="*/ 18 w 27"/>
                <a:gd name="T15" fmla="*/ 2 h 26"/>
                <a:gd name="T16" fmla="*/ 7 w 27"/>
                <a:gd name="T17" fmla="*/ 3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6">
                  <a:moveTo>
                    <a:pt x="7" y="3"/>
                  </a:moveTo>
                  <a:cubicBezTo>
                    <a:pt x="7" y="3"/>
                    <a:pt x="6" y="3"/>
                    <a:pt x="6" y="3"/>
                  </a:cubicBezTo>
                  <a:cubicBezTo>
                    <a:pt x="5" y="4"/>
                    <a:pt x="4" y="5"/>
                    <a:pt x="4" y="5"/>
                  </a:cubicBezTo>
                  <a:cubicBezTo>
                    <a:pt x="0" y="11"/>
                    <a:pt x="0" y="18"/>
                    <a:pt x="6" y="22"/>
                  </a:cubicBezTo>
                  <a:cubicBezTo>
                    <a:pt x="11" y="26"/>
                    <a:pt x="18" y="25"/>
                    <a:pt x="23" y="20"/>
                  </a:cubicBezTo>
                  <a:cubicBezTo>
                    <a:pt x="27" y="15"/>
                    <a:pt x="26" y="8"/>
                    <a:pt x="21" y="3"/>
                  </a:cubicBezTo>
                  <a:cubicBezTo>
                    <a:pt x="20" y="3"/>
                    <a:pt x="20" y="3"/>
                    <a:pt x="19" y="3"/>
                  </a:cubicBezTo>
                  <a:cubicBezTo>
                    <a:pt x="19" y="2"/>
                    <a:pt x="19" y="2"/>
                    <a:pt x="18" y="2"/>
                  </a:cubicBezTo>
                  <a:cubicBezTo>
                    <a:pt x="15" y="0"/>
                    <a:pt x="10" y="1"/>
                    <a:pt x="7"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0" name="Freeform 196"/>
            <p:cNvSpPr/>
            <p:nvPr/>
          </p:nvSpPr>
          <p:spPr bwMode="auto">
            <a:xfrm>
              <a:off x="23229888" y="5297488"/>
              <a:ext cx="69850" cy="73025"/>
            </a:xfrm>
            <a:custGeom>
              <a:avLst/>
              <a:gdLst>
                <a:gd name="T0" fmla="*/ 5 w 26"/>
                <a:gd name="T1" fmla="*/ 23 h 27"/>
                <a:gd name="T2" fmla="*/ 22 w 26"/>
                <a:gd name="T3" fmla="*/ 21 h 27"/>
                <a:gd name="T4" fmla="*/ 20 w 26"/>
                <a:gd name="T5" fmla="*/ 4 h 27"/>
                <a:gd name="T6" fmla="*/ 4 w 26"/>
                <a:gd name="T7" fmla="*/ 6 h 27"/>
                <a:gd name="T8" fmla="*/ 2 w 26"/>
                <a:gd name="T9" fmla="*/ 19 h 27"/>
                <a:gd name="T10" fmla="*/ 3 w 26"/>
                <a:gd name="T11" fmla="*/ 21 h 27"/>
                <a:gd name="T12" fmla="*/ 5 w 26"/>
                <a:gd name="T13" fmla="*/ 23 h 27"/>
              </a:gdLst>
              <a:ahLst/>
              <a:cxnLst>
                <a:cxn ang="0">
                  <a:pos x="T0" y="T1"/>
                </a:cxn>
                <a:cxn ang="0">
                  <a:pos x="T2" y="T3"/>
                </a:cxn>
                <a:cxn ang="0">
                  <a:pos x="T4" y="T5"/>
                </a:cxn>
                <a:cxn ang="0">
                  <a:pos x="T6" y="T7"/>
                </a:cxn>
                <a:cxn ang="0">
                  <a:pos x="T8" y="T9"/>
                </a:cxn>
                <a:cxn ang="0">
                  <a:pos x="T10" y="T11"/>
                </a:cxn>
                <a:cxn ang="0">
                  <a:pos x="T12" y="T13"/>
                </a:cxn>
              </a:cxnLst>
              <a:rect l="0" t="0" r="r" b="b"/>
              <a:pathLst>
                <a:path w="26" h="27">
                  <a:moveTo>
                    <a:pt x="5" y="23"/>
                  </a:moveTo>
                  <a:cubicBezTo>
                    <a:pt x="11" y="27"/>
                    <a:pt x="18" y="26"/>
                    <a:pt x="22" y="21"/>
                  </a:cubicBezTo>
                  <a:cubicBezTo>
                    <a:pt x="26" y="16"/>
                    <a:pt x="26" y="9"/>
                    <a:pt x="20" y="4"/>
                  </a:cubicBezTo>
                  <a:cubicBezTo>
                    <a:pt x="15" y="0"/>
                    <a:pt x="8" y="1"/>
                    <a:pt x="4" y="6"/>
                  </a:cubicBezTo>
                  <a:cubicBezTo>
                    <a:pt x="0" y="10"/>
                    <a:pt x="0" y="15"/>
                    <a:pt x="2" y="19"/>
                  </a:cubicBezTo>
                  <a:cubicBezTo>
                    <a:pt x="3" y="20"/>
                    <a:pt x="3" y="20"/>
                    <a:pt x="3" y="21"/>
                  </a:cubicBezTo>
                  <a:cubicBezTo>
                    <a:pt x="4" y="22"/>
                    <a:pt x="4" y="22"/>
                    <a:pt x="5" y="2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1" name="Freeform 197"/>
            <p:cNvSpPr/>
            <p:nvPr/>
          </p:nvSpPr>
          <p:spPr bwMode="auto">
            <a:xfrm>
              <a:off x="22218650" y="-252413"/>
              <a:ext cx="636588" cy="876300"/>
            </a:xfrm>
            <a:custGeom>
              <a:avLst/>
              <a:gdLst>
                <a:gd name="T0" fmla="*/ 131 w 238"/>
                <a:gd name="T1" fmla="*/ 180 h 328"/>
                <a:gd name="T2" fmla="*/ 186 w 238"/>
                <a:gd name="T3" fmla="*/ 0 h 328"/>
                <a:gd name="T4" fmla="*/ 185 w 238"/>
                <a:gd name="T5" fmla="*/ 0 h 328"/>
                <a:gd name="T6" fmla="*/ 130 w 238"/>
                <a:gd name="T7" fmla="*/ 179 h 328"/>
                <a:gd name="T8" fmla="*/ 0 w 238"/>
                <a:gd name="T9" fmla="*/ 154 h 328"/>
                <a:gd name="T10" fmla="*/ 0 w 238"/>
                <a:gd name="T11" fmla="*/ 155 h 328"/>
                <a:gd name="T12" fmla="*/ 129 w 238"/>
                <a:gd name="T13" fmla="*/ 181 h 328"/>
                <a:gd name="T14" fmla="*/ 84 w 238"/>
                <a:gd name="T15" fmla="*/ 328 h 328"/>
                <a:gd name="T16" fmla="*/ 86 w 238"/>
                <a:gd name="T17" fmla="*/ 328 h 328"/>
                <a:gd name="T18" fmla="*/ 131 w 238"/>
                <a:gd name="T19" fmla="*/ 181 h 328"/>
                <a:gd name="T20" fmla="*/ 238 w 238"/>
                <a:gd name="T21" fmla="*/ 203 h 328"/>
                <a:gd name="T22" fmla="*/ 238 w 238"/>
                <a:gd name="T23" fmla="*/ 201 h 328"/>
                <a:gd name="T24" fmla="*/ 131 w 238"/>
                <a:gd name="T25" fmla="*/ 180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8" h="328">
                  <a:moveTo>
                    <a:pt x="131" y="180"/>
                  </a:moveTo>
                  <a:cubicBezTo>
                    <a:pt x="186" y="0"/>
                    <a:pt x="186" y="0"/>
                    <a:pt x="186" y="0"/>
                  </a:cubicBezTo>
                  <a:cubicBezTo>
                    <a:pt x="186" y="0"/>
                    <a:pt x="185" y="0"/>
                    <a:pt x="185" y="0"/>
                  </a:cubicBezTo>
                  <a:cubicBezTo>
                    <a:pt x="130" y="179"/>
                    <a:pt x="130" y="179"/>
                    <a:pt x="130" y="179"/>
                  </a:cubicBezTo>
                  <a:cubicBezTo>
                    <a:pt x="0" y="154"/>
                    <a:pt x="0" y="154"/>
                    <a:pt x="0" y="154"/>
                  </a:cubicBezTo>
                  <a:cubicBezTo>
                    <a:pt x="0" y="154"/>
                    <a:pt x="0" y="155"/>
                    <a:pt x="0" y="155"/>
                  </a:cubicBezTo>
                  <a:cubicBezTo>
                    <a:pt x="129" y="181"/>
                    <a:pt x="129" y="181"/>
                    <a:pt x="129" y="181"/>
                  </a:cubicBezTo>
                  <a:cubicBezTo>
                    <a:pt x="84" y="328"/>
                    <a:pt x="84" y="328"/>
                    <a:pt x="84" y="328"/>
                  </a:cubicBezTo>
                  <a:cubicBezTo>
                    <a:pt x="84" y="328"/>
                    <a:pt x="85" y="328"/>
                    <a:pt x="86" y="328"/>
                  </a:cubicBezTo>
                  <a:cubicBezTo>
                    <a:pt x="131" y="181"/>
                    <a:pt x="131" y="181"/>
                    <a:pt x="131" y="181"/>
                  </a:cubicBezTo>
                  <a:cubicBezTo>
                    <a:pt x="238" y="203"/>
                    <a:pt x="238" y="203"/>
                    <a:pt x="238" y="203"/>
                  </a:cubicBezTo>
                  <a:cubicBezTo>
                    <a:pt x="238" y="202"/>
                    <a:pt x="238" y="202"/>
                    <a:pt x="238" y="201"/>
                  </a:cubicBezTo>
                  <a:lnTo>
                    <a:pt x="131" y="18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2" name="Freeform 198"/>
            <p:cNvSpPr/>
            <p:nvPr/>
          </p:nvSpPr>
          <p:spPr bwMode="auto">
            <a:xfrm>
              <a:off x="21123275" y="720725"/>
              <a:ext cx="1001713" cy="1430338"/>
            </a:xfrm>
            <a:custGeom>
              <a:avLst/>
              <a:gdLst>
                <a:gd name="T0" fmla="*/ 235 w 374"/>
                <a:gd name="T1" fmla="*/ 86 h 535"/>
                <a:gd name="T2" fmla="*/ 279 w 374"/>
                <a:gd name="T3" fmla="*/ 1 h 535"/>
                <a:gd name="T4" fmla="*/ 278 w 374"/>
                <a:gd name="T5" fmla="*/ 0 h 535"/>
                <a:gd name="T6" fmla="*/ 234 w 374"/>
                <a:gd name="T7" fmla="*/ 85 h 535"/>
                <a:gd name="T8" fmla="*/ 119 w 374"/>
                <a:gd name="T9" fmla="*/ 15 h 535"/>
                <a:gd name="T10" fmla="*/ 118 w 374"/>
                <a:gd name="T11" fmla="*/ 16 h 535"/>
                <a:gd name="T12" fmla="*/ 233 w 374"/>
                <a:gd name="T13" fmla="*/ 86 h 535"/>
                <a:gd name="T14" fmla="*/ 0 w 374"/>
                <a:gd name="T15" fmla="*/ 534 h 535"/>
                <a:gd name="T16" fmla="*/ 1 w 374"/>
                <a:gd name="T17" fmla="*/ 535 h 535"/>
                <a:gd name="T18" fmla="*/ 235 w 374"/>
                <a:gd name="T19" fmla="*/ 87 h 535"/>
                <a:gd name="T20" fmla="*/ 373 w 374"/>
                <a:gd name="T21" fmla="*/ 170 h 535"/>
                <a:gd name="T22" fmla="*/ 374 w 374"/>
                <a:gd name="T23" fmla="*/ 169 h 535"/>
                <a:gd name="T24" fmla="*/ 235 w 374"/>
                <a:gd name="T25" fmla="*/ 86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4" h="535">
                  <a:moveTo>
                    <a:pt x="235" y="86"/>
                  </a:moveTo>
                  <a:cubicBezTo>
                    <a:pt x="279" y="1"/>
                    <a:pt x="279" y="1"/>
                    <a:pt x="279" y="1"/>
                  </a:cubicBezTo>
                  <a:cubicBezTo>
                    <a:pt x="279" y="1"/>
                    <a:pt x="278" y="1"/>
                    <a:pt x="278" y="0"/>
                  </a:cubicBezTo>
                  <a:cubicBezTo>
                    <a:pt x="234" y="85"/>
                    <a:pt x="234" y="85"/>
                    <a:pt x="234" y="85"/>
                  </a:cubicBezTo>
                  <a:cubicBezTo>
                    <a:pt x="119" y="15"/>
                    <a:pt x="119" y="15"/>
                    <a:pt x="119" y="15"/>
                  </a:cubicBezTo>
                  <a:cubicBezTo>
                    <a:pt x="118" y="15"/>
                    <a:pt x="118" y="16"/>
                    <a:pt x="118" y="16"/>
                  </a:cubicBezTo>
                  <a:cubicBezTo>
                    <a:pt x="233" y="86"/>
                    <a:pt x="233" y="86"/>
                    <a:pt x="233" y="86"/>
                  </a:cubicBezTo>
                  <a:cubicBezTo>
                    <a:pt x="0" y="534"/>
                    <a:pt x="0" y="534"/>
                    <a:pt x="0" y="534"/>
                  </a:cubicBezTo>
                  <a:cubicBezTo>
                    <a:pt x="0" y="535"/>
                    <a:pt x="1" y="535"/>
                    <a:pt x="1" y="535"/>
                  </a:cubicBezTo>
                  <a:cubicBezTo>
                    <a:pt x="235" y="87"/>
                    <a:pt x="235" y="87"/>
                    <a:pt x="235" y="87"/>
                  </a:cubicBezTo>
                  <a:cubicBezTo>
                    <a:pt x="373" y="170"/>
                    <a:pt x="373" y="170"/>
                    <a:pt x="373" y="170"/>
                  </a:cubicBezTo>
                  <a:cubicBezTo>
                    <a:pt x="373" y="170"/>
                    <a:pt x="373" y="169"/>
                    <a:pt x="374" y="169"/>
                  </a:cubicBezTo>
                  <a:lnTo>
                    <a:pt x="235" y="8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3" name="Freeform 199"/>
            <p:cNvSpPr/>
            <p:nvPr/>
          </p:nvSpPr>
          <p:spPr bwMode="auto">
            <a:xfrm>
              <a:off x="19588163" y="2338387"/>
              <a:ext cx="1074738" cy="757238"/>
            </a:xfrm>
            <a:custGeom>
              <a:avLst/>
              <a:gdLst>
                <a:gd name="T0" fmla="*/ 0 w 401"/>
                <a:gd name="T1" fmla="*/ 281 h 283"/>
                <a:gd name="T2" fmla="*/ 1 w 401"/>
                <a:gd name="T3" fmla="*/ 282 h 283"/>
                <a:gd name="T4" fmla="*/ 1 w 401"/>
                <a:gd name="T5" fmla="*/ 283 h 283"/>
                <a:gd name="T6" fmla="*/ 401 w 401"/>
                <a:gd name="T7" fmla="*/ 0 h 283"/>
                <a:gd name="T8" fmla="*/ 400 w 401"/>
                <a:gd name="T9" fmla="*/ 0 h 283"/>
                <a:gd name="T10" fmla="*/ 0 w 401"/>
                <a:gd name="T11" fmla="*/ 281 h 283"/>
              </a:gdLst>
              <a:ahLst/>
              <a:cxnLst>
                <a:cxn ang="0">
                  <a:pos x="T0" y="T1"/>
                </a:cxn>
                <a:cxn ang="0">
                  <a:pos x="T2" y="T3"/>
                </a:cxn>
                <a:cxn ang="0">
                  <a:pos x="T4" y="T5"/>
                </a:cxn>
                <a:cxn ang="0">
                  <a:pos x="T6" y="T7"/>
                </a:cxn>
                <a:cxn ang="0">
                  <a:pos x="T8" y="T9"/>
                </a:cxn>
                <a:cxn ang="0">
                  <a:pos x="T10" y="T11"/>
                </a:cxn>
              </a:cxnLst>
              <a:rect l="0" t="0" r="r" b="b"/>
              <a:pathLst>
                <a:path w="401" h="283">
                  <a:moveTo>
                    <a:pt x="0" y="281"/>
                  </a:moveTo>
                  <a:cubicBezTo>
                    <a:pt x="0" y="282"/>
                    <a:pt x="1" y="282"/>
                    <a:pt x="1" y="282"/>
                  </a:cubicBezTo>
                  <a:cubicBezTo>
                    <a:pt x="1" y="283"/>
                    <a:pt x="1" y="283"/>
                    <a:pt x="1" y="283"/>
                  </a:cubicBezTo>
                  <a:cubicBezTo>
                    <a:pt x="401" y="0"/>
                    <a:pt x="401" y="0"/>
                    <a:pt x="401" y="0"/>
                  </a:cubicBezTo>
                  <a:cubicBezTo>
                    <a:pt x="401" y="0"/>
                    <a:pt x="400" y="0"/>
                    <a:pt x="400" y="0"/>
                  </a:cubicBezTo>
                  <a:lnTo>
                    <a:pt x="0" y="28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4" name="Freeform 200"/>
            <p:cNvSpPr/>
            <p:nvPr/>
          </p:nvSpPr>
          <p:spPr bwMode="auto">
            <a:xfrm>
              <a:off x="21923375" y="201612"/>
              <a:ext cx="482600" cy="955675"/>
            </a:xfrm>
            <a:custGeom>
              <a:avLst/>
              <a:gdLst>
                <a:gd name="T0" fmla="*/ 91 w 180"/>
                <a:gd name="T1" fmla="*/ 175 h 357"/>
                <a:gd name="T2" fmla="*/ 94 w 180"/>
                <a:gd name="T3" fmla="*/ 0 h 357"/>
                <a:gd name="T4" fmla="*/ 93 w 180"/>
                <a:gd name="T5" fmla="*/ 0 h 357"/>
                <a:gd name="T6" fmla="*/ 89 w 180"/>
                <a:gd name="T7" fmla="*/ 175 h 357"/>
                <a:gd name="T8" fmla="*/ 0 w 180"/>
                <a:gd name="T9" fmla="*/ 181 h 357"/>
                <a:gd name="T10" fmla="*/ 0 w 180"/>
                <a:gd name="T11" fmla="*/ 182 h 357"/>
                <a:gd name="T12" fmla="*/ 89 w 180"/>
                <a:gd name="T13" fmla="*/ 176 h 357"/>
                <a:gd name="T14" fmla="*/ 86 w 180"/>
                <a:gd name="T15" fmla="*/ 357 h 357"/>
                <a:gd name="T16" fmla="*/ 87 w 180"/>
                <a:gd name="T17" fmla="*/ 357 h 357"/>
                <a:gd name="T18" fmla="*/ 91 w 180"/>
                <a:gd name="T19" fmla="*/ 176 h 357"/>
                <a:gd name="T20" fmla="*/ 180 w 180"/>
                <a:gd name="T21" fmla="*/ 170 h 357"/>
                <a:gd name="T22" fmla="*/ 180 w 180"/>
                <a:gd name="T23" fmla="*/ 169 h 357"/>
                <a:gd name="T24" fmla="*/ 91 w 180"/>
                <a:gd name="T25" fmla="*/ 175 h 3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0" h="357">
                  <a:moveTo>
                    <a:pt x="91" y="175"/>
                  </a:moveTo>
                  <a:cubicBezTo>
                    <a:pt x="94" y="0"/>
                    <a:pt x="94" y="0"/>
                    <a:pt x="94" y="0"/>
                  </a:cubicBezTo>
                  <a:cubicBezTo>
                    <a:pt x="94" y="0"/>
                    <a:pt x="93" y="0"/>
                    <a:pt x="93" y="0"/>
                  </a:cubicBezTo>
                  <a:cubicBezTo>
                    <a:pt x="89" y="175"/>
                    <a:pt x="89" y="175"/>
                    <a:pt x="89" y="175"/>
                  </a:cubicBezTo>
                  <a:cubicBezTo>
                    <a:pt x="0" y="181"/>
                    <a:pt x="0" y="181"/>
                    <a:pt x="0" y="181"/>
                  </a:cubicBezTo>
                  <a:cubicBezTo>
                    <a:pt x="0" y="181"/>
                    <a:pt x="0" y="182"/>
                    <a:pt x="0" y="182"/>
                  </a:cubicBezTo>
                  <a:cubicBezTo>
                    <a:pt x="89" y="176"/>
                    <a:pt x="89" y="176"/>
                    <a:pt x="89" y="176"/>
                  </a:cubicBezTo>
                  <a:cubicBezTo>
                    <a:pt x="86" y="357"/>
                    <a:pt x="86" y="357"/>
                    <a:pt x="86" y="357"/>
                  </a:cubicBezTo>
                  <a:cubicBezTo>
                    <a:pt x="86" y="357"/>
                    <a:pt x="87" y="357"/>
                    <a:pt x="87" y="357"/>
                  </a:cubicBezTo>
                  <a:cubicBezTo>
                    <a:pt x="91" y="176"/>
                    <a:pt x="91" y="176"/>
                    <a:pt x="91" y="176"/>
                  </a:cubicBezTo>
                  <a:cubicBezTo>
                    <a:pt x="180" y="170"/>
                    <a:pt x="180" y="170"/>
                    <a:pt x="180" y="170"/>
                  </a:cubicBezTo>
                  <a:cubicBezTo>
                    <a:pt x="180" y="170"/>
                    <a:pt x="180" y="169"/>
                    <a:pt x="180" y="169"/>
                  </a:cubicBezTo>
                  <a:lnTo>
                    <a:pt x="91" y="17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5" name="Freeform 201"/>
            <p:cNvSpPr/>
            <p:nvPr/>
          </p:nvSpPr>
          <p:spPr bwMode="auto">
            <a:xfrm>
              <a:off x="20597813" y="779462"/>
              <a:ext cx="792163" cy="1500188"/>
            </a:xfrm>
            <a:custGeom>
              <a:avLst/>
              <a:gdLst>
                <a:gd name="T0" fmla="*/ 114 w 296"/>
                <a:gd name="T1" fmla="*/ 400 h 561"/>
                <a:gd name="T2" fmla="*/ 296 w 296"/>
                <a:gd name="T3" fmla="*/ 1 h 561"/>
                <a:gd name="T4" fmla="*/ 295 w 296"/>
                <a:gd name="T5" fmla="*/ 0 h 561"/>
                <a:gd name="T6" fmla="*/ 113 w 296"/>
                <a:gd name="T7" fmla="*/ 398 h 561"/>
                <a:gd name="T8" fmla="*/ 1 w 296"/>
                <a:gd name="T9" fmla="*/ 222 h 561"/>
                <a:gd name="T10" fmla="*/ 0 w 296"/>
                <a:gd name="T11" fmla="*/ 223 h 561"/>
                <a:gd name="T12" fmla="*/ 112 w 296"/>
                <a:gd name="T13" fmla="*/ 400 h 561"/>
                <a:gd name="T14" fmla="*/ 39 w 296"/>
                <a:gd name="T15" fmla="*/ 560 h 561"/>
                <a:gd name="T16" fmla="*/ 41 w 296"/>
                <a:gd name="T17" fmla="*/ 561 h 561"/>
                <a:gd name="T18" fmla="*/ 113 w 296"/>
                <a:gd name="T19" fmla="*/ 401 h 561"/>
                <a:gd name="T20" fmla="*/ 182 w 296"/>
                <a:gd name="T21" fmla="*/ 511 h 561"/>
                <a:gd name="T22" fmla="*/ 184 w 296"/>
                <a:gd name="T23" fmla="*/ 510 h 561"/>
                <a:gd name="T24" fmla="*/ 114 w 296"/>
                <a:gd name="T25" fmla="*/ 400 h 5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6" h="561">
                  <a:moveTo>
                    <a:pt x="114" y="400"/>
                  </a:moveTo>
                  <a:cubicBezTo>
                    <a:pt x="296" y="1"/>
                    <a:pt x="296" y="1"/>
                    <a:pt x="296" y="1"/>
                  </a:cubicBezTo>
                  <a:cubicBezTo>
                    <a:pt x="296" y="1"/>
                    <a:pt x="295" y="0"/>
                    <a:pt x="295" y="0"/>
                  </a:cubicBezTo>
                  <a:cubicBezTo>
                    <a:pt x="113" y="398"/>
                    <a:pt x="113" y="398"/>
                    <a:pt x="113" y="398"/>
                  </a:cubicBezTo>
                  <a:cubicBezTo>
                    <a:pt x="1" y="222"/>
                    <a:pt x="1" y="222"/>
                    <a:pt x="1" y="222"/>
                  </a:cubicBezTo>
                  <a:cubicBezTo>
                    <a:pt x="1" y="222"/>
                    <a:pt x="1" y="223"/>
                    <a:pt x="0" y="223"/>
                  </a:cubicBezTo>
                  <a:cubicBezTo>
                    <a:pt x="112" y="400"/>
                    <a:pt x="112" y="400"/>
                    <a:pt x="112" y="400"/>
                  </a:cubicBezTo>
                  <a:cubicBezTo>
                    <a:pt x="39" y="560"/>
                    <a:pt x="39" y="560"/>
                    <a:pt x="39" y="560"/>
                  </a:cubicBezTo>
                  <a:cubicBezTo>
                    <a:pt x="40" y="560"/>
                    <a:pt x="40" y="560"/>
                    <a:pt x="41" y="561"/>
                  </a:cubicBezTo>
                  <a:cubicBezTo>
                    <a:pt x="113" y="401"/>
                    <a:pt x="113" y="401"/>
                    <a:pt x="113" y="401"/>
                  </a:cubicBezTo>
                  <a:cubicBezTo>
                    <a:pt x="182" y="511"/>
                    <a:pt x="182" y="511"/>
                    <a:pt x="182" y="511"/>
                  </a:cubicBezTo>
                  <a:cubicBezTo>
                    <a:pt x="183" y="510"/>
                    <a:pt x="183" y="510"/>
                    <a:pt x="184" y="510"/>
                  </a:cubicBezTo>
                  <a:lnTo>
                    <a:pt x="114" y="40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6" name="Freeform 202"/>
            <p:cNvSpPr/>
            <p:nvPr/>
          </p:nvSpPr>
          <p:spPr bwMode="auto">
            <a:xfrm>
              <a:off x="22679025" y="-331788"/>
              <a:ext cx="85725" cy="79375"/>
            </a:xfrm>
            <a:custGeom>
              <a:avLst/>
              <a:gdLst>
                <a:gd name="T0" fmla="*/ 24 w 32"/>
                <a:gd name="T1" fmla="*/ 28 h 30"/>
                <a:gd name="T2" fmla="*/ 28 w 32"/>
                <a:gd name="T3" fmla="*/ 8 h 30"/>
                <a:gd name="T4" fmla="*/ 8 w 32"/>
                <a:gd name="T5" fmla="*/ 4 h 30"/>
                <a:gd name="T6" fmla="*/ 5 w 32"/>
                <a:gd name="T7" fmla="*/ 24 h 30"/>
                <a:gd name="T8" fmla="*/ 13 w 32"/>
                <a:gd name="T9" fmla="*/ 30 h 30"/>
                <a:gd name="T10" fmla="*/ 14 w 32"/>
                <a:gd name="T11" fmla="*/ 30 h 30"/>
                <a:gd name="T12" fmla="*/ 24 w 32"/>
                <a:gd name="T13" fmla="*/ 28 h 30"/>
              </a:gdLst>
              <a:ahLst/>
              <a:cxnLst>
                <a:cxn ang="0">
                  <a:pos x="T0" y="T1"/>
                </a:cxn>
                <a:cxn ang="0">
                  <a:pos x="T2" y="T3"/>
                </a:cxn>
                <a:cxn ang="0">
                  <a:pos x="T4" y="T5"/>
                </a:cxn>
                <a:cxn ang="0">
                  <a:pos x="T6" y="T7"/>
                </a:cxn>
                <a:cxn ang="0">
                  <a:pos x="T8" y="T9"/>
                </a:cxn>
                <a:cxn ang="0">
                  <a:pos x="T10" y="T11"/>
                </a:cxn>
                <a:cxn ang="0">
                  <a:pos x="T12" y="T13"/>
                </a:cxn>
              </a:cxnLst>
              <a:rect l="0" t="0" r="r" b="b"/>
              <a:pathLst>
                <a:path w="32" h="30">
                  <a:moveTo>
                    <a:pt x="24" y="28"/>
                  </a:moveTo>
                  <a:cubicBezTo>
                    <a:pt x="31" y="23"/>
                    <a:pt x="32" y="14"/>
                    <a:pt x="28" y="8"/>
                  </a:cubicBezTo>
                  <a:cubicBezTo>
                    <a:pt x="23" y="2"/>
                    <a:pt x="14" y="0"/>
                    <a:pt x="8" y="4"/>
                  </a:cubicBezTo>
                  <a:cubicBezTo>
                    <a:pt x="2" y="9"/>
                    <a:pt x="0" y="18"/>
                    <a:pt x="5" y="24"/>
                  </a:cubicBezTo>
                  <a:cubicBezTo>
                    <a:pt x="7" y="27"/>
                    <a:pt x="10" y="29"/>
                    <a:pt x="13" y="30"/>
                  </a:cubicBezTo>
                  <a:cubicBezTo>
                    <a:pt x="13" y="30"/>
                    <a:pt x="14" y="30"/>
                    <a:pt x="14" y="30"/>
                  </a:cubicBezTo>
                  <a:cubicBezTo>
                    <a:pt x="18" y="30"/>
                    <a:pt x="21" y="30"/>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7" name="Freeform 203"/>
            <p:cNvSpPr/>
            <p:nvPr/>
          </p:nvSpPr>
          <p:spPr bwMode="auto">
            <a:xfrm>
              <a:off x="22855238" y="252412"/>
              <a:ext cx="80963" cy="85725"/>
            </a:xfrm>
            <a:custGeom>
              <a:avLst/>
              <a:gdLst>
                <a:gd name="T0" fmla="*/ 26 w 30"/>
                <a:gd name="T1" fmla="*/ 7 h 32"/>
                <a:gd name="T2" fmla="*/ 6 w 30"/>
                <a:gd name="T3" fmla="*/ 4 h 32"/>
                <a:gd name="T4" fmla="*/ 0 w 30"/>
                <a:gd name="T5" fmla="*/ 12 h 32"/>
                <a:gd name="T6" fmla="*/ 0 w 30"/>
                <a:gd name="T7" fmla="*/ 14 h 32"/>
                <a:gd name="T8" fmla="*/ 3 w 30"/>
                <a:gd name="T9" fmla="*/ 24 h 32"/>
                <a:gd name="T10" fmla="*/ 22 w 30"/>
                <a:gd name="T11" fmla="*/ 27 h 32"/>
                <a:gd name="T12" fmla="*/ 26 w 30"/>
                <a:gd name="T13" fmla="*/ 7 h 32"/>
              </a:gdLst>
              <a:ahLst/>
              <a:cxnLst>
                <a:cxn ang="0">
                  <a:pos x="T0" y="T1"/>
                </a:cxn>
                <a:cxn ang="0">
                  <a:pos x="T2" y="T3"/>
                </a:cxn>
                <a:cxn ang="0">
                  <a:pos x="T4" y="T5"/>
                </a:cxn>
                <a:cxn ang="0">
                  <a:pos x="T6" y="T7"/>
                </a:cxn>
                <a:cxn ang="0">
                  <a:pos x="T8" y="T9"/>
                </a:cxn>
                <a:cxn ang="0">
                  <a:pos x="T10" y="T11"/>
                </a:cxn>
                <a:cxn ang="0">
                  <a:pos x="T12" y="T13"/>
                </a:cxn>
              </a:cxnLst>
              <a:rect l="0" t="0" r="r" b="b"/>
              <a:pathLst>
                <a:path w="30" h="32">
                  <a:moveTo>
                    <a:pt x="26" y="7"/>
                  </a:moveTo>
                  <a:cubicBezTo>
                    <a:pt x="21" y="1"/>
                    <a:pt x="12" y="0"/>
                    <a:pt x="6" y="4"/>
                  </a:cubicBezTo>
                  <a:cubicBezTo>
                    <a:pt x="3" y="6"/>
                    <a:pt x="1" y="9"/>
                    <a:pt x="0" y="12"/>
                  </a:cubicBezTo>
                  <a:cubicBezTo>
                    <a:pt x="0" y="13"/>
                    <a:pt x="0" y="13"/>
                    <a:pt x="0" y="14"/>
                  </a:cubicBezTo>
                  <a:cubicBezTo>
                    <a:pt x="0" y="17"/>
                    <a:pt x="0" y="21"/>
                    <a:pt x="3" y="24"/>
                  </a:cubicBezTo>
                  <a:cubicBezTo>
                    <a:pt x="7" y="30"/>
                    <a:pt x="16" y="32"/>
                    <a:pt x="22" y="27"/>
                  </a:cubicBezTo>
                  <a:cubicBezTo>
                    <a:pt x="29" y="23"/>
                    <a:pt x="30" y="14"/>
                    <a:pt x="26" y="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8" name="Freeform 204"/>
            <p:cNvSpPr/>
            <p:nvPr/>
          </p:nvSpPr>
          <p:spPr bwMode="auto">
            <a:xfrm>
              <a:off x="22137688" y="122237"/>
              <a:ext cx="82550" cy="82550"/>
            </a:xfrm>
            <a:custGeom>
              <a:avLst/>
              <a:gdLst>
                <a:gd name="T0" fmla="*/ 24 w 31"/>
                <a:gd name="T1" fmla="*/ 28 h 31"/>
                <a:gd name="T2" fmla="*/ 30 w 31"/>
                <a:gd name="T3" fmla="*/ 15 h 31"/>
                <a:gd name="T4" fmla="*/ 30 w 31"/>
                <a:gd name="T5" fmla="*/ 14 h 31"/>
                <a:gd name="T6" fmla="*/ 28 w 31"/>
                <a:gd name="T7" fmla="*/ 8 h 31"/>
                <a:gd name="T8" fmla="*/ 8 w 31"/>
                <a:gd name="T9" fmla="*/ 5 h 31"/>
                <a:gd name="T10" fmla="*/ 5 w 31"/>
                <a:gd name="T11" fmla="*/ 25 h 31"/>
                <a:gd name="T12" fmla="*/ 13 w 31"/>
                <a:gd name="T13" fmla="*/ 30 h 31"/>
                <a:gd name="T14" fmla="*/ 14 w 31"/>
                <a:gd name="T15" fmla="*/ 30 h 31"/>
                <a:gd name="T16" fmla="*/ 24 w 31"/>
                <a:gd name="T17" fmla="*/ 28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1">
                  <a:moveTo>
                    <a:pt x="24" y="28"/>
                  </a:moveTo>
                  <a:cubicBezTo>
                    <a:pt x="28" y="25"/>
                    <a:pt x="31" y="20"/>
                    <a:pt x="30" y="15"/>
                  </a:cubicBezTo>
                  <a:cubicBezTo>
                    <a:pt x="30" y="15"/>
                    <a:pt x="30" y="14"/>
                    <a:pt x="30" y="14"/>
                  </a:cubicBezTo>
                  <a:cubicBezTo>
                    <a:pt x="30" y="12"/>
                    <a:pt x="29" y="10"/>
                    <a:pt x="28" y="8"/>
                  </a:cubicBezTo>
                  <a:cubicBezTo>
                    <a:pt x="23" y="2"/>
                    <a:pt x="14" y="0"/>
                    <a:pt x="8" y="5"/>
                  </a:cubicBezTo>
                  <a:cubicBezTo>
                    <a:pt x="2" y="9"/>
                    <a:pt x="0" y="18"/>
                    <a:pt x="5" y="25"/>
                  </a:cubicBezTo>
                  <a:cubicBezTo>
                    <a:pt x="7" y="27"/>
                    <a:pt x="9" y="29"/>
                    <a:pt x="13" y="30"/>
                  </a:cubicBezTo>
                  <a:cubicBezTo>
                    <a:pt x="13" y="30"/>
                    <a:pt x="14" y="30"/>
                    <a:pt x="14" y="30"/>
                  </a:cubicBezTo>
                  <a:cubicBezTo>
                    <a:pt x="18" y="31"/>
                    <a:pt x="21" y="30"/>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59" name="Freeform 205"/>
            <p:cNvSpPr/>
            <p:nvPr/>
          </p:nvSpPr>
          <p:spPr bwMode="auto">
            <a:xfrm>
              <a:off x="22402800" y="623887"/>
              <a:ext cx="82550" cy="80963"/>
            </a:xfrm>
            <a:custGeom>
              <a:avLst/>
              <a:gdLst>
                <a:gd name="T0" fmla="*/ 7 w 31"/>
                <a:gd name="T1" fmla="*/ 2 h 30"/>
                <a:gd name="T2" fmla="*/ 1 w 31"/>
                <a:gd name="T3" fmla="*/ 11 h 30"/>
                <a:gd name="T4" fmla="*/ 1 w 31"/>
                <a:gd name="T5" fmla="*/ 12 h 30"/>
                <a:gd name="T6" fmla="*/ 3 w 31"/>
                <a:gd name="T7" fmla="*/ 22 h 30"/>
                <a:gd name="T8" fmla="*/ 23 w 31"/>
                <a:gd name="T9" fmla="*/ 25 h 30"/>
                <a:gd name="T10" fmla="*/ 26 w 31"/>
                <a:gd name="T11" fmla="*/ 6 h 30"/>
                <a:gd name="T12" fmla="*/ 17 w 31"/>
                <a:gd name="T13" fmla="*/ 0 h 30"/>
                <a:gd name="T14" fmla="*/ 15 w 31"/>
                <a:gd name="T15" fmla="*/ 0 h 30"/>
                <a:gd name="T16" fmla="*/ 7 w 31"/>
                <a:gd name="T17" fmla="*/ 2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7" y="2"/>
                  </a:moveTo>
                  <a:cubicBezTo>
                    <a:pt x="4" y="4"/>
                    <a:pt x="2" y="7"/>
                    <a:pt x="1" y="11"/>
                  </a:cubicBezTo>
                  <a:cubicBezTo>
                    <a:pt x="1" y="11"/>
                    <a:pt x="1" y="12"/>
                    <a:pt x="1" y="12"/>
                  </a:cubicBezTo>
                  <a:cubicBezTo>
                    <a:pt x="0" y="16"/>
                    <a:pt x="1" y="19"/>
                    <a:pt x="3" y="22"/>
                  </a:cubicBezTo>
                  <a:cubicBezTo>
                    <a:pt x="8" y="28"/>
                    <a:pt x="16" y="30"/>
                    <a:pt x="23" y="25"/>
                  </a:cubicBezTo>
                  <a:cubicBezTo>
                    <a:pt x="29" y="21"/>
                    <a:pt x="31" y="12"/>
                    <a:pt x="26" y="6"/>
                  </a:cubicBezTo>
                  <a:cubicBezTo>
                    <a:pt x="24" y="2"/>
                    <a:pt x="20" y="0"/>
                    <a:pt x="17" y="0"/>
                  </a:cubicBezTo>
                  <a:cubicBezTo>
                    <a:pt x="16" y="0"/>
                    <a:pt x="15" y="0"/>
                    <a:pt x="15" y="0"/>
                  </a:cubicBezTo>
                  <a:cubicBezTo>
                    <a:pt x="12" y="0"/>
                    <a:pt x="9" y="0"/>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0" name="Freeform 206"/>
            <p:cNvSpPr/>
            <p:nvPr/>
          </p:nvSpPr>
          <p:spPr bwMode="auto">
            <a:xfrm>
              <a:off x="21842413" y="646112"/>
              <a:ext cx="80963" cy="82550"/>
            </a:xfrm>
            <a:custGeom>
              <a:avLst/>
              <a:gdLst>
                <a:gd name="T0" fmla="*/ 24 w 30"/>
                <a:gd name="T1" fmla="*/ 28 h 31"/>
                <a:gd name="T2" fmla="*/ 30 w 30"/>
                <a:gd name="T3" fmla="*/ 16 h 31"/>
                <a:gd name="T4" fmla="*/ 30 w 30"/>
                <a:gd name="T5" fmla="*/ 15 h 31"/>
                <a:gd name="T6" fmla="*/ 28 w 30"/>
                <a:gd name="T7" fmla="*/ 8 h 31"/>
                <a:gd name="T8" fmla="*/ 8 w 30"/>
                <a:gd name="T9" fmla="*/ 5 h 31"/>
                <a:gd name="T10" fmla="*/ 5 w 30"/>
                <a:gd name="T11" fmla="*/ 24 h 31"/>
                <a:gd name="T12" fmla="*/ 9 w 30"/>
                <a:gd name="T13" fmla="*/ 28 h 31"/>
                <a:gd name="T14" fmla="*/ 10 w 30"/>
                <a:gd name="T15" fmla="*/ 29 h 31"/>
                <a:gd name="T16" fmla="*/ 24 w 30"/>
                <a:gd name="T17" fmla="*/ 28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31">
                  <a:moveTo>
                    <a:pt x="24" y="28"/>
                  </a:moveTo>
                  <a:cubicBezTo>
                    <a:pt x="28" y="25"/>
                    <a:pt x="30" y="21"/>
                    <a:pt x="30" y="16"/>
                  </a:cubicBezTo>
                  <a:cubicBezTo>
                    <a:pt x="30" y="16"/>
                    <a:pt x="30" y="15"/>
                    <a:pt x="30" y="15"/>
                  </a:cubicBezTo>
                  <a:cubicBezTo>
                    <a:pt x="30" y="12"/>
                    <a:pt x="29" y="10"/>
                    <a:pt x="28" y="8"/>
                  </a:cubicBezTo>
                  <a:cubicBezTo>
                    <a:pt x="23" y="2"/>
                    <a:pt x="15" y="0"/>
                    <a:pt x="8" y="5"/>
                  </a:cubicBezTo>
                  <a:cubicBezTo>
                    <a:pt x="2" y="9"/>
                    <a:pt x="0" y="18"/>
                    <a:pt x="5" y="24"/>
                  </a:cubicBezTo>
                  <a:cubicBezTo>
                    <a:pt x="6" y="26"/>
                    <a:pt x="7" y="27"/>
                    <a:pt x="9" y="28"/>
                  </a:cubicBezTo>
                  <a:cubicBezTo>
                    <a:pt x="9" y="29"/>
                    <a:pt x="10" y="29"/>
                    <a:pt x="10" y="29"/>
                  </a:cubicBezTo>
                  <a:cubicBezTo>
                    <a:pt x="15" y="31"/>
                    <a:pt x="20" y="31"/>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1" name="Freeform 207"/>
            <p:cNvSpPr/>
            <p:nvPr/>
          </p:nvSpPr>
          <p:spPr bwMode="auto">
            <a:xfrm>
              <a:off x="22113875" y="1157287"/>
              <a:ext cx="82550" cy="79375"/>
            </a:xfrm>
            <a:custGeom>
              <a:avLst/>
              <a:gdLst>
                <a:gd name="T0" fmla="*/ 15 w 31"/>
                <a:gd name="T1" fmla="*/ 0 h 30"/>
                <a:gd name="T2" fmla="*/ 7 w 31"/>
                <a:gd name="T3" fmla="*/ 2 h 30"/>
                <a:gd name="T4" fmla="*/ 4 w 31"/>
                <a:gd name="T5" fmla="*/ 6 h 30"/>
                <a:gd name="T6" fmla="*/ 3 w 31"/>
                <a:gd name="T7" fmla="*/ 7 h 30"/>
                <a:gd name="T8" fmla="*/ 4 w 31"/>
                <a:gd name="T9" fmla="*/ 22 h 30"/>
                <a:gd name="T10" fmla="*/ 23 w 31"/>
                <a:gd name="T11" fmla="*/ 25 h 30"/>
                <a:gd name="T12" fmla="*/ 27 w 31"/>
                <a:gd name="T13" fmla="*/ 6 h 30"/>
                <a:gd name="T14" fmla="*/ 16 w 31"/>
                <a:gd name="T15" fmla="*/ 0 h 30"/>
                <a:gd name="T16" fmla="*/ 15 w 31"/>
                <a:gd name="T1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15" y="0"/>
                  </a:moveTo>
                  <a:cubicBezTo>
                    <a:pt x="12" y="0"/>
                    <a:pt x="9" y="1"/>
                    <a:pt x="7" y="2"/>
                  </a:cubicBezTo>
                  <a:cubicBezTo>
                    <a:pt x="6" y="3"/>
                    <a:pt x="4" y="4"/>
                    <a:pt x="4" y="6"/>
                  </a:cubicBezTo>
                  <a:cubicBezTo>
                    <a:pt x="3" y="6"/>
                    <a:pt x="3" y="7"/>
                    <a:pt x="3" y="7"/>
                  </a:cubicBezTo>
                  <a:cubicBezTo>
                    <a:pt x="0" y="12"/>
                    <a:pt x="0" y="17"/>
                    <a:pt x="4" y="22"/>
                  </a:cubicBezTo>
                  <a:cubicBezTo>
                    <a:pt x="8" y="28"/>
                    <a:pt x="17" y="30"/>
                    <a:pt x="23" y="25"/>
                  </a:cubicBezTo>
                  <a:cubicBezTo>
                    <a:pt x="30" y="21"/>
                    <a:pt x="31" y="12"/>
                    <a:pt x="27" y="6"/>
                  </a:cubicBezTo>
                  <a:cubicBezTo>
                    <a:pt x="24" y="2"/>
                    <a:pt x="20" y="0"/>
                    <a:pt x="16" y="0"/>
                  </a:cubicBezTo>
                  <a:cubicBezTo>
                    <a:pt x="16" y="0"/>
                    <a:pt x="15" y="0"/>
                    <a:pt x="1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2" name="Freeform 208"/>
            <p:cNvSpPr/>
            <p:nvPr/>
          </p:nvSpPr>
          <p:spPr bwMode="auto">
            <a:xfrm>
              <a:off x="21362988" y="704850"/>
              <a:ext cx="80963" cy="79375"/>
            </a:xfrm>
            <a:custGeom>
              <a:avLst/>
              <a:gdLst>
                <a:gd name="T0" fmla="*/ 24 w 30"/>
                <a:gd name="T1" fmla="*/ 27 h 30"/>
                <a:gd name="T2" fmla="*/ 28 w 30"/>
                <a:gd name="T3" fmla="*/ 22 h 30"/>
                <a:gd name="T4" fmla="*/ 29 w 30"/>
                <a:gd name="T5" fmla="*/ 21 h 30"/>
                <a:gd name="T6" fmla="*/ 27 w 30"/>
                <a:gd name="T7" fmla="*/ 8 h 30"/>
                <a:gd name="T8" fmla="*/ 7 w 30"/>
                <a:gd name="T9" fmla="*/ 4 h 30"/>
                <a:gd name="T10" fmla="*/ 4 w 30"/>
                <a:gd name="T11" fmla="*/ 24 h 30"/>
                <a:gd name="T12" fmla="*/ 9 w 30"/>
                <a:gd name="T13" fmla="*/ 28 h 30"/>
                <a:gd name="T14" fmla="*/ 10 w 30"/>
                <a:gd name="T15" fmla="*/ 29 h 30"/>
                <a:gd name="T16" fmla="*/ 24 w 30"/>
                <a:gd name="T17"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30">
                  <a:moveTo>
                    <a:pt x="24" y="27"/>
                  </a:moveTo>
                  <a:cubicBezTo>
                    <a:pt x="25" y="26"/>
                    <a:pt x="27" y="24"/>
                    <a:pt x="28" y="22"/>
                  </a:cubicBezTo>
                  <a:cubicBezTo>
                    <a:pt x="28" y="22"/>
                    <a:pt x="28" y="21"/>
                    <a:pt x="29" y="21"/>
                  </a:cubicBezTo>
                  <a:cubicBezTo>
                    <a:pt x="30" y="17"/>
                    <a:pt x="30" y="12"/>
                    <a:pt x="27" y="8"/>
                  </a:cubicBezTo>
                  <a:cubicBezTo>
                    <a:pt x="23" y="1"/>
                    <a:pt x="14" y="0"/>
                    <a:pt x="7" y="4"/>
                  </a:cubicBezTo>
                  <a:cubicBezTo>
                    <a:pt x="1" y="9"/>
                    <a:pt x="0" y="17"/>
                    <a:pt x="4" y="24"/>
                  </a:cubicBezTo>
                  <a:cubicBezTo>
                    <a:pt x="5" y="26"/>
                    <a:pt x="7" y="27"/>
                    <a:pt x="9" y="28"/>
                  </a:cubicBezTo>
                  <a:cubicBezTo>
                    <a:pt x="9" y="28"/>
                    <a:pt x="10" y="29"/>
                    <a:pt x="10" y="29"/>
                  </a:cubicBezTo>
                  <a:cubicBezTo>
                    <a:pt x="15" y="30"/>
                    <a:pt x="20" y="30"/>
                    <a:pt x="24" y="2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3" name="Freeform 209"/>
            <p:cNvSpPr/>
            <p:nvPr/>
          </p:nvSpPr>
          <p:spPr bwMode="auto">
            <a:xfrm>
              <a:off x="21058188" y="2139950"/>
              <a:ext cx="85725" cy="84138"/>
            </a:xfrm>
            <a:custGeom>
              <a:avLst/>
              <a:gdLst>
                <a:gd name="T0" fmla="*/ 24 w 32"/>
                <a:gd name="T1" fmla="*/ 3 h 31"/>
                <a:gd name="T2" fmla="*/ 12 w 32"/>
                <a:gd name="T3" fmla="*/ 1 h 31"/>
                <a:gd name="T4" fmla="*/ 10 w 32"/>
                <a:gd name="T5" fmla="*/ 2 h 31"/>
                <a:gd name="T6" fmla="*/ 7 w 32"/>
                <a:gd name="T7" fmla="*/ 3 h 31"/>
                <a:gd name="T8" fmla="*/ 4 w 32"/>
                <a:gd name="T9" fmla="*/ 23 h 31"/>
                <a:gd name="T10" fmla="*/ 24 w 32"/>
                <a:gd name="T11" fmla="*/ 26 h 31"/>
                <a:gd name="T12" fmla="*/ 27 w 32"/>
                <a:gd name="T13" fmla="*/ 7 h 31"/>
                <a:gd name="T14" fmla="*/ 25 w 32"/>
                <a:gd name="T15" fmla="*/ 4 h 31"/>
                <a:gd name="T16" fmla="*/ 24 w 32"/>
                <a:gd name="T17" fmla="*/ 3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1">
                  <a:moveTo>
                    <a:pt x="24" y="3"/>
                  </a:moveTo>
                  <a:cubicBezTo>
                    <a:pt x="21" y="1"/>
                    <a:pt x="16" y="0"/>
                    <a:pt x="12" y="1"/>
                  </a:cubicBezTo>
                  <a:cubicBezTo>
                    <a:pt x="11" y="1"/>
                    <a:pt x="11" y="1"/>
                    <a:pt x="10" y="2"/>
                  </a:cubicBezTo>
                  <a:cubicBezTo>
                    <a:pt x="9" y="2"/>
                    <a:pt x="8" y="2"/>
                    <a:pt x="7" y="3"/>
                  </a:cubicBezTo>
                  <a:cubicBezTo>
                    <a:pt x="1" y="8"/>
                    <a:pt x="0" y="16"/>
                    <a:pt x="4" y="23"/>
                  </a:cubicBezTo>
                  <a:cubicBezTo>
                    <a:pt x="8" y="29"/>
                    <a:pt x="17" y="31"/>
                    <a:pt x="24" y="26"/>
                  </a:cubicBezTo>
                  <a:cubicBezTo>
                    <a:pt x="30" y="22"/>
                    <a:pt x="32" y="13"/>
                    <a:pt x="27" y="7"/>
                  </a:cubicBezTo>
                  <a:cubicBezTo>
                    <a:pt x="27" y="6"/>
                    <a:pt x="26" y="5"/>
                    <a:pt x="25" y="4"/>
                  </a:cubicBezTo>
                  <a:cubicBezTo>
                    <a:pt x="25" y="4"/>
                    <a:pt x="24" y="4"/>
                    <a:pt x="24"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4" name="Freeform 210"/>
            <p:cNvSpPr/>
            <p:nvPr/>
          </p:nvSpPr>
          <p:spPr bwMode="auto">
            <a:xfrm>
              <a:off x="20637500" y="2265362"/>
              <a:ext cx="85725" cy="80963"/>
            </a:xfrm>
            <a:custGeom>
              <a:avLst/>
              <a:gdLst>
                <a:gd name="T0" fmla="*/ 8 w 32"/>
                <a:gd name="T1" fmla="*/ 3 h 30"/>
                <a:gd name="T2" fmla="*/ 4 w 32"/>
                <a:gd name="T3" fmla="*/ 23 h 30"/>
                <a:gd name="T4" fmla="*/ 8 w 32"/>
                <a:gd name="T5" fmla="*/ 27 h 30"/>
                <a:gd name="T6" fmla="*/ 9 w 32"/>
                <a:gd name="T7" fmla="*/ 27 h 30"/>
                <a:gd name="T8" fmla="*/ 24 w 32"/>
                <a:gd name="T9" fmla="*/ 27 h 30"/>
                <a:gd name="T10" fmla="*/ 28 w 32"/>
                <a:gd name="T11" fmla="*/ 7 h 30"/>
                <a:gd name="T12" fmla="*/ 26 w 32"/>
                <a:gd name="T13" fmla="*/ 5 h 30"/>
                <a:gd name="T14" fmla="*/ 24 w 32"/>
                <a:gd name="T15" fmla="*/ 4 h 30"/>
                <a:gd name="T16" fmla="*/ 8 w 32"/>
                <a:gd name="T17" fmla="*/ 3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0">
                  <a:moveTo>
                    <a:pt x="8" y="3"/>
                  </a:moveTo>
                  <a:cubicBezTo>
                    <a:pt x="1" y="8"/>
                    <a:pt x="0" y="17"/>
                    <a:pt x="4" y="23"/>
                  </a:cubicBezTo>
                  <a:cubicBezTo>
                    <a:pt x="5" y="25"/>
                    <a:pt x="7" y="26"/>
                    <a:pt x="8" y="27"/>
                  </a:cubicBezTo>
                  <a:cubicBezTo>
                    <a:pt x="8" y="27"/>
                    <a:pt x="9" y="27"/>
                    <a:pt x="9" y="27"/>
                  </a:cubicBezTo>
                  <a:cubicBezTo>
                    <a:pt x="14" y="30"/>
                    <a:pt x="20" y="30"/>
                    <a:pt x="24" y="27"/>
                  </a:cubicBezTo>
                  <a:cubicBezTo>
                    <a:pt x="30" y="22"/>
                    <a:pt x="32" y="13"/>
                    <a:pt x="28" y="7"/>
                  </a:cubicBezTo>
                  <a:cubicBezTo>
                    <a:pt x="27" y="6"/>
                    <a:pt x="26" y="5"/>
                    <a:pt x="26" y="5"/>
                  </a:cubicBezTo>
                  <a:cubicBezTo>
                    <a:pt x="25" y="4"/>
                    <a:pt x="25" y="4"/>
                    <a:pt x="24" y="4"/>
                  </a:cubicBezTo>
                  <a:cubicBezTo>
                    <a:pt x="20" y="0"/>
                    <a:pt x="13" y="0"/>
                    <a:pt x="8"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5" name="Freeform 211"/>
            <p:cNvSpPr/>
            <p:nvPr/>
          </p:nvSpPr>
          <p:spPr bwMode="auto">
            <a:xfrm>
              <a:off x="20527963" y="1306512"/>
              <a:ext cx="85725" cy="85725"/>
            </a:xfrm>
            <a:custGeom>
              <a:avLst/>
              <a:gdLst>
                <a:gd name="T0" fmla="*/ 27 w 32"/>
                <a:gd name="T1" fmla="*/ 25 h 32"/>
                <a:gd name="T2" fmla="*/ 28 w 32"/>
                <a:gd name="T3" fmla="*/ 8 h 32"/>
                <a:gd name="T4" fmla="*/ 8 w 32"/>
                <a:gd name="T5" fmla="*/ 5 h 32"/>
                <a:gd name="T6" fmla="*/ 5 w 32"/>
                <a:gd name="T7" fmla="*/ 24 h 32"/>
                <a:gd name="T8" fmla="*/ 25 w 32"/>
                <a:gd name="T9" fmla="*/ 28 h 32"/>
                <a:gd name="T10" fmla="*/ 26 w 32"/>
                <a:gd name="T11" fmla="*/ 26 h 32"/>
                <a:gd name="T12" fmla="*/ 27 w 32"/>
                <a:gd name="T13" fmla="*/ 25 h 32"/>
              </a:gdLst>
              <a:ahLst/>
              <a:cxnLst>
                <a:cxn ang="0">
                  <a:pos x="T0" y="T1"/>
                </a:cxn>
                <a:cxn ang="0">
                  <a:pos x="T2" y="T3"/>
                </a:cxn>
                <a:cxn ang="0">
                  <a:pos x="T4" y="T5"/>
                </a:cxn>
                <a:cxn ang="0">
                  <a:pos x="T6" y="T7"/>
                </a:cxn>
                <a:cxn ang="0">
                  <a:pos x="T8" y="T9"/>
                </a:cxn>
                <a:cxn ang="0">
                  <a:pos x="T10" y="T11"/>
                </a:cxn>
                <a:cxn ang="0">
                  <a:pos x="T12" y="T13"/>
                </a:cxn>
              </a:cxnLst>
              <a:rect l="0" t="0" r="r" b="b"/>
              <a:pathLst>
                <a:path w="32" h="32">
                  <a:moveTo>
                    <a:pt x="27" y="25"/>
                  </a:moveTo>
                  <a:cubicBezTo>
                    <a:pt x="31" y="20"/>
                    <a:pt x="32" y="13"/>
                    <a:pt x="28" y="8"/>
                  </a:cubicBezTo>
                  <a:cubicBezTo>
                    <a:pt x="24" y="2"/>
                    <a:pt x="15" y="0"/>
                    <a:pt x="8" y="5"/>
                  </a:cubicBezTo>
                  <a:cubicBezTo>
                    <a:pt x="2" y="9"/>
                    <a:pt x="0" y="18"/>
                    <a:pt x="5" y="24"/>
                  </a:cubicBezTo>
                  <a:cubicBezTo>
                    <a:pt x="9" y="31"/>
                    <a:pt x="18" y="32"/>
                    <a:pt x="25" y="28"/>
                  </a:cubicBezTo>
                  <a:cubicBezTo>
                    <a:pt x="25" y="27"/>
                    <a:pt x="26" y="27"/>
                    <a:pt x="26" y="26"/>
                  </a:cubicBezTo>
                  <a:cubicBezTo>
                    <a:pt x="27" y="26"/>
                    <a:pt x="27" y="25"/>
                    <a:pt x="27" y="2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6" name="Freeform 212"/>
            <p:cNvSpPr/>
            <p:nvPr/>
          </p:nvSpPr>
          <p:spPr bwMode="auto">
            <a:xfrm>
              <a:off x="19516725" y="3073400"/>
              <a:ext cx="85725" cy="85725"/>
            </a:xfrm>
            <a:custGeom>
              <a:avLst/>
              <a:gdLst>
                <a:gd name="T0" fmla="*/ 27 w 32"/>
                <a:gd name="T1" fmla="*/ 6 h 32"/>
                <a:gd name="T2" fmla="*/ 8 w 32"/>
                <a:gd name="T3" fmla="*/ 4 h 32"/>
                <a:gd name="T4" fmla="*/ 5 w 32"/>
                <a:gd name="T5" fmla="*/ 24 h 32"/>
                <a:gd name="T6" fmla="*/ 24 w 32"/>
                <a:gd name="T7" fmla="*/ 27 h 32"/>
                <a:gd name="T8" fmla="*/ 28 w 32"/>
                <a:gd name="T9" fmla="*/ 8 h 32"/>
                <a:gd name="T10" fmla="*/ 28 w 32"/>
                <a:gd name="T11" fmla="*/ 7 h 32"/>
                <a:gd name="T12" fmla="*/ 27 w 32"/>
                <a:gd name="T13" fmla="*/ 6 h 32"/>
              </a:gdLst>
              <a:ahLst/>
              <a:cxnLst>
                <a:cxn ang="0">
                  <a:pos x="T0" y="T1"/>
                </a:cxn>
                <a:cxn ang="0">
                  <a:pos x="T2" y="T3"/>
                </a:cxn>
                <a:cxn ang="0">
                  <a:pos x="T4" y="T5"/>
                </a:cxn>
                <a:cxn ang="0">
                  <a:pos x="T6" y="T7"/>
                </a:cxn>
                <a:cxn ang="0">
                  <a:pos x="T8" y="T9"/>
                </a:cxn>
                <a:cxn ang="0">
                  <a:pos x="T10" y="T11"/>
                </a:cxn>
                <a:cxn ang="0">
                  <a:pos x="T12" y="T13"/>
                </a:cxn>
              </a:cxnLst>
              <a:rect l="0" t="0" r="r" b="b"/>
              <a:pathLst>
                <a:path w="32" h="32">
                  <a:moveTo>
                    <a:pt x="27" y="6"/>
                  </a:moveTo>
                  <a:cubicBezTo>
                    <a:pt x="22" y="1"/>
                    <a:pt x="14" y="0"/>
                    <a:pt x="8" y="4"/>
                  </a:cubicBezTo>
                  <a:cubicBezTo>
                    <a:pt x="2" y="8"/>
                    <a:pt x="0" y="17"/>
                    <a:pt x="5" y="24"/>
                  </a:cubicBezTo>
                  <a:cubicBezTo>
                    <a:pt x="9" y="30"/>
                    <a:pt x="18" y="32"/>
                    <a:pt x="24" y="27"/>
                  </a:cubicBezTo>
                  <a:cubicBezTo>
                    <a:pt x="31" y="23"/>
                    <a:pt x="32" y="14"/>
                    <a:pt x="28" y="8"/>
                  </a:cubicBezTo>
                  <a:cubicBezTo>
                    <a:pt x="28" y="8"/>
                    <a:pt x="28" y="8"/>
                    <a:pt x="28" y="7"/>
                  </a:cubicBezTo>
                  <a:cubicBezTo>
                    <a:pt x="28" y="7"/>
                    <a:pt x="27" y="7"/>
                    <a:pt x="27" y="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7" name="Freeform 213"/>
            <p:cNvSpPr/>
            <p:nvPr/>
          </p:nvSpPr>
          <p:spPr bwMode="auto">
            <a:xfrm>
              <a:off x="18046700" y="3197225"/>
              <a:ext cx="4763" cy="28575"/>
            </a:xfrm>
            <a:custGeom>
              <a:avLst/>
              <a:gdLst>
                <a:gd name="T0" fmla="*/ 0 w 2"/>
                <a:gd name="T1" fmla="*/ 11 h 11"/>
                <a:gd name="T2" fmla="*/ 2 w 2"/>
                <a:gd name="T3" fmla="*/ 11 h 11"/>
                <a:gd name="T4" fmla="*/ 1 w 2"/>
                <a:gd name="T5" fmla="*/ 0 h 11"/>
                <a:gd name="T6" fmla="*/ 0 w 2"/>
                <a:gd name="T7" fmla="*/ 11 h 11"/>
              </a:gdLst>
              <a:ahLst/>
              <a:cxnLst>
                <a:cxn ang="0">
                  <a:pos x="T0" y="T1"/>
                </a:cxn>
                <a:cxn ang="0">
                  <a:pos x="T2" y="T3"/>
                </a:cxn>
                <a:cxn ang="0">
                  <a:pos x="T4" y="T5"/>
                </a:cxn>
                <a:cxn ang="0">
                  <a:pos x="T6" y="T7"/>
                </a:cxn>
              </a:cxnLst>
              <a:rect l="0" t="0" r="r" b="b"/>
              <a:pathLst>
                <a:path w="2" h="11">
                  <a:moveTo>
                    <a:pt x="0" y="11"/>
                  </a:moveTo>
                  <a:cubicBezTo>
                    <a:pt x="1" y="11"/>
                    <a:pt x="1" y="11"/>
                    <a:pt x="2" y="11"/>
                  </a:cubicBezTo>
                  <a:cubicBezTo>
                    <a:pt x="1" y="0"/>
                    <a:pt x="1" y="0"/>
                    <a:pt x="1" y="0"/>
                  </a:cubicBez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8" name="Freeform 214"/>
            <p:cNvSpPr/>
            <p:nvPr/>
          </p:nvSpPr>
          <p:spPr bwMode="auto">
            <a:xfrm>
              <a:off x="15609888" y="841375"/>
              <a:ext cx="2395538" cy="2406650"/>
            </a:xfrm>
            <a:custGeom>
              <a:avLst/>
              <a:gdLst>
                <a:gd name="T0" fmla="*/ 893 w 895"/>
                <a:gd name="T1" fmla="*/ 900 h 900"/>
                <a:gd name="T2" fmla="*/ 895 w 895"/>
                <a:gd name="T3" fmla="*/ 899 h 900"/>
                <a:gd name="T4" fmla="*/ 2 w 895"/>
                <a:gd name="T5" fmla="*/ 0 h 900"/>
                <a:gd name="T6" fmla="*/ 0 w 895"/>
                <a:gd name="T7" fmla="*/ 2 h 900"/>
                <a:gd name="T8" fmla="*/ 893 w 895"/>
                <a:gd name="T9" fmla="*/ 900 h 900"/>
              </a:gdLst>
              <a:ahLst/>
              <a:cxnLst>
                <a:cxn ang="0">
                  <a:pos x="T0" y="T1"/>
                </a:cxn>
                <a:cxn ang="0">
                  <a:pos x="T2" y="T3"/>
                </a:cxn>
                <a:cxn ang="0">
                  <a:pos x="T4" y="T5"/>
                </a:cxn>
                <a:cxn ang="0">
                  <a:pos x="T6" y="T7"/>
                </a:cxn>
                <a:cxn ang="0">
                  <a:pos x="T8" y="T9"/>
                </a:cxn>
              </a:cxnLst>
              <a:rect l="0" t="0" r="r" b="b"/>
              <a:pathLst>
                <a:path w="895" h="900">
                  <a:moveTo>
                    <a:pt x="893" y="900"/>
                  </a:moveTo>
                  <a:cubicBezTo>
                    <a:pt x="894" y="900"/>
                    <a:pt x="894" y="899"/>
                    <a:pt x="895" y="899"/>
                  </a:cubicBezTo>
                  <a:cubicBezTo>
                    <a:pt x="2" y="0"/>
                    <a:pt x="2" y="0"/>
                    <a:pt x="2" y="0"/>
                  </a:cubicBezTo>
                  <a:cubicBezTo>
                    <a:pt x="2" y="1"/>
                    <a:pt x="1" y="2"/>
                    <a:pt x="0" y="2"/>
                  </a:cubicBezTo>
                  <a:lnTo>
                    <a:pt x="893" y="90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69" name="Freeform 215"/>
            <p:cNvSpPr/>
            <p:nvPr/>
          </p:nvSpPr>
          <p:spPr bwMode="auto">
            <a:xfrm>
              <a:off x="16525875" y="-252413"/>
              <a:ext cx="1506538" cy="3481388"/>
            </a:xfrm>
            <a:custGeom>
              <a:avLst/>
              <a:gdLst>
                <a:gd name="T0" fmla="*/ 563 w 563"/>
                <a:gd name="T1" fmla="*/ 1302 h 1302"/>
                <a:gd name="T2" fmla="*/ 3 w 563"/>
                <a:gd name="T3" fmla="*/ 0 h 1302"/>
                <a:gd name="T4" fmla="*/ 1 w 563"/>
                <a:gd name="T5" fmla="*/ 1 h 1302"/>
                <a:gd name="T6" fmla="*/ 0 w 563"/>
                <a:gd name="T7" fmla="*/ 1 h 1302"/>
                <a:gd name="T8" fmla="*/ 560 w 563"/>
                <a:gd name="T9" fmla="*/ 1302 h 1302"/>
                <a:gd name="T10" fmla="*/ 560 w 563"/>
                <a:gd name="T11" fmla="*/ 1302 h 1302"/>
                <a:gd name="T12" fmla="*/ 563 w 563"/>
                <a:gd name="T13" fmla="*/ 1302 h 1302"/>
              </a:gdLst>
              <a:ahLst/>
              <a:cxnLst>
                <a:cxn ang="0">
                  <a:pos x="T0" y="T1"/>
                </a:cxn>
                <a:cxn ang="0">
                  <a:pos x="T2" y="T3"/>
                </a:cxn>
                <a:cxn ang="0">
                  <a:pos x="T4" y="T5"/>
                </a:cxn>
                <a:cxn ang="0">
                  <a:pos x="T6" y="T7"/>
                </a:cxn>
                <a:cxn ang="0">
                  <a:pos x="T8" y="T9"/>
                </a:cxn>
                <a:cxn ang="0">
                  <a:pos x="T10" y="T11"/>
                </a:cxn>
                <a:cxn ang="0">
                  <a:pos x="T12" y="T13"/>
                </a:cxn>
              </a:cxnLst>
              <a:rect l="0" t="0" r="r" b="b"/>
              <a:pathLst>
                <a:path w="563" h="1302">
                  <a:moveTo>
                    <a:pt x="563" y="1302"/>
                  </a:moveTo>
                  <a:cubicBezTo>
                    <a:pt x="3" y="0"/>
                    <a:pt x="3" y="0"/>
                    <a:pt x="3" y="0"/>
                  </a:cubicBezTo>
                  <a:cubicBezTo>
                    <a:pt x="2" y="0"/>
                    <a:pt x="1" y="0"/>
                    <a:pt x="1" y="1"/>
                  </a:cubicBezTo>
                  <a:cubicBezTo>
                    <a:pt x="1" y="1"/>
                    <a:pt x="1" y="1"/>
                    <a:pt x="0" y="1"/>
                  </a:cubicBezTo>
                  <a:cubicBezTo>
                    <a:pt x="560" y="1302"/>
                    <a:pt x="560" y="1302"/>
                    <a:pt x="560" y="1302"/>
                  </a:cubicBezTo>
                  <a:cubicBezTo>
                    <a:pt x="560" y="1302"/>
                    <a:pt x="560" y="1302"/>
                    <a:pt x="560" y="1302"/>
                  </a:cubicBezTo>
                  <a:cubicBezTo>
                    <a:pt x="561" y="1302"/>
                    <a:pt x="562" y="1302"/>
                    <a:pt x="563" y="130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0" name="Freeform 216"/>
            <p:cNvSpPr/>
            <p:nvPr/>
          </p:nvSpPr>
          <p:spPr bwMode="auto">
            <a:xfrm>
              <a:off x="17781588" y="950912"/>
              <a:ext cx="620713" cy="2274888"/>
            </a:xfrm>
            <a:custGeom>
              <a:avLst/>
              <a:gdLst>
                <a:gd name="T0" fmla="*/ 100 w 232"/>
                <a:gd name="T1" fmla="*/ 840 h 851"/>
                <a:gd name="T2" fmla="*/ 101 w 232"/>
                <a:gd name="T3" fmla="*/ 851 h 851"/>
                <a:gd name="T4" fmla="*/ 104 w 232"/>
                <a:gd name="T5" fmla="*/ 851 h 851"/>
                <a:gd name="T6" fmla="*/ 101 w 232"/>
                <a:gd name="T7" fmla="*/ 832 h 851"/>
                <a:gd name="T8" fmla="*/ 232 w 232"/>
                <a:gd name="T9" fmla="*/ 0 h 851"/>
                <a:gd name="T10" fmla="*/ 229 w 232"/>
                <a:gd name="T11" fmla="*/ 0 h 851"/>
                <a:gd name="T12" fmla="*/ 100 w 232"/>
                <a:gd name="T13" fmla="*/ 824 h 851"/>
                <a:gd name="T14" fmla="*/ 2 w 232"/>
                <a:gd name="T15" fmla="*/ 1 h 851"/>
                <a:gd name="T16" fmla="*/ 0 w 232"/>
                <a:gd name="T17" fmla="*/ 1 h 851"/>
                <a:gd name="T18" fmla="*/ 99 w 232"/>
                <a:gd name="T19" fmla="*/ 832 h 851"/>
                <a:gd name="T20" fmla="*/ 96 w 232"/>
                <a:gd name="T21" fmla="*/ 851 h 851"/>
                <a:gd name="T22" fmla="*/ 99 w 232"/>
                <a:gd name="T23" fmla="*/ 851 h 851"/>
                <a:gd name="T24" fmla="*/ 100 w 232"/>
                <a:gd name="T25" fmla="*/ 840 h 8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2" h="851">
                  <a:moveTo>
                    <a:pt x="100" y="840"/>
                  </a:moveTo>
                  <a:cubicBezTo>
                    <a:pt x="101" y="851"/>
                    <a:pt x="101" y="851"/>
                    <a:pt x="101" y="851"/>
                  </a:cubicBezTo>
                  <a:cubicBezTo>
                    <a:pt x="102" y="851"/>
                    <a:pt x="103" y="851"/>
                    <a:pt x="104" y="851"/>
                  </a:cubicBezTo>
                  <a:cubicBezTo>
                    <a:pt x="101" y="832"/>
                    <a:pt x="101" y="832"/>
                    <a:pt x="101" y="832"/>
                  </a:cubicBezTo>
                  <a:cubicBezTo>
                    <a:pt x="232" y="0"/>
                    <a:pt x="232" y="0"/>
                    <a:pt x="232" y="0"/>
                  </a:cubicBezTo>
                  <a:cubicBezTo>
                    <a:pt x="231" y="0"/>
                    <a:pt x="230" y="0"/>
                    <a:pt x="229" y="0"/>
                  </a:cubicBezTo>
                  <a:cubicBezTo>
                    <a:pt x="100" y="824"/>
                    <a:pt x="100" y="824"/>
                    <a:pt x="100" y="824"/>
                  </a:cubicBezTo>
                  <a:cubicBezTo>
                    <a:pt x="2" y="1"/>
                    <a:pt x="2" y="1"/>
                    <a:pt x="2" y="1"/>
                  </a:cubicBezTo>
                  <a:cubicBezTo>
                    <a:pt x="1" y="1"/>
                    <a:pt x="1" y="1"/>
                    <a:pt x="0" y="1"/>
                  </a:cubicBezTo>
                  <a:cubicBezTo>
                    <a:pt x="99" y="832"/>
                    <a:pt x="99" y="832"/>
                    <a:pt x="99" y="832"/>
                  </a:cubicBezTo>
                  <a:cubicBezTo>
                    <a:pt x="96" y="851"/>
                    <a:pt x="96" y="851"/>
                    <a:pt x="96" y="851"/>
                  </a:cubicBezTo>
                  <a:cubicBezTo>
                    <a:pt x="97" y="851"/>
                    <a:pt x="98" y="851"/>
                    <a:pt x="99" y="851"/>
                  </a:cubicBezTo>
                  <a:lnTo>
                    <a:pt x="100" y="84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1" name="Freeform 217"/>
            <p:cNvSpPr/>
            <p:nvPr/>
          </p:nvSpPr>
          <p:spPr bwMode="auto">
            <a:xfrm>
              <a:off x="17987963" y="3225800"/>
              <a:ext cx="120650" cy="117475"/>
            </a:xfrm>
            <a:custGeom>
              <a:avLst/>
              <a:gdLst>
                <a:gd name="T0" fmla="*/ 3 w 45"/>
                <a:gd name="T1" fmla="*/ 28 h 44"/>
                <a:gd name="T2" fmla="*/ 29 w 45"/>
                <a:gd name="T3" fmla="*/ 40 h 44"/>
                <a:gd name="T4" fmla="*/ 41 w 45"/>
                <a:gd name="T5" fmla="*/ 12 h 44"/>
                <a:gd name="T6" fmla="*/ 27 w 45"/>
                <a:gd name="T7" fmla="*/ 0 h 44"/>
                <a:gd name="T8" fmla="*/ 24 w 45"/>
                <a:gd name="T9" fmla="*/ 0 h 44"/>
                <a:gd name="T10" fmla="*/ 22 w 45"/>
                <a:gd name="T11" fmla="*/ 0 h 44"/>
                <a:gd name="T12" fmla="*/ 19 w 45"/>
                <a:gd name="T13" fmla="*/ 0 h 44"/>
                <a:gd name="T14" fmla="*/ 17 w 45"/>
                <a:gd name="T15" fmla="*/ 1 h 44"/>
                <a:gd name="T16" fmla="*/ 14 w 45"/>
                <a:gd name="T17" fmla="*/ 1 h 44"/>
                <a:gd name="T18" fmla="*/ 14 w 45"/>
                <a:gd name="T19" fmla="*/ 1 h 44"/>
                <a:gd name="T20" fmla="*/ 7 w 45"/>
                <a:gd name="T21" fmla="*/ 7 h 44"/>
                <a:gd name="T22" fmla="*/ 5 w 45"/>
                <a:gd name="T23" fmla="*/ 8 h 44"/>
                <a:gd name="T24" fmla="*/ 3 w 45"/>
                <a:gd name="T25" fmla="*/ 28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5" h="44">
                  <a:moveTo>
                    <a:pt x="3" y="28"/>
                  </a:moveTo>
                  <a:cubicBezTo>
                    <a:pt x="7" y="39"/>
                    <a:pt x="19" y="44"/>
                    <a:pt x="29" y="40"/>
                  </a:cubicBezTo>
                  <a:cubicBezTo>
                    <a:pt x="40" y="35"/>
                    <a:pt x="45" y="23"/>
                    <a:pt x="41" y="12"/>
                  </a:cubicBezTo>
                  <a:cubicBezTo>
                    <a:pt x="38" y="6"/>
                    <a:pt x="33" y="2"/>
                    <a:pt x="27" y="0"/>
                  </a:cubicBezTo>
                  <a:cubicBezTo>
                    <a:pt x="26" y="0"/>
                    <a:pt x="25" y="0"/>
                    <a:pt x="24" y="0"/>
                  </a:cubicBezTo>
                  <a:cubicBezTo>
                    <a:pt x="23" y="0"/>
                    <a:pt x="23" y="0"/>
                    <a:pt x="22" y="0"/>
                  </a:cubicBezTo>
                  <a:cubicBezTo>
                    <a:pt x="21" y="0"/>
                    <a:pt x="20" y="0"/>
                    <a:pt x="19" y="0"/>
                  </a:cubicBezTo>
                  <a:cubicBezTo>
                    <a:pt x="18" y="0"/>
                    <a:pt x="18" y="0"/>
                    <a:pt x="17" y="1"/>
                  </a:cubicBezTo>
                  <a:cubicBezTo>
                    <a:pt x="16" y="1"/>
                    <a:pt x="15" y="1"/>
                    <a:pt x="14" y="1"/>
                  </a:cubicBezTo>
                  <a:cubicBezTo>
                    <a:pt x="14" y="1"/>
                    <a:pt x="14" y="1"/>
                    <a:pt x="14" y="1"/>
                  </a:cubicBezTo>
                  <a:cubicBezTo>
                    <a:pt x="11" y="2"/>
                    <a:pt x="9" y="4"/>
                    <a:pt x="7" y="7"/>
                  </a:cubicBezTo>
                  <a:cubicBezTo>
                    <a:pt x="6" y="7"/>
                    <a:pt x="6" y="8"/>
                    <a:pt x="5" y="8"/>
                  </a:cubicBezTo>
                  <a:cubicBezTo>
                    <a:pt x="1" y="14"/>
                    <a:pt x="0" y="21"/>
                    <a:pt x="3"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2" name="Freeform 218"/>
            <p:cNvSpPr/>
            <p:nvPr/>
          </p:nvSpPr>
          <p:spPr bwMode="auto">
            <a:xfrm>
              <a:off x="15513050" y="742950"/>
              <a:ext cx="120650" cy="125413"/>
            </a:xfrm>
            <a:custGeom>
              <a:avLst/>
              <a:gdLst>
                <a:gd name="T0" fmla="*/ 4 w 45"/>
                <a:gd name="T1" fmla="*/ 32 h 47"/>
                <a:gd name="T2" fmla="*/ 30 w 45"/>
                <a:gd name="T3" fmla="*/ 43 h 47"/>
                <a:gd name="T4" fmla="*/ 36 w 45"/>
                <a:gd name="T5" fmla="*/ 39 h 47"/>
                <a:gd name="T6" fmla="*/ 38 w 45"/>
                <a:gd name="T7" fmla="*/ 37 h 47"/>
                <a:gd name="T8" fmla="*/ 42 w 45"/>
                <a:gd name="T9" fmla="*/ 16 h 47"/>
                <a:gd name="T10" fmla="*/ 16 w 45"/>
                <a:gd name="T11" fmla="*/ 5 h 47"/>
                <a:gd name="T12" fmla="*/ 4 w 45"/>
                <a:gd name="T13" fmla="*/ 32 h 47"/>
              </a:gdLst>
              <a:ahLst/>
              <a:cxnLst>
                <a:cxn ang="0">
                  <a:pos x="T0" y="T1"/>
                </a:cxn>
                <a:cxn ang="0">
                  <a:pos x="T2" y="T3"/>
                </a:cxn>
                <a:cxn ang="0">
                  <a:pos x="T4" y="T5"/>
                </a:cxn>
                <a:cxn ang="0">
                  <a:pos x="T6" y="T7"/>
                </a:cxn>
                <a:cxn ang="0">
                  <a:pos x="T8" y="T9"/>
                </a:cxn>
                <a:cxn ang="0">
                  <a:pos x="T10" y="T11"/>
                </a:cxn>
                <a:cxn ang="0">
                  <a:pos x="T12" y="T13"/>
                </a:cxn>
              </a:cxnLst>
              <a:rect l="0" t="0" r="r" b="b"/>
              <a:pathLst>
                <a:path w="45" h="47">
                  <a:moveTo>
                    <a:pt x="4" y="32"/>
                  </a:moveTo>
                  <a:cubicBezTo>
                    <a:pt x="8" y="42"/>
                    <a:pt x="20" y="47"/>
                    <a:pt x="30" y="43"/>
                  </a:cubicBezTo>
                  <a:cubicBezTo>
                    <a:pt x="33" y="42"/>
                    <a:pt x="35" y="41"/>
                    <a:pt x="36" y="39"/>
                  </a:cubicBezTo>
                  <a:cubicBezTo>
                    <a:pt x="37" y="39"/>
                    <a:pt x="38" y="38"/>
                    <a:pt x="38" y="37"/>
                  </a:cubicBezTo>
                  <a:cubicBezTo>
                    <a:pt x="43" y="32"/>
                    <a:pt x="45" y="23"/>
                    <a:pt x="42" y="16"/>
                  </a:cubicBezTo>
                  <a:cubicBezTo>
                    <a:pt x="38" y="5"/>
                    <a:pt x="26" y="0"/>
                    <a:pt x="16" y="5"/>
                  </a:cubicBezTo>
                  <a:cubicBezTo>
                    <a:pt x="5" y="9"/>
                    <a:pt x="0" y="21"/>
                    <a:pt x="4" y="3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3" name="Freeform 219"/>
            <p:cNvSpPr/>
            <p:nvPr/>
          </p:nvSpPr>
          <p:spPr bwMode="auto">
            <a:xfrm>
              <a:off x="16444913" y="-365126"/>
              <a:ext cx="123825" cy="125413"/>
            </a:xfrm>
            <a:custGeom>
              <a:avLst/>
              <a:gdLst>
                <a:gd name="T0" fmla="*/ 33 w 46"/>
                <a:gd name="T1" fmla="*/ 42 h 47"/>
                <a:gd name="T2" fmla="*/ 43 w 46"/>
                <a:gd name="T3" fmla="*/ 16 h 47"/>
                <a:gd name="T4" fmla="*/ 16 w 46"/>
                <a:gd name="T5" fmla="*/ 4 h 47"/>
                <a:gd name="T6" fmla="*/ 4 w 46"/>
                <a:gd name="T7" fmla="*/ 31 h 47"/>
                <a:gd name="T8" fmla="*/ 30 w 46"/>
                <a:gd name="T9" fmla="*/ 43 h 47"/>
                <a:gd name="T10" fmla="*/ 31 w 46"/>
                <a:gd name="T11" fmla="*/ 43 h 47"/>
                <a:gd name="T12" fmla="*/ 33 w 46"/>
                <a:gd name="T13" fmla="*/ 42 h 47"/>
              </a:gdLst>
              <a:ahLst/>
              <a:cxnLst>
                <a:cxn ang="0">
                  <a:pos x="T0" y="T1"/>
                </a:cxn>
                <a:cxn ang="0">
                  <a:pos x="T2" y="T3"/>
                </a:cxn>
                <a:cxn ang="0">
                  <a:pos x="T4" y="T5"/>
                </a:cxn>
                <a:cxn ang="0">
                  <a:pos x="T6" y="T7"/>
                </a:cxn>
                <a:cxn ang="0">
                  <a:pos x="T8" y="T9"/>
                </a:cxn>
                <a:cxn ang="0">
                  <a:pos x="T10" y="T11"/>
                </a:cxn>
                <a:cxn ang="0">
                  <a:pos x="T12" y="T13"/>
                </a:cxn>
              </a:cxnLst>
              <a:rect l="0" t="0" r="r" b="b"/>
              <a:pathLst>
                <a:path w="46" h="47">
                  <a:moveTo>
                    <a:pt x="33" y="42"/>
                  </a:moveTo>
                  <a:cubicBezTo>
                    <a:pt x="42" y="37"/>
                    <a:pt x="46" y="25"/>
                    <a:pt x="43" y="16"/>
                  </a:cubicBezTo>
                  <a:cubicBezTo>
                    <a:pt x="39" y="5"/>
                    <a:pt x="27" y="0"/>
                    <a:pt x="16" y="4"/>
                  </a:cubicBezTo>
                  <a:cubicBezTo>
                    <a:pt x="6" y="9"/>
                    <a:pt x="0" y="21"/>
                    <a:pt x="4" y="31"/>
                  </a:cubicBezTo>
                  <a:cubicBezTo>
                    <a:pt x="8" y="42"/>
                    <a:pt x="20" y="47"/>
                    <a:pt x="30" y="43"/>
                  </a:cubicBezTo>
                  <a:cubicBezTo>
                    <a:pt x="31" y="43"/>
                    <a:pt x="31" y="43"/>
                    <a:pt x="31" y="43"/>
                  </a:cubicBezTo>
                  <a:cubicBezTo>
                    <a:pt x="31" y="42"/>
                    <a:pt x="32" y="42"/>
                    <a:pt x="33" y="4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4" name="Freeform 220"/>
            <p:cNvSpPr/>
            <p:nvPr/>
          </p:nvSpPr>
          <p:spPr bwMode="auto">
            <a:xfrm>
              <a:off x="17714913" y="835025"/>
              <a:ext cx="125413" cy="120650"/>
            </a:xfrm>
            <a:custGeom>
              <a:avLst/>
              <a:gdLst>
                <a:gd name="T0" fmla="*/ 27 w 47"/>
                <a:gd name="T1" fmla="*/ 44 h 45"/>
                <a:gd name="T2" fmla="*/ 31 w 47"/>
                <a:gd name="T3" fmla="*/ 43 h 45"/>
                <a:gd name="T4" fmla="*/ 43 w 47"/>
                <a:gd name="T5" fmla="*/ 16 h 45"/>
                <a:gd name="T6" fmla="*/ 16 w 47"/>
                <a:gd name="T7" fmla="*/ 5 h 45"/>
                <a:gd name="T8" fmla="*/ 4 w 47"/>
                <a:gd name="T9" fmla="*/ 32 h 45"/>
                <a:gd name="T10" fmla="*/ 25 w 47"/>
                <a:gd name="T11" fmla="*/ 44 h 45"/>
                <a:gd name="T12" fmla="*/ 27 w 47"/>
                <a:gd name="T13" fmla="*/ 44 h 45"/>
              </a:gdLst>
              <a:ahLst/>
              <a:cxnLst>
                <a:cxn ang="0">
                  <a:pos x="T0" y="T1"/>
                </a:cxn>
                <a:cxn ang="0">
                  <a:pos x="T2" y="T3"/>
                </a:cxn>
                <a:cxn ang="0">
                  <a:pos x="T4" y="T5"/>
                </a:cxn>
                <a:cxn ang="0">
                  <a:pos x="T6" y="T7"/>
                </a:cxn>
                <a:cxn ang="0">
                  <a:pos x="T8" y="T9"/>
                </a:cxn>
                <a:cxn ang="0">
                  <a:pos x="T10" y="T11"/>
                </a:cxn>
                <a:cxn ang="0">
                  <a:pos x="T12" y="T13"/>
                </a:cxn>
              </a:cxnLst>
              <a:rect l="0" t="0" r="r" b="b"/>
              <a:pathLst>
                <a:path w="47" h="45">
                  <a:moveTo>
                    <a:pt x="27" y="44"/>
                  </a:moveTo>
                  <a:cubicBezTo>
                    <a:pt x="28" y="44"/>
                    <a:pt x="30" y="43"/>
                    <a:pt x="31" y="43"/>
                  </a:cubicBezTo>
                  <a:cubicBezTo>
                    <a:pt x="41" y="39"/>
                    <a:pt x="47" y="26"/>
                    <a:pt x="43" y="16"/>
                  </a:cubicBezTo>
                  <a:cubicBezTo>
                    <a:pt x="39" y="5"/>
                    <a:pt x="27" y="0"/>
                    <a:pt x="16" y="5"/>
                  </a:cubicBezTo>
                  <a:cubicBezTo>
                    <a:pt x="6" y="9"/>
                    <a:pt x="0" y="21"/>
                    <a:pt x="4" y="32"/>
                  </a:cubicBezTo>
                  <a:cubicBezTo>
                    <a:pt x="8" y="40"/>
                    <a:pt x="16" y="45"/>
                    <a:pt x="25" y="44"/>
                  </a:cubicBezTo>
                  <a:cubicBezTo>
                    <a:pt x="26" y="44"/>
                    <a:pt x="26" y="44"/>
                    <a:pt x="27" y="4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75" name="Freeform 221"/>
            <p:cNvSpPr/>
            <p:nvPr/>
          </p:nvSpPr>
          <p:spPr bwMode="auto">
            <a:xfrm>
              <a:off x="18330863" y="833437"/>
              <a:ext cx="125413" cy="120650"/>
            </a:xfrm>
            <a:custGeom>
              <a:avLst/>
              <a:gdLst>
                <a:gd name="T0" fmla="*/ 31 w 47"/>
                <a:gd name="T1" fmla="*/ 43 h 45"/>
                <a:gd name="T2" fmla="*/ 43 w 47"/>
                <a:gd name="T3" fmla="*/ 16 h 45"/>
                <a:gd name="T4" fmla="*/ 16 w 47"/>
                <a:gd name="T5" fmla="*/ 4 h 45"/>
                <a:gd name="T6" fmla="*/ 4 w 47"/>
                <a:gd name="T7" fmla="*/ 32 h 45"/>
                <a:gd name="T8" fmla="*/ 24 w 47"/>
                <a:gd name="T9" fmla="*/ 44 h 45"/>
                <a:gd name="T10" fmla="*/ 27 w 47"/>
                <a:gd name="T11" fmla="*/ 44 h 45"/>
                <a:gd name="T12" fmla="*/ 31 w 47"/>
                <a:gd name="T13" fmla="*/ 43 h 45"/>
              </a:gdLst>
              <a:ahLst/>
              <a:cxnLst>
                <a:cxn ang="0">
                  <a:pos x="T0" y="T1"/>
                </a:cxn>
                <a:cxn ang="0">
                  <a:pos x="T2" y="T3"/>
                </a:cxn>
                <a:cxn ang="0">
                  <a:pos x="T4" y="T5"/>
                </a:cxn>
                <a:cxn ang="0">
                  <a:pos x="T6" y="T7"/>
                </a:cxn>
                <a:cxn ang="0">
                  <a:pos x="T8" y="T9"/>
                </a:cxn>
                <a:cxn ang="0">
                  <a:pos x="T10" y="T11"/>
                </a:cxn>
                <a:cxn ang="0">
                  <a:pos x="T12" y="T13"/>
                </a:cxn>
              </a:cxnLst>
              <a:rect l="0" t="0" r="r" b="b"/>
              <a:pathLst>
                <a:path w="47" h="45">
                  <a:moveTo>
                    <a:pt x="31" y="43"/>
                  </a:moveTo>
                  <a:cubicBezTo>
                    <a:pt x="41" y="38"/>
                    <a:pt x="47" y="26"/>
                    <a:pt x="43" y="16"/>
                  </a:cubicBezTo>
                  <a:cubicBezTo>
                    <a:pt x="38" y="5"/>
                    <a:pt x="27" y="0"/>
                    <a:pt x="16" y="4"/>
                  </a:cubicBezTo>
                  <a:cubicBezTo>
                    <a:pt x="5" y="9"/>
                    <a:pt x="0" y="21"/>
                    <a:pt x="4" y="32"/>
                  </a:cubicBezTo>
                  <a:cubicBezTo>
                    <a:pt x="7" y="40"/>
                    <a:pt x="16" y="45"/>
                    <a:pt x="24" y="44"/>
                  </a:cubicBezTo>
                  <a:cubicBezTo>
                    <a:pt x="25" y="44"/>
                    <a:pt x="26" y="44"/>
                    <a:pt x="27" y="44"/>
                  </a:cubicBezTo>
                  <a:cubicBezTo>
                    <a:pt x="28" y="44"/>
                    <a:pt x="29" y="43"/>
                    <a:pt x="31" y="4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76" name="组合 75"/>
          <p:cNvGrpSpPr/>
          <p:nvPr userDrawn="1"/>
        </p:nvGrpSpPr>
        <p:grpSpPr>
          <a:xfrm>
            <a:off x="3036202" y="533011"/>
            <a:ext cx="6119596" cy="6201554"/>
            <a:chOff x="4314825" y="1628775"/>
            <a:chExt cx="3556001" cy="3603626"/>
          </a:xfrm>
        </p:grpSpPr>
        <p:grpSp>
          <p:nvGrpSpPr>
            <p:cNvPr id="77" name="组合 76"/>
            <p:cNvGrpSpPr/>
            <p:nvPr/>
          </p:nvGrpSpPr>
          <p:grpSpPr>
            <a:xfrm>
              <a:off x="4338637" y="1651000"/>
              <a:ext cx="3514726" cy="3562351"/>
              <a:chOff x="4337050" y="1651000"/>
              <a:chExt cx="3514726" cy="3562351"/>
            </a:xfrm>
          </p:grpSpPr>
          <p:sp>
            <p:nvSpPr>
              <p:cNvPr id="138" name="Line 225"/>
              <p:cNvSpPr>
                <a:spLocks noChangeShapeType="1"/>
              </p:cNvSpPr>
              <p:nvPr/>
            </p:nvSpPr>
            <p:spPr bwMode="auto">
              <a:xfrm flipH="1">
                <a:off x="4511675" y="2112963"/>
                <a:ext cx="284163" cy="6699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39" name="Line 226"/>
              <p:cNvSpPr>
                <a:spLocks noChangeShapeType="1"/>
              </p:cNvSpPr>
              <p:nvPr/>
            </p:nvSpPr>
            <p:spPr bwMode="auto">
              <a:xfrm flipV="1">
                <a:off x="4511675" y="2620963"/>
                <a:ext cx="568325" cy="1619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0" name="Line 227"/>
              <p:cNvSpPr>
                <a:spLocks noChangeShapeType="1"/>
              </p:cNvSpPr>
              <p:nvPr/>
            </p:nvSpPr>
            <p:spPr bwMode="auto">
              <a:xfrm flipV="1">
                <a:off x="5080000" y="1855788"/>
                <a:ext cx="268288" cy="7747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1" name="Line 228"/>
              <p:cNvSpPr>
                <a:spLocks noChangeShapeType="1"/>
              </p:cNvSpPr>
              <p:nvPr/>
            </p:nvSpPr>
            <p:spPr bwMode="auto">
              <a:xfrm>
                <a:off x="4789488" y="2128838"/>
                <a:ext cx="720725" cy="31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2" name="Line 229"/>
              <p:cNvSpPr>
                <a:spLocks noChangeShapeType="1"/>
              </p:cNvSpPr>
              <p:nvPr/>
            </p:nvSpPr>
            <p:spPr bwMode="auto">
              <a:xfrm flipV="1">
                <a:off x="5510213" y="1657350"/>
                <a:ext cx="504825" cy="474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3" name="Line 230"/>
              <p:cNvSpPr>
                <a:spLocks noChangeShapeType="1"/>
              </p:cNvSpPr>
              <p:nvPr/>
            </p:nvSpPr>
            <p:spPr bwMode="auto">
              <a:xfrm>
                <a:off x="6008688" y="1657350"/>
                <a:ext cx="611188" cy="3238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4" name="Line 231"/>
              <p:cNvSpPr>
                <a:spLocks noChangeShapeType="1"/>
              </p:cNvSpPr>
              <p:nvPr/>
            </p:nvSpPr>
            <p:spPr bwMode="auto">
              <a:xfrm>
                <a:off x="6619875" y="1981200"/>
                <a:ext cx="366713" cy="3857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5" name="Line 232"/>
              <p:cNvSpPr>
                <a:spLocks noChangeShapeType="1"/>
              </p:cNvSpPr>
              <p:nvPr/>
            </p:nvSpPr>
            <p:spPr bwMode="auto">
              <a:xfrm flipV="1">
                <a:off x="6986588" y="2146300"/>
                <a:ext cx="474663" cy="220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6" name="Line 233"/>
              <p:cNvSpPr>
                <a:spLocks noChangeShapeType="1"/>
              </p:cNvSpPr>
              <p:nvPr/>
            </p:nvSpPr>
            <p:spPr bwMode="auto">
              <a:xfrm flipH="1">
                <a:off x="7335838" y="2139950"/>
                <a:ext cx="131763" cy="5238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7" name="Line 234"/>
              <p:cNvSpPr>
                <a:spLocks noChangeShapeType="1"/>
              </p:cNvSpPr>
              <p:nvPr/>
            </p:nvSpPr>
            <p:spPr bwMode="auto">
              <a:xfrm>
                <a:off x="7335838" y="2663825"/>
                <a:ext cx="515938" cy="474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8" name="Line 235"/>
              <p:cNvSpPr>
                <a:spLocks noChangeShapeType="1"/>
              </p:cNvSpPr>
              <p:nvPr/>
            </p:nvSpPr>
            <p:spPr bwMode="auto">
              <a:xfrm flipH="1">
                <a:off x="7256463" y="3138488"/>
                <a:ext cx="595313" cy="3921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49" name="Line 236"/>
              <p:cNvSpPr>
                <a:spLocks noChangeShapeType="1"/>
              </p:cNvSpPr>
              <p:nvPr/>
            </p:nvSpPr>
            <p:spPr bwMode="auto">
              <a:xfrm>
                <a:off x="7256463" y="3530600"/>
                <a:ext cx="357188" cy="4826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0" name="Line 237"/>
              <p:cNvSpPr>
                <a:spLocks noChangeShapeType="1"/>
              </p:cNvSpPr>
              <p:nvPr/>
            </p:nvSpPr>
            <p:spPr bwMode="auto">
              <a:xfrm flipH="1">
                <a:off x="7188200" y="4000500"/>
                <a:ext cx="422275" cy="2428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1" name="Line 238"/>
              <p:cNvSpPr>
                <a:spLocks noChangeShapeType="1"/>
              </p:cNvSpPr>
              <p:nvPr/>
            </p:nvSpPr>
            <p:spPr bwMode="auto">
              <a:xfrm flipH="1">
                <a:off x="7029450" y="4243388"/>
                <a:ext cx="158750" cy="5048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2" name="Line 239"/>
              <p:cNvSpPr>
                <a:spLocks noChangeShapeType="1"/>
              </p:cNvSpPr>
              <p:nvPr/>
            </p:nvSpPr>
            <p:spPr bwMode="auto">
              <a:xfrm flipH="1" flipV="1">
                <a:off x="6318250" y="4711700"/>
                <a:ext cx="711200" cy="365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3" name="Line 240"/>
              <p:cNvSpPr>
                <a:spLocks noChangeShapeType="1"/>
              </p:cNvSpPr>
              <p:nvPr/>
            </p:nvSpPr>
            <p:spPr bwMode="auto">
              <a:xfrm flipH="1">
                <a:off x="5734050" y="4708525"/>
                <a:ext cx="584200" cy="2714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4" name="Line 241"/>
              <p:cNvSpPr>
                <a:spLocks noChangeShapeType="1"/>
              </p:cNvSpPr>
              <p:nvPr/>
            </p:nvSpPr>
            <p:spPr bwMode="auto">
              <a:xfrm flipH="1" flipV="1">
                <a:off x="5400675" y="4629150"/>
                <a:ext cx="333375" cy="3508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5" name="Line 242"/>
              <p:cNvSpPr>
                <a:spLocks noChangeShapeType="1"/>
              </p:cNvSpPr>
              <p:nvPr/>
            </p:nvSpPr>
            <p:spPr bwMode="auto">
              <a:xfrm flipH="1">
                <a:off x="4795838" y="4619625"/>
                <a:ext cx="620713" cy="984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6" name="Line 243"/>
              <p:cNvSpPr>
                <a:spLocks noChangeShapeType="1"/>
              </p:cNvSpPr>
              <p:nvPr/>
            </p:nvSpPr>
            <p:spPr bwMode="auto">
              <a:xfrm flipH="1" flipV="1">
                <a:off x="4789488" y="4059238"/>
                <a:ext cx="6350" cy="6588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7" name="Line 244"/>
              <p:cNvSpPr>
                <a:spLocks noChangeShapeType="1"/>
              </p:cNvSpPr>
              <p:nvPr/>
            </p:nvSpPr>
            <p:spPr bwMode="auto">
              <a:xfrm flipH="1" flipV="1">
                <a:off x="4389438" y="3824288"/>
                <a:ext cx="400050" cy="2349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8" name="Line 245"/>
              <p:cNvSpPr>
                <a:spLocks noChangeShapeType="1"/>
              </p:cNvSpPr>
              <p:nvPr/>
            </p:nvSpPr>
            <p:spPr bwMode="auto">
              <a:xfrm flipV="1">
                <a:off x="4389438" y="3276600"/>
                <a:ext cx="293688" cy="5476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59" name="Line 246"/>
              <p:cNvSpPr>
                <a:spLocks noChangeShapeType="1"/>
              </p:cNvSpPr>
              <p:nvPr/>
            </p:nvSpPr>
            <p:spPr bwMode="auto">
              <a:xfrm flipH="1" flipV="1">
                <a:off x="4511675" y="2782888"/>
                <a:ext cx="171450" cy="4937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0" name="Line 247"/>
              <p:cNvSpPr>
                <a:spLocks noChangeShapeType="1"/>
              </p:cNvSpPr>
              <p:nvPr/>
            </p:nvSpPr>
            <p:spPr bwMode="auto">
              <a:xfrm flipH="1">
                <a:off x="4443413" y="2630488"/>
                <a:ext cx="636588" cy="6334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1" name="Line 248"/>
              <p:cNvSpPr>
                <a:spLocks noChangeShapeType="1"/>
              </p:cNvSpPr>
              <p:nvPr/>
            </p:nvSpPr>
            <p:spPr bwMode="auto">
              <a:xfrm>
                <a:off x="4443413" y="3263900"/>
                <a:ext cx="309563" cy="3921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2" name="Line 249"/>
              <p:cNvSpPr>
                <a:spLocks noChangeShapeType="1"/>
              </p:cNvSpPr>
              <p:nvPr/>
            </p:nvSpPr>
            <p:spPr bwMode="auto">
              <a:xfrm flipH="1">
                <a:off x="4489450" y="3656013"/>
                <a:ext cx="263525" cy="4460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3" name="Line 250"/>
              <p:cNvSpPr>
                <a:spLocks noChangeShapeType="1"/>
              </p:cNvSpPr>
              <p:nvPr/>
            </p:nvSpPr>
            <p:spPr bwMode="auto">
              <a:xfrm>
                <a:off x="4492625" y="4086225"/>
                <a:ext cx="627063" cy="190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4" name="Line 251"/>
              <p:cNvSpPr>
                <a:spLocks noChangeShapeType="1"/>
              </p:cNvSpPr>
              <p:nvPr/>
            </p:nvSpPr>
            <p:spPr bwMode="auto">
              <a:xfrm>
                <a:off x="5119688" y="4105275"/>
                <a:ext cx="409575" cy="7715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5" name="Line 252"/>
              <p:cNvSpPr>
                <a:spLocks noChangeShapeType="1"/>
              </p:cNvSpPr>
              <p:nvPr/>
            </p:nvSpPr>
            <p:spPr bwMode="auto">
              <a:xfrm flipV="1">
                <a:off x="5532438" y="4718050"/>
                <a:ext cx="274638" cy="1587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6" name="Line 253"/>
              <p:cNvSpPr>
                <a:spLocks noChangeShapeType="1"/>
              </p:cNvSpPr>
              <p:nvPr/>
            </p:nvSpPr>
            <p:spPr bwMode="auto">
              <a:xfrm>
                <a:off x="5803900" y="4718050"/>
                <a:ext cx="425450" cy="3175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7" name="Line 254"/>
              <p:cNvSpPr>
                <a:spLocks noChangeShapeType="1"/>
              </p:cNvSpPr>
              <p:nvPr/>
            </p:nvSpPr>
            <p:spPr bwMode="auto">
              <a:xfrm flipV="1">
                <a:off x="6226175" y="4518025"/>
                <a:ext cx="293688" cy="5143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8" name="Line 255"/>
              <p:cNvSpPr>
                <a:spLocks noChangeShapeType="1"/>
              </p:cNvSpPr>
              <p:nvPr/>
            </p:nvSpPr>
            <p:spPr bwMode="auto">
              <a:xfrm>
                <a:off x="6519863" y="4521200"/>
                <a:ext cx="577850" cy="1651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69" name="Line 256"/>
              <p:cNvSpPr>
                <a:spLocks noChangeShapeType="1"/>
              </p:cNvSpPr>
              <p:nvPr/>
            </p:nvSpPr>
            <p:spPr bwMode="auto">
              <a:xfrm flipV="1">
                <a:off x="7097713" y="4117975"/>
                <a:ext cx="204788" cy="5683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0" name="Line 257"/>
              <p:cNvSpPr>
                <a:spLocks noChangeShapeType="1"/>
              </p:cNvSpPr>
              <p:nvPr/>
            </p:nvSpPr>
            <p:spPr bwMode="auto">
              <a:xfrm flipV="1">
                <a:off x="7302500" y="3795713"/>
                <a:ext cx="357188" cy="3222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1" name="Line 258"/>
              <p:cNvSpPr>
                <a:spLocks noChangeShapeType="1"/>
              </p:cNvSpPr>
              <p:nvPr/>
            </p:nvSpPr>
            <p:spPr bwMode="auto">
              <a:xfrm flipH="1" flipV="1">
                <a:off x="7412038" y="3300413"/>
                <a:ext cx="247650" cy="4953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2" name="Line 259"/>
              <p:cNvSpPr>
                <a:spLocks noChangeShapeType="1"/>
              </p:cNvSpPr>
              <p:nvPr/>
            </p:nvSpPr>
            <p:spPr bwMode="auto">
              <a:xfrm flipV="1">
                <a:off x="7412038" y="2587625"/>
                <a:ext cx="287338" cy="7127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3" name="Line 260"/>
              <p:cNvSpPr>
                <a:spLocks noChangeShapeType="1"/>
              </p:cNvSpPr>
              <p:nvPr/>
            </p:nvSpPr>
            <p:spPr bwMode="auto">
              <a:xfrm flipH="1" flipV="1">
                <a:off x="7316788" y="2551113"/>
                <a:ext cx="382588" cy="365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4" name="Line 261"/>
              <p:cNvSpPr>
                <a:spLocks noChangeShapeType="1"/>
              </p:cNvSpPr>
              <p:nvPr/>
            </p:nvSpPr>
            <p:spPr bwMode="auto">
              <a:xfrm flipH="1" flipV="1">
                <a:off x="7259638" y="1997075"/>
                <a:ext cx="57150" cy="5540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5" name="Line 262"/>
              <p:cNvSpPr>
                <a:spLocks noChangeShapeType="1"/>
              </p:cNvSpPr>
              <p:nvPr/>
            </p:nvSpPr>
            <p:spPr bwMode="auto">
              <a:xfrm flipH="1">
                <a:off x="6623050" y="1997075"/>
                <a:ext cx="636588" cy="1555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6" name="Line 263"/>
              <p:cNvSpPr>
                <a:spLocks noChangeShapeType="1"/>
              </p:cNvSpPr>
              <p:nvPr/>
            </p:nvSpPr>
            <p:spPr bwMode="auto">
              <a:xfrm flipH="1" flipV="1">
                <a:off x="6365875" y="1668463"/>
                <a:ext cx="266700" cy="4873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7" name="Line 264"/>
              <p:cNvSpPr>
                <a:spLocks noChangeShapeType="1"/>
              </p:cNvSpPr>
              <p:nvPr/>
            </p:nvSpPr>
            <p:spPr bwMode="auto">
              <a:xfrm flipH="1">
                <a:off x="5908675" y="1668463"/>
                <a:ext cx="457200" cy="2825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8" name="Line 265"/>
              <p:cNvSpPr>
                <a:spLocks noChangeShapeType="1"/>
              </p:cNvSpPr>
              <p:nvPr/>
            </p:nvSpPr>
            <p:spPr bwMode="auto">
              <a:xfrm flipH="1" flipV="1">
                <a:off x="5348288" y="1855788"/>
                <a:ext cx="560388" cy="952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79" name="Line 266"/>
              <p:cNvSpPr>
                <a:spLocks noChangeShapeType="1"/>
              </p:cNvSpPr>
              <p:nvPr/>
            </p:nvSpPr>
            <p:spPr bwMode="auto">
              <a:xfrm flipV="1">
                <a:off x="4832350" y="2125663"/>
                <a:ext cx="409575" cy="3175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0" name="Line 267"/>
              <p:cNvSpPr>
                <a:spLocks noChangeShapeType="1"/>
              </p:cNvSpPr>
              <p:nvPr/>
            </p:nvSpPr>
            <p:spPr bwMode="auto">
              <a:xfrm flipH="1" flipV="1">
                <a:off x="4789488" y="2128838"/>
                <a:ext cx="42863" cy="3143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1" name="Line 268"/>
              <p:cNvSpPr>
                <a:spLocks noChangeShapeType="1"/>
              </p:cNvSpPr>
              <p:nvPr/>
            </p:nvSpPr>
            <p:spPr bwMode="auto">
              <a:xfrm flipV="1">
                <a:off x="5348288" y="1651000"/>
                <a:ext cx="263525" cy="2047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2" name="Line 269"/>
              <p:cNvSpPr>
                <a:spLocks noChangeShapeType="1"/>
              </p:cNvSpPr>
              <p:nvPr/>
            </p:nvSpPr>
            <p:spPr bwMode="auto">
              <a:xfrm flipH="1" flipV="1">
                <a:off x="5611813" y="1651000"/>
                <a:ext cx="182563" cy="4000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3" name="Line 270"/>
              <p:cNvSpPr>
                <a:spLocks noChangeShapeType="1"/>
              </p:cNvSpPr>
              <p:nvPr/>
            </p:nvSpPr>
            <p:spPr bwMode="auto">
              <a:xfrm flipH="1">
                <a:off x="4511675" y="2443163"/>
                <a:ext cx="320675" cy="3397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4" name="Line 271"/>
              <p:cNvSpPr>
                <a:spLocks noChangeShapeType="1"/>
              </p:cNvSpPr>
              <p:nvPr/>
            </p:nvSpPr>
            <p:spPr bwMode="auto">
              <a:xfrm flipH="1" flipV="1">
                <a:off x="4337050" y="3052763"/>
                <a:ext cx="274638" cy="333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5" name="Line 272"/>
              <p:cNvSpPr>
                <a:spLocks noChangeShapeType="1"/>
              </p:cNvSpPr>
              <p:nvPr/>
            </p:nvSpPr>
            <p:spPr bwMode="auto">
              <a:xfrm>
                <a:off x="4337050" y="3052763"/>
                <a:ext cx="106363" cy="2111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6" name="Line 273"/>
              <p:cNvSpPr>
                <a:spLocks noChangeShapeType="1"/>
              </p:cNvSpPr>
              <p:nvPr/>
            </p:nvSpPr>
            <p:spPr bwMode="auto">
              <a:xfrm>
                <a:off x="4489450" y="4102100"/>
                <a:ext cx="323850" cy="6238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7" name="Line 274"/>
              <p:cNvSpPr>
                <a:spLocks noChangeShapeType="1"/>
              </p:cNvSpPr>
              <p:nvPr/>
            </p:nvSpPr>
            <p:spPr bwMode="auto">
              <a:xfrm>
                <a:off x="5529263" y="4876800"/>
                <a:ext cx="204788" cy="1031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8" name="Line 275"/>
              <p:cNvSpPr>
                <a:spLocks noChangeShapeType="1"/>
              </p:cNvSpPr>
              <p:nvPr/>
            </p:nvSpPr>
            <p:spPr bwMode="auto">
              <a:xfrm flipV="1">
                <a:off x="6519863" y="4243388"/>
                <a:ext cx="668338" cy="2746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89" name="Line 276"/>
              <p:cNvSpPr>
                <a:spLocks noChangeShapeType="1"/>
              </p:cNvSpPr>
              <p:nvPr/>
            </p:nvSpPr>
            <p:spPr bwMode="auto">
              <a:xfrm flipV="1">
                <a:off x="7659688" y="3138488"/>
                <a:ext cx="192088" cy="6572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0" name="Line 277"/>
              <p:cNvSpPr>
                <a:spLocks noChangeShapeType="1"/>
              </p:cNvSpPr>
              <p:nvPr/>
            </p:nvSpPr>
            <p:spPr bwMode="auto">
              <a:xfrm>
                <a:off x="6365875" y="1668463"/>
                <a:ext cx="893763" cy="3286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1" name="Line 278"/>
              <p:cNvSpPr>
                <a:spLocks noChangeShapeType="1"/>
              </p:cNvSpPr>
              <p:nvPr/>
            </p:nvSpPr>
            <p:spPr bwMode="auto">
              <a:xfrm>
                <a:off x="6986588" y="2366963"/>
                <a:ext cx="349250" cy="2968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2" name="Line 279"/>
              <p:cNvSpPr>
                <a:spLocks noChangeShapeType="1"/>
              </p:cNvSpPr>
              <p:nvPr/>
            </p:nvSpPr>
            <p:spPr bwMode="auto">
              <a:xfrm flipV="1">
                <a:off x="5794375" y="1925638"/>
                <a:ext cx="703263" cy="1254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3" name="Line 280"/>
              <p:cNvSpPr>
                <a:spLocks noChangeShapeType="1"/>
              </p:cNvSpPr>
              <p:nvPr/>
            </p:nvSpPr>
            <p:spPr bwMode="auto">
              <a:xfrm>
                <a:off x="7699375" y="2587625"/>
                <a:ext cx="73025" cy="1984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4" name="Line 281"/>
              <p:cNvSpPr>
                <a:spLocks noChangeShapeType="1"/>
              </p:cNvSpPr>
              <p:nvPr/>
            </p:nvSpPr>
            <p:spPr bwMode="auto">
              <a:xfrm flipH="1">
                <a:off x="7296150" y="2786063"/>
                <a:ext cx="476250" cy="2079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5" name="Line 282"/>
              <p:cNvSpPr>
                <a:spLocks noChangeShapeType="1"/>
              </p:cNvSpPr>
              <p:nvPr/>
            </p:nvSpPr>
            <p:spPr bwMode="auto">
              <a:xfrm>
                <a:off x="7296150" y="2994025"/>
                <a:ext cx="115888" cy="3063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6" name="Line 283"/>
              <p:cNvSpPr>
                <a:spLocks noChangeShapeType="1"/>
              </p:cNvSpPr>
              <p:nvPr/>
            </p:nvSpPr>
            <p:spPr bwMode="auto">
              <a:xfrm>
                <a:off x="5734050" y="4965700"/>
                <a:ext cx="492125" cy="2476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197" name="Line 284"/>
              <p:cNvSpPr>
                <a:spLocks noChangeShapeType="1"/>
              </p:cNvSpPr>
              <p:nvPr/>
            </p:nvSpPr>
            <p:spPr bwMode="auto">
              <a:xfrm flipV="1">
                <a:off x="6226175" y="4729163"/>
                <a:ext cx="406400" cy="4841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grpSp>
        <p:grpSp>
          <p:nvGrpSpPr>
            <p:cNvPr id="78" name="组合 77"/>
            <p:cNvGrpSpPr/>
            <p:nvPr/>
          </p:nvGrpSpPr>
          <p:grpSpPr>
            <a:xfrm>
              <a:off x="4314825" y="1628775"/>
              <a:ext cx="3556001" cy="3603626"/>
              <a:chOff x="4314825" y="1628775"/>
              <a:chExt cx="3556001" cy="3603626"/>
            </a:xfrm>
            <a:solidFill>
              <a:srgbClr val="161714">
                <a:alpha val="81000"/>
              </a:srgbClr>
            </a:solidFill>
          </p:grpSpPr>
          <p:sp>
            <p:nvSpPr>
              <p:cNvPr id="79" name="Freeform 288"/>
              <p:cNvSpPr/>
              <p:nvPr/>
            </p:nvSpPr>
            <p:spPr bwMode="auto">
              <a:xfrm>
                <a:off x="5711825" y="1895475"/>
                <a:ext cx="49213" cy="52388"/>
              </a:xfrm>
              <a:custGeom>
                <a:avLst/>
                <a:gdLst>
                  <a:gd name="T0" fmla="*/ 14 w 15"/>
                  <a:gd name="T1" fmla="*/ 9 h 16"/>
                  <a:gd name="T2" fmla="*/ 6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6" y="15"/>
                    </a:cubicBezTo>
                    <a:cubicBezTo>
                      <a:pt x="2"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0" name="Freeform 289"/>
              <p:cNvSpPr/>
              <p:nvPr/>
            </p:nvSpPr>
            <p:spPr bwMode="auto">
              <a:xfrm>
                <a:off x="5480050" y="2109788"/>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1" name="Freeform 290"/>
              <p:cNvSpPr/>
              <p:nvPr/>
            </p:nvSpPr>
            <p:spPr bwMode="auto">
              <a:xfrm>
                <a:off x="4810125" y="2409825"/>
                <a:ext cx="49213" cy="49213"/>
              </a:xfrm>
              <a:custGeom>
                <a:avLst/>
                <a:gdLst>
                  <a:gd name="T0" fmla="*/ 14 w 15"/>
                  <a:gd name="T1" fmla="*/ 8 h 15"/>
                  <a:gd name="T2" fmla="*/ 6 w 15"/>
                  <a:gd name="T3" fmla="*/ 15 h 15"/>
                  <a:gd name="T4" fmla="*/ 0 w 15"/>
                  <a:gd name="T5" fmla="*/ 7 h 15"/>
                  <a:gd name="T6" fmla="*/ 8 w 15"/>
                  <a:gd name="T7" fmla="*/ 1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3" y="14"/>
                      <a:pt x="0" y="11"/>
                      <a:pt x="0" y="7"/>
                    </a:cubicBezTo>
                    <a:cubicBezTo>
                      <a:pt x="1" y="3"/>
                      <a:pt x="4" y="0"/>
                      <a:pt x="8" y="1"/>
                    </a:cubicBezTo>
                    <a:cubicBezTo>
                      <a:pt x="12" y="1"/>
                      <a:pt x="15" y="5"/>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2" name="Freeform 291"/>
              <p:cNvSpPr/>
              <p:nvPr/>
            </p:nvSpPr>
            <p:spPr bwMode="auto">
              <a:xfrm>
                <a:off x="5051425" y="2605088"/>
                <a:ext cx="52388" cy="49213"/>
              </a:xfrm>
              <a:custGeom>
                <a:avLst/>
                <a:gdLst>
                  <a:gd name="T0" fmla="*/ 15 w 16"/>
                  <a:gd name="T1" fmla="*/ 8 h 15"/>
                  <a:gd name="T2" fmla="*/ 7 w 16"/>
                  <a:gd name="T3" fmla="*/ 14 h 15"/>
                  <a:gd name="T4" fmla="*/ 1 w 16"/>
                  <a:gd name="T5" fmla="*/ 6 h 15"/>
                  <a:gd name="T6" fmla="*/ 9 w 16"/>
                  <a:gd name="T7" fmla="*/ 0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4"/>
                    </a:cubicBezTo>
                    <a:cubicBezTo>
                      <a:pt x="3" y="14"/>
                      <a:pt x="0" y="10"/>
                      <a:pt x="1" y="6"/>
                    </a:cubicBezTo>
                    <a:cubicBezTo>
                      <a:pt x="1" y="2"/>
                      <a:pt x="5" y="0"/>
                      <a:pt x="9" y="0"/>
                    </a:cubicBezTo>
                    <a:cubicBezTo>
                      <a:pt x="13" y="1"/>
                      <a:pt x="16"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3" name="Freeform 292"/>
              <p:cNvSpPr/>
              <p:nvPr/>
            </p:nvSpPr>
            <p:spPr bwMode="auto">
              <a:xfrm>
                <a:off x="4595813" y="3065463"/>
                <a:ext cx="49213" cy="50800"/>
              </a:xfrm>
              <a:custGeom>
                <a:avLst/>
                <a:gdLst>
                  <a:gd name="T0" fmla="*/ 14 w 15"/>
                  <a:gd name="T1" fmla="*/ 8 h 15"/>
                  <a:gd name="T2" fmla="*/ 6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3" y="14"/>
                      <a:pt x="0" y="11"/>
                      <a:pt x="0" y="7"/>
                    </a:cubicBezTo>
                    <a:cubicBezTo>
                      <a:pt x="1" y="3"/>
                      <a:pt x="4" y="0"/>
                      <a:pt x="8" y="0"/>
                    </a:cubicBezTo>
                    <a:cubicBezTo>
                      <a:pt x="12" y="1"/>
                      <a:pt x="15" y="5"/>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4" name="Freeform 293"/>
              <p:cNvSpPr/>
              <p:nvPr/>
            </p:nvSpPr>
            <p:spPr bwMode="auto">
              <a:xfrm>
                <a:off x="4416425" y="3236913"/>
                <a:ext cx="50800" cy="53975"/>
              </a:xfrm>
              <a:custGeom>
                <a:avLst/>
                <a:gdLst>
                  <a:gd name="T0" fmla="*/ 15 w 15"/>
                  <a:gd name="T1" fmla="*/ 9 h 16"/>
                  <a:gd name="T2" fmla="*/ 7 w 15"/>
                  <a:gd name="T3" fmla="*/ 15 h 16"/>
                  <a:gd name="T4" fmla="*/ 1 w 15"/>
                  <a:gd name="T5" fmla="*/ 7 h 16"/>
                  <a:gd name="T6" fmla="*/ 9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5" name="Freeform 294"/>
              <p:cNvSpPr/>
              <p:nvPr/>
            </p:nvSpPr>
            <p:spPr bwMode="auto">
              <a:xfrm>
                <a:off x="4660900" y="3254375"/>
                <a:ext cx="50800"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6" name="Freeform 295"/>
              <p:cNvSpPr/>
              <p:nvPr/>
            </p:nvSpPr>
            <p:spPr bwMode="auto">
              <a:xfrm>
                <a:off x="4565650" y="3432175"/>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7" name="Freeform 296"/>
              <p:cNvSpPr/>
              <p:nvPr/>
            </p:nvSpPr>
            <p:spPr bwMode="auto">
              <a:xfrm>
                <a:off x="4364038" y="3798888"/>
                <a:ext cx="49213" cy="49213"/>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8" name="Freeform 297"/>
              <p:cNvSpPr/>
              <p:nvPr/>
            </p:nvSpPr>
            <p:spPr bwMode="auto">
              <a:xfrm>
                <a:off x="4727575" y="3633788"/>
                <a:ext cx="49213" cy="49213"/>
              </a:xfrm>
              <a:custGeom>
                <a:avLst/>
                <a:gdLst>
                  <a:gd name="T0" fmla="*/ 15 w 15"/>
                  <a:gd name="T1" fmla="*/ 8 h 15"/>
                  <a:gd name="T2" fmla="*/ 7 w 15"/>
                  <a:gd name="T3" fmla="*/ 15 h 15"/>
                  <a:gd name="T4" fmla="*/ 0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0" y="7"/>
                    </a:cubicBezTo>
                    <a:cubicBezTo>
                      <a:pt x="1" y="3"/>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89" name="Freeform 298"/>
              <p:cNvSpPr/>
              <p:nvPr/>
            </p:nvSpPr>
            <p:spPr bwMode="auto">
              <a:xfrm>
                <a:off x="4562475" y="3913188"/>
                <a:ext cx="49213" cy="49213"/>
              </a:xfrm>
              <a:custGeom>
                <a:avLst/>
                <a:gdLst>
                  <a:gd name="T0" fmla="*/ 14 w 15"/>
                  <a:gd name="T1" fmla="*/ 8 h 15"/>
                  <a:gd name="T2" fmla="*/ 6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2" y="14"/>
                      <a:pt x="0" y="11"/>
                      <a:pt x="0" y="7"/>
                    </a:cubicBezTo>
                    <a:cubicBezTo>
                      <a:pt x="0" y="3"/>
                      <a:pt x="4" y="0"/>
                      <a:pt x="8" y="0"/>
                    </a:cubicBezTo>
                    <a:cubicBezTo>
                      <a:pt x="12" y="1"/>
                      <a:pt x="15" y="5"/>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0" name="Freeform 299"/>
              <p:cNvSpPr/>
              <p:nvPr/>
            </p:nvSpPr>
            <p:spPr bwMode="auto">
              <a:xfrm>
                <a:off x="4473575" y="4068763"/>
                <a:ext cx="49213" cy="49213"/>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0"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1" name="Freeform 300"/>
              <p:cNvSpPr/>
              <p:nvPr/>
            </p:nvSpPr>
            <p:spPr bwMode="auto">
              <a:xfrm>
                <a:off x="4767263" y="4032250"/>
                <a:ext cx="49213" cy="49213"/>
              </a:xfrm>
              <a:custGeom>
                <a:avLst/>
                <a:gdLst>
                  <a:gd name="T0" fmla="*/ 15 w 15"/>
                  <a:gd name="T1" fmla="*/ 9 h 15"/>
                  <a:gd name="T2" fmla="*/ 7 w 15"/>
                  <a:gd name="T3" fmla="*/ 15 h 15"/>
                  <a:gd name="T4" fmla="*/ 0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2" name="Freeform 301"/>
              <p:cNvSpPr/>
              <p:nvPr/>
            </p:nvSpPr>
            <p:spPr bwMode="auto">
              <a:xfrm>
                <a:off x="5091113" y="4081463"/>
                <a:ext cx="49213" cy="49213"/>
              </a:xfrm>
              <a:custGeom>
                <a:avLst/>
                <a:gdLst>
                  <a:gd name="T0" fmla="*/ 15 w 15"/>
                  <a:gd name="T1" fmla="*/ 9 h 15"/>
                  <a:gd name="T2" fmla="*/ 7 w 15"/>
                  <a:gd name="T3" fmla="*/ 15 h 15"/>
                  <a:gd name="T4" fmla="*/ 0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3" name="Freeform 302"/>
              <p:cNvSpPr/>
              <p:nvPr/>
            </p:nvSpPr>
            <p:spPr bwMode="auto">
              <a:xfrm>
                <a:off x="4776788" y="4687888"/>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4" name="Freeform 303"/>
              <p:cNvSpPr/>
              <p:nvPr/>
            </p:nvSpPr>
            <p:spPr bwMode="auto">
              <a:xfrm>
                <a:off x="5378450" y="4598988"/>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5" name="Freeform 304"/>
              <p:cNvSpPr/>
              <p:nvPr/>
            </p:nvSpPr>
            <p:spPr bwMode="auto">
              <a:xfrm>
                <a:off x="5783263" y="4699000"/>
                <a:ext cx="50800"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6" name="Freeform 305"/>
              <p:cNvSpPr/>
              <p:nvPr/>
            </p:nvSpPr>
            <p:spPr bwMode="auto">
              <a:xfrm>
                <a:off x="6203950" y="5008563"/>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7" name="Freeform 306"/>
              <p:cNvSpPr/>
              <p:nvPr/>
            </p:nvSpPr>
            <p:spPr bwMode="auto">
              <a:xfrm>
                <a:off x="6200775" y="5183188"/>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8" name="Freeform 307"/>
              <p:cNvSpPr/>
              <p:nvPr/>
            </p:nvSpPr>
            <p:spPr bwMode="auto">
              <a:xfrm>
                <a:off x="6289675" y="4687888"/>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99" name="Freeform 308"/>
              <p:cNvSpPr/>
              <p:nvPr/>
            </p:nvSpPr>
            <p:spPr bwMode="auto">
              <a:xfrm>
                <a:off x="6497638" y="4503738"/>
                <a:ext cx="49213" cy="49213"/>
              </a:xfrm>
              <a:custGeom>
                <a:avLst/>
                <a:gdLst>
                  <a:gd name="T0" fmla="*/ 15 w 15"/>
                  <a:gd name="T1" fmla="*/ 8 h 15"/>
                  <a:gd name="T2" fmla="*/ 7 w 15"/>
                  <a:gd name="T3" fmla="*/ 15 h 15"/>
                  <a:gd name="T4" fmla="*/ 0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0" y="7"/>
                    </a:cubicBezTo>
                    <a:cubicBezTo>
                      <a:pt x="1" y="3"/>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0" name="Freeform 309"/>
              <p:cNvSpPr/>
              <p:nvPr/>
            </p:nvSpPr>
            <p:spPr bwMode="auto">
              <a:xfrm>
                <a:off x="7072313" y="4659313"/>
                <a:ext cx="49213" cy="49213"/>
              </a:xfrm>
              <a:custGeom>
                <a:avLst/>
                <a:gdLst>
                  <a:gd name="T0" fmla="*/ 14 w 15"/>
                  <a:gd name="T1" fmla="*/ 8 h 15"/>
                  <a:gd name="T2" fmla="*/ 7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7" y="15"/>
                    </a:cubicBezTo>
                    <a:cubicBezTo>
                      <a:pt x="3" y="14"/>
                      <a:pt x="0" y="11"/>
                      <a:pt x="0" y="7"/>
                    </a:cubicBezTo>
                    <a:cubicBezTo>
                      <a:pt x="1"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1" name="Freeform 310"/>
              <p:cNvSpPr/>
              <p:nvPr/>
            </p:nvSpPr>
            <p:spPr bwMode="auto">
              <a:xfrm>
                <a:off x="7005638" y="4718050"/>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5"/>
                      <a:pt x="0" y="11"/>
                      <a:pt x="0" y="7"/>
                    </a:cubicBezTo>
                    <a:cubicBezTo>
                      <a:pt x="0"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2" name="Freeform 311"/>
              <p:cNvSpPr/>
              <p:nvPr/>
            </p:nvSpPr>
            <p:spPr bwMode="auto">
              <a:xfrm>
                <a:off x="7246938" y="4167188"/>
                <a:ext cx="49213" cy="52388"/>
              </a:xfrm>
              <a:custGeom>
                <a:avLst/>
                <a:gdLst>
                  <a:gd name="T0" fmla="*/ 15 w 15"/>
                  <a:gd name="T1" fmla="*/ 9 h 16"/>
                  <a:gd name="T2" fmla="*/ 7 w 15"/>
                  <a:gd name="T3" fmla="*/ 15 h 16"/>
                  <a:gd name="T4" fmla="*/ 1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1" y="7"/>
                    </a:cubicBezTo>
                    <a:cubicBezTo>
                      <a:pt x="1" y="3"/>
                      <a:pt x="5"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3" name="Freeform 312"/>
              <p:cNvSpPr/>
              <p:nvPr/>
            </p:nvSpPr>
            <p:spPr bwMode="auto">
              <a:xfrm>
                <a:off x="7583488" y="3979863"/>
                <a:ext cx="49213" cy="49213"/>
              </a:xfrm>
              <a:custGeom>
                <a:avLst/>
                <a:gdLst>
                  <a:gd name="T0" fmla="*/ 15 w 15"/>
                  <a:gd name="T1" fmla="*/ 8 h 15"/>
                  <a:gd name="T2" fmla="*/ 7 w 15"/>
                  <a:gd name="T3" fmla="*/ 14 h 15"/>
                  <a:gd name="T4" fmla="*/ 1 w 15"/>
                  <a:gd name="T5" fmla="*/ 6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1" y="6"/>
                    </a:cubicBezTo>
                    <a:cubicBezTo>
                      <a:pt x="1" y="3"/>
                      <a:pt x="5" y="0"/>
                      <a:pt x="9"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4" name="Freeform 313"/>
              <p:cNvSpPr/>
              <p:nvPr/>
            </p:nvSpPr>
            <p:spPr bwMode="auto">
              <a:xfrm>
                <a:off x="7229475" y="3517900"/>
                <a:ext cx="50800"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3"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5" name="Freeform 314"/>
              <p:cNvSpPr/>
              <p:nvPr/>
            </p:nvSpPr>
            <p:spPr bwMode="auto">
              <a:xfrm>
                <a:off x="7632700" y="3765550"/>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6" name="Freeform 315"/>
              <p:cNvSpPr/>
              <p:nvPr/>
            </p:nvSpPr>
            <p:spPr bwMode="auto">
              <a:xfrm>
                <a:off x="7385050" y="3273425"/>
                <a:ext cx="49213" cy="53975"/>
              </a:xfrm>
              <a:custGeom>
                <a:avLst/>
                <a:gdLst>
                  <a:gd name="T0" fmla="*/ 14 w 15"/>
                  <a:gd name="T1" fmla="*/ 9 h 16"/>
                  <a:gd name="T2" fmla="*/ 6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6" y="15"/>
                    </a:cubicBezTo>
                    <a:cubicBezTo>
                      <a:pt x="2"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7" name="Freeform 316"/>
              <p:cNvSpPr/>
              <p:nvPr/>
            </p:nvSpPr>
            <p:spPr bwMode="auto">
              <a:xfrm>
                <a:off x="7821613" y="3119438"/>
                <a:ext cx="49213" cy="49213"/>
              </a:xfrm>
              <a:custGeom>
                <a:avLst/>
                <a:gdLst>
                  <a:gd name="T0" fmla="*/ 15 w 15"/>
                  <a:gd name="T1" fmla="*/ 8 h 15"/>
                  <a:gd name="T2" fmla="*/ 7 w 15"/>
                  <a:gd name="T3" fmla="*/ 15 h 15"/>
                  <a:gd name="T4" fmla="*/ 1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0"/>
                      <a:pt x="1" y="7"/>
                    </a:cubicBezTo>
                    <a:cubicBezTo>
                      <a:pt x="1" y="3"/>
                      <a:pt x="5"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8" name="Freeform 317"/>
              <p:cNvSpPr/>
              <p:nvPr/>
            </p:nvSpPr>
            <p:spPr bwMode="auto">
              <a:xfrm>
                <a:off x="7272338" y="2970213"/>
                <a:ext cx="50800"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09" name="Freeform 318"/>
              <p:cNvSpPr/>
              <p:nvPr/>
            </p:nvSpPr>
            <p:spPr bwMode="auto">
              <a:xfrm>
                <a:off x="7748588" y="2762250"/>
                <a:ext cx="49213" cy="50800"/>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5"/>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0" name="Freeform 319"/>
              <p:cNvSpPr/>
              <p:nvPr/>
            </p:nvSpPr>
            <p:spPr bwMode="auto">
              <a:xfrm>
                <a:off x="7672388" y="2565400"/>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1" name="Freeform 320"/>
              <p:cNvSpPr/>
              <p:nvPr/>
            </p:nvSpPr>
            <p:spPr bwMode="auto">
              <a:xfrm>
                <a:off x="7312025" y="2641600"/>
                <a:ext cx="50800" cy="52388"/>
              </a:xfrm>
              <a:custGeom>
                <a:avLst/>
                <a:gdLst>
                  <a:gd name="T0" fmla="*/ 14 w 15"/>
                  <a:gd name="T1" fmla="*/ 9 h 16"/>
                  <a:gd name="T2" fmla="*/ 7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7" y="15"/>
                    </a:cubicBezTo>
                    <a:cubicBezTo>
                      <a:pt x="3"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2" name="Freeform 321"/>
              <p:cNvSpPr/>
              <p:nvPr/>
            </p:nvSpPr>
            <p:spPr bwMode="auto">
              <a:xfrm>
                <a:off x="7553325" y="2855913"/>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3" name="Freeform 322"/>
              <p:cNvSpPr/>
              <p:nvPr/>
            </p:nvSpPr>
            <p:spPr bwMode="auto">
              <a:xfrm>
                <a:off x="7289800" y="2525713"/>
                <a:ext cx="49213"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4" name="Freeform 323"/>
              <p:cNvSpPr/>
              <p:nvPr/>
            </p:nvSpPr>
            <p:spPr bwMode="auto">
              <a:xfrm>
                <a:off x="6962775" y="2341563"/>
                <a:ext cx="49213" cy="49213"/>
              </a:xfrm>
              <a:custGeom>
                <a:avLst/>
                <a:gdLst>
                  <a:gd name="T0" fmla="*/ 15 w 15"/>
                  <a:gd name="T1" fmla="*/ 8 h 15"/>
                  <a:gd name="T2" fmla="*/ 7 w 15"/>
                  <a:gd name="T3" fmla="*/ 15 h 15"/>
                  <a:gd name="T4" fmla="*/ 1 w 15"/>
                  <a:gd name="T5" fmla="*/ 7 h 15"/>
                  <a:gd name="T6" fmla="*/ 9 w 15"/>
                  <a:gd name="T7" fmla="*/ 1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1" y="7"/>
                    </a:cubicBezTo>
                    <a:cubicBezTo>
                      <a:pt x="1" y="3"/>
                      <a:pt x="5" y="0"/>
                      <a:pt x="9" y="1"/>
                    </a:cubicBezTo>
                    <a:cubicBezTo>
                      <a:pt x="13" y="1"/>
                      <a:pt x="15"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5" name="Freeform 324"/>
              <p:cNvSpPr/>
              <p:nvPr/>
            </p:nvSpPr>
            <p:spPr bwMode="auto">
              <a:xfrm>
                <a:off x="7234238" y="1978025"/>
                <a:ext cx="49213" cy="49213"/>
              </a:xfrm>
              <a:custGeom>
                <a:avLst/>
                <a:gdLst>
                  <a:gd name="T0" fmla="*/ 15 w 15"/>
                  <a:gd name="T1" fmla="*/ 9 h 15"/>
                  <a:gd name="T2" fmla="*/ 7 w 15"/>
                  <a:gd name="T3" fmla="*/ 15 h 15"/>
                  <a:gd name="T4" fmla="*/ 1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6" name="Freeform 325"/>
              <p:cNvSpPr/>
              <p:nvPr/>
            </p:nvSpPr>
            <p:spPr bwMode="auto">
              <a:xfrm>
                <a:off x="6605588" y="2127250"/>
                <a:ext cx="50800" cy="49213"/>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1"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7" name="Freeform 326"/>
              <p:cNvSpPr/>
              <p:nvPr/>
            </p:nvSpPr>
            <p:spPr bwMode="auto">
              <a:xfrm>
                <a:off x="6480175" y="1901825"/>
                <a:ext cx="50800"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0"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8" name="Freeform 327"/>
              <p:cNvSpPr/>
              <p:nvPr/>
            </p:nvSpPr>
            <p:spPr bwMode="auto">
              <a:xfrm>
                <a:off x="6345238" y="1644650"/>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9" name="Freeform 328"/>
              <p:cNvSpPr/>
              <p:nvPr/>
            </p:nvSpPr>
            <p:spPr bwMode="auto">
              <a:xfrm>
                <a:off x="5770563" y="2024063"/>
                <a:ext cx="49213" cy="49213"/>
              </a:xfrm>
              <a:custGeom>
                <a:avLst/>
                <a:gdLst>
                  <a:gd name="T0" fmla="*/ 15 w 15"/>
                  <a:gd name="T1" fmla="*/ 8 h 15"/>
                  <a:gd name="T2" fmla="*/ 7 w 15"/>
                  <a:gd name="T3" fmla="*/ 14 h 15"/>
                  <a:gd name="T4" fmla="*/ 1 w 15"/>
                  <a:gd name="T5" fmla="*/ 6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1" y="6"/>
                    </a:cubicBezTo>
                    <a:cubicBezTo>
                      <a:pt x="1" y="3"/>
                      <a:pt x="5" y="0"/>
                      <a:pt x="9" y="0"/>
                    </a:cubicBezTo>
                    <a:cubicBezTo>
                      <a:pt x="13"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0" name="Freeform 329"/>
              <p:cNvSpPr/>
              <p:nvPr/>
            </p:nvSpPr>
            <p:spPr bwMode="auto">
              <a:xfrm>
                <a:off x="5883275" y="1928813"/>
                <a:ext cx="49213" cy="49213"/>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7" y="15"/>
                    </a:cubicBezTo>
                    <a:cubicBezTo>
                      <a:pt x="3"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1" name="Freeform 330"/>
              <p:cNvSpPr/>
              <p:nvPr/>
            </p:nvSpPr>
            <p:spPr bwMode="auto">
              <a:xfrm>
                <a:off x="5711825" y="4945063"/>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2"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2" name="Freeform 331"/>
              <p:cNvSpPr/>
              <p:nvPr/>
            </p:nvSpPr>
            <p:spPr bwMode="auto">
              <a:xfrm>
                <a:off x="5507038" y="4856163"/>
                <a:ext cx="49213"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5" y="13"/>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3" name="Freeform 332"/>
              <p:cNvSpPr/>
              <p:nvPr/>
            </p:nvSpPr>
            <p:spPr bwMode="auto">
              <a:xfrm>
                <a:off x="5589588" y="1628775"/>
                <a:ext cx="49213" cy="49213"/>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7"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4" name="Freeform 333"/>
              <p:cNvSpPr/>
              <p:nvPr/>
            </p:nvSpPr>
            <p:spPr bwMode="auto">
              <a:xfrm>
                <a:off x="5324475" y="1827213"/>
                <a:ext cx="50800"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5" name="Freeform 334"/>
              <p:cNvSpPr/>
              <p:nvPr/>
            </p:nvSpPr>
            <p:spPr bwMode="auto">
              <a:xfrm>
                <a:off x="5222875" y="2109788"/>
                <a:ext cx="49213" cy="49213"/>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6" name="Freeform 335"/>
              <p:cNvSpPr/>
              <p:nvPr/>
            </p:nvSpPr>
            <p:spPr bwMode="auto">
              <a:xfrm>
                <a:off x="4764088" y="2103438"/>
                <a:ext cx="52388" cy="49213"/>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7" name="Freeform 336"/>
              <p:cNvSpPr/>
              <p:nvPr/>
            </p:nvSpPr>
            <p:spPr bwMode="auto">
              <a:xfrm>
                <a:off x="4486275" y="2759075"/>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0"/>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8" name="Freeform 337"/>
              <p:cNvSpPr/>
              <p:nvPr/>
            </p:nvSpPr>
            <p:spPr bwMode="auto">
              <a:xfrm>
                <a:off x="4314825" y="3036888"/>
                <a:ext cx="49213" cy="52388"/>
              </a:xfrm>
              <a:custGeom>
                <a:avLst/>
                <a:gdLst>
                  <a:gd name="T0" fmla="*/ 15 w 15"/>
                  <a:gd name="T1" fmla="*/ 9 h 16"/>
                  <a:gd name="T2" fmla="*/ 7 w 15"/>
                  <a:gd name="T3" fmla="*/ 15 h 16"/>
                  <a:gd name="T4" fmla="*/ 0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9" name="Freeform 338"/>
              <p:cNvSpPr/>
              <p:nvPr/>
            </p:nvSpPr>
            <p:spPr bwMode="auto">
              <a:xfrm>
                <a:off x="5988050" y="1638300"/>
                <a:ext cx="50800"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0" name="Freeform 339"/>
              <p:cNvSpPr/>
              <p:nvPr/>
            </p:nvSpPr>
            <p:spPr bwMode="auto">
              <a:xfrm>
                <a:off x="5589588" y="1628775"/>
                <a:ext cx="49213" cy="49213"/>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7"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1" name="Freeform 340"/>
              <p:cNvSpPr/>
              <p:nvPr/>
            </p:nvSpPr>
            <p:spPr bwMode="auto">
              <a:xfrm>
                <a:off x="5324475" y="1827213"/>
                <a:ext cx="50800"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2" name="Freeform 341"/>
              <p:cNvSpPr/>
              <p:nvPr/>
            </p:nvSpPr>
            <p:spPr bwMode="auto">
              <a:xfrm>
                <a:off x="5222875" y="2109788"/>
                <a:ext cx="49213" cy="49213"/>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3" name="Freeform 342"/>
              <p:cNvSpPr/>
              <p:nvPr/>
            </p:nvSpPr>
            <p:spPr bwMode="auto">
              <a:xfrm>
                <a:off x="4764088" y="2103438"/>
                <a:ext cx="52388" cy="49213"/>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4" name="Freeform 343"/>
              <p:cNvSpPr/>
              <p:nvPr/>
            </p:nvSpPr>
            <p:spPr bwMode="auto">
              <a:xfrm>
                <a:off x="4486275" y="2759075"/>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0"/>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5" name="Freeform 344"/>
              <p:cNvSpPr/>
              <p:nvPr/>
            </p:nvSpPr>
            <p:spPr bwMode="auto">
              <a:xfrm>
                <a:off x="4314825" y="3036888"/>
                <a:ext cx="49213" cy="52388"/>
              </a:xfrm>
              <a:custGeom>
                <a:avLst/>
                <a:gdLst>
                  <a:gd name="T0" fmla="*/ 15 w 15"/>
                  <a:gd name="T1" fmla="*/ 9 h 16"/>
                  <a:gd name="T2" fmla="*/ 7 w 15"/>
                  <a:gd name="T3" fmla="*/ 15 h 16"/>
                  <a:gd name="T4" fmla="*/ 0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6" name="Freeform 345"/>
              <p:cNvSpPr/>
              <p:nvPr/>
            </p:nvSpPr>
            <p:spPr bwMode="auto">
              <a:xfrm>
                <a:off x="5988050" y="1638300"/>
                <a:ext cx="50800"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7" name="Freeform 346"/>
              <p:cNvSpPr/>
              <p:nvPr/>
            </p:nvSpPr>
            <p:spPr bwMode="auto">
              <a:xfrm>
                <a:off x="7442200" y="2122488"/>
                <a:ext cx="49213" cy="50800"/>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0"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sp>
        <p:nvSpPr>
          <p:cNvPr id="9801" name="副标题 2"/>
          <p:cNvSpPr>
            <a:spLocks noGrp="1"/>
          </p:cNvSpPr>
          <p:nvPr>
            <p:ph type="subTitle" idx="1"/>
          </p:nvPr>
        </p:nvSpPr>
        <p:spPr>
          <a:xfrm>
            <a:off x="3609253" y="3360739"/>
            <a:ext cx="4973493" cy="558799"/>
          </a:xfrm>
        </p:spPr>
        <p:txBody>
          <a:bodyPr anchor="ctr">
            <a:normAutofit/>
          </a:bodyPr>
          <a:lstStyle>
            <a:lvl1pPr marL="0" marR="0" indent="0" algn="ctr" defTabSz="913765" rtl="0" eaLnBrk="1" fontAlgn="auto" latinLnBrk="0" hangingPunct="1">
              <a:lnSpc>
                <a:spcPct val="90000"/>
              </a:lnSpc>
              <a:spcBef>
                <a:spcPts val="1000"/>
              </a:spcBef>
              <a:spcAft>
                <a:spcPts val="0"/>
              </a:spcAft>
              <a:buClrTx/>
              <a:buSzTx/>
              <a:buFont typeface="Arial" panose="020B0604020202020204" pitchFamily="34" charset="0"/>
              <a:buNone/>
              <a:defRPr sz="16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marL="0" marR="0" lvl="0" indent="0" algn="ctr" defTabSz="913765" rtl="0" eaLnBrk="1" fontAlgn="auto" latinLnBrk="0" hangingPunct="1">
              <a:lnSpc>
                <a:spcPct val="90000"/>
              </a:lnSpc>
              <a:spcBef>
                <a:spcPts val="1000"/>
              </a:spcBef>
              <a:spcAft>
                <a:spcPts val="0"/>
              </a:spcAft>
              <a:buClrTx/>
              <a:buSzTx/>
              <a:buFont typeface="Arial" panose="020B0604020202020204" pitchFamily="34" charset="0"/>
              <a:buNone/>
              <a:defRPr/>
            </a:pPr>
            <a:r>
              <a:rPr lang="en-US" altLang="zh-CN" dirty="0"/>
              <a:t>Click to edit Master subtitle style</a:t>
            </a:r>
            <a:endParaRPr lang="en-US" altLang="zh-CN" dirty="0"/>
          </a:p>
        </p:txBody>
      </p:sp>
      <p:sp>
        <p:nvSpPr>
          <p:cNvPr id="9802" name="标题 1"/>
          <p:cNvSpPr>
            <a:spLocks noGrp="1"/>
          </p:cNvSpPr>
          <p:nvPr>
            <p:ph type="ctrTitle"/>
          </p:nvPr>
        </p:nvSpPr>
        <p:spPr>
          <a:xfrm>
            <a:off x="3609253" y="2389098"/>
            <a:ext cx="4973493" cy="963702"/>
          </a:xfrm>
        </p:spPr>
        <p:txBody>
          <a:bodyPr anchor="ctr">
            <a:normAutofit/>
          </a:bodyPr>
          <a:lstStyle>
            <a:lvl1pPr algn="ctr">
              <a:defRPr sz="3600">
                <a:solidFill>
                  <a:schemeClr val="tx1"/>
                </a:solidFill>
              </a:defRPr>
            </a:lvl1pPr>
          </a:lstStyle>
          <a:p>
            <a:r>
              <a:rPr lang="en-US" altLang="zh-CN" dirty="0"/>
              <a:t>Click to edit Master title style</a:t>
            </a:r>
            <a:endParaRPr lang="zh-CN" altLang="en-US" dirty="0"/>
          </a:p>
        </p:txBody>
      </p:sp>
      <p:sp>
        <p:nvSpPr>
          <p:cNvPr id="12" name="文本占位符 13"/>
          <p:cNvSpPr>
            <a:spLocks noGrp="1"/>
          </p:cNvSpPr>
          <p:nvPr>
            <p:ph type="body" sz="quarter" idx="10" hasCustomPrompt="1"/>
          </p:nvPr>
        </p:nvSpPr>
        <p:spPr>
          <a:xfrm>
            <a:off x="4890726" y="4799781"/>
            <a:ext cx="2410547" cy="248371"/>
          </a:xfrm>
        </p:spPr>
        <p:txBody>
          <a:bodyPr anchor="ctr">
            <a:normAutofit/>
          </a:bodyPr>
          <a:lstStyle>
            <a:lvl1pPr marL="0" indent="0" algn="ctr">
              <a:buNone/>
              <a:defRPr sz="1200" b="1">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dirty="0"/>
              <a:t>Signature</a:t>
            </a:r>
            <a:endParaRPr lang="en-US" altLang="zh-CN" dirty="0"/>
          </a:p>
        </p:txBody>
      </p:sp>
      <p:sp>
        <p:nvSpPr>
          <p:cNvPr id="13" name="文本占位符 13"/>
          <p:cNvSpPr>
            <a:spLocks noGrp="1"/>
          </p:cNvSpPr>
          <p:nvPr>
            <p:ph type="body" sz="quarter" idx="11" hasCustomPrompt="1"/>
          </p:nvPr>
        </p:nvSpPr>
        <p:spPr>
          <a:xfrm>
            <a:off x="4890726" y="5051183"/>
            <a:ext cx="2410547" cy="248371"/>
          </a:xfrm>
        </p:spPr>
        <p:txBody>
          <a:bodyPr anchor="ctr">
            <a:normAutofit/>
          </a:bodyPr>
          <a:lstStyle>
            <a:lvl1pPr marL="0" indent="0" algn="ctr">
              <a:buNone/>
              <a:defRPr sz="1200" b="1">
                <a:solidFill>
                  <a:schemeClr val="tx1"/>
                </a:solidFill>
              </a:defRPr>
            </a:lvl1pPr>
            <a:lvl2pPr marL="457200" indent="0">
              <a:buNone/>
              <a:defRPr/>
            </a:lvl2pPr>
            <a:lvl3pPr marL="914400" indent="0">
              <a:buNone/>
              <a:defRPr/>
            </a:lvl3pPr>
            <a:lvl4pPr marL="1371600" indent="0">
              <a:buNone/>
              <a:defRPr/>
            </a:lvl4pPr>
            <a:lvl5pPr marL="1828800" indent="0">
              <a:buNone/>
              <a:defRPr/>
            </a:lvl5pPr>
          </a:lstStyle>
          <a:p>
            <a:pPr lvl="0"/>
            <a:r>
              <a:rPr lang="en-US" altLang="zh-CN" dirty="0"/>
              <a:t>Date</a:t>
            </a:r>
            <a:endParaRPr lang="zh-CN" altLang="en-US" dirty="0"/>
          </a:p>
        </p:txBody>
      </p:sp>
      <p:cxnSp>
        <p:nvCxnSpPr>
          <p:cNvPr id="198" name="直接连接符 197"/>
          <p:cNvCxnSpPr/>
          <p:nvPr userDrawn="1"/>
        </p:nvCxnSpPr>
        <p:spPr>
          <a:xfrm rot="5400000">
            <a:off x="6096000" y="2805979"/>
            <a:ext cx="0" cy="2244436"/>
          </a:xfrm>
          <a:prstGeom prst="line">
            <a:avLst/>
          </a:prstGeom>
          <a:ln>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showMasterSp="0" userDrawn="1">
  <p:cSld name="节标题">
    <p:bg>
      <p:bgPr>
        <a:gradFill>
          <a:gsLst>
            <a:gs pos="0">
              <a:schemeClr val="bg1"/>
            </a:gs>
            <a:gs pos="68000">
              <a:srgbClr val="EEEEEE"/>
            </a:gs>
            <a:gs pos="100000">
              <a:srgbClr val="D1D1D1"/>
            </a:gs>
          </a:gsLst>
          <a:path path="circle">
            <a:fillToRect l="50000" t="130000" r="50000" b="-30000"/>
          </a:path>
        </a:gradFill>
        <a:effectLst/>
      </p:bgPr>
    </p:bg>
    <p:spTree>
      <p:nvGrpSpPr>
        <p:cNvPr id="1" name=""/>
        <p:cNvGrpSpPr/>
        <p:nvPr/>
      </p:nvGrpSpPr>
      <p:grpSpPr>
        <a:xfrm>
          <a:off x="0" y="0"/>
          <a:ext cx="0" cy="0"/>
          <a:chOff x="0" y="0"/>
          <a:chExt cx="0" cy="0"/>
        </a:xfrm>
      </p:grpSpPr>
      <p:sp>
        <p:nvSpPr>
          <p:cNvPr id="2" name="矩形 1"/>
          <p:cNvSpPr/>
          <p:nvPr userDrawn="1"/>
        </p:nvSpPr>
        <p:spPr>
          <a:xfrm>
            <a:off x="0" y="0"/>
            <a:ext cx="8077200" cy="6858000"/>
          </a:xfrm>
          <a:prstGeom prst="rect">
            <a:avLst/>
          </a:prstGeom>
          <a:blipFill>
            <a:blip r:embed="rId2"/>
            <a:srcRect/>
            <a:stretch>
              <a:fillRect l="-3774" t="-4452" r="545" b="-277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标题 1"/>
          <p:cNvSpPr>
            <a:spLocks noGrp="1"/>
          </p:cNvSpPr>
          <p:nvPr>
            <p:ph type="title"/>
          </p:nvPr>
        </p:nvSpPr>
        <p:spPr>
          <a:xfrm>
            <a:off x="669925" y="2557694"/>
            <a:ext cx="7402658" cy="656792"/>
          </a:xfrm>
        </p:spPr>
        <p:txBody>
          <a:bodyPr anchor="ctr">
            <a:normAutofit/>
          </a:bodyPr>
          <a:lstStyle>
            <a:lvl1pPr algn="l">
              <a:defRPr sz="2400" b="1">
                <a:solidFill>
                  <a:schemeClr val="tx1"/>
                </a:solidFill>
              </a:defRPr>
            </a:lvl1pPr>
          </a:lstStyle>
          <a:p>
            <a:r>
              <a:rPr lang="en-US" altLang="zh-CN" dirty="0"/>
              <a:t>Click to edit Master title style</a:t>
            </a:r>
            <a:endParaRPr lang="zh-CN" altLang="en-US" dirty="0"/>
          </a:p>
        </p:txBody>
      </p:sp>
      <p:sp>
        <p:nvSpPr>
          <p:cNvPr id="21" name="文本占位符 2"/>
          <p:cNvSpPr>
            <a:spLocks noGrp="1"/>
          </p:cNvSpPr>
          <p:nvPr>
            <p:ph type="body" idx="1"/>
          </p:nvPr>
        </p:nvSpPr>
        <p:spPr>
          <a:xfrm>
            <a:off x="669925" y="3495895"/>
            <a:ext cx="7402658" cy="1015623"/>
          </a:xfrm>
        </p:spPr>
        <p:txBody>
          <a:bodyPr anchor="t">
            <a:normAutofit/>
          </a:bodyPr>
          <a:lstStyle>
            <a:lvl1pPr marL="0" indent="0" algn="l">
              <a:buNone/>
              <a:defRPr sz="11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dirty="0"/>
              <a:t>Edit Master text styles</a:t>
            </a:r>
            <a:endParaRPr lang="en-US" altLang="zh-CN" dirty="0"/>
          </a:p>
        </p:txBody>
      </p:sp>
      <p:cxnSp>
        <p:nvCxnSpPr>
          <p:cNvPr id="45" name="直接连接符 44"/>
          <p:cNvCxnSpPr/>
          <p:nvPr userDrawn="1"/>
        </p:nvCxnSpPr>
        <p:spPr>
          <a:xfrm flipH="1">
            <a:off x="669925" y="3250572"/>
            <a:ext cx="7010400" cy="0"/>
          </a:xfrm>
          <a:prstGeom prst="line">
            <a:avLst/>
          </a:prstGeom>
          <a:ln>
            <a:solidFill>
              <a:schemeClr val="tx1">
                <a:alpha val="38000"/>
              </a:schemeClr>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userDrawn="1"/>
        </p:nvGrpSpPr>
        <p:grpSpPr>
          <a:xfrm>
            <a:off x="7398327" y="1087295"/>
            <a:ext cx="4793673" cy="4239810"/>
            <a:chOff x="7398327" y="1087295"/>
            <a:chExt cx="4793673" cy="4239810"/>
          </a:xfrm>
        </p:grpSpPr>
        <p:grpSp>
          <p:nvGrpSpPr>
            <p:cNvPr id="143" name="组合 142"/>
            <p:cNvGrpSpPr/>
            <p:nvPr userDrawn="1"/>
          </p:nvGrpSpPr>
          <p:grpSpPr>
            <a:xfrm>
              <a:off x="7398327" y="1087295"/>
              <a:ext cx="4793673" cy="4230747"/>
              <a:chOff x="15513050" y="-365126"/>
              <a:chExt cx="7786688" cy="6872289"/>
            </a:xfrm>
          </p:grpSpPr>
          <p:sp>
            <p:nvSpPr>
              <p:cNvPr id="144" name="Freeform 161"/>
              <p:cNvSpPr/>
              <p:nvPr/>
            </p:nvSpPr>
            <p:spPr bwMode="auto">
              <a:xfrm>
                <a:off x="17467263" y="3092450"/>
                <a:ext cx="376238" cy="641350"/>
              </a:xfrm>
              <a:custGeom>
                <a:avLst/>
                <a:gdLst>
                  <a:gd name="T0" fmla="*/ 1 w 140"/>
                  <a:gd name="T1" fmla="*/ 0 h 240"/>
                  <a:gd name="T2" fmla="*/ 0 w 140"/>
                  <a:gd name="T3" fmla="*/ 0 h 240"/>
                  <a:gd name="T4" fmla="*/ 138 w 140"/>
                  <a:gd name="T5" fmla="*/ 240 h 240"/>
                  <a:gd name="T6" fmla="*/ 140 w 140"/>
                  <a:gd name="T7" fmla="*/ 240 h 240"/>
                  <a:gd name="T8" fmla="*/ 1 w 140"/>
                  <a:gd name="T9" fmla="*/ 0 h 240"/>
                </a:gdLst>
                <a:ahLst/>
                <a:cxnLst>
                  <a:cxn ang="0">
                    <a:pos x="T0" y="T1"/>
                  </a:cxn>
                  <a:cxn ang="0">
                    <a:pos x="T2" y="T3"/>
                  </a:cxn>
                  <a:cxn ang="0">
                    <a:pos x="T4" y="T5"/>
                  </a:cxn>
                  <a:cxn ang="0">
                    <a:pos x="T6" y="T7"/>
                  </a:cxn>
                  <a:cxn ang="0">
                    <a:pos x="T8" y="T9"/>
                  </a:cxn>
                </a:cxnLst>
                <a:rect l="0" t="0" r="r" b="b"/>
                <a:pathLst>
                  <a:path w="140" h="240">
                    <a:moveTo>
                      <a:pt x="1" y="0"/>
                    </a:moveTo>
                    <a:cubicBezTo>
                      <a:pt x="1" y="0"/>
                      <a:pt x="0" y="0"/>
                      <a:pt x="0" y="0"/>
                    </a:cubicBezTo>
                    <a:cubicBezTo>
                      <a:pt x="138" y="240"/>
                      <a:pt x="138" y="240"/>
                      <a:pt x="138" y="240"/>
                    </a:cubicBezTo>
                    <a:cubicBezTo>
                      <a:pt x="139" y="240"/>
                      <a:pt x="139" y="240"/>
                      <a:pt x="140" y="240"/>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5" name="Freeform 162"/>
              <p:cNvSpPr/>
              <p:nvPr/>
            </p:nvSpPr>
            <p:spPr bwMode="auto">
              <a:xfrm>
                <a:off x="16673513" y="3795713"/>
                <a:ext cx="1144588" cy="1328738"/>
              </a:xfrm>
              <a:custGeom>
                <a:avLst/>
                <a:gdLst>
                  <a:gd name="T0" fmla="*/ 0 w 428"/>
                  <a:gd name="T1" fmla="*/ 496 h 497"/>
                  <a:gd name="T2" fmla="*/ 1 w 428"/>
                  <a:gd name="T3" fmla="*/ 497 h 497"/>
                  <a:gd name="T4" fmla="*/ 428 w 428"/>
                  <a:gd name="T5" fmla="*/ 0 h 497"/>
                  <a:gd name="T6" fmla="*/ 427 w 428"/>
                  <a:gd name="T7" fmla="*/ 0 h 497"/>
                  <a:gd name="T8" fmla="*/ 0 w 428"/>
                  <a:gd name="T9" fmla="*/ 496 h 497"/>
                </a:gdLst>
                <a:ahLst/>
                <a:cxnLst>
                  <a:cxn ang="0">
                    <a:pos x="T0" y="T1"/>
                  </a:cxn>
                  <a:cxn ang="0">
                    <a:pos x="T2" y="T3"/>
                  </a:cxn>
                  <a:cxn ang="0">
                    <a:pos x="T4" y="T5"/>
                  </a:cxn>
                  <a:cxn ang="0">
                    <a:pos x="T6" y="T7"/>
                  </a:cxn>
                  <a:cxn ang="0">
                    <a:pos x="T8" y="T9"/>
                  </a:cxn>
                </a:cxnLst>
                <a:rect l="0" t="0" r="r" b="b"/>
                <a:pathLst>
                  <a:path w="428" h="497">
                    <a:moveTo>
                      <a:pt x="0" y="496"/>
                    </a:moveTo>
                    <a:cubicBezTo>
                      <a:pt x="1" y="497"/>
                      <a:pt x="1" y="497"/>
                      <a:pt x="1" y="497"/>
                    </a:cubicBezTo>
                    <a:cubicBezTo>
                      <a:pt x="428" y="0"/>
                      <a:pt x="428" y="0"/>
                      <a:pt x="428" y="0"/>
                    </a:cubicBezTo>
                    <a:cubicBezTo>
                      <a:pt x="428" y="0"/>
                      <a:pt x="427" y="0"/>
                      <a:pt x="427" y="0"/>
                    </a:cubicBezTo>
                    <a:lnTo>
                      <a:pt x="0" y="49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6" name="Freeform 163"/>
              <p:cNvSpPr/>
              <p:nvPr/>
            </p:nvSpPr>
            <p:spPr bwMode="auto">
              <a:xfrm>
                <a:off x="16670338" y="5175250"/>
                <a:ext cx="334963" cy="122238"/>
              </a:xfrm>
              <a:custGeom>
                <a:avLst/>
                <a:gdLst>
                  <a:gd name="T0" fmla="*/ 124 w 125"/>
                  <a:gd name="T1" fmla="*/ 46 h 46"/>
                  <a:gd name="T2" fmla="*/ 125 w 125"/>
                  <a:gd name="T3" fmla="*/ 45 h 46"/>
                  <a:gd name="T4" fmla="*/ 2 w 125"/>
                  <a:gd name="T5" fmla="*/ 0 h 46"/>
                  <a:gd name="T6" fmla="*/ 0 w 125"/>
                  <a:gd name="T7" fmla="*/ 1 h 46"/>
                  <a:gd name="T8" fmla="*/ 124 w 125"/>
                  <a:gd name="T9" fmla="*/ 46 h 46"/>
                </a:gdLst>
                <a:ahLst/>
                <a:cxnLst>
                  <a:cxn ang="0">
                    <a:pos x="T0" y="T1"/>
                  </a:cxn>
                  <a:cxn ang="0">
                    <a:pos x="T2" y="T3"/>
                  </a:cxn>
                  <a:cxn ang="0">
                    <a:pos x="T4" y="T5"/>
                  </a:cxn>
                  <a:cxn ang="0">
                    <a:pos x="T6" y="T7"/>
                  </a:cxn>
                  <a:cxn ang="0">
                    <a:pos x="T8" y="T9"/>
                  </a:cxn>
                </a:cxnLst>
                <a:rect l="0" t="0" r="r" b="b"/>
                <a:pathLst>
                  <a:path w="125" h="46">
                    <a:moveTo>
                      <a:pt x="124" y="46"/>
                    </a:moveTo>
                    <a:cubicBezTo>
                      <a:pt x="124" y="46"/>
                      <a:pt x="125" y="45"/>
                      <a:pt x="125" y="45"/>
                    </a:cubicBezTo>
                    <a:cubicBezTo>
                      <a:pt x="2" y="0"/>
                      <a:pt x="2" y="0"/>
                      <a:pt x="2" y="0"/>
                    </a:cubicBezTo>
                    <a:cubicBezTo>
                      <a:pt x="1" y="1"/>
                      <a:pt x="1" y="1"/>
                      <a:pt x="0" y="1"/>
                    </a:cubicBezTo>
                    <a:lnTo>
                      <a:pt x="124" y="4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7" name="Freeform 164"/>
              <p:cNvSpPr/>
              <p:nvPr/>
            </p:nvSpPr>
            <p:spPr bwMode="auto">
              <a:xfrm>
                <a:off x="16721138" y="5338763"/>
                <a:ext cx="304800" cy="1092200"/>
              </a:xfrm>
              <a:custGeom>
                <a:avLst/>
                <a:gdLst>
                  <a:gd name="T0" fmla="*/ 113 w 114"/>
                  <a:gd name="T1" fmla="*/ 0 h 409"/>
                  <a:gd name="T2" fmla="*/ 0 w 114"/>
                  <a:gd name="T3" fmla="*/ 409 h 409"/>
                  <a:gd name="T4" fmla="*/ 1 w 114"/>
                  <a:gd name="T5" fmla="*/ 408 h 409"/>
                  <a:gd name="T6" fmla="*/ 114 w 114"/>
                  <a:gd name="T7" fmla="*/ 1 h 409"/>
                  <a:gd name="T8" fmla="*/ 114 w 114"/>
                  <a:gd name="T9" fmla="*/ 1 h 409"/>
                  <a:gd name="T10" fmla="*/ 113 w 114"/>
                  <a:gd name="T11" fmla="*/ 0 h 409"/>
                </a:gdLst>
                <a:ahLst/>
                <a:cxnLst>
                  <a:cxn ang="0">
                    <a:pos x="T0" y="T1"/>
                  </a:cxn>
                  <a:cxn ang="0">
                    <a:pos x="T2" y="T3"/>
                  </a:cxn>
                  <a:cxn ang="0">
                    <a:pos x="T4" y="T5"/>
                  </a:cxn>
                  <a:cxn ang="0">
                    <a:pos x="T6" y="T7"/>
                  </a:cxn>
                  <a:cxn ang="0">
                    <a:pos x="T8" y="T9"/>
                  </a:cxn>
                  <a:cxn ang="0">
                    <a:pos x="T10" y="T11"/>
                  </a:cxn>
                </a:cxnLst>
                <a:rect l="0" t="0" r="r" b="b"/>
                <a:pathLst>
                  <a:path w="114" h="409">
                    <a:moveTo>
                      <a:pt x="113" y="0"/>
                    </a:moveTo>
                    <a:cubicBezTo>
                      <a:pt x="0" y="409"/>
                      <a:pt x="0" y="409"/>
                      <a:pt x="0" y="409"/>
                    </a:cubicBezTo>
                    <a:cubicBezTo>
                      <a:pt x="0" y="409"/>
                      <a:pt x="1" y="408"/>
                      <a:pt x="1" y="408"/>
                    </a:cubicBezTo>
                    <a:cubicBezTo>
                      <a:pt x="114" y="1"/>
                      <a:pt x="114" y="1"/>
                      <a:pt x="114" y="1"/>
                    </a:cubicBezTo>
                    <a:cubicBezTo>
                      <a:pt x="114" y="1"/>
                      <a:pt x="114" y="1"/>
                      <a:pt x="114" y="1"/>
                    </a:cubicBezTo>
                    <a:cubicBezTo>
                      <a:pt x="113" y="1"/>
                      <a:pt x="113" y="1"/>
                      <a:pt x="113"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8" name="Freeform 165"/>
              <p:cNvSpPr/>
              <p:nvPr/>
            </p:nvSpPr>
            <p:spPr bwMode="auto">
              <a:xfrm>
                <a:off x="17427575" y="3014662"/>
                <a:ext cx="80963" cy="77788"/>
              </a:xfrm>
              <a:custGeom>
                <a:avLst/>
                <a:gdLst>
                  <a:gd name="T0" fmla="*/ 28 w 30"/>
                  <a:gd name="T1" fmla="*/ 20 h 29"/>
                  <a:gd name="T2" fmla="*/ 20 w 30"/>
                  <a:gd name="T3" fmla="*/ 3 h 29"/>
                  <a:gd name="T4" fmla="*/ 3 w 30"/>
                  <a:gd name="T5" fmla="*/ 11 h 29"/>
                  <a:gd name="T6" fmla="*/ 11 w 30"/>
                  <a:gd name="T7" fmla="*/ 28 h 29"/>
                  <a:gd name="T8" fmla="*/ 15 w 30"/>
                  <a:gd name="T9" fmla="*/ 29 h 29"/>
                  <a:gd name="T10" fmla="*/ 16 w 30"/>
                  <a:gd name="T11" fmla="*/ 29 h 29"/>
                  <a:gd name="T12" fmla="*/ 28 w 30"/>
                  <a:gd name="T13" fmla="*/ 20 h 29"/>
                </a:gdLst>
                <a:ahLst/>
                <a:cxnLst>
                  <a:cxn ang="0">
                    <a:pos x="T0" y="T1"/>
                  </a:cxn>
                  <a:cxn ang="0">
                    <a:pos x="T2" y="T3"/>
                  </a:cxn>
                  <a:cxn ang="0">
                    <a:pos x="T4" y="T5"/>
                  </a:cxn>
                  <a:cxn ang="0">
                    <a:pos x="T6" y="T7"/>
                  </a:cxn>
                  <a:cxn ang="0">
                    <a:pos x="T8" y="T9"/>
                  </a:cxn>
                  <a:cxn ang="0">
                    <a:pos x="T10" y="T11"/>
                  </a:cxn>
                  <a:cxn ang="0">
                    <a:pos x="T12" y="T13"/>
                  </a:cxn>
                </a:cxnLst>
                <a:rect l="0" t="0" r="r" b="b"/>
                <a:pathLst>
                  <a:path w="30" h="29">
                    <a:moveTo>
                      <a:pt x="28" y="20"/>
                    </a:moveTo>
                    <a:cubicBezTo>
                      <a:pt x="30" y="13"/>
                      <a:pt x="27" y="5"/>
                      <a:pt x="20" y="3"/>
                    </a:cubicBezTo>
                    <a:cubicBezTo>
                      <a:pt x="13" y="0"/>
                      <a:pt x="5" y="4"/>
                      <a:pt x="3" y="11"/>
                    </a:cubicBezTo>
                    <a:cubicBezTo>
                      <a:pt x="0" y="18"/>
                      <a:pt x="4" y="25"/>
                      <a:pt x="11" y="28"/>
                    </a:cubicBezTo>
                    <a:cubicBezTo>
                      <a:pt x="12" y="28"/>
                      <a:pt x="13" y="29"/>
                      <a:pt x="15" y="29"/>
                    </a:cubicBezTo>
                    <a:cubicBezTo>
                      <a:pt x="15" y="29"/>
                      <a:pt x="16" y="29"/>
                      <a:pt x="16" y="29"/>
                    </a:cubicBezTo>
                    <a:cubicBezTo>
                      <a:pt x="21" y="28"/>
                      <a:pt x="26" y="25"/>
                      <a:pt x="2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9" name="Freeform 166"/>
              <p:cNvSpPr/>
              <p:nvPr/>
            </p:nvSpPr>
            <p:spPr bwMode="auto">
              <a:xfrm>
                <a:off x="17802225" y="3733800"/>
                <a:ext cx="77788" cy="74613"/>
              </a:xfrm>
              <a:custGeom>
                <a:avLst/>
                <a:gdLst>
                  <a:gd name="T0" fmla="*/ 19 w 29"/>
                  <a:gd name="T1" fmla="*/ 0 h 28"/>
                  <a:gd name="T2" fmla="*/ 15 w 29"/>
                  <a:gd name="T3" fmla="*/ 0 h 28"/>
                  <a:gd name="T4" fmla="*/ 13 w 29"/>
                  <a:gd name="T5" fmla="*/ 0 h 28"/>
                  <a:gd name="T6" fmla="*/ 2 w 29"/>
                  <a:gd name="T7" fmla="*/ 8 h 28"/>
                  <a:gd name="T8" fmla="*/ 5 w 29"/>
                  <a:gd name="T9" fmla="*/ 23 h 28"/>
                  <a:gd name="T10" fmla="*/ 6 w 29"/>
                  <a:gd name="T11" fmla="*/ 23 h 28"/>
                  <a:gd name="T12" fmla="*/ 10 w 29"/>
                  <a:gd name="T13" fmla="*/ 25 h 28"/>
                  <a:gd name="T14" fmla="*/ 27 w 29"/>
                  <a:gd name="T15" fmla="*/ 17 h 28"/>
                  <a:gd name="T16" fmla="*/ 19 w 29"/>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8">
                    <a:moveTo>
                      <a:pt x="19" y="0"/>
                    </a:moveTo>
                    <a:cubicBezTo>
                      <a:pt x="17" y="0"/>
                      <a:pt x="16" y="0"/>
                      <a:pt x="15" y="0"/>
                    </a:cubicBezTo>
                    <a:cubicBezTo>
                      <a:pt x="14" y="0"/>
                      <a:pt x="14" y="0"/>
                      <a:pt x="13" y="0"/>
                    </a:cubicBezTo>
                    <a:cubicBezTo>
                      <a:pt x="8" y="0"/>
                      <a:pt x="3" y="3"/>
                      <a:pt x="2" y="8"/>
                    </a:cubicBezTo>
                    <a:cubicBezTo>
                      <a:pt x="0" y="13"/>
                      <a:pt x="1" y="19"/>
                      <a:pt x="5" y="23"/>
                    </a:cubicBezTo>
                    <a:cubicBezTo>
                      <a:pt x="5" y="23"/>
                      <a:pt x="6" y="23"/>
                      <a:pt x="6" y="23"/>
                    </a:cubicBezTo>
                    <a:cubicBezTo>
                      <a:pt x="7" y="24"/>
                      <a:pt x="8" y="25"/>
                      <a:pt x="10" y="25"/>
                    </a:cubicBezTo>
                    <a:cubicBezTo>
                      <a:pt x="17" y="28"/>
                      <a:pt x="24" y="24"/>
                      <a:pt x="27" y="17"/>
                    </a:cubicBezTo>
                    <a:cubicBezTo>
                      <a:pt x="29" y="11"/>
                      <a:pt x="26" y="3"/>
                      <a:pt x="1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0" name="Freeform 167"/>
              <p:cNvSpPr/>
              <p:nvPr/>
            </p:nvSpPr>
            <p:spPr bwMode="auto">
              <a:xfrm>
                <a:off x="16611600" y="5110163"/>
                <a:ext cx="77788" cy="77788"/>
              </a:xfrm>
              <a:custGeom>
                <a:avLst/>
                <a:gdLst>
                  <a:gd name="T0" fmla="*/ 19 w 29"/>
                  <a:gd name="T1" fmla="*/ 2 h 29"/>
                  <a:gd name="T2" fmla="*/ 2 w 29"/>
                  <a:gd name="T3" fmla="*/ 10 h 29"/>
                  <a:gd name="T4" fmla="*/ 10 w 29"/>
                  <a:gd name="T5" fmla="*/ 27 h 29"/>
                  <a:gd name="T6" fmla="*/ 22 w 29"/>
                  <a:gd name="T7" fmla="*/ 25 h 29"/>
                  <a:gd name="T8" fmla="*/ 24 w 29"/>
                  <a:gd name="T9" fmla="*/ 24 h 29"/>
                  <a:gd name="T10" fmla="*/ 27 w 29"/>
                  <a:gd name="T11" fmla="*/ 19 h 29"/>
                  <a:gd name="T12" fmla="*/ 24 w 29"/>
                  <a:gd name="T13" fmla="*/ 5 h 29"/>
                  <a:gd name="T14" fmla="*/ 23 w 29"/>
                  <a:gd name="T15" fmla="*/ 4 h 29"/>
                  <a:gd name="T16" fmla="*/ 19 w 29"/>
                  <a:gd name="T17" fmla="*/ 2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19" y="2"/>
                    </a:moveTo>
                    <a:cubicBezTo>
                      <a:pt x="12" y="0"/>
                      <a:pt x="5" y="3"/>
                      <a:pt x="2" y="10"/>
                    </a:cubicBezTo>
                    <a:cubicBezTo>
                      <a:pt x="0" y="17"/>
                      <a:pt x="3" y="25"/>
                      <a:pt x="10" y="27"/>
                    </a:cubicBezTo>
                    <a:cubicBezTo>
                      <a:pt x="14" y="29"/>
                      <a:pt x="19" y="28"/>
                      <a:pt x="22" y="25"/>
                    </a:cubicBezTo>
                    <a:cubicBezTo>
                      <a:pt x="23" y="25"/>
                      <a:pt x="23" y="25"/>
                      <a:pt x="24" y="24"/>
                    </a:cubicBezTo>
                    <a:cubicBezTo>
                      <a:pt x="25" y="23"/>
                      <a:pt x="27" y="21"/>
                      <a:pt x="27" y="19"/>
                    </a:cubicBezTo>
                    <a:cubicBezTo>
                      <a:pt x="29" y="14"/>
                      <a:pt x="28" y="9"/>
                      <a:pt x="24" y="5"/>
                    </a:cubicBezTo>
                    <a:cubicBezTo>
                      <a:pt x="24" y="5"/>
                      <a:pt x="24" y="5"/>
                      <a:pt x="23" y="4"/>
                    </a:cubicBezTo>
                    <a:cubicBezTo>
                      <a:pt x="22" y="3"/>
                      <a:pt x="21" y="3"/>
                      <a:pt x="19"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1" name="Freeform 168"/>
              <p:cNvSpPr/>
              <p:nvPr/>
            </p:nvSpPr>
            <p:spPr bwMode="auto">
              <a:xfrm>
                <a:off x="16998950" y="5265738"/>
                <a:ext cx="77788" cy="80963"/>
              </a:xfrm>
              <a:custGeom>
                <a:avLst/>
                <a:gdLst>
                  <a:gd name="T0" fmla="*/ 9 w 29"/>
                  <a:gd name="T1" fmla="*/ 27 h 30"/>
                  <a:gd name="T2" fmla="*/ 10 w 29"/>
                  <a:gd name="T3" fmla="*/ 28 h 30"/>
                  <a:gd name="T4" fmla="*/ 10 w 29"/>
                  <a:gd name="T5" fmla="*/ 28 h 30"/>
                  <a:gd name="T6" fmla="*/ 27 w 29"/>
                  <a:gd name="T7" fmla="*/ 20 h 30"/>
                  <a:gd name="T8" fmla="*/ 19 w 29"/>
                  <a:gd name="T9" fmla="*/ 3 h 30"/>
                  <a:gd name="T10" fmla="*/ 2 w 29"/>
                  <a:gd name="T11" fmla="*/ 11 h 30"/>
                  <a:gd name="T12" fmla="*/ 2 w 29"/>
                  <a:gd name="T13" fmla="*/ 11 h 30"/>
                  <a:gd name="T14" fmla="*/ 1 w 29"/>
                  <a:gd name="T15" fmla="*/ 12 h 30"/>
                  <a:gd name="T16" fmla="*/ 9 w 29"/>
                  <a:gd name="T17"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30">
                    <a:moveTo>
                      <a:pt x="9" y="27"/>
                    </a:moveTo>
                    <a:cubicBezTo>
                      <a:pt x="9" y="28"/>
                      <a:pt x="9" y="28"/>
                      <a:pt x="10" y="28"/>
                    </a:cubicBezTo>
                    <a:cubicBezTo>
                      <a:pt x="10" y="28"/>
                      <a:pt x="10" y="28"/>
                      <a:pt x="10" y="28"/>
                    </a:cubicBezTo>
                    <a:cubicBezTo>
                      <a:pt x="17" y="30"/>
                      <a:pt x="24" y="27"/>
                      <a:pt x="27" y="20"/>
                    </a:cubicBezTo>
                    <a:cubicBezTo>
                      <a:pt x="29" y="13"/>
                      <a:pt x="26" y="5"/>
                      <a:pt x="19" y="3"/>
                    </a:cubicBezTo>
                    <a:cubicBezTo>
                      <a:pt x="12" y="0"/>
                      <a:pt x="4" y="4"/>
                      <a:pt x="2" y="11"/>
                    </a:cubicBezTo>
                    <a:cubicBezTo>
                      <a:pt x="2" y="11"/>
                      <a:pt x="2" y="11"/>
                      <a:pt x="2" y="11"/>
                    </a:cubicBezTo>
                    <a:cubicBezTo>
                      <a:pt x="2" y="11"/>
                      <a:pt x="1" y="12"/>
                      <a:pt x="1" y="12"/>
                    </a:cubicBezTo>
                    <a:cubicBezTo>
                      <a:pt x="0" y="19"/>
                      <a:pt x="3" y="25"/>
                      <a:pt x="9" y="2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2" name="Freeform 169"/>
              <p:cNvSpPr/>
              <p:nvPr/>
            </p:nvSpPr>
            <p:spPr bwMode="auto">
              <a:xfrm>
                <a:off x="16694150" y="6426200"/>
                <a:ext cx="82550" cy="77788"/>
              </a:xfrm>
              <a:custGeom>
                <a:avLst/>
                <a:gdLst>
                  <a:gd name="T0" fmla="*/ 10 w 31"/>
                  <a:gd name="T1" fmla="*/ 2 h 29"/>
                  <a:gd name="T2" fmla="*/ 3 w 31"/>
                  <a:gd name="T3" fmla="*/ 9 h 29"/>
                  <a:gd name="T4" fmla="*/ 11 w 31"/>
                  <a:gd name="T5" fmla="*/ 27 h 29"/>
                  <a:gd name="T6" fmla="*/ 28 w 31"/>
                  <a:gd name="T7" fmla="*/ 19 h 29"/>
                  <a:gd name="T8" fmla="*/ 20 w 31"/>
                  <a:gd name="T9" fmla="*/ 1 h 29"/>
                  <a:gd name="T10" fmla="*/ 11 w 31"/>
                  <a:gd name="T11" fmla="*/ 1 h 29"/>
                  <a:gd name="T12" fmla="*/ 10 w 31"/>
                  <a:gd name="T13" fmla="*/ 2 h 29"/>
                </a:gdLst>
                <a:ahLst/>
                <a:cxnLst>
                  <a:cxn ang="0">
                    <a:pos x="T0" y="T1"/>
                  </a:cxn>
                  <a:cxn ang="0">
                    <a:pos x="T2" y="T3"/>
                  </a:cxn>
                  <a:cxn ang="0">
                    <a:pos x="T4" y="T5"/>
                  </a:cxn>
                  <a:cxn ang="0">
                    <a:pos x="T6" y="T7"/>
                  </a:cxn>
                  <a:cxn ang="0">
                    <a:pos x="T8" y="T9"/>
                  </a:cxn>
                  <a:cxn ang="0">
                    <a:pos x="T10" y="T11"/>
                  </a:cxn>
                  <a:cxn ang="0">
                    <a:pos x="T12" y="T13"/>
                  </a:cxn>
                </a:cxnLst>
                <a:rect l="0" t="0" r="r" b="b"/>
                <a:pathLst>
                  <a:path w="31" h="29">
                    <a:moveTo>
                      <a:pt x="10" y="2"/>
                    </a:moveTo>
                    <a:cubicBezTo>
                      <a:pt x="7" y="3"/>
                      <a:pt x="4" y="6"/>
                      <a:pt x="3" y="9"/>
                    </a:cubicBezTo>
                    <a:cubicBezTo>
                      <a:pt x="0" y="16"/>
                      <a:pt x="4" y="24"/>
                      <a:pt x="11" y="27"/>
                    </a:cubicBezTo>
                    <a:cubicBezTo>
                      <a:pt x="18" y="29"/>
                      <a:pt x="25" y="25"/>
                      <a:pt x="28" y="19"/>
                    </a:cubicBezTo>
                    <a:cubicBezTo>
                      <a:pt x="31" y="12"/>
                      <a:pt x="27" y="4"/>
                      <a:pt x="20" y="1"/>
                    </a:cubicBezTo>
                    <a:cubicBezTo>
                      <a:pt x="17" y="0"/>
                      <a:pt x="14" y="0"/>
                      <a:pt x="11" y="1"/>
                    </a:cubicBezTo>
                    <a:cubicBezTo>
                      <a:pt x="11" y="1"/>
                      <a:pt x="10" y="2"/>
                      <a:pt x="10"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3" name="Freeform 170"/>
              <p:cNvSpPr/>
              <p:nvPr/>
            </p:nvSpPr>
            <p:spPr bwMode="auto">
              <a:xfrm>
                <a:off x="23093363" y="1846262"/>
                <a:ext cx="93663" cy="735013"/>
              </a:xfrm>
              <a:custGeom>
                <a:avLst/>
                <a:gdLst>
                  <a:gd name="T0" fmla="*/ 1 w 35"/>
                  <a:gd name="T1" fmla="*/ 0 h 275"/>
                  <a:gd name="T2" fmla="*/ 0 w 35"/>
                  <a:gd name="T3" fmla="*/ 0 h 275"/>
                  <a:gd name="T4" fmla="*/ 33 w 35"/>
                  <a:gd name="T5" fmla="*/ 275 h 275"/>
                  <a:gd name="T6" fmla="*/ 35 w 35"/>
                  <a:gd name="T7" fmla="*/ 275 h 275"/>
                  <a:gd name="T8" fmla="*/ 1 w 35"/>
                  <a:gd name="T9" fmla="*/ 0 h 275"/>
                </a:gdLst>
                <a:ahLst/>
                <a:cxnLst>
                  <a:cxn ang="0">
                    <a:pos x="T0" y="T1"/>
                  </a:cxn>
                  <a:cxn ang="0">
                    <a:pos x="T2" y="T3"/>
                  </a:cxn>
                  <a:cxn ang="0">
                    <a:pos x="T4" y="T5"/>
                  </a:cxn>
                  <a:cxn ang="0">
                    <a:pos x="T6" y="T7"/>
                  </a:cxn>
                  <a:cxn ang="0">
                    <a:pos x="T8" y="T9"/>
                  </a:cxn>
                </a:cxnLst>
                <a:rect l="0" t="0" r="r" b="b"/>
                <a:pathLst>
                  <a:path w="35" h="275">
                    <a:moveTo>
                      <a:pt x="1" y="0"/>
                    </a:moveTo>
                    <a:cubicBezTo>
                      <a:pt x="1" y="0"/>
                      <a:pt x="0" y="0"/>
                      <a:pt x="0" y="0"/>
                    </a:cubicBezTo>
                    <a:cubicBezTo>
                      <a:pt x="33" y="275"/>
                      <a:pt x="33" y="275"/>
                      <a:pt x="33" y="275"/>
                    </a:cubicBezTo>
                    <a:cubicBezTo>
                      <a:pt x="34" y="275"/>
                      <a:pt x="34" y="275"/>
                      <a:pt x="35" y="275"/>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4" name="Freeform 171"/>
              <p:cNvSpPr/>
              <p:nvPr/>
            </p:nvSpPr>
            <p:spPr bwMode="auto">
              <a:xfrm>
                <a:off x="21564600" y="2630487"/>
                <a:ext cx="1574800" cy="777875"/>
              </a:xfrm>
              <a:custGeom>
                <a:avLst/>
                <a:gdLst>
                  <a:gd name="T0" fmla="*/ 0 w 588"/>
                  <a:gd name="T1" fmla="*/ 289 h 291"/>
                  <a:gd name="T2" fmla="*/ 1 w 588"/>
                  <a:gd name="T3" fmla="*/ 291 h 291"/>
                  <a:gd name="T4" fmla="*/ 588 w 588"/>
                  <a:gd name="T5" fmla="*/ 1 h 291"/>
                  <a:gd name="T6" fmla="*/ 588 w 588"/>
                  <a:gd name="T7" fmla="*/ 0 h 291"/>
                  <a:gd name="T8" fmla="*/ 0 w 588"/>
                  <a:gd name="T9" fmla="*/ 289 h 291"/>
                </a:gdLst>
                <a:ahLst/>
                <a:cxnLst>
                  <a:cxn ang="0">
                    <a:pos x="T0" y="T1"/>
                  </a:cxn>
                  <a:cxn ang="0">
                    <a:pos x="T2" y="T3"/>
                  </a:cxn>
                  <a:cxn ang="0">
                    <a:pos x="T4" y="T5"/>
                  </a:cxn>
                  <a:cxn ang="0">
                    <a:pos x="T6" y="T7"/>
                  </a:cxn>
                  <a:cxn ang="0">
                    <a:pos x="T8" y="T9"/>
                  </a:cxn>
                </a:cxnLst>
                <a:rect l="0" t="0" r="r" b="b"/>
                <a:pathLst>
                  <a:path w="588" h="291">
                    <a:moveTo>
                      <a:pt x="0" y="289"/>
                    </a:moveTo>
                    <a:cubicBezTo>
                      <a:pt x="0" y="290"/>
                      <a:pt x="1" y="290"/>
                      <a:pt x="1" y="291"/>
                    </a:cubicBezTo>
                    <a:cubicBezTo>
                      <a:pt x="588" y="1"/>
                      <a:pt x="588" y="1"/>
                      <a:pt x="588" y="1"/>
                    </a:cubicBezTo>
                    <a:cubicBezTo>
                      <a:pt x="588" y="1"/>
                      <a:pt x="588" y="0"/>
                      <a:pt x="588" y="0"/>
                    </a:cubicBezTo>
                    <a:lnTo>
                      <a:pt x="0" y="289"/>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5" name="Freeform 172"/>
              <p:cNvSpPr/>
              <p:nvPr/>
            </p:nvSpPr>
            <p:spPr bwMode="auto">
              <a:xfrm>
                <a:off x="21540788" y="3452813"/>
                <a:ext cx="258763" cy="244475"/>
              </a:xfrm>
              <a:custGeom>
                <a:avLst/>
                <a:gdLst>
                  <a:gd name="T0" fmla="*/ 97 w 97"/>
                  <a:gd name="T1" fmla="*/ 91 h 91"/>
                  <a:gd name="T2" fmla="*/ 97 w 97"/>
                  <a:gd name="T3" fmla="*/ 89 h 91"/>
                  <a:gd name="T4" fmla="*/ 2 w 97"/>
                  <a:gd name="T5" fmla="*/ 0 h 91"/>
                  <a:gd name="T6" fmla="*/ 0 w 97"/>
                  <a:gd name="T7" fmla="*/ 1 h 91"/>
                  <a:gd name="T8" fmla="*/ 97 w 97"/>
                  <a:gd name="T9" fmla="*/ 91 h 91"/>
                </a:gdLst>
                <a:ahLst/>
                <a:cxnLst>
                  <a:cxn ang="0">
                    <a:pos x="T0" y="T1"/>
                  </a:cxn>
                  <a:cxn ang="0">
                    <a:pos x="T2" y="T3"/>
                  </a:cxn>
                  <a:cxn ang="0">
                    <a:pos x="T4" y="T5"/>
                  </a:cxn>
                  <a:cxn ang="0">
                    <a:pos x="T6" y="T7"/>
                  </a:cxn>
                  <a:cxn ang="0">
                    <a:pos x="T8" y="T9"/>
                  </a:cxn>
                </a:cxnLst>
                <a:rect l="0" t="0" r="r" b="b"/>
                <a:pathLst>
                  <a:path w="97" h="91">
                    <a:moveTo>
                      <a:pt x="97" y="91"/>
                    </a:moveTo>
                    <a:cubicBezTo>
                      <a:pt x="97" y="90"/>
                      <a:pt x="97" y="90"/>
                      <a:pt x="97" y="89"/>
                    </a:cubicBezTo>
                    <a:cubicBezTo>
                      <a:pt x="2" y="0"/>
                      <a:pt x="2" y="0"/>
                      <a:pt x="2" y="0"/>
                    </a:cubicBezTo>
                    <a:cubicBezTo>
                      <a:pt x="1" y="0"/>
                      <a:pt x="1" y="0"/>
                      <a:pt x="0" y="1"/>
                    </a:cubicBezTo>
                    <a:lnTo>
                      <a:pt x="97" y="9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6" name="Freeform 173"/>
              <p:cNvSpPr/>
              <p:nvPr/>
            </p:nvSpPr>
            <p:spPr bwMode="auto">
              <a:xfrm>
                <a:off x="21093113" y="3738563"/>
                <a:ext cx="709613" cy="889000"/>
              </a:xfrm>
              <a:custGeom>
                <a:avLst/>
                <a:gdLst>
                  <a:gd name="T0" fmla="*/ 264 w 265"/>
                  <a:gd name="T1" fmla="*/ 0 h 332"/>
                  <a:gd name="T2" fmla="*/ 0 w 265"/>
                  <a:gd name="T3" fmla="*/ 332 h 332"/>
                  <a:gd name="T4" fmla="*/ 2 w 265"/>
                  <a:gd name="T5" fmla="*/ 332 h 332"/>
                  <a:gd name="T6" fmla="*/ 265 w 265"/>
                  <a:gd name="T7" fmla="*/ 1 h 332"/>
                  <a:gd name="T8" fmla="*/ 265 w 265"/>
                  <a:gd name="T9" fmla="*/ 1 h 332"/>
                  <a:gd name="T10" fmla="*/ 264 w 265"/>
                  <a:gd name="T11" fmla="*/ 0 h 332"/>
                </a:gdLst>
                <a:ahLst/>
                <a:cxnLst>
                  <a:cxn ang="0">
                    <a:pos x="T0" y="T1"/>
                  </a:cxn>
                  <a:cxn ang="0">
                    <a:pos x="T2" y="T3"/>
                  </a:cxn>
                  <a:cxn ang="0">
                    <a:pos x="T4" y="T5"/>
                  </a:cxn>
                  <a:cxn ang="0">
                    <a:pos x="T6" y="T7"/>
                  </a:cxn>
                  <a:cxn ang="0">
                    <a:pos x="T8" y="T9"/>
                  </a:cxn>
                  <a:cxn ang="0">
                    <a:pos x="T10" y="T11"/>
                  </a:cxn>
                </a:cxnLst>
                <a:rect l="0" t="0" r="r" b="b"/>
                <a:pathLst>
                  <a:path w="265" h="332">
                    <a:moveTo>
                      <a:pt x="264" y="0"/>
                    </a:moveTo>
                    <a:cubicBezTo>
                      <a:pt x="0" y="332"/>
                      <a:pt x="0" y="332"/>
                      <a:pt x="0" y="332"/>
                    </a:cubicBezTo>
                    <a:cubicBezTo>
                      <a:pt x="1" y="332"/>
                      <a:pt x="2" y="332"/>
                      <a:pt x="2" y="332"/>
                    </a:cubicBezTo>
                    <a:cubicBezTo>
                      <a:pt x="265" y="1"/>
                      <a:pt x="265" y="1"/>
                      <a:pt x="265" y="1"/>
                    </a:cubicBezTo>
                    <a:cubicBezTo>
                      <a:pt x="265" y="1"/>
                      <a:pt x="265" y="1"/>
                      <a:pt x="265" y="1"/>
                    </a:cubicBezTo>
                    <a:cubicBezTo>
                      <a:pt x="265" y="1"/>
                      <a:pt x="265" y="0"/>
                      <a:pt x="26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7" name="Freeform 174"/>
              <p:cNvSpPr/>
              <p:nvPr/>
            </p:nvSpPr>
            <p:spPr bwMode="auto">
              <a:xfrm>
                <a:off x="23069550" y="1774825"/>
                <a:ext cx="77788" cy="76200"/>
              </a:xfrm>
              <a:custGeom>
                <a:avLst/>
                <a:gdLst>
                  <a:gd name="T0" fmla="*/ 24 w 29"/>
                  <a:gd name="T1" fmla="*/ 24 h 29"/>
                  <a:gd name="T2" fmla="*/ 24 w 29"/>
                  <a:gd name="T3" fmla="*/ 5 h 29"/>
                  <a:gd name="T4" fmla="*/ 5 w 29"/>
                  <a:gd name="T5" fmla="*/ 6 h 29"/>
                  <a:gd name="T6" fmla="*/ 5 w 29"/>
                  <a:gd name="T7" fmla="*/ 25 h 29"/>
                  <a:gd name="T8" fmla="*/ 9 w 29"/>
                  <a:gd name="T9" fmla="*/ 27 h 29"/>
                  <a:gd name="T10" fmla="*/ 10 w 29"/>
                  <a:gd name="T11" fmla="*/ 27 h 29"/>
                  <a:gd name="T12" fmla="*/ 24 w 29"/>
                  <a:gd name="T13" fmla="*/ 24 h 29"/>
                </a:gdLst>
                <a:ahLst/>
                <a:cxnLst>
                  <a:cxn ang="0">
                    <a:pos x="T0" y="T1"/>
                  </a:cxn>
                  <a:cxn ang="0">
                    <a:pos x="T2" y="T3"/>
                  </a:cxn>
                  <a:cxn ang="0">
                    <a:pos x="T4" y="T5"/>
                  </a:cxn>
                  <a:cxn ang="0">
                    <a:pos x="T6" y="T7"/>
                  </a:cxn>
                  <a:cxn ang="0">
                    <a:pos x="T8" y="T9"/>
                  </a:cxn>
                  <a:cxn ang="0">
                    <a:pos x="T10" y="T11"/>
                  </a:cxn>
                  <a:cxn ang="0">
                    <a:pos x="T12" y="T13"/>
                  </a:cxn>
                </a:cxnLst>
                <a:rect l="0" t="0" r="r" b="b"/>
                <a:pathLst>
                  <a:path w="29" h="29">
                    <a:moveTo>
                      <a:pt x="24" y="24"/>
                    </a:moveTo>
                    <a:cubicBezTo>
                      <a:pt x="29" y="18"/>
                      <a:pt x="29" y="10"/>
                      <a:pt x="24" y="5"/>
                    </a:cubicBezTo>
                    <a:cubicBezTo>
                      <a:pt x="18" y="0"/>
                      <a:pt x="10" y="0"/>
                      <a:pt x="5" y="6"/>
                    </a:cubicBezTo>
                    <a:cubicBezTo>
                      <a:pt x="0" y="11"/>
                      <a:pt x="0" y="19"/>
                      <a:pt x="5" y="25"/>
                    </a:cubicBezTo>
                    <a:cubicBezTo>
                      <a:pt x="6" y="25"/>
                      <a:pt x="8" y="26"/>
                      <a:pt x="9" y="27"/>
                    </a:cubicBezTo>
                    <a:cubicBezTo>
                      <a:pt x="9" y="27"/>
                      <a:pt x="10" y="27"/>
                      <a:pt x="10" y="27"/>
                    </a:cubicBezTo>
                    <a:cubicBezTo>
                      <a:pt x="15" y="29"/>
                      <a:pt x="20" y="28"/>
                      <a:pt x="24" y="2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8" name="Freeform 175"/>
              <p:cNvSpPr/>
              <p:nvPr/>
            </p:nvSpPr>
            <p:spPr bwMode="auto">
              <a:xfrm>
                <a:off x="23133050" y="2576512"/>
                <a:ext cx="77788" cy="77788"/>
              </a:xfrm>
              <a:custGeom>
                <a:avLst/>
                <a:gdLst>
                  <a:gd name="T0" fmla="*/ 23 w 29"/>
                  <a:gd name="T1" fmla="*/ 5 h 29"/>
                  <a:gd name="T2" fmla="*/ 20 w 29"/>
                  <a:gd name="T3" fmla="*/ 2 h 29"/>
                  <a:gd name="T4" fmla="*/ 18 w 29"/>
                  <a:gd name="T5" fmla="*/ 2 h 29"/>
                  <a:gd name="T6" fmla="*/ 4 w 29"/>
                  <a:gd name="T7" fmla="*/ 5 h 29"/>
                  <a:gd name="T8" fmla="*/ 2 w 29"/>
                  <a:gd name="T9" fmla="*/ 20 h 29"/>
                  <a:gd name="T10" fmla="*/ 2 w 29"/>
                  <a:gd name="T11" fmla="*/ 21 h 29"/>
                  <a:gd name="T12" fmla="*/ 5 w 29"/>
                  <a:gd name="T13" fmla="*/ 24 h 29"/>
                  <a:gd name="T14" fmla="*/ 24 w 29"/>
                  <a:gd name="T15" fmla="*/ 24 h 29"/>
                  <a:gd name="T16" fmla="*/ 23 w 29"/>
                  <a:gd name="T17" fmla="*/ 5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23" y="5"/>
                    </a:moveTo>
                    <a:cubicBezTo>
                      <a:pt x="22" y="4"/>
                      <a:pt x="21" y="3"/>
                      <a:pt x="20" y="2"/>
                    </a:cubicBezTo>
                    <a:cubicBezTo>
                      <a:pt x="19" y="2"/>
                      <a:pt x="19" y="2"/>
                      <a:pt x="18" y="2"/>
                    </a:cubicBezTo>
                    <a:cubicBezTo>
                      <a:pt x="13" y="0"/>
                      <a:pt x="8" y="1"/>
                      <a:pt x="4" y="5"/>
                    </a:cubicBezTo>
                    <a:cubicBezTo>
                      <a:pt x="0" y="9"/>
                      <a:pt x="0" y="15"/>
                      <a:pt x="2" y="20"/>
                    </a:cubicBezTo>
                    <a:cubicBezTo>
                      <a:pt x="2" y="20"/>
                      <a:pt x="2" y="21"/>
                      <a:pt x="2" y="21"/>
                    </a:cubicBezTo>
                    <a:cubicBezTo>
                      <a:pt x="3" y="22"/>
                      <a:pt x="4" y="23"/>
                      <a:pt x="5" y="24"/>
                    </a:cubicBezTo>
                    <a:cubicBezTo>
                      <a:pt x="10" y="29"/>
                      <a:pt x="19" y="29"/>
                      <a:pt x="24" y="24"/>
                    </a:cubicBezTo>
                    <a:cubicBezTo>
                      <a:pt x="29" y="18"/>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9" name="Freeform 176"/>
              <p:cNvSpPr/>
              <p:nvPr/>
            </p:nvSpPr>
            <p:spPr bwMode="auto">
              <a:xfrm>
                <a:off x="21494750" y="3381375"/>
                <a:ext cx="77788" cy="74613"/>
              </a:xfrm>
              <a:custGeom>
                <a:avLst/>
                <a:gdLst>
                  <a:gd name="T0" fmla="*/ 24 w 29"/>
                  <a:gd name="T1" fmla="*/ 5 h 28"/>
                  <a:gd name="T2" fmla="*/ 5 w 29"/>
                  <a:gd name="T3" fmla="*/ 5 h 28"/>
                  <a:gd name="T4" fmla="*/ 5 w 29"/>
                  <a:gd name="T5" fmla="*/ 24 h 28"/>
                  <a:gd name="T6" fmla="*/ 17 w 29"/>
                  <a:gd name="T7" fmla="*/ 28 h 28"/>
                  <a:gd name="T8" fmla="*/ 19 w 29"/>
                  <a:gd name="T9" fmla="*/ 27 h 28"/>
                  <a:gd name="T10" fmla="*/ 24 w 29"/>
                  <a:gd name="T11" fmla="*/ 24 h 28"/>
                  <a:gd name="T12" fmla="*/ 27 w 29"/>
                  <a:gd name="T13" fmla="*/ 10 h 28"/>
                  <a:gd name="T14" fmla="*/ 26 w 29"/>
                  <a:gd name="T15" fmla="*/ 8 h 28"/>
                  <a:gd name="T16" fmla="*/ 24 w 29"/>
                  <a:gd name="T17" fmla="*/ 5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8">
                    <a:moveTo>
                      <a:pt x="24" y="5"/>
                    </a:moveTo>
                    <a:cubicBezTo>
                      <a:pt x="18" y="0"/>
                      <a:pt x="10" y="0"/>
                      <a:pt x="5" y="5"/>
                    </a:cubicBezTo>
                    <a:cubicBezTo>
                      <a:pt x="0" y="11"/>
                      <a:pt x="0" y="19"/>
                      <a:pt x="5" y="24"/>
                    </a:cubicBezTo>
                    <a:cubicBezTo>
                      <a:pt x="9" y="27"/>
                      <a:pt x="13" y="28"/>
                      <a:pt x="17" y="28"/>
                    </a:cubicBezTo>
                    <a:cubicBezTo>
                      <a:pt x="18" y="27"/>
                      <a:pt x="18" y="27"/>
                      <a:pt x="19" y="27"/>
                    </a:cubicBezTo>
                    <a:cubicBezTo>
                      <a:pt x="21" y="26"/>
                      <a:pt x="23" y="25"/>
                      <a:pt x="24" y="24"/>
                    </a:cubicBezTo>
                    <a:cubicBezTo>
                      <a:pt x="28" y="20"/>
                      <a:pt x="29" y="14"/>
                      <a:pt x="27" y="10"/>
                    </a:cubicBezTo>
                    <a:cubicBezTo>
                      <a:pt x="27" y="9"/>
                      <a:pt x="26" y="9"/>
                      <a:pt x="26" y="8"/>
                    </a:cubicBezTo>
                    <a:cubicBezTo>
                      <a:pt x="26" y="7"/>
                      <a:pt x="25" y="6"/>
                      <a:pt x="24"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0" name="Freeform 177"/>
              <p:cNvSpPr/>
              <p:nvPr/>
            </p:nvSpPr>
            <p:spPr bwMode="auto">
              <a:xfrm>
                <a:off x="21790025" y="3678238"/>
                <a:ext cx="77788" cy="77788"/>
              </a:xfrm>
              <a:custGeom>
                <a:avLst/>
                <a:gdLst>
                  <a:gd name="T0" fmla="*/ 4 w 29"/>
                  <a:gd name="T1" fmla="*/ 23 h 29"/>
                  <a:gd name="T2" fmla="*/ 5 w 29"/>
                  <a:gd name="T3" fmla="*/ 24 h 29"/>
                  <a:gd name="T4" fmla="*/ 5 w 29"/>
                  <a:gd name="T5" fmla="*/ 24 h 29"/>
                  <a:gd name="T6" fmla="*/ 24 w 29"/>
                  <a:gd name="T7" fmla="*/ 23 h 29"/>
                  <a:gd name="T8" fmla="*/ 23 w 29"/>
                  <a:gd name="T9" fmla="*/ 5 h 29"/>
                  <a:gd name="T10" fmla="*/ 5 w 29"/>
                  <a:gd name="T11" fmla="*/ 5 h 29"/>
                  <a:gd name="T12" fmla="*/ 4 w 29"/>
                  <a:gd name="T13" fmla="*/ 5 h 29"/>
                  <a:gd name="T14" fmla="*/ 4 w 29"/>
                  <a:gd name="T15" fmla="*/ 7 h 29"/>
                  <a:gd name="T16" fmla="*/ 4 w 29"/>
                  <a:gd name="T17" fmla="*/ 2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4" y="23"/>
                    </a:moveTo>
                    <a:cubicBezTo>
                      <a:pt x="5" y="23"/>
                      <a:pt x="5" y="24"/>
                      <a:pt x="5" y="24"/>
                    </a:cubicBezTo>
                    <a:cubicBezTo>
                      <a:pt x="5" y="24"/>
                      <a:pt x="5" y="24"/>
                      <a:pt x="5" y="24"/>
                    </a:cubicBezTo>
                    <a:cubicBezTo>
                      <a:pt x="11" y="29"/>
                      <a:pt x="19" y="29"/>
                      <a:pt x="24" y="23"/>
                    </a:cubicBezTo>
                    <a:cubicBezTo>
                      <a:pt x="29" y="18"/>
                      <a:pt x="29" y="10"/>
                      <a:pt x="23" y="5"/>
                    </a:cubicBezTo>
                    <a:cubicBezTo>
                      <a:pt x="18" y="0"/>
                      <a:pt x="10" y="0"/>
                      <a:pt x="5" y="5"/>
                    </a:cubicBezTo>
                    <a:cubicBezTo>
                      <a:pt x="5" y="5"/>
                      <a:pt x="5" y="5"/>
                      <a:pt x="4" y="5"/>
                    </a:cubicBezTo>
                    <a:cubicBezTo>
                      <a:pt x="4" y="6"/>
                      <a:pt x="4" y="6"/>
                      <a:pt x="4" y="7"/>
                    </a:cubicBezTo>
                    <a:cubicBezTo>
                      <a:pt x="0" y="12"/>
                      <a:pt x="0" y="18"/>
                      <a:pt x="4" y="2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1" name="Freeform 178"/>
              <p:cNvSpPr/>
              <p:nvPr/>
            </p:nvSpPr>
            <p:spPr bwMode="auto">
              <a:xfrm>
                <a:off x="21056600" y="4627563"/>
                <a:ext cx="79375" cy="74613"/>
              </a:xfrm>
              <a:custGeom>
                <a:avLst/>
                <a:gdLst>
                  <a:gd name="T0" fmla="*/ 14 w 30"/>
                  <a:gd name="T1" fmla="*/ 0 h 28"/>
                  <a:gd name="T2" fmla="*/ 5 w 30"/>
                  <a:gd name="T3" fmla="*/ 4 h 28"/>
                  <a:gd name="T4" fmla="*/ 6 w 30"/>
                  <a:gd name="T5" fmla="*/ 23 h 28"/>
                  <a:gd name="T6" fmla="*/ 25 w 30"/>
                  <a:gd name="T7" fmla="*/ 22 h 28"/>
                  <a:gd name="T8" fmla="*/ 24 w 30"/>
                  <a:gd name="T9" fmla="*/ 3 h 28"/>
                  <a:gd name="T10" fmla="*/ 16 w 30"/>
                  <a:gd name="T11" fmla="*/ 0 h 28"/>
                  <a:gd name="T12" fmla="*/ 14 w 30"/>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30" h="28">
                    <a:moveTo>
                      <a:pt x="14" y="0"/>
                    </a:moveTo>
                    <a:cubicBezTo>
                      <a:pt x="11" y="0"/>
                      <a:pt x="8" y="1"/>
                      <a:pt x="5" y="4"/>
                    </a:cubicBezTo>
                    <a:cubicBezTo>
                      <a:pt x="0" y="9"/>
                      <a:pt x="0" y="18"/>
                      <a:pt x="6" y="23"/>
                    </a:cubicBezTo>
                    <a:cubicBezTo>
                      <a:pt x="11" y="28"/>
                      <a:pt x="20" y="27"/>
                      <a:pt x="25" y="22"/>
                    </a:cubicBezTo>
                    <a:cubicBezTo>
                      <a:pt x="30" y="17"/>
                      <a:pt x="29" y="8"/>
                      <a:pt x="24" y="3"/>
                    </a:cubicBezTo>
                    <a:cubicBezTo>
                      <a:pt x="22" y="1"/>
                      <a:pt x="19" y="0"/>
                      <a:pt x="16" y="0"/>
                    </a:cubicBezTo>
                    <a:cubicBezTo>
                      <a:pt x="16" y="0"/>
                      <a:pt x="15" y="0"/>
                      <a:pt x="1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2" name="Freeform 179"/>
              <p:cNvSpPr/>
              <p:nvPr/>
            </p:nvSpPr>
            <p:spPr bwMode="auto">
              <a:xfrm>
                <a:off x="20597813" y="5008563"/>
                <a:ext cx="1312863" cy="100013"/>
              </a:xfrm>
              <a:custGeom>
                <a:avLst/>
                <a:gdLst>
                  <a:gd name="T0" fmla="*/ 490 w 490"/>
                  <a:gd name="T1" fmla="*/ 1 h 37"/>
                  <a:gd name="T2" fmla="*/ 490 w 490"/>
                  <a:gd name="T3" fmla="*/ 0 h 37"/>
                  <a:gd name="T4" fmla="*/ 0 w 490"/>
                  <a:gd name="T5" fmla="*/ 36 h 37"/>
                  <a:gd name="T6" fmla="*/ 0 w 490"/>
                  <a:gd name="T7" fmla="*/ 37 h 37"/>
                  <a:gd name="T8" fmla="*/ 490 w 490"/>
                  <a:gd name="T9" fmla="*/ 1 h 37"/>
                </a:gdLst>
                <a:ahLst/>
                <a:cxnLst>
                  <a:cxn ang="0">
                    <a:pos x="T0" y="T1"/>
                  </a:cxn>
                  <a:cxn ang="0">
                    <a:pos x="T2" y="T3"/>
                  </a:cxn>
                  <a:cxn ang="0">
                    <a:pos x="T4" y="T5"/>
                  </a:cxn>
                  <a:cxn ang="0">
                    <a:pos x="T6" y="T7"/>
                  </a:cxn>
                  <a:cxn ang="0">
                    <a:pos x="T8" y="T9"/>
                  </a:cxn>
                </a:cxnLst>
                <a:rect l="0" t="0" r="r" b="b"/>
                <a:pathLst>
                  <a:path w="490" h="37">
                    <a:moveTo>
                      <a:pt x="490" y="1"/>
                    </a:moveTo>
                    <a:cubicBezTo>
                      <a:pt x="490" y="1"/>
                      <a:pt x="490" y="1"/>
                      <a:pt x="490" y="0"/>
                    </a:cubicBezTo>
                    <a:cubicBezTo>
                      <a:pt x="0" y="36"/>
                      <a:pt x="0" y="36"/>
                      <a:pt x="0" y="36"/>
                    </a:cubicBezTo>
                    <a:cubicBezTo>
                      <a:pt x="0" y="36"/>
                      <a:pt x="0" y="36"/>
                      <a:pt x="0" y="37"/>
                    </a:cubicBezTo>
                    <a:lnTo>
                      <a:pt x="490" y="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3" name="Freeform 180"/>
              <p:cNvSpPr/>
              <p:nvPr/>
            </p:nvSpPr>
            <p:spPr bwMode="auto">
              <a:xfrm>
                <a:off x="21170900" y="5041900"/>
                <a:ext cx="760413" cy="1050925"/>
              </a:xfrm>
              <a:custGeom>
                <a:avLst/>
                <a:gdLst>
                  <a:gd name="T0" fmla="*/ 0 w 284"/>
                  <a:gd name="T1" fmla="*/ 392 h 393"/>
                  <a:gd name="T2" fmla="*/ 1 w 284"/>
                  <a:gd name="T3" fmla="*/ 392 h 393"/>
                  <a:gd name="T4" fmla="*/ 1 w 284"/>
                  <a:gd name="T5" fmla="*/ 393 h 393"/>
                  <a:gd name="T6" fmla="*/ 284 w 284"/>
                  <a:gd name="T7" fmla="*/ 1 h 393"/>
                  <a:gd name="T8" fmla="*/ 283 w 284"/>
                  <a:gd name="T9" fmla="*/ 0 h 393"/>
                  <a:gd name="T10" fmla="*/ 0 w 284"/>
                  <a:gd name="T11" fmla="*/ 392 h 393"/>
                </a:gdLst>
                <a:ahLst/>
                <a:cxnLst>
                  <a:cxn ang="0">
                    <a:pos x="T0" y="T1"/>
                  </a:cxn>
                  <a:cxn ang="0">
                    <a:pos x="T2" y="T3"/>
                  </a:cxn>
                  <a:cxn ang="0">
                    <a:pos x="T4" y="T5"/>
                  </a:cxn>
                  <a:cxn ang="0">
                    <a:pos x="T6" y="T7"/>
                  </a:cxn>
                  <a:cxn ang="0">
                    <a:pos x="T8" y="T9"/>
                  </a:cxn>
                  <a:cxn ang="0">
                    <a:pos x="T10" y="T11"/>
                  </a:cxn>
                </a:cxnLst>
                <a:rect l="0" t="0" r="r" b="b"/>
                <a:pathLst>
                  <a:path w="284" h="393">
                    <a:moveTo>
                      <a:pt x="0" y="392"/>
                    </a:moveTo>
                    <a:cubicBezTo>
                      <a:pt x="1" y="392"/>
                      <a:pt x="1" y="392"/>
                      <a:pt x="1" y="392"/>
                    </a:cubicBezTo>
                    <a:cubicBezTo>
                      <a:pt x="1" y="392"/>
                      <a:pt x="1" y="392"/>
                      <a:pt x="1" y="393"/>
                    </a:cubicBezTo>
                    <a:cubicBezTo>
                      <a:pt x="284" y="1"/>
                      <a:pt x="284" y="1"/>
                      <a:pt x="284" y="1"/>
                    </a:cubicBezTo>
                    <a:cubicBezTo>
                      <a:pt x="283" y="1"/>
                      <a:pt x="283" y="0"/>
                      <a:pt x="283" y="0"/>
                    </a:cubicBezTo>
                    <a:lnTo>
                      <a:pt x="0" y="39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4" name="Freeform 181"/>
              <p:cNvSpPr/>
              <p:nvPr/>
            </p:nvSpPr>
            <p:spPr bwMode="auto">
              <a:xfrm>
                <a:off x="20577175" y="5140325"/>
                <a:ext cx="561975" cy="949325"/>
              </a:xfrm>
              <a:custGeom>
                <a:avLst/>
                <a:gdLst>
                  <a:gd name="T0" fmla="*/ 1 w 210"/>
                  <a:gd name="T1" fmla="*/ 0 h 355"/>
                  <a:gd name="T2" fmla="*/ 0 w 210"/>
                  <a:gd name="T3" fmla="*/ 1 h 355"/>
                  <a:gd name="T4" fmla="*/ 209 w 210"/>
                  <a:gd name="T5" fmla="*/ 355 h 355"/>
                  <a:gd name="T6" fmla="*/ 210 w 210"/>
                  <a:gd name="T7" fmla="*/ 354 h 355"/>
                  <a:gd name="T8" fmla="*/ 1 w 210"/>
                  <a:gd name="T9" fmla="*/ 0 h 355"/>
                </a:gdLst>
                <a:ahLst/>
                <a:cxnLst>
                  <a:cxn ang="0">
                    <a:pos x="T0" y="T1"/>
                  </a:cxn>
                  <a:cxn ang="0">
                    <a:pos x="T2" y="T3"/>
                  </a:cxn>
                  <a:cxn ang="0">
                    <a:pos x="T4" y="T5"/>
                  </a:cxn>
                  <a:cxn ang="0">
                    <a:pos x="T6" y="T7"/>
                  </a:cxn>
                  <a:cxn ang="0">
                    <a:pos x="T8" y="T9"/>
                  </a:cxn>
                </a:cxnLst>
                <a:rect l="0" t="0" r="r" b="b"/>
                <a:pathLst>
                  <a:path w="210" h="355">
                    <a:moveTo>
                      <a:pt x="1" y="0"/>
                    </a:moveTo>
                    <a:cubicBezTo>
                      <a:pt x="1" y="0"/>
                      <a:pt x="1" y="1"/>
                      <a:pt x="0" y="1"/>
                    </a:cubicBezTo>
                    <a:cubicBezTo>
                      <a:pt x="209" y="355"/>
                      <a:pt x="209" y="355"/>
                      <a:pt x="209" y="355"/>
                    </a:cubicBezTo>
                    <a:cubicBezTo>
                      <a:pt x="209" y="355"/>
                      <a:pt x="210" y="354"/>
                      <a:pt x="210" y="354"/>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5" name="Freeform 182"/>
              <p:cNvSpPr/>
              <p:nvPr/>
            </p:nvSpPr>
            <p:spPr bwMode="auto">
              <a:xfrm>
                <a:off x="20523200" y="3670300"/>
                <a:ext cx="38100" cy="1411288"/>
              </a:xfrm>
              <a:custGeom>
                <a:avLst/>
                <a:gdLst>
                  <a:gd name="T0" fmla="*/ 1 w 14"/>
                  <a:gd name="T1" fmla="*/ 0 h 528"/>
                  <a:gd name="T2" fmla="*/ 0 w 14"/>
                  <a:gd name="T3" fmla="*/ 1 h 528"/>
                  <a:gd name="T4" fmla="*/ 13 w 14"/>
                  <a:gd name="T5" fmla="*/ 528 h 528"/>
                  <a:gd name="T6" fmla="*/ 14 w 14"/>
                  <a:gd name="T7" fmla="*/ 528 h 528"/>
                  <a:gd name="T8" fmla="*/ 1 w 14"/>
                  <a:gd name="T9" fmla="*/ 0 h 528"/>
                </a:gdLst>
                <a:ahLst/>
                <a:cxnLst>
                  <a:cxn ang="0">
                    <a:pos x="T0" y="T1"/>
                  </a:cxn>
                  <a:cxn ang="0">
                    <a:pos x="T2" y="T3"/>
                  </a:cxn>
                  <a:cxn ang="0">
                    <a:pos x="T4" y="T5"/>
                  </a:cxn>
                  <a:cxn ang="0">
                    <a:pos x="T6" y="T7"/>
                  </a:cxn>
                  <a:cxn ang="0">
                    <a:pos x="T8" y="T9"/>
                  </a:cxn>
                </a:cxnLst>
                <a:rect l="0" t="0" r="r" b="b"/>
                <a:pathLst>
                  <a:path w="14" h="528">
                    <a:moveTo>
                      <a:pt x="1" y="0"/>
                    </a:moveTo>
                    <a:cubicBezTo>
                      <a:pt x="1" y="1"/>
                      <a:pt x="1" y="1"/>
                      <a:pt x="0" y="1"/>
                    </a:cubicBezTo>
                    <a:cubicBezTo>
                      <a:pt x="13" y="528"/>
                      <a:pt x="13" y="528"/>
                      <a:pt x="13" y="528"/>
                    </a:cubicBezTo>
                    <a:cubicBezTo>
                      <a:pt x="13" y="528"/>
                      <a:pt x="14" y="528"/>
                      <a:pt x="14" y="528"/>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6" name="Freeform 183"/>
              <p:cNvSpPr/>
              <p:nvPr/>
            </p:nvSpPr>
            <p:spPr bwMode="auto">
              <a:xfrm>
                <a:off x="20086638" y="3675063"/>
                <a:ext cx="422275" cy="1003300"/>
              </a:xfrm>
              <a:custGeom>
                <a:avLst/>
                <a:gdLst>
                  <a:gd name="T0" fmla="*/ 0 w 158"/>
                  <a:gd name="T1" fmla="*/ 375 h 375"/>
                  <a:gd name="T2" fmla="*/ 1 w 158"/>
                  <a:gd name="T3" fmla="*/ 375 h 375"/>
                  <a:gd name="T4" fmla="*/ 158 w 158"/>
                  <a:gd name="T5" fmla="*/ 0 h 375"/>
                  <a:gd name="T6" fmla="*/ 156 w 158"/>
                  <a:gd name="T7" fmla="*/ 0 h 375"/>
                  <a:gd name="T8" fmla="*/ 0 w 158"/>
                  <a:gd name="T9" fmla="*/ 375 h 375"/>
                </a:gdLst>
                <a:ahLst/>
                <a:cxnLst>
                  <a:cxn ang="0">
                    <a:pos x="T0" y="T1"/>
                  </a:cxn>
                  <a:cxn ang="0">
                    <a:pos x="T2" y="T3"/>
                  </a:cxn>
                  <a:cxn ang="0">
                    <a:pos x="T4" y="T5"/>
                  </a:cxn>
                  <a:cxn ang="0">
                    <a:pos x="T6" y="T7"/>
                  </a:cxn>
                  <a:cxn ang="0">
                    <a:pos x="T8" y="T9"/>
                  </a:cxn>
                </a:cxnLst>
                <a:rect l="0" t="0" r="r" b="b"/>
                <a:pathLst>
                  <a:path w="158" h="375">
                    <a:moveTo>
                      <a:pt x="0" y="375"/>
                    </a:moveTo>
                    <a:cubicBezTo>
                      <a:pt x="1" y="375"/>
                      <a:pt x="1" y="375"/>
                      <a:pt x="1" y="375"/>
                    </a:cubicBezTo>
                    <a:cubicBezTo>
                      <a:pt x="158" y="0"/>
                      <a:pt x="158" y="0"/>
                      <a:pt x="158" y="0"/>
                    </a:cubicBezTo>
                    <a:cubicBezTo>
                      <a:pt x="157" y="0"/>
                      <a:pt x="157" y="0"/>
                      <a:pt x="156" y="0"/>
                    </a:cubicBezTo>
                    <a:lnTo>
                      <a:pt x="0" y="37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7" name="Freeform 184"/>
              <p:cNvSpPr/>
              <p:nvPr/>
            </p:nvSpPr>
            <p:spPr bwMode="auto">
              <a:xfrm>
                <a:off x="19178588" y="4373563"/>
                <a:ext cx="873125" cy="320675"/>
              </a:xfrm>
              <a:custGeom>
                <a:avLst/>
                <a:gdLst>
                  <a:gd name="T0" fmla="*/ 1 w 326"/>
                  <a:gd name="T1" fmla="*/ 0 h 120"/>
                  <a:gd name="T2" fmla="*/ 0 w 326"/>
                  <a:gd name="T3" fmla="*/ 1 h 120"/>
                  <a:gd name="T4" fmla="*/ 326 w 326"/>
                  <a:gd name="T5" fmla="*/ 120 h 120"/>
                  <a:gd name="T6" fmla="*/ 326 w 326"/>
                  <a:gd name="T7" fmla="*/ 118 h 120"/>
                  <a:gd name="T8" fmla="*/ 1 w 326"/>
                  <a:gd name="T9" fmla="*/ 0 h 120"/>
                </a:gdLst>
                <a:ahLst/>
                <a:cxnLst>
                  <a:cxn ang="0">
                    <a:pos x="T0" y="T1"/>
                  </a:cxn>
                  <a:cxn ang="0">
                    <a:pos x="T2" y="T3"/>
                  </a:cxn>
                  <a:cxn ang="0">
                    <a:pos x="T4" y="T5"/>
                  </a:cxn>
                  <a:cxn ang="0">
                    <a:pos x="T6" y="T7"/>
                  </a:cxn>
                  <a:cxn ang="0">
                    <a:pos x="T8" y="T9"/>
                  </a:cxn>
                </a:cxnLst>
                <a:rect l="0" t="0" r="r" b="b"/>
                <a:pathLst>
                  <a:path w="326" h="120">
                    <a:moveTo>
                      <a:pt x="1" y="0"/>
                    </a:moveTo>
                    <a:cubicBezTo>
                      <a:pt x="1" y="0"/>
                      <a:pt x="1" y="1"/>
                      <a:pt x="0" y="1"/>
                    </a:cubicBezTo>
                    <a:cubicBezTo>
                      <a:pt x="326" y="120"/>
                      <a:pt x="326" y="120"/>
                      <a:pt x="326" y="120"/>
                    </a:cubicBezTo>
                    <a:cubicBezTo>
                      <a:pt x="326" y="119"/>
                      <a:pt x="326" y="119"/>
                      <a:pt x="326" y="118"/>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8" name="Freeform 185"/>
              <p:cNvSpPr/>
              <p:nvPr/>
            </p:nvSpPr>
            <p:spPr bwMode="auto">
              <a:xfrm>
                <a:off x="21971000" y="5022850"/>
                <a:ext cx="881063" cy="774700"/>
              </a:xfrm>
              <a:custGeom>
                <a:avLst/>
                <a:gdLst>
                  <a:gd name="T0" fmla="*/ 1 w 329"/>
                  <a:gd name="T1" fmla="*/ 0 h 290"/>
                  <a:gd name="T2" fmla="*/ 0 w 329"/>
                  <a:gd name="T3" fmla="*/ 1 h 290"/>
                  <a:gd name="T4" fmla="*/ 328 w 329"/>
                  <a:gd name="T5" fmla="*/ 290 h 290"/>
                  <a:gd name="T6" fmla="*/ 329 w 329"/>
                  <a:gd name="T7" fmla="*/ 290 h 290"/>
                  <a:gd name="T8" fmla="*/ 1 w 329"/>
                  <a:gd name="T9" fmla="*/ 0 h 290"/>
                </a:gdLst>
                <a:ahLst/>
                <a:cxnLst>
                  <a:cxn ang="0">
                    <a:pos x="T0" y="T1"/>
                  </a:cxn>
                  <a:cxn ang="0">
                    <a:pos x="T2" y="T3"/>
                  </a:cxn>
                  <a:cxn ang="0">
                    <a:pos x="T4" y="T5"/>
                  </a:cxn>
                  <a:cxn ang="0">
                    <a:pos x="T6" y="T7"/>
                  </a:cxn>
                  <a:cxn ang="0">
                    <a:pos x="T8" y="T9"/>
                  </a:cxn>
                </a:cxnLst>
                <a:rect l="0" t="0" r="r" b="b"/>
                <a:pathLst>
                  <a:path w="329" h="290">
                    <a:moveTo>
                      <a:pt x="1" y="0"/>
                    </a:moveTo>
                    <a:cubicBezTo>
                      <a:pt x="1" y="1"/>
                      <a:pt x="0" y="1"/>
                      <a:pt x="0" y="1"/>
                    </a:cubicBezTo>
                    <a:cubicBezTo>
                      <a:pt x="328" y="290"/>
                      <a:pt x="328" y="290"/>
                      <a:pt x="328" y="290"/>
                    </a:cubicBezTo>
                    <a:cubicBezTo>
                      <a:pt x="328" y="290"/>
                      <a:pt x="329" y="290"/>
                      <a:pt x="329" y="290"/>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9" name="Freeform 186"/>
              <p:cNvSpPr/>
              <p:nvPr/>
            </p:nvSpPr>
            <p:spPr bwMode="auto">
              <a:xfrm>
                <a:off x="22882225" y="5348288"/>
                <a:ext cx="355600" cy="449263"/>
              </a:xfrm>
              <a:custGeom>
                <a:avLst/>
                <a:gdLst>
                  <a:gd name="T0" fmla="*/ 132 w 133"/>
                  <a:gd name="T1" fmla="*/ 0 h 168"/>
                  <a:gd name="T2" fmla="*/ 0 w 133"/>
                  <a:gd name="T3" fmla="*/ 167 h 168"/>
                  <a:gd name="T4" fmla="*/ 1 w 133"/>
                  <a:gd name="T5" fmla="*/ 168 h 168"/>
                  <a:gd name="T6" fmla="*/ 133 w 133"/>
                  <a:gd name="T7" fmla="*/ 2 h 168"/>
                  <a:gd name="T8" fmla="*/ 132 w 133"/>
                  <a:gd name="T9" fmla="*/ 0 h 168"/>
                </a:gdLst>
                <a:ahLst/>
                <a:cxnLst>
                  <a:cxn ang="0">
                    <a:pos x="T0" y="T1"/>
                  </a:cxn>
                  <a:cxn ang="0">
                    <a:pos x="T2" y="T3"/>
                  </a:cxn>
                  <a:cxn ang="0">
                    <a:pos x="T4" y="T5"/>
                  </a:cxn>
                  <a:cxn ang="0">
                    <a:pos x="T6" y="T7"/>
                  </a:cxn>
                  <a:cxn ang="0">
                    <a:pos x="T8" y="T9"/>
                  </a:cxn>
                </a:cxnLst>
                <a:rect l="0" t="0" r="r" b="b"/>
                <a:pathLst>
                  <a:path w="133" h="168">
                    <a:moveTo>
                      <a:pt x="132" y="0"/>
                    </a:moveTo>
                    <a:cubicBezTo>
                      <a:pt x="0" y="167"/>
                      <a:pt x="0" y="167"/>
                      <a:pt x="0" y="167"/>
                    </a:cubicBezTo>
                    <a:cubicBezTo>
                      <a:pt x="1" y="167"/>
                      <a:pt x="1" y="167"/>
                      <a:pt x="1" y="168"/>
                    </a:cubicBezTo>
                    <a:cubicBezTo>
                      <a:pt x="133" y="2"/>
                      <a:pt x="133" y="2"/>
                      <a:pt x="133" y="2"/>
                    </a:cubicBezTo>
                    <a:cubicBezTo>
                      <a:pt x="133" y="1"/>
                      <a:pt x="133" y="1"/>
                      <a:pt x="132"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0" name="Freeform 187"/>
              <p:cNvSpPr/>
              <p:nvPr/>
            </p:nvSpPr>
            <p:spPr bwMode="auto">
              <a:xfrm>
                <a:off x="20859750" y="6137275"/>
                <a:ext cx="273050" cy="315913"/>
              </a:xfrm>
              <a:custGeom>
                <a:avLst/>
                <a:gdLst>
                  <a:gd name="T0" fmla="*/ 101 w 102"/>
                  <a:gd name="T1" fmla="*/ 0 h 118"/>
                  <a:gd name="T2" fmla="*/ 0 w 102"/>
                  <a:gd name="T3" fmla="*/ 117 h 118"/>
                  <a:gd name="T4" fmla="*/ 1 w 102"/>
                  <a:gd name="T5" fmla="*/ 118 h 118"/>
                  <a:gd name="T6" fmla="*/ 102 w 102"/>
                  <a:gd name="T7" fmla="*/ 1 h 118"/>
                  <a:gd name="T8" fmla="*/ 102 w 102"/>
                  <a:gd name="T9" fmla="*/ 1 h 118"/>
                  <a:gd name="T10" fmla="*/ 101 w 102"/>
                  <a:gd name="T11" fmla="*/ 0 h 118"/>
                </a:gdLst>
                <a:ahLst/>
                <a:cxnLst>
                  <a:cxn ang="0">
                    <a:pos x="T0" y="T1"/>
                  </a:cxn>
                  <a:cxn ang="0">
                    <a:pos x="T2" y="T3"/>
                  </a:cxn>
                  <a:cxn ang="0">
                    <a:pos x="T4" y="T5"/>
                  </a:cxn>
                  <a:cxn ang="0">
                    <a:pos x="T6" y="T7"/>
                  </a:cxn>
                  <a:cxn ang="0">
                    <a:pos x="T8" y="T9"/>
                  </a:cxn>
                  <a:cxn ang="0">
                    <a:pos x="T10" y="T11"/>
                  </a:cxn>
                </a:cxnLst>
                <a:rect l="0" t="0" r="r" b="b"/>
                <a:pathLst>
                  <a:path w="102" h="118">
                    <a:moveTo>
                      <a:pt x="101" y="0"/>
                    </a:moveTo>
                    <a:cubicBezTo>
                      <a:pt x="0" y="117"/>
                      <a:pt x="0" y="117"/>
                      <a:pt x="0" y="117"/>
                    </a:cubicBezTo>
                    <a:cubicBezTo>
                      <a:pt x="1" y="117"/>
                      <a:pt x="1" y="118"/>
                      <a:pt x="1" y="118"/>
                    </a:cubicBezTo>
                    <a:cubicBezTo>
                      <a:pt x="102" y="1"/>
                      <a:pt x="102" y="1"/>
                      <a:pt x="102" y="1"/>
                    </a:cubicBezTo>
                    <a:cubicBezTo>
                      <a:pt x="102" y="1"/>
                      <a:pt x="102" y="1"/>
                      <a:pt x="102" y="1"/>
                    </a:cubicBezTo>
                    <a:cubicBezTo>
                      <a:pt x="102" y="1"/>
                      <a:pt x="102" y="1"/>
                      <a:pt x="101"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1" name="Freeform 188"/>
              <p:cNvSpPr/>
              <p:nvPr/>
            </p:nvSpPr>
            <p:spPr bwMode="auto">
              <a:xfrm>
                <a:off x="19111913" y="4330700"/>
                <a:ext cx="73025" cy="71438"/>
              </a:xfrm>
              <a:custGeom>
                <a:avLst/>
                <a:gdLst>
                  <a:gd name="T0" fmla="*/ 22 w 27"/>
                  <a:gd name="T1" fmla="*/ 4 h 27"/>
                  <a:gd name="T2" fmla="*/ 5 w 27"/>
                  <a:gd name="T3" fmla="*/ 6 h 27"/>
                  <a:gd name="T4" fmla="*/ 7 w 27"/>
                  <a:gd name="T5" fmla="*/ 23 h 27"/>
                  <a:gd name="T6" fmla="*/ 23 w 27"/>
                  <a:gd name="T7" fmla="*/ 21 h 27"/>
                  <a:gd name="T8" fmla="*/ 25 w 27"/>
                  <a:gd name="T9" fmla="*/ 17 h 27"/>
                  <a:gd name="T10" fmla="*/ 26 w 27"/>
                  <a:gd name="T11" fmla="*/ 16 h 27"/>
                  <a:gd name="T12" fmla="*/ 22 w 27"/>
                  <a:gd name="T13" fmla="*/ 4 h 27"/>
                </a:gdLst>
                <a:ahLst/>
                <a:cxnLst>
                  <a:cxn ang="0">
                    <a:pos x="T0" y="T1"/>
                  </a:cxn>
                  <a:cxn ang="0">
                    <a:pos x="T2" y="T3"/>
                  </a:cxn>
                  <a:cxn ang="0">
                    <a:pos x="T4" y="T5"/>
                  </a:cxn>
                  <a:cxn ang="0">
                    <a:pos x="T6" y="T7"/>
                  </a:cxn>
                  <a:cxn ang="0">
                    <a:pos x="T8" y="T9"/>
                  </a:cxn>
                  <a:cxn ang="0">
                    <a:pos x="T10" y="T11"/>
                  </a:cxn>
                  <a:cxn ang="0">
                    <a:pos x="T12" y="T13"/>
                  </a:cxn>
                </a:cxnLst>
                <a:rect l="0" t="0" r="r" b="b"/>
                <a:pathLst>
                  <a:path w="27" h="27">
                    <a:moveTo>
                      <a:pt x="22" y="4"/>
                    </a:moveTo>
                    <a:cubicBezTo>
                      <a:pt x="16" y="0"/>
                      <a:pt x="9" y="1"/>
                      <a:pt x="5" y="6"/>
                    </a:cubicBezTo>
                    <a:cubicBezTo>
                      <a:pt x="0" y="11"/>
                      <a:pt x="1" y="19"/>
                      <a:pt x="7" y="23"/>
                    </a:cubicBezTo>
                    <a:cubicBezTo>
                      <a:pt x="12" y="27"/>
                      <a:pt x="19" y="26"/>
                      <a:pt x="23" y="21"/>
                    </a:cubicBezTo>
                    <a:cubicBezTo>
                      <a:pt x="24" y="20"/>
                      <a:pt x="25" y="18"/>
                      <a:pt x="25" y="17"/>
                    </a:cubicBezTo>
                    <a:cubicBezTo>
                      <a:pt x="26" y="17"/>
                      <a:pt x="26" y="16"/>
                      <a:pt x="26" y="16"/>
                    </a:cubicBezTo>
                    <a:cubicBezTo>
                      <a:pt x="27" y="12"/>
                      <a:pt x="25" y="7"/>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2" name="Freeform 189"/>
              <p:cNvSpPr/>
              <p:nvPr/>
            </p:nvSpPr>
            <p:spPr bwMode="auto">
              <a:xfrm>
                <a:off x="20043775" y="4672013"/>
                <a:ext cx="73025" cy="73025"/>
              </a:xfrm>
              <a:custGeom>
                <a:avLst/>
                <a:gdLst>
                  <a:gd name="T0" fmla="*/ 4 w 27"/>
                  <a:gd name="T1" fmla="*/ 6 h 27"/>
                  <a:gd name="T2" fmla="*/ 3 w 27"/>
                  <a:gd name="T3" fmla="*/ 6 h 27"/>
                  <a:gd name="T4" fmla="*/ 3 w 27"/>
                  <a:gd name="T5" fmla="*/ 8 h 27"/>
                  <a:gd name="T6" fmla="*/ 6 w 27"/>
                  <a:gd name="T7" fmla="*/ 23 h 27"/>
                  <a:gd name="T8" fmla="*/ 23 w 27"/>
                  <a:gd name="T9" fmla="*/ 21 h 27"/>
                  <a:gd name="T10" fmla="*/ 21 w 27"/>
                  <a:gd name="T11" fmla="*/ 4 h 27"/>
                  <a:gd name="T12" fmla="*/ 17 w 27"/>
                  <a:gd name="T13" fmla="*/ 2 h 27"/>
                  <a:gd name="T14" fmla="*/ 16 w 27"/>
                  <a:gd name="T15" fmla="*/ 2 h 27"/>
                  <a:gd name="T16" fmla="*/ 4 w 27"/>
                  <a:gd name="T17" fmla="*/ 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7">
                    <a:moveTo>
                      <a:pt x="4" y="6"/>
                    </a:moveTo>
                    <a:cubicBezTo>
                      <a:pt x="3" y="6"/>
                      <a:pt x="3" y="6"/>
                      <a:pt x="3" y="6"/>
                    </a:cubicBezTo>
                    <a:cubicBezTo>
                      <a:pt x="3" y="7"/>
                      <a:pt x="3" y="7"/>
                      <a:pt x="3" y="8"/>
                    </a:cubicBezTo>
                    <a:cubicBezTo>
                      <a:pt x="0" y="13"/>
                      <a:pt x="1" y="19"/>
                      <a:pt x="6" y="23"/>
                    </a:cubicBezTo>
                    <a:cubicBezTo>
                      <a:pt x="11" y="27"/>
                      <a:pt x="18" y="26"/>
                      <a:pt x="23" y="21"/>
                    </a:cubicBezTo>
                    <a:cubicBezTo>
                      <a:pt x="27" y="16"/>
                      <a:pt x="26" y="8"/>
                      <a:pt x="21" y="4"/>
                    </a:cubicBezTo>
                    <a:cubicBezTo>
                      <a:pt x="20" y="3"/>
                      <a:pt x="19" y="2"/>
                      <a:pt x="17" y="2"/>
                    </a:cubicBezTo>
                    <a:cubicBezTo>
                      <a:pt x="17" y="2"/>
                      <a:pt x="17" y="2"/>
                      <a:pt x="16" y="2"/>
                    </a:cubicBezTo>
                    <a:cubicBezTo>
                      <a:pt x="12" y="0"/>
                      <a:pt x="7" y="2"/>
                      <a:pt x="4" y="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3" name="Freeform 190"/>
              <p:cNvSpPr/>
              <p:nvPr/>
            </p:nvSpPr>
            <p:spPr bwMode="auto">
              <a:xfrm>
                <a:off x="20475575" y="3608388"/>
                <a:ext cx="71438" cy="66675"/>
              </a:xfrm>
              <a:custGeom>
                <a:avLst/>
                <a:gdLst>
                  <a:gd name="T0" fmla="*/ 23 w 27"/>
                  <a:gd name="T1" fmla="*/ 21 h 25"/>
                  <a:gd name="T2" fmla="*/ 21 w 27"/>
                  <a:gd name="T3" fmla="*/ 4 h 25"/>
                  <a:gd name="T4" fmla="*/ 4 w 27"/>
                  <a:gd name="T5" fmla="*/ 6 h 25"/>
                  <a:gd name="T6" fmla="*/ 6 w 27"/>
                  <a:gd name="T7" fmla="*/ 22 h 25"/>
                  <a:gd name="T8" fmla="*/ 11 w 27"/>
                  <a:gd name="T9" fmla="*/ 25 h 25"/>
                  <a:gd name="T10" fmla="*/ 13 w 27"/>
                  <a:gd name="T11" fmla="*/ 25 h 25"/>
                  <a:gd name="T12" fmla="*/ 18 w 27"/>
                  <a:gd name="T13" fmla="*/ 24 h 25"/>
                  <a:gd name="T14" fmla="*/ 19 w 27"/>
                  <a:gd name="T15" fmla="*/ 23 h 25"/>
                  <a:gd name="T16" fmla="*/ 23 w 27"/>
                  <a:gd name="T17" fmla="*/ 21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5">
                    <a:moveTo>
                      <a:pt x="23" y="21"/>
                    </a:moveTo>
                    <a:cubicBezTo>
                      <a:pt x="27" y="15"/>
                      <a:pt x="26" y="8"/>
                      <a:pt x="21" y="4"/>
                    </a:cubicBezTo>
                    <a:cubicBezTo>
                      <a:pt x="15" y="0"/>
                      <a:pt x="8" y="0"/>
                      <a:pt x="4" y="6"/>
                    </a:cubicBezTo>
                    <a:cubicBezTo>
                      <a:pt x="0" y="11"/>
                      <a:pt x="1" y="18"/>
                      <a:pt x="6" y="22"/>
                    </a:cubicBezTo>
                    <a:cubicBezTo>
                      <a:pt x="7" y="24"/>
                      <a:pt x="9" y="25"/>
                      <a:pt x="11" y="25"/>
                    </a:cubicBezTo>
                    <a:cubicBezTo>
                      <a:pt x="12" y="25"/>
                      <a:pt x="12" y="25"/>
                      <a:pt x="13" y="25"/>
                    </a:cubicBezTo>
                    <a:cubicBezTo>
                      <a:pt x="15" y="25"/>
                      <a:pt x="16" y="25"/>
                      <a:pt x="18" y="24"/>
                    </a:cubicBezTo>
                    <a:cubicBezTo>
                      <a:pt x="19" y="24"/>
                      <a:pt x="19" y="24"/>
                      <a:pt x="19" y="23"/>
                    </a:cubicBezTo>
                    <a:cubicBezTo>
                      <a:pt x="21" y="23"/>
                      <a:pt x="22" y="22"/>
                      <a:pt x="23"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4" name="Freeform 191"/>
              <p:cNvSpPr/>
              <p:nvPr/>
            </p:nvSpPr>
            <p:spPr bwMode="auto">
              <a:xfrm>
                <a:off x="20531138" y="5078413"/>
                <a:ext cx="69850" cy="66675"/>
              </a:xfrm>
              <a:custGeom>
                <a:avLst/>
                <a:gdLst>
                  <a:gd name="T0" fmla="*/ 23 w 26"/>
                  <a:gd name="T1" fmla="*/ 20 h 25"/>
                  <a:gd name="T2" fmla="*/ 25 w 26"/>
                  <a:gd name="T3" fmla="*/ 11 h 25"/>
                  <a:gd name="T4" fmla="*/ 25 w 26"/>
                  <a:gd name="T5" fmla="*/ 10 h 25"/>
                  <a:gd name="T6" fmla="*/ 21 w 26"/>
                  <a:gd name="T7" fmla="*/ 3 h 25"/>
                  <a:gd name="T8" fmla="*/ 11 w 26"/>
                  <a:gd name="T9" fmla="*/ 1 h 25"/>
                  <a:gd name="T10" fmla="*/ 10 w 26"/>
                  <a:gd name="T11" fmla="*/ 1 h 25"/>
                  <a:gd name="T12" fmla="*/ 4 w 26"/>
                  <a:gd name="T13" fmla="*/ 5 h 25"/>
                  <a:gd name="T14" fmla="*/ 6 w 26"/>
                  <a:gd name="T15" fmla="*/ 22 h 25"/>
                  <a:gd name="T16" fmla="*/ 17 w 26"/>
                  <a:gd name="T17" fmla="*/ 24 h 25"/>
                  <a:gd name="T18" fmla="*/ 18 w 26"/>
                  <a:gd name="T19" fmla="*/ 23 h 25"/>
                  <a:gd name="T20" fmla="*/ 23 w 26"/>
                  <a:gd name="T21" fmla="*/ 2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 h="25">
                    <a:moveTo>
                      <a:pt x="23" y="20"/>
                    </a:moveTo>
                    <a:cubicBezTo>
                      <a:pt x="25" y="17"/>
                      <a:pt x="26" y="14"/>
                      <a:pt x="25" y="11"/>
                    </a:cubicBezTo>
                    <a:cubicBezTo>
                      <a:pt x="25" y="10"/>
                      <a:pt x="25" y="10"/>
                      <a:pt x="25" y="10"/>
                    </a:cubicBezTo>
                    <a:cubicBezTo>
                      <a:pt x="24" y="7"/>
                      <a:pt x="23" y="5"/>
                      <a:pt x="21" y="3"/>
                    </a:cubicBezTo>
                    <a:cubicBezTo>
                      <a:pt x="18" y="1"/>
                      <a:pt x="14" y="0"/>
                      <a:pt x="11" y="1"/>
                    </a:cubicBezTo>
                    <a:cubicBezTo>
                      <a:pt x="11" y="1"/>
                      <a:pt x="10" y="1"/>
                      <a:pt x="10" y="1"/>
                    </a:cubicBezTo>
                    <a:cubicBezTo>
                      <a:pt x="8" y="2"/>
                      <a:pt x="6" y="3"/>
                      <a:pt x="4" y="5"/>
                    </a:cubicBezTo>
                    <a:cubicBezTo>
                      <a:pt x="0" y="10"/>
                      <a:pt x="1" y="18"/>
                      <a:pt x="6" y="22"/>
                    </a:cubicBezTo>
                    <a:cubicBezTo>
                      <a:pt x="9" y="24"/>
                      <a:pt x="14" y="25"/>
                      <a:pt x="17" y="24"/>
                    </a:cubicBezTo>
                    <a:cubicBezTo>
                      <a:pt x="18" y="24"/>
                      <a:pt x="18" y="23"/>
                      <a:pt x="18" y="23"/>
                    </a:cubicBezTo>
                    <a:cubicBezTo>
                      <a:pt x="20" y="22"/>
                      <a:pt x="22" y="21"/>
                      <a:pt x="23"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5" name="Freeform 192"/>
              <p:cNvSpPr/>
              <p:nvPr/>
            </p:nvSpPr>
            <p:spPr bwMode="auto">
              <a:xfrm>
                <a:off x="21116925" y="6081713"/>
                <a:ext cx="73025" cy="69850"/>
              </a:xfrm>
              <a:custGeom>
                <a:avLst/>
                <a:gdLst>
                  <a:gd name="T0" fmla="*/ 20 w 27"/>
                  <a:gd name="T1" fmla="*/ 3 h 26"/>
                  <a:gd name="T2" fmla="*/ 8 w 27"/>
                  <a:gd name="T3" fmla="*/ 2 h 26"/>
                  <a:gd name="T4" fmla="*/ 7 w 27"/>
                  <a:gd name="T5" fmla="*/ 3 h 26"/>
                  <a:gd name="T6" fmla="*/ 4 w 27"/>
                  <a:gd name="T7" fmla="*/ 5 h 26"/>
                  <a:gd name="T8" fmla="*/ 5 w 27"/>
                  <a:gd name="T9" fmla="*/ 21 h 26"/>
                  <a:gd name="T10" fmla="*/ 6 w 27"/>
                  <a:gd name="T11" fmla="*/ 22 h 26"/>
                  <a:gd name="T12" fmla="*/ 6 w 27"/>
                  <a:gd name="T13" fmla="*/ 22 h 26"/>
                  <a:gd name="T14" fmla="*/ 23 w 27"/>
                  <a:gd name="T15" fmla="*/ 20 h 26"/>
                  <a:gd name="T16" fmla="*/ 21 w 27"/>
                  <a:gd name="T17" fmla="*/ 4 h 26"/>
                  <a:gd name="T18" fmla="*/ 21 w 27"/>
                  <a:gd name="T19" fmla="*/ 3 h 26"/>
                  <a:gd name="T20" fmla="*/ 20 w 27"/>
                  <a:gd name="T21" fmla="*/ 3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7" h="26">
                    <a:moveTo>
                      <a:pt x="20" y="3"/>
                    </a:moveTo>
                    <a:cubicBezTo>
                      <a:pt x="17" y="0"/>
                      <a:pt x="12" y="0"/>
                      <a:pt x="8" y="2"/>
                    </a:cubicBezTo>
                    <a:cubicBezTo>
                      <a:pt x="8" y="2"/>
                      <a:pt x="7" y="3"/>
                      <a:pt x="7" y="3"/>
                    </a:cubicBezTo>
                    <a:cubicBezTo>
                      <a:pt x="6" y="4"/>
                      <a:pt x="5" y="4"/>
                      <a:pt x="4" y="5"/>
                    </a:cubicBezTo>
                    <a:cubicBezTo>
                      <a:pt x="0" y="10"/>
                      <a:pt x="1" y="17"/>
                      <a:pt x="5" y="21"/>
                    </a:cubicBezTo>
                    <a:cubicBezTo>
                      <a:pt x="6" y="22"/>
                      <a:pt x="6" y="22"/>
                      <a:pt x="6" y="22"/>
                    </a:cubicBezTo>
                    <a:cubicBezTo>
                      <a:pt x="6" y="22"/>
                      <a:pt x="6" y="22"/>
                      <a:pt x="6" y="22"/>
                    </a:cubicBezTo>
                    <a:cubicBezTo>
                      <a:pt x="12" y="26"/>
                      <a:pt x="19" y="26"/>
                      <a:pt x="23" y="20"/>
                    </a:cubicBezTo>
                    <a:cubicBezTo>
                      <a:pt x="27" y="15"/>
                      <a:pt x="26" y="8"/>
                      <a:pt x="21" y="4"/>
                    </a:cubicBezTo>
                    <a:cubicBezTo>
                      <a:pt x="21" y="3"/>
                      <a:pt x="21" y="3"/>
                      <a:pt x="21" y="3"/>
                    </a:cubicBezTo>
                    <a:cubicBezTo>
                      <a:pt x="21" y="3"/>
                      <a:pt x="21" y="3"/>
                      <a:pt x="20"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6" name="Freeform 193"/>
              <p:cNvSpPr/>
              <p:nvPr/>
            </p:nvSpPr>
            <p:spPr bwMode="auto">
              <a:xfrm>
                <a:off x="20801013" y="6434138"/>
                <a:ext cx="69850" cy="73025"/>
              </a:xfrm>
              <a:custGeom>
                <a:avLst/>
                <a:gdLst>
                  <a:gd name="T0" fmla="*/ 21 w 26"/>
                  <a:gd name="T1" fmla="*/ 4 h 27"/>
                  <a:gd name="T2" fmla="*/ 4 w 26"/>
                  <a:gd name="T3" fmla="*/ 6 h 27"/>
                  <a:gd name="T4" fmla="*/ 6 w 26"/>
                  <a:gd name="T5" fmla="*/ 23 h 27"/>
                  <a:gd name="T6" fmla="*/ 23 w 26"/>
                  <a:gd name="T7" fmla="*/ 21 h 27"/>
                  <a:gd name="T8" fmla="*/ 23 w 26"/>
                  <a:gd name="T9" fmla="*/ 7 h 27"/>
                  <a:gd name="T10" fmla="*/ 22 w 26"/>
                  <a:gd name="T11" fmla="*/ 6 h 27"/>
                  <a:gd name="T12" fmla="*/ 21 w 26"/>
                  <a:gd name="T13" fmla="*/ 4 h 27"/>
                </a:gdLst>
                <a:ahLst/>
                <a:cxnLst>
                  <a:cxn ang="0">
                    <a:pos x="T0" y="T1"/>
                  </a:cxn>
                  <a:cxn ang="0">
                    <a:pos x="T2" y="T3"/>
                  </a:cxn>
                  <a:cxn ang="0">
                    <a:pos x="T4" y="T5"/>
                  </a:cxn>
                  <a:cxn ang="0">
                    <a:pos x="T6" y="T7"/>
                  </a:cxn>
                  <a:cxn ang="0">
                    <a:pos x="T8" y="T9"/>
                  </a:cxn>
                  <a:cxn ang="0">
                    <a:pos x="T10" y="T11"/>
                  </a:cxn>
                  <a:cxn ang="0">
                    <a:pos x="T12" y="T13"/>
                  </a:cxn>
                </a:cxnLst>
                <a:rect l="0" t="0" r="r" b="b"/>
                <a:pathLst>
                  <a:path w="26" h="27">
                    <a:moveTo>
                      <a:pt x="21" y="4"/>
                    </a:moveTo>
                    <a:cubicBezTo>
                      <a:pt x="16" y="0"/>
                      <a:pt x="8" y="1"/>
                      <a:pt x="4" y="6"/>
                    </a:cubicBezTo>
                    <a:cubicBezTo>
                      <a:pt x="0" y="12"/>
                      <a:pt x="1" y="19"/>
                      <a:pt x="6" y="23"/>
                    </a:cubicBezTo>
                    <a:cubicBezTo>
                      <a:pt x="11" y="27"/>
                      <a:pt x="19" y="27"/>
                      <a:pt x="23" y="21"/>
                    </a:cubicBezTo>
                    <a:cubicBezTo>
                      <a:pt x="26" y="17"/>
                      <a:pt x="26" y="11"/>
                      <a:pt x="23" y="7"/>
                    </a:cubicBezTo>
                    <a:cubicBezTo>
                      <a:pt x="23" y="7"/>
                      <a:pt x="23" y="6"/>
                      <a:pt x="22" y="6"/>
                    </a:cubicBezTo>
                    <a:cubicBezTo>
                      <a:pt x="22" y="5"/>
                      <a:pt x="21" y="5"/>
                      <a:pt x="21"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7" name="Freeform 194"/>
              <p:cNvSpPr/>
              <p:nvPr/>
            </p:nvSpPr>
            <p:spPr bwMode="auto">
              <a:xfrm>
                <a:off x="21910675" y="4976813"/>
                <a:ext cx="66675" cy="73025"/>
              </a:xfrm>
              <a:custGeom>
                <a:avLst/>
                <a:gdLst>
                  <a:gd name="T0" fmla="*/ 20 w 25"/>
                  <a:gd name="T1" fmla="*/ 4 h 27"/>
                  <a:gd name="T2" fmla="*/ 3 w 25"/>
                  <a:gd name="T3" fmla="*/ 6 h 27"/>
                  <a:gd name="T4" fmla="*/ 0 w 25"/>
                  <a:gd name="T5" fmla="*/ 12 h 27"/>
                  <a:gd name="T6" fmla="*/ 0 w 25"/>
                  <a:gd name="T7" fmla="*/ 13 h 27"/>
                  <a:gd name="T8" fmla="*/ 5 w 25"/>
                  <a:gd name="T9" fmla="*/ 23 h 27"/>
                  <a:gd name="T10" fmla="*/ 7 w 25"/>
                  <a:gd name="T11" fmla="*/ 24 h 27"/>
                  <a:gd name="T12" fmla="*/ 8 w 25"/>
                  <a:gd name="T13" fmla="*/ 25 h 27"/>
                  <a:gd name="T14" fmla="*/ 22 w 25"/>
                  <a:gd name="T15" fmla="*/ 21 h 27"/>
                  <a:gd name="T16" fmla="*/ 23 w 25"/>
                  <a:gd name="T17" fmla="*/ 18 h 27"/>
                  <a:gd name="T18" fmla="*/ 24 w 25"/>
                  <a:gd name="T19" fmla="*/ 17 h 27"/>
                  <a:gd name="T20" fmla="*/ 20 w 25"/>
                  <a:gd name="T21" fmla="*/ 4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 h="27">
                    <a:moveTo>
                      <a:pt x="20" y="4"/>
                    </a:moveTo>
                    <a:cubicBezTo>
                      <a:pt x="14" y="0"/>
                      <a:pt x="7" y="1"/>
                      <a:pt x="3" y="6"/>
                    </a:cubicBezTo>
                    <a:cubicBezTo>
                      <a:pt x="1" y="8"/>
                      <a:pt x="1" y="10"/>
                      <a:pt x="0" y="12"/>
                    </a:cubicBezTo>
                    <a:cubicBezTo>
                      <a:pt x="0" y="13"/>
                      <a:pt x="0" y="13"/>
                      <a:pt x="0" y="13"/>
                    </a:cubicBezTo>
                    <a:cubicBezTo>
                      <a:pt x="0" y="17"/>
                      <a:pt x="2" y="21"/>
                      <a:pt x="5" y="23"/>
                    </a:cubicBezTo>
                    <a:cubicBezTo>
                      <a:pt x="5" y="24"/>
                      <a:pt x="6" y="24"/>
                      <a:pt x="7" y="24"/>
                    </a:cubicBezTo>
                    <a:cubicBezTo>
                      <a:pt x="7" y="24"/>
                      <a:pt x="7" y="25"/>
                      <a:pt x="8" y="25"/>
                    </a:cubicBezTo>
                    <a:cubicBezTo>
                      <a:pt x="13" y="27"/>
                      <a:pt x="18" y="25"/>
                      <a:pt x="22" y="21"/>
                    </a:cubicBezTo>
                    <a:cubicBezTo>
                      <a:pt x="22" y="20"/>
                      <a:pt x="23" y="19"/>
                      <a:pt x="23" y="18"/>
                    </a:cubicBezTo>
                    <a:cubicBezTo>
                      <a:pt x="23" y="18"/>
                      <a:pt x="24" y="18"/>
                      <a:pt x="24" y="17"/>
                    </a:cubicBezTo>
                    <a:cubicBezTo>
                      <a:pt x="25" y="13"/>
                      <a:pt x="24" y="7"/>
                      <a:pt x="2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8" name="Freeform 195"/>
              <p:cNvSpPr/>
              <p:nvPr/>
            </p:nvSpPr>
            <p:spPr bwMode="auto">
              <a:xfrm>
                <a:off x="22833013" y="5789613"/>
                <a:ext cx="73025" cy="69850"/>
              </a:xfrm>
              <a:custGeom>
                <a:avLst/>
                <a:gdLst>
                  <a:gd name="T0" fmla="*/ 7 w 27"/>
                  <a:gd name="T1" fmla="*/ 3 h 26"/>
                  <a:gd name="T2" fmla="*/ 6 w 27"/>
                  <a:gd name="T3" fmla="*/ 3 h 26"/>
                  <a:gd name="T4" fmla="*/ 4 w 27"/>
                  <a:gd name="T5" fmla="*/ 5 h 26"/>
                  <a:gd name="T6" fmla="*/ 6 w 27"/>
                  <a:gd name="T7" fmla="*/ 22 h 26"/>
                  <a:gd name="T8" fmla="*/ 23 w 27"/>
                  <a:gd name="T9" fmla="*/ 20 h 26"/>
                  <a:gd name="T10" fmla="*/ 21 w 27"/>
                  <a:gd name="T11" fmla="*/ 3 h 26"/>
                  <a:gd name="T12" fmla="*/ 19 w 27"/>
                  <a:gd name="T13" fmla="*/ 3 h 26"/>
                  <a:gd name="T14" fmla="*/ 18 w 27"/>
                  <a:gd name="T15" fmla="*/ 2 h 26"/>
                  <a:gd name="T16" fmla="*/ 7 w 27"/>
                  <a:gd name="T17" fmla="*/ 3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6">
                    <a:moveTo>
                      <a:pt x="7" y="3"/>
                    </a:moveTo>
                    <a:cubicBezTo>
                      <a:pt x="7" y="3"/>
                      <a:pt x="6" y="3"/>
                      <a:pt x="6" y="3"/>
                    </a:cubicBezTo>
                    <a:cubicBezTo>
                      <a:pt x="5" y="4"/>
                      <a:pt x="4" y="5"/>
                      <a:pt x="4" y="5"/>
                    </a:cubicBezTo>
                    <a:cubicBezTo>
                      <a:pt x="0" y="11"/>
                      <a:pt x="0" y="18"/>
                      <a:pt x="6" y="22"/>
                    </a:cubicBezTo>
                    <a:cubicBezTo>
                      <a:pt x="11" y="26"/>
                      <a:pt x="18" y="25"/>
                      <a:pt x="23" y="20"/>
                    </a:cubicBezTo>
                    <a:cubicBezTo>
                      <a:pt x="27" y="15"/>
                      <a:pt x="26" y="8"/>
                      <a:pt x="21" y="3"/>
                    </a:cubicBezTo>
                    <a:cubicBezTo>
                      <a:pt x="20" y="3"/>
                      <a:pt x="20" y="3"/>
                      <a:pt x="19" y="3"/>
                    </a:cubicBezTo>
                    <a:cubicBezTo>
                      <a:pt x="19" y="2"/>
                      <a:pt x="19" y="2"/>
                      <a:pt x="18" y="2"/>
                    </a:cubicBezTo>
                    <a:cubicBezTo>
                      <a:pt x="15" y="0"/>
                      <a:pt x="10" y="1"/>
                      <a:pt x="7"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9" name="Freeform 196"/>
              <p:cNvSpPr/>
              <p:nvPr/>
            </p:nvSpPr>
            <p:spPr bwMode="auto">
              <a:xfrm>
                <a:off x="23229888" y="5297488"/>
                <a:ext cx="69850" cy="73025"/>
              </a:xfrm>
              <a:custGeom>
                <a:avLst/>
                <a:gdLst>
                  <a:gd name="T0" fmla="*/ 5 w 26"/>
                  <a:gd name="T1" fmla="*/ 23 h 27"/>
                  <a:gd name="T2" fmla="*/ 22 w 26"/>
                  <a:gd name="T3" fmla="*/ 21 h 27"/>
                  <a:gd name="T4" fmla="*/ 20 w 26"/>
                  <a:gd name="T5" fmla="*/ 4 h 27"/>
                  <a:gd name="T6" fmla="*/ 4 w 26"/>
                  <a:gd name="T7" fmla="*/ 6 h 27"/>
                  <a:gd name="T8" fmla="*/ 2 w 26"/>
                  <a:gd name="T9" fmla="*/ 19 h 27"/>
                  <a:gd name="T10" fmla="*/ 3 w 26"/>
                  <a:gd name="T11" fmla="*/ 21 h 27"/>
                  <a:gd name="T12" fmla="*/ 5 w 26"/>
                  <a:gd name="T13" fmla="*/ 23 h 27"/>
                </a:gdLst>
                <a:ahLst/>
                <a:cxnLst>
                  <a:cxn ang="0">
                    <a:pos x="T0" y="T1"/>
                  </a:cxn>
                  <a:cxn ang="0">
                    <a:pos x="T2" y="T3"/>
                  </a:cxn>
                  <a:cxn ang="0">
                    <a:pos x="T4" y="T5"/>
                  </a:cxn>
                  <a:cxn ang="0">
                    <a:pos x="T6" y="T7"/>
                  </a:cxn>
                  <a:cxn ang="0">
                    <a:pos x="T8" y="T9"/>
                  </a:cxn>
                  <a:cxn ang="0">
                    <a:pos x="T10" y="T11"/>
                  </a:cxn>
                  <a:cxn ang="0">
                    <a:pos x="T12" y="T13"/>
                  </a:cxn>
                </a:cxnLst>
                <a:rect l="0" t="0" r="r" b="b"/>
                <a:pathLst>
                  <a:path w="26" h="27">
                    <a:moveTo>
                      <a:pt x="5" y="23"/>
                    </a:moveTo>
                    <a:cubicBezTo>
                      <a:pt x="11" y="27"/>
                      <a:pt x="18" y="26"/>
                      <a:pt x="22" y="21"/>
                    </a:cubicBezTo>
                    <a:cubicBezTo>
                      <a:pt x="26" y="16"/>
                      <a:pt x="26" y="9"/>
                      <a:pt x="20" y="4"/>
                    </a:cubicBezTo>
                    <a:cubicBezTo>
                      <a:pt x="15" y="0"/>
                      <a:pt x="8" y="1"/>
                      <a:pt x="4" y="6"/>
                    </a:cubicBezTo>
                    <a:cubicBezTo>
                      <a:pt x="0" y="10"/>
                      <a:pt x="0" y="15"/>
                      <a:pt x="2" y="19"/>
                    </a:cubicBezTo>
                    <a:cubicBezTo>
                      <a:pt x="3" y="20"/>
                      <a:pt x="3" y="20"/>
                      <a:pt x="3" y="21"/>
                    </a:cubicBezTo>
                    <a:cubicBezTo>
                      <a:pt x="4" y="22"/>
                      <a:pt x="4" y="22"/>
                      <a:pt x="5" y="2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0" name="Freeform 197"/>
              <p:cNvSpPr/>
              <p:nvPr/>
            </p:nvSpPr>
            <p:spPr bwMode="auto">
              <a:xfrm>
                <a:off x="22218650" y="-252413"/>
                <a:ext cx="636588" cy="876300"/>
              </a:xfrm>
              <a:custGeom>
                <a:avLst/>
                <a:gdLst>
                  <a:gd name="T0" fmla="*/ 131 w 238"/>
                  <a:gd name="T1" fmla="*/ 180 h 328"/>
                  <a:gd name="T2" fmla="*/ 186 w 238"/>
                  <a:gd name="T3" fmla="*/ 0 h 328"/>
                  <a:gd name="T4" fmla="*/ 185 w 238"/>
                  <a:gd name="T5" fmla="*/ 0 h 328"/>
                  <a:gd name="T6" fmla="*/ 130 w 238"/>
                  <a:gd name="T7" fmla="*/ 179 h 328"/>
                  <a:gd name="T8" fmla="*/ 0 w 238"/>
                  <a:gd name="T9" fmla="*/ 154 h 328"/>
                  <a:gd name="T10" fmla="*/ 0 w 238"/>
                  <a:gd name="T11" fmla="*/ 155 h 328"/>
                  <a:gd name="T12" fmla="*/ 129 w 238"/>
                  <a:gd name="T13" fmla="*/ 181 h 328"/>
                  <a:gd name="T14" fmla="*/ 84 w 238"/>
                  <a:gd name="T15" fmla="*/ 328 h 328"/>
                  <a:gd name="T16" fmla="*/ 86 w 238"/>
                  <a:gd name="T17" fmla="*/ 328 h 328"/>
                  <a:gd name="T18" fmla="*/ 131 w 238"/>
                  <a:gd name="T19" fmla="*/ 181 h 328"/>
                  <a:gd name="T20" fmla="*/ 238 w 238"/>
                  <a:gd name="T21" fmla="*/ 203 h 328"/>
                  <a:gd name="T22" fmla="*/ 238 w 238"/>
                  <a:gd name="T23" fmla="*/ 201 h 328"/>
                  <a:gd name="T24" fmla="*/ 131 w 238"/>
                  <a:gd name="T25" fmla="*/ 180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8" h="328">
                    <a:moveTo>
                      <a:pt x="131" y="180"/>
                    </a:moveTo>
                    <a:cubicBezTo>
                      <a:pt x="186" y="0"/>
                      <a:pt x="186" y="0"/>
                      <a:pt x="186" y="0"/>
                    </a:cubicBezTo>
                    <a:cubicBezTo>
                      <a:pt x="186" y="0"/>
                      <a:pt x="185" y="0"/>
                      <a:pt x="185" y="0"/>
                    </a:cubicBezTo>
                    <a:cubicBezTo>
                      <a:pt x="130" y="179"/>
                      <a:pt x="130" y="179"/>
                      <a:pt x="130" y="179"/>
                    </a:cubicBezTo>
                    <a:cubicBezTo>
                      <a:pt x="0" y="154"/>
                      <a:pt x="0" y="154"/>
                      <a:pt x="0" y="154"/>
                    </a:cubicBezTo>
                    <a:cubicBezTo>
                      <a:pt x="0" y="154"/>
                      <a:pt x="0" y="155"/>
                      <a:pt x="0" y="155"/>
                    </a:cubicBezTo>
                    <a:cubicBezTo>
                      <a:pt x="129" y="181"/>
                      <a:pt x="129" y="181"/>
                      <a:pt x="129" y="181"/>
                    </a:cubicBezTo>
                    <a:cubicBezTo>
                      <a:pt x="84" y="328"/>
                      <a:pt x="84" y="328"/>
                      <a:pt x="84" y="328"/>
                    </a:cubicBezTo>
                    <a:cubicBezTo>
                      <a:pt x="84" y="328"/>
                      <a:pt x="85" y="328"/>
                      <a:pt x="86" y="328"/>
                    </a:cubicBezTo>
                    <a:cubicBezTo>
                      <a:pt x="131" y="181"/>
                      <a:pt x="131" y="181"/>
                      <a:pt x="131" y="181"/>
                    </a:cubicBezTo>
                    <a:cubicBezTo>
                      <a:pt x="238" y="203"/>
                      <a:pt x="238" y="203"/>
                      <a:pt x="238" y="203"/>
                    </a:cubicBezTo>
                    <a:cubicBezTo>
                      <a:pt x="238" y="202"/>
                      <a:pt x="238" y="202"/>
                      <a:pt x="238" y="201"/>
                    </a:cubicBezTo>
                    <a:lnTo>
                      <a:pt x="131" y="18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1" name="Freeform 198"/>
              <p:cNvSpPr/>
              <p:nvPr/>
            </p:nvSpPr>
            <p:spPr bwMode="auto">
              <a:xfrm>
                <a:off x="21123275" y="720725"/>
                <a:ext cx="1001713" cy="1430338"/>
              </a:xfrm>
              <a:custGeom>
                <a:avLst/>
                <a:gdLst>
                  <a:gd name="T0" fmla="*/ 235 w 374"/>
                  <a:gd name="T1" fmla="*/ 86 h 535"/>
                  <a:gd name="T2" fmla="*/ 279 w 374"/>
                  <a:gd name="T3" fmla="*/ 1 h 535"/>
                  <a:gd name="T4" fmla="*/ 278 w 374"/>
                  <a:gd name="T5" fmla="*/ 0 h 535"/>
                  <a:gd name="T6" fmla="*/ 234 w 374"/>
                  <a:gd name="T7" fmla="*/ 85 h 535"/>
                  <a:gd name="T8" fmla="*/ 119 w 374"/>
                  <a:gd name="T9" fmla="*/ 15 h 535"/>
                  <a:gd name="T10" fmla="*/ 118 w 374"/>
                  <a:gd name="T11" fmla="*/ 16 h 535"/>
                  <a:gd name="T12" fmla="*/ 233 w 374"/>
                  <a:gd name="T13" fmla="*/ 86 h 535"/>
                  <a:gd name="T14" fmla="*/ 0 w 374"/>
                  <a:gd name="T15" fmla="*/ 534 h 535"/>
                  <a:gd name="T16" fmla="*/ 1 w 374"/>
                  <a:gd name="T17" fmla="*/ 535 h 535"/>
                  <a:gd name="T18" fmla="*/ 235 w 374"/>
                  <a:gd name="T19" fmla="*/ 87 h 535"/>
                  <a:gd name="T20" fmla="*/ 373 w 374"/>
                  <a:gd name="T21" fmla="*/ 170 h 535"/>
                  <a:gd name="T22" fmla="*/ 374 w 374"/>
                  <a:gd name="T23" fmla="*/ 169 h 535"/>
                  <a:gd name="T24" fmla="*/ 235 w 374"/>
                  <a:gd name="T25" fmla="*/ 86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4" h="535">
                    <a:moveTo>
                      <a:pt x="235" y="86"/>
                    </a:moveTo>
                    <a:cubicBezTo>
                      <a:pt x="279" y="1"/>
                      <a:pt x="279" y="1"/>
                      <a:pt x="279" y="1"/>
                    </a:cubicBezTo>
                    <a:cubicBezTo>
                      <a:pt x="279" y="1"/>
                      <a:pt x="278" y="1"/>
                      <a:pt x="278" y="0"/>
                    </a:cubicBezTo>
                    <a:cubicBezTo>
                      <a:pt x="234" y="85"/>
                      <a:pt x="234" y="85"/>
                      <a:pt x="234" y="85"/>
                    </a:cubicBezTo>
                    <a:cubicBezTo>
                      <a:pt x="119" y="15"/>
                      <a:pt x="119" y="15"/>
                      <a:pt x="119" y="15"/>
                    </a:cubicBezTo>
                    <a:cubicBezTo>
                      <a:pt x="118" y="15"/>
                      <a:pt x="118" y="16"/>
                      <a:pt x="118" y="16"/>
                    </a:cubicBezTo>
                    <a:cubicBezTo>
                      <a:pt x="233" y="86"/>
                      <a:pt x="233" y="86"/>
                      <a:pt x="233" y="86"/>
                    </a:cubicBezTo>
                    <a:cubicBezTo>
                      <a:pt x="0" y="534"/>
                      <a:pt x="0" y="534"/>
                      <a:pt x="0" y="534"/>
                    </a:cubicBezTo>
                    <a:cubicBezTo>
                      <a:pt x="0" y="535"/>
                      <a:pt x="1" y="535"/>
                      <a:pt x="1" y="535"/>
                    </a:cubicBezTo>
                    <a:cubicBezTo>
                      <a:pt x="235" y="87"/>
                      <a:pt x="235" y="87"/>
                      <a:pt x="235" y="87"/>
                    </a:cubicBezTo>
                    <a:cubicBezTo>
                      <a:pt x="373" y="170"/>
                      <a:pt x="373" y="170"/>
                      <a:pt x="373" y="170"/>
                    </a:cubicBezTo>
                    <a:cubicBezTo>
                      <a:pt x="373" y="170"/>
                      <a:pt x="373" y="169"/>
                      <a:pt x="374" y="169"/>
                    </a:cubicBezTo>
                    <a:lnTo>
                      <a:pt x="235" y="8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2" name="Freeform 199"/>
              <p:cNvSpPr/>
              <p:nvPr/>
            </p:nvSpPr>
            <p:spPr bwMode="auto">
              <a:xfrm>
                <a:off x="19588163" y="2338387"/>
                <a:ext cx="1074738" cy="757238"/>
              </a:xfrm>
              <a:custGeom>
                <a:avLst/>
                <a:gdLst>
                  <a:gd name="T0" fmla="*/ 0 w 401"/>
                  <a:gd name="T1" fmla="*/ 281 h 283"/>
                  <a:gd name="T2" fmla="*/ 1 w 401"/>
                  <a:gd name="T3" fmla="*/ 282 h 283"/>
                  <a:gd name="T4" fmla="*/ 1 w 401"/>
                  <a:gd name="T5" fmla="*/ 283 h 283"/>
                  <a:gd name="T6" fmla="*/ 401 w 401"/>
                  <a:gd name="T7" fmla="*/ 0 h 283"/>
                  <a:gd name="T8" fmla="*/ 400 w 401"/>
                  <a:gd name="T9" fmla="*/ 0 h 283"/>
                  <a:gd name="T10" fmla="*/ 0 w 401"/>
                  <a:gd name="T11" fmla="*/ 281 h 283"/>
                </a:gdLst>
                <a:ahLst/>
                <a:cxnLst>
                  <a:cxn ang="0">
                    <a:pos x="T0" y="T1"/>
                  </a:cxn>
                  <a:cxn ang="0">
                    <a:pos x="T2" y="T3"/>
                  </a:cxn>
                  <a:cxn ang="0">
                    <a:pos x="T4" y="T5"/>
                  </a:cxn>
                  <a:cxn ang="0">
                    <a:pos x="T6" y="T7"/>
                  </a:cxn>
                  <a:cxn ang="0">
                    <a:pos x="T8" y="T9"/>
                  </a:cxn>
                  <a:cxn ang="0">
                    <a:pos x="T10" y="T11"/>
                  </a:cxn>
                </a:cxnLst>
                <a:rect l="0" t="0" r="r" b="b"/>
                <a:pathLst>
                  <a:path w="401" h="283">
                    <a:moveTo>
                      <a:pt x="0" y="281"/>
                    </a:moveTo>
                    <a:cubicBezTo>
                      <a:pt x="0" y="282"/>
                      <a:pt x="1" y="282"/>
                      <a:pt x="1" y="282"/>
                    </a:cubicBezTo>
                    <a:cubicBezTo>
                      <a:pt x="1" y="283"/>
                      <a:pt x="1" y="283"/>
                      <a:pt x="1" y="283"/>
                    </a:cubicBezTo>
                    <a:cubicBezTo>
                      <a:pt x="401" y="0"/>
                      <a:pt x="401" y="0"/>
                      <a:pt x="401" y="0"/>
                    </a:cubicBezTo>
                    <a:cubicBezTo>
                      <a:pt x="401" y="0"/>
                      <a:pt x="400" y="0"/>
                      <a:pt x="400" y="0"/>
                    </a:cubicBezTo>
                    <a:lnTo>
                      <a:pt x="0" y="28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3" name="Freeform 200"/>
              <p:cNvSpPr/>
              <p:nvPr/>
            </p:nvSpPr>
            <p:spPr bwMode="auto">
              <a:xfrm>
                <a:off x="21923375" y="201612"/>
                <a:ext cx="482600" cy="955675"/>
              </a:xfrm>
              <a:custGeom>
                <a:avLst/>
                <a:gdLst>
                  <a:gd name="T0" fmla="*/ 91 w 180"/>
                  <a:gd name="T1" fmla="*/ 175 h 357"/>
                  <a:gd name="T2" fmla="*/ 94 w 180"/>
                  <a:gd name="T3" fmla="*/ 0 h 357"/>
                  <a:gd name="T4" fmla="*/ 93 w 180"/>
                  <a:gd name="T5" fmla="*/ 0 h 357"/>
                  <a:gd name="T6" fmla="*/ 89 w 180"/>
                  <a:gd name="T7" fmla="*/ 175 h 357"/>
                  <a:gd name="T8" fmla="*/ 0 w 180"/>
                  <a:gd name="T9" fmla="*/ 181 h 357"/>
                  <a:gd name="T10" fmla="*/ 0 w 180"/>
                  <a:gd name="T11" fmla="*/ 182 h 357"/>
                  <a:gd name="T12" fmla="*/ 89 w 180"/>
                  <a:gd name="T13" fmla="*/ 176 h 357"/>
                  <a:gd name="T14" fmla="*/ 86 w 180"/>
                  <a:gd name="T15" fmla="*/ 357 h 357"/>
                  <a:gd name="T16" fmla="*/ 87 w 180"/>
                  <a:gd name="T17" fmla="*/ 357 h 357"/>
                  <a:gd name="T18" fmla="*/ 91 w 180"/>
                  <a:gd name="T19" fmla="*/ 176 h 357"/>
                  <a:gd name="T20" fmla="*/ 180 w 180"/>
                  <a:gd name="T21" fmla="*/ 170 h 357"/>
                  <a:gd name="T22" fmla="*/ 180 w 180"/>
                  <a:gd name="T23" fmla="*/ 169 h 357"/>
                  <a:gd name="T24" fmla="*/ 91 w 180"/>
                  <a:gd name="T25" fmla="*/ 175 h 3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0" h="357">
                    <a:moveTo>
                      <a:pt x="91" y="175"/>
                    </a:moveTo>
                    <a:cubicBezTo>
                      <a:pt x="94" y="0"/>
                      <a:pt x="94" y="0"/>
                      <a:pt x="94" y="0"/>
                    </a:cubicBezTo>
                    <a:cubicBezTo>
                      <a:pt x="94" y="0"/>
                      <a:pt x="93" y="0"/>
                      <a:pt x="93" y="0"/>
                    </a:cubicBezTo>
                    <a:cubicBezTo>
                      <a:pt x="89" y="175"/>
                      <a:pt x="89" y="175"/>
                      <a:pt x="89" y="175"/>
                    </a:cubicBezTo>
                    <a:cubicBezTo>
                      <a:pt x="0" y="181"/>
                      <a:pt x="0" y="181"/>
                      <a:pt x="0" y="181"/>
                    </a:cubicBezTo>
                    <a:cubicBezTo>
                      <a:pt x="0" y="181"/>
                      <a:pt x="0" y="182"/>
                      <a:pt x="0" y="182"/>
                    </a:cubicBezTo>
                    <a:cubicBezTo>
                      <a:pt x="89" y="176"/>
                      <a:pt x="89" y="176"/>
                      <a:pt x="89" y="176"/>
                    </a:cubicBezTo>
                    <a:cubicBezTo>
                      <a:pt x="86" y="357"/>
                      <a:pt x="86" y="357"/>
                      <a:pt x="86" y="357"/>
                    </a:cubicBezTo>
                    <a:cubicBezTo>
                      <a:pt x="86" y="357"/>
                      <a:pt x="87" y="357"/>
                      <a:pt x="87" y="357"/>
                    </a:cubicBezTo>
                    <a:cubicBezTo>
                      <a:pt x="91" y="176"/>
                      <a:pt x="91" y="176"/>
                      <a:pt x="91" y="176"/>
                    </a:cubicBezTo>
                    <a:cubicBezTo>
                      <a:pt x="180" y="170"/>
                      <a:pt x="180" y="170"/>
                      <a:pt x="180" y="170"/>
                    </a:cubicBezTo>
                    <a:cubicBezTo>
                      <a:pt x="180" y="170"/>
                      <a:pt x="180" y="169"/>
                      <a:pt x="180" y="169"/>
                    </a:cubicBezTo>
                    <a:lnTo>
                      <a:pt x="91" y="17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4" name="Freeform 201"/>
              <p:cNvSpPr/>
              <p:nvPr/>
            </p:nvSpPr>
            <p:spPr bwMode="auto">
              <a:xfrm>
                <a:off x="20597813" y="779462"/>
                <a:ext cx="792163" cy="1500188"/>
              </a:xfrm>
              <a:custGeom>
                <a:avLst/>
                <a:gdLst>
                  <a:gd name="T0" fmla="*/ 114 w 296"/>
                  <a:gd name="T1" fmla="*/ 400 h 561"/>
                  <a:gd name="T2" fmla="*/ 296 w 296"/>
                  <a:gd name="T3" fmla="*/ 1 h 561"/>
                  <a:gd name="T4" fmla="*/ 295 w 296"/>
                  <a:gd name="T5" fmla="*/ 0 h 561"/>
                  <a:gd name="T6" fmla="*/ 113 w 296"/>
                  <a:gd name="T7" fmla="*/ 398 h 561"/>
                  <a:gd name="T8" fmla="*/ 1 w 296"/>
                  <a:gd name="T9" fmla="*/ 222 h 561"/>
                  <a:gd name="T10" fmla="*/ 0 w 296"/>
                  <a:gd name="T11" fmla="*/ 223 h 561"/>
                  <a:gd name="T12" fmla="*/ 112 w 296"/>
                  <a:gd name="T13" fmla="*/ 400 h 561"/>
                  <a:gd name="T14" fmla="*/ 39 w 296"/>
                  <a:gd name="T15" fmla="*/ 560 h 561"/>
                  <a:gd name="T16" fmla="*/ 41 w 296"/>
                  <a:gd name="T17" fmla="*/ 561 h 561"/>
                  <a:gd name="T18" fmla="*/ 113 w 296"/>
                  <a:gd name="T19" fmla="*/ 401 h 561"/>
                  <a:gd name="T20" fmla="*/ 182 w 296"/>
                  <a:gd name="T21" fmla="*/ 511 h 561"/>
                  <a:gd name="T22" fmla="*/ 184 w 296"/>
                  <a:gd name="T23" fmla="*/ 510 h 561"/>
                  <a:gd name="T24" fmla="*/ 114 w 296"/>
                  <a:gd name="T25" fmla="*/ 400 h 5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6" h="561">
                    <a:moveTo>
                      <a:pt x="114" y="400"/>
                    </a:moveTo>
                    <a:cubicBezTo>
                      <a:pt x="296" y="1"/>
                      <a:pt x="296" y="1"/>
                      <a:pt x="296" y="1"/>
                    </a:cubicBezTo>
                    <a:cubicBezTo>
                      <a:pt x="296" y="1"/>
                      <a:pt x="295" y="0"/>
                      <a:pt x="295" y="0"/>
                    </a:cubicBezTo>
                    <a:cubicBezTo>
                      <a:pt x="113" y="398"/>
                      <a:pt x="113" y="398"/>
                      <a:pt x="113" y="398"/>
                    </a:cubicBezTo>
                    <a:cubicBezTo>
                      <a:pt x="1" y="222"/>
                      <a:pt x="1" y="222"/>
                      <a:pt x="1" y="222"/>
                    </a:cubicBezTo>
                    <a:cubicBezTo>
                      <a:pt x="1" y="222"/>
                      <a:pt x="1" y="223"/>
                      <a:pt x="0" y="223"/>
                    </a:cubicBezTo>
                    <a:cubicBezTo>
                      <a:pt x="112" y="400"/>
                      <a:pt x="112" y="400"/>
                      <a:pt x="112" y="400"/>
                    </a:cubicBezTo>
                    <a:cubicBezTo>
                      <a:pt x="39" y="560"/>
                      <a:pt x="39" y="560"/>
                      <a:pt x="39" y="560"/>
                    </a:cubicBezTo>
                    <a:cubicBezTo>
                      <a:pt x="40" y="560"/>
                      <a:pt x="40" y="560"/>
                      <a:pt x="41" y="561"/>
                    </a:cubicBezTo>
                    <a:cubicBezTo>
                      <a:pt x="113" y="401"/>
                      <a:pt x="113" y="401"/>
                      <a:pt x="113" y="401"/>
                    </a:cubicBezTo>
                    <a:cubicBezTo>
                      <a:pt x="182" y="511"/>
                      <a:pt x="182" y="511"/>
                      <a:pt x="182" y="511"/>
                    </a:cubicBezTo>
                    <a:cubicBezTo>
                      <a:pt x="183" y="510"/>
                      <a:pt x="183" y="510"/>
                      <a:pt x="184" y="510"/>
                    </a:cubicBezTo>
                    <a:lnTo>
                      <a:pt x="114" y="40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5" name="Freeform 202"/>
              <p:cNvSpPr/>
              <p:nvPr/>
            </p:nvSpPr>
            <p:spPr bwMode="auto">
              <a:xfrm>
                <a:off x="22679025" y="-331788"/>
                <a:ext cx="85725" cy="79375"/>
              </a:xfrm>
              <a:custGeom>
                <a:avLst/>
                <a:gdLst>
                  <a:gd name="T0" fmla="*/ 24 w 32"/>
                  <a:gd name="T1" fmla="*/ 28 h 30"/>
                  <a:gd name="T2" fmla="*/ 28 w 32"/>
                  <a:gd name="T3" fmla="*/ 8 h 30"/>
                  <a:gd name="T4" fmla="*/ 8 w 32"/>
                  <a:gd name="T5" fmla="*/ 4 h 30"/>
                  <a:gd name="T6" fmla="*/ 5 w 32"/>
                  <a:gd name="T7" fmla="*/ 24 h 30"/>
                  <a:gd name="T8" fmla="*/ 13 w 32"/>
                  <a:gd name="T9" fmla="*/ 30 h 30"/>
                  <a:gd name="T10" fmla="*/ 14 w 32"/>
                  <a:gd name="T11" fmla="*/ 30 h 30"/>
                  <a:gd name="T12" fmla="*/ 24 w 32"/>
                  <a:gd name="T13" fmla="*/ 28 h 30"/>
                </a:gdLst>
                <a:ahLst/>
                <a:cxnLst>
                  <a:cxn ang="0">
                    <a:pos x="T0" y="T1"/>
                  </a:cxn>
                  <a:cxn ang="0">
                    <a:pos x="T2" y="T3"/>
                  </a:cxn>
                  <a:cxn ang="0">
                    <a:pos x="T4" y="T5"/>
                  </a:cxn>
                  <a:cxn ang="0">
                    <a:pos x="T6" y="T7"/>
                  </a:cxn>
                  <a:cxn ang="0">
                    <a:pos x="T8" y="T9"/>
                  </a:cxn>
                  <a:cxn ang="0">
                    <a:pos x="T10" y="T11"/>
                  </a:cxn>
                  <a:cxn ang="0">
                    <a:pos x="T12" y="T13"/>
                  </a:cxn>
                </a:cxnLst>
                <a:rect l="0" t="0" r="r" b="b"/>
                <a:pathLst>
                  <a:path w="32" h="30">
                    <a:moveTo>
                      <a:pt x="24" y="28"/>
                    </a:moveTo>
                    <a:cubicBezTo>
                      <a:pt x="31" y="23"/>
                      <a:pt x="32" y="14"/>
                      <a:pt x="28" y="8"/>
                    </a:cubicBezTo>
                    <a:cubicBezTo>
                      <a:pt x="23" y="2"/>
                      <a:pt x="14" y="0"/>
                      <a:pt x="8" y="4"/>
                    </a:cubicBezTo>
                    <a:cubicBezTo>
                      <a:pt x="2" y="9"/>
                      <a:pt x="0" y="18"/>
                      <a:pt x="5" y="24"/>
                    </a:cubicBezTo>
                    <a:cubicBezTo>
                      <a:pt x="7" y="27"/>
                      <a:pt x="10" y="29"/>
                      <a:pt x="13" y="30"/>
                    </a:cubicBezTo>
                    <a:cubicBezTo>
                      <a:pt x="13" y="30"/>
                      <a:pt x="14" y="30"/>
                      <a:pt x="14" y="30"/>
                    </a:cubicBezTo>
                    <a:cubicBezTo>
                      <a:pt x="18" y="30"/>
                      <a:pt x="21" y="30"/>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6" name="Freeform 203"/>
              <p:cNvSpPr/>
              <p:nvPr/>
            </p:nvSpPr>
            <p:spPr bwMode="auto">
              <a:xfrm>
                <a:off x="22855238" y="252412"/>
                <a:ext cx="80963" cy="85725"/>
              </a:xfrm>
              <a:custGeom>
                <a:avLst/>
                <a:gdLst>
                  <a:gd name="T0" fmla="*/ 26 w 30"/>
                  <a:gd name="T1" fmla="*/ 7 h 32"/>
                  <a:gd name="T2" fmla="*/ 6 w 30"/>
                  <a:gd name="T3" fmla="*/ 4 h 32"/>
                  <a:gd name="T4" fmla="*/ 0 w 30"/>
                  <a:gd name="T5" fmla="*/ 12 h 32"/>
                  <a:gd name="T6" fmla="*/ 0 w 30"/>
                  <a:gd name="T7" fmla="*/ 14 h 32"/>
                  <a:gd name="T8" fmla="*/ 3 w 30"/>
                  <a:gd name="T9" fmla="*/ 24 h 32"/>
                  <a:gd name="T10" fmla="*/ 22 w 30"/>
                  <a:gd name="T11" fmla="*/ 27 h 32"/>
                  <a:gd name="T12" fmla="*/ 26 w 30"/>
                  <a:gd name="T13" fmla="*/ 7 h 32"/>
                </a:gdLst>
                <a:ahLst/>
                <a:cxnLst>
                  <a:cxn ang="0">
                    <a:pos x="T0" y="T1"/>
                  </a:cxn>
                  <a:cxn ang="0">
                    <a:pos x="T2" y="T3"/>
                  </a:cxn>
                  <a:cxn ang="0">
                    <a:pos x="T4" y="T5"/>
                  </a:cxn>
                  <a:cxn ang="0">
                    <a:pos x="T6" y="T7"/>
                  </a:cxn>
                  <a:cxn ang="0">
                    <a:pos x="T8" y="T9"/>
                  </a:cxn>
                  <a:cxn ang="0">
                    <a:pos x="T10" y="T11"/>
                  </a:cxn>
                  <a:cxn ang="0">
                    <a:pos x="T12" y="T13"/>
                  </a:cxn>
                </a:cxnLst>
                <a:rect l="0" t="0" r="r" b="b"/>
                <a:pathLst>
                  <a:path w="30" h="32">
                    <a:moveTo>
                      <a:pt x="26" y="7"/>
                    </a:moveTo>
                    <a:cubicBezTo>
                      <a:pt x="21" y="1"/>
                      <a:pt x="12" y="0"/>
                      <a:pt x="6" y="4"/>
                    </a:cubicBezTo>
                    <a:cubicBezTo>
                      <a:pt x="3" y="6"/>
                      <a:pt x="1" y="9"/>
                      <a:pt x="0" y="12"/>
                    </a:cubicBezTo>
                    <a:cubicBezTo>
                      <a:pt x="0" y="13"/>
                      <a:pt x="0" y="13"/>
                      <a:pt x="0" y="14"/>
                    </a:cubicBezTo>
                    <a:cubicBezTo>
                      <a:pt x="0" y="17"/>
                      <a:pt x="0" y="21"/>
                      <a:pt x="3" y="24"/>
                    </a:cubicBezTo>
                    <a:cubicBezTo>
                      <a:pt x="7" y="30"/>
                      <a:pt x="16" y="32"/>
                      <a:pt x="22" y="27"/>
                    </a:cubicBezTo>
                    <a:cubicBezTo>
                      <a:pt x="29" y="23"/>
                      <a:pt x="30" y="14"/>
                      <a:pt x="26" y="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7" name="Freeform 204"/>
              <p:cNvSpPr/>
              <p:nvPr/>
            </p:nvSpPr>
            <p:spPr bwMode="auto">
              <a:xfrm>
                <a:off x="22137688" y="122237"/>
                <a:ext cx="82550" cy="82550"/>
              </a:xfrm>
              <a:custGeom>
                <a:avLst/>
                <a:gdLst>
                  <a:gd name="T0" fmla="*/ 24 w 31"/>
                  <a:gd name="T1" fmla="*/ 28 h 31"/>
                  <a:gd name="T2" fmla="*/ 30 w 31"/>
                  <a:gd name="T3" fmla="*/ 15 h 31"/>
                  <a:gd name="T4" fmla="*/ 30 w 31"/>
                  <a:gd name="T5" fmla="*/ 14 h 31"/>
                  <a:gd name="T6" fmla="*/ 28 w 31"/>
                  <a:gd name="T7" fmla="*/ 8 h 31"/>
                  <a:gd name="T8" fmla="*/ 8 w 31"/>
                  <a:gd name="T9" fmla="*/ 5 h 31"/>
                  <a:gd name="T10" fmla="*/ 5 w 31"/>
                  <a:gd name="T11" fmla="*/ 25 h 31"/>
                  <a:gd name="T12" fmla="*/ 13 w 31"/>
                  <a:gd name="T13" fmla="*/ 30 h 31"/>
                  <a:gd name="T14" fmla="*/ 14 w 31"/>
                  <a:gd name="T15" fmla="*/ 30 h 31"/>
                  <a:gd name="T16" fmla="*/ 24 w 31"/>
                  <a:gd name="T17" fmla="*/ 28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1">
                    <a:moveTo>
                      <a:pt x="24" y="28"/>
                    </a:moveTo>
                    <a:cubicBezTo>
                      <a:pt x="28" y="25"/>
                      <a:pt x="31" y="20"/>
                      <a:pt x="30" y="15"/>
                    </a:cubicBezTo>
                    <a:cubicBezTo>
                      <a:pt x="30" y="15"/>
                      <a:pt x="30" y="14"/>
                      <a:pt x="30" y="14"/>
                    </a:cubicBezTo>
                    <a:cubicBezTo>
                      <a:pt x="30" y="12"/>
                      <a:pt x="29" y="10"/>
                      <a:pt x="28" y="8"/>
                    </a:cubicBezTo>
                    <a:cubicBezTo>
                      <a:pt x="23" y="2"/>
                      <a:pt x="14" y="0"/>
                      <a:pt x="8" y="5"/>
                    </a:cubicBezTo>
                    <a:cubicBezTo>
                      <a:pt x="2" y="9"/>
                      <a:pt x="0" y="18"/>
                      <a:pt x="5" y="25"/>
                    </a:cubicBezTo>
                    <a:cubicBezTo>
                      <a:pt x="7" y="27"/>
                      <a:pt x="9" y="29"/>
                      <a:pt x="13" y="30"/>
                    </a:cubicBezTo>
                    <a:cubicBezTo>
                      <a:pt x="13" y="30"/>
                      <a:pt x="14" y="30"/>
                      <a:pt x="14" y="30"/>
                    </a:cubicBezTo>
                    <a:cubicBezTo>
                      <a:pt x="18" y="31"/>
                      <a:pt x="21" y="30"/>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8" name="Freeform 205"/>
              <p:cNvSpPr/>
              <p:nvPr/>
            </p:nvSpPr>
            <p:spPr bwMode="auto">
              <a:xfrm>
                <a:off x="22402800" y="623887"/>
                <a:ext cx="82550" cy="80963"/>
              </a:xfrm>
              <a:custGeom>
                <a:avLst/>
                <a:gdLst>
                  <a:gd name="T0" fmla="*/ 7 w 31"/>
                  <a:gd name="T1" fmla="*/ 2 h 30"/>
                  <a:gd name="T2" fmla="*/ 1 w 31"/>
                  <a:gd name="T3" fmla="*/ 11 h 30"/>
                  <a:gd name="T4" fmla="*/ 1 w 31"/>
                  <a:gd name="T5" fmla="*/ 12 h 30"/>
                  <a:gd name="T6" fmla="*/ 3 w 31"/>
                  <a:gd name="T7" fmla="*/ 22 h 30"/>
                  <a:gd name="T8" fmla="*/ 23 w 31"/>
                  <a:gd name="T9" fmla="*/ 25 h 30"/>
                  <a:gd name="T10" fmla="*/ 26 w 31"/>
                  <a:gd name="T11" fmla="*/ 6 h 30"/>
                  <a:gd name="T12" fmla="*/ 17 w 31"/>
                  <a:gd name="T13" fmla="*/ 0 h 30"/>
                  <a:gd name="T14" fmla="*/ 15 w 31"/>
                  <a:gd name="T15" fmla="*/ 0 h 30"/>
                  <a:gd name="T16" fmla="*/ 7 w 31"/>
                  <a:gd name="T17" fmla="*/ 2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7" y="2"/>
                    </a:moveTo>
                    <a:cubicBezTo>
                      <a:pt x="4" y="4"/>
                      <a:pt x="2" y="7"/>
                      <a:pt x="1" y="11"/>
                    </a:cubicBezTo>
                    <a:cubicBezTo>
                      <a:pt x="1" y="11"/>
                      <a:pt x="1" y="12"/>
                      <a:pt x="1" y="12"/>
                    </a:cubicBezTo>
                    <a:cubicBezTo>
                      <a:pt x="0" y="16"/>
                      <a:pt x="1" y="19"/>
                      <a:pt x="3" y="22"/>
                    </a:cubicBezTo>
                    <a:cubicBezTo>
                      <a:pt x="8" y="28"/>
                      <a:pt x="16" y="30"/>
                      <a:pt x="23" y="25"/>
                    </a:cubicBezTo>
                    <a:cubicBezTo>
                      <a:pt x="29" y="21"/>
                      <a:pt x="31" y="12"/>
                      <a:pt x="26" y="6"/>
                    </a:cubicBezTo>
                    <a:cubicBezTo>
                      <a:pt x="24" y="2"/>
                      <a:pt x="20" y="0"/>
                      <a:pt x="17" y="0"/>
                    </a:cubicBezTo>
                    <a:cubicBezTo>
                      <a:pt x="16" y="0"/>
                      <a:pt x="15" y="0"/>
                      <a:pt x="15" y="0"/>
                    </a:cubicBezTo>
                    <a:cubicBezTo>
                      <a:pt x="12" y="0"/>
                      <a:pt x="9" y="0"/>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9" name="Freeform 206"/>
              <p:cNvSpPr/>
              <p:nvPr/>
            </p:nvSpPr>
            <p:spPr bwMode="auto">
              <a:xfrm>
                <a:off x="21842413" y="646112"/>
                <a:ext cx="80963" cy="82550"/>
              </a:xfrm>
              <a:custGeom>
                <a:avLst/>
                <a:gdLst>
                  <a:gd name="T0" fmla="*/ 24 w 30"/>
                  <a:gd name="T1" fmla="*/ 28 h 31"/>
                  <a:gd name="T2" fmla="*/ 30 w 30"/>
                  <a:gd name="T3" fmla="*/ 16 h 31"/>
                  <a:gd name="T4" fmla="*/ 30 w 30"/>
                  <a:gd name="T5" fmla="*/ 15 h 31"/>
                  <a:gd name="T6" fmla="*/ 28 w 30"/>
                  <a:gd name="T7" fmla="*/ 8 h 31"/>
                  <a:gd name="T8" fmla="*/ 8 w 30"/>
                  <a:gd name="T9" fmla="*/ 5 h 31"/>
                  <a:gd name="T10" fmla="*/ 5 w 30"/>
                  <a:gd name="T11" fmla="*/ 24 h 31"/>
                  <a:gd name="T12" fmla="*/ 9 w 30"/>
                  <a:gd name="T13" fmla="*/ 28 h 31"/>
                  <a:gd name="T14" fmla="*/ 10 w 30"/>
                  <a:gd name="T15" fmla="*/ 29 h 31"/>
                  <a:gd name="T16" fmla="*/ 24 w 30"/>
                  <a:gd name="T17" fmla="*/ 28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31">
                    <a:moveTo>
                      <a:pt x="24" y="28"/>
                    </a:moveTo>
                    <a:cubicBezTo>
                      <a:pt x="28" y="25"/>
                      <a:pt x="30" y="21"/>
                      <a:pt x="30" y="16"/>
                    </a:cubicBezTo>
                    <a:cubicBezTo>
                      <a:pt x="30" y="16"/>
                      <a:pt x="30" y="15"/>
                      <a:pt x="30" y="15"/>
                    </a:cubicBezTo>
                    <a:cubicBezTo>
                      <a:pt x="30" y="12"/>
                      <a:pt x="29" y="10"/>
                      <a:pt x="28" y="8"/>
                    </a:cubicBezTo>
                    <a:cubicBezTo>
                      <a:pt x="23" y="2"/>
                      <a:pt x="15" y="0"/>
                      <a:pt x="8" y="5"/>
                    </a:cubicBezTo>
                    <a:cubicBezTo>
                      <a:pt x="2" y="9"/>
                      <a:pt x="0" y="18"/>
                      <a:pt x="5" y="24"/>
                    </a:cubicBezTo>
                    <a:cubicBezTo>
                      <a:pt x="6" y="26"/>
                      <a:pt x="7" y="27"/>
                      <a:pt x="9" y="28"/>
                    </a:cubicBezTo>
                    <a:cubicBezTo>
                      <a:pt x="9" y="29"/>
                      <a:pt x="10" y="29"/>
                      <a:pt x="10" y="29"/>
                    </a:cubicBezTo>
                    <a:cubicBezTo>
                      <a:pt x="15" y="31"/>
                      <a:pt x="20" y="31"/>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0" name="Freeform 207"/>
              <p:cNvSpPr/>
              <p:nvPr/>
            </p:nvSpPr>
            <p:spPr bwMode="auto">
              <a:xfrm>
                <a:off x="22113875" y="1157287"/>
                <a:ext cx="82550" cy="79375"/>
              </a:xfrm>
              <a:custGeom>
                <a:avLst/>
                <a:gdLst>
                  <a:gd name="T0" fmla="*/ 15 w 31"/>
                  <a:gd name="T1" fmla="*/ 0 h 30"/>
                  <a:gd name="T2" fmla="*/ 7 w 31"/>
                  <a:gd name="T3" fmla="*/ 2 h 30"/>
                  <a:gd name="T4" fmla="*/ 4 w 31"/>
                  <a:gd name="T5" fmla="*/ 6 h 30"/>
                  <a:gd name="T6" fmla="*/ 3 w 31"/>
                  <a:gd name="T7" fmla="*/ 7 h 30"/>
                  <a:gd name="T8" fmla="*/ 4 w 31"/>
                  <a:gd name="T9" fmla="*/ 22 h 30"/>
                  <a:gd name="T10" fmla="*/ 23 w 31"/>
                  <a:gd name="T11" fmla="*/ 25 h 30"/>
                  <a:gd name="T12" fmla="*/ 27 w 31"/>
                  <a:gd name="T13" fmla="*/ 6 h 30"/>
                  <a:gd name="T14" fmla="*/ 16 w 31"/>
                  <a:gd name="T15" fmla="*/ 0 h 30"/>
                  <a:gd name="T16" fmla="*/ 15 w 31"/>
                  <a:gd name="T1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15" y="0"/>
                    </a:moveTo>
                    <a:cubicBezTo>
                      <a:pt x="12" y="0"/>
                      <a:pt x="9" y="1"/>
                      <a:pt x="7" y="2"/>
                    </a:cubicBezTo>
                    <a:cubicBezTo>
                      <a:pt x="6" y="3"/>
                      <a:pt x="4" y="4"/>
                      <a:pt x="4" y="6"/>
                    </a:cubicBezTo>
                    <a:cubicBezTo>
                      <a:pt x="3" y="6"/>
                      <a:pt x="3" y="7"/>
                      <a:pt x="3" y="7"/>
                    </a:cubicBezTo>
                    <a:cubicBezTo>
                      <a:pt x="0" y="12"/>
                      <a:pt x="0" y="17"/>
                      <a:pt x="4" y="22"/>
                    </a:cubicBezTo>
                    <a:cubicBezTo>
                      <a:pt x="8" y="28"/>
                      <a:pt x="17" y="30"/>
                      <a:pt x="23" y="25"/>
                    </a:cubicBezTo>
                    <a:cubicBezTo>
                      <a:pt x="30" y="21"/>
                      <a:pt x="31" y="12"/>
                      <a:pt x="27" y="6"/>
                    </a:cubicBezTo>
                    <a:cubicBezTo>
                      <a:pt x="24" y="2"/>
                      <a:pt x="20" y="0"/>
                      <a:pt x="16" y="0"/>
                    </a:cubicBezTo>
                    <a:cubicBezTo>
                      <a:pt x="16" y="0"/>
                      <a:pt x="15" y="0"/>
                      <a:pt x="1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1" name="Freeform 208"/>
              <p:cNvSpPr/>
              <p:nvPr/>
            </p:nvSpPr>
            <p:spPr bwMode="auto">
              <a:xfrm>
                <a:off x="21362988" y="704850"/>
                <a:ext cx="80963" cy="79375"/>
              </a:xfrm>
              <a:custGeom>
                <a:avLst/>
                <a:gdLst>
                  <a:gd name="T0" fmla="*/ 24 w 30"/>
                  <a:gd name="T1" fmla="*/ 27 h 30"/>
                  <a:gd name="T2" fmla="*/ 28 w 30"/>
                  <a:gd name="T3" fmla="*/ 22 h 30"/>
                  <a:gd name="T4" fmla="*/ 29 w 30"/>
                  <a:gd name="T5" fmla="*/ 21 h 30"/>
                  <a:gd name="T6" fmla="*/ 27 w 30"/>
                  <a:gd name="T7" fmla="*/ 8 h 30"/>
                  <a:gd name="T8" fmla="*/ 7 w 30"/>
                  <a:gd name="T9" fmla="*/ 4 h 30"/>
                  <a:gd name="T10" fmla="*/ 4 w 30"/>
                  <a:gd name="T11" fmla="*/ 24 h 30"/>
                  <a:gd name="T12" fmla="*/ 9 w 30"/>
                  <a:gd name="T13" fmla="*/ 28 h 30"/>
                  <a:gd name="T14" fmla="*/ 10 w 30"/>
                  <a:gd name="T15" fmla="*/ 29 h 30"/>
                  <a:gd name="T16" fmla="*/ 24 w 30"/>
                  <a:gd name="T17"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30">
                    <a:moveTo>
                      <a:pt x="24" y="27"/>
                    </a:moveTo>
                    <a:cubicBezTo>
                      <a:pt x="25" y="26"/>
                      <a:pt x="27" y="24"/>
                      <a:pt x="28" y="22"/>
                    </a:cubicBezTo>
                    <a:cubicBezTo>
                      <a:pt x="28" y="22"/>
                      <a:pt x="28" y="21"/>
                      <a:pt x="29" y="21"/>
                    </a:cubicBezTo>
                    <a:cubicBezTo>
                      <a:pt x="30" y="17"/>
                      <a:pt x="30" y="12"/>
                      <a:pt x="27" y="8"/>
                    </a:cubicBezTo>
                    <a:cubicBezTo>
                      <a:pt x="23" y="1"/>
                      <a:pt x="14" y="0"/>
                      <a:pt x="7" y="4"/>
                    </a:cubicBezTo>
                    <a:cubicBezTo>
                      <a:pt x="1" y="9"/>
                      <a:pt x="0" y="17"/>
                      <a:pt x="4" y="24"/>
                    </a:cubicBezTo>
                    <a:cubicBezTo>
                      <a:pt x="5" y="26"/>
                      <a:pt x="7" y="27"/>
                      <a:pt x="9" y="28"/>
                    </a:cubicBezTo>
                    <a:cubicBezTo>
                      <a:pt x="9" y="28"/>
                      <a:pt x="10" y="29"/>
                      <a:pt x="10" y="29"/>
                    </a:cubicBezTo>
                    <a:cubicBezTo>
                      <a:pt x="15" y="30"/>
                      <a:pt x="20" y="30"/>
                      <a:pt x="24" y="2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2" name="Freeform 209"/>
              <p:cNvSpPr/>
              <p:nvPr/>
            </p:nvSpPr>
            <p:spPr bwMode="auto">
              <a:xfrm>
                <a:off x="21058188" y="2139950"/>
                <a:ext cx="85725" cy="84138"/>
              </a:xfrm>
              <a:custGeom>
                <a:avLst/>
                <a:gdLst>
                  <a:gd name="T0" fmla="*/ 24 w 32"/>
                  <a:gd name="T1" fmla="*/ 3 h 31"/>
                  <a:gd name="T2" fmla="*/ 12 w 32"/>
                  <a:gd name="T3" fmla="*/ 1 h 31"/>
                  <a:gd name="T4" fmla="*/ 10 w 32"/>
                  <a:gd name="T5" fmla="*/ 2 h 31"/>
                  <a:gd name="T6" fmla="*/ 7 w 32"/>
                  <a:gd name="T7" fmla="*/ 3 h 31"/>
                  <a:gd name="T8" fmla="*/ 4 w 32"/>
                  <a:gd name="T9" fmla="*/ 23 h 31"/>
                  <a:gd name="T10" fmla="*/ 24 w 32"/>
                  <a:gd name="T11" fmla="*/ 26 h 31"/>
                  <a:gd name="T12" fmla="*/ 27 w 32"/>
                  <a:gd name="T13" fmla="*/ 7 h 31"/>
                  <a:gd name="T14" fmla="*/ 25 w 32"/>
                  <a:gd name="T15" fmla="*/ 4 h 31"/>
                  <a:gd name="T16" fmla="*/ 24 w 32"/>
                  <a:gd name="T17" fmla="*/ 3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1">
                    <a:moveTo>
                      <a:pt x="24" y="3"/>
                    </a:moveTo>
                    <a:cubicBezTo>
                      <a:pt x="21" y="1"/>
                      <a:pt x="16" y="0"/>
                      <a:pt x="12" y="1"/>
                    </a:cubicBezTo>
                    <a:cubicBezTo>
                      <a:pt x="11" y="1"/>
                      <a:pt x="11" y="1"/>
                      <a:pt x="10" y="2"/>
                    </a:cubicBezTo>
                    <a:cubicBezTo>
                      <a:pt x="9" y="2"/>
                      <a:pt x="8" y="2"/>
                      <a:pt x="7" y="3"/>
                    </a:cubicBezTo>
                    <a:cubicBezTo>
                      <a:pt x="1" y="8"/>
                      <a:pt x="0" y="16"/>
                      <a:pt x="4" y="23"/>
                    </a:cubicBezTo>
                    <a:cubicBezTo>
                      <a:pt x="8" y="29"/>
                      <a:pt x="17" y="31"/>
                      <a:pt x="24" y="26"/>
                    </a:cubicBezTo>
                    <a:cubicBezTo>
                      <a:pt x="30" y="22"/>
                      <a:pt x="32" y="13"/>
                      <a:pt x="27" y="7"/>
                    </a:cubicBezTo>
                    <a:cubicBezTo>
                      <a:pt x="27" y="6"/>
                      <a:pt x="26" y="5"/>
                      <a:pt x="25" y="4"/>
                    </a:cubicBezTo>
                    <a:cubicBezTo>
                      <a:pt x="25" y="4"/>
                      <a:pt x="24" y="4"/>
                      <a:pt x="24"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3" name="Freeform 210"/>
              <p:cNvSpPr/>
              <p:nvPr/>
            </p:nvSpPr>
            <p:spPr bwMode="auto">
              <a:xfrm>
                <a:off x="20637500" y="2265362"/>
                <a:ext cx="85725" cy="80963"/>
              </a:xfrm>
              <a:custGeom>
                <a:avLst/>
                <a:gdLst>
                  <a:gd name="T0" fmla="*/ 8 w 32"/>
                  <a:gd name="T1" fmla="*/ 3 h 30"/>
                  <a:gd name="T2" fmla="*/ 4 w 32"/>
                  <a:gd name="T3" fmla="*/ 23 h 30"/>
                  <a:gd name="T4" fmla="*/ 8 w 32"/>
                  <a:gd name="T5" fmla="*/ 27 h 30"/>
                  <a:gd name="T6" fmla="*/ 9 w 32"/>
                  <a:gd name="T7" fmla="*/ 27 h 30"/>
                  <a:gd name="T8" fmla="*/ 24 w 32"/>
                  <a:gd name="T9" fmla="*/ 27 h 30"/>
                  <a:gd name="T10" fmla="*/ 28 w 32"/>
                  <a:gd name="T11" fmla="*/ 7 h 30"/>
                  <a:gd name="T12" fmla="*/ 26 w 32"/>
                  <a:gd name="T13" fmla="*/ 5 h 30"/>
                  <a:gd name="T14" fmla="*/ 24 w 32"/>
                  <a:gd name="T15" fmla="*/ 4 h 30"/>
                  <a:gd name="T16" fmla="*/ 8 w 32"/>
                  <a:gd name="T17" fmla="*/ 3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0">
                    <a:moveTo>
                      <a:pt x="8" y="3"/>
                    </a:moveTo>
                    <a:cubicBezTo>
                      <a:pt x="1" y="8"/>
                      <a:pt x="0" y="17"/>
                      <a:pt x="4" y="23"/>
                    </a:cubicBezTo>
                    <a:cubicBezTo>
                      <a:pt x="5" y="25"/>
                      <a:pt x="7" y="26"/>
                      <a:pt x="8" y="27"/>
                    </a:cubicBezTo>
                    <a:cubicBezTo>
                      <a:pt x="8" y="27"/>
                      <a:pt x="9" y="27"/>
                      <a:pt x="9" y="27"/>
                    </a:cubicBezTo>
                    <a:cubicBezTo>
                      <a:pt x="14" y="30"/>
                      <a:pt x="20" y="30"/>
                      <a:pt x="24" y="27"/>
                    </a:cubicBezTo>
                    <a:cubicBezTo>
                      <a:pt x="30" y="22"/>
                      <a:pt x="32" y="13"/>
                      <a:pt x="28" y="7"/>
                    </a:cubicBezTo>
                    <a:cubicBezTo>
                      <a:pt x="27" y="6"/>
                      <a:pt x="26" y="5"/>
                      <a:pt x="26" y="5"/>
                    </a:cubicBezTo>
                    <a:cubicBezTo>
                      <a:pt x="25" y="4"/>
                      <a:pt x="25" y="4"/>
                      <a:pt x="24" y="4"/>
                    </a:cubicBezTo>
                    <a:cubicBezTo>
                      <a:pt x="20" y="0"/>
                      <a:pt x="13" y="0"/>
                      <a:pt x="8"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4" name="Freeform 211"/>
              <p:cNvSpPr/>
              <p:nvPr/>
            </p:nvSpPr>
            <p:spPr bwMode="auto">
              <a:xfrm>
                <a:off x="20527963" y="1306512"/>
                <a:ext cx="85725" cy="85725"/>
              </a:xfrm>
              <a:custGeom>
                <a:avLst/>
                <a:gdLst>
                  <a:gd name="T0" fmla="*/ 27 w 32"/>
                  <a:gd name="T1" fmla="*/ 25 h 32"/>
                  <a:gd name="T2" fmla="*/ 28 w 32"/>
                  <a:gd name="T3" fmla="*/ 8 h 32"/>
                  <a:gd name="T4" fmla="*/ 8 w 32"/>
                  <a:gd name="T5" fmla="*/ 5 h 32"/>
                  <a:gd name="T6" fmla="*/ 5 w 32"/>
                  <a:gd name="T7" fmla="*/ 24 h 32"/>
                  <a:gd name="T8" fmla="*/ 25 w 32"/>
                  <a:gd name="T9" fmla="*/ 28 h 32"/>
                  <a:gd name="T10" fmla="*/ 26 w 32"/>
                  <a:gd name="T11" fmla="*/ 26 h 32"/>
                  <a:gd name="T12" fmla="*/ 27 w 32"/>
                  <a:gd name="T13" fmla="*/ 25 h 32"/>
                </a:gdLst>
                <a:ahLst/>
                <a:cxnLst>
                  <a:cxn ang="0">
                    <a:pos x="T0" y="T1"/>
                  </a:cxn>
                  <a:cxn ang="0">
                    <a:pos x="T2" y="T3"/>
                  </a:cxn>
                  <a:cxn ang="0">
                    <a:pos x="T4" y="T5"/>
                  </a:cxn>
                  <a:cxn ang="0">
                    <a:pos x="T6" y="T7"/>
                  </a:cxn>
                  <a:cxn ang="0">
                    <a:pos x="T8" y="T9"/>
                  </a:cxn>
                  <a:cxn ang="0">
                    <a:pos x="T10" y="T11"/>
                  </a:cxn>
                  <a:cxn ang="0">
                    <a:pos x="T12" y="T13"/>
                  </a:cxn>
                </a:cxnLst>
                <a:rect l="0" t="0" r="r" b="b"/>
                <a:pathLst>
                  <a:path w="32" h="32">
                    <a:moveTo>
                      <a:pt x="27" y="25"/>
                    </a:moveTo>
                    <a:cubicBezTo>
                      <a:pt x="31" y="20"/>
                      <a:pt x="32" y="13"/>
                      <a:pt x="28" y="8"/>
                    </a:cubicBezTo>
                    <a:cubicBezTo>
                      <a:pt x="24" y="2"/>
                      <a:pt x="15" y="0"/>
                      <a:pt x="8" y="5"/>
                    </a:cubicBezTo>
                    <a:cubicBezTo>
                      <a:pt x="2" y="9"/>
                      <a:pt x="0" y="18"/>
                      <a:pt x="5" y="24"/>
                    </a:cubicBezTo>
                    <a:cubicBezTo>
                      <a:pt x="9" y="31"/>
                      <a:pt x="18" y="32"/>
                      <a:pt x="25" y="28"/>
                    </a:cubicBezTo>
                    <a:cubicBezTo>
                      <a:pt x="25" y="27"/>
                      <a:pt x="26" y="27"/>
                      <a:pt x="26" y="26"/>
                    </a:cubicBezTo>
                    <a:cubicBezTo>
                      <a:pt x="27" y="26"/>
                      <a:pt x="27" y="25"/>
                      <a:pt x="27" y="2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5" name="Freeform 212"/>
              <p:cNvSpPr/>
              <p:nvPr/>
            </p:nvSpPr>
            <p:spPr bwMode="auto">
              <a:xfrm>
                <a:off x="19516725" y="3073400"/>
                <a:ext cx="85725" cy="85725"/>
              </a:xfrm>
              <a:custGeom>
                <a:avLst/>
                <a:gdLst>
                  <a:gd name="T0" fmla="*/ 27 w 32"/>
                  <a:gd name="T1" fmla="*/ 6 h 32"/>
                  <a:gd name="T2" fmla="*/ 8 w 32"/>
                  <a:gd name="T3" fmla="*/ 4 h 32"/>
                  <a:gd name="T4" fmla="*/ 5 w 32"/>
                  <a:gd name="T5" fmla="*/ 24 h 32"/>
                  <a:gd name="T6" fmla="*/ 24 w 32"/>
                  <a:gd name="T7" fmla="*/ 27 h 32"/>
                  <a:gd name="T8" fmla="*/ 28 w 32"/>
                  <a:gd name="T9" fmla="*/ 8 h 32"/>
                  <a:gd name="T10" fmla="*/ 28 w 32"/>
                  <a:gd name="T11" fmla="*/ 7 h 32"/>
                  <a:gd name="T12" fmla="*/ 27 w 32"/>
                  <a:gd name="T13" fmla="*/ 6 h 32"/>
                </a:gdLst>
                <a:ahLst/>
                <a:cxnLst>
                  <a:cxn ang="0">
                    <a:pos x="T0" y="T1"/>
                  </a:cxn>
                  <a:cxn ang="0">
                    <a:pos x="T2" y="T3"/>
                  </a:cxn>
                  <a:cxn ang="0">
                    <a:pos x="T4" y="T5"/>
                  </a:cxn>
                  <a:cxn ang="0">
                    <a:pos x="T6" y="T7"/>
                  </a:cxn>
                  <a:cxn ang="0">
                    <a:pos x="T8" y="T9"/>
                  </a:cxn>
                  <a:cxn ang="0">
                    <a:pos x="T10" y="T11"/>
                  </a:cxn>
                  <a:cxn ang="0">
                    <a:pos x="T12" y="T13"/>
                  </a:cxn>
                </a:cxnLst>
                <a:rect l="0" t="0" r="r" b="b"/>
                <a:pathLst>
                  <a:path w="32" h="32">
                    <a:moveTo>
                      <a:pt x="27" y="6"/>
                    </a:moveTo>
                    <a:cubicBezTo>
                      <a:pt x="22" y="1"/>
                      <a:pt x="14" y="0"/>
                      <a:pt x="8" y="4"/>
                    </a:cubicBezTo>
                    <a:cubicBezTo>
                      <a:pt x="2" y="8"/>
                      <a:pt x="0" y="17"/>
                      <a:pt x="5" y="24"/>
                    </a:cubicBezTo>
                    <a:cubicBezTo>
                      <a:pt x="9" y="30"/>
                      <a:pt x="18" y="32"/>
                      <a:pt x="24" y="27"/>
                    </a:cubicBezTo>
                    <a:cubicBezTo>
                      <a:pt x="31" y="23"/>
                      <a:pt x="32" y="14"/>
                      <a:pt x="28" y="8"/>
                    </a:cubicBezTo>
                    <a:cubicBezTo>
                      <a:pt x="28" y="8"/>
                      <a:pt x="28" y="8"/>
                      <a:pt x="28" y="7"/>
                    </a:cubicBezTo>
                    <a:cubicBezTo>
                      <a:pt x="28" y="7"/>
                      <a:pt x="27" y="7"/>
                      <a:pt x="27" y="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6" name="Freeform 213"/>
              <p:cNvSpPr/>
              <p:nvPr/>
            </p:nvSpPr>
            <p:spPr bwMode="auto">
              <a:xfrm>
                <a:off x="18046700" y="3197225"/>
                <a:ext cx="4763" cy="28575"/>
              </a:xfrm>
              <a:custGeom>
                <a:avLst/>
                <a:gdLst>
                  <a:gd name="T0" fmla="*/ 0 w 2"/>
                  <a:gd name="T1" fmla="*/ 11 h 11"/>
                  <a:gd name="T2" fmla="*/ 2 w 2"/>
                  <a:gd name="T3" fmla="*/ 11 h 11"/>
                  <a:gd name="T4" fmla="*/ 1 w 2"/>
                  <a:gd name="T5" fmla="*/ 0 h 11"/>
                  <a:gd name="T6" fmla="*/ 0 w 2"/>
                  <a:gd name="T7" fmla="*/ 11 h 11"/>
                </a:gdLst>
                <a:ahLst/>
                <a:cxnLst>
                  <a:cxn ang="0">
                    <a:pos x="T0" y="T1"/>
                  </a:cxn>
                  <a:cxn ang="0">
                    <a:pos x="T2" y="T3"/>
                  </a:cxn>
                  <a:cxn ang="0">
                    <a:pos x="T4" y="T5"/>
                  </a:cxn>
                  <a:cxn ang="0">
                    <a:pos x="T6" y="T7"/>
                  </a:cxn>
                </a:cxnLst>
                <a:rect l="0" t="0" r="r" b="b"/>
                <a:pathLst>
                  <a:path w="2" h="11">
                    <a:moveTo>
                      <a:pt x="0" y="11"/>
                    </a:moveTo>
                    <a:cubicBezTo>
                      <a:pt x="1" y="11"/>
                      <a:pt x="1" y="11"/>
                      <a:pt x="2" y="11"/>
                    </a:cubicBezTo>
                    <a:cubicBezTo>
                      <a:pt x="1" y="0"/>
                      <a:pt x="1" y="0"/>
                      <a:pt x="1" y="0"/>
                    </a:cubicBez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7" name="Freeform 214"/>
              <p:cNvSpPr/>
              <p:nvPr/>
            </p:nvSpPr>
            <p:spPr bwMode="auto">
              <a:xfrm>
                <a:off x="15609888" y="841375"/>
                <a:ext cx="2395538" cy="2406650"/>
              </a:xfrm>
              <a:custGeom>
                <a:avLst/>
                <a:gdLst>
                  <a:gd name="T0" fmla="*/ 893 w 895"/>
                  <a:gd name="T1" fmla="*/ 900 h 900"/>
                  <a:gd name="T2" fmla="*/ 895 w 895"/>
                  <a:gd name="T3" fmla="*/ 899 h 900"/>
                  <a:gd name="T4" fmla="*/ 2 w 895"/>
                  <a:gd name="T5" fmla="*/ 0 h 900"/>
                  <a:gd name="T6" fmla="*/ 0 w 895"/>
                  <a:gd name="T7" fmla="*/ 2 h 900"/>
                  <a:gd name="T8" fmla="*/ 893 w 895"/>
                  <a:gd name="T9" fmla="*/ 900 h 900"/>
                </a:gdLst>
                <a:ahLst/>
                <a:cxnLst>
                  <a:cxn ang="0">
                    <a:pos x="T0" y="T1"/>
                  </a:cxn>
                  <a:cxn ang="0">
                    <a:pos x="T2" y="T3"/>
                  </a:cxn>
                  <a:cxn ang="0">
                    <a:pos x="T4" y="T5"/>
                  </a:cxn>
                  <a:cxn ang="0">
                    <a:pos x="T6" y="T7"/>
                  </a:cxn>
                  <a:cxn ang="0">
                    <a:pos x="T8" y="T9"/>
                  </a:cxn>
                </a:cxnLst>
                <a:rect l="0" t="0" r="r" b="b"/>
                <a:pathLst>
                  <a:path w="895" h="900">
                    <a:moveTo>
                      <a:pt x="893" y="900"/>
                    </a:moveTo>
                    <a:cubicBezTo>
                      <a:pt x="894" y="900"/>
                      <a:pt x="894" y="899"/>
                      <a:pt x="895" y="899"/>
                    </a:cubicBezTo>
                    <a:cubicBezTo>
                      <a:pt x="2" y="0"/>
                      <a:pt x="2" y="0"/>
                      <a:pt x="2" y="0"/>
                    </a:cubicBezTo>
                    <a:cubicBezTo>
                      <a:pt x="2" y="1"/>
                      <a:pt x="1" y="2"/>
                      <a:pt x="0" y="2"/>
                    </a:cubicBezTo>
                    <a:lnTo>
                      <a:pt x="893" y="90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8" name="Freeform 215"/>
              <p:cNvSpPr/>
              <p:nvPr/>
            </p:nvSpPr>
            <p:spPr bwMode="auto">
              <a:xfrm>
                <a:off x="16525875" y="-252413"/>
                <a:ext cx="1506538" cy="3481388"/>
              </a:xfrm>
              <a:custGeom>
                <a:avLst/>
                <a:gdLst>
                  <a:gd name="T0" fmla="*/ 563 w 563"/>
                  <a:gd name="T1" fmla="*/ 1302 h 1302"/>
                  <a:gd name="T2" fmla="*/ 3 w 563"/>
                  <a:gd name="T3" fmla="*/ 0 h 1302"/>
                  <a:gd name="T4" fmla="*/ 1 w 563"/>
                  <a:gd name="T5" fmla="*/ 1 h 1302"/>
                  <a:gd name="T6" fmla="*/ 0 w 563"/>
                  <a:gd name="T7" fmla="*/ 1 h 1302"/>
                  <a:gd name="T8" fmla="*/ 560 w 563"/>
                  <a:gd name="T9" fmla="*/ 1302 h 1302"/>
                  <a:gd name="T10" fmla="*/ 560 w 563"/>
                  <a:gd name="T11" fmla="*/ 1302 h 1302"/>
                  <a:gd name="T12" fmla="*/ 563 w 563"/>
                  <a:gd name="T13" fmla="*/ 1302 h 1302"/>
                </a:gdLst>
                <a:ahLst/>
                <a:cxnLst>
                  <a:cxn ang="0">
                    <a:pos x="T0" y="T1"/>
                  </a:cxn>
                  <a:cxn ang="0">
                    <a:pos x="T2" y="T3"/>
                  </a:cxn>
                  <a:cxn ang="0">
                    <a:pos x="T4" y="T5"/>
                  </a:cxn>
                  <a:cxn ang="0">
                    <a:pos x="T6" y="T7"/>
                  </a:cxn>
                  <a:cxn ang="0">
                    <a:pos x="T8" y="T9"/>
                  </a:cxn>
                  <a:cxn ang="0">
                    <a:pos x="T10" y="T11"/>
                  </a:cxn>
                  <a:cxn ang="0">
                    <a:pos x="T12" y="T13"/>
                  </a:cxn>
                </a:cxnLst>
                <a:rect l="0" t="0" r="r" b="b"/>
                <a:pathLst>
                  <a:path w="563" h="1302">
                    <a:moveTo>
                      <a:pt x="563" y="1302"/>
                    </a:moveTo>
                    <a:cubicBezTo>
                      <a:pt x="3" y="0"/>
                      <a:pt x="3" y="0"/>
                      <a:pt x="3" y="0"/>
                    </a:cubicBezTo>
                    <a:cubicBezTo>
                      <a:pt x="2" y="0"/>
                      <a:pt x="1" y="0"/>
                      <a:pt x="1" y="1"/>
                    </a:cubicBezTo>
                    <a:cubicBezTo>
                      <a:pt x="1" y="1"/>
                      <a:pt x="1" y="1"/>
                      <a:pt x="0" y="1"/>
                    </a:cubicBezTo>
                    <a:cubicBezTo>
                      <a:pt x="560" y="1302"/>
                      <a:pt x="560" y="1302"/>
                      <a:pt x="560" y="1302"/>
                    </a:cubicBezTo>
                    <a:cubicBezTo>
                      <a:pt x="560" y="1302"/>
                      <a:pt x="560" y="1302"/>
                      <a:pt x="560" y="1302"/>
                    </a:cubicBezTo>
                    <a:cubicBezTo>
                      <a:pt x="561" y="1302"/>
                      <a:pt x="562" y="1302"/>
                      <a:pt x="563" y="130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9" name="Freeform 216"/>
              <p:cNvSpPr/>
              <p:nvPr/>
            </p:nvSpPr>
            <p:spPr bwMode="auto">
              <a:xfrm>
                <a:off x="17781588" y="950912"/>
                <a:ext cx="620713" cy="2274888"/>
              </a:xfrm>
              <a:custGeom>
                <a:avLst/>
                <a:gdLst>
                  <a:gd name="T0" fmla="*/ 100 w 232"/>
                  <a:gd name="T1" fmla="*/ 840 h 851"/>
                  <a:gd name="T2" fmla="*/ 101 w 232"/>
                  <a:gd name="T3" fmla="*/ 851 h 851"/>
                  <a:gd name="T4" fmla="*/ 104 w 232"/>
                  <a:gd name="T5" fmla="*/ 851 h 851"/>
                  <a:gd name="T6" fmla="*/ 101 w 232"/>
                  <a:gd name="T7" fmla="*/ 832 h 851"/>
                  <a:gd name="T8" fmla="*/ 232 w 232"/>
                  <a:gd name="T9" fmla="*/ 0 h 851"/>
                  <a:gd name="T10" fmla="*/ 229 w 232"/>
                  <a:gd name="T11" fmla="*/ 0 h 851"/>
                  <a:gd name="T12" fmla="*/ 100 w 232"/>
                  <a:gd name="T13" fmla="*/ 824 h 851"/>
                  <a:gd name="T14" fmla="*/ 2 w 232"/>
                  <a:gd name="T15" fmla="*/ 1 h 851"/>
                  <a:gd name="T16" fmla="*/ 0 w 232"/>
                  <a:gd name="T17" fmla="*/ 1 h 851"/>
                  <a:gd name="T18" fmla="*/ 99 w 232"/>
                  <a:gd name="T19" fmla="*/ 832 h 851"/>
                  <a:gd name="T20" fmla="*/ 96 w 232"/>
                  <a:gd name="T21" fmla="*/ 851 h 851"/>
                  <a:gd name="T22" fmla="*/ 99 w 232"/>
                  <a:gd name="T23" fmla="*/ 851 h 851"/>
                  <a:gd name="T24" fmla="*/ 100 w 232"/>
                  <a:gd name="T25" fmla="*/ 840 h 8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2" h="851">
                    <a:moveTo>
                      <a:pt x="100" y="840"/>
                    </a:moveTo>
                    <a:cubicBezTo>
                      <a:pt x="101" y="851"/>
                      <a:pt x="101" y="851"/>
                      <a:pt x="101" y="851"/>
                    </a:cubicBezTo>
                    <a:cubicBezTo>
                      <a:pt x="102" y="851"/>
                      <a:pt x="103" y="851"/>
                      <a:pt x="104" y="851"/>
                    </a:cubicBezTo>
                    <a:cubicBezTo>
                      <a:pt x="101" y="832"/>
                      <a:pt x="101" y="832"/>
                      <a:pt x="101" y="832"/>
                    </a:cubicBezTo>
                    <a:cubicBezTo>
                      <a:pt x="232" y="0"/>
                      <a:pt x="232" y="0"/>
                      <a:pt x="232" y="0"/>
                    </a:cubicBezTo>
                    <a:cubicBezTo>
                      <a:pt x="231" y="0"/>
                      <a:pt x="230" y="0"/>
                      <a:pt x="229" y="0"/>
                    </a:cubicBezTo>
                    <a:cubicBezTo>
                      <a:pt x="100" y="824"/>
                      <a:pt x="100" y="824"/>
                      <a:pt x="100" y="824"/>
                    </a:cubicBezTo>
                    <a:cubicBezTo>
                      <a:pt x="2" y="1"/>
                      <a:pt x="2" y="1"/>
                      <a:pt x="2" y="1"/>
                    </a:cubicBezTo>
                    <a:cubicBezTo>
                      <a:pt x="1" y="1"/>
                      <a:pt x="1" y="1"/>
                      <a:pt x="0" y="1"/>
                    </a:cubicBezTo>
                    <a:cubicBezTo>
                      <a:pt x="99" y="832"/>
                      <a:pt x="99" y="832"/>
                      <a:pt x="99" y="832"/>
                    </a:cubicBezTo>
                    <a:cubicBezTo>
                      <a:pt x="96" y="851"/>
                      <a:pt x="96" y="851"/>
                      <a:pt x="96" y="851"/>
                    </a:cubicBezTo>
                    <a:cubicBezTo>
                      <a:pt x="97" y="851"/>
                      <a:pt x="98" y="851"/>
                      <a:pt x="99" y="851"/>
                    </a:cubicBezTo>
                    <a:lnTo>
                      <a:pt x="100" y="84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0" name="Freeform 217"/>
              <p:cNvSpPr/>
              <p:nvPr/>
            </p:nvSpPr>
            <p:spPr bwMode="auto">
              <a:xfrm>
                <a:off x="17987963" y="3225800"/>
                <a:ext cx="120650" cy="117475"/>
              </a:xfrm>
              <a:custGeom>
                <a:avLst/>
                <a:gdLst>
                  <a:gd name="T0" fmla="*/ 3 w 45"/>
                  <a:gd name="T1" fmla="*/ 28 h 44"/>
                  <a:gd name="T2" fmla="*/ 29 w 45"/>
                  <a:gd name="T3" fmla="*/ 40 h 44"/>
                  <a:gd name="T4" fmla="*/ 41 w 45"/>
                  <a:gd name="T5" fmla="*/ 12 h 44"/>
                  <a:gd name="T6" fmla="*/ 27 w 45"/>
                  <a:gd name="T7" fmla="*/ 0 h 44"/>
                  <a:gd name="T8" fmla="*/ 24 w 45"/>
                  <a:gd name="T9" fmla="*/ 0 h 44"/>
                  <a:gd name="T10" fmla="*/ 22 w 45"/>
                  <a:gd name="T11" fmla="*/ 0 h 44"/>
                  <a:gd name="T12" fmla="*/ 19 w 45"/>
                  <a:gd name="T13" fmla="*/ 0 h 44"/>
                  <a:gd name="T14" fmla="*/ 17 w 45"/>
                  <a:gd name="T15" fmla="*/ 1 h 44"/>
                  <a:gd name="T16" fmla="*/ 14 w 45"/>
                  <a:gd name="T17" fmla="*/ 1 h 44"/>
                  <a:gd name="T18" fmla="*/ 14 w 45"/>
                  <a:gd name="T19" fmla="*/ 1 h 44"/>
                  <a:gd name="T20" fmla="*/ 7 w 45"/>
                  <a:gd name="T21" fmla="*/ 7 h 44"/>
                  <a:gd name="T22" fmla="*/ 5 w 45"/>
                  <a:gd name="T23" fmla="*/ 8 h 44"/>
                  <a:gd name="T24" fmla="*/ 3 w 45"/>
                  <a:gd name="T25" fmla="*/ 28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5" h="44">
                    <a:moveTo>
                      <a:pt x="3" y="28"/>
                    </a:moveTo>
                    <a:cubicBezTo>
                      <a:pt x="7" y="39"/>
                      <a:pt x="19" y="44"/>
                      <a:pt x="29" y="40"/>
                    </a:cubicBezTo>
                    <a:cubicBezTo>
                      <a:pt x="40" y="35"/>
                      <a:pt x="45" y="23"/>
                      <a:pt x="41" y="12"/>
                    </a:cubicBezTo>
                    <a:cubicBezTo>
                      <a:pt x="38" y="6"/>
                      <a:pt x="33" y="2"/>
                      <a:pt x="27" y="0"/>
                    </a:cubicBezTo>
                    <a:cubicBezTo>
                      <a:pt x="26" y="0"/>
                      <a:pt x="25" y="0"/>
                      <a:pt x="24" y="0"/>
                    </a:cubicBezTo>
                    <a:cubicBezTo>
                      <a:pt x="23" y="0"/>
                      <a:pt x="23" y="0"/>
                      <a:pt x="22" y="0"/>
                    </a:cubicBezTo>
                    <a:cubicBezTo>
                      <a:pt x="21" y="0"/>
                      <a:pt x="20" y="0"/>
                      <a:pt x="19" y="0"/>
                    </a:cubicBezTo>
                    <a:cubicBezTo>
                      <a:pt x="18" y="0"/>
                      <a:pt x="18" y="0"/>
                      <a:pt x="17" y="1"/>
                    </a:cubicBezTo>
                    <a:cubicBezTo>
                      <a:pt x="16" y="1"/>
                      <a:pt x="15" y="1"/>
                      <a:pt x="14" y="1"/>
                    </a:cubicBezTo>
                    <a:cubicBezTo>
                      <a:pt x="14" y="1"/>
                      <a:pt x="14" y="1"/>
                      <a:pt x="14" y="1"/>
                    </a:cubicBezTo>
                    <a:cubicBezTo>
                      <a:pt x="11" y="2"/>
                      <a:pt x="9" y="4"/>
                      <a:pt x="7" y="7"/>
                    </a:cubicBezTo>
                    <a:cubicBezTo>
                      <a:pt x="6" y="7"/>
                      <a:pt x="6" y="8"/>
                      <a:pt x="5" y="8"/>
                    </a:cubicBezTo>
                    <a:cubicBezTo>
                      <a:pt x="1" y="14"/>
                      <a:pt x="0" y="21"/>
                      <a:pt x="3"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1" name="Freeform 218"/>
              <p:cNvSpPr/>
              <p:nvPr/>
            </p:nvSpPr>
            <p:spPr bwMode="auto">
              <a:xfrm>
                <a:off x="15513050" y="742950"/>
                <a:ext cx="120650" cy="125413"/>
              </a:xfrm>
              <a:custGeom>
                <a:avLst/>
                <a:gdLst>
                  <a:gd name="T0" fmla="*/ 4 w 45"/>
                  <a:gd name="T1" fmla="*/ 32 h 47"/>
                  <a:gd name="T2" fmla="*/ 30 w 45"/>
                  <a:gd name="T3" fmla="*/ 43 h 47"/>
                  <a:gd name="T4" fmla="*/ 36 w 45"/>
                  <a:gd name="T5" fmla="*/ 39 h 47"/>
                  <a:gd name="T6" fmla="*/ 38 w 45"/>
                  <a:gd name="T7" fmla="*/ 37 h 47"/>
                  <a:gd name="T8" fmla="*/ 42 w 45"/>
                  <a:gd name="T9" fmla="*/ 16 h 47"/>
                  <a:gd name="T10" fmla="*/ 16 w 45"/>
                  <a:gd name="T11" fmla="*/ 5 h 47"/>
                  <a:gd name="T12" fmla="*/ 4 w 45"/>
                  <a:gd name="T13" fmla="*/ 32 h 47"/>
                </a:gdLst>
                <a:ahLst/>
                <a:cxnLst>
                  <a:cxn ang="0">
                    <a:pos x="T0" y="T1"/>
                  </a:cxn>
                  <a:cxn ang="0">
                    <a:pos x="T2" y="T3"/>
                  </a:cxn>
                  <a:cxn ang="0">
                    <a:pos x="T4" y="T5"/>
                  </a:cxn>
                  <a:cxn ang="0">
                    <a:pos x="T6" y="T7"/>
                  </a:cxn>
                  <a:cxn ang="0">
                    <a:pos x="T8" y="T9"/>
                  </a:cxn>
                  <a:cxn ang="0">
                    <a:pos x="T10" y="T11"/>
                  </a:cxn>
                  <a:cxn ang="0">
                    <a:pos x="T12" y="T13"/>
                  </a:cxn>
                </a:cxnLst>
                <a:rect l="0" t="0" r="r" b="b"/>
                <a:pathLst>
                  <a:path w="45" h="47">
                    <a:moveTo>
                      <a:pt x="4" y="32"/>
                    </a:moveTo>
                    <a:cubicBezTo>
                      <a:pt x="8" y="42"/>
                      <a:pt x="20" y="47"/>
                      <a:pt x="30" y="43"/>
                    </a:cubicBezTo>
                    <a:cubicBezTo>
                      <a:pt x="33" y="42"/>
                      <a:pt x="35" y="41"/>
                      <a:pt x="36" y="39"/>
                    </a:cubicBezTo>
                    <a:cubicBezTo>
                      <a:pt x="37" y="39"/>
                      <a:pt x="38" y="38"/>
                      <a:pt x="38" y="37"/>
                    </a:cubicBezTo>
                    <a:cubicBezTo>
                      <a:pt x="43" y="32"/>
                      <a:pt x="45" y="23"/>
                      <a:pt x="42" y="16"/>
                    </a:cubicBezTo>
                    <a:cubicBezTo>
                      <a:pt x="38" y="5"/>
                      <a:pt x="26" y="0"/>
                      <a:pt x="16" y="5"/>
                    </a:cubicBezTo>
                    <a:cubicBezTo>
                      <a:pt x="5" y="9"/>
                      <a:pt x="0" y="21"/>
                      <a:pt x="4" y="3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2" name="Freeform 219"/>
              <p:cNvSpPr/>
              <p:nvPr/>
            </p:nvSpPr>
            <p:spPr bwMode="auto">
              <a:xfrm>
                <a:off x="16444913" y="-365126"/>
                <a:ext cx="123825" cy="125413"/>
              </a:xfrm>
              <a:custGeom>
                <a:avLst/>
                <a:gdLst>
                  <a:gd name="T0" fmla="*/ 33 w 46"/>
                  <a:gd name="T1" fmla="*/ 42 h 47"/>
                  <a:gd name="T2" fmla="*/ 43 w 46"/>
                  <a:gd name="T3" fmla="*/ 16 h 47"/>
                  <a:gd name="T4" fmla="*/ 16 w 46"/>
                  <a:gd name="T5" fmla="*/ 4 h 47"/>
                  <a:gd name="T6" fmla="*/ 4 w 46"/>
                  <a:gd name="T7" fmla="*/ 31 h 47"/>
                  <a:gd name="T8" fmla="*/ 30 w 46"/>
                  <a:gd name="T9" fmla="*/ 43 h 47"/>
                  <a:gd name="T10" fmla="*/ 31 w 46"/>
                  <a:gd name="T11" fmla="*/ 43 h 47"/>
                  <a:gd name="T12" fmla="*/ 33 w 46"/>
                  <a:gd name="T13" fmla="*/ 42 h 47"/>
                </a:gdLst>
                <a:ahLst/>
                <a:cxnLst>
                  <a:cxn ang="0">
                    <a:pos x="T0" y="T1"/>
                  </a:cxn>
                  <a:cxn ang="0">
                    <a:pos x="T2" y="T3"/>
                  </a:cxn>
                  <a:cxn ang="0">
                    <a:pos x="T4" y="T5"/>
                  </a:cxn>
                  <a:cxn ang="0">
                    <a:pos x="T6" y="T7"/>
                  </a:cxn>
                  <a:cxn ang="0">
                    <a:pos x="T8" y="T9"/>
                  </a:cxn>
                  <a:cxn ang="0">
                    <a:pos x="T10" y="T11"/>
                  </a:cxn>
                  <a:cxn ang="0">
                    <a:pos x="T12" y="T13"/>
                  </a:cxn>
                </a:cxnLst>
                <a:rect l="0" t="0" r="r" b="b"/>
                <a:pathLst>
                  <a:path w="46" h="47">
                    <a:moveTo>
                      <a:pt x="33" y="42"/>
                    </a:moveTo>
                    <a:cubicBezTo>
                      <a:pt x="42" y="37"/>
                      <a:pt x="46" y="25"/>
                      <a:pt x="43" y="16"/>
                    </a:cubicBezTo>
                    <a:cubicBezTo>
                      <a:pt x="39" y="5"/>
                      <a:pt x="27" y="0"/>
                      <a:pt x="16" y="4"/>
                    </a:cubicBezTo>
                    <a:cubicBezTo>
                      <a:pt x="6" y="9"/>
                      <a:pt x="0" y="21"/>
                      <a:pt x="4" y="31"/>
                    </a:cubicBezTo>
                    <a:cubicBezTo>
                      <a:pt x="8" y="42"/>
                      <a:pt x="20" y="47"/>
                      <a:pt x="30" y="43"/>
                    </a:cubicBezTo>
                    <a:cubicBezTo>
                      <a:pt x="31" y="43"/>
                      <a:pt x="31" y="43"/>
                      <a:pt x="31" y="43"/>
                    </a:cubicBezTo>
                    <a:cubicBezTo>
                      <a:pt x="31" y="42"/>
                      <a:pt x="32" y="42"/>
                      <a:pt x="33" y="4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3" name="Freeform 220"/>
              <p:cNvSpPr/>
              <p:nvPr/>
            </p:nvSpPr>
            <p:spPr bwMode="auto">
              <a:xfrm>
                <a:off x="17714913" y="835025"/>
                <a:ext cx="125413" cy="120650"/>
              </a:xfrm>
              <a:custGeom>
                <a:avLst/>
                <a:gdLst>
                  <a:gd name="T0" fmla="*/ 27 w 47"/>
                  <a:gd name="T1" fmla="*/ 44 h 45"/>
                  <a:gd name="T2" fmla="*/ 31 w 47"/>
                  <a:gd name="T3" fmla="*/ 43 h 45"/>
                  <a:gd name="T4" fmla="*/ 43 w 47"/>
                  <a:gd name="T5" fmla="*/ 16 h 45"/>
                  <a:gd name="T6" fmla="*/ 16 w 47"/>
                  <a:gd name="T7" fmla="*/ 5 h 45"/>
                  <a:gd name="T8" fmla="*/ 4 w 47"/>
                  <a:gd name="T9" fmla="*/ 32 h 45"/>
                  <a:gd name="T10" fmla="*/ 25 w 47"/>
                  <a:gd name="T11" fmla="*/ 44 h 45"/>
                  <a:gd name="T12" fmla="*/ 27 w 47"/>
                  <a:gd name="T13" fmla="*/ 44 h 45"/>
                </a:gdLst>
                <a:ahLst/>
                <a:cxnLst>
                  <a:cxn ang="0">
                    <a:pos x="T0" y="T1"/>
                  </a:cxn>
                  <a:cxn ang="0">
                    <a:pos x="T2" y="T3"/>
                  </a:cxn>
                  <a:cxn ang="0">
                    <a:pos x="T4" y="T5"/>
                  </a:cxn>
                  <a:cxn ang="0">
                    <a:pos x="T6" y="T7"/>
                  </a:cxn>
                  <a:cxn ang="0">
                    <a:pos x="T8" y="T9"/>
                  </a:cxn>
                  <a:cxn ang="0">
                    <a:pos x="T10" y="T11"/>
                  </a:cxn>
                  <a:cxn ang="0">
                    <a:pos x="T12" y="T13"/>
                  </a:cxn>
                </a:cxnLst>
                <a:rect l="0" t="0" r="r" b="b"/>
                <a:pathLst>
                  <a:path w="47" h="45">
                    <a:moveTo>
                      <a:pt x="27" y="44"/>
                    </a:moveTo>
                    <a:cubicBezTo>
                      <a:pt x="28" y="44"/>
                      <a:pt x="30" y="43"/>
                      <a:pt x="31" y="43"/>
                    </a:cubicBezTo>
                    <a:cubicBezTo>
                      <a:pt x="41" y="39"/>
                      <a:pt x="47" y="26"/>
                      <a:pt x="43" y="16"/>
                    </a:cubicBezTo>
                    <a:cubicBezTo>
                      <a:pt x="39" y="5"/>
                      <a:pt x="27" y="0"/>
                      <a:pt x="16" y="5"/>
                    </a:cubicBezTo>
                    <a:cubicBezTo>
                      <a:pt x="6" y="9"/>
                      <a:pt x="0" y="21"/>
                      <a:pt x="4" y="32"/>
                    </a:cubicBezTo>
                    <a:cubicBezTo>
                      <a:pt x="8" y="40"/>
                      <a:pt x="16" y="45"/>
                      <a:pt x="25" y="44"/>
                    </a:cubicBezTo>
                    <a:cubicBezTo>
                      <a:pt x="26" y="44"/>
                      <a:pt x="26" y="44"/>
                      <a:pt x="27" y="4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4" name="Freeform 221"/>
              <p:cNvSpPr/>
              <p:nvPr/>
            </p:nvSpPr>
            <p:spPr bwMode="auto">
              <a:xfrm>
                <a:off x="18330863" y="833437"/>
                <a:ext cx="125413" cy="120650"/>
              </a:xfrm>
              <a:custGeom>
                <a:avLst/>
                <a:gdLst>
                  <a:gd name="T0" fmla="*/ 31 w 47"/>
                  <a:gd name="T1" fmla="*/ 43 h 45"/>
                  <a:gd name="T2" fmla="*/ 43 w 47"/>
                  <a:gd name="T3" fmla="*/ 16 h 45"/>
                  <a:gd name="T4" fmla="*/ 16 w 47"/>
                  <a:gd name="T5" fmla="*/ 4 h 45"/>
                  <a:gd name="T6" fmla="*/ 4 w 47"/>
                  <a:gd name="T7" fmla="*/ 32 h 45"/>
                  <a:gd name="T8" fmla="*/ 24 w 47"/>
                  <a:gd name="T9" fmla="*/ 44 h 45"/>
                  <a:gd name="T10" fmla="*/ 27 w 47"/>
                  <a:gd name="T11" fmla="*/ 44 h 45"/>
                  <a:gd name="T12" fmla="*/ 31 w 47"/>
                  <a:gd name="T13" fmla="*/ 43 h 45"/>
                </a:gdLst>
                <a:ahLst/>
                <a:cxnLst>
                  <a:cxn ang="0">
                    <a:pos x="T0" y="T1"/>
                  </a:cxn>
                  <a:cxn ang="0">
                    <a:pos x="T2" y="T3"/>
                  </a:cxn>
                  <a:cxn ang="0">
                    <a:pos x="T4" y="T5"/>
                  </a:cxn>
                  <a:cxn ang="0">
                    <a:pos x="T6" y="T7"/>
                  </a:cxn>
                  <a:cxn ang="0">
                    <a:pos x="T8" y="T9"/>
                  </a:cxn>
                  <a:cxn ang="0">
                    <a:pos x="T10" y="T11"/>
                  </a:cxn>
                  <a:cxn ang="0">
                    <a:pos x="T12" y="T13"/>
                  </a:cxn>
                </a:cxnLst>
                <a:rect l="0" t="0" r="r" b="b"/>
                <a:pathLst>
                  <a:path w="47" h="45">
                    <a:moveTo>
                      <a:pt x="31" y="43"/>
                    </a:moveTo>
                    <a:cubicBezTo>
                      <a:pt x="41" y="38"/>
                      <a:pt x="47" y="26"/>
                      <a:pt x="43" y="16"/>
                    </a:cubicBezTo>
                    <a:cubicBezTo>
                      <a:pt x="38" y="5"/>
                      <a:pt x="27" y="0"/>
                      <a:pt x="16" y="4"/>
                    </a:cubicBezTo>
                    <a:cubicBezTo>
                      <a:pt x="5" y="9"/>
                      <a:pt x="0" y="21"/>
                      <a:pt x="4" y="32"/>
                    </a:cubicBezTo>
                    <a:cubicBezTo>
                      <a:pt x="7" y="40"/>
                      <a:pt x="16" y="45"/>
                      <a:pt x="24" y="44"/>
                    </a:cubicBezTo>
                    <a:cubicBezTo>
                      <a:pt x="25" y="44"/>
                      <a:pt x="26" y="44"/>
                      <a:pt x="27" y="44"/>
                    </a:cubicBezTo>
                    <a:cubicBezTo>
                      <a:pt x="28" y="44"/>
                      <a:pt x="29" y="43"/>
                      <a:pt x="31" y="4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206" name="组合 205"/>
            <p:cNvGrpSpPr/>
            <p:nvPr/>
          </p:nvGrpSpPr>
          <p:grpSpPr>
            <a:xfrm>
              <a:off x="7575587" y="1524919"/>
              <a:ext cx="3731401" cy="3781961"/>
              <a:chOff x="4337050" y="1651000"/>
              <a:chExt cx="3514726" cy="3562351"/>
            </a:xfrm>
          </p:grpSpPr>
          <p:sp>
            <p:nvSpPr>
              <p:cNvPr id="267" name="Line 225"/>
              <p:cNvSpPr>
                <a:spLocks noChangeShapeType="1"/>
              </p:cNvSpPr>
              <p:nvPr/>
            </p:nvSpPr>
            <p:spPr bwMode="auto">
              <a:xfrm flipH="1">
                <a:off x="4511675" y="2112963"/>
                <a:ext cx="284163" cy="6699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8" name="Line 226"/>
              <p:cNvSpPr>
                <a:spLocks noChangeShapeType="1"/>
              </p:cNvSpPr>
              <p:nvPr/>
            </p:nvSpPr>
            <p:spPr bwMode="auto">
              <a:xfrm flipV="1">
                <a:off x="4511675" y="2620963"/>
                <a:ext cx="568325" cy="1619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9" name="Line 227"/>
              <p:cNvSpPr>
                <a:spLocks noChangeShapeType="1"/>
              </p:cNvSpPr>
              <p:nvPr/>
            </p:nvSpPr>
            <p:spPr bwMode="auto">
              <a:xfrm flipV="1">
                <a:off x="5080000" y="1855788"/>
                <a:ext cx="268288" cy="7747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0" name="Line 228"/>
              <p:cNvSpPr>
                <a:spLocks noChangeShapeType="1"/>
              </p:cNvSpPr>
              <p:nvPr/>
            </p:nvSpPr>
            <p:spPr bwMode="auto">
              <a:xfrm>
                <a:off x="4789488" y="2128838"/>
                <a:ext cx="720725" cy="31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1" name="Line 229"/>
              <p:cNvSpPr>
                <a:spLocks noChangeShapeType="1"/>
              </p:cNvSpPr>
              <p:nvPr/>
            </p:nvSpPr>
            <p:spPr bwMode="auto">
              <a:xfrm flipV="1">
                <a:off x="5510213" y="1657350"/>
                <a:ext cx="504825" cy="474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2" name="Line 230"/>
              <p:cNvSpPr>
                <a:spLocks noChangeShapeType="1"/>
              </p:cNvSpPr>
              <p:nvPr/>
            </p:nvSpPr>
            <p:spPr bwMode="auto">
              <a:xfrm>
                <a:off x="6008688" y="1657350"/>
                <a:ext cx="611188" cy="3238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3" name="Line 231"/>
              <p:cNvSpPr>
                <a:spLocks noChangeShapeType="1"/>
              </p:cNvSpPr>
              <p:nvPr/>
            </p:nvSpPr>
            <p:spPr bwMode="auto">
              <a:xfrm>
                <a:off x="6619875" y="1981200"/>
                <a:ext cx="366713" cy="3857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4" name="Line 232"/>
              <p:cNvSpPr>
                <a:spLocks noChangeShapeType="1"/>
              </p:cNvSpPr>
              <p:nvPr/>
            </p:nvSpPr>
            <p:spPr bwMode="auto">
              <a:xfrm flipV="1">
                <a:off x="6986588" y="2146300"/>
                <a:ext cx="474663" cy="220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5" name="Line 233"/>
              <p:cNvSpPr>
                <a:spLocks noChangeShapeType="1"/>
              </p:cNvSpPr>
              <p:nvPr/>
            </p:nvSpPr>
            <p:spPr bwMode="auto">
              <a:xfrm flipH="1">
                <a:off x="7335838" y="2139950"/>
                <a:ext cx="131763" cy="5238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6" name="Line 234"/>
              <p:cNvSpPr>
                <a:spLocks noChangeShapeType="1"/>
              </p:cNvSpPr>
              <p:nvPr/>
            </p:nvSpPr>
            <p:spPr bwMode="auto">
              <a:xfrm>
                <a:off x="7335838" y="2663825"/>
                <a:ext cx="515938" cy="474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7" name="Line 235"/>
              <p:cNvSpPr>
                <a:spLocks noChangeShapeType="1"/>
              </p:cNvSpPr>
              <p:nvPr/>
            </p:nvSpPr>
            <p:spPr bwMode="auto">
              <a:xfrm flipH="1">
                <a:off x="7256463" y="3138488"/>
                <a:ext cx="595313" cy="3921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8" name="Line 236"/>
              <p:cNvSpPr>
                <a:spLocks noChangeShapeType="1"/>
              </p:cNvSpPr>
              <p:nvPr/>
            </p:nvSpPr>
            <p:spPr bwMode="auto">
              <a:xfrm>
                <a:off x="7256463" y="3530600"/>
                <a:ext cx="357188" cy="4826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9" name="Line 237"/>
              <p:cNvSpPr>
                <a:spLocks noChangeShapeType="1"/>
              </p:cNvSpPr>
              <p:nvPr/>
            </p:nvSpPr>
            <p:spPr bwMode="auto">
              <a:xfrm flipH="1">
                <a:off x="7188200" y="4000500"/>
                <a:ext cx="422275" cy="2428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0" name="Line 238"/>
              <p:cNvSpPr>
                <a:spLocks noChangeShapeType="1"/>
              </p:cNvSpPr>
              <p:nvPr/>
            </p:nvSpPr>
            <p:spPr bwMode="auto">
              <a:xfrm flipH="1">
                <a:off x="7029450" y="4243388"/>
                <a:ext cx="158750" cy="5048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1" name="Line 239"/>
              <p:cNvSpPr>
                <a:spLocks noChangeShapeType="1"/>
              </p:cNvSpPr>
              <p:nvPr/>
            </p:nvSpPr>
            <p:spPr bwMode="auto">
              <a:xfrm flipH="1" flipV="1">
                <a:off x="6318250" y="4711700"/>
                <a:ext cx="711200" cy="365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2" name="Line 240"/>
              <p:cNvSpPr>
                <a:spLocks noChangeShapeType="1"/>
              </p:cNvSpPr>
              <p:nvPr/>
            </p:nvSpPr>
            <p:spPr bwMode="auto">
              <a:xfrm flipH="1">
                <a:off x="5734050" y="4708525"/>
                <a:ext cx="584200" cy="2714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3" name="Line 241"/>
              <p:cNvSpPr>
                <a:spLocks noChangeShapeType="1"/>
              </p:cNvSpPr>
              <p:nvPr/>
            </p:nvSpPr>
            <p:spPr bwMode="auto">
              <a:xfrm flipH="1" flipV="1">
                <a:off x="5400675" y="4629150"/>
                <a:ext cx="333375" cy="3508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4" name="Line 242"/>
              <p:cNvSpPr>
                <a:spLocks noChangeShapeType="1"/>
              </p:cNvSpPr>
              <p:nvPr/>
            </p:nvSpPr>
            <p:spPr bwMode="auto">
              <a:xfrm flipH="1">
                <a:off x="4795838" y="4619625"/>
                <a:ext cx="620713" cy="984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5" name="Line 243"/>
              <p:cNvSpPr>
                <a:spLocks noChangeShapeType="1"/>
              </p:cNvSpPr>
              <p:nvPr/>
            </p:nvSpPr>
            <p:spPr bwMode="auto">
              <a:xfrm flipH="1" flipV="1">
                <a:off x="4789488" y="4059238"/>
                <a:ext cx="6350" cy="6588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6" name="Line 244"/>
              <p:cNvSpPr>
                <a:spLocks noChangeShapeType="1"/>
              </p:cNvSpPr>
              <p:nvPr/>
            </p:nvSpPr>
            <p:spPr bwMode="auto">
              <a:xfrm flipH="1" flipV="1">
                <a:off x="4389438" y="3824288"/>
                <a:ext cx="400050" cy="2349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7" name="Line 245"/>
              <p:cNvSpPr>
                <a:spLocks noChangeShapeType="1"/>
              </p:cNvSpPr>
              <p:nvPr/>
            </p:nvSpPr>
            <p:spPr bwMode="auto">
              <a:xfrm flipV="1">
                <a:off x="4389438" y="3276600"/>
                <a:ext cx="293688" cy="5476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8" name="Line 246"/>
              <p:cNvSpPr>
                <a:spLocks noChangeShapeType="1"/>
              </p:cNvSpPr>
              <p:nvPr/>
            </p:nvSpPr>
            <p:spPr bwMode="auto">
              <a:xfrm flipH="1" flipV="1">
                <a:off x="4511675" y="2782888"/>
                <a:ext cx="171450" cy="4937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9" name="Line 247"/>
              <p:cNvSpPr>
                <a:spLocks noChangeShapeType="1"/>
              </p:cNvSpPr>
              <p:nvPr/>
            </p:nvSpPr>
            <p:spPr bwMode="auto">
              <a:xfrm flipH="1">
                <a:off x="4443413" y="2630488"/>
                <a:ext cx="636588" cy="6334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0" name="Line 248"/>
              <p:cNvSpPr>
                <a:spLocks noChangeShapeType="1"/>
              </p:cNvSpPr>
              <p:nvPr/>
            </p:nvSpPr>
            <p:spPr bwMode="auto">
              <a:xfrm>
                <a:off x="4443413" y="3263900"/>
                <a:ext cx="309563" cy="3921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1" name="Line 249"/>
              <p:cNvSpPr>
                <a:spLocks noChangeShapeType="1"/>
              </p:cNvSpPr>
              <p:nvPr/>
            </p:nvSpPr>
            <p:spPr bwMode="auto">
              <a:xfrm flipH="1">
                <a:off x="4489450" y="3656013"/>
                <a:ext cx="263525" cy="4460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2" name="Line 250"/>
              <p:cNvSpPr>
                <a:spLocks noChangeShapeType="1"/>
              </p:cNvSpPr>
              <p:nvPr/>
            </p:nvSpPr>
            <p:spPr bwMode="auto">
              <a:xfrm>
                <a:off x="4492625" y="4086225"/>
                <a:ext cx="627063" cy="190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3" name="Line 251"/>
              <p:cNvSpPr>
                <a:spLocks noChangeShapeType="1"/>
              </p:cNvSpPr>
              <p:nvPr/>
            </p:nvSpPr>
            <p:spPr bwMode="auto">
              <a:xfrm>
                <a:off x="5119688" y="4105275"/>
                <a:ext cx="409575" cy="7715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4" name="Line 252"/>
              <p:cNvSpPr>
                <a:spLocks noChangeShapeType="1"/>
              </p:cNvSpPr>
              <p:nvPr/>
            </p:nvSpPr>
            <p:spPr bwMode="auto">
              <a:xfrm flipV="1">
                <a:off x="5532438" y="4718050"/>
                <a:ext cx="274638" cy="1587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5" name="Line 253"/>
              <p:cNvSpPr>
                <a:spLocks noChangeShapeType="1"/>
              </p:cNvSpPr>
              <p:nvPr/>
            </p:nvSpPr>
            <p:spPr bwMode="auto">
              <a:xfrm>
                <a:off x="5803900" y="4718050"/>
                <a:ext cx="425450" cy="3175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6" name="Line 254"/>
              <p:cNvSpPr>
                <a:spLocks noChangeShapeType="1"/>
              </p:cNvSpPr>
              <p:nvPr/>
            </p:nvSpPr>
            <p:spPr bwMode="auto">
              <a:xfrm flipV="1">
                <a:off x="6226175" y="4518025"/>
                <a:ext cx="293688" cy="5143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7" name="Line 255"/>
              <p:cNvSpPr>
                <a:spLocks noChangeShapeType="1"/>
              </p:cNvSpPr>
              <p:nvPr/>
            </p:nvSpPr>
            <p:spPr bwMode="auto">
              <a:xfrm>
                <a:off x="6519863" y="4521200"/>
                <a:ext cx="577850" cy="1651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8" name="Line 256"/>
              <p:cNvSpPr>
                <a:spLocks noChangeShapeType="1"/>
              </p:cNvSpPr>
              <p:nvPr/>
            </p:nvSpPr>
            <p:spPr bwMode="auto">
              <a:xfrm flipV="1">
                <a:off x="7097713" y="4117975"/>
                <a:ext cx="204788" cy="5683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9" name="Line 257"/>
              <p:cNvSpPr>
                <a:spLocks noChangeShapeType="1"/>
              </p:cNvSpPr>
              <p:nvPr/>
            </p:nvSpPr>
            <p:spPr bwMode="auto">
              <a:xfrm flipV="1">
                <a:off x="7302500" y="3795713"/>
                <a:ext cx="357188" cy="3222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0" name="Line 258"/>
              <p:cNvSpPr>
                <a:spLocks noChangeShapeType="1"/>
              </p:cNvSpPr>
              <p:nvPr/>
            </p:nvSpPr>
            <p:spPr bwMode="auto">
              <a:xfrm flipH="1" flipV="1">
                <a:off x="7412038" y="3300413"/>
                <a:ext cx="247650" cy="4953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1" name="Line 259"/>
              <p:cNvSpPr>
                <a:spLocks noChangeShapeType="1"/>
              </p:cNvSpPr>
              <p:nvPr/>
            </p:nvSpPr>
            <p:spPr bwMode="auto">
              <a:xfrm flipV="1">
                <a:off x="7412038" y="2587625"/>
                <a:ext cx="287338" cy="7127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2" name="Line 260"/>
              <p:cNvSpPr>
                <a:spLocks noChangeShapeType="1"/>
              </p:cNvSpPr>
              <p:nvPr/>
            </p:nvSpPr>
            <p:spPr bwMode="auto">
              <a:xfrm flipH="1" flipV="1">
                <a:off x="7316788" y="2551113"/>
                <a:ext cx="382588" cy="365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3" name="Line 261"/>
              <p:cNvSpPr>
                <a:spLocks noChangeShapeType="1"/>
              </p:cNvSpPr>
              <p:nvPr/>
            </p:nvSpPr>
            <p:spPr bwMode="auto">
              <a:xfrm flipH="1" flipV="1">
                <a:off x="7259638" y="1997075"/>
                <a:ext cx="57150" cy="5540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4" name="Line 262"/>
              <p:cNvSpPr>
                <a:spLocks noChangeShapeType="1"/>
              </p:cNvSpPr>
              <p:nvPr/>
            </p:nvSpPr>
            <p:spPr bwMode="auto">
              <a:xfrm flipH="1">
                <a:off x="6623050" y="1997075"/>
                <a:ext cx="636588" cy="1555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5" name="Line 263"/>
              <p:cNvSpPr>
                <a:spLocks noChangeShapeType="1"/>
              </p:cNvSpPr>
              <p:nvPr/>
            </p:nvSpPr>
            <p:spPr bwMode="auto">
              <a:xfrm flipH="1" flipV="1">
                <a:off x="6365875" y="1668463"/>
                <a:ext cx="266700" cy="4873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6" name="Line 264"/>
              <p:cNvSpPr>
                <a:spLocks noChangeShapeType="1"/>
              </p:cNvSpPr>
              <p:nvPr/>
            </p:nvSpPr>
            <p:spPr bwMode="auto">
              <a:xfrm flipH="1">
                <a:off x="5908675" y="1668463"/>
                <a:ext cx="457200" cy="2825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7" name="Line 265"/>
              <p:cNvSpPr>
                <a:spLocks noChangeShapeType="1"/>
              </p:cNvSpPr>
              <p:nvPr/>
            </p:nvSpPr>
            <p:spPr bwMode="auto">
              <a:xfrm flipH="1" flipV="1">
                <a:off x="5348288" y="1855788"/>
                <a:ext cx="560388" cy="952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8" name="Line 266"/>
              <p:cNvSpPr>
                <a:spLocks noChangeShapeType="1"/>
              </p:cNvSpPr>
              <p:nvPr/>
            </p:nvSpPr>
            <p:spPr bwMode="auto">
              <a:xfrm flipV="1">
                <a:off x="4832350" y="2125663"/>
                <a:ext cx="409575" cy="3175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09" name="Line 267"/>
              <p:cNvSpPr>
                <a:spLocks noChangeShapeType="1"/>
              </p:cNvSpPr>
              <p:nvPr/>
            </p:nvSpPr>
            <p:spPr bwMode="auto">
              <a:xfrm flipH="1" flipV="1">
                <a:off x="4789488" y="2128838"/>
                <a:ext cx="42863" cy="3143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0" name="Line 268"/>
              <p:cNvSpPr>
                <a:spLocks noChangeShapeType="1"/>
              </p:cNvSpPr>
              <p:nvPr/>
            </p:nvSpPr>
            <p:spPr bwMode="auto">
              <a:xfrm flipV="1">
                <a:off x="5348288" y="1651000"/>
                <a:ext cx="263525" cy="2047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1" name="Line 269"/>
              <p:cNvSpPr>
                <a:spLocks noChangeShapeType="1"/>
              </p:cNvSpPr>
              <p:nvPr/>
            </p:nvSpPr>
            <p:spPr bwMode="auto">
              <a:xfrm flipH="1" flipV="1">
                <a:off x="5611813" y="1651000"/>
                <a:ext cx="182563" cy="4000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2" name="Line 270"/>
              <p:cNvSpPr>
                <a:spLocks noChangeShapeType="1"/>
              </p:cNvSpPr>
              <p:nvPr/>
            </p:nvSpPr>
            <p:spPr bwMode="auto">
              <a:xfrm flipH="1">
                <a:off x="4511675" y="2443163"/>
                <a:ext cx="320675" cy="3397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3" name="Line 271"/>
              <p:cNvSpPr>
                <a:spLocks noChangeShapeType="1"/>
              </p:cNvSpPr>
              <p:nvPr/>
            </p:nvSpPr>
            <p:spPr bwMode="auto">
              <a:xfrm flipH="1" flipV="1">
                <a:off x="4337050" y="3052763"/>
                <a:ext cx="274638" cy="333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4" name="Line 272"/>
              <p:cNvSpPr>
                <a:spLocks noChangeShapeType="1"/>
              </p:cNvSpPr>
              <p:nvPr/>
            </p:nvSpPr>
            <p:spPr bwMode="auto">
              <a:xfrm>
                <a:off x="4337050" y="3052763"/>
                <a:ext cx="106363" cy="2111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5" name="Line 273"/>
              <p:cNvSpPr>
                <a:spLocks noChangeShapeType="1"/>
              </p:cNvSpPr>
              <p:nvPr/>
            </p:nvSpPr>
            <p:spPr bwMode="auto">
              <a:xfrm>
                <a:off x="4489450" y="4102100"/>
                <a:ext cx="323850" cy="6238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6" name="Line 274"/>
              <p:cNvSpPr>
                <a:spLocks noChangeShapeType="1"/>
              </p:cNvSpPr>
              <p:nvPr/>
            </p:nvSpPr>
            <p:spPr bwMode="auto">
              <a:xfrm>
                <a:off x="5529263" y="4876800"/>
                <a:ext cx="204788" cy="1031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7" name="Line 275"/>
              <p:cNvSpPr>
                <a:spLocks noChangeShapeType="1"/>
              </p:cNvSpPr>
              <p:nvPr/>
            </p:nvSpPr>
            <p:spPr bwMode="auto">
              <a:xfrm flipV="1">
                <a:off x="6519863" y="4243388"/>
                <a:ext cx="668338" cy="2746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8" name="Line 276"/>
              <p:cNvSpPr>
                <a:spLocks noChangeShapeType="1"/>
              </p:cNvSpPr>
              <p:nvPr/>
            </p:nvSpPr>
            <p:spPr bwMode="auto">
              <a:xfrm flipV="1">
                <a:off x="7659688" y="3138488"/>
                <a:ext cx="192088" cy="6572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19" name="Line 277"/>
              <p:cNvSpPr>
                <a:spLocks noChangeShapeType="1"/>
              </p:cNvSpPr>
              <p:nvPr/>
            </p:nvSpPr>
            <p:spPr bwMode="auto">
              <a:xfrm>
                <a:off x="6365875" y="1668463"/>
                <a:ext cx="893763" cy="3286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0" name="Line 278"/>
              <p:cNvSpPr>
                <a:spLocks noChangeShapeType="1"/>
              </p:cNvSpPr>
              <p:nvPr/>
            </p:nvSpPr>
            <p:spPr bwMode="auto">
              <a:xfrm>
                <a:off x="6986588" y="2366963"/>
                <a:ext cx="349250" cy="2968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1" name="Line 279"/>
              <p:cNvSpPr>
                <a:spLocks noChangeShapeType="1"/>
              </p:cNvSpPr>
              <p:nvPr/>
            </p:nvSpPr>
            <p:spPr bwMode="auto">
              <a:xfrm flipV="1">
                <a:off x="5794375" y="1925638"/>
                <a:ext cx="703263" cy="1254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2" name="Line 280"/>
              <p:cNvSpPr>
                <a:spLocks noChangeShapeType="1"/>
              </p:cNvSpPr>
              <p:nvPr/>
            </p:nvSpPr>
            <p:spPr bwMode="auto">
              <a:xfrm>
                <a:off x="7699375" y="2587625"/>
                <a:ext cx="73025" cy="1984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3" name="Line 281"/>
              <p:cNvSpPr>
                <a:spLocks noChangeShapeType="1"/>
              </p:cNvSpPr>
              <p:nvPr/>
            </p:nvSpPr>
            <p:spPr bwMode="auto">
              <a:xfrm flipH="1">
                <a:off x="7296150" y="2786063"/>
                <a:ext cx="476250" cy="2079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4" name="Line 282"/>
              <p:cNvSpPr>
                <a:spLocks noChangeShapeType="1"/>
              </p:cNvSpPr>
              <p:nvPr/>
            </p:nvSpPr>
            <p:spPr bwMode="auto">
              <a:xfrm>
                <a:off x="7296150" y="2994025"/>
                <a:ext cx="115888" cy="3063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5" name="Line 283"/>
              <p:cNvSpPr>
                <a:spLocks noChangeShapeType="1"/>
              </p:cNvSpPr>
              <p:nvPr/>
            </p:nvSpPr>
            <p:spPr bwMode="auto">
              <a:xfrm>
                <a:off x="5734050" y="4965700"/>
                <a:ext cx="492125" cy="2476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326" name="Line 284"/>
              <p:cNvSpPr>
                <a:spLocks noChangeShapeType="1"/>
              </p:cNvSpPr>
              <p:nvPr/>
            </p:nvSpPr>
            <p:spPr bwMode="auto">
              <a:xfrm flipV="1">
                <a:off x="6226175" y="4729163"/>
                <a:ext cx="406400" cy="4841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grpSp>
        <p:sp>
          <p:nvSpPr>
            <p:cNvPr id="208" name="Freeform 288"/>
            <p:cNvSpPr/>
            <p:nvPr/>
          </p:nvSpPr>
          <p:spPr bwMode="auto">
            <a:xfrm>
              <a:off x="9033429" y="1784465"/>
              <a:ext cx="52247" cy="55618"/>
            </a:xfrm>
            <a:custGeom>
              <a:avLst/>
              <a:gdLst>
                <a:gd name="T0" fmla="*/ 14 w 15"/>
                <a:gd name="T1" fmla="*/ 9 h 16"/>
                <a:gd name="T2" fmla="*/ 6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6" y="15"/>
                  </a:cubicBezTo>
                  <a:cubicBezTo>
                    <a:pt x="2" y="15"/>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9" name="Freeform 289"/>
            <p:cNvSpPr/>
            <p:nvPr/>
          </p:nvSpPr>
          <p:spPr bwMode="auto">
            <a:xfrm>
              <a:off x="8787366" y="2011990"/>
              <a:ext cx="52247"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3"/>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0" name="Freeform 290"/>
            <p:cNvSpPr/>
            <p:nvPr/>
          </p:nvSpPr>
          <p:spPr bwMode="auto">
            <a:xfrm>
              <a:off x="8076141" y="2330524"/>
              <a:ext cx="52247" cy="52247"/>
            </a:xfrm>
            <a:custGeom>
              <a:avLst/>
              <a:gdLst>
                <a:gd name="T0" fmla="*/ 14 w 15"/>
                <a:gd name="T1" fmla="*/ 8 h 15"/>
                <a:gd name="T2" fmla="*/ 6 w 15"/>
                <a:gd name="T3" fmla="*/ 15 h 15"/>
                <a:gd name="T4" fmla="*/ 0 w 15"/>
                <a:gd name="T5" fmla="*/ 7 h 15"/>
                <a:gd name="T6" fmla="*/ 8 w 15"/>
                <a:gd name="T7" fmla="*/ 1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3" y="14"/>
                    <a:pt x="0" y="11"/>
                    <a:pt x="0" y="7"/>
                  </a:cubicBezTo>
                  <a:cubicBezTo>
                    <a:pt x="1" y="3"/>
                    <a:pt x="4" y="0"/>
                    <a:pt x="8" y="1"/>
                  </a:cubicBezTo>
                  <a:cubicBezTo>
                    <a:pt x="12" y="1"/>
                    <a:pt x="15" y="5"/>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1" name="Freeform 291"/>
            <p:cNvSpPr/>
            <p:nvPr/>
          </p:nvSpPr>
          <p:spPr bwMode="auto">
            <a:xfrm>
              <a:off x="8332317" y="2537824"/>
              <a:ext cx="55618" cy="52247"/>
            </a:xfrm>
            <a:custGeom>
              <a:avLst/>
              <a:gdLst>
                <a:gd name="T0" fmla="*/ 15 w 16"/>
                <a:gd name="T1" fmla="*/ 8 h 15"/>
                <a:gd name="T2" fmla="*/ 7 w 16"/>
                <a:gd name="T3" fmla="*/ 14 h 15"/>
                <a:gd name="T4" fmla="*/ 1 w 16"/>
                <a:gd name="T5" fmla="*/ 6 h 15"/>
                <a:gd name="T6" fmla="*/ 9 w 16"/>
                <a:gd name="T7" fmla="*/ 0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4"/>
                  </a:cubicBezTo>
                  <a:cubicBezTo>
                    <a:pt x="3" y="14"/>
                    <a:pt x="0" y="10"/>
                    <a:pt x="1" y="6"/>
                  </a:cubicBezTo>
                  <a:cubicBezTo>
                    <a:pt x="1" y="2"/>
                    <a:pt x="5" y="0"/>
                    <a:pt x="9" y="0"/>
                  </a:cubicBezTo>
                  <a:cubicBezTo>
                    <a:pt x="13" y="1"/>
                    <a:pt x="16"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2" name="Freeform 292"/>
            <p:cNvSpPr/>
            <p:nvPr/>
          </p:nvSpPr>
          <p:spPr bwMode="auto">
            <a:xfrm>
              <a:off x="7848617" y="3026580"/>
              <a:ext cx="52247" cy="53932"/>
            </a:xfrm>
            <a:custGeom>
              <a:avLst/>
              <a:gdLst>
                <a:gd name="T0" fmla="*/ 14 w 15"/>
                <a:gd name="T1" fmla="*/ 8 h 15"/>
                <a:gd name="T2" fmla="*/ 6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3" y="14"/>
                    <a:pt x="0" y="11"/>
                    <a:pt x="0" y="7"/>
                  </a:cubicBezTo>
                  <a:cubicBezTo>
                    <a:pt x="1" y="3"/>
                    <a:pt x="4" y="0"/>
                    <a:pt x="8" y="0"/>
                  </a:cubicBezTo>
                  <a:cubicBezTo>
                    <a:pt x="12" y="1"/>
                    <a:pt x="15" y="5"/>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3" name="Freeform 293"/>
            <p:cNvSpPr/>
            <p:nvPr/>
          </p:nvSpPr>
          <p:spPr bwMode="auto">
            <a:xfrm>
              <a:off x="7658170" y="3208600"/>
              <a:ext cx="53932" cy="57302"/>
            </a:xfrm>
            <a:custGeom>
              <a:avLst/>
              <a:gdLst>
                <a:gd name="T0" fmla="*/ 15 w 15"/>
                <a:gd name="T1" fmla="*/ 9 h 16"/>
                <a:gd name="T2" fmla="*/ 7 w 15"/>
                <a:gd name="T3" fmla="*/ 15 h 16"/>
                <a:gd name="T4" fmla="*/ 1 w 15"/>
                <a:gd name="T5" fmla="*/ 7 h 16"/>
                <a:gd name="T6" fmla="*/ 9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1" y="7"/>
                  </a:cubicBezTo>
                  <a:cubicBezTo>
                    <a:pt x="1" y="3"/>
                    <a:pt x="5" y="0"/>
                    <a:pt x="9" y="1"/>
                  </a:cubicBezTo>
                  <a:cubicBezTo>
                    <a:pt x="13"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4" name="Freeform 294"/>
            <p:cNvSpPr/>
            <p:nvPr/>
          </p:nvSpPr>
          <p:spPr bwMode="auto">
            <a:xfrm>
              <a:off x="7917717" y="3227138"/>
              <a:ext cx="53932" cy="52247"/>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5" name="Freeform 295"/>
            <p:cNvSpPr/>
            <p:nvPr/>
          </p:nvSpPr>
          <p:spPr bwMode="auto">
            <a:xfrm>
              <a:off x="7816595" y="3415899"/>
              <a:ext cx="52247"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6" name="Freeform 296"/>
            <p:cNvSpPr/>
            <p:nvPr/>
          </p:nvSpPr>
          <p:spPr bwMode="auto">
            <a:xfrm>
              <a:off x="7602554" y="3805219"/>
              <a:ext cx="52247" cy="52247"/>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5"/>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7" name="Freeform 297"/>
            <p:cNvSpPr/>
            <p:nvPr/>
          </p:nvSpPr>
          <p:spPr bwMode="auto">
            <a:xfrm>
              <a:off x="7988502" y="3629941"/>
              <a:ext cx="52247" cy="52247"/>
            </a:xfrm>
            <a:custGeom>
              <a:avLst/>
              <a:gdLst>
                <a:gd name="T0" fmla="*/ 15 w 15"/>
                <a:gd name="T1" fmla="*/ 8 h 15"/>
                <a:gd name="T2" fmla="*/ 7 w 15"/>
                <a:gd name="T3" fmla="*/ 15 h 15"/>
                <a:gd name="T4" fmla="*/ 0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0" y="7"/>
                  </a:cubicBezTo>
                  <a:cubicBezTo>
                    <a:pt x="1" y="3"/>
                    <a:pt x="4"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8" name="Freeform 298"/>
            <p:cNvSpPr/>
            <p:nvPr/>
          </p:nvSpPr>
          <p:spPr bwMode="auto">
            <a:xfrm>
              <a:off x="7813224" y="3926566"/>
              <a:ext cx="52247" cy="52247"/>
            </a:xfrm>
            <a:custGeom>
              <a:avLst/>
              <a:gdLst>
                <a:gd name="T0" fmla="*/ 14 w 15"/>
                <a:gd name="T1" fmla="*/ 8 h 15"/>
                <a:gd name="T2" fmla="*/ 6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2" y="14"/>
                    <a:pt x="0" y="11"/>
                    <a:pt x="0" y="7"/>
                  </a:cubicBezTo>
                  <a:cubicBezTo>
                    <a:pt x="0" y="3"/>
                    <a:pt x="4" y="0"/>
                    <a:pt x="8" y="0"/>
                  </a:cubicBezTo>
                  <a:cubicBezTo>
                    <a:pt x="12" y="1"/>
                    <a:pt x="15" y="5"/>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9" name="Freeform 299"/>
            <p:cNvSpPr/>
            <p:nvPr/>
          </p:nvSpPr>
          <p:spPr bwMode="auto">
            <a:xfrm>
              <a:off x="7718844" y="4091731"/>
              <a:ext cx="52247" cy="52247"/>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0" y="3"/>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0" name="Freeform 300"/>
            <p:cNvSpPr/>
            <p:nvPr/>
          </p:nvSpPr>
          <p:spPr bwMode="auto">
            <a:xfrm>
              <a:off x="8030637" y="4052968"/>
              <a:ext cx="52247" cy="52247"/>
            </a:xfrm>
            <a:custGeom>
              <a:avLst/>
              <a:gdLst>
                <a:gd name="T0" fmla="*/ 15 w 15"/>
                <a:gd name="T1" fmla="*/ 9 h 15"/>
                <a:gd name="T2" fmla="*/ 7 w 15"/>
                <a:gd name="T3" fmla="*/ 15 h 15"/>
                <a:gd name="T4" fmla="*/ 0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0" y="7"/>
                  </a:cubicBezTo>
                  <a:cubicBezTo>
                    <a:pt x="1" y="3"/>
                    <a:pt x="4" y="0"/>
                    <a:pt x="8" y="1"/>
                  </a:cubicBezTo>
                  <a:cubicBezTo>
                    <a:pt x="12"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1" name="Freeform 301"/>
            <p:cNvSpPr/>
            <p:nvPr/>
          </p:nvSpPr>
          <p:spPr bwMode="auto">
            <a:xfrm>
              <a:off x="8374452" y="4105214"/>
              <a:ext cx="52247" cy="52247"/>
            </a:xfrm>
            <a:custGeom>
              <a:avLst/>
              <a:gdLst>
                <a:gd name="T0" fmla="*/ 15 w 15"/>
                <a:gd name="T1" fmla="*/ 9 h 15"/>
                <a:gd name="T2" fmla="*/ 7 w 15"/>
                <a:gd name="T3" fmla="*/ 15 h 15"/>
                <a:gd name="T4" fmla="*/ 0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0" y="7"/>
                  </a:cubicBezTo>
                  <a:cubicBezTo>
                    <a:pt x="1" y="3"/>
                    <a:pt x="4" y="0"/>
                    <a:pt x="8" y="1"/>
                  </a:cubicBezTo>
                  <a:cubicBezTo>
                    <a:pt x="12"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2" name="Freeform 302"/>
            <p:cNvSpPr/>
            <p:nvPr/>
          </p:nvSpPr>
          <p:spPr bwMode="auto">
            <a:xfrm>
              <a:off x="8040749" y="4749024"/>
              <a:ext cx="52247" cy="52247"/>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3" name="Freeform 303"/>
            <p:cNvSpPr/>
            <p:nvPr/>
          </p:nvSpPr>
          <p:spPr bwMode="auto">
            <a:xfrm>
              <a:off x="8679502" y="4654644"/>
              <a:ext cx="52247"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4" name="Freeform 304"/>
            <p:cNvSpPr/>
            <p:nvPr/>
          </p:nvSpPr>
          <p:spPr bwMode="auto">
            <a:xfrm>
              <a:off x="9109271" y="4760821"/>
              <a:ext cx="53932" cy="52247"/>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9" y="1"/>
                  </a:cubicBezTo>
                  <a:cubicBezTo>
                    <a:pt x="13"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5" name="Freeform 305"/>
            <p:cNvSpPr/>
            <p:nvPr/>
          </p:nvSpPr>
          <p:spPr bwMode="auto">
            <a:xfrm>
              <a:off x="9555893" y="5089468"/>
              <a:ext cx="52247"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0"/>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6" name="Freeform 306"/>
            <p:cNvSpPr/>
            <p:nvPr/>
          </p:nvSpPr>
          <p:spPr bwMode="auto">
            <a:xfrm>
              <a:off x="9552522" y="5274858"/>
              <a:ext cx="52247"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3"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7" name="Freeform 307"/>
            <p:cNvSpPr/>
            <p:nvPr/>
          </p:nvSpPr>
          <p:spPr bwMode="auto">
            <a:xfrm>
              <a:off x="9646902" y="4749024"/>
              <a:ext cx="52247"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8" name="Freeform 308"/>
            <p:cNvSpPr/>
            <p:nvPr/>
          </p:nvSpPr>
          <p:spPr bwMode="auto">
            <a:xfrm>
              <a:off x="9867686" y="4553522"/>
              <a:ext cx="52247" cy="52247"/>
            </a:xfrm>
            <a:custGeom>
              <a:avLst/>
              <a:gdLst>
                <a:gd name="T0" fmla="*/ 15 w 15"/>
                <a:gd name="T1" fmla="*/ 8 h 15"/>
                <a:gd name="T2" fmla="*/ 7 w 15"/>
                <a:gd name="T3" fmla="*/ 15 h 15"/>
                <a:gd name="T4" fmla="*/ 0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0" y="7"/>
                  </a:cubicBezTo>
                  <a:cubicBezTo>
                    <a:pt x="1" y="3"/>
                    <a:pt x="4"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9" name="Freeform 309"/>
            <p:cNvSpPr/>
            <p:nvPr/>
          </p:nvSpPr>
          <p:spPr bwMode="auto">
            <a:xfrm>
              <a:off x="10477788" y="4718687"/>
              <a:ext cx="52247" cy="52247"/>
            </a:xfrm>
            <a:custGeom>
              <a:avLst/>
              <a:gdLst>
                <a:gd name="T0" fmla="*/ 14 w 15"/>
                <a:gd name="T1" fmla="*/ 8 h 15"/>
                <a:gd name="T2" fmla="*/ 7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7" y="15"/>
                  </a:cubicBezTo>
                  <a:cubicBezTo>
                    <a:pt x="3" y="14"/>
                    <a:pt x="0" y="11"/>
                    <a:pt x="0" y="7"/>
                  </a:cubicBezTo>
                  <a:cubicBezTo>
                    <a:pt x="1" y="3"/>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0" name="Freeform 310"/>
            <p:cNvSpPr/>
            <p:nvPr/>
          </p:nvSpPr>
          <p:spPr bwMode="auto">
            <a:xfrm>
              <a:off x="10407003" y="4781045"/>
              <a:ext cx="52247"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5"/>
                    <a:pt x="0" y="11"/>
                    <a:pt x="0" y="7"/>
                  </a:cubicBezTo>
                  <a:cubicBezTo>
                    <a:pt x="0"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1" name="Freeform 311"/>
            <p:cNvSpPr/>
            <p:nvPr/>
          </p:nvSpPr>
          <p:spPr bwMode="auto">
            <a:xfrm>
              <a:off x="10663179" y="4196224"/>
              <a:ext cx="52247" cy="55618"/>
            </a:xfrm>
            <a:custGeom>
              <a:avLst/>
              <a:gdLst>
                <a:gd name="T0" fmla="*/ 15 w 15"/>
                <a:gd name="T1" fmla="*/ 9 h 16"/>
                <a:gd name="T2" fmla="*/ 7 w 15"/>
                <a:gd name="T3" fmla="*/ 15 h 16"/>
                <a:gd name="T4" fmla="*/ 1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1" y="7"/>
                  </a:cubicBezTo>
                  <a:cubicBezTo>
                    <a:pt x="1" y="3"/>
                    <a:pt x="5" y="0"/>
                    <a:pt x="8" y="1"/>
                  </a:cubicBezTo>
                  <a:cubicBezTo>
                    <a:pt x="12"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2" name="Freeform 312"/>
            <p:cNvSpPr/>
            <p:nvPr/>
          </p:nvSpPr>
          <p:spPr bwMode="auto">
            <a:xfrm>
              <a:off x="11020476" y="3997351"/>
              <a:ext cx="52247" cy="52247"/>
            </a:xfrm>
            <a:custGeom>
              <a:avLst/>
              <a:gdLst>
                <a:gd name="T0" fmla="*/ 15 w 15"/>
                <a:gd name="T1" fmla="*/ 8 h 15"/>
                <a:gd name="T2" fmla="*/ 7 w 15"/>
                <a:gd name="T3" fmla="*/ 14 h 15"/>
                <a:gd name="T4" fmla="*/ 1 w 15"/>
                <a:gd name="T5" fmla="*/ 6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1" y="6"/>
                  </a:cubicBezTo>
                  <a:cubicBezTo>
                    <a:pt x="1" y="3"/>
                    <a:pt x="5" y="0"/>
                    <a:pt x="9"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3" name="Freeform 313"/>
            <p:cNvSpPr/>
            <p:nvPr/>
          </p:nvSpPr>
          <p:spPr bwMode="auto">
            <a:xfrm>
              <a:off x="10644639" y="3506909"/>
              <a:ext cx="53932"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3" y="14"/>
                    <a:pt x="0" y="10"/>
                    <a:pt x="0" y="6"/>
                  </a:cubicBezTo>
                  <a:cubicBezTo>
                    <a:pt x="1" y="2"/>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4" name="Freeform 314"/>
            <p:cNvSpPr/>
            <p:nvPr/>
          </p:nvSpPr>
          <p:spPr bwMode="auto">
            <a:xfrm>
              <a:off x="11072722" y="3769826"/>
              <a:ext cx="52247" cy="52247"/>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5" name="Freeform 315"/>
            <p:cNvSpPr/>
            <p:nvPr/>
          </p:nvSpPr>
          <p:spPr bwMode="auto">
            <a:xfrm>
              <a:off x="10809805" y="3247363"/>
              <a:ext cx="52247" cy="57302"/>
            </a:xfrm>
            <a:custGeom>
              <a:avLst/>
              <a:gdLst>
                <a:gd name="T0" fmla="*/ 14 w 15"/>
                <a:gd name="T1" fmla="*/ 9 h 16"/>
                <a:gd name="T2" fmla="*/ 6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6" y="15"/>
                  </a:cubicBezTo>
                  <a:cubicBezTo>
                    <a:pt x="2" y="15"/>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6" name="Freeform 316"/>
            <p:cNvSpPr/>
            <p:nvPr/>
          </p:nvSpPr>
          <p:spPr bwMode="auto">
            <a:xfrm>
              <a:off x="11273281" y="3083883"/>
              <a:ext cx="52247" cy="52247"/>
            </a:xfrm>
            <a:custGeom>
              <a:avLst/>
              <a:gdLst>
                <a:gd name="T0" fmla="*/ 15 w 15"/>
                <a:gd name="T1" fmla="*/ 8 h 15"/>
                <a:gd name="T2" fmla="*/ 7 w 15"/>
                <a:gd name="T3" fmla="*/ 15 h 15"/>
                <a:gd name="T4" fmla="*/ 1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0"/>
                    <a:pt x="1" y="7"/>
                  </a:cubicBezTo>
                  <a:cubicBezTo>
                    <a:pt x="1" y="3"/>
                    <a:pt x="5"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7" name="Freeform 317"/>
            <p:cNvSpPr/>
            <p:nvPr/>
          </p:nvSpPr>
          <p:spPr bwMode="auto">
            <a:xfrm>
              <a:off x="10690144" y="2925458"/>
              <a:ext cx="53932" cy="52247"/>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1" y="7"/>
                  </a:cubicBezTo>
                  <a:cubicBezTo>
                    <a:pt x="1" y="3"/>
                    <a:pt x="5" y="0"/>
                    <a:pt x="9" y="1"/>
                  </a:cubicBezTo>
                  <a:cubicBezTo>
                    <a:pt x="13"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8" name="Freeform 318"/>
            <p:cNvSpPr/>
            <p:nvPr/>
          </p:nvSpPr>
          <p:spPr bwMode="auto">
            <a:xfrm>
              <a:off x="11195754" y="2704675"/>
              <a:ext cx="52247" cy="53932"/>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5"/>
                    <a:pt x="0" y="11"/>
                    <a:pt x="1" y="7"/>
                  </a:cubicBezTo>
                  <a:cubicBezTo>
                    <a:pt x="1" y="3"/>
                    <a:pt x="5" y="0"/>
                    <a:pt x="9" y="1"/>
                  </a:cubicBezTo>
                  <a:cubicBezTo>
                    <a:pt x="13"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9" name="Freeform 319"/>
            <p:cNvSpPr/>
            <p:nvPr/>
          </p:nvSpPr>
          <p:spPr bwMode="auto">
            <a:xfrm>
              <a:off x="11114857" y="2495690"/>
              <a:ext cx="52247"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0" name="Freeform 320"/>
            <p:cNvSpPr/>
            <p:nvPr/>
          </p:nvSpPr>
          <p:spPr bwMode="auto">
            <a:xfrm>
              <a:off x="10732278" y="2576587"/>
              <a:ext cx="53932" cy="55618"/>
            </a:xfrm>
            <a:custGeom>
              <a:avLst/>
              <a:gdLst>
                <a:gd name="T0" fmla="*/ 14 w 15"/>
                <a:gd name="T1" fmla="*/ 9 h 16"/>
                <a:gd name="T2" fmla="*/ 7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7" y="15"/>
                  </a:cubicBezTo>
                  <a:cubicBezTo>
                    <a:pt x="3" y="15"/>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1" name="Freeform 321"/>
            <p:cNvSpPr/>
            <p:nvPr/>
          </p:nvSpPr>
          <p:spPr bwMode="auto">
            <a:xfrm>
              <a:off x="10988454" y="2804112"/>
              <a:ext cx="52247"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2" name="Freeform 322"/>
            <p:cNvSpPr/>
            <p:nvPr/>
          </p:nvSpPr>
          <p:spPr bwMode="auto">
            <a:xfrm>
              <a:off x="10708683" y="2453556"/>
              <a:ext cx="52247" cy="52247"/>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9" y="1"/>
                  </a:cubicBezTo>
                  <a:cubicBezTo>
                    <a:pt x="13"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3" name="Freeform 323"/>
            <p:cNvSpPr/>
            <p:nvPr/>
          </p:nvSpPr>
          <p:spPr bwMode="auto">
            <a:xfrm>
              <a:off x="10361498" y="2258054"/>
              <a:ext cx="52247" cy="52247"/>
            </a:xfrm>
            <a:custGeom>
              <a:avLst/>
              <a:gdLst>
                <a:gd name="T0" fmla="*/ 15 w 15"/>
                <a:gd name="T1" fmla="*/ 8 h 15"/>
                <a:gd name="T2" fmla="*/ 7 w 15"/>
                <a:gd name="T3" fmla="*/ 15 h 15"/>
                <a:gd name="T4" fmla="*/ 1 w 15"/>
                <a:gd name="T5" fmla="*/ 7 h 15"/>
                <a:gd name="T6" fmla="*/ 9 w 15"/>
                <a:gd name="T7" fmla="*/ 1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1" y="7"/>
                  </a:cubicBezTo>
                  <a:cubicBezTo>
                    <a:pt x="1" y="3"/>
                    <a:pt x="5" y="0"/>
                    <a:pt x="9" y="1"/>
                  </a:cubicBezTo>
                  <a:cubicBezTo>
                    <a:pt x="13" y="1"/>
                    <a:pt x="15" y="5"/>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4" name="Freeform 324"/>
            <p:cNvSpPr/>
            <p:nvPr/>
          </p:nvSpPr>
          <p:spPr bwMode="auto">
            <a:xfrm>
              <a:off x="10649696" y="1872104"/>
              <a:ext cx="52247" cy="52247"/>
            </a:xfrm>
            <a:custGeom>
              <a:avLst/>
              <a:gdLst>
                <a:gd name="T0" fmla="*/ 15 w 15"/>
                <a:gd name="T1" fmla="*/ 9 h 15"/>
                <a:gd name="T2" fmla="*/ 7 w 15"/>
                <a:gd name="T3" fmla="*/ 15 h 15"/>
                <a:gd name="T4" fmla="*/ 1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8" y="1"/>
                  </a:cubicBezTo>
                  <a:cubicBezTo>
                    <a:pt x="12"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5" name="Freeform 325"/>
            <p:cNvSpPr/>
            <p:nvPr/>
          </p:nvSpPr>
          <p:spPr bwMode="auto">
            <a:xfrm>
              <a:off x="9982291" y="2030529"/>
              <a:ext cx="53932" cy="52247"/>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1" y="3"/>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6" name="Freeform 326"/>
            <p:cNvSpPr/>
            <p:nvPr/>
          </p:nvSpPr>
          <p:spPr bwMode="auto">
            <a:xfrm>
              <a:off x="9849146" y="1791207"/>
              <a:ext cx="53932" cy="52247"/>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0" y="15"/>
                    <a:pt x="7" y="14"/>
                  </a:cubicBezTo>
                  <a:cubicBezTo>
                    <a:pt x="3" y="14"/>
                    <a:pt x="0" y="10"/>
                    <a:pt x="0" y="6"/>
                  </a:cubicBezTo>
                  <a:cubicBezTo>
                    <a:pt x="1" y="2"/>
                    <a:pt x="4" y="0"/>
                    <a:pt x="8" y="0"/>
                  </a:cubicBezTo>
                  <a:cubicBezTo>
                    <a:pt x="12"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7" name="Freeform 327"/>
            <p:cNvSpPr/>
            <p:nvPr/>
          </p:nvSpPr>
          <p:spPr bwMode="auto">
            <a:xfrm>
              <a:off x="9705891" y="1518178"/>
              <a:ext cx="52247"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8" name="Freeform 328"/>
            <p:cNvSpPr/>
            <p:nvPr/>
          </p:nvSpPr>
          <p:spPr bwMode="auto">
            <a:xfrm>
              <a:off x="9095788" y="1920981"/>
              <a:ext cx="52247" cy="52247"/>
            </a:xfrm>
            <a:custGeom>
              <a:avLst/>
              <a:gdLst>
                <a:gd name="T0" fmla="*/ 15 w 15"/>
                <a:gd name="T1" fmla="*/ 8 h 15"/>
                <a:gd name="T2" fmla="*/ 7 w 15"/>
                <a:gd name="T3" fmla="*/ 14 h 15"/>
                <a:gd name="T4" fmla="*/ 1 w 15"/>
                <a:gd name="T5" fmla="*/ 6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1" y="6"/>
                  </a:cubicBezTo>
                  <a:cubicBezTo>
                    <a:pt x="1" y="3"/>
                    <a:pt x="5" y="0"/>
                    <a:pt x="9" y="0"/>
                  </a:cubicBezTo>
                  <a:cubicBezTo>
                    <a:pt x="13"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49" name="Freeform 329"/>
            <p:cNvSpPr/>
            <p:nvPr/>
          </p:nvSpPr>
          <p:spPr bwMode="auto">
            <a:xfrm>
              <a:off x="9215449" y="1819859"/>
              <a:ext cx="52247" cy="52247"/>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7" y="15"/>
                  </a:cubicBezTo>
                  <a:cubicBezTo>
                    <a:pt x="3" y="15"/>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0" name="Freeform 330"/>
            <p:cNvSpPr/>
            <p:nvPr/>
          </p:nvSpPr>
          <p:spPr bwMode="auto">
            <a:xfrm>
              <a:off x="9033429" y="5022053"/>
              <a:ext cx="52247"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2"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1" name="Freeform 331"/>
            <p:cNvSpPr/>
            <p:nvPr/>
          </p:nvSpPr>
          <p:spPr bwMode="auto">
            <a:xfrm>
              <a:off x="8816017" y="4927673"/>
              <a:ext cx="52247" cy="52247"/>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5" y="13"/>
                    <a:pt x="11" y="15"/>
                    <a:pt x="7" y="15"/>
                  </a:cubicBezTo>
                  <a:cubicBezTo>
                    <a:pt x="3" y="14"/>
                    <a:pt x="0" y="11"/>
                    <a:pt x="1" y="7"/>
                  </a:cubicBezTo>
                  <a:cubicBezTo>
                    <a:pt x="1" y="3"/>
                    <a:pt x="5" y="0"/>
                    <a:pt x="9" y="1"/>
                  </a:cubicBezTo>
                  <a:cubicBezTo>
                    <a:pt x="13"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2" name="Freeform 332"/>
            <p:cNvSpPr/>
            <p:nvPr/>
          </p:nvSpPr>
          <p:spPr bwMode="auto">
            <a:xfrm>
              <a:off x="8903656" y="1501324"/>
              <a:ext cx="52247" cy="52247"/>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7" y="15"/>
                  </a:cubicBezTo>
                  <a:cubicBezTo>
                    <a:pt x="3"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3" name="Freeform 333"/>
            <p:cNvSpPr/>
            <p:nvPr/>
          </p:nvSpPr>
          <p:spPr bwMode="auto">
            <a:xfrm>
              <a:off x="8622200" y="1711995"/>
              <a:ext cx="53932"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4" name="Freeform 334"/>
            <p:cNvSpPr/>
            <p:nvPr/>
          </p:nvSpPr>
          <p:spPr bwMode="auto">
            <a:xfrm>
              <a:off x="8514336" y="2011990"/>
              <a:ext cx="52247" cy="52247"/>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5" name="Freeform 335"/>
            <p:cNvSpPr/>
            <p:nvPr/>
          </p:nvSpPr>
          <p:spPr bwMode="auto">
            <a:xfrm>
              <a:off x="8027266" y="2005249"/>
              <a:ext cx="55618" cy="52247"/>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6" name="Freeform 336"/>
            <p:cNvSpPr/>
            <p:nvPr/>
          </p:nvSpPr>
          <p:spPr bwMode="auto">
            <a:xfrm>
              <a:off x="7732327" y="2701304"/>
              <a:ext cx="52247" cy="52247"/>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0"/>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7" name="Freeform 337"/>
            <p:cNvSpPr/>
            <p:nvPr/>
          </p:nvSpPr>
          <p:spPr bwMode="auto">
            <a:xfrm>
              <a:off x="7550307" y="2996244"/>
              <a:ext cx="52247" cy="55618"/>
            </a:xfrm>
            <a:custGeom>
              <a:avLst/>
              <a:gdLst>
                <a:gd name="T0" fmla="*/ 15 w 15"/>
                <a:gd name="T1" fmla="*/ 9 h 16"/>
                <a:gd name="T2" fmla="*/ 7 w 15"/>
                <a:gd name="T3" fmla="*/ 15 h 16"/>
                <a:gd name="T4" fmla="*/ 0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0" y="7"/>
                  </a:cubicBezTo>
                  <a:cubicBezTo>
                    <a:pt x="1" y="3"/>
                    <a:pt x="4" y="0"/>
                    <a:pt x="8" y="1"/>
                  </a:cubicBezTo>
                  <a:cubicBezTo>
                    <a:pt x="12"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8" name="Freeform 338"/>
            <p:cNvSpPr/>
            <p:nvPr/>
          </p:nvSpPr>
          <p:spPr bwMode="auto">
            <a:xfrm>
              <a:off x="9326683" y="1511436"/>
              <a:ext cx="53932"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3"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59" name="Freeform 339"/>
            <p:cNvSpPr/>
            <p:nvPr/>
          </p:nvSpPr>
          <p:spPr bwMode="auto">
            <a:xfrm>
              <a:off x="8903656" y="1501324"/>
              <a:ext cx="52247" cy="52247"/>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7" y="15"/>
                  </a:cubicBezTo>
                  <a:cubicBezTo>
                    <a:pt x="3"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0" name="Freeform 340"/>
            <p:cNvSpPr/>
            <p:nvPr/>
          </p:nvSpPr>
          <p:spPr bwMode="auto">
            <a:xfrm>
              <a:off x="8622200" y="1711995"/>
              <a:ext cx="53932" cy="52247"/>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1" name="Freeform 341"/>
            <p:cNvSpPr/>
            <p:nvPr/>
          </p:nvSpPr>
          <p:spPr bwMode="auto">
            <a:xfrm>
              <a:off x="8514336" y="2011990"/>
              <a:ext cx="52247" cy="52247"/>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2" name="Freeform 342"/>
            <p:cNvSpPr/>
            <p:nvPr/>
          </p:nvSpPr>
          <p:spPr bwMode="auto">
            <a:xfrm>
              <a:off x="8027266" y="2005249"/>
              <a:ext cx="55618" cy="52247"/>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3" name="Freeform 343"/>
            <p:cNvSpPr/>
            <p:nvPr/>
          </p:nvSpPr>
          <p:spPr bwMode="auto">
            <a:xfrm>
              <a:off x="7732327" y="2701304"/>
              <a:ext cx="52247" cy="52247"/>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0"/>
                    <a:pt x="15" y="4"/>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4" name="Freeform 344"/>
            <p:cNvSpPr/>
            <p:nvPr/>
          </p:nvSpPr>
          <p:spPr bwMode="auto">
            <a:xfrm>
              <a:off x="7550307" y="2996244"/>
              <a:ext cx="52247" cy="55618"/>
            </a:xfrm>
            <a:custGeom>
              <a:avLst/>
              <a:gdLst>
                <a:gd name="T0" fmla="*/ 15 w 15"/>
                <a:gd name="T1" fmla="*/ 9 h 16"/>
                <a:gd name="T2" fmla="*/ 7 w 15"/>
                <a:gd name="T3" fmla="*/ 15 h 16"/>
                <a:gd name="T4" fmla="*/ 0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0" y="7"/>
                  </a:cubicBezTo>
                  <a:cubicBezTo>
                    <a:pt x="1" y="3"/>
                    <a:pt x="4" y="0"/>
                    <a:pt x="8" y="1"/>
                  </a:cubicBezTo>
                  <a:cubicBezTo>
                    <a:pt x="12" y="1"/>
                    <a:pt x="15" y="5"/>
                    <a:pt x="15"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5" name="Freeform 345"/>
            <p:cNvSpPr/>
            <p:nvPr/>
          </p:nvSpPr>
          <p:spPr bwMode="auto">
            <a:xfrm>
              <a:off x="9326683" y="1511436"/>
              <a:ext cx="53932" cy="52247"/>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3" y="14"/>
                    <a:pt x="0" y="11"/>
                    <a:pt x="0" y="7"/>
                  </a:cubicBezTo>
                  <a:cubicBezTo>
                    <a:pt x="1" y="3"/>
                    <a:pt x="4" y="0"/>
                    <a:pt x="8" y="1"/>
                  </a:cubicBezTo>
                  <a:cubicBezTo>
                    <a:pt x="12" y="1"/>
                    <a:pt x="15" y="5"/>
                    <a:pt x="14" y="9"/>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66" name="Freeform 346"/>
            <p:cNvSpPr/>
            <p:nvPr/>
          </p:nvSpPr>
          <p:spPr bwMode="auto">
            <a:xfrm>
              <a:off x="10870478" y="2025473"/>
              <a:ext cx="52247" cy="53932"/>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0" y="3"/>
                    <a:pt x="4" y="0"/>
                    <a:pt x="8" y="0"/>
                  </a:cubicBezTo>
                  <a:cubicBezTo>
                    <a:pt x="12" y="1"/>
                    <a:pt x="15" y="4"/>
                    <a:pt x="14"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sp>
        <p:nvSpPr>
          <p:cNvPr id="389" name="Freeform 342"/>
          <p:cNvSpPr/>
          <p:nvPr userDrawn="1"/>
        </p:nvSpPr>
        <p:spPr bwMode="auto">
          <a:xfrm>
            <a:off x="647772" y="3224449"/>
            <a:ext cx="55618" cy="52247"/>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solidFill>
            <a:srgbClr val="161714">
              <a:alpha val="81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4" name="日期占位符 3"/>
          <p:cNvSpPr>
            <a:spLocks noGrp="1"/>
          </p:cNvSpPr>
          <p:nvPr>
            <p:ph type="dt" sz="half" idx="10"/>
          </p:nvPr>
        </p:nvSpPr>
        <p:spPr/>
        <p:txBody>
          <a:bodyPr/>
          <a:lstStyle/>
          <a:p>
            <a:fld id="{6489D9C7-5DC6-4263-87FF-7C99F6FB63C3}" type="datetime1">
              <a:rPr lang="zh-CN" altLang="en-US" smtClean="0"/>
            </a:fld>
            <a:endParaRPr lang="zh-CN" altLang="en-US"/>
          </a:p>
        </p:txBody>
      </p:sp>
      <p:sp>
        <p:nvSpPr>
          <p:cNvPr id="5" name="页脚占位符 4"/>
          <p:cNvSpPr>
            <a:spLocks noGrp="1"/>
          </p:cNvSpPr>
          <p:nvPr>
            <p:ph type="ftr" sz="quarter" idx="11"/>
          </p:nvPr>
        </p:nvSpPr>
        <p:spPr/>
        <p:txBody>
          <a:bodyPr/>
          <a:lstStyle/>
          <a:p>
            <a:r>
              <a:rPr lang="en-US" altLang="zh-CN"/>
              <a:t>www.islide.cc</a:t>
            </a:r>
            <a:endParaRPr lang="zh-CN" altLang="en-US" dirty="0"/>
          </a:p>
        </p:txBody>
      </p:sp>
      <p:sp>
        <p:nvSpPr>
          <p:cNvPr id="6" name="灯片编号占位符 5"/>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Click to edit Master title style</a:t>
            </a:r>
            <a:endParaRPr lang="zh-CN" altLang="en-US" dirty="0"/>
          </a:p>
        </p:txBody>
      </p:sp>
      <p:sp>
        <p:nvSpPr>
          <p:cNvPr id="3" name="内容占位符 2"/>
          <p:cNvSpPr>
            <a:spLocks noGrp="1"/>
          </p:cNvSpPr>
          <p:nvPr>
            <p:ph idx="1"/>
          </p:nvPr>
        </p:nvSpPr>
        <p:spPr/>
        <p:txBody>
          <a:bodyPr/>
          <a:lstStyle/>
          <a:p>
            <a:pPr lvl="0"/>
            <a:r>
              <a:rPr lang="en-US" altLang="zh-CN" dirty="0"/>
              <a:t>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zh-CN" altLang="en-US" dirty="0"/>
          </a:p>
        </p:txBody>
      </p:sp>
      <p:sp>
        <p:nvSpPr>
          <p:cNvPr id="4" name="日期占位符 3"/>
          <p:cNvSpPr>
            <a:spLocks noGrp="1"/>
          </p:cNvSpPr>
          <p:nvPr>
            <p:ph type="dt" sz="half" idx="10"/>
          </p:nvPr>
        </p:nvSpPr>
        <p:spPr/>
        <p:txBody>
          <a:bodyPr/>
          <a:lstStyle/>
          <a:p>
            <a:fld id="{6489D9C7-5DC6-4263-87FF-7C99F6FB63C3}" type="datetime1">
              <a:rPr lang="zh-CN" altLang="en-US" smtClean="0"/>
            </a:fld>
            <a:endParaRPr lang="zh-CN" altLang="en-US"/>
          </a:p>
        </p:txBody>
      </p:sp>
      <p:sp>
        <p:nvSpPr>
          <p:cNvPr id="5" name="页脚占位符 4"/>
          <p:cNvSpPr>
            <a:spLocks noGrp="1"/>
          </p:cNvSpPr>
          <p:nvPr>
            <p:ph type="ftr" sz="quarter" idx="11"/>
          </p:nvPr>
        </p:nvSpPr>
        <p:spPr/>
        <p:txBody>
          <a:bodyPr/>
          <a:lstStyle/>
          <a:p>
            <a:r>
              <a:rPr lang="en-US" altLang="zh-CN"/>
              <a:t>www.islide.cc</a:t>
            </a:r>
            <a:endParaRPr lang="zh-CN" altLang="en-US" dirty="0"/>
          </a:p>
        </p:txBody>
      </p:sp>
      <p:sp>
        <p:nvSpPr>
          <p:cNvPr id="6" name="灯片编号占位符 5"/>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Click to edit Master title style</a:t>
            </a:r>
            <a:endParaRPr lang="zh-CN" altLang="en-US" dirty="0"/>
          </a:p>
        </p:txBody>
      </p:sp>
      <p:sp>
        <p:nvSpPr>
          <p:cNvPr id="3" name="日期占位符 2"/>
          <p:cNvSpPr>
            <a:spLocks noGrp="1"/>
          </p:cNvSpPr>
          <p:nvPr>
            <p:ph type="dt" sz="half" idx="10"/>
          </p:nvPr>
        </p:nvSpPr>
        <p:spPr/>
        <p:txBody>
          <a:bodyPr/>
          <a:lstStyle/>
          <a:p>
            <a:fld id="{6489D9C7-5DC6-4263-87FF-7C99F6FB63C3}" type="datetime1">
              <a:rPr lang="zh-CN" altLang="en-US" smtClean="0"/>
            </a:fld>
            <a:endParaRPr lang="zh-CN" altLang="en-US"/>
          </a:p>
        </p:txBody>
      </p:sp>
      <p:sp>
        <p:nvSpPr>
          <p:cNvPr id="4" name="页脚占位符 3"/>
          <p:cNvSpPr>
            <a:spLocks noGrp="1"/>
          </p:cNvSpPr>
          <p:nvPr>
            <p:ph type="ftr" sz="quarter" idx="11"/>
          </p:nvPr>
        </p:nvSpPr>
        <p:spPr/>
        <p:txBody>
          <a:bodyPr/>
          <a:lstStyle/>
          <a:p>
            <a:r>
              <a:rPr lang="en-US" altLang="zh-CN"/>
              <a:t>www.islide.cc</a:t>
            </a:r>
            <a:endParaRPr lang="zh-CN" altLang="en-US" dirty="0"/>
          </a:p>
        </p:txBody>
      </p:sp>
      <p:sp>
        <p:nvSpPr>
          <p:cNvPr id="5" name="灯片编号占位符 4"/>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showMasterSp="0">
  <p:cSld name="空白">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showMasterSp="0" userDrawn="1">
  <p:cSld name="末尾幻灯片">
    <p:bg>
      <p:bgPr>
        <a:gradFill>
          <a:gsLst>
            <a:gs pos="0">
              <a:schemeClr val="bg1"/>
            </a:gs>
            <a:gs pos="68000">
              <a:srgbClr val="EEEEEE"/>
            </a:gs>
            <a:gs pos="100000">
              <a:srgbClr val="D1D1D1"/>
            </a:gs>
          </a:gsLst>
          <a:path path="circle">
            <a:fillToRect l="50000" t="130000" r="50000" b="-30000"/>
          </a:path>
        </a:gradFill>
        <a:effectLst/>
      </p:bgPr>
    </p:bg>
    <p:spTree>
      <p:nvGrpSpPr>
        <p:cNvPr id="1" name=""/>
        <p:cNvGrpSpPr/>
        <p:nvPr/>
      </p:nvGrpSpPr>
      <p:grpSpPr>
        <a:xfrm>
          <a:off x="0" y="0"/>
          <a:ext cx="0" cy="0"/>
          <a:chOff x="0" y="0"/>
          <a:chExt cx="0" cy="0"/>
        </a:xfrm>
      </p:grpSpPr>
      <p:sp>
        <p:nvSpPr>
          <p:cNvPr id="296" name="矩形 295"/>
          <p:cNvSpPr/>
          <p:nvPr userDrawn="1"/>
        </p:nvSpPr>
        <p:spPr>
          <a:xfrm rot="10800000">
            <a:off x="0" y="0"/>
            <a:ext cx="12192000" cy="6858000"/>
          </a:xfrm>
          <a:prstGeom prst="rect">
            <a:avLst/>
          </a:prstGeom>
          <a:blipFill>
            <a:blip r:embed="rId2"/>
            <a:srcRect/>
            <a:stretch>
              <a:fillRect l="-4844" t="-18327" r="7969" b="-33567"/>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11" name="组合 110"/>
          <p:cNvGrpSpPr/>
          <p:nvPr userDrawn="1"/>
        </p:nvGrpSpPr>
        <p:grpSpPr>
          <a:xfrm>
            <a:off x="2550998" y="0"/>
            <a:ext cx="7770497" cy="6858000"/>
            <a:chOff x="15513050" y="-365126"/>
            <a:chExt cx="7786688" cy="6872289"/>
          </a:xfrm>
        </p:grpSpPr>
        <p:sp>
          <p:nvSpPr>
            <p:cNvPr id="112" name="Freeform 161"/>
            <p:cNvSpPr/>
            <p:nvPr/>
          </p:nvSpPr>
          <p:spPr bwMode="auto">
            <a:xfrm>
              <a:off x="17467263" y="3092450"/>
              <a:ext cx="376238" cy="641350"/>
            </a:xfrm>
            <a:custGeom>
              <a:avLst/>
              <a:gdLst>
                <a:gd name="T0" fmla="*/ 1 w 140"/>
                <a:gd name="T1" fmla="*/ 0 h 240"/>
                <a:gd name="T2" fmla="*/ 0 w 140"/>
                <a:gd name="T3" fmla="*/ 0 h 240"/>
                <a:gd name="T4" fmla="*/ 138 w 140"/>
                <a:gd name="T5" fmla="*/ 240 h 240"/>
                <a:gd name="T6" fmla="*/ 140 w 140"/>
                <a:gd name="T7" fmla="*/ 240 h 240"/>
                <a:gd name="T8" fmla="*/ 1 w 140"/>
                <a:gd name="T9" fmla="*/ 0 h 240"/>
              </a:gdLst>
              <a:ahLst/>
              <a:cxnLst>
                <a:cxn ang="0">
                  <a:pos x="T0" y="T1"/>
                </a:cxn>
                <a:cxn ang="0">
                  <a:pos x="T2" y="T3"/>
                </a:cxn>
                <a:cxn ang="0">
                  <a:pos x="T4" y="T5"/>
                </a:cxn>
                <a:cxn ang="0">
                  <a:pos x="T6" y="T7"/>
                </a:cxn>
                <a:cxn ang="0">
                  <a:pos x="T8" y="T9"/>
                </a:cxn>
              </a:cxnLst>
              <a:rect l="0" t="0" r="r" b="b"/>
              <a:pathLst>
                <a:path w="140" h="240">
                  <a:moveTo>
                    <a:pt x="1" y="0"/>
                  </a:moveTo>
                  <a:cubicBezTo>
                    <a:pt x="1" y="0"/>
                    <a:pt x="0" y="0"/>
                    <a:pt x="0" y="0"/>
                  </a:cubicBezTo>
                  <a:cubicBezTo>
                    <a:pt x="138" y="240"/>
                    <a:pt x="138" y="240"/>
                    <a:pt x="138" y="240"/>
                  </a:cubicBezTo>
                  <a:cubicBezTo>
                    <a:pt x="139" y="240"/>
                    <a:pt x="139" y="240"/>
                    <a:pt x="140" y="240"/>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3" name="Freeform 162"/>
            <p:cNvSpPr/>
            <p:nvPr/>
          </p:nvSpPr>
          <p:spPr bwMode="auto">
            <a:xfrm>
              <a:off x="16673513" y="3795713"/>
              <a:ext cx="1144588" cy="1328738"/>
            </a:xfrm>
            <a:custGeom>
              <a:avLst/>
              <a:gdLst>
                <a:gd name="T0" fmla="*/ 0 w 428"/>
                <a:gd name="T1" fmla="*/ 496 h 497"/>
                <a:gd name="T2" fmla="*/ 1 w 428"/>
                <a:gd name="T3" fmla="*/ 497 h 497"/>
                <a:gd name="T4" fmla="*/ 428 w 428"/>
                <a:gd name="T5" fmla="*/ 0 h 497"/>
                <a:gd name="T6" fmla="*/ 427 w 428"/>
                <a:gd name="T7" fmla="*/ 0 h 497"/>
                <a:gd name="T8" fmla="*/ 0 w 428"/>
                <a:gd name="T9" fmla="*/ 496 h 497"/>
              </a:gdLst>
              <a:ahLst/>
              <a:cxnLst>
                <a:cxn ang="0">
                  <a:pos x="T0" y="T1"/>
                </a:cxn>
                <a:cxn ang="0">
                  <a:pos x="T2" y="T3"/>
                </a:cxn>
                <a:cxn ang="0">
                  <a:pos x="T4" y="T5"/>
                </a:cxn>
                <a:cxn ang="0">
                  <a:pos x="T6" y="T7"/>
                </a:cxn>
                <a:cxn ang="0">
                  <a:pos x="T8" y="T9"/>
                </a:cxn>
              </a:cxnLst>
              <a:rect l="0" t="0" r="r" b="b"/>
              <a:pathLst>
                <a:path w="428" h="497">
                  <a:moveTo>
                    <a:pt x="0" y="496"/>
                  </a:moveTo>
                  <a:cubicBezTo>
                    <a:pt x="1" y="497"/>
                    <a:pt x="1" y="497"/>
                    <a:pt x="1" y="497"/>
                  </a:cubicBezTo>
                  <a:cubicBezTo>
                    <a:pt x="428" y="0"/>
                    <a:pt x="428" y="0"/>
                    <a:pt x="428" y="0"/>
                  </a:cubicBezTo>
                  <a:cubicBezTo>
                    <a:pt x="428" y="0"/>
                    <a:pt x="427" y="0"/>
                    <a:pt x="427" y="0"/>
                  </a:cubicBezTo>
                  <a:lnTo>
                    <a:pt x="0" y="49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4" name="Freeform 163"/>
            <p:cNvSpPr/>
            <p:nvPr/>
          </p:nvSpPr>
          <p:spPr bwMode="auto">
            <a:xfrm>
              <a:off x="16670338" y="5175250"/>
              <a:ext cx="334963" cy="122238"/>
            </a:xfrm>
            <a:custGeom>
              <a:avLst/>
              <a:gdLst>
                <a:gd name="T0" fmla="*/ 124 w 125"/>
                <a:gd name="T1" fmla="*/ 46 h 46"/>
                <a:gd name="T2" fmla="*/ 125 w 125"/>
                <a:gd name="T3" fmla="*/ 45 h 46"/>
                <a:gd name="T4" fmla="*/ 2 w 125"/>
                <a:gd name="T5" fmla="*/ 0 h 46"/>
                <a:gd name="T6" fmla="*/ 0 w 125"/>
                <a:gd name="T7" fmla="*/ 1 h 46"/>
                <a:gd name="T8" fmla="*/ 124 w 125"/>
                <a:gd name="T9" fmla="*/ 46 h 46"/>
              </a:gdLst>
              <a:ahLst/>
              <a:cxnLst>
                <a:cxn ang="0">
                  <a:pos x="T0" y="T1"/>
                </a:cxn>
                <a:cxn ang="0">
                  <a:pos x="T2" y="T3"/>
                </a:cxn>
                <a:cxn ang="0">
                  <a:pos x="T4" y="T5"/>
                </a:cxn>
                <a:cxn ang="0">
                  <a:pos x="T6" y="T7"/>
                </a:cxn>
                <a:cxn ang="0">
                  <a:pos x="T8" y="T9"/>
                </a:cxn>
              </a:cxnLst>
              <a:rect l="0" t="0" r="r" b="b"/>
              <a:pathLst>
                <a:path w="125" h="46">
                  <a:moveTo>
                    <a:pt x="124" y="46"/>
                  </a:moveTo>
                  <a:cubicBezTo>
                    <a:pt x="124" y="46"/>
                    <a:pt x="125" y="45"/>
                    <a:pt x="125" y="45"/>
                  </a:cubicBezTo>
                  <a:cubicBezTo>
                    <a:pt x="2" y="0"/>
                    <a:pt x="2" y="0"/>
                    <a:pt x="2" y="0"/>
                  </a:cubicBezTo>
                  <a:cubicBezTo>
                    <a:pt x="1" y="1"/>
                    <a:pt x="1" y="1"/>
                    <a:pt x="0" y="1"/>
                  </a:cubicBezTo>
                  <a:lnTo>
                    <a:pt x="124" y="4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5" name="Freeform 164"/>
            <p:cNvSpPr/>
            <p:nvPr/>
          </p:nvSpPr>
          <p:spPr bwMode="auto">
            <a:xfrm>
              <a:off x="16721138" y="5338763"/>
              <a:ext cx="304800" cy="1092200"/>
            </a:xfrm>
            <a:custGeom>
              <a:avLst/>
              <a:gdLst>
                <a:gd name="T0" fmla="*/ 113 w 114"/>
                <a:gd name="T1" fmla="*/ 0 h 409"/>
                <a:gd name="T2" fmla="*/ 0 w 114"/>
                <a:gd name="T3" fmla="*/ 409 h 409"/>
                <a:gd name="T4" fmla="*/ 1 w 114"/>
                <a:gd name="T5" fmla="*/ 408 h 409"/>
                <a:gd name="T6" fmla="*/ 114 w 114"/>
                <a:gd name="T7" fmla="*/ 1 h 409"/>
                <a:gd name="T8" fmla="*/ 114 w 114"/>
                <a:gd name="T9" fmla="*/ 1 h 409"/>
                <a:gd name="T10" fmla="*/ 113 w 114"/>
                <a:gd name="T11" fmla="*/ 0 h 409"/>
              </a:gdLst>
              <a:ahLst/>
              <a:cxnLst>
                <a:cxn ang="0">
                  <a:pos x="T0" y="T1"/>
                </a:cxn>
                <a:cxn ang="0">
                  <a:pos x="T2" y="T3"/>
                </a:cxn>
                <a:cxn ang="0">
                  <a:pos x="T4" y="T5"/>
                </a:cxn>
                <a:cxn ang="0">
                  <a:pos x="T6" y="T7"/>
                </a:cxn>
                <a:cxn ang="0">
                  <a:pos x="T8" y="T9"/>
                </a:cxn>
                <a:cxn ang="0">
                  <a:pos x="T10" y="T11"/>
                </a:cxn>
              </a:cxnLst>
              <a:rect l="0" t="0" r="r" b="b"/>
              <a:pathLst>
                <a:path w="114" h="409">
                  <a:moveTo>
                    <a:pt x="113" y="0"/>
                  </a:moveTo>
                  <a:cubicBezTo>
                    <a:pt x="0" y="409"/>
                    <a:pt x="0" y="409"/>
                    <a:pt x="0" y="409"/>
                  </a:cubicBezTo>
                  <a:cubicBezTo>
                    <a:pt x="0" y="409"/>
                    <a:pt x="1" y="408"/>
                    <a:pt x="1" y="408"/>
                  </a:cubicBezTo>
                  <a:cubicBezTo>
                    <a:pt x="114" y="1"/>
                    <a:pt x="114" y="1"/>
                    <a:pt x="114" y="1"/>
                  </a:cubicBezTo>
                  <a:cubicBezTo>
                    <a:pt x="114" y="1"/>
                    <a:pt x="114" y="1"/>
                    <a:pt x="114" y="1"/>
                  </a:cubicBezTo>
                  <a:cubicBezTo>
                    <a:pt x="113" y="1"/>
                    <a:pt x="113" y="1"/>
                    <a:pt x="113"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6" name="Freeform 165"/>
            <p:cNvSpPr/>
            <p:nvPr/>
          </p:nvSpPr>
          <p:spPr bwMode="auto">
            <a:xfrm>
              <a:off x="17427575" y="3014662"/>
              <a:ext cx="80963" cy="77788"/>
            </a:xfrm>
            <a:custGeom>
              <a:avLst/>
              <a:gdLst>
                <a:gd name="T0" fmla="*/ 28 w 30"/>
                <a:gd name="T1" fmla="*/ 20 h 29"/>
                <a:gd name="T2" fmla="*/ 20 w 30"/>
                <a:gd name="T3" fmla="*/ 3 h 29"/>
                <a:gd name="T4" fmla="*/ 3 w 30"/>
                <a:gd name="T5" fmla="*/ 11 h 29"/>
                <a:gd name="T6" fmla="*/ 11 w 30"/>
                <a:gd name="T7" fmla="*/ 28 h 29"/>
                <a:gd name="T8" fmla="*/ 15 w 30"/>
                <a:gd name="T9" fmla="*/ 29 h 29"/>
                <a:gd name="T10" fmla="*/ 16 w 30"/>
                <a:gd name="T11" fmla="*/ 29 h 29"/>
                <a:gd name="T12" fmla="*/ 28 w 30"/>
                <a:gd name="T13" fmla="*/ 20 h 29"/>
              </a:gdLst>
              <a:ahLst/>
              <a:cxnLst>
                <a:cxn ang="0">
                  <a:pos x="T0" y="T1"/>
                </a:cxn>
                <a:cxn ang="0">
                  <a:pos x="T2" y="T3"/>
                </a:cxn>
                <a:cxn ang="0">
                  <a:pos x="T4" y="T5"/>
                </a:cxn>
                <a:cxn ang="0">
                  <a:pos x="T6" y="T7"/>
                </a:cxn>
                <a:cxn ang="0">
                  <a:pos x="T8" y="T9"/>
                </a:cxn>
                <a:cxn ang="0">
                  <a:pos x="T10" y="T11"/>
                </a:cxn>
                <a:cxn ang="0">
                  <a:pos x="T12" y="T13"/>
                </a:cxn>
              </a:cxnLst>
              <a:rect l="0" t="0" r="r" b="b"/>
              <a:pathLst>
                <a:path w="30" h="29">
                  <a:moveTo>
                    <a:pt x="28" y="20"/>
                  </a:moveTo>
                  <a:cubicBezTo>
                    <a:pt x="30" y="13"/>
                    <a:pt x="27" y="5"/>
                    <a:pt x="20" y="3"/>
                  </a:cubicBezTo>
                  <a:cubicBezTo>
                    <a:pt x="13" y="0"/>
                    <a:pt x="5" y="4"/>
                    <a:pt x="3" y="11"/>
                  </a:cubicBezTo>
                  <a:cubicBezTo>
                    <a:pt x="0" y="18"/>
                    <a:pt x="4" y="25"/>
                    <a:pt x="11" y="28"/>
                  </a:cubicBezTo>
                  <a:cubicBezTo>
                    <a:pt x="12" y="28"/>
                    <a:pt x="13" y="29"/>
                    <a:pt x="15" y="29"/>
                  </a:cubicBezTo>
                  <a:cubicBezTo>
                    <a:pt x="15" y="29"/>
                    <a:pt x="16" y="29"/>
                    <a:pt x="16" y="29"/>
                  </a:cubicBezTo>
                  <a:cubicBezTo>
                    <a:pt x="21" y="28"/>
                    <a:pt x="26" y="25"/>
                    <a:pt x="28"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7" name="Freeform 166"/>
            <p:cNvSpPr/>
            <p:nvPr/>
          </p:nvSpPr>
          <p:spPr bwMode="auto">
            <a:xfrm>
              <a:off x="17802225" y="3733800"/>
              <a:ext cx="77788" cy="74613"/>
            </a:xfrm>
            <a:custGeom>
              <a:avLst/>
              <a:gdLst>
                <a:gd name="T0" fmla="*/ 19 w 29"/>
                <a:gd name="T1" fmla="*/ 0 h 28"/>
                <a:gd name="T2" fmla="*/ 15 w 29"/>
                <a:gd name="T3" fmla="*/ 0 h 28"/>
                <a:gd name="T4" fmla="*/ 13 w 29"/>
                <a:gd name="T5" fmla="*/ 0 h 28"/>
                <a:gd name="T6" fmla="*/ 2 w 29"/>
                <a:gd name="T7" fmla="*/ 8 h 28"/>
                <a:gd name="T8" fmla="*/ 5 w 29"/>
                <a:gd name="T9" fmla="*/ 23 h 28"/>
                <a:gd name="T10" fmla="*/ 6 w 29"/>
                <a:gd name="T11" fmla="*/ 23 h 28"/>
                <a:gd name="T12" fmla="*/ 10 w 29"/>
                <a:gd name="T13" fmla="*/ 25 h 28"/>
                <a:gd name="T14" fmla="*/ 27 w 29"/>
                <a:gd name="T15" fmla="*/ 17 h 28"/>
                <a:gd name="T16" fmla="*/ 19 w 29"/>
                <a:gd name="T17"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8">
                  <a:moveTo>
                    <a:pt x="19" y="0"/>
                  </a:moveTo>
                  <a:cubicBezTo>
                    <a:pt x="17" y="0"/>
                    <a:pt x="16" y="0"/>
                    <a:pt x="15" y="0"/>
                  </a:cubicBezTo>
                  <a:cubicBezTo>
                    <a:pt x="14" y="0"/>
                    <a:pt x="14" y="0"/>
                    <a:pt x="13" y="0"/>
                  </a:cubicBezTo>
                  <a:cubicBezTo>
                    <a:pt x="8" y="0"/>
                    <a:pt x="3" y="3"/>
                    <a:pt x="2" y="8"/>
                  </a:cubicBezTo>
                  <a:cubicBezTo>
                    <a:pt x="0" y="13"/>
                    <a:pt x="1" y="19"/>
                    <a:pt x="5" y="23"/>
                  </a:cubicBezTo>
                  <a:cubicBezTo>
                    <a:pt x="5" y="23"/>
                    <a:pt x="6" y="23"/>
                    <a:pt x="6" y="23"/>
                  </a:cubicBezTo>
                  <a:cubicBezTo>
                    <a:pt x="7" y="24"/>
                    <a:pt x="8" y="25"/>
                    <a:pt x="10" y="25"/>
                  </a:cubicBezTo>
                  <a:cubicBezTo>
                    <a:pt x="17" y="28"/>
                    <a:pt x="24" y="24"/>
                    <a:pt x="27" y="17"/>
                  </a:cubicBezTo>
                  <a:cubicBezTo>
                    <a:pt x="29" y="11"/>
                    <a:pt x="26" y="3"/>
                    <a:pt x="19"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8" name="Freeform 167"/>
            <p:cNvSpPr/>
            <p:nvPr/>
          </p:nvSpPr>
          <p:spPr bwMode="auto">
            <a:xfrm>
              <a:off x="16611600" y="5110163"/>
              <a:ext cx="77788" cy="77788"/>
            </a:xfrm>
            <a:custGeom>
              <a:avLst/>
              <a:gdLst>
                <a:gd name="T0" fmla="*/ 19 w 29"/>
                <a:gd name="T1" fmla="*/ 2 h 29"/>
                <a:gd name="T2" fmla="*/ 2 w 29"/>
                <a:gd name="T3" fmla="*/ 10 h 29"/>
                <a:gd name="T4" fmla="*/ 10 w 29"/>
                <a:gd name="T5" fmla="*/ 27 h 29"/>
                <a:gd name="T6" fmla="*/ 22 w 29"/>
                <a:gd name="T7" fmla="*/ 25 h 29"/>
                <a:gd name="T8" fmla="*/ 24 w 29"/>
                <a:gd name="T9" fmla="*/ 24 h 29"/>
                <a:gd name="T10" fmla="*/ 27 w 29"/>
                <a:gd name="T11" fmla="*/ 19 h 29"/>
                <a:gd name="T12" fmla="*/ 24 w 29"/>
                <a:gd name="T13" fmla="*/ 5 h 29"/>
                <a:gd name="T14" fmla="*/ 23 w 29"/>
                <a:gd name="T15" fmla="*/ 4 h 29"/>
                <a:gd name="T16" fmla="*/ 19 w 29"/>
                <a:gd name="T17" fmla="*/ 2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19" y="2"/>
                  </a:moveTo>
                  <a:cubicBezTo>
                    <a:pt x="12" y="0"/>
                    <a:pt x="5" y="3"/>
                    <a:pt x="2" y="10"/>
                  </a:cubicBezTo>
                  <a:cubicBezTo>
                    <a:pt x="0" y="17"/>
                    <a:pt x="3" y="25"/>
                    <a:pt x="10" y="27"/>
                  </a:cubicBezTo>
                  <a:cubicBezTo>
                    <a:pt x="14" y="29"/>
                    <a:pt x="19" y="28"/>
                    <a:pt x="22" y="25"/>
                  </a:cubicBezTo>
                  <a:cubicBezTo>
                    <a:pt x="23" y="25"/>
                    <a:pt x="23" y="25"/>
                    <a:pt x="24" y="24"/>
                  </a:cubicBezTo>
                  <a:cubicBezTo>
                    <a:pt x="25" y="23"/>
                    <a:pt x="27" y="21"/>
                    <a:pt x="27" y="19"/>
                  </a:cubicBezTo>
                  <a:cubicBezTo>
                    <a:pt x="29" y="14"/>
                    <a:pt x="28" y="9"/>
                    <a:pt x="24" y="5"/>
                  </a:cubicBezTo>
                  <a:cubicBezTo>
                    <a:pt x="24" y="5"/>
                    <a:pt x="24" y="5"/>
                    <a:pt x="23" y="4"/>
                  </a:cubicBezTo>
                  <a:cubicBezTo>
                    <a:pt x="22" y="3"/>
                    <a:pt x="21" y="3"/>
                    <a:pt x="19"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19" name="Freeform 168"/>
            <p:cNvSpPr/>
            <p:nvPr/>
          </p:nvSpPr>
          <p:spPr bwMode="auto">
            <a:xfrm>
              <a:off x="16998950" y="5265738"/>
              <a:ext cx="77788" cy="80963"/>
            </a:xfrm>
            <a:custGeom>
              <a:avLst/>
              <a:gdLst>
                <a:gd name="T0" fmla="*/ 9 w 29"/>
                <a:gd name="T1" fmla="*/ 27 h 30"/>
                <a:gd name="T2" fmla="*/ 10 w 29"/>
                <a:gd name="T3" fmla="*/ 28 h 30"/>
                <a:gd name="T4" fmla="*/ 10 w 29"/>
                <a:gd name="T5" fmla="*/ 28 h 30"/>
                <a:gd name="T6" fmla="*/ 27 w 29"/>
                <a:gd name="T7" fmla="*/ 20 h 30"/>
                <a:gd name="T8" fmla="*/ 19 w 29"/>
                <a:gd name="T9" fmla="*/ 3 h 30"/>
                <a:gd name="T10" fmla="*/ 2 w 29"/>
                <a:gd name="T11" fmla="*/ 11 h 30"/>
                <a:gd name="T12" fmla="*/ 2 w 29"/>
                <a:gd name="T13" fmla="*/ 11 h 30"/>
                <a:gd name="T14" fmla="*/ 1 w 29"/>
                <a:gd name="T15" fmla="*/ 12 h 30"/>
                <a:gd name="T16" fmla="*/ 9 w 29"/>
                <a:gd name="T17"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30">
                  <a:moveTo>
                    <a:pt x="9" y="27"/>
                  </a:moveTo>
                  <a:cubicBezTo>
                    <a:pt x="9" y="28"/>
                    <a:pt x="9" y="28"/>
                    <a:pt x="10" y="28"/>
                  </a:cubicBezTo>
                  <a:cubicBezTo>
                    <a:pt x="10" y="28"/>
                    <a:pt x="10" y="28"/>
                    <a:pt x="10" y="28"/>
                  </a:cubicBezTo>
                  <a:cubicBezTo>
                    <a:pt x="17" y="30"/>
                    <a:pt x="24" y="27"/>
                    <a:pt x="27" y="20"/>
                  </a:cubicBezTo>
                  <a:cubicBezTo>
                    <a:pt x="29" y="13"/>
                    <a:pt x="26" y="5"/>
                    <a:pt x="19" y="3"/>
                  </a:cubicBezTo>
                  <a:cubicBezTo>
                    <a:pt x="12" y="0"/>
                    <a:pt x="4" y="4"/>
                    <a:pt x="2" y="11"/>
                  </a:cubicBezTo>
                  <a:cubicBezTo>
                    <a:pt x="2" y="11"/>
                    <a:pt x="2" y="11"/>
                    <a:pt x="2" y="11"/>
                  </a:cubicBezTo>
                  <a:cubicBezTo>
                    <a:pt x="2" y="11"/>
                    <a:pt x="1" y="12"/>
                    <a:pt x="1" y="12"/>
                  </a:cubicBezTo>
                  <a:cubicBezTo>
                    <a:pt x="0" y="19"/>
                    <a:pt x="3" y="25"/>
                    <a:pt x="9" y="2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0" name="Freeform 169"/>
            <p:cNvSpPr/>
            <p:nvPr/>
          </p:nvSpPr>
          <p:spPr bwMode="auto">
            <a:xfrm>
              <a:off x="16694150" y="6426200"/>
              <a:ext cx="82550" cy="77788"/>
            </a:xfrm>
            <a:custGeom>
              <a:avLst/>
              <a:gdLst>
                <a:gd name="T0" fmla="*/ 10 w 31"/>
                <a:gd name="T1" fmla="*/ 2 h 29"/>
                <a:gd name="T2" fmla="*/ 3 w 31"/>
                <a:gd name="T3" fmla="*/ 9 h 29"/>
                <a:gd name="T4" fmla="*/ 11 w 31"/>
                <a:gd name="T5" fmla="*/ 27 h 29"/>
                <a:gd name="T6" fmla="*/ 28 w 31"/>
                <a:gd name="T7" fmla="*/ 19 h 29"/>
                <a:gd name="T8" fmla="*/ 20 w 31"/>
                <a:gd name="T9" fmla="*/ 1 h 29"/>
                <a:gd name="T10" fmla="*/ 11 w 31"/>
                <a:gd name="T11" fmla="*/ 1 h 29"/>
                <a:gd name="T12" fmla="*/ 10 w 31"/>
                <a:gd name="T13" fmla="*/ 2 h 29"/>
              </a:gdLst>
              <a:ahLst/>
              <a:cxnLst>
                <a:cxn ang="0">
                  <a:pos x="T0" y="T1"/>
                </a:cxn>
                <a:cxn ang="0">
                  <a:pos x="T2" y="T3"/>
                </a:cxn>
                <a:cxn ang="0">
                  <a:pos x="T4" y="T5"/>
                </a:cxn>
                <a:cxn ang="0">
                  <a:pos x="T6" y="T7"/>
                </a:cxn>
                <a:cxn ang="0">
                  <a:pos x="T8" y="T9"/>
                </a:cxn>
                <a:cxn ang="0">
                  <a:pos x="T10" y="T11"/>
                </a:cxn>
                <a:cxn ang="0">
                  <a:pos x="T12" y="T13"/>
                </a:cxn>
              </a:cxnLst>
              <a:rect l="0" t="0" r="r" b="b"/>
              <a:pathLst>
                <a:path w="31" h="29">
                  <a:moveTo>
                    <a:pt x="10" y="2"/>
                  </a:moveTo>
                  <a:cubicBezTo>
                    <a:pt x="7" y="3"/>
                    <a:pt x="4" y="6"/>
                    <a:pt x="3" y="9"/>
                  </a:cubicBezTo>
                  <a:cubicBezTo>
                    <a:pt x="0" y="16"/>
                    <a:pt x="4" y="24"/>
                    <a:pt x="11" y="27"/>
                  </a:cubicBezTo>
                  <a:cubicBezTo>
                    <a:pt x="18" y="29"/>
                    <a:pt x="25" y="25"/>
                    <a:pt x="28" y="19"/>
                  </a:cubicBezTo>
                  <a:cubicBezTo>
                    <a:pt x="31" y="12"/>
                    <a:pt x="27" y="4"/>
                    <a:pt x="20" y="1"/>
                  </a:cubicBezTo>
                  <a:cubicBezTo>
                    <a:pt x="17" y="0"/>
                    <a:pt x="14" y="0"/>
                    <a:pt x="11" y="1"/>
                  </a:cubicBezTo>
                  <a:cubicBezTo>
                    <a:pt x="11" y="1"/>
                    <a:pt x="10" y="2"/>
                    <a:pt x="10"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1" name="Freeform 170"/>
            <p:cNvSpPr/>
            <p:nvPr/>
          </p:nvSpPr>
          <p:spPr bwMode="auto">
            <a:xfrm>
              <a:off x="23093363" y="1846262"/>
              <a:ext cx="93663" cy="735013"/>
            </a:xfrm>
            <a:custGeom>
              <a:avLst/>
              <a:gdLst>
                <a:gd name="T0" fmla="*/ 1 w 35"/>
                <a:gd name="T1" fmla="*/ 0 h 275"/>
                <a:gd name="T2" fmla="*/ 0 w 35"/>
                <a:gd name="T3" fmla="*/ 0 h 275"/>
                <a:gd name="T4" fmla="*/ 33 w 35"/>
                <a:gd name="T5" fmla="*/ 275 h 275"/>
                <a:gd name="T6" fmla="*/ 35 w 35"/>
                <a:gd name="T7" fmla="*/ 275 h 275"/>
                <a:gd name="T8" fmla="*/ 1 w 35"/>
                <a:gd name="T9" fmla="*/ 0 h 275"/>
              </a:gdLst>
              <a:ahLst/>
              <a:cxnLst>
                <a:cxn ang="0">
                  <a:pos x="T0" y="T1"/>
                </a:cxn>
                <a:cxn ang="0">
                  <a:pos x="T2" y="T3"/>
                </a:cxn>
                <a:cxn ang="0">
                  <a:pos x="T4" y="T5"/>
                </a:cxn>
                <a:cxn ang="0">
                  <a:pos x="T6" y="T7"/>
                </a:cxn>
                <a:cxn ang="0">
                  <a:pos x="T8" y="T9"/>
                </a:cxn>
              </a:cxnLst>
              <a:rect l="0" t="0" r="r" b="b"/>
              <a:pathLst>
                <a:path w="35" h="275">
                  <a:moveTo>
                    <a:pt x="1" y="0"/>
                  </a:moveTo>
                  <a:cubicBezTo>
                    <a:pt x="1" y="0"/>
                    <a:pt x="0" y="0"/>
                    <a:pt x="0" y="0"/>
                  </a:cubicBezTo>
                  <a:cubicBezTo>
                    <a:pt x="33" y="275"/>
                    <a:pt x="33" y="275"/>
                    <a:pt x="33" y="275"/>
                  </a:cubicBezTo>
                  <a:cubicBezTo>
                    <a:pt x="34" y="275"/>
                    <a:pt x="34" y="275"/>
                    <a:pt x="35" y="275"/>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2" name="Freeform 171"/>
            <p:cNvSpPr/>
            <p:nvPr/>
          </p:nvSpPr>
          <p:spPr bwMode="auto">
            <a:xfrm>
              <a:off x="21564600" y="2630487"/>
              <a:ext cx="1574800" cy="777875"/>
            </a:xfrm>
            <a:custGeom>
              <a:avLst/>
              <a:gdLst>
                <a:gd name="T0" fmla="*/ 0 w 588"/>
                <a:gd name="T1" fmla="*/ 289 h 291"/>
                <a:gd name="T2" fmla="*/ 1 w 588"/>
                <a:gd name="T3" fmla="*/ 291 h 291"/>
                <a:gd name="T4" fmla="*/ 588 w 588"/>
                <a:gd name="T5" fmla="*/ 1 h 291"/>
                <a:gd name="T6" fmla="*/ 588 w 588"/>
                <a:gd name="T7" fmla="*/ 0 h 291"/>
                <a:gd name="T8" fmla="*/ 0 w 588"/>
                <a:gd name="T9" fmla="*/ 289 h 291"/>
              </a:gdLst>
              <a:ahLst/>
              <a:cxnLst>
                <a:cxn ang="0">
                  <a:pos x="T0" y="T1"/>
                </a:cxn>
                <a:cxn ang="0">
                  <a:pos x="T2" y="T3"/>
                </a:cxn>
                <a:cxn ang="0">
                  <a:pos x="T4" y="T5"/>
                </a:cxn>
                <a:cxn ang="0">
                  <a:pos x="T6" y="T7"/>
                </a:cxn>
                <a:cxn ang="0">
                  <a:pos x="T8" y="T9"/>
                </a:cxn>
              </a:cxnLst>
              <a:rect l="0" t="0" r="r" b="b"/>
              <a:pathLst>
                <a:path w="588" h="291">
                  <a:moveTo>
                    <a:pt x="0" y="289"/>
                  </a:moveTo>
                  <a:cubicBezTo>
                    <a:pt x="0" y="290"/>
                    <a:pt x="1" y="290"/>
                    <a:pt x="1" y="291"/>
                  </a:cubicBezTo>
                  <a:cubicBezTo>
                    <a:pt x="588" y="1"/>
                    <a:pt x="588" y="1"/>
                    <a:pt x="588" y="1"/>
                  </a:cubicBezTo>
                  <a:cubicBezTo>
                    <a:pt x="588" y="1"/>
                    <a:pt x="588" y="0"/>
                    <a:pt x="588" y="0"/>
                  </a:cubicBezTo>
                  <a:lnTo>
                    <a:pt x="0" y="289"/>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3" name="Freeform 172"/>
            <p:cNvSpPr/>
            <p:nvPr/>
          </p:nvSpPr>
          <p:spPr bwMode="auto">
            <a:xfrm>
              <a:off x="21540788" y="3452813"/>
              <a:ext cx="258763" cy="244475"/>
            </a:xfrm>
            <a:custGeom>
              <a:avLst/>
              <a:gdLst>
                <a:gd name="T0" fmla="*/ 97 w 97"/>
                <a:gd name="T1" fmla="*/ 91 h 91"/>
                <a:gd name="T2" fmla="*/ 97 w 97"/>
                <a:gd name="T3" fmla="*/ 89 h 91"/>
                <a:gd name="T4" fmla="*/ 2 w 97"/>
                <a:gd name="T5" fmla="*/ 0 h 91"/>
                <a:gd name="T6" fmla="*/ 0 w 97"/>
                <a:gd name="T7" fmla="*/ 1 h 91"/>
                <a:gd name="T8" fmla="*/ 97 w 97"/>
                <a:gd name="T9" fmla="*/ 91 h 91"/>
              </a:gdLst>
              <a:ahLst/>
              <a:cxnLst>
                <a:cxn ang="0">
                  <a:pos x="T0" y="T1"/>
                </a:cxn>
                <a:cxn ang="0">
                  <a:pos x="T2" y="T3"/>
                </a:cxn>
                <a:cxn ang="0">
                  <a:pos x="T4" y="T5"/>
                </a:cxn>
                <a:cxn ang="0">
                  <a:pos x="T6" y="T7"/>
                </a:cxn>
                <a:cxn ang="0">
                  <a:pos x="T8" y="T9"/>
                </a:cxn>
              </a:cxnLst>
              <a:rect l="0" t="0" r="r" b="b"/>
              <a:pathLst>
                <a:path w="97" h="91">
                  <a:moveTo>
                    <a:pt x="97" y="91"/>
                  </a:moveTo>
                  <a:cubicBezTo>
                    <a:pt x="97" y="90"/>
                    <a:pt x="97" y="90"/>
                    <a:pt x="97" y="89"/>
                  </a:cubicBezTo>
                  <a:cubicBezTo>
                    <a:pt x="2" y="0"/>
                    <a:pt x="2" y="0"/>
                    <a:pt x="2" y="0"/>
                  </a:cubicBezTo>
                  <a:cubicBezTo>
                    <a:pt x="1" y="0"/>
                    <a:pt x="1" y="0"/>
                    <a:pt x="0" y="1"/>
                  </a:cubicBezTo>
                  <a:lnTo>
                    <a:pt x="97" y="9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4" name="Freeform 173"/>
            <p:cNvSpPr/>
            <p:nvPr/>
          </p:nvSpPr>
          <p:spPr bwMode="auto">
            <a:xfrm>
              <a:off x="21093113" y="3738563"/>
              <a:ext cx="709613" cy="889000"/>
            </a:xfrm>
            <a:custGeom>
              <a:avLst/>
              <a:gdLst>
                <a:gd name="T0" fmla="*/ 264 w 265"/>
                <a:gd name="T1" fmla="*/ 0 h 332"/>
                <a:gd name="T2" fmla="*/ 0 w 265"/>
                <a:gd name="T3" fmla="*/ 332 h 332"/>
                <a:gd name="T4" fmla="*/ 2 w 265"/>
                <a:gd name="T5" fmla="*/ 332 h 332"/>
                <a:gd name="T6" fmla="*/ 265 w 265"/>
                <a:gd name="T7" fmla="*/ 1 h 332"/>
                <a:gd name="T8" fmla="*/ 265 w 265"/>
                <a:gd name="T9" fmla="*/ 1 h 332"/>
                <a:gd name="T10" fmla="*/ 264 w 265"/>
                <a:gd name="T11" fmla="*/ 0 h 332"/>
              </a:gdLst>
              <a:ahLst/>
              <a:cxnLst>
                <a:cxn ang="0">
                  <a:pos x="T0" y="T1"/>
                </a:cxn>
                <a:cxn ang="0">
                  <a:pos x="T2" y="T3"/>
                </a:cxn>
                <a:cxn ang="0">
                  <a:pos x="T4" y="T5"/>
                </a:cxn>
                <a:cxn ang="0">
                  <a:pos x="T6" y="T7"/>
                </a:cxn>
                <a:cxn ang="0">
                  <a:pos x="T8" y="T9"/>
                </a:cxn>
                <a:cxn ang="0">
                  <a:pos x="T10" y="T11"/>
                </a:cxn>
              </a:cxnLst>
              <a:rect l="0" t="0" r="r" b="b"/>
              <a:pathLst>
                <a:path w="265" h="332">
                  <a:moveTo>
                    <a:pt x="264" y="0"/>
                  </a:moveTo>
                  <a:cubicBezTo>
                    <a:pt x="0" y="332"/>
                    <a:pt x="0" y="332"/>
                    <a:pt x="0" y="332"/>
                  </a:cubicBezTo>
                  <a:cubicBezTo>
                    <a:pt x="1" y="332"/>
                    <a:pt x="2" y="332"/>
                    <a:pt x="2" y="332"/>
                  </a:cubicBezTo>
                  <a:cubicBezTo>
                    <a:pt x="265" y="1"/>
                    <a:pt x="265" y="1"/>
                    <a:pt x="265" y="1"/>
                  </a:cubicBezTo>
                  <a:cubicBezTo>
                    <a:pt x="265" y="1"/>
                    <a:pt x="265" y="1"/>
                    <a:pt x="265" y="1"/>
                  </a:cubicBezTo>
                  <a:cubicBezTo>
                    <a:pt x="265" y="1"/>
                    <a:pt x="265" y="0"/>
                    <a:pt x="26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5" name="Freeform 174"/>
            <p:cNvSpPr/>
            <p:nvPr/>
          </p:nvSpPr>
          <p:spPr bwMode="auto">
            <a:xfrm>
              <a:off x="23069550" y="1774825"/>
              <a:ext cx="77788" cy="76200"/>
            </a:xfrm>
            <a:custGeom>
              <a:avLst/>
              <a:gdLst>
                <a:gd name="T0" fmla="*/ 24 w 29"/>
                <a:gd name="T1" fmla="*/ 24 h 29"/>
                <a:gd name="T2" fmla="*/ 24 w 29"/>
                <a:gd name="T3" fmla="*/ 5 h 29"/>
                <a:gd name="T4" fmla="*/ 5 w 29"/>
                <a:gd name="T5" fmla="*/ 6 h 29"/>
                <a:gd name="T6" fmla="*/ 5 w 29"/>
                <a:gd name="T7" fmla="*/ 25 h 29"/>
                <a:gd name="T8" fmla="*/ 9 w 29"/>
                <a:gd name="T9" fmla="*/ 27 h 29"/>
                <a:gd name="T10" fmla="*/ 10 w 29"/>
                <a:gd name="T11" fmla="*/ 27 h 29"/>
                <a:gd name="T12" fmla="*/ 24 w 29"/>
                <a:gd name="T13" fmla="*/ 24 h 29"/>
              </a:gdLst>
              <a:ahLst/>
              <a:cxnLst>
                <a:cxn ang="0">
                  <a:pos x="T0" y="T1"/>
                </a:cxn>
                <a:cxn ang="0">
                  <a:pos x="T2" y="T3"/>
                </a:cxn>
                <a:cxn ang="0">
                  <a:pos x="T4" y="T5"/>
                </a:cxn>
                <a:cxn ang="0">
                  <a:pos x="T6" y="T7"/>
                </a:cxn>
                <a:cxn ang="0">
                  <a:pos x="T8" y="T9"/>
                </a:cxn>
                <a:cxn ang="0">
                  <a:pos x="T10" y="T11"/>
                </a:cxn>
                <a:cxn ang="0">
                  <a:pos x="T12" y="T13"/>
                </a:cxn>
              </a:cxnLst>
              <a:rect l="0" t="0" r="r" b="b"/>
              <a:pathLst>
                <a:path w="29" h="29">
                  <a:moveTo>
                    <a:pt x="24" y="24"/>
                  </a:moveTo>
                  <a:cubicBezTo>
                    <a:pt x="29" y="18"/>
                    <a:pt x="29" y="10"/>
                    <a:pt x="24" y="5"/>
                  </a:cubicBezTo>
                  <a:cubicBezTo>
                    <a:pt x="18" y="0"/>
                    <a:pt x="10" y="0"/>
                    <a:pt x="5" y="6"/>
                  </a:cubicBezTo>
                  <a:cubicBezTo>
                    <a:pt x="0" y="11"/>
                    <a:pt x="0" y="19"/>
                    <a:pt x="5" y="25"/>
                  </a:cubicBezTo>
                  <a:cubicBezTo>
                    <a:pt x="6" y="25"/>
                    <a:pt x="8" y="26"/>
                    <a:pt x="9" y="27"/>
                  </a:cubicBezTo>
                  <a:cubicBezTo>
                    <a:pt x="9" y="27"/>
                    <a:pt x="10" y="27"/>
                    <a:pt x="10" y="27"/>
                  </a:cubicBezTo>
                  <a:cubicBezTo>
                    <a:pt x="15" y="29"/>
                    <a:pt x="20" y="28"/>
                    <a:pt x="24" y="2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6" name="Freeform 175"/>
            <p:cNvSpPr/>
            <p:nvPr/>
          </p:nvSpPr>
          <p:spPr bwMode="auto">
            <a:xfrm>
              <a:off x="23133050" y="2576512"/>
              <a:ext cx="77788" cy="77788"/>
            </a:xfrm>
            <a:custGeom>
              <a:avLst/>
              <a:gdLst>
                <a:gd name="T0" fmla="*/ 23 w 29"/>
                <a:gd name="T1" fmla="*/ 5 h 29"/>
                <a:gd name="T2" fmla="*/ 20 w 29"/>
                <a:gd name="T3" fmla="*/ 2 h 29"/>
                <a:gd name="T4" fmla="*/ 18 w 29"/>
                <a:gd name="T5" fmla="*/ 2 h 29"/>
                <a:gd name="T6" fmla="*/ 4 w 29"/>
                <a:gd name="T7" fmla="*/ 5 h 29"/>
                <a:gd name="T8" fmla="*/ 2 w 29"/>
                <a:gd name="T9" fmla="*/ 20 h 29"/>
                <a:gd name="T10" fmla="*/ 2 w 29"/>
                <a:gd name="T11" fmla="*/ 21 h 29"/>
                <a:gd name="T12" fmla="*/ 5 w 29"/>
                <a:gd name="T13" fmla="*/ 24 h 29"/>
                <a:gd name="T14" fmla="*/ 24 w 29"/>
                <a:gd name="T15" fmla="*/ 24 h 29"/>
                <a:gd name="T16" fmla="*/ 23 w 29"/>
                <a:gd name="T17" fmla="*/ 5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23" y="5"/>
                  </a:moveTo>
                  <a:cubicBezTo>
                    <a:pt x="22" y="4"/>
                    <a:pt x="21" y="3"/>
                    <a:pt x="20" y="2"/>
                  </a:cubicBezTo>
                  <a:cubicBezTo>
                    <a:pt x="19" y="2"/>
                    <a:pt x="19" y="2"/>
                    <a:pt x="18" y="2"/>
                  </a:cubicBezTo>
                  <a:cubicBezTo>
                    <a:pt x="13" y="0"/>
                    <a:pt x="8" y="1"/>
                    <a:pt x="4" y="5"/>
                  </a:cubicBezTo>
                  <a:cubicBezTo>
                    <a:pt x="0" y="9"/>
                    <a:pt x="0" y="15"/>
                    <a:pt x="2" y="20"/>
                  </a:cubicBezTo>
                  <a:cubicBezTo>
                    <a:pt x="2" y="20"/>
                    <a:pt x="2" y="21"/>
                    <a:pt x="2" y="21"/>
                  </a:cubicBezTo>
                  <a:cubicBezTo>
                    <a:pt x="3" y="22"/>
                    <a:pt x="4" y="23"/>
                    <a:pt x="5" y="24"/>
                  </a:cubicBezTo>
                  <a:cubicBezTo>
                    <a:pt x="10" y="29"/>
                    <a:pt x="19" y="29"/>
                    <a:pt x="24" y="24"/>
                  </a:cubicBezTo>
                  <a:cubicBezTo>
                    <a:pt x="29" y="18"/>
                    <a:pt x="28" y="10"/>
                    <a:pt x="23"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7" name="Freeform 176"/>
            <p:cNvSpPr/>
            <p:nvPr/>
          </p:nvSpPr>
          <p:spPr bwMode="auto">
            <a:xfrm>
              <a:off x="21494750" y="3381375"/>
              <a:ext cx="77788" cy="74613"/>
            </a:xfrm>
            <a:custGeom>
              <a:avLst/>
              <a:gdLst>
                <a:gd name="T0" fmla="*/ 24 w 29"/>
                <a:gd name="T1" fmla="*/ 5 h 28"/>
                <a:gd name="T2" fmla="*/ 5 w 29"/>
                <a:gd name="T3" fmla="*/ 5 h 28"/>
                <a:gd name="T4" fmla="*/ 5 w 29"/>
                <a:gd name="T5" fmla="*/ 24 h 28"/>
                <a:gd name="T6" fmla="*/ 17 w 29"/>
                <a:gd name="T7" fmla="*/ 28 h 28"/>
                <a:gd name="T8" fmla="*/ 19 w 29"/>
                <a:gd name="T9" fmla="*/ 27 h 28"/>
                <a:gd name="T10" fmla="*/ 24 w 29"/>
                <a:gd name="T11" fmla="*/ 24 h 28"/>
                <a:gd name="T12" fmla="*/ 27 w 29"/>
                <a:gd name="T13" fmla="*/ 10 h 28"/>
                <a:gd name="T14" fmla="*/ 26 w 29"/>
                <a:gd name="T15" fmla="*/ 8 h 28"/>
                <a:gd name="T16" fmla="*/ 24 w 29"/>
                <a:gd name="T17" fmla="*/ 5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8">
                  <a:moveTo>
                    <a:pt x="24" y="5"/>
                  </a:moveTo>
                  <a:cubicBezTo>
                    <a:pt x="18" y="0"/>
                    <a:pt x="10" y="0"/>
                    <a:pt x="5" y="5"/>
                  </a:cubicBezTo>
                  <a:cubicBezTo>
                    <a:pt x="0" y="11"/>
                    <a:pt x="0" y="19"/>
                    <a:pt x="5" y="24"/>
                  </a:cubicBezTo>
                  <a:cubicBezTo>
                    <a:pt x="9" y="27"/>
                    <a:pt x="13" y="28"/>
                    <a:pt x="17" y="28"/>
                  </a:cubicBezTo>
                  <a:cubicBezTo>
                    <a:pt x="18" y="27"/>
                    <a:pt x="18" y="27"/>
                    <a:pt x="19" y="27"/>
                  </a:cubicBezTo>
                  <a:cubicBezTo>
                    <a:pt x="21" y="26"/>
                    <a:pt x="23" y="25"/>
                    <a:pt x="24" y="24"/>
                  </a:cubicBezTo>
                  <a:cubicBezTo>
                    <a:pt x="28" y="20"/>
                    <a:pt x="29" y="14"/>
                    <a:pt x="27" y="10"/>
                  </a:cubicBezTo>
                  <a:cubicBezTo>
                    <a:pt x="27" y="9"/>
                    <a:pt x="26" y="9"/>
                    <a:pt x="26" y="8"/>
                  </a:cubicBezTo>
                  <a:cubicBezTo>
                    <a:pt x="26" y="7"/>
                    <a:pt x="25" y="6"/>
                    <a:pt x="24" y="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8" name="Freeform 177"/>
            <p:cNvSpPr/>
            <p:nvPr/>
          </p:nvSpPr>
          <p:spPr bwMode="auto">
            <a:xfrm>
              <a:off x="21790025" y="3678238"/>
              <a:ext cx="77788" cy="77788"/>
            </a:xfrm>
            <a:custGeom>
              <a:avLst/>
              <a:gdLst>
                <a:gd name="T0" fmla="*/ 4 w 29"/>
                <a:gd name="T1" fmla="*/ 23 h 29"/>
                <a:gd name="T2" fmla="*/ 5 w 29"/>
                <a:gd name="T3" fmla="*/ 24 h 29"/>
                <a:gd name="T4" fmla="*/ 5 w 29"/>
                <a:gd name="T5" fmla="*/ 24 h 29"/>
                <a:gd name="T6" fmla="*/ 24 w 29"/>
                <a:gd name="T7" fmla="*/ 23 h 29"/>
                <a:gd name="T8" fmla="*/ 23 w 29"/>
                <a:gd name="T9" fmla="*/ 5 h 29"/>
                <a:gd name="T10" fmla="*/ 5 w 29"/>
                <a:gd name="T11" fmla="*/ 5 h 29"/>
                <a:gd name="T12" fmla="*/ 4 w 29"/>
                <a:gd name="T13" fmla="*/ 5 h 29"/>
                <a:gd name="T14" fmla="*/ 4 w 29"/>
                <a:gd name="T15" fmla="*/ 7 h 29"/>
                <a:gd name="T16" fmla="*/ 4 w 29"/>
                <a:gd name="T17" fmla="*/ 23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29">
                  <a:moveTo>
                    <a:pt x="4" y="23"/>
                  </a:moveTo>
                  <a:cubicBezTo>
                    <a:pt x="5" y="23"/>
                    <a:pt x="5" y="24"/>
                    <a:pt x="5" y="24"/>
                  </a:cubicBezTo>
                  <a:cubicBezTo>
                    <a:pt x="5" y="24"/>
                    <a:pt x="5" y="24"/>
                    <a:pt x="5" y="24"/>
                  </a:cubicBezTo>
                  <a:cubicBezTo>
                    <a:pt x="11" y="29"/>
                    <a:pt x="19" y="29"/>
                    <a:pt x="24" y="23"/>
                  </a:cubicBezTo>
                  <a:cubicBezTo>
                    <a:pt x="29" y="18"/>
                    <a:pt x="29" y="10"/>
                    <a:pt x="23" y="5"/>
                  </a:cubicBezTo>
                  <a:cubicBezTo>
                    <a:pt x="18" y="0"/>
                    <a:pt x="10" y="0"/>
                    <a:pt x="5" y="5"/>
                  </a:cubicBezTo>
                  <a:cubicBezTo>
                    <a:pt x="5" y="5"/>
                    <a:pt x="5" y="5"/>
                    <a:pt x="4" y="5"/>
                  </a:cubicBezTo>
                  <a:cubicBezTo>
                    <a:pt x="4" y="6"/>
                    <a:pt x="4" y="6"/>
                    <a:pt x="4" y="7"/>
                  </a:cubicBezTo>
                  <a:cubicBezTo>
                    <a:pt x="0" y="12"/>
                    <a:pt x="0" y="18"/>
                    <a:pt x="4" y="2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29" name="Freeform 178"/>
            <p:cNvSpPr/>
            <p:nvPr/>
          </p:nvSpPr>
          <p:spPr bwMode="auto">
            <a:xfrm>
              <a:off x="21056600" y="4627563"/>
              <a:ext cx="79375" cy="74613"/>
            </a:xfrm>
            <a:custGeom>
              <a:avLst/>
              <a:gdLst>
                <a:gd name="T0" fmla="*/ 14 w 30"/>
                <a:gd name="T1" fmla="*/ 0 h 28"/>
                <a:gd name="T2" fmla="*/ 5 w 30"/>
                <a:gd name="T3" fmla="*/ 4 h 28"/>
                <a:gd name="T4" fmla="*/ 6 w 30"/>
                <a:gd name="T5" fmla="*/ 23 h 28"/>
                <a:gd name="T6" fmla="*/ 25 w 30"/>
                <a:gd name="T7" fmla="*/ 22 h 28"/>
                <a:gd name="T8" fmla="*/ 24 w 30"/>
                <a:gd name="T9" fmla="*/ 3 h 28"/>
                <a:gd name="T10" fmla="*/ 16 w 30"/>
                <a:gd name="T11" fmla="*/ 0 h 28"/>
                <a:gd name="T12" fmla="*/ 14 w 30"/>
                <a:gd name="T13" fmla="*/ 0 h 28"/>
              </a:gdLst>
              <a:ahLst/>
              <a:cxnLst>
                <a:cxn ang="0">
                  <a:pos x="T0" y="T1"/>
                </a:cxn>
                <a:cxn ang="0">
                  <a:pos x="T2" y="T3"/>
                </a:cxn>
                <a:cxn ang="0">
                  <a:pos x="T4" y="T5"/>
                </a:cxn>
                <a:cxn ang="0">
                  <a:pos x="T6" y="T7"/>
                </a:cxn>
                <a:cxn ang="0">
                  <a:pos x="T8" y="T9"/>
                </a:cxn>
                <a:cxn ang="0">
                  <a:pos x="T10" y="T11"/>
                </a:cxn>
                <a:cxn ang="0">
                  <a:pos x="T12" y="T13"/>
                </a:cxn>
              </a:cxnLst>
              <a:rect l="0" t="0" r="r" b="b"/>
              <a:pathLst>
                <a:path w="30" h="28">
                  <a:moveTo>
                    <a:pt x="14" y="0"/>
                  </a:moveTo>
                  <a:cubicBezTo>
                    <a:pt x="11" y="0"/>
                    <a:pt x="8" y="1"/>
                    <a:pt x="5" y="4"/>
                  </a:cubicBezTo>
                  <a:cubicBezTo>
                    <a:pt x="0" y="9"/>
                    <a:pt x="0" y="18"/>
                    <a:pt x="6" y="23"/>
                  </a:cubicBezTo>
                  <a:cubicBezTo>
                    <a:pt x="11" y="28"/>
                    <a:pt x="20" y="27"/>
                    <a:pt x="25" y="22"/>
                  </a:cubicBezTo>
                  <a:cubicBezTo>
                    <a:pt x="30" y="17"/>
                    <a:pt x="29" y="8"/>
                    <a:pt x="24" y="3"/>
                  </a:cubicBezTo>
                  <a:cubicBezTo>
                    <a:pt x="22" y="1"/>
                    <a:pt x="19" y="0"/>
                    <a:pt x="16" y="0"/>
                  </a:cubicBezTo>
                  <a:cubicBezTo>
                    <a:pt x="16" y="0"/>
                    <a:pt x="15" y="0"/>
                    <a:pt x="14"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0" name="Freeform 179"/>
            <p:cNvSpPr/>
            <p:nvPr/>
          </p:nvSpPr>
          <p:spPr bwMode="auto">
            <a:xfrm>
              <a:off x="20597813" y="5008563"/>
              <a:ext cx="1312863" cy="100013"/>
            </a:xfrm>
            <a:custGeom>
              <a:avLst/>
              <a:gdLst>
                <a:gd name="T0" fmla="*/ 490 w 490"/>
                <a:gd name="T1" fmla="*/ 1 h 37"/>
                <a:gd name="T2" fmla="*/ 490 w 490"/>
                <a:gd name="T3" fmla="*/ 0 h 37"/>
                <a:gd name="T4" fmla="*/ 0 w 490"/>
                <a:gd name="T5" fmla="*/ 36 h 37"/>
                <a:gd name="T6" fmla="*/ 0 w 490"/>
                <a:gd name="T7" fmla="*/ 37 h 37"/>
                <a:gd name="T8" fmla="*/ 490 w 490"/>
                <a:gd name="T9" fmla="*/ 1 h 37"/>
              </a:gdLst>
              <a:ahLst/>
              <a:cxnLst>
                <a:cxn ang="0">
                  <a:pos x="T0" y="T1"/>
                </a:cxn>
                <a:cxn ang="0">
                  <a:pos x="T2" y="T3"/>
                </a:cxn>
                <a:cxn ang="0">
                  <a:pos x="T4" y="T5"/>
                </a:cxn>
                <a:cxn ang="0">
                  <a:pos x="T6" y="T7"/>
                </a:cxn>
                <a:cxn ang="0">
                  <a:pos x="T8" y="T9"/>
                </a:cxn>
              </a:cxnLst>
              <a:rect l="0" t="0" r="r" b="b"/>
              <a:pathLst>
                <a:path w="490" h="37">
                  <a:moveTo>
                    <a:pt x="490" y="1"/>
                  </a:moveTo>
                  <a:cubicBezTo>
                    <a:pt x="490" y="1"/>
                    <a:pt x="490" y="1"/>
                    <a:pt x="490" y="0"/>
                  </a:cubicBezTo>
                  <a:cubicBezTo>
                    <a:pt x="0" y="36"/>
                    <a:pt x="0" y="36"/>
                    <a:pt x="0" y="36"/>
                  </a:cubicBezTo>
                  <a:cubicBezTo>
                    <a:pt x="0" y="36"/>
                    <a:pt x="0" y="36"/>
                    <a:pt x="0" y="37"/>
                  </a:cubicBezTo>
                  <a:lnTo>
                    <a:pt x="490" y="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1" name="Freeform 180"/>
            <p:cNvSpPr/>
            <p:nvPr/>
          </p:nvSpPr>
          <p:spPr bwMode="auto">
            <a:xfrm>
              <a:off x="21170900" y="5041900"/>
              <a:ext cx="760413" cy="1050925"/>
            </a:xfrm>
            <a:custGeom>
              <a:avLst/>
              <a:gdLst>
                <a:gd name="T0" fmla="*/ 0 w 284"/>
                <a:gd name="T1" fmla="*/ 392 h 393"/>
                <a:gd name="T2" fmla="*/ 1 w 284"/>
                <a:gd name="T3" fmla="*/ 392 h 393"/>
                <a:gd name="T4" fmla="*/ 1 w 284"/>
                <a:gd name="T5" fmla="*/ 393 h 393"/>
                <a:gd name="T6" fmla="*/ 284 w 284"/>
                <a:gd name="T7" fmla="*/ 1 h 393"/>
                <a:gd name="T8" fmla="*/ 283 w 284"/>
                <a:gd name="T9" fmla="*/ 0 h 393"/>
                <a:gd name="T10" fmla="*/ 0 w 284"/>
                <a:gd name="T11" fmla="*/ 392 h 393"/>
              </a:gdLst>
              <a:ahLst/>
              <a:cxnLst>
                <a:cxn ang="0">
                  <a:pos x="T0" y="T1"/>
                </a:cxn>
                <a:cxn ang="0">
                  <a:pos x="T2" y="T3"/>
                </a:cxn>
                <a:cxn ang="0">
                  <a:pos x="T4" y="T5"/>
                </a:cxn>
                <a:cxn ang="0">
                  <a:pos x="T6" y="T7"/>
                </a:cxn>
                <a:cxn ang="0">
                  <a:pos x="T8" y="T9"/>
                </a:cxn>
                <a:cxn ang="0">
                  <a:pos x="T10" y="T11"/>
                </a:cxn>
              </a:cxnLst>
              <a:rect l="0" t="0" r="r" b="b"/>
              <a:pathLst>
                <a:path w="284" h="393">
                  <a:moveTo>
                    <a:pt x="0" y="392"/>
                  </a:moveTo>
                  <a:cubicBezTo>
                    <a:pt x="1" y="392"/>
                    <a:pt x="1" y="392"/>
                    <a:pt x="1" y="392"/>
                  </a:cubicBezTo>
                  <a:cubicBezTo>
                    <a:pt x="1" y="392"/>
                    <a:pt x="1" y="392"/>
                    <a:pt x="1" y="393"/>
                  </a:cubicBezTo>
                  <a:cubicBezTo>
                    <a:pt x="284" y="1"/>
                    <a:pt x="284" y="1"/>
                    <a:pt x="284" y="1"/>
                  </a:cubicBezTo>
                  <a:cubicBezTo>
                    <a:pt x="283" y="1"/>
                    <a:pt x="283" y="0"/>
                    <a:pt x="283" y="0"/>
                  </a:cubicBezTo>
                  <a:lnTo>
                    <a:pt x="0" y="392"/>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2" name="Freeform 181"/>
            <p:cNvSpPr/>
            <p:nvPr/>
          </p:nvSpPr>
          <p:spPr bwMode="auto">
            <a:xfrm>
              <a:off x="20577175" y="5140325"/>
              <a:ext cx="561975" cy="949325"/>
            </a:xfrm>
            <a:custGeom>
              <a:avLst/>
              <a:gdLst>
                <a:gd name="T0" fmla="*/ 1 w 210"/>
                <a:gd name="T1" fmla="*/ 0 h 355"/>
                <a:gd name="T2" fmla="*/ 0 w 210"/>
                <a:gd name="T3" fmla="*/ 1 h 355"/>
                <a:gd name="T4" fmla="*/ 209 w 210"/>
                <a:gd name="T5" fmla="*/ 355 h 355"/>
                <a:gd name="T6" fmla="*/ 210 w 210"/>
                <a:gd name="T7" fmla="*/ 354 h 355"/>
                <a:gd name="T8" fmla="*/ 1 w 210"/>
                <a:gd name="T9" fmla="*/ 0 h 355"/>
              </a:gdLst>
              <a:ahLst/>
              <a:cxnLst>
                <a:cxn ang="0">
                  <a:pos x="T0" y="T1"/>
                </a:cxn>
                <a:cxn ang="0">
                  <a:pos x="T2" y="T3"/>
                </a:cxn>
                <a:cxn ang="0">
                  <a:pos x="T4" y="T5"/>
                </a:cxn>
                <a:cxn ang="0">
                  <a:pos x="T6" y="T7"/>
                </a:cxn>
                <a:cxn ang="0">
                  <a:pos x="T8" y="T9"/>
                </a:cxn>
              </a:cxnLst>
              <a:rect l="0" t="0" r="r" b="b"/>
              <a:pathLst>
                <a:path w="210" h="355">
                  <a:moveTo>
                    <a:pt x="1" y="0"/>
                  </a:moveTo>
                  <a:cubicBezTo>
                    <a:pt x="1" y="0"/>
                    <a:pt x="1" y="1"/>
                    <a:pt x="0" y="1"/>
                  </a:cubicBezTo>
                  <a:cubicBezTo>
                    <a:pt x="209" y="355"/>
                    <a:pt x="209" y="355"/>
                    <a:pt x="209" y="355"/>
                  </a:cubicBezTo>
                  <a:cubicBezTo>
                    <a:pt x="209" y="355"/>
                    <a:pt x="210" y="354"/>
                    <a:pt x="210" y="354"/>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3" name="Freeform 182"/>
            <p:cNvSpPr/>
            <p:nvPr/>
          </p:nvSpPr>
          <p:spPr bwMode="auto">
            <a:xfrm>
              <a:off x="20523200" y="3670300"/>
              <a:ext cx="38100" cy="1411288"/>
            </a:xfrm>
            <a:custGeom>
              <a:avLst/>
              <a:gdLst>
                <a:gd name="T0" fmla="*/ 1 w 14"/>
                <a:gd name="T1" fmla="*/ 0 h 528"/>
                <a:gd name="T2" fmla="*/ 0 w 14"/>
                <a:gd name="T3" fmla="*/ 1 h 528"/>
                <a:gd name="T4" fmla="*/ 13 w 14"/>
                <a:gd name="T5" fmla="*/ 528 h 528"/>
                <a:gd name="T6" fmla="*/ 14 w 14"/>
                <a:gd name="T7" fmla="*/ 528 h 528"/>
                <a:gd name="T8" fmla="*/ 1 w 14"/>
                <a:gd name="T9" fmla="*/ 0 h 528"/>
              </a:gdLst>
              <a:ahLst/>
              <a:cxnLst>
                <a:cxn ang="0">
                  <a:pos x="T0" y="T1"/>
                </a:cxn>
                <a:cxn ang="0">
                  <a:pos x="T2" y="T3"/>
                </a:cxn>
                <a:cxn ang="0">
                  <a:pos x="T4" y="T5"/>
                </a:cxn>
                <a:cxn ang="0">
                  <a:pos x="T6" y="T7"/>
                </a:cxn>
                <a:cxn ang="0">
                  <a:pos x="T8" y="T9"/>
                </a:cxn>
              </a:cxnLst>
              <a:rect l="0" t="0" r="r" b="b"/>
              <a:pathLst>
                <a:path w="14" h="528">
                  <a:moveTo>
                    <a:pt x="1" y="0"/>
                  </a:moveTo>
                  <a:cubicBezTo>
                    <a:pt x="1" y="1"/>
                    <a:pt x="1" y="1"/>
                    <a:pt x="0" y="1"/>
                  </a:cubicBezTo>
                  <a:cubicBezTo>
                    <a:pt x="13" y="528"/>
                    <a:pt x="13" y="528"/>
                    <a:pt x="13" y="528"/>
                  </a:cubicBezTo>
                  <a:cubicBezTo>
                    <a:pt x="13" y="528"/>
                    <a:pt x="14" y="528"/>
                    <a:pt x="14" y="528"/>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4" name="Freeform 183"/>
            <p:cNvSpPr/>
            <p:nvPr/>
          </p:nvSpPr>
          <p:spPr bwMode="auto">
            <a:xfrm>
              <a:off x="20086638" y="3675063"/>
              <a:ext cx="422275" cy="1003300"/>
            </a:xfrm>
            <a:custGeom>
              <a:avLst/>
              <a:gdLst>
                <a:gd name="T0" fmla="*/ 0 w 158"/>
                <a:gd name="T1" fmla="*/ 375 h 375"/>
                <a:gd name="T2" fmla="*/ 1 w 158"/>
                <a:gd name="T3" fmla="*/ 375 h 375"/>
                <a:gd name="T4" fmla="*/ 158 w 158"/>
                <a:gd name="T5" fmla="*/ 0 h 375"/>
                <a:gd name="T6" fmla="*/ 156 w 158"/>
                <a:gd name="T7" fmla="*/ 0 h 375"/>
                <a:gd name="T8" fmla="*/ 0 w 158"/>
                <a:gd name="T9" fmla="*/ 375 h 375"/>
              </a:gdLst>
              <a:ahLst/>
              <a:cxnLst>
                <a:cxn ang="0">
                  <a:pos x="T0" y="T1"/>
                </a:cxn>
                <a:cxn ang="0">
                  <a:pos x="T2" y="T3"/>
                </a:cxn>
                <a:cxn ang="0">
                  <a:pos x="T4" y="T5"/>
                </a:cxn>
                <a:cxn ang="0">
                  <a:pos x="T6" y="T7"/>
                </a:cxn>
                <a:cxn ang="0">
                  <a:pos x="T8" y="T9"/>
                </a:cxn>
              </a:cxnLst>
              <a:rect l="0" t="0" r="r" b="b"/>
              <a:pathLst>
                <a:path w="158" h="375">
                  <a:moveTo>
                    <a:pt x="0" y="375"/>
                  </a:moveTo>
                  <a:cubicBezTo>
                    <a:pt x="1" y="375"/>
                    <a:pt x="1" y="375"/>
                    <a:pt x="1" y="375"/>
                  </a:cubicBezTo>
                  <a:cubicBezTo>
                    <a:pt x="158" y="0"/>
                    <a:pt x="158" y="0"/>
                    <a:pt x="158" y="0"/>
                  </a:cubicBezTo>
                  <a:cubicBezTo>
                    <a:pt x="157" y="0"/>
                    <a:pt x="157" y="0"/>
                    <a:pt x="156" y="0"/>
                  </a:cubicBezTo>
                  <a:lnTo>
                    <a:pt x="0" y="37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5" name="Freeform 184"/>
            <p:cNvSpPr/>
            <p:nvPr/>
          </p:nvSpPr>
          <p:spPr bwMode="auto">
            <a:xfrm>
              <a:off x="19178588" y="4373563"/>
              <a:ext cx="873125" cy="320675"/>
            </a:xfrm>
            <a:custGeom>
              <a:avLst/>
              <a:gdLst>
                <a:gd name="T0" fmla="*/ 1 w 326"/>
                <a:gd name="T1" fmla="*/ 0 h 120"/>
                <a:gd name="T2" fmla="*/ 0 w 326"/>
                <a:gd name="T3" fmla="*/ 1 h 120"/>
                <a:gd name="T4" fmla="*/ 326 w 326"/>
                <a:gd name="T5" fmla="*/ 120 h 120"/>
                <a:gd name="T6" fmla="*/ 326 w 326"/>
                <a:gd name="T7" fmla="*/ 118 h 120"/>
                <a:gd name="T8" fmla="*/ 1 w 326"/>
                <a:gd name="T9" fmla="*/ 0 h 120"/>
              </a:gdLst>
              <a:ahLst/>
              <a:cxnLst>
                <a:cxn ang="0">
                  <a:pos x="T0" y="T1"/>
                </a:cxn>
                <a:cxn ang="0">
                  <a:pos x="T2" y="T3"/>
                </a:cxn>
                <a:cxn ang="0">
                  <a:pos x="T4" y="T5"/>
                </a:cxn>
                <a:cxn ang="0">
                  <a:pos x="T6" y="T7"/>
                </a:cxn>
                <a:cxn ang="0">
                  <a:pos x="T8" y="T9"/>
                </a:cxn>
              </a:cxnLst>
              <a:rect l="0" t="0" r="r" b="b"/>
              <a:pathLst>
                <a:path w="326" h="120">
                  <a:moveTo>
                    <a:pt x="1" y="0"/>
                  </a:moveTo>
                  <a:cubicBezTo>
                    <a:pt x="1" y="0"/>
                    <a:pt x="1" y="1"/>
                    <a:pt x="0" y="1"/>
                  </a:cubicBezTo>
                  <a:cubicBezTo>
                    <a:pt x="326" y="120"/>
                    <a:pt x="326" y="120"/>
                    <a:pt x="326" y="120"/>
                  </a:cubicBezTo>
                  <a:cubicBezTo>
                    <a:pt x="326" y="119"/>
                    <a:pt x="326" y="119"/>
                    <a:pt x="326" y="118"/>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6" name="Freeform 185"/>
            <p:cNvSpPr/>
            <p:nvPr/>
          </p:nvSpPr>
          <p:spPr bwMode="auto">
            <a:xfrm>
              <a:off x="21971000" y="5022850"/>
              <a:ext cx="881063" cy="774700"/>
            </a:xfrm>
            <a:custGeom>
              <a:avLst/>
              <a:gdLst>
                <a:gd name="T0" fmla="*/ 1 w 329"/>
                <a:gd name="T1" fmla="*/ 0 h 290"/>
                <a:gd name="T2" fmla="*/ 0 w 329"/>
                <a:gd name="T3" fmla="*/ 1 h 290"/>
                <a:gd name="T4" fmla="*/ 328 w 329"/>
                <a:gd name="T5" fmla="*/ 290 h 290"/>
                <a:gd name="T6" fmla="*/ 329 w 329"/>
                <a:gd name="T7" fmla="*/ 290 h 290"/>
                <a:gd name="T8" fmla="*/ 1 w 329"/>
                <a:gd name="T9" fmla="*/ 0 h 290"/>
              </a:gdLst>
              <a:ahLst/>
              <a:cxnLst>
                <a:cxn ang="0">
                  <a:pos x="T0" y="T1"/>
                </a:cxn>
                <a:cxn ang="0">
                  <a:pos x="T2" y="T3"/>
                </a:cxn>
                <a:cxn ang="0">
                  <a:pos x="T4" y="T5"/>
                </a:cxn>
                <a:cxn ang="0">
                  <a:pos x="T6" y="T7"/>
                </a:cxn>
                <a:cxn ang="0">
                  <a:pos x="T8" y="T9"/>
                </a:cxn>
              </a:cxnLst>
              <a:rect l="0" t="0" r="r" b="b"/>
              <a:pathLst>
                <a:path w="329" h="290">
                  <a:moveTo>
                    <a:pt x="1" y="0"/>
                  </a:moveTo>
                  <a:cubicBezTo>
                    <a:pt x="1" y="1"/>
                    <a:pt x="0" y="1"/>
                    <a:pt x="0" y="1"/>
                  </a:cubicBezTo>
                  <a:cubicBezTo>
                    <a:pt x="328" y="290"/>
                    <a:pt x="328" y="290"/>
                    <a:pt x="328" y="290"/>
                  </a:cubicBezTo>
                  <a:cubicBezTo>
                    <a:pt x="328" y="290"/>
                    <a:pt x="329" y="290"/>
                    <a:pt x="329" y="290"/>
                  </a:cubicBezTo>
                  <a:lnTo>
                    <a:pt x="1" y="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7" name="Freeform 186"/>
            <p:cNvSpPr/>
            <p:nvPr/>
          </p:nvSpPr>
          <p:spPr bwMode="auto">
            <a:xfrm>
              <a:off x="22882225" y="5348288"/>
              <a:ext cx="355600" cy="449263"/>
            </a:xfrm>
            <a:custGeom>
              <a:avLst/>
              <a:gdLst>
                <a:gd name="T0" fmla="*/ 132 w 133"/>
                <a:gd name="T1" fmla="*/ 0 h 168"/>
                <a:gd name="T2" fmla="*/ 0 w 133"/>
                <a:gd name="T3" fmla="*/ 167 h 168"/>
                <a:gd name="T4" fmla="*/ 1 w 133"/>
                <a:gd name="T5" fmla="*/ 168 h 168"/>
                <a:gd name="T6" fmla="*/ 133 w 133"/>
                <a:gd name="T7" fmla="*/ 2 h 168"/>
                <a:gd name="T8" fmla="*/ 132 w 133"/>
                <a:gd name="T9" fmla="*/ 0 h 168"/>
              </a:gdLst>
              <a:ahLst/>
              <a:cxnLst>
                <a:cxn ang="0">
                  <a:pos x="T0" y="T1"/>
                </a:cxn>
                <a:cxn ang="0">
                  <a:pos x="T2" y="T3"/>
                </a:cxn>
                <a:cxn ang="0">
                  <a:pos x="T4" y="T5"/>
                </a:cxn>
                <a:cxn ang="0">
                  <a:pos x="T6" y="T7"/>
                </a:cxn>
                <a:cxn ang="0">
                  <a:pos x="T8" y="T9"/>
                </a:cxn>
              </a:cxnLst>
              <a:rect l="0" t="0" r="r" b="b"/>
              <a:pathLst>
                <a:path w="133" h="168">
                  <a:moveTo>
                    <a:pt x="132" y="0"/>
                  </a:moveTo>
                  <a:cubicBezTo>
                    <a:pt x="0" y="167"/>
                    <a:pt x="0" y="167"/>
                    <a:pt x="0" y="167"/>
                  </a:cubicBezTo>
                  <a:cubicBezTo>
                    <a:pt x="1" y="167"/>
                    <a:pt x="1" y="167"/>
                    <a:pt x="1" y="168"/>
                  </a:cubicBezTo>
                  <a:cubicBezTo>
                    <a:pt x="133" y="2"/>
                    <a:pt x="133" y="2"/>
                    <a:pt x="133" y="2"/>
                  </a:cubicBezTo>
                  <a:cubicBezTo>
                    <a:pt x="133" y="1"/>
                    <a:pt x="133" y="1"/>
                    <a:pt x="132"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8" name="Freeform 187"/>
            <p:cNvSpPr/>
            <p:nvPr/>
          </p:nvSpPr>
          <p:spPr bwMode="auto">
            <a:xfrm>
              <a:off x="20859750" y="6137275"/>
              <a:ext cx="273050" cy="315913"/>
            </a:xfrm>
            <a:custGeom>
              <a:avLst/>
              <a:gdLst>
                <a:gd name="T0" fmla="*/ 101 w 102"/>
                <a:gd name="T1" fmla="*/ 0 h 118"/>
                <a:gd name="T2" fmla="*/ 0 w 102"/>
                <a:gd name="T3" fmla="*/ 117 h 118"/>
                <a:gd name="T4" fmla="*/ 1 w 102"/>
                <a:gd name="T5" fmla="*/ 118 h 118"/>
                <a:gd name="T6" fmla="*/ 102 w 102"/>
                <a:gd name="T7" fmla="*/ 1 h 118"/>
                <a:gd name="T8" fmla="*/ 102 w 102"/>
                <a:gd name="T9" fmla="*/ 1 h 118"/>
                <a:gd name="T10" fmla="*/ 101 w 102"/>
                <a:gd name="T11" fmla="*/ 0 h 118"/>
              </a:gdLst>
              <a:ahLst/>
              <a:cxnLst>
                <a:cxn ang="0">
                  <a:pos x="T0" y="T1"/>
                </a:cxn>
                <a:cxn ang="0">
                  <a:pos x="T2" y="T3"/>
                </a:cxn>
                <a:cxn ang="0">
                  <a:pos x="T4" y="T5"/>
                </a:cxn>
                <a:cxn ang="0">
                  <a:pos x="T6" y="T7"/>
                </a:cxn>
                <a:cxn ang="0">
                  <a:pos x="T8" y="T9"/>
                </a:cxn>
                <a:cxn ang="0">
                  <a:pos x="T10" y="T11"/>
                </a:cxn>
              </a:cxnLst>
              <a:rect l="0" t="0" r="r" b="b"/>
              <a:pathLst>
                <a:path w="102" h="118">
                  <a:moveTo>
                    <a:pt x="101" y="0"/>
                  </a:moveTo>
                  <a:cubicBezTo>
                    <a:pt x="0" y="117"/>
                    <a:pt x="0" y="117"/>
                    <a:pt x="0" y="117"/>
                  </a:cubicBezTo>
                  <a:cubicBezTo>
                    <a:pt x="1" y="117"/>
                    <a:pt x="1" y="118"/>
                    <a:pt x="1" y="118"/>
                  </a:cubicBezTo>
                  <a:cubicBezTo>
                    <a:pt x="102" y="1"/>
                    <a:pt x="102" y="1"/>
                    <a:pt x="102" y="1"/>
                  </a:cubicBezTo>
                  <a:cubicBezTo>
                    <a:pt x="102" y="1"/>
                    <a:pt x="102" y="1"/>
                    <a:pt x="102" y="1"/>
                  </a:cubicBezTo>
                  <a:cubicBezTo>
                    <a:pt x="102" y="1"/>
                    <a:pt x="102" y="1"/>
                    <a:pt x="101"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39" name="Freeform 188"/>
            <p:cNvSpPr/>
            <p:nvPr/>
          </p:nvSpPr>
          <p:spPr bwMode="auto">
            <a:xfrm>
              <a:off x="19111913" y="4330700"/>
              <a:ext cx="73025" cy="71438"/>
            </a:xfrm>
            <a:custGeom>
              <a:avLst/>
              <a:gdLst>
                <a:gd name="T0" fmla="*/ 22 w 27"/>
                <a:gd name="T1" fmla="*/ 4 h 27"/>
                <a:gd name="T2" fmla="*/ 5 w 27"/>
                <a:gd name="T3" fmla="*/ 6 h 27"/>
                <a:gd name="T4" fmla="*/ 7 w 27"/>
                <a:gd name="T5" fmla="*/ 23 h 27"/>
                <a:gd name="T6" fmla="*/ 23 w 27"/>
                <a:gd name="T7" fmla="*/ 21 h 27"/>
                <a:gd name="T8" fmla="*/ 25 w 27"/>
                <a:gd name="T9" fmla="*/ 17 h 27"/>
                <a:gd name="T10" fmla="*/ 26 w 27"/>
                <a:gd name="T11" fmla="*/ 16 h 27"/>
                <a:gd name="T12" fmla="*/ 22 w 27"/>
                <a:gd name="T13" fmla="*/ 4 h 27"/>
              </a:gdLst>
              <a:ahLst/>
              <a:cxnLst>
                <a:cxn ang="0">
                  <a:pos x="T0" y="T1"/>
                </a:cxn>
                <a:cxn ang="0">
                  <a:pos x="T2" y="T3"/>
                </a:cxn>
                <a:cxn ang="0">
                  <a:pos x="T4" y="T5"/>
                </a:cxn>
                <a:cxn ang="0">
                  <a:pos x="T6" y="T7"/>
                </a:cxn>
                <a:cxn ang="0">
                  <a:pos x="T8" y="T9"/>
                </a:cxn>
                <a:cxn ang="0">
                  <a:pos x="T10" y="T11"/>
                </a:cxn>
                <a:cxn ang="0">
                  <a:pos x="T12" y="T13"/>
                </a:cxn>
              </a:cxnLst>
              <a:rect l="0" t="0" r="r" b="b"/>
              <a:pathLst>
                <a:path w="27" h="27">
                  <a:moveTo>
                    <a:pt x="22" y="4"/>
                  </a:moveTo>
                  <a:cubicBezTo>
                    <a:pt x="16" y="0"/>
                    <a:pt x="9" y="1"/>
                    <a:pt x="5" y="6"/>
                  </a:cubicBezTo>
                  <a:cubicBezTo>
                    <a:pt x="0" y="11"/>
                    <a:pt x="1" y="19"/>
                    <a:pt x="7" y="23"/>
                  </a:cubicBezTo>
                  <a:cubicBezTo>
                    <a:pt x="12" y="27"/>
                    <a:pt x="19" y="26"/>
                    <a:pt x="23" y="21"/>
                  </a:cubicBezTo>
                  <a:cubicBezTo>
                    <a:pt x="24" y="20"/>
                    <a:pt x="25" y="18"/>
                    <a:pt x="25" y="17"/>
                  </a:cubicBezTo>
                  <a:cubicBezTo>
                    <a:pt x="26" y="17"/>
                    <a:pt x="26" y="16"/>
                    <a:pt x="26" y="16"/>
                  </a:cubicBezTo>
                  <a:cubicBezTo>
                    <a:pt x="27" y="12"/>
                    <a:pt x="25" y="7"/>
                    <a:pt x="22"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0" name="Freeform 189"/>
            <p:cNvSpPr/>
            <p:nvPr/>
          </p:nvSpPr>
          <p:spPr bwMode="auto">
            <a:xfrm>
              <a:off x="20043775" y="4672013"/>
              <a:ext cx="73025" cy="73025"/>
            </a:xfrm>
            <a:custGeom>
              <a:avLst/>
              <a:gdLst>
                <a:gd name="T0" fmla="*/ 4 w 27"/>
                <a:gd name="T1" fmla="*/ 6 h 27"/>
                <a:gd name="T2" fmla="*/ 3 w 27"/>
                <a:gd name="T3" fmla="*/ 6 h 27"/>
                <a:gd name="T4" fmla="*/ 3 w 27"/>
                <a:gd name="T5" fmla="*/ 8 h 27"/>
                <a:gd name="T6" fmla="*/ 6 w 27"/>
                <a:gd name="T7" fmla="*/ 23 h 27"/>
                <a:gd name="T8" fmla="*/ 23 w 27"/>
                <a:gd name="T9" fmla="*/ 21 h 27"/>
                <a:gd name="T10" fmla="*/ 21 w 27"/>
                <a:gd name="T11" fmla="*/ 4 h 27"/>
                <a:gd name="T12" fmla="*/ 17 w 27"/>
                <a:gd name="T13" fmla="*/ 2 h 27"/>
                <a:gd name="T14" fmla="*/ 16 w 27"/>
                <a:gd name="T15" fmla="*/ 2 h 27"/>
                <a:gd name="T16" fmla="*/ 4 w 27"/>
                <a:gd name="T17" fmla="*/ 6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7">
                  <a:moveTo>
                    <a:pt x="4" y="6"/>
                  </a:moveTo>
                  <a:cubicBezTo>
                    <a:pt x="3" y="6"/>
                    <a:pt x="3" y="6"/>
                    <a:pt x="3" y="6"/>
                  </a:cubicBezTo>
                  <a:cubicBezTo>
                    <a:pt x="3" y="7"/>
                    <a:pt x="3" y="7"/>
                    <a:pt x="3" y="8"/>
                  </a:cubicBezTo>
                  <a:cubicBezTo>
                    <a:pt x="0" y="13"/>
                    <a:pt x="1" y="19"/>
                    <a:pt x="6" y="23"/>
                  </a:cubicBezTo>
                  <a:cubicBezTo>
                    <a:pt x="11" y="27"/>
                    <a:pt x="18" y="26"/>
                    <a:pt x="23" y="21"/>
                  </a:cubicBezTo>
                  <a:cubicBezTo>
                    <a:pt x="27" y="16"/>
                    <a:pt x="26" y="8"/>
                    <a:pt x="21" y="4"/>
                  </a:cubicBezTo>
                  <a:cubicBezTo>
                    <a:pt x="20" y="3"/>
                    <a:pt x="19" y="2"/>
                    <a:pt x="17" y="2"/>
                  </a:cubicBezTo>
                  <a:cubicBezTo>
                    <a:pt x="17" y="2"/>
                    <a:pt x="17" y="2"/>
                    <a:pt x="16" y="2"/>
                  </a:cubicBezTo>
                  <a:cubicBezTo>
                    <a:pt x="12" y="0"/>
                    <a:pt x="7" y="2"/>
                    <a:pt x="4" y="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1" name="Freeform 190"/>
            <p:cNvSpPr/>
            <p:nvPr/>
          </p:nvSpPr>
          <p:spPr bwMode="auto">
            <a:xfrm>
              <a:off x="20475575" y="3608388"/>
              <a:ext cx="71438" cy="66675"/>
            </a:xfrm>
            <a:custGeom>
              <a:avLst/>
              <a:gdLst>
                <a:gd name="T0" fmla="*/ 23 w 27"/>
                <a:gd name="T1" fmla="*/ 21 h 25"/>
                <a:gd name="T2" fmla="*/ 21 w 27"/>
                <a:gd name="T3" fmla="*/ 4 h 25"/>
                <a:gd name="T4" fmla="*/ 4 w 27"/>
                <a:gd name="T5" fmla="*/ 6 h 25"/>
                <a:gd name="T6" fmla="*/ 6 w 27"/>
                <a:gd name="T7" fmla="*/ 22 h 25"/>
                <a:gd name="T8" fmla="*/ 11 w 27"/>
                <a:gd name="T9" fmla="*/ 25 h 25"/>
                <a:gd name="T10" fmla="*/ 13 w 27"/>
                <a:gd name="T11" fmla="*/ 25 h 25"/>
                <a:gd name="T12" fmla="*/ 18 w 27"/>
                <a:gd name="T13" fmla="*/ 24 h 25"/>
                <a:gd name="T14" fmla="*/ 19 w 27"/>
                <a:gd name="T15" fmla="*/ 23 h 25"/>
                <a:gd name="T16" fmla="*/ 23 w 27"/>
                <a:gd name="T17" fmla="*/ 21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5">
                  <a:moveTo>
                    <a:pt x="23" y="21"/>
                  </a:moveTo>
                  <a:cubicBezTo>
                    <a:pt x="27" y="15"/>
                    <a:pt x="26" y="8"/>
                    <a:pt x="21" y="4"/>
                  </a:cubicBezTo>
                  <a:cubicBezTo>
                    <a:pt x="15" y="0"/>
                    <a:pt x="8" y="0"/>
                    <a:pt x="4" y="6"/>
                  </a:cubicBezTo>
                  <a:cubicBezTo>
                    <a:pt x="0" y="11"/>
                    <a:pt x="1" y="18"/>
                    <a:pt x="6" y="22"/>
                  </a:cubicBezTo>
                  <a:cubicBezTo>
                    <a:pt x="7" y="24"/>
                    <a:pt x="9" y="25"/>
                    <a:pt x="11" y="25"/>
                  </a:cubicBezTo>
                  <a:cubicBezTo>
                    <a:pt x="12" y="25"/>
                    <a:pt x="12" y="25"/>
                    <a:pt x="13" y="25"/>
                  </a:cubicBezTo>
                  <a:cubicBezTo>
                    <a:pt x="15" y="25"/>
                    <a:pt x="16" y="25"/>
                    <a:pt x="18" y="24"/>
                  </a:cubicBezTo>
                  <a:cubicBezTo>
                    <a:pt x="19" y="24"/>
                    <a:pt x="19" y="24"/>
                    <a:pt x="19" y="23"/>
                  </a:cubicBezTo>
                  <a:cubicBezTo>
                    <a:pt x="21" y="23"/>
                    <a:pt x="22" y="22"/>
                    <a:pt x="23" y="21"/>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2" name="Freeform 191"/>
            <p:cNvSpPr/>
            <p:nvPr/>
          </p:nvSpPr>
          <p:spPr bwMode="auto">
            <a:xfrm>
              <a:off x="20531138" y="5078413"/>
              <a:ext cx="69850" cy="66675"/>
            </a:xfrm>
            <a:custGeom>
              <a:avLst/>
              <a:gdLst>
                <a:gd name="T0" fmla="*/ 23 w 26"/>
                <a:gd name="T1" fmla="*/ 20 h 25"/>
                <a:gd name="T2" fmla="*/ 25 w 26"/>
                <a:gd name="T3" fmla="*/ 11 h 25"/>
                <a:gd name="T4" fmla="*/ 25 w 26"/>
                <a:gd name="T5" fmla="*/ 10 h 25"/>
                <a:gd name="T6" fmla="*/ 21 w 26"/>
                <a:gd name="T7" fmla="*/ 3 h 25"/>
                <a:gd name="T8" fmla="*/ 11 w 26"/>
                <a:gd name="T9" fmla="*/ 1 h 25"/>
                <a:gd name="T10" fmla="*/ 10 w 26"/>
                <a:gd name="T11" fmla="*/ 1 h 25"/>
                <a:gd name="T12" fmla="*/ 4 w 26"/>
                <a:gd name="T13" fmla="*/ 5 h 25"/>
                <a:gd name="T14" fmla="*/ 6 w 26"/>
                <a:gd name="T15" fmla="*/ 22 h 25"/>
                <a:gd name="T16" fmla="*/ 17 w 26"/>
                <a:gd name="T17" fmla="*/ 24 h 25"/>
                <a:gd name="T18" fmla="*/ 18 w 26"/>
                <a:gd name="T19" fmla="*/ 23 h 25"/>
                <a:gd name="T20" fmla="*/ 23 w 26"/>
                <a:gd name="T21" fmla="*/ 20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6" h="25">
                  <a:moveTo>
                    <a:pt x="23" y="20"/>
                  </a:moveTo>
                  <a:cubicBezTo>
                    <a:pt x="25" y="17"/>
                    <a:pt x="26" y="14"/>
                    <a:pt x="25" y="11"/>
                  </a:cubicBezTo>
                  <a:cubicBezTo>
                    <a:pt x="25" y="10"/>
                    <a:pt x="25" y="10"/>
                    <a:pt x="25" y="10"/>
                  </a:cubicBezTo>
                  <a:cubicBezTo>
                    <a:pt x="24" y="7"/>
                    <a:pt x="23" y="5"/>
                    <a:pt x="21" y="3"/>
                  </a:cubicBezTo>
                  <a:cubicBezTo>
                    <a:pt x="18" y="1"/>
                    <a:pt x="14" y="0"/>
                    <a:pt x="11" y="1"/>
                  </a:cubicBezTo>
                  <a:cubicBezTo>
                    <a:pt x="11" y="1"/>
                    <a:pt x="10" y="1"/>
                    <a:pt x="10" y="1"/>
                  </a:cubicBezTo>
                  <a:cubicBezTo>
                    <a:pt x="8" y="2"/>
                    <a:pt x="6" y="3"/>
                    <a:pt x="4" y="5"/>
                  </a:cubicBezTo>
                  <a:cubicBezTo>
                    <a:pt x="0" y="10"/>
                    <a:pt x="1" y="18"/>
                    <a:pt x="6" y="22"/>
                  </a:cubicBezTo>
                  <a:cubicBezTo>
                    <a:pt x="9" y="24"/>
                    <a:pt x="14" y="25"/>
                    <a:pt x="17" y="24"/>
                  </a:cubicBezTo>
                  <a:cubicBezTo>
                    <a:pt x="18" y="24"/>
                    <a:pt x="18" y="23"/>
                    <a:pt x="18" y="23"/>
                  </a:cubicBezTo>
                  <a:cubicBezTo>
                    <a:pt x="20" y="22"/>
                    <a:pt x="22" y="21"/>
                    <a:pt x="23" y="2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3" name="Freeform 192"/>
            <p:cNvSpPr/>
            <p:nvPr/>
          </p:nvSpPr>
          <p:spPr bwMode="auto">
            <a:xfrm>
              <a:off x="21116925" y="6081713"/>
              <a:ext cx="73025" cy="69850"/>
            </a:xfrm>
            <a:custGeom>
              <a:avLst/>
              <a:gdLst>
                <a:gd name="T0" fmla="*/ 20 w 27"/>
                <a:gd name="T1" fmla="*/ 3 h 26"/>
                <a:gd name="T2" fmla="*/ 8 w 27"/>
                <a:gd name="T3" fmla="*/ 2 h 26"/>
                <a:gd name="T4" fmla="*/ 7 w 27"/>
                <a:gd name="T5" fmla="*/ 3 h 26"/>
                <a:gd name="T6" fmla="*/ 4 w 27"/>
                <a:gd name="T7" fmla="*/ 5 h 26"/>
                <a:gd name="T8" fmla="*/ 5 w 27"/>
                <a:gd name="T9" fmla="*/ 21 h 26"/>
                <a:gd name="T10" fmla="*/ 6 w 27"/>
                <a:gd name="T11" fmla="*/ 22 h 26"/>
                <a:gd name="T12" fmla="*/ 6 w 27"/>
                <a:gd name="T13" fmla="*/ 22 h 26"/>
                <a:gd name="T14" fmla="*/ 23 w 27"/>
                <a:gd name="T15" fmla="*/ 20 h 26"/>
                <a:gd name="T16" fmla="*/ 21 w 27"/>
                <a:gd name="T17" fmla="*/ 4 h 26"/>
                <a:gd name="T18" fmla="*/ 21 w 27"/>
                <a:gd name="T19" fmla="*/ 3 h 26"/>
                <a:gd name="T20" fmla="*/ 20 w 27"/>
                <a:gd name="T21" fmla="*/ 3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7" h="26">
                  <a:moveTo>
                    <a:pt x="20" y="3"/>
                  </a:moveTo>
                  <a:cubicBezTo>
                    <a:pt x="17" y="0"/>
                    <a:pt x="12" y="0"/>
                    <a:pt x="8" y="2"/>
                  </a:cubicBezTo>
                  <a:cubicBezTo>
                    <a:pt x="8" y="2"/>
                    <a:pt x="7" y="3"/>
                    <a:pt x="7" y="3"/>
                  </a:cubicBezTo>
                  <a:cubicBezTo>
                    <a:pt x="6" y="4"/>
                    <a:pt x="5" y="4"/>
                    <a:pt x="4" y="5"/>
                  </a:cubicBezTo>
                  <a:cubicBezTo>
                    <a:pt x="0" y="10"/>
                    <a:pt x="1" y="17"/>
                    <a:pt x="5" y="21"/>
                  </a:cubicBezTo>
                  <a:cubicBezTo>
                    <a:pt x="6" y="22"/>
                    <a:pt x="6" y="22"/>
                    <a:pt x="6" y="22"/>
                  </a:cubicBezTo>
                  <a:cubicBezTo>
                    <a:pt x="6" y="22"/>
                    <a:pt x="6" y="22"/>
                    <a:pt x="6" y="22"/>
                  </a:cubicBezTo>
                  <a:cubicBezTo>
                    <a:pt x="12" y="26"/>
                    <a:pt x="19" y="26"/>
                    <a:pt x="23" y="20"/>
                  </a:cubicBezTo>
                  <a:cubicBezTo>
                    <a:pt x="27" y="15"/>
                    <a:pt x="26" y="8"/>
                    <a:pt x="21" y="4"/>
                  </a:cubicBezTo>
                  <a:cubicBezTo>
                    <a:pt x="21" y="3"/>
                    <a:pt x="21" y="3"/>
                    <a:pt x="21" y="3"/>
                  </a:cubicBezTo>
                  <a:cubicBezTo>
                    <a:pt x="21" y="3"/>
                    <a:pt x="21" y="3"/>
                    <a:pt x="20"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4" name="Freeform 193"/>
            <p:cNvSpPr/>
            <p:nvPr/>
          </p:nvSpPr>
          <p:spPr bwMode="auto">
            <a:xfrm>
              <a:off x="20801013" y="6434138"/>
              <a:ext cx="69850" cy="73025"/>
            </a:xfrm>
            <a:custGeom>
              <a:avLst/>
              <a:gdLst>
                <a:gd name="T0" fmla="*/ 21 w 26"/>
                <a:gd name="T1" fmla="*/ 4 h 27"/>
                <a:gd name="T2" fmla="*/ 4 w 26"/>
                <a:gd name="T3" fmla="*/ 6 h 27"/>
                <a:gd name="T4" fmla="*/ 6 w 26"/>
                <a:gd name="T5" fmla="*/ 23 h 27"/>
                <a:gd name="T6" fmla="*/ 23 w 26"/>
                <a:gd name="T7" fmla="*/ 21 h 27"/>
                <a:gd name="T8" fmla="*/ 23 w 26"/>
                <a:gd name="T9" fmla="*/ 7 h 27"/>
                <a:gd name="T10" fmla="*/ 22 w 26"/>
                <a:gd name="T11" fmla="*/ 6 h 27"/>
                <a:gd name="T12" fmla="*/ 21 w 26"/>
                <a:gd name="T13" fmla="*/ 4 h 27"/>
              </a:gdLst>
              <a:ahLst/>
              <a:cxnLst>
                <a:cxn ang="0">
                  <a:pos x="T0" y="T1"/>
                </a:cxn>
                <a:cxn ang="0">
                  <a:pos x="T2" y="T3"/>
                </a:cxn>
                <a:cxn ang="0">
                  <a:pos x="T4" y="T5"/>
                </a:cxn>
                <a:cxn ang="0">
                  <a:pos x="T6" y="T7"/>
                </a:cxn>
                <a:cxn ang="0">
                  <a:pos x="T8" y="T9"/>
                </a:cxn>
                <a:cxn ang="0">
                  <a:pos x="T10" y="T11"/>
                </a:cxn>
                <a:cxn ang="0">
                  <a:pos x="T12" y="T13"/>
                </a:cxn>
              </a:cxnLst>
              <a:rect l="0" t="0" r="r" b="b"/>
              <a:pathLst>
                <a:path w="26" h="27">
                  <a:moveTo>
                    <a:pt x="21" y="4"/>
                  </a:moveTo>
                  <a:cubicBezTo>
                    <a:pt x="16" y="0"/>
                    <a:pt x="8" y="1"/>
                    <a:pt x="4" y="6"/>
                  </a:cubicBezTo>
                  <a:cubicBezTo>
                    <a:pt x="0" y="12"/>
                    <a:pt x="1" y="19"/>
                    <a:pt x="6" y="23"/>
                  </a:cubicBezTo>
                  <a:cubicBezTo>
                    <a:pt x="11" y="27"/>
                    <a:pt x="19" y="27"/>
                    <a:pt x="23" y="21"/>
                  </a:cubicBezTo>
                  <a:cubicBezTo>
                    <a:pt x="26" y="17"/>
                    <a:pt x="26" y="11"/>
                    <a:pt x="23" y="7"/>
                  </a:cubicBezTo>
                  <a:cubicBezTo>
                    <a:pt x="23" y="7"/>
                    <a:pt x="23" y="6"/>
                    <a:pt x="22" y="6"/>
                  </a:cubicBezTo>
                  <a:cubicBezTo>
                    <a:pt x="22" y="5"/>
                    <a:pt x="21" y="5"/>
                    <a:pt x="21"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5" name="Freeform 194"/>
            <p:cNvSpPr/>
            <p:nvPr/>
          </p:nvSpPr>
          <p:spPr bwMode="auto">
            <a:xfrm>
              <a:off x="21910675" y="4976813"/>
              <a:ext cx="66675" cy="73025"/>
            </a:xfrm>
            <a:custGeom>
              <a:avLst/>
              <a:gdLst>
                <a:gd name="T0" fmla="*/ 20 w 25"/>
                <a:gd name="T1" fmla="*/ 4 h 27"/>
                <a:gd name="T2" fmla="*/ 3 w 25"/>
                <a:gd name="T3" fmla="*/ 6 h 27"/>
                <a:gd name="T4" fmla="*/ 0 w 25"/>
                <a:gd name="T5" fmla="*/ 12 h 27"/>
                <a:gd name="T6" fmla="*/ 0 w 25"/>
                <a:gd name="T7" fmla="*/ 13 h 27"/>
                <a:gd name="T8" fmla="*/ 5 w 25"/>
                <a:gd name="T9" fmla="*/ 23 h 27"/>
                <a:gd name="T10" fmla="*/ 7 w 25"/>
                <a:gd name="T11" fmla="*/ 24 h 27"/>
                <a:gd name="T12" fmla="*/ 8 w 25"/>
                <a:gd name="T13" fmla="*/ 25 h 27"/>
                <a:gd name="T14" fmla="*/ 22 w 25"/>
                <a:gd name="T15" fmla="*/ 21 h 27"/>
                <a:gd name="T16" fmla="*/ 23 w 25"/>
                <a:gd name="T17" fmla="*/ 18 h 27"/>
                <a:gd name="T18" fmla="*/ 24 w 25"/>
                <a:gd name="T19" fmla="*/ 17 h 27"/>
                <a:gd name="T20" fmla="*/ 20 w 25"/>
                <a:gd name="T21" fmla="*/ 4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 h="27">
                  <a:moveTo>
                    <a:pt x="20" y="4"/>
                  </a:moveTo>
                  <a:cubicBezTo>
                    <a:pt x="14" y="0"/>
                    <a:pt x="7" y="1"/>
                    <a:pt x="3" y="6"/>
                  </a:cubicBezTo>
                  <a:cubicBezTo>
                    <a:pt x="1" y="8"/>
                    <a:pt x="1" y="10"/>
                    <a:pt x="0" y="12"/>
                  </a:cubicBezTo>
                  <a:cubicBezTo>
                    <a:pt x="0" y="13"/>
                    <a:pt x="0" y="13"/>
                    <a:pt x="0" y="13"/>
                  </a:cubicBezTo>
                  <a:cubicBezTo>
                    <a:pt x="0" y="17"/>
                    <a:pt x="2" y="21"/>
                    <a:pt x="5" y="23"/>
                  </a:cubicBezTo>
                  <a:cubicBezTo>
                    <a:pt x="5" y="24"/>
                    <a:pt x="6" y="24"/>
                    <a:pt x="7" y="24"/>
                  </a:cubicBezTo>
                  <a:cubicBezTo>
                    <a:pt x="7" y="24"/>
                    <a:pt x="7" y="25"/>
                    <a:pt x="8" y="25"/>
                  </a:cubicBezTo>
                  <a:cubicBezTo>
                    <a:pt x="13" y="27"/>
                    <a:pt x="18" y="25"/>
                    <a:pt x="22" y="21"/>
                  </a:cubicBezTo>
                  <a:cubicBezTo>
                    <a:pt x="22" y="20"/>
                    <a:pt x="23" y="19"/>
                    <a:pt x="23" y="18"/>
                  </a:cubicBezTo>
                  <a:cubicBezTo>
                    <a:pt x="23" y="18"/>
                    <a:pt x="24" y="18"/>
                    <a:pt x="24" y="17"/>
                  </a:cubicBezTo>
                  <a:cubicBezTo>
                    <a:pt x="25" y="13"/>
                    <a:pt x="24" y="7"/>
                    <a:pt x="20" y="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6" name="Freeform 195"/>
            <p:cNvSpPr/>
            <p:nvPr/>
          </p:nvSpPr>
          <p:spPr bwMode="auto">
            <a:xfrm>
              <a:off x="22833013" y="5789613"/>
              <a:ext cx="73025" cy="69850"/>
            </a:xfrm>
            <a:custGeom>
              <a:avLst/>
              <a:gdLst>
                <a:gd name="T0" fmla="*/ 7 w 27"/>
                <a:gd name="T1" fmla="*/ 3 h 26"/>
                <a:gd name="T2" fmla="*/ 6 w 27"/>
                <a:gd name="T3" fmla="*/ 3 h 26"/>
                <a:gd name="T4" fmla="*/ 4 w 27"/>
                <a:gd name="T5" fmla="*/ 5 h 26"/>
                <a:gd name="T6" fmla="*/ 6 w 27"/>
                <a:gd name="T7" fmla="*/ 22 h 26"/>
                <a:gd name="T8" fmla="*/ 23 w 27"/>
                <a:gd name="T9" fmla="*/ 20 h 26"/>
                <a:gd name="T10" fmla="*/ 21 w 27"/>
                <a:gd name="T11" fmla="*/ 3 h 26"/>
                <a:gd name="T12" fmla="*/ 19 w 27"/>
                <a:gd name="T13" fmla="*/ 3 h 26"/>
                <a:gd name="T14" fmla="*/ 18 w 27"/>
                <a:gd name="T15" fmla="*/ 2 h 26"/>
                <a:gd name="T16" fmla="*/ 7 w 27"/>
                <a:gd name="T17" fmla="*/ 3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6">
                  <a:moveTo>
                    <a:pt x="7" y="3"/>
                  </a:moveTo>
                  <a:cubicBezTo>
                    <a:pt x="7" y="3"/>
                    <a:pt x="6" y="3"/>
                    <a:pt x="6" y="3"/>
                  </a:cubicBezTo>
                  <a:cubicBezTo>
                    <a:pt x="5" y="4"/>
                    <a:pt x="4" y="5"/>
                    <a:pt x="4" y="5"/>
                  </a:cubicBezTo>
                  <a:cubicBezTo>
                    <a:pt x="0" y="11"/>
                    <a:pt x="0" y="18"/>
                    <a:pt x="6" y="22"/>
                  </a:cubicBezTo>
                  <a:cubicBezTo>
                    <a:pt x="11" y="26"/>
                    <a:pt x="18" y="25"/>
                    <a:pt x="23" y="20"/>
                  </a:cubicBezTo>
                  <a:cubicBezTo>
                    <a:pt x="27" y="15"/>
                    <a:pt x="26" y="8"/>
                    <a:pt x="21" y="3"/>
                  </a:cubicBezTo>
                  <a:cubicBezTo>
                    <a:pt x="20" y="3"/>
                    <a:pt x="20" y="3"/>
                    <a:pt x="19" y="3"/>
                  </a:cubicBezTo>
                  <a:cubicBezTo>
                    <a:pt x="19" y="2"/>
                    <a:pt x="19" y="2"/>
                    <a:pt x="18" y="2"/>
                  </a:cubicBezTo>
                  <a:cubicBezTo>
                    <a:pt x="15" y="0"/>
                    <a:pt x="10" y="1"/>
                    <a:pt x="7"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7" name="Freeform 196"/>
            <p:cNvSpPr/>
            <p:nvPr/>
          </p:nvSpPr>
          <p:spPr bwMode="auto">
            <a:xfrm>
              <a:off x="23229888" y="5297488"/>
              <a:ext cx="69850" cy="73025"/>
            </a:xfrm>
            <a:custGeom>
              <a:avLst/>
              <a:gdLst>
                <a:gd name="T0" fmla="*/ 5 w 26"/>
                <a:gd name="T1" fmla="*/ 23 h 27"/>
                <a:gd name="T2" fmla="*/ 22 w 26"/>
                <a:gd name="T3" fmla="*/ 21 h 27"/>
                <a:gd name="T4" fmla="*/ 20 w 26"/>
                <a:gd name="T5" fmla="*/ 4 h 27"/>
                <a:gd name="T6" fmla="*/ 4 w 26"/>
                <a:gd name="T7" fmla="*/ 6 h 27"/>
                <a:gd name="T8" fmla="*/ 2 w 26"/>
                <a:gd name="T9" fmla="*/ 19 h 27"/>
                <a:gd name="T10" fmla="*/ 3 w 26"/>
                <a:gd name="T11" fmla="*/ 21 h 27"/>
                <a:gd name="T12" fmla="*/ 5 w 26"/>
                <a:gd name="T13" fmla="*/ 23 h 27"/>
              </a:gdLst>
              <a:ahLst/>
              <a:cxnLst>
                <a:cxn ang="0">
                  <a:pos x="T0" y="T1"/>
                </a:cxn>
                <a:cxn ang="0">
                  <a:pos x="T2" y="T3"/>
                </a:cxn>
                <a:cxn ang="0">
                  <a:pos x="T4" y="T5"/>
                </a:cxn>
                <a:cxn ang="0">
                  <a:pos x="T6" y="T7"/>
                </a:cxn>
                <a:cxn ang="0">
                  <a:pos x="T8" y="T9"/>
                </a:cxn>
                <a:cxn ang="0">
                  <a:pos x="T10" y="T11"/>
                </a:cxn>
                <a:cxn ang="0">
                  <a:pos x="T12" y="T13"/>
                </a:cxn>
              </a:cxnLst>
              <a:rect l="0" t="0" r="r" b="b"/>
              <a:pathLst>
                <a:path w="26" h="27">
                  <a:moveTo>
                    <a:pt x="5" y="23"/>
                  </a:moveTo>
                  <a:cubicBezTo>
                    <a:pt x="11" y="27"/>
                    <a:pt x="18" y="26"/>
                    <a:pt x="22" y="21"/>
                  </a:cubicBezTo>
                  <a:cubicBezTo>
                    <a:pt x="26" y="16"/>
                    <a:pt x="26" y="9"/>
                    <a:pt x="20" y="4"/>
                  </a:cubicBezTo>
                  <a:cubicBezTo>
                    <a:pt x="15" y="0"/>
                    <a:pt x="8" y="1"/>
                    <a:pt x="4" y="6"/>
                  </a:cubicBezTo>
                  <a:cubicBezTo>
                    <a:pt x="0" y="10"/>
                    <a:pt x="0" y="15"/>
                    <a:pt x="2" y="19"/>
                  </a:cubicBezTo>
                  <a:cubicBezTo>
                    <a:pt x="3" y="20"/>
                    <a:pt x="3" y="20"/>
                    <a:pt x="3" y="21"/>
                  </a:cubicBezTo>
                  <a:cubicBezTo>
                    <a:pt x="4" y="22"/>
                    <a:pt x="4" y="22"/>
                    <a:pt x="5" y="2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8" name="Freeform 197"/>
            <p:cNvSpPr/>
            <p:nvPr/>
          </p:nvSpPr>
          <p:spPr bwMode="auto">
            <a:xfrm>
              <a:off x="22218650" y="-252413"/>
              <a:ext cx="636588" cy="876300"/>
            </a:xfrm>
            <a:custGeom>
              <a:avLst/>
              <a:gdLst>
                <a:gd name="T0" fmla="*/ 131 w 238"/>
                <a:gd name="T1" fmla="*/ 180 h 328"/>
                <a:gd name="T2" fmla="*/ 186 w 238"/>
                <a:gd name="T3" fmla="*/ 0 h 328"/>
                <a:gd name="T4" fmla="*/ 185 w 238"/>
                <a:gd name="T5" fmla="*/ 0 h 328"/>
                <a:gd name="T6" fmla="*/ 130 w 238"/>
                <a:gd name="T7" fmla="*/ 179 h 328"/>
                <a:gd name="T8" fmla="*/ 0 w 238"/>
                <a:gd name="T9" fmla="*/ 154 h 328"/>
                <a:gd name="T10" fmla="*/ 0 w 238"/>
                <a:gd name="T11" fmla="*/ 155 h 328"/>
                <a:gd name="T12" fmla="*/ 129 w 238"/>
                <a:gd name="T13" fmla="*/ 181 h 328"/>
                <a:gd name="T14" fmla="*/ 84 w 238"/>
                <a:gd name="T15" fmla="*/ 328 h 328"/>
                <a:gd name="T16" fmla="*/ 86 w 238"/>
                <a:gd name="T17" fmla="*/ 328 h 328"/>
                <a:gd name="T18" fmla="*/ 131 w 238"/>
                <a:gd name="T19" fmla="*/ 181 h 328"/>
                <a:gd name="T20" fmla="*/ 238 w 238"/>
                <a:gd name="T21" fmla="*/ 203 h 328"/>
                <a:gd name="T22" fmla="*/ 238 w 238"/>
                <a:gd name="T23" fmla="*/ 201 h 328"/>
                <a:gd name="T24" fmla="*/ 131 w 238"/>
                <a:gd name="T25" fmla="*/ 180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8" h="328">
                  <a:moveTo>
                    <a:pt x="131" y="180"/>
                  </a:moveTo>
                  <a:cubicBezTo>
                    <a:pt x="186" y="0"/>
                    <a:pt x="186" y="0"/>
                    <a:pt x="186" y="0"/>
                  </a:cubicBezTo>
                  <a:cubicBezTo>
                    <a:pt x="186" y="0"/>
                    <a:pt x="185" y="0"/>
                    <a:pt x="185" y="0"/>
                  </a:cubicBezTo>
                  <a:cubicBezTo>
                    <a:pt x="130" y="179"/>
                    <a:pt x="130" y="179"/>
                    <a:pt x="130" y="179"/>
                  </a:cubicBezTo>
                  <a:cubicBezTo>
                    <a:pt x="0" y="154"/>
                    <a:pt x="0" y="154"/>
                    <a:pt x="0" y="154"/>
                  </a:cubicBezTo>
                  <a:cubicBezTo>
                    <a:pt x="0" y="154"/>
                    <a:pt x="0" y="155"/>
                    <a:pt x="0" y="155"/>
                  </a:cubicBezTo>
                  <a:cubicBezTo>
                    <a:pt x="129" y="181"/>
                    <a:pt x="129" y="181"/>
                    <a:pt x="129" y="181"/>
                  </a:cubicBezTo>
                  <a:cubicBezTo>
                    <a:pt x="84" y="328"/>
                    <a:pt x="84" y="328"/>
                    <a:pt x="84" y="328"/>
                  </a:cubicBezTo>
                  <a:cubicBezTo>
                    <a:pt x="84" y="328"/>
                    <a:pt x="85" y="328"/>
                    <a:pt x="86" y="328"/>
                  </a:cubicBezTo>
                  <a:cubicBezTo>
                    <a:pt x="131" y="181"/>
                    <a:pt x="131" y="181"/>
                    <a:pt x="131" y="181"/>
                  </a:cubicBezTo>
                  <a:cubicBezTo>
                    <a:pt x="238" y="203"/>
                    <a:pt x="238" y="203"/>
                    <a:pt x="238" y="203"/>
                  </a:cubicBezTo>
                  <a:cubicBezTo>
                    <a:pt x="238" y="202"/>
                    <a:pt x="238" y="202"/>
                    <a:pt x="238" y="201"/>
                  </a:cubicBezTo>
                  <a:lnTo>
                    <a:pt x="131" y="18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49" name="Freeform 198"/>
            <p:cNvSpPr/>
            <p:nvPr/>
          </p:nvSpPr>
          <p:spPr bwMode="auto">
            <a:xfrm>
              <a:off x="21123275" y="720725"/>
              <a:ext cx="1001713" cy="1430338"/>
            </a:xfrm>
            <a:custGeom>
              <a:avLst/>
              <a:gdLst>
                <a:gd name="T0" fmla="*/ 235 w 374"/>
                <a:gd name="T1" fmla="*/ 86 h 535"/>
                <a:gd name="T2" fmla="*/ 279 w 374"/>
                <a:gd name="T3" fmla="*/ 1 h 535"/>
                <a:gd name="T4" fmla="*/ 278 w 374"/>
                <a:gd name="T5" fmla="*/ 0 h 535"/>
                <a:gd name="T6" fmla="*/ 234 w 374"/>
                <a:gd name="T7" fmla="*/ 85 h 535"/>
                <a:gd name="T8" fmla="*/ 119 w 374"/>
                <a:gd name="T9" fmla="*/ 15 h 535"/>
                <a:gd name="T10" fmla="*/ 118 w 374"/>
                <a:gd name="T11" fmla="*/ 16 h 535"/>
                <a:gd name="T12" fmla="*/ 233 w 374"/>
                <a:gd name="T13" fmla="*/ 86 h 535"/>
                <a:gd name="T14" fmla="*/ 0 w 374"/>
                <a:gd name="T15" fmla="*/ 534 h 535"/>
                <a:gd name="T16" fmla="*/ 1 w 374"/>
                <a:gd name="T17" fmla="*/ 535 h 535"/>
                <a:gd name="T18" fmla="*/ 235 w 374"/>
                <a:gd name="T19" fmla="*/ 87 h 535"/>
                <a:gd name="T20" fmla="*/ 373 w 374"/>
                <a:gd name="T21" fmla="*/ 170 h 535"/>
                <a:gd name="T22" fmla="*/ 374 w 374"/>
                <a:gd name="T23" fmla="*/ 169 h 535"/>
                <a:gd name="T24" fmla="*/ 235 w 374"/>
                <a:gd name="T25" fmla="*/ 86 h 5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4" h="535">
                  <a:moveTo>
                    <a:pt x="235" y="86"/>
                  </a:moveTo>
                  <a:cubicBezTo>
                    <a:pt x="279" y="1"/>
                    <a:pt x="279" y="1"/>
                    <a:pt x="279" y="1"/>
                  </a:cubicBezTo>
                  <a:cubicBezTo>
                    <a:pt x="279" y="1"/>
                    <a:pt x="278" y="1"/>
                    <a:pt x="278" y="0"/>
                  </a:cubicBezTo>
                  <a:cubicBezTo>
                    <a:pt x="234" y="85"/>
                    <a:pt x="234" y="85"/>
                    <a:pt x="234" y="85"/>
                  </a:cubicBezTo>
                  <a:cubicBezTo>
                    <a:pt x="119" y="15"/>
                    <a:pt x="119" y="15"/>
                    <a:pt x="119" y="15"/>
                  </a:cubicBezTo>
                  <a:cubicBezTo>
                    <a:pt x="118" y="15"/>
                    <a:pt x="118" y="16"/>
                    <a:pt x="118" y="16"/>
                  </a:cubicBezTo>
                  <a:cubicBezTo>
                    <a:pt x="233" y="86"/>
                    <a:pt x="233" y="86"/>
                    <a:pt x="233" y="86"/>
                  </a:cubicBezTo>
                  <a:cubicBezTo>
                    <a:pt x="0" y="534"/>
                    <a:pt x="0" y="534"/>
                    <a:pt x="0" y="534"/>
                  </a:cubicBezTo>
                  <a:cubicBezTo>
                    <a:pt x="0" y="535"/>
                    <a:pt x="1" y="535"/>
                    <a:pt x="1" y="535"/>
                  </a:cubicBezTo>
                  <a:cubicBezTo>
                    <a:pt x="235" y="87"/>
                    <a:pt x="235" y="87"/>
                    <a:pt x="235" y="87"/>
                  </a:cubicBezTo>
                  <a:cubicBezTo>
                    <a:pt x="373" y="170"/>
                    <a:pt x="373" y="170"/>
                    <a:pt x="373" y="170"/>
                  </a:cubicBezTo>
                  <a:cubicBezTo>
                    <a:pt x="373" y="170"/>
                    <a:pt x="373" y="169"/>
                    <a:pt x="374" y="169"/>
                  </a:cubicBezTo>
                  <a:lnTo>
                    <a:pt x="235" y="86"/>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0" name="Freeform 199"/>
            <p:cNvSpPr/>
            <p:nvPr/>
          </p:nvSpPr>
          <p:spPr bwMode="auto">
            <a:xfrm>
              <a:off x="19588163" y="2338387"/>
              <a:ext cx="1074738" cy="757238"/>
            </a:xfrm>
            <a:custGeom>
              <a:avLst/>
              <a:gdLst>
                <a:gd name="T0" fmla="*/ 0 w 401"/>
                <a:gd name="T1" fmla="*/ 281 h 283"/>
                <a:gd name="T2" fmla="*/ 1 w 401"/>
                <a:gd name="T3" fmla="*/ 282 h 283"/>
                <a:gd name="T4" fmla="*/ 1 w 401"/>
                <a:gd name="T5" fmla="*/ 283 h 283"/>
                <a:gd name="T6" fmla="*/ 401 w 401"/>
                <a:gd name="T7" fmla="*/ 0 h 283"/>
                <a:gd name="T8" fmla="*/ 400 w 401"/>
                <a:gd name="T9" fmla="*/ 0 h 283"/>
                <a:gd name="T10" fmla="*/ 0 w 401"/>
                <a:gd name="T11" fmla="*/ 281 h 283"/>
              </a:gdLst>
              <a:ahLst/>
              <a:cxnLst>
                <a:cxn ang="0">
                  <a:pos x="T0" y="T1"/>
                </a:cxn>
                <a:cxn ang="0">
                  <a:pos x="T2" y="T3"/>
                </a:cxn>
                <a:cxn ang="0">
                  <a:pos x="T4" y="T5"/>
                </a:cxn>
                <a:cxn ang="0">
                  <a:pos x="T6" y="T7"/>
                </a:cxn>
                <a:cxn ang="0">
                  <a:pos x="T8" y="T9"/>
                </a:cxn>
                <a:cxn ang="0">
                  <a:pos x="T10" y="T11"/>
                </a:cxn>
              </a:cxnLst>
              <a:rect l="0" t="0" r="r" b="b"/>
              <a:pathLst>
                <a:path w="401" h="283">
                  <a:moveTo>
                    <a:pt x="0" y="281"/>
                  </a:moveTo>
                  <a:cubicBezTo>
                    <a:pt x="0" y="282"/>
                    <a:pt x="1" y="282"/>
                    <a:pt x="1" y="282"/>
                  </a:cubicBezTo>
                  <a:cubicBezTo>
                    <a:pt x="1" y="283"/>
                    <a:pt x="1" y="283"/>
                    <a:pt x="1" y="283"/>
                  </a:cubicBezTo>
                  <a:cubicBezTo>
                    <a:pt x="401" y="0"/>
                    <a:pt x="401" y="0"/>
                    <a:pt x="401" y="0"/>
                  </a:cubicBezTo>
                  <a:cubicBezTo>
                    <a:pt x="401" y="0"/>
                    <a:pt x="400" y="0"/>
                    <a:pt x="400" y="0"/>
                  </a:cubicBezTo>
                  <a:lnTo>
                    <a:pt x="0" y="28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1" name="Freeform 200"/>
            <p:cNvSpPr/>
            <p:nvPr/>
          </p:nvSpPr>
          <p:spPr bwMode="auto">
            <a:xfrm>
              <a:off x="21923375" y="201612"/>
              <a:ext cx="482600" cy="955675"/>
            </a:xfrm>
            <a:custGeom>
              <a:avLst/>
              <a:gdLst>
                <a:gd name="T0" fmla="*/ 91 w 180"/>
                <a:gd name="T1" fmla="*/ 175 h 357"/>
                <a:gd name="T2" fmla="*/ 94 w 180"/>
                <a:gd name="T3" fmla="*/ 0 h 357"/>
                <a:gd name="T4" fmla="*/ 93 w 180"/>
                <a:gd name="T5" fmla="*/ 0 h 357"/>
                <a:gd name="T6" fmla="*/ 89 w 180"/>
                <a:gd name="T7" fmla="*/ 175 h 357"/>
                <a:gd name="T8" fmla="*/ 0 w 180"/>
                <a:gd name="T9" fmla="*/ 181 h 357"/>
                <a:gd name="T10" fmla="*/ 0 w 180"/>
                <a:gd name="T11" fmla="*/ 182 h 357"/>
                <a:gd name="T12" fmla="*/ 89 w 180"/>
                <a:gd name="T13" fmla="*/ 176 h 357"/>
                <a:gd name="T14" fmla="*/ 86 w 180"/>
                <a:gd name="T15" fmla="*/ 357 h 357"/>
                <a:gd name="T16" fmla="*/ 87 w 180"/>
                <a:gd name="T17" fmla="*/ 357 h 357"/>
                <a:gd name="T18" fmla="*/ 91 w 180"/>
                <a:gd name="T19" fmla="*/ 176 h 357"/>
                <a:gd name="T20" fmla="*/ 180 w 180"/>
                <a:gd name="T21" fmla="*/ 170 h 357"/>
                <a:gd name="T22" fmla="*/ 180 w 180"/>
                <a:gd name="T23" fmla="*/ 169 h 357"/>
                <a:gd name="T24" fmla="*/ 91 w 180"/>
                <a:gd name="T25" fmla="*/ 175 h 3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0" h="357">
                  <a:moveTo>
                    <a:pt x="91" y="175"/>
                  </a:moveTo>
                  <a:cubicBezTo>
                    <a:pt x="94" y="0"/>
                    <a:pt x="94" y="0"/>
                    <a:pt x="94" y="0"/>
                  </a:cubicBezTo>
                  <a:cubicBezTo>
                    <a:pt x="94" y="0"/>
                    <a:pt x="93" y="0"/>
                    <a:pt x="93" y="0"/>
                  </a:cubicBezTo>
                  <a:cubicBezTo>
                    <a:pt x="89" y="175"/>
                    <a:pt x="89" y="175"/>
                    <a:pt x="89" y="175"/>
                  </a:cubicBezTo>
                  <a:cubicBezTo>
                    <a:pt x="0" y="181"/>
                    <a:pt x="0" y="181"/>
                    <a:pt x="0" y="181"/>
                  </a:cubicBezTo>
                  <a:cubicBezTo>
                    <a:pt x="0" y="181"/>
                    <a:pt x="0" y="182"/>
                    <a:pt x="0" y="182"/>
                  </a:cubicBezTo>
                  <a:cubicBezTo>
                    <a:pt x="89" y="176"/>
                    <a:pt x="89" y="176"/>
                    <a:pt x="89" y="176"/>
                  </a:cubicBezTo>
                  <a:cubicBezTo>
                    <a:pt x="86" y="357"/>
                    <a:pt x="86" y="357"/>
                    <a:pt x="86" y="357"/>
                  </a:cubicBezTo>
                  <a:cubicBezTo>
                    <a:pt x="86" y="357"/>
                    <a:pt x="87" y="357"/>
                    <a:pt x="87" y="357"/>
                  </a:cubicBezTo>
                  <a:cubicBezTo>
                    <a:pt x="91" y="176"/>
                    <a:pt x="91" y="176"/>
                    <a:pt x="91" y="176"/>
                  </a:cubicBezTo>
                  <a:cubicBezTo>
                    <a:pt x="180" y="170"/>
                    <a:pt x="180" y="170"/>
                    <a:pt x="180" y="170"/>
                  </a:cubicBezTo>
                  <a:cubicBezTo>
                    <a:pt x="180" y="170"/>
                    <a:pt x="180" y="169"/>
                    <a:pt x="180" y="169"/>
                  </a:cubicBezTo>
                  <a:lnTo>
                    <a:pt x="91" y="175"/>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2" name="Freeform 201"/>
            <p:cNvSpPr/>
            <p:nvPr/>
          </p:nvSpPr>
          <p:spPr bwMode="auto">
            <a:xfrm>
              <a:off x="20597813" y="779462"/>
              <a:ext cx="792163" cy="1500188"/>
            </a:xfrm>
            <a:custGeom>
              <a:avLst/>
              <a:gdLst>
                <a:gd name="T0" fmla="*/ 114 w 296"/>
                <a:gd name="T1" fmla="*/ 400 h 561"/>
                <a:gd name="T2" fmla="*/ 296 w 296"/>
                <a:gd name="T3" fmla="*/ 1 h 561"/>
                <a:gd name="T4" fmla="*/ 295 w 296"/>
                <a:gd name="T5" fmla="*/ 0 h 561"/>
                <a:gd name="T6" fmla="*/ 113 w 296"/>
                <a:gd name="T7" fmla="*/ 398 h 561"/>
                <a:gd name="T8" fmla="*/ 1 w 296"/>
                <a:gd name="T9" fmla="*/ 222 h 561"/>
                <a:gd name="T10" fmla="*/ 0 w 296"/>
                <a:gd name="T11" fmla="*/ 223 h 561"/>
                <a:gd name="T12" fmla="*/ 112 w 296"/>
                <a:gd name="T13" fmla="*/ 400 h 561"/>
                <a:gd name="T14" fmla="*/ 39 w 296"/>
                <a:gd name="T15" fmla="*/ 560 h 561"/>
                <a:gd name="T16" fmla="*/ 41 w 296"/>
                <a:gd name="T17" fmla="*/ 561 h 561"/>
                <a:gd name="T18" fmla="*/ 113 w 296"/>
                <a:gd name="T19" fmla="*/ 401 h 561"/>
                <a:gd name="T20" fmla="*/ 182 w 296"/>
                <a:gd name="T21" fmla="*/ 511 h 561"/>
                <a:gd name="T22" fmla="*/ 184 w 296"/>
                <a:gd name="T23" fmla="*/ 510 h 561"/>
                <a:gd name="T24" fmla="*/ 114 w 296"/>
                <a:gd name="T25" fmla="*/ 400 h 5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96" h="561">
                  <a:moveTo>
                    <a:pt x="114" y="400"/>
                  </a:moveTo>
                  <a:cubicBezTo>
                    <a:pt x="296" y="1"/>
                    <a:pt x="296" y="1"/>
                    <a:pt x="296" y="1"/>
                  </a:cubicBezTo>
                  <a:cubicBezTo>
                    <a:pt x="296" y="1"/>
                    <a:pt x="295" y="0"/>
                    <a:pt x="295" y="0"/>
                  </a:cubicBezTo>
                  <a:cubicBezTo>
                    <a:pt x="113" y="398"/>
                    <a:pt x="113" y="398"/>
                    <a:pt x="113" y="398"/>
                  </a:cubicBezTo>
                  <a:cubicBezTo>
                    <a:pt x="1" y="222"/>
                    <a:pt x="1" y="222"/>
                    <a:pt x="1" y="222"/>
                  </a:cubicBezTo>
                  <a:cubicBezTo>
                    <a:pt x="1" y="222"/>
                    <a:pt x="1" y="223"/>
                    <a:pt x="0" y="223"/>
                  </a:cubicBezTo>
                  <a:cubicBezTo>
                    <a:pt x="112" y="400"/>
                    <a:pt x="112" y="400"/>
                    <a:pt x="112" y="400"/>
                  </a:cubicBezTo>
                  <a:cubicBezTo>
                    <a:pt x="39" y="560"/>
                    <a:pt x="39" y="560"/>
                    <a:pt x="39" y="560"/>
                  </a:cubicBezTo>
                  <a:cubicBezTo>
                    <a:pt x="40" y="560"/>
                    <a:pt x="40" y="560"/>
                    <a:pt x="41" y="561"/>
                  </a:cubicBezTo>
                  <a:cubicBezTo>
                    <a:pt x="113" y="401"/>
                    <a:pt x="113" y="401"/>
                    <a:pt x="113" y="401"/>
                  </a:cubicBezTo>
                  <a:cubicBezTo>
                    <a:pt x="182" y="511"/>
                    <a:pt x="182" y="511"/>
                    <a:pt x="182" y="511"/>
                  </a:cubicBezTo>
                  <a:cubicBezTo>
                    <a:pt x="183" y="510"/>
                    <a:pt x="183" y="510"/>
                    <a:pt x="184" y="510"/>
                  </a:cubicBezTo>
                  <a:lnTo>
                    <a:pt x="114" y="40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3" name="Freeform 202"/>
            <p:cNvSpPr/>
            <p:nvPr/>
          </p:nvSpPr>
          <p:spPr bwMode="auto">
            <a:xfrm>
              <a:off x="22679025" y="-331788"/>
              <a:ext cx="85725" cy="79375"/>
            </a:xfrm>
            <a:custGeom>
              <a:avLst/>
              <a:gdLst>
                <a:gd name="T0" fmla="*/ 24 w 32"/>
                <a:gd name="T1" fmla="*/ 28 h 30"/>
                <a:gd name="T2" fmla="*/ 28 w 32"/>
                <a:gd name="T3" fmla="*/ 8 h 30"/>
                <a:gd name="T4" fmla="*/ 8 w 32"/>
                <a:gd name="T5" fmla="*/ 4 h 30"/>
                <a:gd name="T6" fmla="*/ 5 w 32"/>
                <a:gd name="T7" fmla="*/ 24 h 30"/>
                <a:gd name="T8" fmla="*/ 13 w 32"/>
                <a:gd name="T9" fmla="*/ 30 h 30"/>
                <a:gd name="T10" fmla="*/ 14 w 32"/>
                <a:gd name="T11" fmla="*/ 30 h 30"/>
                <a:gd name="T12" fmla="*/ 24 w 32"/>
                <a:gd name="T13" fmla="*/ 28 h 30"/>
              </a:gdLst>
              <a:ahLst/>
              <a:cxnLst>
                <a:cxn ang="0">
                  <a:pos x="T0" y="T1"/>
                </a:cxn>
                <a:cxn ang="0">
                  <a:pos x="T2" y="T3"/>
                </a:cxn>
                <a:cxn ang="0">
                  <a:pos x="T4" y="T5"/>
                </a:cxn>
                <a:cxn ang="0">
                  <a:pos x="T6" y="T7"/>
                </a:cxn>
                <a:cxn ang="0">
                  <a:pos x="T8" y="T9"/>
                </a:cxn>
                <a:cxn ang="0">
                  <a:pos x="T10" y="T11"/>
                </a:cxn>
                <a:cxn ang="0">
                  <a:pos x="T12" y="T13"/>
                </a:cxn>
              </a:cxnLst>
              <a:rect l="0" t="0" r="r" b="b"/>
              <a:pathLst>
                <a:path w="32" h="30">
                  <a:moveTo>
                    <a:pt x="24" y="28"/>
                  </a:moveTo>
                  <a:cubicBezTo>
                    <a:pt x="31" y="23"/>
                    <a:pt x="32" y="14"/>
                    <a:pt x="28" y="8"/>
                  </a:cubicBezTo>
                  <a:cubicBezTo>
                    <a:pt x="23" y="2"/>
                    <a:pt x="14" y="0"/>
                    <a:pt x="8" y="4"/>
                  </a:cubicBezTo>
                  <a:cubicBezTo>
                    <a:pt x="2" y="9"/>
                    <a:pt x="0" y="18"/>
                    <a:pt x="5" y="24"/>
                  </a:cubicBezTo>
                  <a:cubicBezTo>
                    <a:pt x="7" y="27"/>
                    <a:pt x="10" y="29"/>
                    <a:pt x="13" y="30"/>
                  </a:cubicBezTo>
                  <a:cubicBezTo>
                    <a:pt x="13" y="30"/>
                    <a:pt x="14" y="30"/>
                    <a:pt x="14" y="30"/>
                  </a:cubicBezTo>
                  <a:cubicBezTo>
                    <a:pt x="18" y="30"/>
                    <a:pt x="21" y="30"/>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4" name="Freeform 203"/>
            <p:cNvSpPr/>
            <p:nvPr/>
          </p:nvSpPr>
          <p:spPr bwMode="auto">
            <a:xfrm>
              <a:off x="22855238" y="252412"/>
              <a:ext cx="80963" cy="85725"/>
            </a:xfrm>
            <a:custGeom>
              <a:avLst/>
              <a:gdLst>
                <a:gd name="T0" fmla="*/ 26 w 30"/>
                <a:gd name="T1" fmla="*/ 7 h 32"/>
                <a:gd name="T2" fmla="*/ 6 w 30"/>
                <a:gd name="T3" fmla="*/ 4 h 32"/>
                <a:gd name="T4" fmla="*/ 0 w 30"/>
                <a:gd name="T5" fmla="*/ 12 h 32"/>
                <a:gd name="T6" fmla="*/ 0 w 30"/>
                <a:gd name="T7" fmla="*/ 14 h 32"/>
                <a:gd name="T8" fmla="*/ 3 w 30"/>
                <a:gd name="T9" fmla="*/ 24 h 32"/>
                <a:gd name="T10" fmla="*/ 22 w 30"/>
                <a:gd name="T11" fmla="*/ 27 h 32"/>
                <a:gd name="T12" fmla="*/ 26 w 30"/>
                <a:gd name="T13" fmla="*/ 7 h 32"/>
              </a:gdLst>
              <a:ahLst/>
              <a:cxnLst>
                <a:cxn ang="0">
                  <a:pos x="T0" y="T1"/>
                </a:cxn>
                <a:cxn ang="0">
                  <a:pos x="T2" y="T3"/>
                </a:cxn>
                <a:cxn ang="0">
                  <a:pos x="T4" y="T5"/>
                </a:cxn>
                <a:cxn ang="0">
                  <a:pos x="T6" y="T7"/>
                </a:cxn>
                <a:cxn ang="0">
                  <a:pos x="T8" y="T9"/>
                </a:cxn>
                <a:cxn ang="0">
                  <a:pos x="T10" y="T11"/>
                </a:cxn>
                <a:cxn ang="0">
                  <a:pos x="T12" y="T13"/>
                </a:cxn>
              </a:cxnLst>
              <a:rect l="0" t="0" r="r" b="b"/>
              <a:pathLst>
                <a:path w="30" h="32">
                  <a:moveTo>
                    <a:pt x="26" y="7"/>
                  </a:moveTo>
                  <a:cubicBezTo>
                    <a:pt x="21" y="1"/>
                    <a:pt x="12" y="0"/>
                    <a:pt x="6" y="4"/>
                  </a:cubicBezTo>
                  <a:cubicBezTo>
                    <a:pt x="3" y="6"/>
                    <a:pt x="1" y="9"/>
                    <a:pt x="0" y="12"/>
                  </a:cubicBezTo>
                  <a:cubicBezTo>
                    <a:pt x="0" y="13"/>
                    <a:pt x="0" y="13"/>
                    <a:pt x="0" y="14"/>
                  </a:cubicBezTo>
                  <a:cubicBezTo>
                    <a:pt x="0" y="17"/>
                    <a:pt x="0" y="21"/>
                    <a:pt x="3" y="24"/>
                  </a:cubicBezTo>
                  <a:cubicBezTo>
                    <a:pt x="7" y="30"/>
                    <a:pt x="16" y="32"/>
                    <a:pt x="22" y="27"/>
                  </a:cubicBezTo>
                  <a:cubicBezTo>
                    <a:pt x="29" y="23"/>
                    <a:pt x="30" y="14"/>
                    <a:pt x="26" y="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5" name="Freeform 204"/>
            <p:cNvSpPr/>
            <p:nvPr/>
          </p:nvSpPr>
          <p:spPr bwMode="auto">
            <a:xfrm>
              <a:off x="22137688" y="122237"/>
              <a:ext cx="82550" cy="82550"/>
            </a:xfrm>
            <a:custGeom>
              <a:avLst/>
              <a:gdLst>
                <a:gd name="T0" fmla="*/ 24 w 31"/>
                <a:gd name="T1" fmla="*/ 28 h 31"/>
                <a:gd name="T2" fmla="*/ 30 w 31"/>
                <a:gd name="T3" fmla="*/ 15 h 31"/>
                <a:gd name="T4" fmla="*/ 30 w 31"/>
                <a:gd name="T5" fmla="*/ 14 h 31"/>
                <a:gd name="T6" fmla="*/ 28 w 31"/>
                <a:gd name="T7" fmla="*/ 8 h 31"/>
                <a:gd name="T8" fmla="*/ 8 w 31"/>
                <a:gd name="T9" fmla="*/ 5 h 31"/>
                <a:gd name="T10" fmla="*/ 5 w 31"/>
                <a:gd name="T11" fmla="*/ 25 h 31"/>
                <a:gd name="T12" fmla="*/ 13 w 31"/>
                <a:gd name="T13" fmla="*/ 30 h 31"/>
                <a:gd name="T14" fmla="*/ 14 w 31"/>
                <a:gd name="T15" fmla="*/ 30 h 31"/>
                <a:gd name="T16" fmla="*/ 24 w 31"/>
                <a:gd name="T17" fmla="*/ 28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1">
                  <a:moveTo>
                    <a:pt x="24" y="28"/>
                  </a:moveTo>
                  <a:cubicBezTo>
                    <a:pt x="28" y="25"/>
                    <a:pt x="31" y="20"/>
                    <a:pt x="30" y="15"/>
                  </a:cubicBezTo>
                  <a:cubicBezTo>
                    <a:pt x="30" y="15"/>
                    <a:pt x="30" y="14"/>
                    <a:pt x="30" y="14"/>
                  </a:cubicBezTo>
                  <a:cubicBezTo>
                    <a:pt x="30" y="12"/>
                    <a:pt x="29" y="10"/>
                    <a:pt x="28" y="8"/>
                  </a:cubicBezTo>
                  <a:cubicBezTo>
                    <a:pt x="23" y="2"/>
                    <a:pt x="14" y="0"/>
                    <a:pt x="8" y="5"/>
                  </a:cubicBezTo>
                  <a:cubicBezTo>
                    <a:pt x="2" y="9"/>
                    <a:pt x="0" y="18"/>
                    <a:pt x="5" y="25"/>
                  </a:cubicBezTo>
                  <a:cubicBezTo>
                    <a:pt x="7" y="27"/>
                    <a:pt x="9" y="29"/>
                    <a:pt x="13" y="30"/>
                  </a:cubicBezTo>
                  <a:cubicBezTo>
                    <a:pt x="13" y="30"/>
                    <a:pt x="14" y="30"/>
                    <a:pt x="14" y="30"/>
                  </a:cubicBezTo>
                  <a:cubicBezTo>
                    <a:pt x="18" y="31"/>
                    <a:pt x="21" y="30"/>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6" name="Freeform 205"/>
            <p:cNvSpPr/>
            <p:nvPr/>
          </p:nvSpPr>
          <p:spPr bwMode="auto">
            <a:xfrm>
              <a:off x="22402800" y="623887"/>
              <a:ext cx="82550" cy="80963"/>
            </a:xfrm>
            <a:custGeom>
              <a:avLst/>
              <a:gdLst>
                <a:gd name="T0" fmla="*/ 7 w 31"/>
                <a:gd name="T1" fmla="*/ 2 h 30"/>
                <a:gd name="T2" fmla="*/ 1 w 31"/>
                <a:gd name="T3" fmla="*/ 11 h 30"/>
                <a:gd name="T4" fmla="*/ 1 w 31"/>
                <a:gd name="T5" fmla="*/ 12 h 30"/>
                <a:gd name="T6" fmla="*/ 3 w 31"/>
                <a:gd name="T7" fmla="*/ 22 h 30"/>
                <a:gd name="T8" fmla="*/ 23 w 31"/>
                <a:gd name="T9" fmla="*/ 25 h 30"/>
                <a:gd name="T10" fmla="*/ 26 w 31"/>
                <a:gd name="T11" fmla="*/ 6 h 30"/>
                <a:gd name="T12" fmla="*/ 17 w 31"/>
                <a:gd name="T13" fmla="*/ 0 h 30"/>
                <a:gd name="T14" fmla="*/ 15 w 31"/>
                <a:gd name="T15" fmla="*/ 0 h 30"/>
                <a:gd name="T16" fmla="*/ 7 w 31"/>
                <a:gd name="T17" fmla="*/ 2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7" y="2"/>
                  </a:moveTo>
                  <a:cubicBezTo>
                    <a:pt x="4" y="4"/>
                    <a:pt x="2" y="7"/>
                    <a:pt x="1" y="11"/>
                  </a:cubicBezTo>
                  <a:cubicBezTo>
                    <a:pt x="1" y="11"/>
                    <a:pt x="1" y="12"/>
                    <a:pt x="1" y="12"/>
                  </a:cubicBezTo>
                  <a:cubicBezTo>
                    <a:pt x="0" y="16"/>
                    <a:pt x="1" y="19"/>
                    <a:pt x="3" y="22"/>
                  </a:cubicBezTo>
                  <a:cubicBezTo>
                    <a:pt x="8" y="28"/>
                    <a:pt x="16" y="30"/>
                    <a:pt x="23" y="25"/>
                  </a:cubicBezTo>
                  <a:cubicBezTo>
                    <a:pt x="29" y="21"/>
                    <a:pt x="31" y="12"/>
                    <a:pt x="26" y="6"/>
                  </a:cubicBezTo>
                  <a:cubicBezTo>
                    <a:pt x="24" y="2"/>
                    <a:pt x="20" y="0"/>
                    <a:pt x="17" y="0"/>
                  </a:cubicBezTo>
                  <a:cubicBezTo>
                    <a:pt x="16" y="0"/>
                    <a:pt x="15" y="0"/>
                    <a:pt x="15" y="0"/>
                  </a:cubicBezTo>
                  <a:cubicBezTo>
                    <a:pt x="12" y="0"/>
                    <a:pt x="9" y="0"/>
                    <a:pt x="7" y="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7" name="Freeform 206"/>
            <p:cNvSpPr/>
            <p:nvPr/>
          </p:nvSpPr>
          <p:spPr bwMode="auto">
            <a:xfrm>
              <a:off x="21842413" y="646112"/>
              <a:ext cx="80963" cy="82550"/>
            </a:xfrm>
            <a:custGeom>
              <a:avLst/>
              <a:gdLst>
                <a:gd name="T0" fmla="*/ 24 w 30"/>
                <a:gd name="T1" fmla="*/ 28 h 31"/>
                <a:gd name="T2" fmla="*/ 30 w 30"/>
                <a:gd name="T3" fmla="*/ 16 h 31"/>
                <a:gd name="T4" fmla="*/ 30 w 30"/>
                <a:gd name="T5" fmla="*/ 15 h 31"/>
                <a:gd name="T6" fmla="*/ 28 w 30"/>
                <a:gd name="T7" fmla="*/ 8 h 31"/>
                <a:gd name="T8" fmla="*/ 8 w 30"/>
                <a:gd name="T9" fmla="*/ 5 h 31"/>
                <a:gd name="T10" fmla="*/ 5 w 30"/>
                <a:gd name="T11" fmla="*/ 24 h 31"/>
                <a:gd name="T12" fmla="*/ 9 w 30"/>
                <a:gd name="T13" fmla="*/ 28 h 31"/>
                <a:gd name="T14" fmla="*/ 10 w 30"/>
                <a:gd name="T15" fmla="*/ 29 h 31"/>
                <a:gd name="T16" fmla="*/ 24 w 30"/>
                <a:gd name="T17" fmla="*/ 28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31">
                  <a:moveTo>
                    <a:pt x="24" y="28"/>
                  </a:moveTo>
                  <a:cubicBezTo>
                    <a:pt x="28" y="25"/>
                    <a:pt x="30" y="21"/>
                    <a:pt x="30" y="16"/>
                  </a:cubicBezTo>
                  <a:cubicBezTo>
                    <a:pt x="30" y="16"/>
                    <a:pt x="30" y="15"/>
                    <a:pt x="30" y="15"/>
                  </a:cubicBezTo>
                  <a:cubicBezTo>
                    <a:pt x="30" y="12"/>
                    <a:pt x="29" y="10"/>
                    <a:pt x="28" y="8"/>
                  </a:cubicBezTo>
                  <a:cubicBezTo>
                    <a:pt x="23" y="2"/>
                    <a:pt x="15" y="0"/>
                    <a:pt x="8" y="5"/>
                  </a:cubicBezTo>
                  <a:cubicBezTo>
                    <a:pt x="2" y="9"/>
                    <a:pt x="0" y="18"/>
                    <a:pt x="5" y="24"/>
                  </a:cubicBezTo>
                  <a:cubicBezTo>
                    <a:pt x="6" y="26"/>
                    <a:pt x="7" y="27"/>
                    <a:pt x="9" y="28"/>
                  </a:cubicBezTo>
                  <a:cubicBezTo>
                    <a:pt x="9" y="29"/>
                    <a:pt x="10" y="29"/>
                    <a:pt x="10" y="29"/>
                  </a:cubicBezTo>
                  <a:cubicBezTo>
                    <a:pt x="15" y="31"/>
                    <a:pt x="20" y="31"/>
                    <a:pt x="24"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8" name="Freeform 207"/>
            <p:cNvSpPr/>
            <p:nvPr/>
          </p:nvSpPr>
          <p:spPr bwMode="auto">
            <a:xfrm>
              <a:off x="22113875" y="1157287"/>
              <a:ext cx="82550" cy="79375"/>
            </a:xfrm>
            <a:custGeom>
              <a:avLst/>
              <a:gdLst>
                <a:gd name="T0" fmla="*/ 15 w 31"/>
                <a:gd name="T1" fmla="*/ 0 h 30"/>
                <a:gd name="T2" fmla="*/ 7 w 31"/>
                <a:gd name="T3" fmla="*/ 2 h 30"/>
                <a:gd name="T4" fmla="*/ 4 w 31"/>
                <a:gd name="T5" fmla="*/ 6 h 30"/>
                <a:gd name="T6" fmla="*/ 3 w 31"/>
                <a:gd name="T7" fmla="*/ 7 h 30"/>
                <a:gd name="T8" fmla="*/ 4 w 31"/>
                <a:gd name="T9" fmla="*/ 22 h 30"/>
                <a:gd name="T10" fmla="*/ 23 w 31"/>
                <a:gd name="T11" fmla="*/ 25 h 30"/>
                <a:gd name="T12" fmla="*/ 27 w 31"/>
                <a:gd name="T13" fmla="*/ 6 h 30"/>
                <a:gd name="T14" fmla="*/ 16 w 31"/>
                <a:gd name="T15" fmla="*/ 0 h 30"/>
                <a:gd name="T16" fmla="*/ 15 w 31"/>
                <a:gd name="T17"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1" h="30">
                  <a:moveTo>
                    <a:pt x="15" y="0"/>
                  </a:moveTo>
                  <a:cubicBezTo>
                    <a:pt x="12" y="0"/>
                    <a:pt x="9" y="1"/>
                    <a:pt x="7" y="2"/>
                  </a:cubicBezTo>
                  <a:cubicBezTo>
                    <a:pt x="6" y="3"/>
                    <a:pt x="4" y="4"/>
                    <a:pt x="4" y="6"/>
                  </a:cubicBezTo>
                  <a:cubicBezTo>
                    <a:pt x="3" y="6"/>
                    <a:pt x="3" y="7"/>
                    <a:pt x="3" y="7"/>
                  </a:cubicBezTo>
                  <a:cubicBezTo>
                    <a:pt x="0" y="12"/>
                    <a:pt x="0" y="17"/>
                    <a:pt x="4" y="22"/>
                  </a:cubicBezTo>
                  <a:cubicBezTo>
                    <a:pt x="8" y="28"/>
                    <a:pt x="17" y="30"/>
                    <a:pt x="23" y="25"/>
                  </a:cubicBezTo>
                  <a:cubicBezTo>
                    <a:pt x="30" y="21"/>
                    <a:pt x="31" y="12"/>
                    <a:pt x="27" y="6"/>
                  </a:cubicBezTo>
                  <a:cubicBezTo>
                    <a:pt x="24" y="2"/>
                    <a:pt x="20" y="0"/>
                    <a:pt x="16" y="0"/>
                  </a:cubicBezTo>
                  <a:cubicBezTo>
                    <a:pt x="16" y="0"/>
                    <a:pt x="15" y="0"/>
                    <a:pt x="15" y="0"/>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59" name="Freeform 208"/>
            <p:cNvSpPr/>
            <p:nvPr/>
          </p:nvSpPr>
          <p:spPr bwMode="auto">
            <a:xfrm>
              <a:off x="21362988" y="704850"/>
              <a:ext cx="80963" cy="79375"/>
            </a:xfrm>
            <a:custGeom>
              <a:avLst/>
              <a:gdLst>
                <a:gd name="T0" fmla="*/ 24 w 30"/>
                <a:gd name="T1" fmla="*/ 27 h 30"/>
                <a:gd name="T2" fmla="*/ 28 w 30"/>
                <a:gd name="T3" fmla="*/ 22 h 30"/>
                <a:gd name="T4" fmla="*/ 29 w 30"/>
                <a:gd name="T5" fmla="*/ 21 h 30"/>
                <a:gd name="T6" fmla="*/ 27 w 30"/>
                <a:gd name="T7" fmla="*/ 8 h 30"/>
                <a:gd name="T8" fmla="*/ 7 w 30"/>
                <a:gd name="T9" fmla="*/ 4 h 30"/>
                <a:gd name="T10" fmla="*/ 4 w 30"/>
                <a:gd name="T11" fmla="*/ 24 h 30"/>
                <a:gd name="T12" fmla="*/ 9 w 30"/>
                <a:gd name="T13" fmla="*/ 28 h 30"/>
                <a:gd name="T14" fmla="*/ 10 w 30"/>
                <a:gd name="T15" fmla="*/ 29 h 30"/>
                <a:gd name="T16" fmla="*/ 24 w 30"/>
                <a:gd name="T17" fmla="*/ 27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0" h="30">
                  <a:moveTo>
                    <a:pt x="24" y="27"/>
                  </a:moveTo>
                  <a:cubicBezTo>
                    <a:pt x="25" y="26"/>
                    <a:pt x="27" y="24"/>
                    <a:pt x="28" y="22"/>
                  </a:cubicBezTo>
                  <a:cubicBezTo>
                    <a:pt x="28" y="22"/>
                    <a:pt x="28" y="21"/>
                    <a:pt x="29" y="21"/>
                  </a:cubicBezTo>
                  <a:cubicBezTo>
                    <a:pt x="30" y="17"/>
                    <a:pt x="30" y="12"/>
                    <a:pt x="27" y="8"/>
                  </a:cubicBezTo>
                  <a:cubicBezTo>
                    <a:pt x="23" y="1"/>
                    <a:pt x="14" y="0"/>
                    <a:pt x="7" y="4"/>
                  </a:cubicBezTo>
                  <a:cubicBezTo>
                    <a:pt x="1" y="9"/>
                    <a:pt x="0" y="17"/>
                    <a:pt x="4" y="24"/>
                  </a:cubicBezTo>
                  <a:cubicBezTo>
                    <a:pt x="5" y="26"/>
                    <a:pt x="7" y="27"/>
                    <a:pt x="9" y="28"/>
                  </a:cubicBezTo>
                  <a:cubicBezTo>
                    <a:pt x="9" y="28"/>
                    <a:pt x="10" y="29"/>
                    <a:pt x="10" y="29"/>
                  </a:cubicBezTo>
                  <a:cubicBezTo>
                    <a:pt x="15" y="30"/>
                    <a:pt x="20" y="30"/>
                    <a:pt x="24" y="2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0" name="Freeform 209"/>
            <p:cNvSpPr/>
            <p:nvPr/>
          </p:nvSpPr>
          <p:spPr bwMode="auto">
            <a:xfrm>
              <a:off x="21058188" y="2139950"/>
              <a:ext cx="85725" cy="84138"/>
            </a:xfrm>
            <a:custGeom>
              <a:avLst/>
              <a:gdLst>
                <a:gd name="T0" fmla="*/ 24 w 32"/>
                <a:gd name="T1" fmla="*/ 3 h 31"/>
                <a:gd name="T2" fmla="*/ 12 w 32"/>
                <a:gd name="T3" fmla="*/ 1 h 31"/>
                <a:gd name="T4" fmla="*/ 10 w 32"/>
                <a:gd name="T5" fmla="*/ 2 h 31"/>
                <a:gd name="T6" fmla="*/ 7 w 32"/>
                <a:gd name="T7" fmla="*/ 3 h 31"/>
                <a:gd name="T8" fmla="*/ 4 w 32"/>
                <a:gd name="T9" fmla="*/ 23 h 31"/>
                <a:gd name="T10" fmla="*/ 24 w 32"/>
                <a:gd name="T11" fmla="*/ 26 h 31"/>
                <a:gd name="T12" fmla="*/ 27 w 32"/>
                <a:gd name="T13" fmla="*/ 7 h 31"/>
                <a:gd name="T14" fmla="*/ 25 w 32"/>
                <a:gd name="T15" fmla="*/ 4 h 31"/>
                <a:gd name="T16" fmla="*/ 24 w 32"/>
                <a:gd name="T17" fmla="*/ 3 h 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1">
                  <a:moveTo>
                    <a:pt x="24" y="3"/>
                  </a:moveTo>
                  <a:cubicBezTo>
                    <a:pt x="21" y="1"/>
                    <a:pt x="16" y="0"/>
                    <a:pt x="12" y="1"/>
                  </a:cubicBezTo>
                  <a:cubicBezTo>
                    <a:pt x="11" y="1"/>
                    <a:pt x="11" y="1"/>
                    <a:pt x="10" y="2"/>
                  </a:cubicBezTo>
                  <a:cubicBezTo>
                    <a:pt x="9" y="2"/>
                    <a:pt x="8" y="2"/>
                    <a:pt x="7" y="3"/>
                  </a:cubicBezTo>
                  <a:cubicBezTo>
                    <a:pt x="1" y="8"/>
                    <a:pt x="0" y="16"/>
                    <a:pt x="4" y="23"/>
                  </a:cubicBezTo>
                  <a:cubicBezTo>
                    <a:pt x="8" y="29"/>
                    <a:pt x="17" y="31"/>
                    <a:pt x="24" y="26"/>
                  </a:cubicBezTo>
                  <a:cubicBezTo>
                    <a:pt x="30" y="22"/>
                    <a:pt x="32" y="13"/>
                    <a:pt x="27" y="7"/>
                  </a:cubicBezTo>
                  <a:cubicBezTo>
                    <a:pt x="27" y="6"/>
                    <a:pt x="26" y="5"/>
                    <a:pt x="25" y="4"/>
                  </a:cubicBezTo>
                  <a:cubicBezTo>
                    <a:pt x="25" y="4"/>
                    <a:pt x="24" y="4"/>
                    <a:pt x="24"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1" name="Freeform 210"/>
            <p:cNvSpPr/>
            <p:nvPr/>
          </p:nvSpPr>
          <p:spPr bwMode="auto">
            <a:xfrm>
              <a:off x="20637500" y="2265362"/>
              <a:ext cx="85725" cy="80963"/>
            </a:xfrm>
            <a:custGeom>
              <a:avLst/>
              <a:gdLst>
                <a:gd name="T0" fmla="*/ 8 w 32"/>
                <a:gd name="T1" fmla="*/ 3 h 30"/>
                <a:gd name="T2" fmla="*/ 4 w 32"/>
                <a:gd name="T3" fmla="*/ 23 h 30"/>
                <a:gd name="T4" fmla="*/ 8 w 32"/>
                <a:gd name="T5" fmla="*/ 27 h 30"/>
                <a:gd name="T6" fmla="*/ 9 w 32"/>
                <a:gd name="T7" fmla="*/ 27 h 30"/>
                <a:gd name="T8" fmla="*/ 24 w 32"/>
                <a:gd name="T9" fmla="*/ 27 h 30"/>
                <a:gd name="T10" fmla="*/ 28 w 32"/>
                <a:gd name="T11" fmla="*/ 7 h 30"/>
                <a:gd name="T12" fmla="*/ 26 w 32"/>
                <a:gd name="T13" fmla="*/ 5 h 30"/>
                <a:gd name="T14" fmla="*/ 24 w 32"/>
                <a:gd name="T15" fmla="*/ 4 h 30"/>
                <a:gd name="T16" fmla="*/ 8 w 32"/>
                <a:gd name="T17" fmla="*/ 3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30">
                  <a:moveTo>
                    <a:pt x="8" y="3"/>
                  </a:moveTo>
                  <a:cubicBezTo>
                    <a:pt x="1" y="8"/>
                    <a:pt x="0" y="17"/>
                    <a:pt x="4" y="23"/>
                  </a:cubicBezTo>
                  <a:cubicBezTo>
                    <a:pt x="5" y="25"/>
                    <a:pt x="7" y="26"/>
                    <a:pt x="8" y="27"/>
                  </a:cubicBezTo>
                  <a:cubicBezTo>
                    <a:pt x="8" y="27"/>
                    <a:pt x="9" y="27"/>
                    <a:pt x="9" y="27"/>
                  </a:cubicBezTo>
                  <a:cubicBezTo>
                    <a:pt x="14" y="30"/>
                    <a:pt x="20" y="30"/>
                    <a:pt x="24" y="27"/>
                  </a:cubicBezTo>
                  <a:cubicBezTo>
                    <a:pt x="30" y="22"/>
                    <a:pt x="32" y="13"/>
                    <a:pt x="28" y="7"/>
                  </a:cubicBezTo>
                  <a:cubicBezTo>
                    <a:pt x="27" y="6"/>
                    <a:pt x="26" y="5"/>
                    <a:pt x="26" y="5"/>
                  </a:cubicBezTo>
                  <a:cubicBezTo>
                    <a:pt x="25" y="4"/>
                    <a:pt x="25" y="4"/>
                    <a:pt x="24" y="4"/>
                  </a:cubicBezTo>
                  <a:cubicBezTo>
                    <a:pt x="20" y="0"/>
                    <a:pt x="13" y="0"/>
                    <a:pt x="8" y="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2" name="Freeform 211"/>
            <p:cNvSpPr/>
            <p:nvPr/>
          </p:nvSpPr>
          <p:spPr bwMode="auto">
            <a:xfrm>
              <a:off x="20527963" y="1306512"/>
              <a:ext cx="85725" cy="85725"/>
            </a:xfrm>
            <a:custGeom>
              <a:avLst/>
              <a:gdLst>
                <a:gd name="T0" fmla="*/ 27 w 32"/>
                <a:gd name="T1" fmla="*/ 25 h 32"/>
                <a:gd name="T2" fmla="*/ 28 w 32"/>
                <a:gd name="T3" fmla="*/ 8 h 32"/>
                <a:gd name="T4" fmla="*/ 8 w 32"/>
                <a:gd name="T5" fmla="*/ 5 h 32"/>
                <a:gd name="T6" fmla="*/ 5 w 32"/>
                <a:gd name="T7" fmla="*/ 24 h 32"/>
                <a:gd name="T8" fmla="*/ 25 w 32"/>
                <a:gd name="T9" fmla="*/ 28 h 32"/>
                <a:gd name="T10" fmla="*/ 26 w 32"/>
                <a:gd name="T11" fmla="*/ 26 h 32"/>
                <a:gd name="T12" fmla="*/ 27 w 32"/>
                <a:gd name="T13" fmla="*/ 25 h 32"/>
              </a:gdLst>
              <a:ahLst/>
              <a:cxnLst>
                <a:cxn ang="0">
                  <a:pos x="T0" y="T1"/>
                </a:cxn>
                <a:cxn ang="0">
                  <a:pos x="T2" y="T3"/>
                </a:cxn>
                <a:cxn ang="0">
                  <a:pos x="T4" y="T5"/>
                </a:cxn>
                <a:cxn ang="0">
                  <a:pos x="T6" y="T7"/>
                </a:cxn>
                <a:cxn ang="0">
                  <a:pos x="T8" y="T9"/>
                </a:cxn>
                <a:cxn ang="0">
                  <a:pos x="T10" y="T11"/>
                </a:cxn>
                <a:cxn ang="0">
                  <a:pos x="T12" y="T13"/>
                </a:cxn>
              </a:cxnLst>
              <a:rect l="0" t="0" r="r" b="b"/>
              <a:pathLst>
                <a:path w="32" h="32">
                  <a:moveTo>
                    <a:pt x="27" y="25"/>
                  </a:moveTo>
                  <a:cubicBezTo>
                    <a:pt x="31" y="20"/>
                    <a:pt x="32" y="13"/>
                    <a:pt x="28" y="8"/>
                  </a:cubicBezTo>
                  <a:cubicBezTo>
                    <a:pt x="24" y="2"/>
                    <a:pt x="15" y="0"/>
                    <a:pt x="8" y="5"/>
                  </a:cubicBezTo>
                  <a:cubicBezTo>
                    <a:pt x="2" y="9"/>
                    <a:pt x="0" y="18"/>
                    <a:pt x="5" y="24"/>
                  </a:cubicBezTo>
                  <a:cubicBezTo>
                    <a:pt x="9" y="31"/>
                    <a:pt x="18" y="32"/>
                    <a:pt x="25" y="28"/>
                  </a:cubicBezTo>
                  <a:cubicBezTo>
                    <a:pt x="25" y="27"/>
                    <a:pt x="26" y="27"/>
                    <a:pt x="26" y="26"/>
                  </a:cubicBezTo>
                  <a:cubicBezTo>
                    <a:pt x="27" y="26"/>
                    <a:pt x="27" y="25"/>
                    <a:pt x="27" y="25"/>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3" name="Freeform 212"/>
            <p:cNvSpPr/>
            <p:nvPr/>
          </p:nvSpPr>
          <p:spPr bwMode="auto">
            <a:xfrm>
              <a:off x="19516725" y="3073400"/>
              <a:ext cx="85725" cy="85725"/>
            </a:xfrm>
            <a:custGeom>
              <a:avLst/>
              <a:gdLst>
                <a:gd name="T0" fmla="*/ 27 w 32"/>
                <a:gd name="T1" fmla="*/ 6 h 32"/>
                <a:gd name="T2" fmla="*/ 8 w 32"/>
                <a:gd name="T3" fmla="*/ 4 h 32"/>
                <a:gd name="T4" fmla="*/ 5 w 32"/>
                <a:gd name="T5" fmla="*/ 24 h 32"/>
                <a:gd name="T6" fmla="*/ 24 w 32"/>
                <a:gd name="T7" fmla="*/ 27 h 32"/>
                <a:gd name="T8" fmla="*/ 28 w 32"/>
                <a:gd name="T9" fmla="*/ 8 h 32"/>
                <a:gd name="T10" fmla="*/ 28 w 32"/>
                <a:gd name="T11" fmla="*/ 7 h 32"/>
                <a:gd name="T12" fmla="*/ 27 w 32"/>
                <a:gd name="T13" fmla="*/ 6 h 32"/>
              </a:gdLst>
              <a:ahLst/>
              <a:cxnLst>
                <a:cxn ang="0">
                  <a:pos x="T0" y="T1"/>
                </a:cxn>
                <a:cxn ang="0">
                  <a:pos x="T2" y="T3"/>
                </a:cxn>
                <a:cxn ang="0">
                  <a:pos x="T4" y="T5"/>
                </a:cxn>
                <a:cxn ang="0">
                  <a:pos x="T6" y="T7"/>
                </a:cxn>
                <a:cxn ang="0">
                  <a:pos x="T8" y="T9"/>
                </a:cxn>
                <a:cxn ang="0">
                  <a:pos x="T10" y="T11"/>
                </a:cxn>
                <a:cxn ang="0">
                  <a:pos x="T12" y="T13"/>
                </a:cxn>
              </a:cxnLst>
              <a:rect l="0" t="0" r="r" b="b"/>
              <a:pathLst>
                <a:path w="32" h="32">
                  <a:moveTo>
                    <a:pt x="27" y="6"/>
                  </a:moveTo>
                  <a:cubicBezTo>
                    <a:pt x="22" y="1"/>
                    <a:pt x="14" y="0"/>
                    <a:pt x="8" y="4"/>
                  </a:cubicBezTo>
                  <a:cubicBezTo>
                    <a:pt x="2" y="8"/>
                    <a:pt x="0" y="17"/>
                    <a:pt x="5" y="24"/>
                  </a:cubicBezTo>
                  <a:cubicBezTo>
                    <a:pt x="9" y="30"/>
                    <a:pt x="18" y="32"/>
                    <a:pt x="24" y="27"/>
                  </a:cubicBezTo>
                  <a:cubicBezTo>
                    <a:pt x="31" y="23"/>
                    <a:pt x="32" y="14"/>
                    <a:pt x="28" y="8"/>
                  </a:cubicBezTo>
                  <a:cubicBezTo>
                    <a:pt x="28" y="8"/>
                    <a:pt x="28" y="8"/>
                    <a:pt x="28" y="7"/>
                  </a:cubicBezTo>
                  <a:cubicBezTo>
                    <a:pt x="28" y="7"/>
                    <a:pt x="27" y="7"/>
                    <a:pt x="27" y="6"/>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4" name="Freeform 213"/>
            <p:cNvSpPr/>
            <p:nvPr/>
          </p:nvSpPr>
          <p:spPr bwMode="auto">
            <a:xfrm>
              <a:off x="18046700" y="3197225"/>
              <a:ext cx="4763" cy="28575"/>
            </a:xfrm>
            <a:custGeom>
              <a:avLst/>
              <a:gdLst>
                <a:gd name="T0" fmla="*/ 0 w 2"/>
                <a:gd name="T1" fmla="*/ 11 h 11"/>
                <a:gd name="T2" fmla="*/ 2 w 2"/>
                <a:gd name="T3" fmla="*/ 11 h 11"/>
                <a:gd name="T4" fmla="*/ 1 w 2"/>
                <a:gd name="T5" fmla="*/ 0 h 11"/>
                <a:gd name="T6" fmla="*/ 0 w 2"/>
                <a:gd name="T7" fmla="*/ 11 h 11"/>
              </a:gdLst>
              <a:ahLst/>
              <a:cxnLst>
                <a:cxn ang="0">
                  <a:pos x="T0" y="T1"/>
                </a:cxn>
                <a:cxn ang="0">
                  <a:pos x="T2" y="T3"/>
                </a:cxn>
                <a:cxn ang="0">
                  <a:pos x="T4" y="T5"/>
                </a:cxn>
                <a:cxn ang="0">
                  <a:pos x="T6" y="T7"/>
                </a:cxn>
              </a:cxnLst>
              <a:rect l="0" t="0" r="r" b="b"/>
              <a:pathLst>
                <a:path w="2" h="11">
                  <a:moveTo>
                    <a:pt x="0" y="11"/>
                  </a:moveTo>
                  <a:cubicBezTo>
                    <a:pt x="1" y="11"/>
                    <a:pt x="1" y="11"/>
                    <a:pt x="2" y="11"/>
                  </a:cubicBezTo>
                  <a:cubicBezTo>
                    <a:pt x="1" y="0"/>
                    <a:pt x="1" y="0"/>
                    <a:pt x="1" y="0"/>
                  </a:cubicBezTo>
                  <a:lnTo>
                    <a:pt x="0" y="11"/>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5" name="Freeform 214"/>
            <p:cNvSpPr/>
            <p:nvPr/>
          </p:nvSpPr>
          <p:spPr bwMode="auto">
            <a:xfrm>
              <a:off x="15609888" y="841375"/>
              <a:ext cx="2395538" cy="2406650"/>
            </a:xfrm>
            <a:custGeom>
              <a:avLst/>
              <a:gdLst>
                <a:gd name="T0" fmla="*/ 893 w 895"/>
                <a:gd name="T1" fmla="*/ 900 h 900"/>
                <a:gd name="T2" fmla="*/ 895 w 895"/>
                <a:gd name="T3" fmla="*/ 899 h 900"/>
                <a:gd name="T4" fmla="*/ 2 w 895"/>
                <a:gd name="T5" fmla="*/ 0 h 900"/>
                <a:gd name="T6" fmla="*/ 0 w 895"/>
                <a:gd name="T7" fmla="*/ 2 h 900"/>
                <a:gd name="T8" fmla="*/ 893 w 895"/>
                <a:gd name="T9" fmla="*/ 900 h 900"/>
              </a:gdLst>
              <a:ahLst/>
              <a:cxnLst>
                <a:cxn ang="0">
                  <a:pos x="T0" y="T1"/>
                </a:cxn>
                <a:cxn ang="0">
                  <a:pos x="T2" y="T3"/>
                </a:cxn>
                <a:cxn ang="0">
                  <a:pos x="T4" y="T5"/>
                </a:cxn>
                <a:cxn ang="0">
                  <a:pos x="T6" y="T7"/>
                </a:cxn>
                <a:cxn ang="0">
                  <a:pos x="T8" y="T9"/>
                </a:cxn>
              </a:cxnLst>
              <a:rect l="0" t="0" r="r" b="b"/>
              <a:pathLst>
                <a:path w="895" h="900">
                  <a:moveTo>
                    <a:pt x="893" y="900"/>
                  </a:moveTo>
                  <a:cubicBezTo>
                    <a:pt x="894" y="900"/>
                    <a:pt x="894" y="899"/>
                    <a:pt x="895" y="899"/>
                  </a:cubicBezTo>
                  <a:cubicBezTo>
                    <a:pt x="2" y="0"/>
                    <a:pt x="2" y="0"/>
                    <a:pt x="2" y="0"/>
                  </a:cubicBezTo>
                  <a:cubicBezTo>
                    <a:pt x="2" y="1"/>
                    <a:pt x="1" y="2"/>
                    <a:pt x="0" y="2"/>
                  </a:cubicBezTo>
                  <a:lnTo>
                    <a:pt x="893" y="90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6" name="Freeform 215"/>
            <p:cNvSpPr/>
            <p:nvPr/>
          </p:nvSpPr>
          <p:spPr bwMode="auto">
            <a:xfrm>
              <a:off x="16525875" y="-252413"/>
              <a:ext cx="1506538" cy="3481388"/>
            </a:xfrm>
            <a:custGeom>
              <a:avLst/>
              <a:gdLst>
                <a:gd name="T0" fmla="*/ 563 w 563"/>
                <a:gd name="T1" fmla="*/ 1302 h 1302"/>
                <a:gd name="T2" fmla="*/ 3 w 563"/>
                <a:gd name="T3" fmla="*/ 0 h 1302"/>
                <a:gd name="T4" fmla="*/ 1 w 563"/>
                <a:gd name="T5" fmla="*/ 1 h 1302"/>
                <a:gd name="T6" fmla="*/ 0 w 563"/>
                <a:gd name="T7" fmla="*/ 1 h 1302"/>
                <a:gd name="T8" fmla="*/ 560 w 563"/>
                <a:gd name="T9" fmla="*/ 1302 h 1302"/>
                <a:gd name="T10" fmla="*/ 560 w 563"/>
                <a:gd name="T11" fmla="*/ 1302 h 1302"/>
                <a:gd name="T12" fmla="*/ 563 w 563"/>
                <a:gd name="T13" fmla="*/ 1302 h 1302"/>
              </a:gdLst>
              <a:ahLst/>
              <a:cxnLst>
                <a:cxn ang="0">
                  <a:pos x="T0" y="T1"/>
                </a:cxn>
                <a:cxn ang="0">
                  <a:pos x="T2" y="T3"/>
                </a:cxn>
                <a:cxn ang="0">
                  <a:pos x="T4" y="T5"/>
                </a:cxn>
                <a:cxn ang="0">
                  <a:pos x="T6" y="T7"/>
                </a:cxn>
                <a:cxn ang="0">
                  <a:pos x="T8" y="T9"/>
                </a:cxn>
                <a:cxn ang="0">
                  <a:pos x="T10" y="T11"/>
                </a:cxn>
                <a:cxn ang="0">
                  <a:pos x="T12" y="T13"/>
                </a:cxn>
              </a:cxnLst>
              <a:rect l="0" t="0" r="r" b="b"/>
              <a:pathLst>
                <a:path w="563" h="1302">
                  <a:moveTo>
                    <a:pt x="563" y="1302"/>
                  </a:moveTo>
                  <a:cubicBezTo>
                    <a:pt x="3" y="0"/>
                    <a:pt x="3" y="0"/>
                    <a:pt x="3" y="0"/>
                  </a:cubicBezTo>
                  <a:cubicBezTo>
                    <a:pt x="2" y="0"/>
                    <a:pt x="1" y="0"/>
                    <a:pt x="1" y="1"/>
                  </a:cubicBezTo>
                  <a:cubicBezTo>
                    <a:pt x="1" y="1"/>
                    <a:pt x="1" y="1"/>
                    <a:pt x="0" y="1"/>
                  </a:cubicBezTo>
                  <a:cubicBezTo>
                    <a:pt x="560" y="1302"/>
                    <a:pt x="560" y="1302"/>
                    <a:pt x="560" y="1302"/>
                  </a:cubicBezTo>
                  <a:cubicBezTo>
                    <a:pt x="560" y="1302"/>
                    <a:pt x="560" y="1302"/>
                    <a:pt x="560" y="1302"/>
                  </a:cubicBezTo>
                  <a:cubicBezTo>
                    <a:pt x="561" y="1302"/>
                    <a:pt x="562" y="1302"/>
                    <a:pt x="563" y="130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7" name="Freeform 216"/>
            <p:cNvSpPr/>
            <p:nvPr/>
          </p:nvSpPr>
          <p:spPr bwMode="auto">
            <a:xfrm>
              <a:off x="17781588" y="950912"/>
              <a:ext cx="620713" cy="2274888"/>
            </a:xfrm>
            <a:custGeom>
              <a:avLst/>
              <a:gdLst>
                <a:gd name="T0" fmla="*/ 100 w 232"/>
                <a:gd name="T1" fmla="*/ 840 h 851"/>
                <a:gd name="T2" fmla="*/ 101 w 232"/>
                <a:gd name="T3" fmla="*/ 851 h 851"/>
                <a:gd name="T4" fmla="*/ 104 w 232"/>
                <a:gd name="T5" fmla="*/ 851 h 851"/>
                <a:gd name="T6" fmla="*/ 101 w 232"/>
                <a:gd name="T7" fmla="*/ 832 h 851"/>
                <a:gd name="T8" fmla="*/ 232 w 232"/>
                <a:gd name="T9" fmla="*/ 0 h 851"/>
                <a:gd name="T10" fmla="*/ 229 w 232"/>
                <a:gd name="T11" fmla="*/ 0 h 851"/>
                <a:gd name="T12" fmla="*/ 100 w 232"/>
                <a:gd name="T13" fmla="*/ 824 h 851"/>
                <a:gd name="T14" fmla="*/ 2 w 232"/>
                <a:gd name="T15" fmla="*/ 1 h 851"/>
                <a:gd name="T16" fmla="*/ 0 w 232"/>
                <a:gd name="T17" fmla="*/ 1 h 851"/>
                <a:gd name="T18" fmla="*/ 99 w 232"/>
                <a:gd name="T19" fmla="*/ 832 h 851"/>
                <a:gd name="T20" fmla="*/ 96 w 232"/>
                <a:gd name="T21" fmla="*/ 851 h 851"/>
                <a:gd name="T22" fmla="*/ 99 w 232"/>
                <a:gd name="T23" fmla="*/ 851 h 851"/>
                <a:gd name="T24" fmla="*/ 100 w 232"/>
                <a:gd name="T25" fmla="*/ 840 h 8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32" h="851">
                  <a:moveTo>
                    <a:pt x="100" y="840"/>
                  </a:moveTo>
                  <a:cubicBezTo>
                    <a:pt x="101" y="851"/>
                    <a:pt x="101" y="851"/>
                    <a:pt x="101" y="851"/>
                  </a:cubicBezTo>
                  <a:cubicBezTo>
                    <a:pt x="102" y="851"/>
                    <a:pt x="103" y="851"/>
                    <a:pt x="104" y="851"/>
                  </a:cubicBezTo>
                  <a:cubicBezTo>
                    <a:pt x="101" y="832"/>
                    <a:pt x="101" y="832"/>
                    <a:pt x="101" y="832"/>
                  </a:cubicBezTo>
                  <a:cubicBezTo>
                    <a:pt x="232" y="0"/>
                    <a:pt x="232" y="0"/>
                    <a:pt x="232" y="0"/>
                  </a:cubicBezTo>
                  <a:cubicBezTo>
                    <a:pt x="231" y="0"/>
                    <a:pt x="230" y="0"/>
                    <a:pt x="229" y="0"/>
                  </a:cubicBezTo>
                  <a:cubicBezTo>
                    <a:pt x="100" y="824"/>
                    <a:pt x="100" y="824"/>
                    <a:pt x="100" y="824"/>
                  </a:cubicBezTo>
                  <a:cubicBezTo>
                    <a:pt x="2" y="1"/>
                    <a:pt x="2" y="1"/>
                    <a:pt x="2" y="1"/>
                  </a:cubicBezTo>
                  <a:cubicBezTo>
                    <a:pt x="1" y="1"/>
                    <a:pt x="1" y="1"/>
                    <a:pt x="0" y="1"/>
                  </a:cubicBezTo>
                  <a:cubicBezTo>
                    <a:pt x="99" y="832"/>
                    <a:pt x="99" y="832"/>
                    <a:pt x="99" y="832"/>
                  </a:cubicBezTo>
                  <a:cubicBezTo>
                    <a:pt x="96" y="851"/>
                    <a:pt x="96" y="851"/>
                    <a:pt x="96" y="851"/>
                  </a:cubicBezTo>
                  <a:cubicBezTo>
                    <a:pt x="97" y="851"/>
                    <a:pt x="98" y="851"/>
                    <a:pt x="99" y="851"/>
                  </a:cubicBezTo>
                  <a:lnTo>
                    <a:pt x="100" y="840"/>
                  </a:ln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8" name="Freeform 217"/>
            <p:cNvSpPr/>
            <p:nvPr/>
          </p:nvSpPr>
          <p:spPr bwMode="auto">
            <a:xfrm>
              <a:off x="17987963" y="3225800"/>
              <a:ext cx="120650" cy="117475"/>
            </a:xfrm>
            <a:custGeom>
              <a:avLst/>
              <a:gdLst>
                <a:gd name="T0" fmla="*/ 3 w 45"/>
                <a:gd name="T1" fmla="*/ 28 h 44"/>
                <a:gd name="T2" fmla="*/ 29 w 45"/>
                <a:gd name="T3" fmla="*/ 40 h 44"/>
                <a:gd name="T4" fmla="*/ 41 w 45"/>
                <a:gd name="T5" fmla="*/ 12 h 44"/>
                <a:gd name="T6" fmla="*/ 27 w 45"/>
                <a:gd name="T7" fmla="*/ 0 h 44"/>
                <a:gd name="T8" fmla="*/ 24 w 45"/>
                <a:gd name="T9" fmla="*/ 0 h 44"/>
                <a:gd name="T10" fmla="*/ 22 w 45"/>
                <a:gd name="T11" fmla="*/ 0 h 44"/>
                <a:gd name="T12" fmla="*/ 19 w 45"/>
                <a:gd name="T13" fmla="*/ 0 h 44"/>
                <a:gd name="T14" fmla="*/ 17 w 45"/>
                <a:gd name="T15" fmla="*/ 1 h 44"/>
                <a:gd name="T16" fmla="*/ 14 w 45"/>
                <a:gd name="T17" fmla="*/ 1 h 44"/>
                <a:gd name="T18" fmla="*/ 14 w 45"/>
                <a:gd name="T19" fmla="*/ 1 h 44"/>
                <a:gd name="T20" fmla="*/ 7 w 45"/>
                <a:gd name="T21" fmla="*/ 7 h 44"/>
                <a:gd name="T22" fmla="*/ 5 w 45"/>
                <a:gd name="T23" fmla="*/ 8 h 44"/>
                <a:gd name="T24" fmla="*/ 3 w 45"/>
                <a:gd name="T25" fmla="*/ 28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5" h="44">
                  <a:moveTo>
                    <a:pt x="3" y="28"/>
                  </a:moveTo>
                  <a:cubicBezTo>
                    <a:pt x="7" y="39"/>
                    <a:pt x="19" y="44"/>
                    <a:pt x="29" y="40"/>
                  </a:cubicBezTo>
                  <a:cubicBezTo>
                    <a:pt x="40" y="35"/>
                    <a:pt x="45" y="23"/>
                    <a:pt x="41" y="12"/>
                  </a:cubicBezTo>
                  <a:cubicBezTo>
                    <a:pt x="38" y="6"/>
                    <a:pt x="33" y="2"/>
                    <a:pt x="27" y="0"/>
                  </a:cubicBezTo>
                  <a:cubicBezTo>
                    <a:pt x="26" y="0"/>
                    <a:pt x="25" y="0"/>
                    <a:pt x="24" y="0"/>
                  </a:cubicBezTo>
                  <a:cubicBezTo>
                    <a:pt x="23" y="0"/>
                    <a:pt x="23" y="0"/>
                    <a:pt x="22" y="0"/>
                  </a:cubicBezTo>
                  <a:cubicBezTo>
                    <a:pt x="21" y="0"/>
                    <a:pt x="20" y="0"/>
                    <a:pt x="19" y="0"/>
                  </a:cubicBezTo>
                  <a:cubicBezTo>
                    <a:pt x="18" y="0"/>
                    <a:pt x="18" y="0"/>
                    <a:pt x="17" y="1"/>
                  </a:cubicBezTo>
                  <a:cubicBezTo>
                    <a:pt x="16" y="1"/>
                    <a:pt x="15" y="1"/>
                    <a:pt x="14" y="1"/>
                  </a:cubicBezTo>
                  <a:cubicBezTo>
                    <a:pt x="14" y="1"/>
                    <a:pt x="14" y="1"/>
                    <a:pt x="14" y="1"/>
                  </a:cubicBezTo>
                  <a:cubicBezTo>
                    <a:pt x="11" y="2"/>
                    <a:pt x="9" y="4"/>
                    <a:pt x="7" y="7"/>
                  </a:cubicBezTo>
                  <a:cubicBezTo>
                    <a:pt x="6" y="7"/>
                    <a:pt x="6" y="8"/>
                    <a:pt x="5" y="8"/>
                  </a:cubicBezTo>
                  <a:cubicBezTo>
                    <a:pt x="1" y="14"/>
                    <a:pt x="0" y="21"/>
                    <a:pt x="3" y="28"/>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69" name="Freeform 218"/>
            <p:cNvSpPr/>
            <p:nvPr/>
          </p:nvSpPr>
          <p:spPr bwMode="auto">
            <a:xfrm>
              <a:off x="15513050" y="742950"/>
              <a:ext cx="120650" cy="125413"/>
            </a:xfrm>
            <a:custGeom>
              <a:avLst/>
              <a:gdLst>
                <a:gd name="T0" fmla="*/ 4 w 45"/>
                <a:gd name="T1" fmla="*/ 32 h 47"/>
                <a:gd name="T2" fmla="*/ 30 w 45"/>
                <a:gd name="T3" fmla="*/ 43 h 47"/>
                <a:gd name="T4" fmla="*/ 36 w 45"/>
                <a:gd name="T5" fmla="*/ 39 h 47"/>
                <a:gd name="T6" fmla="*/ 38 w 45"/>
                <a:gd name="T7" fmla="*/ 37 h 47"/>
                <a:gd name="T8" fmla="*/ 42 w 45"/>
                <a:gd name="T9" fmla="*/ 16 h 47"/>
                <a:gd name="T10" fmla="*/ 16 w 45"/>
                <a:gd name="T11" fmla="*/ 5 h 47"/>
                <a:gd name="T12" fmla="*/ 4 w 45"/>
                <a:gd name="T13" fmla="*/ 32 h 47"/>
              </a:gdLst>
              <a:ahLst/>
              <a:cxnLst>
                <a:cxn ang="0">
                  <a:pos x="T0" y="T1"/>
                </a:cxn>
                <a:cxn ang="0">
                  <a:pos x="T2" y="T3"/>
                </a:cxn>
                <a:cxn ang="0">
                  <a:pos x="T4" y="T5"/>
                </a:cxn>
                <a:cxn ang="0">
                  <a:pos x="T6" y="T7"/>
                </a:cxn>
                <a:cxn ang="0">
                  <a:pos x="T8" y="T9"/>
                </a:cxn>
                <a:cxn ang="0">
                  <a:pos x="T10" y="T11"/>
                </a:cxn>
                <a:cxn ang="0">
                  <a:pos x="T12" y="T13"/>
                </a:cxn>
              </a:cxnLst>
              <a:rect l="0" t="0" r="r" b="b"/>
              <a:pathLst>
                <a:path w="45" h="47">
                  <a:moveTo>
                    <a:pt x="4" y="32"/>
                  </a:moveTo>
                  <a:cubicBezTo>
                    <a:pt x="8" y="42"/>
                    <a:pt x="20" y="47"/>
                    <a:pt x="30" y="43"/>
                  </a:cubicBezTo>
                  <a:cubicBezTo>
                    <a:pt x="33" y="42"/>
                    <a:pt x="35" y="41"/>
                    <a:pt x="36" y="39"/>
                  </a:cubicBezTo>
                  <a:cubicBezTo>
                    <a:pt x="37" y="39"/>
                    <a:pt x="38" y="38"/>
                    <a:pt x="38" y="37"/>
                  </a:cubicBezTo>
                  <a:cubicBezTo>
                    <a:pt x="43" y="32"/>
                    <a:pt x="45" y="23"/>
                    <a:pt x="42" y="16"/>
                  </a:cubicBezTo>
                  <a:cubicBezTo>
                    <a:pt x="38" y="5"/>
                    <a:pt x="26" y="0"/>
                    <a:pt x="16" y="5"/>
                  </a:cubicBezTo>
                  <a:cubicBezTo>
                    <a:pt x="5" y="9"/>
                    <a:pt x="0" y="21"/>
                    <a:pt x="4" y="3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0" name="Freeform 219"/>
            <p:cNvSpPr/>
            <p:nvPr/>
          </p:nvSpPr>
          <p:spPr bwMode="auto">
            <a:xfrm>
              <a:off x="16444913" y="-365126"/>
              <a:ext cx="123825" cy="125413"/>
            </a:xfrm>
            <a:custGeom>
              <a:avLst/>
              <a:gdLst>
                <a:gd name="T0" fmla="*/ 33 w 46"/>
                <a:gd name="T1" fmla="*/ 42 h 47"/>
                <a:gd name="T2" fmla="*/ 43 w 46"/>
                <a:gd name="T3" fmla="*/ 16 h 47"/>
                <a:gd name="T4" fmla="*/ 16 w 46"/>
                <a:gd name="T5" fmla="*/ 4 h 47"/>
                <a:gd name="T6" fmla="*/ 4 w 46"/>
                <a:gd name="T7" fmla="*/ 31 h 47"/>
                <a:gd name="T8" fmla="*/ 30 w 46"/>
                <a:gd name="T9" fmla="*/ 43 h 47"/>
                <a:gd name="T10" fmla="*/ 31 w 46"/>
                <a:gd name="T11" fmla="*/ 43 h 47"/>
                <a:gd name="T12" fmla="*/ 33 w 46"/>
                <a:gd name="T13" fmla="*/ 42 h 47"/>
              </a:gdLst>
              <a:ahLst/>
              <a:cxnLst>
                <a:cxn ang="0">
                  <a:pos x="T0" y="T1"/>
                </a:cxn>
                <a:cxn ang="0">
                  <a:pos x="T2" y="T3"/>
                </a:cxn>
                <a:cxn ang="0">
                  <a:pos x="T4" y="T5"/>
                </a:cxn>
                <a:cxn ang="0">
                  <a:pos x="T6" y="T7"/>
                </a:cxn>
                <a:cxn ang="0">
                  <a:pos x="T8" y="T9"/>
                </a:cxn>
                <a:cxn ang="0">
                  <a:pos x="T10" y="T11"/>
                </a:cxn>
                <a:cxn ang="0">
                  <a:pos x="T12" y="T13"/>
                </a:cxn>
              </a:cxnLst>
              <a:rect l="0" t="0" r="r" b="b"/>
              <a:pathLst>
                <a:path w="46" h="47">
                  <a:moveTo>
                    <a:pt x="33" y="42"/>
                  </a:moveTo>
                  <a:cubicBezTo>
                    <a:pt x="42" y="37"/>
                    <a:pt x="46" y="25"/>
                    <a:pt x="43" y="16"/>
                  </a:cubicBezTo>
                  <a:cubicBezTo>
                    <a:pt x="39" y="5"/>
                    <a:pt x="27" y="0"/>
                    <a:pt x="16" y="4"/>
                  </a:cubicBezTo>
                  <a:cubicBezTo>
                    <a:pt x="6" y="9"/>
                    <a:pt x="0" y="21"/>
                    <a:pt x="4" y="31"/>
                  </a:cubicBezTo>
                  <a:cubicBezTo>
                    <a:pt x="8" y="42"/>
                    <a:pt x="20" y="47"/>
                    <a:pt x="30" y="43"/>
                  </a:cubicBezTo>
                  <a:cubicBezTo>
                    <a:pt x="31" y="43"/>
                    <a:pt x="31" y="43"/>
                    <a:pt x="31" y="43"/>
                  </a:cubicBezTo>
                  <a:cubicBezTo>
                    <a:pt x="31" y="42"/>
                    <a:pt x="32" y="42"/>
                    <a:pt x="33" y="42"/>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1" name="Freeform 220"/>
            <p:cNvSpPr/>
            <p:nvPr/>
          </p:nvSpPr>
          <p:spPr bwMode="auto">
            <a:xfrm>
              <a:off x="17714913" y="835025"/>
              <a:ext cx="125413" cy="120650"/>
            </a:xfrm>
            <a:custGeom>
              <a:avLst/>
              <a:gdLst>
                <a:gd name="T0" fmla="*/ 27 w 47"/>
                <a:gd name="T1" fmla="*/ 44 h 45"/>
                <a:gd name="T2" fmla="*/ 31 w 47"/>
                <a:gd name="T3" fmla="*/ 43 h 45"/>
                <a:gd name="T4" fmla="*/ 43 w 47"/>
                <a:gd name="T5" fmla="*/ 16 h 45"/>
                <a:gd name="T6" fmla="*/ 16 w 47"/>
                <a:gd name="T7" fmla="*/ 5 h 45"/>
                <a:gd name="T8" fmla="*/ 4 w 47"/>
                <a:gd name="T9" fmla="*/ 32 h 45"/>
                <a:gd name="T10" fmla="*/ 25 w 47"/>
                <a:gd name="T11" fmla="*/ 44 h 45"/>
                <a:gd name="T12" fmla="*/ 27 w 47"/>
                <a:gd name="T13" fmla="*/ 44 h 45"/>
              </a:gdLst>
              <a:ahLst/>
              <a:cxnLst>
                <a:cxn ang="0">
                  <a:pos x="T0" y="T1"/>
                </a:cxn>
                <a:cxn ang="0">
                  <a:pos x="T2" y="T3"/>
                </a:cxn>
                <a:cxn ang="0">
                  <a:pos x="T4" y="T5"/>
                </a:cxn>
                <a:cxn ang="0">
                  <a:pos x="T6" y="T7"/>
                </a:cxn>
                <a:cxn ang="0">
                  <a:pos x="T8" y="T9"/>
                </a:cxn>
                <a:cxn ang="0">
                  <a:pos x="T10" y="T11"/>
                </a:cxn>
                <a:cxn ang="0">
                  <a:pos x="T12" y="T13"/>
                </a:cxn>
              </a:cxnLst>
              <a:rect l="0" t="0" r="r" b="b"/>
              <a:pathLst>
                <a:path w="47" h="45">
                  <a:moveTo>
                    <a:pt x="27" y="44"/>
                  </a:moveTo>
                  <a:cubicBezTo>
                    <a:pt x="28" y="44"/>
                    <a:pt x="30" y="43"/>
                    <a:pt x="31" y="43"/>
                  </a:cubicBezTo>
                  <a:cubicBezTo>
                    <a:pt x="41" y="39"/>
                    <a:pt x="47" y="26"/>
                    <a:pt x="43" y="16"/>
                  </a:cubicBezTo>
                  <a:cubicBezTo>
                    <a:pt x="39" y="5"/>
                    <a:pt x="27" y="0"/>
                    <a:pt x="16" y="5"/>
                  </a:cubicBezTo>
                  <a:cubicBezTo>
                    <a:pt x="6" y="9"/>
                    <a:pt x="0" y="21"/>
                    <a:pt x="4" y="32"/>
                  </a:cubicBezTo>
                  <a:cubicBezTo>
                    <a:pt x="8" y="40"/>
                    <a:pt x="16" y="45"/>
                    <a:pt x="25" y="44"/>
                  </a:cubicBezTo>
                  <a:cubicBezTo>
                    <a:pt x="26" y="44"/>
                    <a:pt x="26" y="44"/>
                    <a:pt x="27" y="44"/>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2" name="Freeform 221"/>
            <p:cNvSpPr/>
            <p:nvPr/>
          </p:nvSpPr>
          <p:spPr bwMode="auto">
            <a:xfrm>
              <a:off x="18330863" y="833437"/>
              <a:ext cx="125413" cy="120650"/>
            </a:xfrm>
            <a:custGeom>
              <a:avLst/>
              <a:gdLst>
                <a:gd name="T0" fmla="*/ 31 w 47"/>
                <a:gd name="T1" fmla="*/ 43 h 45"/>
                <a:gd name="T2" fmla="*/ 43 w 47"/>
                <a:gd name="T3" fmla="*/ 16 h 45"/>
                <a:gd name="T4" fmla="*/ 16 w 47"/>
                <a:gd name="T5" fmla="*/ 4 h 45"/>
                <a:gd name="T6" fmla="*/ 4 w 47"/>
                <a:gd name="T7" fmla="*/ 32 h 45"/>
                <a:gd name="T8" fmla="*/ 24 w 47"/>
                <a:gd name="T9" fmla="*/ 44 h 45"/>
                <a:gd name="T10" fmla="*/ 27 w 47"/>
                <a:gd name="T11" fmla="*/ 44 h 45"/>
                <a:gd name="T12" fmla="*/ 31 w 47"/>
                <a:gd name="T13" fmla="*/ 43 h 45"/>
              </a:gdLst>
              <a:ahLst/>
              <a:cxnLst>
                <a:cxn ang="0">
                  <a:pos x="T0" y="T1"/>
                </a:cxn>
                <a:cxn ang="0">
                  <a:pos x="T2" y="T3"/>
                </a:cxn>
                <a:cxn ang="0">
                  <a:pos x="T4" y="T5"/>
                </a:cxn>
                <a:cxn ang="0">
                  <a:pos x="T6" y="T7"/>
                </a:cxn>
                <a:cxn ang="0">
                  <a:pos x="T8" y="T9"/>
                </a:cxn>
                <a:cxn ang="0">
                  <a:pos x="T10" y="T11"/>
                </a:cxn>
                <a:cxn ang="0">
                  <a:pos x="T12" y="T13"/>
                </a:cxn>
              </a:cxnLst>
              <a:rect l="0" t="0" r="r" b="b"/>
              <a:pathLst>
                <a:path w="47" h="45">
                  <a:moveTo>
                    <a:pt x="31" y="43"/>
                  </a:moveTo>
                  <a:cubicBezTo>
                    <a:pt x="41" y="38"/>
                    <a:pt x="47" y="26"/>
                    <a:pt x="43" y="16"/>
                  </a:cubicBezTo>
                  <a:cubicBezTo>
                    <a:pt x="38" y="5"/>
                    <a:pt x="27" y="0"/>
                    <a:pt x="16" y="4"/>
                  </a:cubicBezTo>
                  <a:cubicBezTo>
                    <a:pt x="5" y="9"/>
                    <a:pt x="0" y="21"/>
                    <a:pt x="4" y="32"/>
                  </a:cubicBezTo>
                  <a:cubicBezTo>
                    <a:pt x="7" y="40"/>
                    <a:pt x="16" y="45"/>
                    <a:pt x="24" y="44"/>
                  </a:cubicBezTo>
                  <a:cubicBezTo>
                    <a:pt x="25" y="44"/>
                    <a:pt x="26" y="44"/>
                    <a:pt x="27" y="44"/>
                  </a:cubicBezTo>
                  <a:cubicBezTo>
                    <a:pt x="28" y="44"/>
                    <a:pt x="29" y="43"/>
                    <a:pt x="31" y="43"/>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173" name="组合 172"/>
          <p:cNvGrpSpPr/>
          <p:nvPr userDrawn="1"/>
        </p:nvGrpSpPr>
        <p:grpSpPr>
          <a:xfrm>
            <a:off x="3036202" y="533011"/>
            <a:ext cx="6119596" cy="6201554"/>
            <a:chOff x="4314825" y="1628775"/>
            <a:chExt cx="3556001" cy="3603626"/>
          </a:xfrm>
        </p:grpSpPr>
        <p:grpSp>
          <p:nvGrpSpPr>
            <p:cNvPr id="174" name="组合 173"/>
            <p:cNvGrpSpPr/>
            <p:nvPr/>
          </p:nvGrpSpPr>
          <p:grpSpPr>
            <a:xfrm>
              <a:off x="4338637" y="1651000"/>
              <a:ext cx="3514726" cy="3562351"/>
              <a:chOff x="4337050" y="1651000"/>
              <a:chExt cx="3514726" cy="3562351"/>
            </a:xfrm>
          </p:grpSpPr>
          <p:sp>
            <p:nvSpPr>
              <p:cNvPr id="235" name="Line 225"/>
              <p:cNvSpPr>
                <a:spLocks noChangeShapeType="1"/>
              </p:cNvSpPr>
              <p:nvPr/>
            </p:nvSpPr>
            <p:spPr bwMode="auto">
              <a:xfrm flipH="1">
                <a:off x="4511675" y="2112963"/>
                <a:ext cx="284163" cy="6699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36" name="Line 226"/>
              <p:cNvSpPr>
                <a:spLocks noChangeShapeType="1"/>
              </p:cNvSpPr>
              <p:nvPr/>
            </p:nvSpPr>
            <p:spPr bwMode="auto">
              <a:xfrm flipV="1">
                <a:off x="4511675" y="2620963"/>
                <a:ext cx="568325" cy="1619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37" name="Line 227"/>
              <p:cNvSpPr>
                <a:spLocks noChangeShapeType="1"/>
              </p:cNvSpPr>
              <p:nvPr/>
            </p:nvSpPr>
            <p:spPr bwMode="auto">
              <a:xfrm flipV="1">
                <a:off x="5080000" y="1855788"/>
                <a:ext cx="268288" cy="7747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38" name="Line 228"/>
              <p:cNvSpPr>
                <a:spLocks noChangeShapeType="1"/>
              </p:cNvSpPr>
              <p:nvPr/>
            </p:nvSpPr>
            <p:spPr bwMode="auto">
              <a:xfrm>
                <a:off x="4789488" y="2128838"/>
                <a:ext cx="720725" cy="31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39" name="Line 229"/>
              <p:cNvSpPr>
                <a:spLocks noChangeShapeType="1"/>
              </p:cNvSpPr>
              <p:nvPr/>
            </p:nvSpPr>
            <p:spPr bwMode="auto">
              <a:xfrm flipV="1">
                <a:off x="5510213" y="1657350"/>
                <a:ext cx="504825" cy="474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0" name="Line 230"/>
              <p:cNvSpPr>
                <a:spLocks noChangeShapeType="1"/>
              </p:cNvSpPr>
              <p:nvPr/>
            </p:nvSpPr>
            <p:spPr bwMode="auto">
              <a:xfrm>
                <a:off x="6008688" y="1657350"/>
                <a:ext cx="611188" cy="3238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1" name="Line 231"/>
              <p:cNvSpPr>
                <a:spLocks noChangeShapeType="1"/>
              </p:cNvSpPr>
              <p:nvPr/>
            </p:nvSpPr>
            <p:spPr bwMode="auto">
              <a:xfrm>
                <a:off x="6619875" y="1981200"/>
                <a:ext cx="366713" cy="3857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2" name="Line 232"/>
              <p:cNvSpPr>
                <a:spLocks noChangeShapeType="1"/>
              </p:cNvSpPr>
              <p:nvPr/>
            </p:nvSpPr>
            <p:spPr bwMode="auto">
              <a:xfrm flipV="1">
                <a:off x="6986588" y="2146300"/>
                <a:ext cx="474663" cy="220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3" name="Line 233"/>
              <p:cNvSpPr>
                <a:spLocks noChangeShapeType="1"/>
              </p:cNvSpPr>
              <p:nvPr/>
            </p:nvSpPr>
            <p:spPr bwMode="auto">
              <a:xfrm flipH="1">
                <a:off x="7335838" y="2139950"/>
                <a:ext cx="131763" cy="5238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4" name="Line 234"/>
              <p:cNvSpPr>
                <a:spLocks noChangeShapeType="1"/>
              </p:cNvSpPr>
              <p:nvPr/>
            </p:nvSpPr>
            <p:spPr bwMode="auto">
              <a:xfrm>
                <a:off x="7335838" y="2663825"/>
                <a:ext cx="515938" cy="4746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5" name="Line 235"/>
              <p:cNvSpPr>
                <a:spLocks noChangeShapeType="1"/>
              </p:cNvSpPr>
              <p:nvPr/>
            </p:nvSpPr>
            <p:spPr bwMode="auto">
              <a:xfrm flipH="1">
                <a:off x="7256463" y="3138488"/>
                <a:ext cx="595313" cy="3921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6" name="Line 236"/>
              <p:cNvSpPr>
                <a:spLocks noChangeShapeType="1"/>
              </p:cNvSpPr>
              <p:nvPr/>
            </p:nvSpPr>
            <p:spPr bwMode="auto">
              <a:xfrm>
                <a:off x="7256463" y="3530600"/>
                <a:ext cx="357188" cy="4826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7" name="Line 237"/>
              <p:cNvSpPr>
                <a:spLocks noChangeShapeType="1"/>
              </p:cNvSpPr>
              <p:nvPr/>
            </p:nvSpPr>
            <p:spPr bwMode="auto">
              <a:xfrm flipH="1">
                <a:off x="7188200" y="4000500"/>
                <a:ext cx="422275" cy="2428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8" name="Line 238"/>
              <p:cNvSpPr>
                <a:spLocks noChangeShapeType="1"/>
              </p:cNvSpPr>
              <p:nvPr/>
            </p:nvSpPr>
            <p:spPr bwMode="auto">
              <a:xfrm flipH="1">
                <a:off x="7029450" y="4243388"/>
                <a:ext cx="158750" cy="5048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49" name="Line 239"/>
              <p:cNvSpPr>
                <a:spLocks noChangeShapeType="1"/>
              </p:cNvSpPr>
              <p:nvPr/>
            </p:nvSpPr>
            <p:spPr bwMode="auto">
              <a:xfrm flipH="1" flipV="1">
                <a:off x="6318250" y="4711700"/>
                <a:ext cx="711200" cy="365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0" name="Line 240"/>
              <p:cNvSpPr>
                <a:spLocks noChangeShapeType="1"/>
              </p:cNvSpPr>
              <p:nvPr/>
            </p:nvSpPr>
            <p:spPr bwMode="auto">
              <a:xfrm flipH="1">
                <a:off x="5734050" y="4708525"/>
                <a:ext cx="584200" cy="2714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1" name="Line 241"/>
              <p:cNvSpPr>
                <a:spLocks noChangeShapeType="1"/>
              </p:cNvSpPr>
              <p:nvPr/>
            </p:nvSpPr>
            <p:spPr bwMode="auto">
              <a:xfrm flipH="1" flipV="1">
                <a:off x="5400675" y="4629150"/>
                <a:ext cx="333375" cy="3508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2" name="Line 242"/>
              <p:cNvSpPr>
                <a:spLocks noChangeShapeType="1"/>
              </p:cNvSpPr>
              <p:nvPr/>
            </p:nvSpPr>
            <p:spPr bwMode="auto">
              <a:xfrm flipH="1">
                <a:off x="4795838" y="4619625"/>
                <a:ext cx="620713" cy="984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3" name="Line 243"/>
              <p:cNvSpPr>
                <a:spLocks noChangeShapeType="1"/>
              </p:cNvSpPr>
              <p:nvPr/>
            </p:nvSpPr>
            <p:spPr bwMode="auto">
              <a:xfrm flipH="1" flipV="1">
                <a:off x="4789488" y="4059238"/>
                <a:ext cx="6350" cy="6588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4" name="Line 244"/>
              <p:cNvSpPr>
                <a:spLocks noChangeShapeType="1"/>
              </p:cNvSpPr>
              <p:nvPr/>
            </p:nvSpPr>
            <p:spPr bwMode="auto">
              <a:xfrm flipH="1" flipV="1">
                <a:off x="4389438" y="3824288"/>
                <a:ext cx="400050" cy="2349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5" name="Line 245"/>
              <p:cNvSpPr>
                <a:spLocks noChangeShapeType="1"/>
              </p:cNvSpPr>
              <p:nvPr/>
            </p:nvSpPr>
            <p:spPr bwMode="auto">
              <a:xfrm flipV="1">
                <a:off x="4389438" y="3276600"/>
                <a:ext cx="293688" cy="5476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6" name="Line 246"/>
              <p:cNvSpPr>
                <a:spLocks noChangeShapeType="1"/>
              </p:cNvSpPr>
              <p:nvPr/>
            </p:nvSpPr>
            <p:spPr bwMode="auto">
              <a:xfrm flipH="1" flipV="1">
                <a:off x="4511675" y="2782888"/>
                <a:ext cx="171450" cy="4937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7" name="Line 247"/>
              <p:cNvSpPr>
                <a:spLocks noChangeShapeType="1"/>
              </p:cNvSpPr>
              <p:nvPr/>
            </p:nvSpPr>
            <p:spPr bwMode="auto">
              <a:xfrm flipH="1">
                <a:off x="4443413" y="2630488"/>
                <a:ext cx="636588" cy="6334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8" name="Line 248"/>
              <p:cNvSpPr>
                <a:spLocks noChangeShapeType="1"/>
              </p:cNvSpPr>
              <p:nvPr/>
            </p:nvSpPr>
            <p:spPr bwMode="auto">
              <a:xfrm>
                <a:off x="4443413" y="3263900"/>
                <a:ext cx="309563" cy="3921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59" name="Line 249"/>
              <p:cNvSpPr>
                <a:spLocks noChangeShapeType="1"/>
              </p:cNvSpPr>
              <p:nvPr/>
            </p:nvSpPr>
            <p:spPr bwMode="auto">
              <a:xfrm flipH="1">
                <a:off x="4489450" y="3656013"/>
                <a:ext cx="263525" cy="4460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0" name="Line 250"/>
              <p:cNvSpPr>
                <a:spLocks noChangeShapeType="1"/>
              </p:cNvSpPr>
              <p:nvPr/>
            </p:nvSpPr>
            <p:spPr bwMode="auto">
              <a:xfrm>
                <a:off x="4492625" y="4086225"/>
                <a:ext cx="627063" cy="190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1" name="Line 251"/>
              <p:cNvSpPr>
                <a:spLocks noChangeShapeType="1"/>
              </p:cNvSpPr>
              <p:nvPr/>
            </p:nvSpPr>
            <p:spPr bwMode="auto">
              <a:xfrm>
                <a:off x="5119688" y="4105275"/>
                <a:ext cx="409575" cy="7715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2" name="Line 252"/>
              <p:cNvSpPr>
                <a:spLocks noChangeShapeType="1"/>
              </p:cNvSpPr>
              <p:nvPr/>
            </p:nvSpPr>
            <p:spPr bwMode="auto">
              <a:xfrm flipV="1">
                <a:off x="5532438" y="4718050"/>
                <a:ext cx="274638" cy="1587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3" name="Line 253"/>
              <p:cNvSpPr>
                <a:spLocks noChangeShapeType="1"/>
              </p:cNvSpPr>
              <p:nvPr/>
            </p:nvSpPr>
            <p:spPr bwMode="auto">
              <a:xfrm>
                <a:off x="5803900" y="4718050"/>
                <a:ext cx="425450" cy="3175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4" name="Line 254"/>
              <p:cNvSpPr>
                <a:spLocks noChangeShapeType="1"/>
              </p:cNvSpPr>
              <p:nvPr/>
            </p:nvSpPr>
            <p:spPr bwMode="auto">
              <a:xfrm flipV="1">
                <a:off x="6226175" y="4518025"/>
                <a:ext cx="293688" cy="5143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5" name="Line 255"/>
              <p:cNvSpPr>
                <a:spLocks noChangeShapeType="1"/>
              </p:cNvSpPr>
              <p:nvPr/>
            </p:nvSpPr>
            <p:spPr bwMode="auto">
              <a:xfrm>
                <a:off x="6519863" y="4521200"/>
                <a:ext cx="577850" cy="1651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6" name="Line 256"/>
              <p:cNvSpPr>
                <a:spLocks noChangeShapeType="1"/>
              </p:cNvSpPr>
              <p:nvPr/>
            </p:nvSpPr>
            <p:spPr bwMode="auto">
              <a:xfrm flipV="1">
                <a:off x="7097713" y="4117975"/>
                <a:ext cx="204788" cy="5683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7" name="Line 257"/>
              <p:cNvSpPr>
                <a:spLocks noChangeShapeType="1"/>
              </p:cNvSpPr>
              <p:nvPr/>
            </p:nvSpPr>
            <p:spPr bwMode="auto">
              <a:xfrm flipV="1">
                <a:off x="7302500" y="3795713"/>
                <a:ext cx="357188" cy="3222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8" name="Line 258"/>
              <p:cNvSpPr>
                <a:spLocks noChangeShapeType="1"/>
              </p:cNvSpPr>
              <p:nvPr/>
            </p:nvSpPr>
            <p:spPr bwMode="auto">
              <a:xfrm flipH="1" flipV="1">
                <a:off x="7412038" y="3300413"/>
                <a:ext cx="247650" cy="4953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69" name="Line 259"/>
              <p:cNvSpPr>
                <a:spLocks noChangeShapeType="1"/>
              </p:cNvSpPr>
              <p:nvPr/>
            </p:nvSpPr>
            <p:spPr bwMode="auto">
              <a:xfrm flipV="1">
                <a:off x="7412038" y="2587625"/>
                <a:ext cx="287338" cy="7127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0" name="Line 260"/>
              <p:cNvSpPr>
                <a:spLocks noChangeShapeType="1"/>
              </p:cNvSpPr>
              <p:nvPr/>
            </p:nvSpPr>
            <p:spPr bwMode="auto">
              <a:xfrm flipH="1" flipV="1">
                <a:off x="7316788" y="2551113"/>
                <a:ext cx="382588" cy="365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1" name="Line 261"/>
              <p:cNvSpPr>
                <a:spLocks noChangeShapeType="1"/>
              </p:cNvSpPr>
              <p:nvPr/>
            </p:nvSpPr>
            <p:spPr bwMode="auto">
              <a:xfrm flipH="1" flipV="1">
                <a:off x="7259638" y="1997075"/>
                <a:ext cx="57150" cy="5540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2" name="Line 262"/>
              <p:cNvSpPr>
                <a:spLocks noChangeShapeType="1"/>
              </p:cNvSpPr>
              <p:nvPr/>
            </p:nvSpPr>
            <p:spPr bwMode="auto">
              <a:xfrm flipH="1">
                <a:off x="6623050" y="1997075"/>
                <a:ext cx="636588" cy="1555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3" name="Line 263"/>
              <p:cNvSpPr>
                <a:spLocks noChangeShapeType="1"/>
              </p:cNvSpPr>
              <p:nvPr/>
            </p:nvSpPr>
            <p:spPr bwMode="auto">
              <a:xfrm flipH="1" flipV="1">
                <a:off x="6365875" y="1668463"/>
                <a:ext cx="266700" cy="4873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4" name="Line 264"/>
              <p:cNvSpPr>
                <a:spLocks noChangeShapeType="1"/>
              </p:cNvSpPr>
              <p:nvPr/>
            </p:nvSpPr>
            <p:spPr bwMode="auto">
              <a:xfrm flipH="1">
                <a:off x="5908675" y="1668463"/>
                <a:ext cx="457200" cy="28257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5" name="Line 265"/>
              <p:cNvSpPr>
                <a:spLocks noChangeShapeType="1"/>
              </p:cNvSpPr>
              <p:nvPr/>
            </p:nvSpPr>
            <p:spPr bwMode="auto">
              <a:xfrm flipH="1" flipV="1">
                <a:off x="5348288" y="1855788"/>
                <a:ext cx="560388" cy="952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6" name="Line 266"/>
              <p:cNvSpPr>
                <a:spLocks noChangeShapeType="1"/>
              </p:cNvSpPr>
              <p:nvPr/>
            </p:nvSpPr>
            <p:spPr bwMode="auto">
              <a:xfrm flipV="1">
                <a:off x="4832350" y="2125663"/>
                <a:ext cx="409575" cy="31750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7" name="Line 267"/>
              <p:cNvSpPr>
                <a:spLocks noChangeShapeType="1"/>
              </p:cNvSpPr>
              <p:nvPr/>
            </p:nvSpPr>
            <p:spPr bwMode="auto">
              <a:xfrm flipH="1" flipV="1">
                <a:off x="4789488" y="2128838"/>
                <a:ext cx="42863" cy="3143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8" name="Line 268"/>
              <p:cNvSpPr>
                <a:spLocks noChangeShapeType="1"/>
              </p:cNvSpPr>
              <p:nvPr/>
            </p:nvSpPr>
            <p:spPr bwMode="auto">
              <a:xfrm flipV="1">
                <a:off x="5348288" y="1651000"/>
                <a:ext cx="263525" cy="2047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79" name="Line 269"/>
              <p:cNvSpPr>
                <a:spLocks noChangeShapeType="1"/>
              </p:cNvSpPr>
              <p:nvPr/>
            </p:nvSpPr>
            <p:spPr bwMode="auto">
              <a:xfrm flipH="1" flipV="1">
                <a:off x="5611813" y="1651000"/>
                <a:ext cx="182563" cy="4000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0" name="Line 270"/>
              <p:cNvSpPr>
                <a:spLocks noChangeShapeType="1"/>
              </p:cNvSpPr>
              <p:nvPr/>
            </p:nvSpPr>
            <p:spPr bwMode="auto">
              <a:xfrm flipH="1">
                <a:off x="4511675" y="2443163"/>
                <a:ext cx="320675" cy="3397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1" name="Line 271"/>
              <p:cNvSpPr>
                <a:spLocks noChangeShapeType="1"/>
              </p:cNvSpPr>
              <p:nvPr/>
            </p:nvSpPr>
            <p:spPr bwMode="auto">
              <a:xfrm flipH="1" flipV="1">
                <a:off x="4337050" y="3052763"/>
                <a:ext cx="274638" cy="333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2" name="Line 272"/>
              <p:cNvSpPr>
                <a:spLocks noChangeShapeType="1"/>
              </p:cNvSpPr>
              <p:nvPr/>
            </p:nvSpPr>
            <p:spPr bwMode="auto">
              <a:xfrm>
                <a:off x="4337050" y="3052763"/>
                <a:ext cx="106363" cy="2111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3" name="Line 273"/>
              <p:cNvSpPr>
                <a:spLocks noChangeShapeType="1"/>
              </p:cNvSpPr>
              <p:nvPr/>
            </p:nvSpPr>
            <p:spPr bwMode="auto">
              <a:xfrm>
                <a:off x="4489450" y="4102100"/>
                <a:ext cx="323850" cy="6238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4" name="Line 274"/>
              <p:cNvSpPr>
                <a:spLocks noChangeShapeType="1"/>
              </p:cNvSpPr>
              <p:nvPr/>
            </p:nvSpPr>
            <p:spPr bwMode="auto">
              <a:xfrm>
                <a:off x="5529263" y="4876800"/>
                <a:ext cx="204788" cy="1031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5" name="Line 275"/>
              <p:cNvSpPr>
                <a:spLocks noChangeShapeType="1"/>
              </p:cNvSpPr>
              <p:nvPr/>
            </p:nvSpPr>
            <p:spPr bwMode="auto">
              <a:xfrm flipV="1">
                <a:off x="6519863" y="4243388"/>
                <a:ext cx="668338" cy="2746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6" name="Line 276"/>
              <p:cNvSpPr>
                <a:spLocks noChangeShapeType="1"/>
              </p:cNvSpPr>
              <p:nvPr/>
            </p:nvSpPr>
            <p:spPr bwMode="auto">
              <a:xfrm flipV="1">
                <a:off x="7659688" y="3138488"/>
                <a:ext cx="192088" cy="657225"/>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7" name="Line 277"/>
              <p:cNvSpPr>
                <a:spLocks noChangeShapeType="1"/>
              </p:cNvSpPr>
              <p:nvPr/>
            </p:nvSpPr>
            <p:spPr bwMode="auto">
              <a:xfrm>
                <a:off x="6365875" y="1668463"/>
                <a:ext cx="893763" cy="3286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8" name="Line 278"/>
              <p:cNvSpPr>
                <a:spLocks noChangeShapeType="1"/>
              </p:cNvSpPr>
              <p:nvPr/>
            </p:nvSpPr>
            <p:spPr bwMode="auto">
              <a:xfrm>
                <a:off x="6986588" y="2366963"/>
                <a:ext cx="349250" cy="2968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89" name="Line 279"/>
              <p:cNvSpPr>
                <a:spLocks noChangeShapeType="1"/>
              </p:cNvSpPr>
              <p:nvPr/>
            </p:nvSpPr>
            <p:spPr bwMode="auto">
              <a:xfrm flipV="1">
                <a:off x="5794375" y="1925638"/>
                <a:ext cx="703263" cy="12541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0" name="Line 280"/>
              <p:cNvSpPr>
                <a:spLocks noChangeShapeType="1"/>
              </p:cNvSpPr>
              <p:nvPr/>
            </p:nvSpPr>
            <p:spPr bwMode="auto">
              <a:xfrm>
                <a:off x="7699375" y="2587625"/>
                <a:ext cx="73025" cy="19843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1" name="Line 281"/>
              <p:cNvSpPr>
                <a:spLocks noChangeShapeType="1"/>
              </p:cNvSpPr>
              <p:nvPr/>
            </p:nvSpPr>
            <p:spPr bwMode="auto">
              <a:xfrm flipH="1">
                <a:off x="7296150" y="2786063"/>
                <a:ext cx="476250" cy="207963"/>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2" name="Line 282"/>
              <p:cNvSpPr>
                <a:spLocks noChangeShapeType="1"/>
              </p:cNvSpPr>
              <p:nvPr/>
            </p:nvSpPr>
            <p:spPr bwMode="auto">
              <a:xfrm>
                <a:off x="7296150" y="2994025"/>
                <a:ext cx="115888" cy="3063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3" name="Line 283"/>
              <p:cNvSpPr>
                <a:spLocks noChangeShapeType="1"/>
              </p:cNvSpPr>
              <p:nvPr/>
            </p:nvSpPr>
            <p:spPr bwMode="auto">
              <a:xfrm>
                <a:off x="5734050" y="4965700"/>
                <a:ext cx="492125" cy="247650"/>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sp>
            <p:nvSpPr>
              <p:cNvPr id="294" name="Line 284"/>
              <p:cNvSpPr>
                <a:spLocks noChangeShapeType="1"/>
              </p:cNvSpPr>
              <p:nvPr/>
            </p:nvSpPr>
            <p:spPr bwMode="auto">
              <a:xfrm flipV="1">
                <a:off x="6226175" y="4729163"/>
                <a:ext cx="406400" cy="484188"/>
              </a:xfrm>
              <a:prstGeom prst="line">
                <a:avLst/>
              </a:prstGeom>
              <a:noFill/>
              <a:ln w="3175" cap="flat">
                <a:solidFill>
                  <a:srgbClr val="161714">
                    <a:alpha val="15000"/>
                  </a:srgbClr>
                </a:solidFill>
                <a:prstDash val="solid"/>
                <a:miter lim="800000"/>
              </a:ln>
              <a:extLst>
                <a:ext uri="{909E8E84-426E-40DD-AFC4-6F175D3DCCD1}">
                  <a14:hiddenFill xmlns:a14="http://schemas.microsoft.com/office/drawing/2010/main">
                    <a:noFill/>
                  </a14:hiddenFill>
                </a:ext>
              </a:extLst>
            </p:spPr>
            <p:txBody>
              <a:bodyPr vert="horz" wrap="square" lIns="91440" tIns="45720" rIns="91440" bIns="45720" numCol="1" anchor="t" anchorCtr="0" compatLnSpc="1"/>
              <a:lstStyle/>
              <a:p>
                <a:endParaRPr lang="zh-CN" altLang="en-US"/>
              </a:p>
            </p:txBody>
          </p:sp>
        </p:grpSp>
        <p:grpSp>
          <p:nvGrpSpPr>
            <p:cNvPr id="175" name="组合 174"/>
            <p:cNvGrpSpPr/>
            <p:nvPr/>
          </p:nvGrpSpPr>
          <p:grpSpPr>
            <a:xfrm>
              <a:off x="4314825" y="1628775"/>
              <a:ext cx="3556001" cy="3603626"/>
              <a:chOff x="4314825" y="1628775"/>
              <a:chExt cx="3556001" cy="3603626"/>
            </a:xfrm>
            <a:solidFill>
              <a:srgbClr val="161714">
                <a:alpha val="81000"/>
              </a:srgbClr>
            </a:solidFill>
          </p:grpSpPr>
          <p:sp>
            <p:nvSpPr>
              <p:cNvPr id="176" name="Freeform 288"/>
              <p:cNvSpPr/>
              <p:nvPr/>
            </p:nvSpPr>
            <p:spPr bwMode="auto">
              <a:xfrm>
                <a:off x="5711825" y="1895475"/>
                <a:ext cx="49213" cy="52388"/>
              </a:xfrm>
              <a:custGeom>
                <a:avLst/>
                <a:gdLst>
                  <a:gd name="T0" fmla="*/ 14 w 15"/>
                  <a:gd name="T1" fmla="*/ 9 h 16"/>
                  <a:gd name="T2" fmla="*/ 6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6" y="15"/>
                    </a:cubicBezTo>
                    <a:cubicBezTo>
                      <a:pt x="2"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7" name="Freeform 289"/>
              <p:cNvSpPr/>
              <p:nvPr/>
            </p:nvSpPr>
            <p:spPr bwMode="auto">
              <a:xfrm>
                <a:off x="5480050" y="2109788"/>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8" name="Freeform 290"/>
              <p:cNvSpPr/>
              <p:nvPr/>
            </p:nvSpPr>
            <p:spPr bwMode="auto">
              <a:xfrm>
                <a:off x="4810125" y="2409825"/>
                <a:ext cx="49213" cy="49213"/>
              </a:xfrm>
              <a:custGeom>
                <a:avLst/>
                <a:gdLst>
                  <a:gd name="T0" fmla="*/ 14 w 15"/>
                  <a:gd name="T1" fmla="*/ 8 h 15"/>
                  <a:gd name="T2" fmla="*/ 6 w 15"/>
                  <a:gd name="T3" fmla="*/ 15 h 15"/>
                  <a:gd name="T4" fmla="*/ 0 w 15"/>
                  <a:gd name="T5" fmla="*/ 7 h 15"/>
                  <a:gd name="T6" fmla="*/ 8 w 15"/>
                  <a:gd name="T7" fmla="*/ 1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3" y="14"/>
                      <a:pt x="0" y="11"/>
                      <a:pt x="0" y="7"/>
                    </a:cubicBezTo>
                    <a:cubicBezTo>
                      <a:pt x="1" y="3"/>
                      <a:pt x="4" y="0"/>
                      <a:pt x="8" y="1"/>
                    </a:cubicBezTo>
                    <a:cubicBezTo>
                      <a:pt x="12" y="1"/>
                      <a:pt x="15" y="5"/>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79" name="Freeform 291"/>
              <p:cNvSpPr/>
              <p:nvPr/>
            </p:nvSpPr>
            <p:spPr bwMode="auto">
              <a:xfrm>
                <a:off x="5051425" y="2605088"/>
                <a:ext cx="52388" cy="49213"/>
              </a:xfrm>
              <a:custGeom>
                <a:avLst/>
                <a:gdLst>
                  <a:gd name="T0" fmla="*/ 15 w 16"/>
                  <a:gd name="T1" fmla="*/ 8 h 15"/>
                  <a:gd name="T2" fmla="*/ 7 w 16"/>
                  <a:gd name="T3" fmla="*/ 14 h 15"/>
                  <a:gd name="T4" fmla="*/ 1 w 16"/>
                  <a:gd name="T5" fmla="*/ 6 h 15"/>
                  <a:gd name="T6" fmla="*/ 9 w 16"/>
                  <a:gd name="T7" fmla="*/ 0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4"/>
                    </a:cubicBezTo>
                    <a:cubicBezTo>
                      <a:pt x="3" y="14"/>
                      <a:pt x="0" y="10"/>
                      <a:pt x="1" y="6"/>
                    </a:cubicBezTo>
                    <a:cubicBezTo>
                      <a:pt x="1" y="2"/>
                      <a:pt x="5" y="0"/>
                      <a:pt x="9" y="0"/>
                    </a:cubicBezTo>
                    <a:cubicBezTo>
                      <a:pt x="13" y="1"/>
                      <a:pt x="16"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0" name="Freeform 292"/>
              <p:cNvSpPr/>
              <p:nvPr/>
            </p:nvSpPr>
            <p:spPr bwMode="auto">
              <a:xfrm>
                <a:off x="4595813" y="3065463"/>
                <a:ext cx="49213" cy="50800"/>
              </a:xfrm>
              <a:custGeom>
                <a:avLst/>
                <a:gdLst>
                  <a:gd name="T0" fmla="*/ 14 w 15"/>
                  <a:gd name="T1" fmla="*/ 8 h 15"/>
                  <a:gd name="T2" fmla="*/ 6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3" y="14"/>
                      <a:pt x="0" y="11"/>
                      <a:pt x="0" y="7"/>
                    </a:cubicBezTo>
                    <a:cubicBezTo>
                      <a:pt x="1" y="3"/>
                      <a:pt x="4" y="0"/>
                      <a:pt x="8" y="0"/>
                    </a:cubicBezTo>
                    <a:cubicBezTo>
                      <a:pt x="12" y="1"/>
                      <a:pt x="15" y="5"/>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1" name="Freeform 293"/>
              <p:cNvSpPr/>
              <p:nvPr/>
            </p:nvSpPr>
            <p:spPr bwMode="auto">
              <a:xfrm>
                <a:off x="4416425" y="3236913"/>
                <a:ext cx="50800" cy="53975"/>
              </a:xfrm>
              <a:custGeom>
                <a:avLst/>
                <a:gdLst>
                  <a:gd name="T0" fmla="*/ 15 w 15"/>
                  <a:gd name="T1" fmla="*/ 9 h 16"/>
                  <a:gd name="T2" fmla="*/ 7 w 15"/>
                  <a:gd name="T3" fmla="*/ 15 h 16"/>
                  <a:gd name="T4" fmla="*/ 1 w 15"/>
                  <a:gd name="T5" fmla="*/ 7 h 16"/>
                  <a:gd name="T6" fmla="*/ 9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2" name="Freeform 294"/>
              <p:cNvSpPr/>
              <p:nvPr/>
            </p:nvSpPr>
            <p:spPr bwMode="auto">
              <a:xfrm>
                <a:off x="4660900" y="3254375"/>
                <a:ext cx="50800"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3" name="Freeform 295"/>
              <p:cNvSpPr/>
              <p:nvPr/>
            </p:nvSpPr>
            <p:spPr bwMode="auto">
              <a:xfrm>
                <a:off x="4565650" y="3432175"/>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4" name="Freeform 296"/>
              <p:cNvSpPr/>
              <p:nvPr/>
            </p:nvSpPr>
            <p:spPr bwMode="auto">
              <a:xfrm>
                <a:off x="4364038" y="3798888"/>
                <a:ext cx="49213" cy="49213"/>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5" name="Freeform 297"/>
              <p:cNvSpPr/>
              <p:nvPr/>
            </p:nvSpPr>
            <p:spPr bwMode="auto">
              <a:xfrm>
                <a:off x="4727575" y="3633788"/>
                <a:ext cx="49213" cy="49213"/>
              </a:xfrm>
              <a:custGeom>
                <a:avLst/>
                <a:gdLst>
                  <a:gd name="T0" fmla="*/ 15 w 15"/>
                  <a:gd name="T1" fmla="*/ 8 h 15"/>
                  <a:gd name="T2" fmla="*/ 7 w 15"/>
                  <a:gd name="T3" fmla="*/ 15 h 15"/>
                  <a:gd name="T4" fmla="*/ 0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0" y="7"/>
                    </a:cubicBezTo>
                    <a:cubicBezTo>
                      <a:pt x="1" y="3"/>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6" name="Freeform 298"/>
              <p:cNvSpPr/>
              <p:nvPr/>
            </p:nvSpPr>
            <p:spPr bwMode="auto">
              <a:xfrm>
                <a:off x="4562475" y="3913188"/>
                <a:ext cx="49213" cy="49213"/>
              </a:xfrm>
              <a:custGeom>
                <a:avLst/>
                <a:gdLst>
                  <a:gd name="T0" fmla="*/ 14 w 15"/>
                  <a:gd name="T1" fmla="*/ 8 h 15"/>
                  <a:gd name="T2" fmla="*/ 6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5"/>
                    </a:cubicBezTo>
                    <a:cubicBezTo>
                      <a:pt x="2" y="14"/>
                      <a:pt x="0" y="11"/>
                      <a:pt x="0" y="7"/>
                    </a:cubicBezTo>
                    <a:cubicBezTo>
                      <a:pt x="0" y="3"/>
                      <a:pt x="4" y="0"/>
                      <a:pt x="8" y="0"/>
                    </a:cubicBezTo>
                    <a:cubicBezTo>
                      <a:pt x="12" y="1"/>
                      <a:pt x="15" y="5"/>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7" name="Freeform 299"/>
              <p:cNvSpPr/>
              <p:nvPr/>
            </p:nvSpPr>
            <p:spPr bwMode="auto">
              <a:xfrm>
                <a:off x="4473575" y="4068763"/>
                <a:ext cx="49213" cy="49213"/>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0"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8" name="Freeform 300"/>
              <p:cNvSpPr/>
              <p:nvPr/>
            </p:nvSpPr>
            <p:spPr bwMode="auto">
              <a:xfrm>
                <a:off x="4767263" y="4032250"/>
                <a:ext cx="49213" cy="49213"/>
              </a:xfrm>
              <a:custGeom>
                <a:avLst/>
                <a:gdLst>
                  <a:gd name="T0" fmla="*/ 15 w 15"/>
                  <a:gd name="T1" fmla="*/ 9 h 15"/>
                  <a:gd name="T2" fmla="*/ 7 w 15"/>
                  <a:gd name="T3" fmla="*/ 15 h 15"/>
                  <a:gd name="T4" fmla="*/ 0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89" name="Freeform 301"/>
              <p:cNvSpPr/>
              <p:nvPr/>
            </p:nvSpPr>
            <p:spPr bwMode="auto">
              <a:xfrm>
                <a:off x="5091113" y="4081463"/>
                <a:ext cx="49213" cy="49213"/>
              </a:xfrm>
              <a:custGeom>
                <a:avLst/>
                <a:gdLst>
                  <a:gd name="T0" fmla="*/ 15 w 15"/>
                  <a:gd name="T1" fmla="*/ 9 h 15"/>
                  <a:gd name="T2" fmla="*/ 7 w 15"/>
                  <a:gd name="T3" fmla="*/ 15 h 15"/>
                  <a:gd name="T4" fmla="*/ 0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0" name="Freeform 302"/>
              <p:cNvSpPr/>
              <p:nvPr/>
            </p:nvSpPr>
            <p:spPr bwMode="auto">
              <a:xfrm>
                <a:off x="4776788" y="4687888"/>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1" name="Freeform 303"/>
              <p:cNvSpPr/>
              <p:nvPr/>
            </p:nvSpPr>
            <p:spPr bwMode="auto">
              <a:xfrm>
                <a:off x="5378450" y="4598988"/>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2" name="Freeform 304"/>
              <p:cNvSpPr/>
              <p:nvPr/>
            </p:nvSpPr>
            <p:spPr bwMode="auto">
              <a:xfrm>
                <a:off x="5783263" y="4699000"/>
                <a:ext cx="50800"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3" name="Freeform 305"/>
              <p:cNvSpPr/>
              <p:nvPr/>
            </p:nvSpPr>
            <p:spPr bwMode="auto">
              <a:xfrm>
                <a:off x="6203950" y="5008563"/>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4" name="Freeform 306"/>
              <p:cNvSpPr/>
              <p:nvPr/>
            </p:nvSpPr>
            <p:spPr bwMode="auto">
              <a:xfrm>
                <a:off x="6200775" y="5183188"/>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5" name="Freeform 307"/>
              <p:cNvSpPr/>
              <p:nvPr/>
            </p:nvSpPr>
            <p:spPr bwMode="auto">
              <a:xfrm>
                <a:off x="6289675" y="4687888"/>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6" name="Freeform 308"/>
              <p:cNvSpPr/>
              <p:nvPr/>
            </p:nvSpPr>
            <p:spPr bwMode="auto">
              <a:xfrm>
                <a:off x="6497638" y="4503738"/>
                <a:ext cx="49213" cy="49213"/>
              </a:xfrm>
              <a:custGeom>
                <a:avLst/>
                <a:gdLst>
                  <a:gd name="T0" fmla="*/ 15 w 15"/>
                  <a:gd name="T1" fmla="*/ 8 h 15"/>
                  <a:gd name="T2" fmla="*/ 7 w 15"/>
                  <a:gd name="T3" fmla="*/ 15 h 15"/>
                  <a:gd name="T4" fmla="*/ 0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0" y="7"/>
                    </a:cubicBezTo>
                    <a:cubicBezTo>
                      <a:pt x="1" y="3"/>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7" name="Freeform 309"/>
              <p:cNvSpPr/>
              <p:nvPr/>
            </p:nvSpPr>
            <p:spPr bwMode="auto">
              <a:xfrm>
                <a:off x="7072313" y="4659313"/>
                <a:ext cx="49213" cy="49213"/>
              </a:xfrm>
              <a:custGeom>
                <a:avLst/>
                <a:gdLst>
                  <a:gd name="T0" fmla="*/ 14 w 15"/>
                  <a:gd name="T1" fmla="*/ 8 h 15"/>
                  <a:gd name="T2" fmla="*/ 7 w 15"/>
                  <a:gd name="T3" fmla="*/ 15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7" y="15"/>
                    </a:cubicBezTo>
                    <a:cubicBezTo>
                      <a:pt x="3" y="14"/>
                      <a:pt x="0" y="11"/>
                      <a:pt x="0" y="7"/>
                    </a:cubicBezTo>
                    <a:cubicBezTo>
                      <a:pt x="1"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8" name="Freeform 310"/>
              <p:cNvSpPr/>
              <p:nvPr/>
            </p:nvSpPr>
            <p:spPr bwMode="auto">
              <a:xfrm>
                <a:off x="7005638" y="4718050"/>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5"/>
                      <a:pt x="0" y="11"/>
                      <a:pt x="0" y="7"/>
                    </a:cubicBezTo>
                    <a:cubicBezTo>
                      <a:pt x="0"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199" name="Freeform 311"/>
              <p:cNvSpPr/>
              <p:nvPr/>
            </p:nvSpPr>
            <p:spPr bwMode="auto">
              <a:xfrm>
                <a:off x="7246938" y="4167188"/>
                <a:ext cx="49213" cy="52388"/>
              </a:xfrm>
              <a:custGeom>
                <a:avLst/>
                <a:gdLst>
                  <a:gd name="T0" fmla="*/ 15 w 15"/>
                  <a:gd name="T1" fmla="*/ 9 h 16"/>
                  <a:gd name="T2" fmla="*/ 7 w 15"/>
                  <a:gd name="T3" fmla="*/ 15 h 16"/>
                  <a:gd name="T4" fmla="*/ 1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1" y="7"/>
                    </a:cubicBezTo>
                    <a:cubicBezTo>
                      <a:pt x="1" y="3"/>
                      <a:pt x="5"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0" name="Freeform 312"/>
              <p:cNvSpPr/>
              <p:nvPr/>
            </p:nvSpPr>
            <p:spPr bwMode="auto">
              <a:xfrm>
                <a:off x="7583488" y="3979863"/>
                <a:ext cx="49213" cy="49213"/>
              </a:xfrm>
              <a:custGeom>
                <a:avLst/>
                <a:gdLst>
                  <a:gd name="T0" fmla="*/ 15 w 15"/>
                  <a:gd name="T1" fmla="*/ 8 h 15"/>
                  <a:gd name="T2" fmla="*/ 7 w 15"/>
                  <a:gd name="T3" fmla="*/ 14 h 15"/>
                  <a:gd name="T4" fmla="*/ 1 w 15"/>
                  <a:gd name="T5" fmla="*/ 6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1" y="6"/>
                    </a:cubicBezTo>
                    <a:cubicBezTo>
                      <a:pt x="1" y="3"/>
                      <a:pt x="5" y="0"/>
                      <a:pt x="9"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1" name="Freeform 313"/>
              <p:cNvSpPr/>
              <p:nvPr/>
            </p:nvSpPr>
            <p:spPr bwMode="auto">
              <a:xfrm>
                <a:off x="7229475" y="3517900"/>
                <a:ext cx="50800"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3"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2" name="Freeform 314"/>
              <p:cNvSpPr/>
              <p:nvPr/>
            </p:nvSpPr>
            <p:spPr bwMode="auto">
              <a:xfrm>
                <a:off x="7632700" y="3765550"/>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3" name="Freeform 315"/>
              <p:cNvSpPr/>
              <p:nvPr/>
            </p:nvSpPr>
            <p:spPr bwMode="auto">
              <a:xfrm>
                <a:off x="7385050" y="3273425"/>
                <a:ext cx="49213" cy="53975"/>
              </a:xfrm>
              <a:custGeom>
                <a:avLst/>
                <a:gdLst>
                  <a:gd name="T0" fmla="*/ 14 w 15"/>
                  <a:gd name="T1" fmla="*/ 9 h 16"/>
                  <a:gd name="T2" fmla="*/ 6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6" y="15"/>
                    </a:cubicBezTo>
                    <a:cubicBezTo>
                      <a:pt x="2"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4" name="Freeform 316"/>
              <p:cNvSpPr/>
              <p:nvPr/>
            </p:nvSpPr>
            <p:spPr bwMode="auto">
              <a:xfrm>
                <a:off x="7821613" y="3119438"/>
                <a:ext cx="49213" cy="49213"/>
              </a:xfrm>
              <a:custGeom>
                <a:avLst/>
                <a:gdLst>
                  <a:gd name="T0" fmla="*/ 15 w 15"/>
                  <a:gd name="T1" fmla="*/ 8 h 15"/>
                  <a:gd name="T2" fmla="*/ 7 w 15"/>
                  <a:gd name="T3" fmla="*/ 15 h 15"/>
                  <a:gd name="T4" fmla="*/ 1 w 15"/>
                  <a:gd name="T5" fmla="*/ 7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0"/>
                      <a:pt x="1" y="7"/>
                    </a:cubicBezTo>
                    <a:cubicBezTo>
                      <a:pt x="1" y="3"/>
                      <a:pt x="5"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5" name="Freeform 317"/>
              <p:cNvSpPr/>
              <p:nvPr/>
            </p:nvSpPr>
            <p:spPr bwMode="auto">
              <a:xfrm>
                <a:off x="7272338" y="2970213"/>
                <a:ext cx="50800"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6" name="Freeform 318"/>
              <p:cNvSpPr/>
              <p:nvPr/>
            </p:nvSpPr>
            <p:spPr bwMode="auto">
              <a:xfrm>
                <a:off x="7748588" y="2762250"/>
                <a:ext cx="49213" cy="50800"/>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3"/>
                      <a:pt x="11" y="15"/>
                      <a:pt x="7" y="15"/>
                    </a:cubicBezTo>
                    <a:cubicBezTo>
                      <a:pt x="3" y="15"/>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7" name="Freeform 319"/>
              <p:cNvSpPr/>
              <p:nvPr/>
            </p:nvSpPr>
            <p:spPr bwMode="auto">
              <a:xfrm>
                <a:off x="7672388" y="2565400"/>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8" name="Freeform 320"/>
              <p:cNvSpPr/>
              <p:nvPr/>
            </p:nvSpPr>
            <p:spPr bwMode="auto">
              <a:xfrm>
                <a:off x="7312025" y="2641600"/>
                <a:ext cx="50800" cy="52388"/>
              </a:xfrm>
              <a:custGeom>
                <a:avLst/>
                <a:gdLst>
                  <a:gd name="T0" fmla="*/ 14 w 15"/>
                  <a:gd name="T1" fmla="*/ 9 h 16"/>
                  <a:gd name="T2" fmla="*/ 7 w 15"/>
                  <a:gd name="T3" fmla="*/ 15 h 16"/>
                  <a:gd name="T4" fmla="*/ 0 w 15"/>
                  <a:gd name="T5" fmla="*/ 7 h 16"/>
                  <a:gd name="T6" fmla="*/ 8 w 15"/>
                  <a:gd name="T7" fmla="*/ 1 h 16"/>
                  <a:gd name="T8" fmla="*/ 14 w 15"/>
                  <a:gd name="T9" fmla="*/ 9 h 16"/>
                </a:gdLst>
                <a:ahLst/>
                <a:cxnLst>
                  <a:cxn ang="0">
                    <a:pos x="T0" y="T1"/>
                  </a:cxn>
                  <a:cxn ang="0">
                    <a:pos x="T2" y="T3"/>
                  </a:cxn>
                  <a:cxn ang="0">
                    <a:pos x="T4" y="T5"/>
                  </a:cxn>
                  <a:cxn ang="0">
                    <a:pos x="T6" y="T7"/>
                  </a:cxn>
                  <a:cxn ang="0">
                    <a:pos x="T8" y="T9"/>
                  </a:cxn>
                </a:cxnLst>
                <a:rect l="0" t="0" r="r" b="b"/>
                <a:pathLst>
                  <a:path w="15" h="16">
                    <a:moveTo>
                      <a:pt x="14" y="9"/>
                    </a:moveTo>
                    <a:cubicBezTo>
                      <a:pt x="14" y="13"/>
                      <a:pt x="10" y="16"/>
                      <a:pt x="7" y="15"/>
                    </a:cubicBezTo>
                    <a:cubicBezTo>
                      <a:pt x="3"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09" name="Freeform 321"/>
              <p:cNvSpPr/>
              <p:nvPr/>
            </p:nvSpPr>
            <p:spPr bwMode="auto">
              <a:xfrm>
                <a:off x="7553325" y="2855913"/>
                <a:ext cx="49213"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0" y="2"/>
                      <a:pt x="4" y="0"/>
                      <a:pt x="8" y="0"/>
                    </a:cubicBezTo>
                    <a:cubicBezTo>
                      <a:pt x="12" y="0"/>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0" name="Freeform 322"/>
              <p:cNvSpPr/>
              <p:nvPr/>
            </p:nvSpPr>
            <p:spPr bwMode="auto">
              <a:xfrm>
                <a:off x="7289800" y="2525713"/>
                <a:ext cx="49213"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1" name="Freeform 323"/>
              <p:cNvSpPr/>
              <p:nvPr/>
            </p:nvSpPr>
            <p:spPr bwMode="auto">
              <a:xfrm>
                <a:off x="6962775" y="2341563"/>
                <a:ext cx="49213" cy="49213"/>
              </a:xfrm>
              <a:custGeom>
                <a:avLst/>
                <a:gdLst>
                  <a:gd name="T0" fmla="*/ 15 w 15"/>
                  <a:gd name="T1" fmla="*/ 8 h 15"/>
                  <a:gd name="T2" fmla="*/ 7 w 15"/>
                  <a:gd name="T3" fmla="*/ 15 h 15"/>
                  <a:gd name="T4" fmla="*/ 1 w 15"/>
                  <a:gd name="T5" fmla="*/ 7 h 15"/>
                  <a:gd name="T6" fmla="*/ 9 w 15"/>
                  <a:gd name="T7" fmla="*/ 1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5"/>
                    </a:cubicBezTo>
                    <a:cubicBezTo>
                      <a:pt x="3" y="14"/>
                      <a:pt x="0" y="11"/>
                      <a:pt x="1" y="7"/>
                    </a:cubicBezTo>
                    <a:cubicBezTo>
                      <a:pt x="1" y="3"/>
                      <a:pt x="5" y="0"/>
                      <a:pt x="9" y="1"/>
                    </a:cubicBezTo>
                    <a:cubicBezTo>
                      <a:pt x="13" y="1"/>
                      <a:pt x="15"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2" name="Freeform 324"/>
              <p:cNvSpPr/>
              <p:nvPr/>
            </p:nvSpPr>
            <p:spPr bwMode="auto">
              <a:xfrm>
                <a:off x="7234238" y="1978025"/>
                <a:ext cx="49213" cy="49213"/>
              </a:xfrm>
              <a:custGeom>
                <a:avLst/>
                <a:gdLst>
                  <a:gd name="T0" fmla="*/ 15 w 15"/>
                  <a:gd name="T1" fmla="*/ 9 h 15"/>
                  <a:gd name="T2" fmla="*/ 7 w 15"/>
                  <a:gd name="T3" fmla="*/ 15 h 15"/>
                  <a:gd name="T4" fmla="*/ 1 w 15"/>
                  <a:gd name="T5" fmla="*/ 7 h 15"/>
                  <a:gd name="T6" fmla="*/ 8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4" y="12"/>
                      <a:pt x="11" y="15"/>
                      <a:pt x="7" y="15"/>
                    </a:cubicBezTo>
                    <a:cubicBezTo>
                      <a:pt x="3" y="14"/>
                      <a:pt x="0" y="11"/>
                      <a:pt x="1" y="7"/>
                    </a:cubicBezTo>
                    <a:cubicBezTo>
                      <a:pt x="1" y="3"/>
                      <a:pt x="5"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3" name="Freeform 325"/>
              <p:cNvSpPr/>
              <p:nvPr/>
            </p:nvSpPr>
            <p:spPr bwMode="auto">
              <a:xfrm>
                <a:off x="6605588" y="2127250"/>
                <a:ext cx="50800" cy="49213"/>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1"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4" name="Freeform 326"/>
              <p:cNvSpPr/>
              <p:nvPr/>
            </p:nvSpPr>
            <p:spPr bwMode="auto">
              <a:xfrm>
                <a:off x="6480175" y="1901825"/>
                <a:ext cx="50800"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0" y="15"/>
                      <a:pt x="7" y="14"/>
                    </a:cubicBezTo>
                    <a:cubicBezTo>
                      <a:pt x="3" y="14"/>
                      <a:pt x="0" y="10"/>
                      <a:pt x="0" y="6"/>
                    </a:cubicBezTo>
                    <a:cubicBezTo>
                      <a:pt x="1" y="2"/>
                      <a:pt x="4" y="0"/>
                      <a:pt x="8" y="0"/>
                    </a:cubicBezTo>
                    <a:cubicBezTo>
                      <a:pt x="12"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5" name="Freeform 327"/>
              <p:cNvSpPr/>
              <p:nvPr/>
            </p:nvSpPr>
            <p:spPr bwMode="auto">
              <a:xfrm>
                <a:off x="6345238" y="1644650"/>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6" y="15"/>
                    </a:cubicBezTo>
                    <a:cubicBezTo>
                      <a:pt x="2"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6" name="Freeform 328"/>
              <p:cNvSpPr/>
              <p:nvPr/>
            </p:nvSpPr>
            <p:spPr bwMode="auto">
              <a:xfrm>
                <a:off x="5770563" y="2024063"/>
                <a:ext cx="49213" cy="49213"/>
              </a:xfrm>
              <a:custGeom>
                <a:avLst/>
                <a:gdLst>
                  <a:gd name="T0" fmla="*/ 15 w 15"/>
                  <a:gd name="T1" fmla="*/ 8 h 15"/>
                  <a:gd name="T2" fmla="*/ 7 w 15"/>
                  <a:gd name="T3" fmla="*/ 14 h 15"/>
                  <a:gd name="T4" fmla="*/ 1 w 15"/>
                  <a:gd name="T5" fmla="*/ 6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1" y="6"/>
                    </a:cubicBezTo>
                    <a:cubicBezTo>
                      <a:pt x="1" y="3"/>
                      <a:pt x="5" y="0"/>
                      <a:pt x="9" y="0"/>
                    </a:cubicBezTo>
                    <a:cubicBezTo>
                      <a:pt x="13"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7" name="Freeform 329"/>
              <p:cNvSpPr/>
              <p:nvPr/>
            </p:nvSpPr>
            <p:spPr bwMode="auto">
              <a:xfrm>
                <a:off x="5883275" y="1928813"/>
                <a:ext cx="49213" cy="49213"/>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3"/>
                      <a:pt x="10" y="15"/>
                      <a:pt x="7" y="15"/>
                    </a:cubicBezTo>
                    <a:cubicBezTo>
                      <a:pt x="3" y="15"/>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8" name="Freeform 330"/>
              <p:cNvSpPr/>
              <p:nvPr/>
            </p:nvSpPr>
            <p:spPr bwMode="auto">
              <a:xfrm>
                <a:off x="5711825" y="4945063"/>
                <a:ext cx="49213"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2"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19" name="Freeform 331"/>
              <p:cNvSpPr/>
              <p:nvPr/>
            </p:nvSpPr>
            <p:spPr bwMode="auto">
              <a:xfrm>
                <a:off x="5507038" y="4856163"/>
                <a:ext cx="49213" cy="49213"/>
              </a:xfrm>
              <a:custGeom>
                <a:avLst/>
                <a:gdLst>
                  <a:gd name="T0" fmla="*/ 15 w 15"/>
                  <a:gd name="T1" fmla="*/ 9 h 15"/>
                  <a:gd name="T2" fmla="*/ 7 w 15"/>
                  <a:gd name="T3" fmla="*/ 15 h 15"/>
                  <a:gd name="T4" fmla="*/ 1 w 15"/>
                  <a:gd name="T5" fmla="*/ 7 h 15"/>
                  <a:gd name="T6" fmla="*/ 9 w 15"/>
                  <a:gd name="T7" fmla="*/ 1 h 15"/>
                  <a:gd name="T8" fmla="*/ 15 w 15"/>
                  <a:gd name="T9" fmla="*/ 9 h 15"/>
                </a:gdLst>
                <a:ahLst/>
                <a:cxnLst>
                  <a:cxn ang="0">
                    <a:pos x="T0" y="T1"/>
                  </a:cxn>
                  <a:cxn ang="0">
                    <a:pos x="T2" y="T3"/>
                  </a:cxn>
                  <a:cxn ang="0">
                    <a:pos x="T4" y="T5"/>
                  </a:cxn>
                  <a:cxn ang="0">
                    <a:pos x="T6" y="T7"/>
                  </a:cxn>
                  <a:cxn ang="0">
                    <a:pos x="T8" y="T9"/>
                  </a:cxn>
                </a:cxnLst>
                <a:rect l="0" t="0" r="r" b="b"/>
                <a:pathLst>
                  <a:path w="15" h="15">
                    <a:moveTo>
                      <a:pt x="15" y="9"/>
                    </a:moveTo>
                    <a:cubicBezTo>
                      <a:pt x="15" y="13"/>
                      <a:pt x="11" y="15"/>
                      <a:pt x="7" y="15"/>
                    </a:cubicBezTo>
                    <a:cubicBezTo>
                      <a:pt x="3" y="14"/>
                      <a:pt x="0" y="11"/>
                      <a:pt x="1" y="7"/>
                    </a:cubicBezTo>
                    <a:cubicBezTo>
                      <a:pt x="1" y="3"/>
                      <a:pt x="5" y="0"/>
                      <a:pt x="9" y="1"/>
                    </a:cubicBezTo>
                    <a:cubicBezTo>
                      <a:pt x="13"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0" name="Freeform 332"/>
              <p:cNvSpPr/>
              <p:nvPr/>
            </p:nvSpPr>
            <p:spPr bwMode="auto">
              <a:xfrm>
                <a:off x="5589588" y="1628775"/>
                <a:ext cx="49213" cy="49213"/>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7"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1" name="Freeform 333"/>
              <p:cNvSpPr/>
              <p:nvPr/>
            </p:nvSpPr>
            <p:spPr bwMode="auto">
              <a:xfrm>
                <a:off x="5324475" y="1827213"/>
                <a:ext cx="50800"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2" name="Freeform 334"/>
              <p:cNvSpPr/>
              <p:nvPr/>
            </p:nvSpPr>
            <p:spPr bwMode="auto">
              <a:xfrm>
                <a:off x="5222875" y="2109788"/>
                <a:ext cx="49213" cy="49213"/>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3" name="Freeform 335"/>
              <p:cNvSpPr/>
              <p:nvPr/>
            </p:nvSpPr>
            <p:spPr bwMode="auto">
              <a:xfrm>
                <a:off x="4764088" y="2103438"/>
                <a:ext cx="52388" cy="49213"/>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4" name="Freeform 336"/>
              <p:cNvSpPr/>
              <p:nvPr/>
            </p:nvSpPr>
            <p:spPr bwMode="auto">
              <a:xfrm>
                <a:off x="4486275" y="2759075"/>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0"/>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5" name="Freeform 337"/>
              <p:cNvSpPr/>
              <p:nvPr/>
            </p:nvSpPr>
            <p:spPr bwMode="auto">
              <a:xfrm>
                <a:off x="4314825" y="3036888"/>
                <a:ext cx="49213" cy="52388"/>
              </a:xfrm>
              <a:custGeom>
                <a:avLst/>
                <a:gdLst>
                  <a:gd name="T0" fmla="*/ 15 w 15"/>
                  <a:gd name="T1" fmla="*/ 9 h 16"/>
                  <a:gd name="T2" fmla="*/ 7 w 15"/>
                  <a:gd name="T3" fmla="*/ 15 h 16"/>
                  <a:gd name="T4" fmla="*/ 0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6" name="Freeform 338"/>
              <p:cNvSpPr/>
              <p:nvPr/>
            </p:nvSpPr>
            <p:spPr bwMode="auto">
              <a:xfrm>
                <a:off x="5988050" y="1638300"/>
                <a:ext cx="50800"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7" name="Freeform 339"/>
              <p:cNvSpPr/>
              <p:nvPr/>
            </p:nvSpPr>
            <p:spPr bwMode="auto">
              <a:xfrm>
                <a:off x="5589588" y="1628775"/>
                <a:ext cx="49213" cy="49213"/>
              </a:xfrm>
              <a:custGeom>
                <a:avLst/>
                <a:gdLst>
                  <a:gd name="T0" fmla="*/ 14 w 15"/>
                  <a:gd name="T1" fmla="*/ 9 h 15"/>
                  <a:gd name="T2" fmla="*/ 7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7"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8" name="Freeform 340"/>
              <p:cNvSpPr/>
              <p:nvPr/>
            </p:nvSpPr>
            <p:spPr bwMode="auto">
              <a:xfrm>
                <a:off x="5324475" y="1827213"/>
                <a:ext cx="50800" cy="49213"/>
              </a:xfrm>
              <a:custGeom>
                <a:avLst/>
                <a:gdLst>
                  <a:gd name="T0" fmla="*/ 14 w 15"/>
                  <a:gd name="T1" fmla="*/ 8 h 15"/>
                  <a:gd name="T2" fmla="*/ 6 w 15"/>
                  <a:gd name="T3" fmla="*/ 14 h 15"/>
                  <a:gd name="T4" fmla="*/ 0 w 15"/>
                  <a:gd name="T5" fmla="*/ 6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6"/>
                    </a:cubicBezTo>
                    <a:cubicBezTo>
                      <a:pt x="1" y="2"/>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29" name="Freeform 341"/>
              <p:cNvSpPr/>
              <p:nvPr/>
            </p:nvSpPr>
            <p:spPr bwMode="auto">
              <a:xfrm>
                <a:off x="5222875" y="2109788"/>
                <a:ext cx="49213" cy="49213"/>
              </a:xfrm>
              <a:custGeom>
                <a:avLst/>
                <a:gdLst>
                  <a:gd name="T0" fmla="*/ 15 w 15"/>
                  <a:gd name="T1" fmla="*/ 8 h 15"/>
                  <a:gd name="T2" fmla="*/ 7 w 15"/>
                  <a:gd name="T3" fmla="*/ 15 h 15"/>
                  <a:gd name="T4" fmla="*/ 1 w 15"/>
                  <a:gd name="T5" fmla="*/ 7 h 15"/>
                  <a:gd name="T6" fmla="*/ 9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5" y="12"/>
                      <a:pt x="11" y="15"/>
                      <a:pt x="7" y="15"/>
                    </a:cubicBezTo>
                    <a:cubicBezTo>
                      <a:pt x="3" y="14"/>
                      <a:pt x="0" y="11"/>
                      <a:pt x="1" y="7"/>
                    </a:cubicBezTo>
                    <a:cubicBezTo>
                      <a:pt x="1" y="3"/>
                      <a:pt x="5" y="0"/>
                      <a:pt x="9" y="0"/>
                    </a:cubicBezTo>
                    <a:cubicBezTo>
                      <a:pt x="13" y="1"/>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0" name="Freeform 342"/>
              <p:cNvSpPr/>
              <p:nvPr/>
            </p:nvSpPr>
            <p:spPr bwMode="auto">
              <a:xfrm>
                <a:off x="4764088" y="2103438"/>
                <a:ext cx="52388" cy="49213"/>
              </a:xfrm>
              <a:custGeom>
                <a:avLst/>
                <a:gdLst>
                  <a:gd name="T0" fmla="*/ 15 w 16"/>
                  <a:gd name="T1" fmla="*/ 8 h 15"/>
                  <a:gd name="T2" fmla="*/ 7 w 16"/>
                  <a:gd name="T3" fmla="*/ 15 h 15"/>
                  <a:gd name="T4" fmla="*/ 1 w 16"/>
                  <a:gd name="T5" fmla="*/ 7 h 15"/>
                  <a:gd name="T6" fmla="*/ 9 w 16"/>
                  <a:gd name="T7" fmla="*/ 1 h 15"/>
                  <a:gd name="T8" fmla="*/ 15 w 16"/>
                  <a:gd name="T9" fmla="*/ 8 h 15"/>
                </a:gdLst>
                <a:ahLst/>
                <a:cxnLst>
                  <a:cxn ang="0">
                    <a:pos x="T0" y="T1"/>
                  </a:cxn>
                  <a:cxn ang="0">
                    <a:pos x="T2" y="T3"/>
                  </a:cxn>
                  <a:cxn ang="0">
                    <a:pos x="T4" y="T5"/>
                  </a:cxn>
                  <a:cxn ang="0">
                    <a:pos x="T6" y="T7"/>
                  </a:cxn>
                  <a:cxn ang="0">
                    <a:pos x="T8" y="T9"/>
                  </a:cxn>
                </a:cxnLst>
                <a:rect l="0" t="0" r="r" b="b"/>
                <a:pathLst>
                  <a:path w="16" h="15">
                    <a:moveTo>
                      <a:pt x="15" y="8"/>
                    </a:moveTo>
                    <a:cubicBezTo>
                      <a:pt x="15" y="12"/>
                      <a:pt x="11" y="15"/>
                      <a:pt x="7" y="15"/>
                    </a:cubicBezTo>
                    <a:cubicBezTo>
                      <a:pt x="3" y="14"/>
                      <a:pt x="0" y="11"/>
                      <a:pt x="1" y="7"/>
                    </a:cubicBezTo>
                    <a:cubicBezTo>
                      <a:pt x="1" y="3"/>
                      <a:pt x="5" y="0"/>
                      <a:pt x="9" y="1"/>
                    </a:cubicBezTo>
                    <a:cubicBezTo>
                      <a:pt x="13" y="1"/>
                      <a:pt x="16" y="5"/>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1" name="Freeform 343"/>
              <p:cNvSpPr/>
              <p:nvPr/>
            </p:nvSpPr>
            <p:spPr bwMode="auto">
              <a:xfrm>
                <a:off x="4486275" y="2759075"/>
                <a:ext cx="49213" cy="49213"/>
              </a:xfrm>
              <a:custGeom>
                <a:avLst/>
                <a:gdLst>
                  <a:gd name="T0" fmla="*/ 15 w 15"/>
                  <a:gd name="T1" fmla="*/ 8 h 15"/>
                  <a:gd name="T2" fmla="*/ 7 w 15"/>
                  <a:gd name="T3" fmla="*/ 14 h 15"/>
                  <a:gd name="T4" fmla="*/ 0 w 15"/>
                  <a:gd name="T5" fmla="*/ 6 h 15"/>
                  <a:gd name="T6" fmla="*/ 8 w 15"/>
                  <a:gd name="T7" fmla="*/ 0 h 15"/>
                  <a:gd name="T8" fmla="*/ 15 w 15"/>
                  <a:gd name="T9" fmla="*/ 8 h 15"/>
                </a:gdLst>
                <a:ahLst/>
                <a:cxnLst>
                  <a:cxn ang="0">
                    <a:pos x="T0" y="T1"/>
                  </a:cxn>
                  <a:cxn ang="0">
                    <a:pos x="T2" y="T3"/>
                  </a:cxn>
                  <a:cxn ang="0">
                    <a:pos x="T4" y="T5"/>
                  </a:cxn>
                  <a:cxn ang="0">
                    <a:pos x="T6" y="T7"/>
                  </a:cxn>
                  <a:cxn ang="0">
                    <a:pos x="T8" y="T9"/>
                  </a:cxn>
                </a:cxnLst>
                <a:rect l="0" t="0" r="r" b="b"/>
                <a:pathLst>
                  <a:path w="15" h="15">
                    <a:moveTo>
                      <a:pt x="15" y="8"/>
                    </a:moveTo>
                    <a:cubicBezTo>
                      <a:pt x="14" y="12"/>
                      <a:pt x="11" y="15"/>
                      <a:pt x="7" y="14"/>
                    </a:cubicBezTo>
                    <a:cubicBezTo>
                      <a:pt x="3" y="14"/>
                      <a:pt x="0" y="10"/>
                      <a:pt x="0" y="6"/>
                    </a:cubicBezTo>
                    <a:cubicBezTo>
                      <a:pt x="1" y="2"/>
                      <a:pt x="4" y="0"/>
                      <a:pt x="8" y="0"/>
                    </a:cubicBezTo>
                    <a:cubicBezTo>
                      <a:pt x="12" y="0"/>
                      <a:pt x="15" y="4"/>
                      <a:pt x="15"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2" name="Freeform 344"/>
              <p:cNvSpPr/>
              <p:nvPr/>
            </p:nvSpPr>
            <p:spPr bwMode="auto">
              <a:xfrm>
                <a:off x="4314825" y="3036888"/>
                <a:ext cx="49213" cy="52388"/>
              </a:xfrm>
              <a:custGeom>
                <a:avLst/>
                <a:gdLst>
                  <a:gd name="T0" fmla="*/ 15 w 15"/>
                  <a:gd name="T1" fmla="*/ 9 h 16"/>
                  <a:gd name="T2" fmla="*/ 7 w 15"/>
                  <a:gd name="T3" fmla="*/ 15 h 16"/>
                  <a:gd name="T4" fmla="*/ 0 w 15"/>
                  <a:gd name="T5" fmla="*/ 7 h 16"/>
                  <a:gd name="T6" fmla="*/ 8 w 15"/>
                  <a:gd name="T7" fmla="*/ 1 h 16"/>
                  <a:gd name="T8" fmla="*/ 15 w 15"/>
                  <a:gd name="T9" fmla="*/ 9 h 16"/>
                </a:gdLst>
                <a:ahLst/>
                <a:cxnLst>
                  <a:cxn ang="0">
                    <a:pos x="T0" y="T1"/>
                  </a:cxn>
                  <a:cxn ang="0">
                    <a:pos x="T2" y="T3"/>
                  </a:cxn>
                  <a:cxn ang="0">
                    <a:pos x="T4" y="T5"/>
                  </a:cxn>
                  <a:cxn ang="0">
                    <a:pos x="T6" y="T7"/>
                  </a:cxn>
                  <a:cxn ang="0">
                    <a:pos x="T8" y="T9"/>
                  </a:cxn>
                </a:cxnLst>
                <a:rect l="0" t="0" r="r" b="b"/>
                <a:pathLst>
                  <a:path w="15" h="16">
                    <a:moveTo>
                      <a:pt x="15" y="9"/>
                    </a:moveTo>
                    <a:cubicBezTo>
                      <a:pt x="14" y="13"/>
                      <a:pt x="11" y="16"/>
                      <a:pt x="7" y="15"/>
                    </a:cubicBezTo>
                    <a:cubicBezTo>
                      <a:pt x="3" y="15"/>
                      <a:pt x="0" y="11"/>
                      <a:pt x="0" y="7"/>
                    </a:cubicBezTo>
                    <a:cubicBezTo>
                      <a:pt x="1" y="3"/>
                      <a:pt x="4" y="0"/>
                      <a:pt x="8" y="1"/>
                    </a:cubicBezTo>
                    <a:cubicBezTo>
                      <a:pt x="12" y="1"/>
                      <a:pt x="15" y="5"/>
                      <a:pt x="15"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3" name="Freeform 345"/>
              <p:cNvSpPr/>
              <p:nvPr/>
            </p:nvSpPr>
            <p:spPr bwMode="auto">
              <a:xfrm>
                <a:off x="5988050" y="1638300"/>
                <a:ext cx="50800" cy="49213"/>
              </a:xfrm>
              <a:custGeom>
                <a:avLst/>
                <a:gdLst>
                  <a:gd name="T0" fmla="*/ 14 w 15"/>
                  <a:gd name="T1" fmla="*/ 9 h 15"/>
                  <a:gd name="T2" fmla="*/ 6 w 15"/>
                  <a:gd name="T3" fmla="*/ 15 h 15"/>
                  <a:gd name="T4" fmla="*/ 0 w 15"/>
                  <a:gd name="T5" fmla="*/ 7 h 15"/>
                  <a:gd name="T6" fmla="*/ 8 w 15"/>
                  <a:gd name="T7" fmla="*/ 1 h 15"/>
                  <a:gd name="T8" fmla="*/ 14 w 15"/>
                  <a:gd name="T9" fmla="*/ 9 h 15"/>
                </a:gdLst>
                <a:ahLst/>
                <a:cxnLst>
                  <a:cxn ang="0">
                    <a:pos x="T0" y="T1"/>
                  </a:cxn>
                  <a:cxn ang="0">
                    <a:pos x="T2" y="T3"/>
                  </a:cxn>
                  <a:cxn ang="0">
                    <a:pos x="T4" y="T5"/>
                  </a:cxn>
                  <a:cxn ang="0">
                    <a:pos x="T6" y="T7"/>
                  </a:cxn>
                  <a:cxn ang="0">
                    <a:pos x="T8" y="T9"/>
                  </a:cxn>
                </a:cxnLst>
                <a:rect l="0" t="0" r="r" b="b"/>
                <a:pathLst>
                  <a:path w="15" h="15">
                    <a:moveTo>
                      <a:pt x="14" y="9"/>
                    </a:moveTo>
                    <a:cubicBezTo>
                      <a:pt x="14" y="12"/>
                      <a:pt x="10" y="15"/>
                      <a:pt x="6" y="15"/>
                    </a:cubicBezTo>
                    <a:cubicBezTo>
                      <a:pt x="3" y="14"/>
                      <a:pt x="0" y="11"/>
                      <a:pt x="0" y="7"/>
                    </a:cubicBezTo>
                    <a:cubicBezTo>
                      <a:pt x="1" y="3"/>
                      <a:pt x="4" y="0"/>
                      <a:pt x="8" y="1"/>
                    </a:cubicBezTo>
                    <a:cubicBezTo>
                      <a:pt x="12" y="1"/>
                      <a:pt x="15" y="5"/>
                      <a:pt x="14" y="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234" name="Freeform 346"/>
              <p:cNvSpPr/>
              <p:nvPr/>
            </p:nvSpPr>
            <p:spPr bwMode="auto">
              <a:xfrm>
                <a:off x="7442200" y="2122488"/>
                <a:ext cx="49213" cy="50800"/>
              </a:xfrm>
              <a:custGeom>
                <a:avLst/>
                <a:gdLst>
                  <a:gd name="T0" fmla="*/ 14 w 15"/>
                  <a:gd name="T1" fmla="*/ 8 h 15"/>
                  <a:gd name="T2" fmla="*/ 6 w 15"/>
                  <a:gd name="T3" fmla="*/ 14 h 15"/>
                  <a:gd name="T4" fmla="*/ 0 w 15"/>
                  <a:gd name="T5" fmla="*/ 7 h 15"/>
                  <a:gd name="T6" fmla="*/ 8 w 15"/>
                  <a:gd name="T7" fmla="*/ 0 h 15"/>
                  <a:gd name="T8" fmla="*/ 14 w 15"/>
                  <a:gd name="T9" fmla="*/ 8 h 15"/>
                </a:gdLst>
                <a:ahLst/>
                <a:cxnLst>
                  <a:cxn ang="0">
                    <a:pos x="T0" y="T1"/>
                  </a:cxn>
                  <a:cxn ang="0">
                    <a:pos x="T2" y="T3"/>
                  </a:cxn>
                  <a:cxn ang="0">
                    <a:pos x="T4" y="T5"/>
                  </a:cxn>
                  <a:cxn ang="0">
                    <a:pos x="T6" y="T7"/>
                  </a:cxn>
                  <a:cxn ang="0">
                    <a:pos x="T8" y="T9"/>
                  </a:cxn>
                </a:cxnLst>
                <a:rect l="0" t="0" r="r" b="b"/>
                <a:pathLst>
                  <a:path w="15" h="15">
                    <a:moveTo>
                      <a:pt x="14" y="8"/>
                    </a:moveTo>
                    <a:cubicBezTo>
                      <a:pt x="14" y="12"/>
                      <a:pt x="10" y="15"/>
                      <a:pt x="6" y="14"/>
                    </a:cubicBezTo>
                    <a:cubicBezTo>
                      <a:pt x="2" y="14"/>
                      <a:pt x="0" y="10"/>
                      <a:pt x="0" y="7"/>
                    </a:cubicBezTo>
                    <a:cubicBezTo>
                      <a:pt x="0" y="3"/>
                      <a:pt x="4" y="0"/>
                      <a:pt x="8" y="0"/>
                    </a:cubicBezTo>
                    <a:cubicBezTo>
                      <a:pt x="12" y="1"/>
                      <a:pt x="15" y="4"/>
                      <a:pt x="14" y="8"/>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cxnSp>
        <p:nvCxnSpPr>
          <p:cNvPr id="295" name="直接连接符 294"/>
          <p:cNvCxnSpPr/>
          <p:nvPr userDrawn="1"/>
        </p:nvCxnSpPr>
        <p:spPr>
          <a:xfrm rot="5400000">
            <a:off x="6096000" y="2805979"/>
            <a:ext cx="0" cy="2244436"/>
          </a:xfrm>
          <a:prstGeom prst="line">
            <a:avLst/>
          </a:prstGeom>
          <a:ln>
            <a:solidFill>
              <a:schemeClr val="tx1">
                <a:alpha val="50000"/>
              </a:schemeClr>
            </a:solidFill>
          </a:ln>
        </p:spPr>
        <p:style>
          <a:lnRef idx="1">
            <a:schemeClr val="accent1"/>
          </a:lnRef>
          <a:fillRef idx="0">
            <a:schemeClr val="accent1"/>
          </a:fillRef>
          <a:effectRef idx="0">
            <a:schemeClr val="accent1"/>
          </a:effectRef>
          <a:fontRef idx="minor">
            <a:schemeClr val="tx1"/>
          </a:fontRef>
        </p:style>
      </p:cxnSp>
      <p:sp>
        <p:nvSpPr>
          <p:cNvPr id="13" name="标题 1"/>
          <p:cNvSpPr>
            <a:spLocks noGrp="1"/>
          </p:cNvSpPr>
          <p:nvPr>
            <p:ph type="ctrTitle" hasCustomPrompt="1"/>
          </p:nvPr>
        </p:nvSpPr>
        <p:spPr>
          <a:xfrm>
            <a:off x="4133273" y="2978004"/>
            <a:ext cx="3925454" cy="655784"/>
          </a:xfrm>
        </p:spPr>
        <p:txBody>
          <a:bodyPr anchor="ctr">
            <a:normAutofit/>
          </a:bodyPr>
          <a:lstStyle>
            <a:lvl1pPr marL="0" indent="0" algn="ctr">
              <a:buFont typeface="Arial" panose="020B0604020202020204" pitchFamily="34" charset="0"/>
              <a:buNone/>
              <a:defRPr sz="3200">
                <a:solidFill>
                  <a:schemeClr val="tx1"/>
                </a:solidFill>
              </a:defRPr>
            </a:lvl1pPr>
          </a:lstStyle>
          <a:p>
            <a:r>
              <a:rPr lang="en-US" altLang="zh-CN" dirty="0"/>
              <a:t>Conclusion</a:t>
            </a:r>
            <a:endParaRPr lang="zh-CN" altLang="en-US" dirty="0"/>
          </a:p>
        </p:txBody>
      </p:sp>
      <p:sp>
        <p:nvSpPr>
          <p:cNvPr id="14" name="文本占位符 62"/>
          <p:cNvSpPr>
            <a:spLocks noGrp="1"/>
          </p:cNvSpPr>
          <p:nvPr>
            <p:ph type="body" sz="quarter" idx="17" hasCustomPrompt="1"/>
          </p:nvPr>
        </p:nvSpPr>
        <p:spPr>
          <a:xfrm>
            <a:off x="4770582" y="4432669"/>
            <a:ext cx="2650836" cy="310871"/>
          </a:xfrm>
        </p:spPr>
        <p:txBody>
          <a:bodyPr vert="horz" lIns="91440" tIns="45720" rIns="91440" bIns="45720" rtlCol="0">
            <a:normAutofit/>
          </a:bodyPr>
          <a:lstStyle>
            <a:lvl1pPr marL="0" indent="0" algn="ctr">
              <a:buNone/>
              <a:defRPr lang="zh-CN" altLang="en-US" sz="16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lvl="0"/>
            <a:r>
              <a:rPr lang="en-US" altLang="zh-CN" dirty="0"/>
              <a:t>Signature</a:t>
            </a:r>
            <a:endParaRPr lang="en-US" altLang="zh-CN" dirty="0"/>
          </a:p>
        </p:txBody>
      </p:sp>
      <p:sp>
        <p:nvSpPr>
          <p:cNvPr id="15" name="文本占位符 62"/>
          <p:cNvSpPr>
            <a:spLocks noGrp="1"/>
          </p:cNvSpPr>
          <p:nvPr>
            <p:ph type="body" sz="quarter" idx="18" hasCustomPrompt="1"/>
          </p:nvPr>
        </p:nvSpPr>
        <p:spPr>
          <a:xfrm>
            <a:off x="4770582" y="4748303"/>
            <a:ext cx="2650836" cy="310871"/>
          </a:xfrm>
        </p:spPr>
        <p:txBody>
          <a:bodyPr vert="horz" lIns="91440" tIns="45720" rIns="91440" bIns="45720" rtlCol="0">
            <a:normAutofit/>
          </a:bodyPr>
          <a:lstStyle>
            <a:lvl1pPr marL="0" indent="0" algn="ctr">
              <a:buNone/>
              <a:defRPr lang="zh-CN" altLang="en-US" sz="1600" smtClean="0">
                <a:solidFill>
                  <a:schemeClr val="tx1"/>
                </a:solidFill>
              </a:defRPr>
            </a:lvl1pPr>
            <a:lvl2pPr>
              <a:defRPr lang="zh-CN" altLang="en-US" sz="2000" smtClean="0"/>
            </a:lvl2pPr>
            <a:lvl3pPr>
              <a:defRPr lang="zh-CN" altLang="en-US" sz="1800" smtClean="0"/>
            </a:lvl3pPr>
            <a:lvl4pPr>
              <a:defRPr lang="zh-CN" altLang="en-US" sz="1600" smtClean="0"/>
            </a:lvl4pPr>
            <a:lvl5pPr>
              <a:defRPr lang="zh-CN" altLang="en-US" sz="1600"/>
            </a:lvl5pPr>
          </a:lstStyle>
          <a:p>
            <a:pPr lvl="0"/>
            <a:r>
              <a:rPr lang="en-US" altLang="zh-CN" dirty="0"/>
              <a:t>Date</a:t>
            </a:r>
            <a:endParaRPr lang="zh-CN" alt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7" Type="http://schemas.openxmlformats.org/officeDocument/2006/relationships/theme" Target="../theme/theme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dirty="0"/>
              <a:t>Click to edit Master title style</a:t>
            </a:r>
            <a:endParaRPr lang="zh-CN" altLang="en-US" dirty="0"/>
          </a:p>
        </p:txBody>
      </p:sp>
      <p:sp>
        <p:nvSpPr>
          <p:cNvPr id="3" name="文本占位符 2"/>
          <p:cNvSpPr>
            <a:spLocks noGrp="1"/>
          </p:cNvSpPr>
          <p:nvPr>
            <p:ph type="body" idx="1"/>
          </p:nvPr>
        </p:nvSpPr>
        <p:spPr>
          <a:xfrm>
            <a:off x="669924" y="1123950"/>
            <a:ext cx="10850563" cy="5019675"/>
          </a:xfrm>
          <a:prstGeom prst="rect">
            <a:avLst/>
          </a:prstGeom>
        </p:spPr>
        <p:txBody>
          <a:bodyPr vert="horz" lIns="91440" tIns="45720" rIns="91440" bIns="45720" rtlCol="0">
            <a:normAutofit/>
          </a:bodyPr>
          <a:lstStyle/>
          <a:p>
            <a:pPr lvl="0"/>
            <a:r>
              <a:rPr lang="en-US" altLang="zh-CN" dirty="0"/>
              <a:t>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zh-CN" altLang="en-US" dirty="0"/>
          </a:p>
        </p:txBody>
      </p:sp>
      <p:sp>
        <p:nvSpPr>
          <p:cNvPr id="4" name="日期占位符 3"/>
          <p:cNvSpPr>
            <a:spLocks noGrp="1"/>
          </p:cNvSpPr>
          <p:nvPr>
            <p:ph type="dt" sz="half" idx="2"/>
          </p:nvPr>
        </p:nvSpPr>
        <p:spPr>
          <a:xfrm>
            <a:off x="5401732" y="6240463"/>
            <a:ext cx="1388536" cy="206381"/>
          </a:xfrm>
          <a:prstGeom prst="rect">
            <a:avLst/>
          </a:prstGeom>
        </p:spPr>
        <p:txBody>
          <a:bodyPr vert="horz" lIns="91440" tIns="45720" rIns="91440" bIns="45720" rtlCol="0" anchor="ctr"/>
          <a:lstStyle>
            <a:lvl1pPr algn="ctr">
              <a:defRPr sz="1000">
                <a:solidFill>
                  <a:schemeClr val="tx1">
                    <a:lumMod val="50000"/>
                    <a:lumOff val="50000"/>
                  </a:schemeClr>
                </a:solidFill>
              </a:defRPr>
            </a:lvl1pPr>
          </a:lstStyle>
          <a:p>
            <a:fld id="{6489D9C7-5DC6-4263-87FF-7C99F6FB63C3}" type="datetime1">
              <a:rPr lang="zh-CN" altLang="en-US" smtClean="0"/>
            </a:fld>
            <a:endParaRPr lang="zh-CN" altLang="en-US"/>
          </a:p>
        </p:txBody>
      </p:sp>
      <p:sp>
        <p:nvSpPr>
          <p:cNvPr id="5" name="页脚占位符 4"/>
          <p:cNvSpPr>
            <a:spLocks noGrp="1"/>
          </p:cNvSpPr>
          <p:nvPr>
            <p:ph type="ftr" sz="quarter" idx="3"/>
          </p:nvPr>
        </p:nvSpPr>
        <p:spPr>
          <a:xfrm>
            <a:off x="669924" y="6240463"/>
            <a:ext cx="4140201" cy="206381"/>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r>
              <a:rPr lang="en-US" altLang="zh-CN" dirty="0"/>
              <a:t>www.islide.cc</a:t>
            </a:r>
            <a:endParaRPr lang="zh-CN" altLang="en-US" dirty="0"/>
          </a:p>
        </p:txBody>
      </p:sp>
      <p:sp>
        <p:nvSpPr>
          <p:cNvPr id="6" name="灯片编号占位符 5"/>
          <p:cNvSpPr>
            <a:spLocks noGrp="1"/>
          </p:cNvSpPr>
          <p:nvPr>
            <p:ph type="sldNum" sz="quarter" idx="4"/>
          </p:nvPr>
        </p:nvSpPr>
        <p:spPr>
          <a:xfrm>
            <a:off x="8610599" y="6240463"/>
            <a:ext cx="2909888" cy="206381"/>
          </a:xfrm>
          <a:prstGeom prst="rect">
            <a:avLst/>
          </a:prstGeom>
        </p:spPr>
        <p:txBody>
          <a:bodyPr vert="horz" lIns="91440" tIns="45720" rIns="91440" bIns="45720" rtlCol="0" anchor="ctr"/>
          <a:lstStyle>
            <a:lvl1pPr algn="r">
              <a:defRPr sz="1000">
                <a:solidFill>
                  <a:schemeClr val="tx1">
                    <a:lumMod val="50000"/>
                    <a:lumOff val="50000"/>
                  </a:schemeClr>
                </a:solidFill>
              </a:defRPr>
            </a:lvl1pPr>
          </a:lstStyle>
          <a:p>
            <a:fld id="{5DD3DB80-B894-403A-B48E-6FDC1A72010E}" type="slidenum">
              <a:rPr lang="zh-CN" altLang="en-US" smtClean="0"/>
            </a:fld>
            <a:endParaRPr lang="zh-CN" altLang="en-US"/>
          </a:p>
        </p:txBody>
      </p:sp>
      <p:cxnSp>
        <p:nvCxnSpPr>
          <p:cNvPr id="7" name="直接连接符 6"/>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hdr="0" dt="0"/>
  <p:txStyles>
    <p:titleStyle>
      <a:lvl1pPr algn="l" defTabSz="913765"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3765"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3765"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3765"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3765"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3765"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3765" rtl="0" eaLnBrk="1" latinLnBrk="0" hangingPunct="1">
        <a:defRPr sz="1800" kern="1200">
          <a:solidFill>
            <a:schemeClr val="tx1"/>
          </a:solidFill>
          <a:latin typeface="+mn-lt"/>
          <a:ea typeface="+mn-ea"/>
          <a:cs typeface="+mn-cs"/>
        </a:defRPr>
      </a:lvl1pPr>
      <a:lvl2pPr marL="457200" algn="l" defTabSz="913765" rtl="0" eaLnBrk="1" latinLnBrk="0" hangingPunct="1">
        <a:defRPr sz="1800" kern="1200">
          <a:solidFill>
            <a:schemeClr val="tx1"/>
          </a:solidFill>
          <a:latin typeface="+mn-lt"/>
          <a:ea typeface="+mn-ea"/>
          <a:cs typeface="+mn-cs"/>
        </a:defRPr>
      </a:lvl2pPr>
      <a:lvl3pPr marL="914400" algn="l" defTabSz="913765" rtl="0" eaLnBrk="1" latinLnBrk="0" hangingPunct="1">
        <a:defRPr sz="1800" kern="1200">
          <a:solidFill>
            <a:schemeClr val="tx1"/>
          </a:solidFill>
          <a:latin typeface="+mn-lt"/>
          <a:ea typeface="+mn-ea"/>
          <a:cs typeface="+mn-cs"/>
        </a:defRPr>
      </a:lvl3pPr>
      <a:lvl4pPr marL="1371600" algn="l" defTabSz="913765" rtl="0" eaLnBrk="1" latinLnBrk="0" hangingPunct="1">
        <a:defRPr sz="1800" kern="1200">
          <a:solidFill>
            <a:schemeClr val="tx1"/>
          </a:solidFill>
          <a:latin typeface="+mn-lt"/>
          <a:ea typeface="+mn-ea"/>
          <a:cs typeface="+mn-cs"/>
        </a:defRPr>
      </a:lvl4pPr>
      <a:lvl5pPr marL="1828800" algn="l" defTabSz="913765" rtl="0" eaLnBrk="1" latinLnBrk="0" hangingPunct="1">
        <a:defRPr sz="1800" kern="1200">
          <a:solidFill>
            <a:schemeClr val="tx1"/>
          </a:solidFill>
          <a:latin typeface="+mn-lt"/>
          <a:ea typeface="+mn-ea"/>
          <a:cs typeface="+mn-cs"/>
        </a:defRPr>
      </a:lvl5pPr>
      <a:lvl6pPr marL="2286000" algn="l" defTabSz="913765" rtl="0" eaLnBrk="1" latinLnBrk="0" hangingPunct="1">
        <a:defRPr sz="1800" kern="1200">
          <a:solidFill>
            <a:schemeClr val="tx1"/>
          </a:solidFill>
          <a:latin typeface="+mn-lt"/>
          <a:ea typeface="+mn-ea"/>
          <a:cs typeface="+mn-cs"/>
        </a:defRPr>
      </a:lvl6pPr>
      <a:lvl7pPr marL="2743200" algn="l" defTabSz="913765" rtl="0" eaLnBrk="1" latinLnBrk="0" hangingPunct="1">
        <a:defRPr sz="1800" kern="1200">
          <a:solidFill>
            <a:schemeClr val="tx1"/>
          </a:solidFill>
          <a:latin typeface="+mn-lt"/>
          <a:ea typeface="+mn-ea"/>
          <a:cs typeface="+mn-cs"/>
        </a:defRPr>
      </a:lvl7pPr>
      <a:lvl8pPr marL="3200400" algn="l" defTabSz="913765" rtl="0" eaLnBrk="1" latinLnBrk="0" hangingPunct="1">
        <a:defRPr sz="1800" kern="1200">
          <a:solidFill>
            <a:schemeClr val="tx1"/>
          </a:solidFill>
          <a:latin typeface="+mn-lt"/>
          <a:ea typeface="+mn-ea"/>
          <a:cs typeface="+mn-cs"/>
        </a:defRPr>
      </a:lvl8pPr>
      <a:lvl9pPr marL="3657600" algn="l" defTabSz="913765"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Layout" Target="../slideLayouts/slideLayout1.xml"/><Relationship Id="rId7" Type="http://schemas.openxmlformats.org/officeDocument/2006/relationships/themeOverride" Target="../theme/themeOverride1.xml"/><Relationship Id="rId6" Type="http://schemas.openxmlformats.org/officeDocument/2006/relationships/image" Target="../media/image3.png"/><Relationship Id="rId5" Type="http://schemas.microsoft.com/office/2007/relationships/media" Target="../media/media1.m4a"/><Relationship Id="rId4" Type="http://schemas.openxmlformats.org/officeDocument/2006/relationships/audio" Target="../media/media1.m4a"/><Relationship Id="rId3" Type="http://schemas.openxmlformats.org/officeDocument/2006/relationships/image" Target="../media/image2.png"/><Relationship Id="rId2" Type="http://schemas.microsoft.com/office/2007/relationships/media" Target="file:///C:\Users\dell\Desktop\&#26032;&#24405;&#38899;%204.m4a" TargetMode="External"/><Relationship Id="rId1" Type="http://schemas.openxmlformats.org/officeDocument/2006/relationships/audio" Target="file:///C:\Users\dell\Desktop\&#26032;&#24405;&#38899;%204.m4a" TargetMode="External"/></Relationships>
</file>

<file path=ppt/slides/_rels/slide2.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openxmlformats.org/officeDocument/2006/relationships/themeOverride" Target="../theme/themeOverride2.xml"/><Relationship Id="rId3" Type="http://schemas.openxmlformats.org/officeDocument/2006/relationships/image" Target="../media/image3.png"/><Relationship Id="rId2" Type="http://schemas.microsoft.com/office/2007/relationships/media" Target="../media/media2.m4a"/><Relationship Id="rId1" Type="http://schemas.openxmlformats.org/officeDocument/2006/relationships/audio" Target="../media/media2.m4a"/></Relationships>
</file>

<file path=ppt/slides/_rels/slide3.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image" Target="../media/image3.png"/><Relationship Id="rId2" Type="http://schemas.microsoft.com/office/2007/relationships/media" Target="../media/media3.m4a"/><Relationship Id="rId1" Type="http://schemas.openxmlformats.org/officeDocument/2006/relationships/audio" Target="../media/media3.m4a"/></Relationships>
</file>

<file path=ppt/slides/_rels/slide4.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image" Target="../media/image3.png"/><Relationship Id="rId2" Type="http://schemas.microsoft.com/office/2007/relationships/media" Target="../media/media4.m4a"/><Relationship Id="rId1" Type="http://schemas.openxmlformats.org/officeDocument/2006/relationships/audio" Target="../media/media4.m4a"/></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4.xml"/><Relationship Id="rId3" Type="http://schemas.openxmlformats.org/officeDocument/2006/relationships/image" Target="../media/image3.png"/><Relationship Id="rId2" Type="http://schemas.microsoft.com/office/2007/relationships/media" Target="../media/media5.m4a"/><Relationship Id="rId1" Type="http://schemas.openxmlformats.org/officeDocument/2006/relationships/audio" Target="../media/media5.m4a"/></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6.xml"/><Relationship Id="rId1" Type="http://schemas.openxmlformats.org/officeDocument/2006/relationships/themeOverride" Target="../theme/themeOverride3.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2.xml"/></Relationships>
</file>

<file path=ppt/slides/_rels/slide11.xml.rels><?xml version="1.0" encoding="UTF-8" standalone="yes"?>
<Relationships xmlns="http://schemas.openxmlformats.org/package/2006/relationships"><Relationship Id="rId6" Type="http://schemas.openxmlformats.org/officeDocument/2006/relationships/notesSlide" Target="../notesSlides/notesSlide3.xml"/><Relationship Id="rId5" Type="http://schemas.openxmlformats.org/officeDocument/2006/relationships/slideLayout" Target="../slideLayouts/slideLayout5.xml"/><Relationship Id="rId4" Type="http://schemas.openxmlformats.org/officeDocument/2006/relationships/tags" Target="../tags/tag3.xml"/><Relationship Id="rId3" Type="http://schemas.openxmlformats.org/officeDocument/2006/relationships/image" Target="../media/image5.png"/><Relationship Id="rId2" Type="http://schemas.openxmlformats.org/officeDocument/2006/relationships/image" Target="../media/image4.emf"/><Relationship Id="rId1" Type="http://schemas.openxmlformats.org/officeDocument/2006/relationships/hyperlink" Target="https://www.islide.c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副标题 4"/>
          <p:cNvSpPr>
            <a:spLocks noGrp="1"/>
          </p:cNvSpPr>
          <p:nvPr>
            <p:ph type="subTitle" idx="1"/>
          </p:nvPr>
        </p:nvSpPr>
        <p:spPr/>
        <p:txBody>
          <a:bodyPr/>
          <a:lstStyle/>
          <a:p>
            <a:r>
              <a:rPr lang="en-US" altLang="zh-CN" dirty="0"/>
              <a:t>Analysis of YouTube</a:t>
            </a:r>
            <a:endParaRPr lang="en-US" altLang="zh-CN" dirty="0"/>
          </a:p>
        </p:txBody>
      </p:sp>
      <p:sp>
        <p:nvSpPr>
          <p:cNvPr id="4" name="标题 3"/>
          <p:cNvSpPr>
            <a:spLocks noGrp="1"/>
          </p:cNvSpPr>
          <p:nvPr>
            <p:ph type="ctrTitle"/>
          </p:nvPr>
        </p:nvSpPr>
        <p:spPr/>
        <p:txBody>
          <a:bodyPr>
            <a:normAutofit/>
          </a:bodyPr>
          <a:lstStyle/>
          <a:p>
            <a:r>
              <a:rPr lang="en-US" altLang="zh-CN" dirty="0"/>
              <a:t>Youtube</a:t>
            </a:r>
            <a:endParaRPr lang="en-US" altLang="zh-CN" dirty="0"/>
          </a:p>
        </p:txBody>
      </p:sp>
      <p:sp>
        <p:nvSpPr>
          <p:cNvPr id="6" name="文本占位符 5"/>
          <p:cNvSpPr>
            <a:spLocks noGrp="1"/>
          </p:cNvSpPr>
          <p:nvPr>
            <p:ph type="body" sz="quarter" idx="10"/>
          </p:nvPr>
        </p:nvSpPr>
        <p:spPr/>
        <p:txBody>
          <a:bodyPr>
            <a:normAutofit/>
          </a:bodyPr>
          <a:lstStyle/>
          <a:p>
            <a:r>
              <a:rPr lang="en-US" altLang="zh-CN" sz="1000" b="0" dirty="0">
                <a:solidFill>
                  <a:schemeClr val="tx1">
                    <a:lumMod val="75000"/>
                    <a:lumOff val="25000"/>
                  </a:schemeClr>
                </a:solidFill>
              </a:rPr>
              <a:t>RUNQI CHENG</a:t>
            </a:r>
            <a:endParaRPr lang="en-US" altLang="zh-CN" sz="1000" b="0" dirty="0">
              <a:solidFill>
                <a:schemeClr val="tx1">
                  <a:lumMod val="75000"/>
                  <a:lumOff val="25000"/>
                </a:schemeClr>
              </a:solidFill>
            </a:endParaRPr>
          </a:p>
        </p:txBody>
      </p:sp>
      <p:sp>
        <p:nvSpPr>
          <p:cNvPr id="7" name="文本占位符 6"/>
          <p:cNvSpPr>
            <a:spLocks noGrp="1"/>
          </p:cNvSpPr>
          <p:nvPr>
            <p:ph type="body" sz="quarter" idx="11"/>
          </p:nvPr>
        </p:nvSpPr>
        <p:spPr/>
        <p:txBody>
          <a:bodyPr>
            <a:normAutofit/>
          </a:bodyPr>
          <a:lstStyle/>
          <a:p>
            <a:r>
              <a:rPr lang="en-US" altLang="en-US" sz="1000" b="0" dirty="0">
                <a:solidFill>
                  <a:schemeClr val="tx1">
                    <a:lumMod val="75000"/>
                    <a:lumOff val="25000"/>
                  </a:schemeClr>
                </a:solidFill>
              </a:rPr>
              <a:t>25/04/2019</a:t>
            </a:r>
            <a:endParaRPr lang="en-US" altLang="en-US" sz="1000" b="0" dirty="0">
              <a:solidFill>
                <a:schemeClr val="tx1">
                  <a:lumMod val="75000"/>
                  <a:lumOff val="25000"/>
                </a:schemeClr>
              </a:solidFill>
            </a:endParaRPr>
          </a:p>
        </p:txBody>
      </p:sp>
      <p:pic>
        <p:nvPicPr>
          <p:cNvPr id="3" name="新录音 4">
            <a:hlinkClick r:id="" action="ppaction://media"/>
          </p:cNvPr>
          <p:cNvPicPr/>
          <p:nvPr>
            <a:audioFile r:link="rId1"/>
            <p:extLst>
              <p:ext uri="{DAA4B4D4-6D71-4841-9C94-3DE7FCFB9230}">
                <p14:media xmlns:p14="http://schemas.microsoft.com/office/powerpoint/2010/main" r:link="rId2"/>
              </p:ext>
            </p:extLst>
          </p:nvPr>
        </p:nvPicPr>
        <p:blipFill>
          <a:blip r:embed="rId3"/>
          <a:stretch>
            <a:fillRect/>
          </a:stretch>
        </p:blipFill>
        <p:spPr>
          <a:xfrm>
            <a:off x="5889625" y="3222625"/>
            <a:ext cx="412750" cy="412750"/>
          </a:xfrm>
          <a:prstGeom prst="rect">
            <a:avLst/>
          </a:prstGeom>
        </p:spPr>
      </p:pic>
      <p:pic>
        <p:nvPicPr>
          <p:cNvPr id="10" name="音频 9">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583"/>
    </mc:Choice>
    <mc:Fallback>
      <p:transition spd="slow" advTm="16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additive="base">
                                        <p:cTn id="9" dur="4996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0" fill="hold" display="1">
                  <p:stCondLst>
                    <p:cond delay="indefinite"/>
                  </p:stCondLst>
                  <p:endCondLst>
                    <p:cond evt="onNext" delay="0">
                      <p:tgtEl>
                        <p:sldTgt/>
                      </p:tgtEl>
                    </p:cond>
                    <p:cond evt="onPrev" delay="0">
                      <p:tgtEl>
                        <p:sldTgt/>
                      </p:tgtEl>
                    </p:cond>
                    <p:cond evt="onStopAudio" delay="0">
                      <p:tgtEl>
                        <p:sldTgt/>
                      </p:tgtEl>
                    </p:cond>
                  </p:endCondLst>
                </p:cTn>
                <p:tgtEl>
                  <p:spTgt spid="3"/>
                </p:tgtEl>
              </p:cMediaNode>
            </p:audio>
            <p:audio isNarration="1">
              <p:cMediaNode vol="80000" showWhenStopped="0">
                <p:cTn id="11"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title"/>
          </p:nvPr>
        </p:nvSpPr>
        <p:spPr>
          <a:xfrm>
            <a:off x="669925" y="292649"/>
            <a:ext cx="7402658" cy="656792"/>
          </a:xfrm>
        </p:spPr>
        <p:txBody>
          <a:bodyPr>
            <a:normAutofit/>
          </a:bodyPr>
          <a:lstStyle/>
          <a:p>
            <a:r>
              <a:rPr lang="en-US" altLang="zh-CN" b="0" dirty="0"/>
              <a:t>Introduction</a:t>
            </a:r>
            <a:endParaRPr lang="en-US" altLang="zh-CN" b="0" dirty="0"/>
          </a:p>
        </p:txBody>
      </p:sp>
      <p:sp>
        <p:nvSpPr>
          <p:cNvPr id="6" name="文本占位符 5"/>
          <p:cNvSpPr>
            <a:spLocks noGrp="1"/>
          </p:cNvSpPr>
          <p:nvPr>
            <p:ph type="body" idx="1"/>
          </p:nvPr>
        </p:nvSpPr>
        <p:spPr>
          <a:xfrm>
            <a:off x="669925" y="949325"/>
            <a:ext cx="7402830" cy="4646930"/>
          </a:xfrm>
        </p:spPr>
        <p:txBody>
          <a:bodyPr>
            <a:noAutofit/>
          </a:bodyPr>
          <a:lstStyle/>
          <a:p>
            <a:pPr lvl="0">
              <a:lnSpc>
                <a:spcPct val="100000"/>
              </a:lnSpc>
            </a:pPr>
            <a:r>
              <a:rPr lang="en-US" altLang="zh-CN" sz="1600" dirty="0">
                <a:latin typeface="Times New Roman" panose="02020603050405020304" charset="0"/>
                <a:cs typeface="Times New Roman" panose="02020603050405020304" charset="0"/>
              </a:rPr>
              <a:t>Youtube</a:t>
            </a:r>
            <a:endParaRPr lang="en-US" altLang="zh-CN" sz="1600" dirty="0">
              <a:latin typeface="Times New Roman" panose="02020603050405020304" charset="0"/>
              <a:cs typeface="Times New Roman" panose="02020603050405020304" charset="0"/>
            </a:endParaRPr>
          </a:p>
          <a:p>
            <a:pPr lvl="0">
              <a:lnSpc>
                <a:spcPct val="100000"/>
              </a:lnSpc>
            </a:pPr>
            <a:r>
              <a:rPr lang="zh-CN" altLang="en-US" sz="1600" dirty="0">
                <a:latin typeface="Times New Roman" panose="02020603050405020304" charset="0"/>
                <a:cs typeface="Times New Roman" panose="02020603050405020304" charset="0"/>
              </a:rPr>
              <a:t>YouTube is a video site, and the early company was located in San Bruno, California. Registered on February 15, 2005, created by American Chinese Chen Shijun and others, allowing users to download, watch and share videos or short films</a:t>
            </a:r>
            <a:r>
              <a:rPr lang="en-US" altLang="zh-CN" sz="1600" dirty="0">
                <a:latin typeface="Times New Roman" panose="02020603050405020304" charset="0"/>
                <a:cs typeface="Times New Roman" panose="02020603050405020304" charset="0"/>
              </a:rPr>
              <a:t>(YouTube, 2019)</a:t>
            </a:r>
            <a:r>
              <a:rPr lang="zh-CN" altLang="en-US" sz="1600" dirty="0">
                <a:latin typeface="Times New Roman" panose="02020603050405020304" charset="0"/>
                <a:cs typeface="Times New Roman" panose="02020603050405020304" charset="0"/>
              </a:rPr>
              <a:t>.</a:t>
            </a:r>
            <a:endParaRPr lang="zh-CN" altLang="en-US" sz="1600" dirty="0">
              <a:latin typeface="Times New Roman" panose="02020603050405020304" charset="0"/>
              <a:cs typeface="Times New Roman" panose="02020603050405020304" charset="0"/>
            </a:endParaRPr>
          </a:p>
          <a:p>
            <a:pPr lvl="0">
              <a:lnSpc>
                <a:spcPct val="100000"/>
              </a:lnSpc>
            </a:pPr>
            <a:r>
              <a:rPr lang="zh-CN" altLang="en-US" sz="1600" dirty="0">
                <a:latin typeface="Times New Roman" panose="02020603050405020304" charset="0"/>
                <a:cs typeface="Times New Roman" panose="02020603050405020304" charset="0"/>
              </a:rPr>
              <a:t>In November 2006, Google acquired YouTube for $1.65 billion and operated it as a subsidiary. But Google has been very cautious about how to make money through YouTube. After the acquisition of YouTube is still popular with global Internet users, Citibank analysts believe that in 2012, Google may receive a net income of 2.4 billion US dollars from YouTube. On January 3, 2014, YouTube announced the demonstration of 4K HD video streaming services at the Consumer Electronics Show (CES) in Las Vegas. The service uses Google's video codec technology VP9</a:t>
            </a:r>
            <a:r>
              <a:rPr lang="en-US" altLang="zh-CN" sz="1600" dirty="0">
                <a:latin typeface="Times New Roman" panose="02020603050405020304" charset="0"/>
                <a:cs typeface="Times New Roman" panose="02020603050405020304" charset="0"/>
              </a:rPr>
              <a:t>(Google, 2019)</a:t>
            </a:r>
            <a:r>
              <a:rPr lang="zh-CN" altLang="en-US" sz="1600" dirty="0">
                <a:latin typeface="Times New Roman" panose="02020603050405020304" charset="0"/>
                <a:cs typeface="Times New Roman" panose="02020603050405020304" charset="0"/>
              </a:rPr>
              <a:t>. Unregistered users of the site can still watch the video directly, while registered users can upload an unlimited number of videos. When the film has possible offensive content, it is only available to registered users over the age of 18. As the current online video service provider in the industry, YouTube's system handles tens of millions of video clips every day, providing high-level video uploading, distribution, display and browsing services to thousands of users around the world. In February 2015, CCTV launched the Spring Festival Gala for the first time to overseas websites such as YouTube.</a:t>
            </a:r>
            <a:endParaRPr lang="zh-CN" altLang="en-US" sz="1600" dirty="0">
              <a:latin typeface="Times New Roman" panose="02020603050405020304" charset="0"/>
              <a:cs typeface="Times New Roman" panose="02020603050405020304" charset="0"/>
            </a:endParaRPr>
          </a:p>
          <a:p>
            <a:pPr lvl="0">
              <a:lnSpc>
                <a:spcPct val="100000"/>
              </a:lnSpc>
            </a:pPr>
            <a:r>
              <a:rPr lang="zh-CN" altLang="en-US" sz="1600" dirty="0">
                <a:latin typeface="Times New Roman" panose="02020603050405020304" charset="0"/>
                <a:cs typeface="Times New Roman" panose="02020603050405020304" charset="0"/>
              </a:rPr>
              <a:t>On December 18, 2018, the "2018 World Brand Top 500" compiled by the World Brand Lab was announced, and YouTube ranked 20th.</a:t>
            </a:r>
            <a:endParaRPr lang="zh-CN" altLang="en-US" sz="1600" dirty="0">
              <a:latin typeface="Times New Roman" panose="02020603050405020304" charset="0"/>
              <a:cs typeface="Times New Roman" panose="02020603050405020304" charset="0"/>
            </a:endParaRPr>
          </a:p>
        </p:txBody>
      </p:sp>
      <p:sp>
        <p:nvSpPr>
          <p:cNvPr id="8" name="文本框 7"/>
          <p:cNvSpPr txBox="1"/>
          <p:nvPr/>
        </p:nvSpPr>
        <p:spPr>
          <a:xfrm>
            <a:off x="8629760" y="2532906"/>
            <a:ext cx="1459092" cy="1359932"/>
          </a:xfrm>
          <a:prstGeom prst="rect">
            <a:avLst/>
          </a:prstGeom>
          <a:noFill/>
        </p:spPr>
        <p:txBody>
          <a:bodyPr wrap="none" rtlCol="0">
            <a:prstTxWarp prst="textPlain">
              <a:avLst/>
            </a:prstTxWarp>
            <a:spAutoFit/>
          </a:bodyPr>
          <a:lstStyle/>
          <a:p>
            <a:r>
              <a:rPr lang="en-US" altLang="zh-CN" dirty="0">
                <a:solidFill>
                  <a:schemeClr val="tx1">
                    <a:alpha val="10000"/>
                  </a:schemeClr>
                </a:solidFill>
                <a:latin typeface="Impact" panose="020B0806030902050204" pitchFamily="34" charset="0"/>
              </a:rPr>
              <a:t>01</a:t>
            </a:r>
            <a:endParaRPr lang="zh-CN" altLang="en-US" dirty="0">
              <a:solidFill>
                <a:schemeClr val="tx1">
                  <a:alpha val="10000"/>
                </a:schemeClr>
              </a:solidFill>
              <a:latin typeface="Impact" panose="020B0806030902050204" pitchFamily="34" charset="0"/>
            </a:endParaRPr>
          </a:p>
        </p:txBody>
      </p:sp>
      <p:pic>
        <p:nvPicPr>
          <p:cNvPr id="4" name="音频 3">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7811"/>
    </mc:Choice>
    <mc:Fallback>
      <p:transition spd="slow" advTm="147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PESTEL</a:t>
            </a:r>
            <a:endParaRPr lang="en-US" altLang="zh-CN"/>
          </a:p>
        </p:txBody>
      </p:sp>
      <p:sp>
        <p:nvSpPr>
          <p:cNvPr id="3" name="页脚占位符 2"/>
          <p:cNvSpPr>
            <a:spLocks noGrp="1"/>
          </p:cNvSpPr>
          <p:nvPr>
            <p:ph type="ftr" sz="quarter" idx="11"/>
          </p:nvPr>
        </p:nvSpPr>
        <p:spPr>
          <a:xfrm>
            <a:off x="553720" y="1261745"/>
            <a:ext cx="10850880" cy="5418455"/>
          </a:xfrm>
        </p:spPr>
        <p:txBody>
          <a:bodyPr/>
          <a:lstStyle/>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600" dirty="0"/>
          </a:p>
          <a:p>
            <a:endParaRPr lang="zh-CN" altLang="en-US" sz="1400" dirty="0"/>
          </a:p>
          <a:p>
            <a:r>
              <a:rPr lang="zh-CN" altLang="en-US" sz="1600" b="1" dirty="0">
                <a:solidFill>
                  <a:schemeClr val="tx1"/>
                </a:solidFill>
                <a:latin typeface="Times New Roman" panose="02020603050405020304" charset="0"/>
                <a:cs typeface="Times New Roman" panose="02020603050405020304" charset="0"/>
              </a:rPr>
              <a:t>Political Factors</a:t>
            </a:r>
            <a:endParaRPr lang="zh-CN" altLang="en-US" sz="1600" dirty="0">
              <a:solidFill>
                <a:schemeClr val="tx1"/>
              </a:solidFill>
              <a:latin typeface="Times New Roman" panose="02020603050405020304" charset="0"/>
              <a:cs typeface="Times New Roman" panose="02020603050405020304" charset="0"/>
            </a:endParaRPr>
          </a:p>
          <a:p>
            <a:r>
              <a:rPr lang="zh-CN" altLang="en-US" sz="1600" dirty="0">
                <a:solidFill>
                  <a:schemeClr val="tx1"/>
                </a:solidFill>
                <a:latin typeface="Times New Roman" panose="02020603050405020304" charset="0"/>
                <a:cs typeface="Times New Roman" panose="02020603050405020304" charset="0"/>
              </a:rPr>
              <a:t>When political factors create favorable conditions for business entities, they become the source of organizational growth. On the other hand, when a country‘s political environment is hostile and does not support business growth</a:t>
            </a:r>
            <a:r>
              <a:rPr lang="en-US" altLang="zh-CN" sz="1600" dirty="0">
                <a:solidFill>
                  <a:schemeClr val="tx1"/>
                </a:solidFill>
                <a:latin typeface="Times New Roman" panose="02020603050405020304" charset="0"/>
                <a:cs typeface="Times New Roman" panose="02020603050405020304" charset="0"/>
              </a:rPr>
              <a:t>. For example, The Chinese government has banned the development of YouTube in China. G</a:t>
            </a:r>
            <a:r>
              <a:rPr lang="zh-CN" altLang="en-US" sz="1600" dirty="0">
                <a:solidFill>
                  <a:schemeClr val="tx1"/>
                </a:solidFill>
                <a:latin typeface="Times New Roman" panose="02020603050405020304" charset="0"/>
                <a:cs typeface="Times New Roman" panose="02020603050405020304" charset="0"/>
              </a:rPr>
              <a:t>enerating high levels of sales and revenue becomes a challenging task for the organization</a:t>
            </a:r>
            <a:r>
              <a:rPr lang="en-US" altLang="zh-CN" sz="1600" dirty="0">
                <a:solidFill>
                  <a:schemeClr val="tx1"/>
                </a:solidFill>
                <a:latin typeface="Times New Roman" panose="02020603050405020304" charset="0"/>
                <a:cs typeface="Times New Roman" panose="02020603050405020304" charset="0"/>
              </a:rPr>
              <a:t>(BBC, 2016)</a:t>
            </a:r>
            <a:r>
              <a:rPr lang="zh-CN" altLang="en-US" sz="1600" dirty="0">
                <a:solidFill>
                  <a:schemeClr val="tx1"/>
                </a:solidFill>
                <a:latin typeface="Times New Roman" panose="02020603050405020304" charset="0"/>
                <a:cs typeface="Times New Roman" panose="02020603050405020304" charset="0"/>
              </a:rPr>
              <a:t>.</a:t>
            </a:r>
            <a:endParaRPr lang="zh-CN" altLang="en-US" sz="1600" dirty="0">
              <a:solidFill>
                <a:schemeClr val="tx1"/>
              </a:solidFill>
              <a:latin typeface="Times New Roman" panose="02020603050405020304" charset="0"/>
              <a:cs typeface="Times New Roman" panose="02020603050405020304" charset="0"/>
            </a:endParaRPr>
          </a:p>
          <a:p>
            <a:r>
              <a:rPr lang="en-US" altLang="zh-CN" sz="1600" b="1" dirty="0">
                <a:solidFill>
                  <a:schemeClr val="tx1"/>
                </a:solidFill>
                <a:latin typeface="Times New Roman" panose="02020603050405020304" charset="0"/>
                <a:cs typeface="Times New Roman" panose="02020603050405020304" charset="0"/>
              </a:rPr>
              <a:t>E</a:t>
            </a:r>
            <a:r>
              <a:rPr lang="zh-CN" altLang="en-US" sz="1600" b="1" dirty="0">
                <a:solidFill>
                  <a:schemeClr val="tx1"/>
                </a:solidFill>
                <a:latin typeface="Times New Roman" panose="02020603050405020304" charset="0"/>
                <a:cs typeface="Times New Roman" panose="02020603050405020304" charset="0"/>
              </a:rPr>
              <a:t>conomic factors</a:t>
            </a:r>
            <a:endParaRPr lang="zh-CN" altLang="en-US" sz="1600" dirty="0">
              <a:solidFill>
                <a:schemeClr val="tx1"/>
              </a:solidFill>
              <a:latin typeface="Times New Roman" panose="02020603050405020304" charset="0"/>
              <a:cs typeface="Times New Roman" panose="02020603050405020304" charset="0"/>
            </a:endParaRPr>
          </a:p>
          <a:p>
            <a:r>
              <a:rPr lang="zh-CN" altLang="en-US" sz="1600" dirty="0">
                <a:solidFill>
                  <a:schemeClr val="tx1"/>
                </a:solidFill>
                <a:latin typeface="Times New Roman" panose="02020603050405020304" charset="0"/>
                <a:cs typeface="Times New Roman" panose="02020603050405020304" charset="0"/>
              </a:rPr>
              <a:t>The economic power of domestic and international markets determines the business growth prospects of an organization or industry. People's income drives the use of the Internet and the purchase of Internet packages. The economic downturn has led customers to choose the necessary Internet packages. In this case, the use of YouTube will be negatively affected.</a:t>
            </a:r>
            <a:endParaRPr lang="zh-CN" altLang="en-US" sz="1600" dirty="0">
              <a:solidFill>
                <a:schemeClr val="tx1"/>
              </a:solidFill>
              <a:latin typeface="Times New Roman" panose="02020603050405020304" charset="0"/>
              <a:cs typeface="Times New Roman" panose="02020603050405020304" charset="0"/>
            </a:endParaRPr>
          </a:p>
          <a:p>
            <a:r>
              <a:rPr lang="en-US" altLang="zh-CN" sz="1600" b="1" dirty="0">
                <a:solidFill>
                  <a:schemeClr val="tx1"/>
                </a:solidFill>
                <a:latin typeface="Times New Roman" panose="02020603050405020304" charset="0"/>
                <a:cs typeface="Times New Roman" panose="02020603050405020304" charset="0"/>
              </a:rPr>
              <a:t>S</a:t>
            </a:r>
            <a:r>
              <a:rPr lang="zh-CN" altLang="en-US" sz="1600" b="1" dirty="0">
                <a:solidFill>
                  <a:schemeClr val="tx1"/>
                </a:solidFill>
                <a:latin typeface="Times New Roman" panose="02020603050405020304" charset="0"/>
                <a:cs typeface="Times New Roman" panose="02020603050405020304" charset="0"/>
              </a:rPr>
              <a:t>ocial factors</a:t>
            </a:r>
            <a:endParaRPr lang="zh-CN" altLang="en-US" sz="1600" dirty="0">
              <a:solidFill>
                <a:schemeClr val="tx1"/>
              </a:solidFill>
              <a:latin typeface="Times New Roman" panose="02020603050405020304" charset="0"/>
              <a:cs typeface="Times New Roman" panose="02020603050405020304" charset="0"/>
            </a:endParaRPr>
          </a:p>
          <a:p>
            <a:r>
              <a:rPr lang="zh-CN" altLang="en-US" sz="1600" dirty="0">
                <a:solidFill>
                  <a:schemeClr val="tx1"/>
                </a:solidFill>
                <a:latin typeface="Times New Roman" panose="02020603050405020304" charset="0"/>
                <a:cs typeface="Times New Roman" panose="02020603050405020304" charset="0"/>
              </a:rPr>
              <a:t>Cultural differences form an important part of YouTube because it is a global brand that can be used by different people in different countries. The organization's socially diverse workforce also suggests that sociocultural components may become an organizational challenge.</a:t>
            </a:r>
            <a:endParaRPr lang="zh-CN" altLang="en-US" sz="1600" dirty="0">
              <a:solidFill>
                <a:schemeClr val="tx1"/>
              </a:solidFill>
              <a:latin typeface="Times New Roman" panose="02020603050405020304" charset="0"/>
              <a:cs typeface="Times New Roman" panose="02020603050405020304" charset="0"/>
            </a:endParaRPr>
          </a:p>
          <a:p>
            <a:r>
              <a:rPr lang="zh-CN" altLang="en-US" sz="1600" b="1" dirty="0">
                <a:solidFill>
                  <a:schemeClr val="tx1"/>
                </a:solidFill>
                <a:latin typeface="Times New Roman" panose="02020603050405020304" charset="0"/>
                <a:cs typeface="Times New Roman" panose="02020603050405020304" charset="0"/>
              </a:rPr>
              <a:t>Technical factor</a:t>
            </a:r>
            <a:endParaRPr lang="zh-CN" altLang="en-US" sz="1600" dirty="0">
              <a:solidFill>
                <a:schemeClr val="tx1"/>
              </a:solidFill>
              <a:latin typeface="Times New Roman" panose="02020603050405020304" charset="0"/>
              <a:cs typeface="Times New Roman" panose="02020603050405020304" charset="0"/>
            </a:endParaRPr>
          </a:p>
          <a:p>
            <a:r>
              <a:rPr lang="zh-CN" altLang="en-US" sz="1600" dirty="0">
                <a:solidFill>
                  <a:schemeClr val="tx1"/>
                </a:solidFill>
                <a:latin typeface="Times New Roman" panose="02020603050405020304" charset="0"/>
                <a:cs typeface="Times New Roman" panose="02020603050405020304" charset="0"/>
              </a:rPr>
              <a:t>YouTube is a subsidiary managed by Google Inc. and is the primary means by which Internet users share online content. The management of YouTube operations depends to a large extent on the integration of high-end technologies to provide people with a high quality experience.</a:t>
            </a:r>
            <a:endParaRPr lang="zh-CN" altLang="en-US" sz="1600" dirty="0">
              <a:solidFill>
                <a:schemeClr val="tx1"/>
              </a:solidFill>
              <a:latin typeface="Times New Roman" panose="02020603050405020304" charset="0"/>
              <a:cs typeface="Times New Roman" panose="02020603050405020304" charset="0"/>
            </a:endParaRPr>
          </a:p>
          <a:p>
            <a:r>
              <a:rPr lang="zh-CN" altLang="en-US" sz="1600" b="1" dirty="0">
                <a:solidFill>
                  <a:schemeClr val="tx1"/>
                </a:solidFill>
                <a:latin typeface="Times New Roman" panose="02020603050405020304" charset="0"/>
                <a:cs typeface="Times New Roman" panose="02020603050405020304" charset="0"/>
              </a:rPr>
              <a:t>envirnmental factor</a:t>
            </a:r>
            <a:endParaRPr lang="zh-CN" altLang="en-US" sz="1600" b="1" dirty="0">
              <a:solidFill>
                <a:schemeClr val="tx1"/>
              </a:solidFill>
              <a:latin typeface="Times New Roman" panose="02020603050405020304" charset="0"/>
              <a:cs typeface="Times New Roman" panose="02020603050405020304" charset="0"/>
            </a:endParaRPr>
          </a:p>
          <a:p>
            <a:r>
              <a:rPr lang="zh-CN" altLang="en-US" sz="1600" dirty="0">
                <a:solidFill>
                  <a:schemeClr val="tx1"/>
                </a:solidFill>
                <a:latin typeface="Times New Roman" panose="02020603050405020304" charset="0"/>
                <a:cs typeface="Times New Roman" panose="02020603050405020304" charset="0"/>
              </a:rPr>
              <a:t>As governments and the public emphasize the importance of environmental protection and corporate community support, organizations are paying special attention to ecology and environmental protection.</a:t>
            </a:r>
            <a:endParaRPr lang="zh-CN" altLang="en-US" sz="1600" dirty="0">
              <a:solidFill>
                <a:schemeClr val="tx1"/>
              </a:solidFill>
              <a:latin typeface="Times New Roman" panose="02020603050405020304" charset="0"/>
              <a:cs typeface="Times New Roman" panose="02020603050405020304" charset="0"/>
            </a:endParaRPr>
          </a:p>
          <a:p>
            <a:r>
              <a:rPr lang="zh-CN" altLang="en-US" sz="1600" b="1" dirty="0">
                <a:solidFill>
                  <a:schemeClr val="tx1"/>
                </a:solidFill>
                <a:latin typeface="Times New Roman" panose="02020603050405020304" charset="0"/>
                <a:cs typeface="Times New Roman" panose="02020603050405020304" charset="0"/>
              </a:rPr>
              <a:t>Legal factors</a:t>
            </a:r>
            <a:endParaRPr lang="zh-CN" altLang="en-US" sz="1600" b="1" dirty="0">
              <a:solidFill>
                <a:schemeClr val="tx1"/>
              </a:solidFill>
              <a:latin typeface="Times New Roman" panose="02020603050405020304" charset="0"/>
              <a:cs typeface="Times New Roman" panose="02020603050405020304" charset="0"/>
            </a:endParaRPr>
          </a:p>
          <a:p>
            <a:r>
              <a:rPr lang="zh-CN" altLang="en-US" sz="1600" dirty="0">
                <a:solidFill>
                  <a:schemeClr val="tx1"/>
                </a:solidFill>
                <a:latin typeface="Times New Roman" panose="02020603050405020304" charset="0"/>
                <a:cs typeface="Times New Roman" panose="02020603050405020304" charset="0"/>
              </a:rPr>
              <a:t>The field of online video sharing involves legal components of copyright and intellectual property laws.</a:t>
            </a:r>
            <a:endParaRPr lang="zh-CN" altLang="en-US" sz="1600" dirty="0">
              <a:solidFill>
                <a:schemeClr val="tx1"/>
              </a:solidFill>
            </a:endParaRPr>
          </a:p>
          <a:p>
            <a:endParaRPr lang="zh-CN" altLang="en-US" sz="1600" dirty="0"/>
          </a:p>
          <a:p>
            <a:endParaRPr lang="zh-CN" altLang="en-US" sz="1600" dirty="0"/>
          </a:p>
          <a:p>
            <a:endParaRPr lang="zh-CN" altLang="en-US" sz="3200" dirty="0"/>
          </a:p>
          <a:p>
            <a:endParaRPr lang="zh-CN" altLang="en-US" sz="3200" dirty="0"/>
          </a:p>
          <a:p>
            <a:endParaRPr lang="zh-CN" altLang="en-US" sz="3200" dirty="0"/>
          </a:p>
          <a:p>
            <a:endParaRPr lang="zh-CN" altLang="en-US" sz="3200" dirty="0"/>
          </a:p>
          <a:p>
            <a:endParaRPr lang="zh-CN" altLang="en-US" sz="3200" dirty="0"/>
          </a:p>
          <a:p>
            <a:endParaRPr lang="zh-CN" altLang="en-US" sz="3200" dirty="0"/>
          </a:p>
          <a:p>
            <a:endParaRPr lang="zh-CN" altLang="en-US" sz="3200" dirty="0"/>
          </a:p>
          <a:p>
            <a:endParaRPr lang="zh-CN" altLang="en-US" sz="3200" dirty="0"/>
          </a:p>
          <a:p>
            <a:endParaRPr lang="zh-CN" altLang="en-US" sz="3200" dirty="0"/>
          </a:p>
          <a:p>
            <a:endParaRPr lang="zh-CN" altLang="en-US" sz="3200" dirty="0"/>
          </a:p>
        </p:txBody>
      </p:sp>
      <p:sp>
        <p:nvSpPr>
          <p:cNvPr id="4" name="灯片编号占位符 3"/>
          <p:cNvSpPr>
            <a:spLocks noGrp="1"/>
          </p:cNvSpPr>
          <p:nvPr>
            <p:ph type="sldNum" sz="quarter" idx="12"/>
          </p:nvPr>
        </p:nvSpPr>
        <p:spPr/>
        <p:txBody>
          <a:bodyPr/>
          <a:lstStyle/>
          <a:p>
            <a:fld id="{5DD3DB80-B894-403A-B48E-6FDC1A72010E}" type="slidenum">
              <a:rPr lang="zh-CN" altLang="en-US" smtClean="0"/>
            </a:fld>
            <a:endParaRPr lang="zh-CN" altLang="en-US"/>
          </a:p>
        </p:txBody>
      </p:sp>
      <p:pic>
        <p:nvPicPr>
          <p:cNvPr id="5" name="音频 4">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2579"/>
    </mc:Choice>
    <mc:Fallback>
      <p:transition spd="slow" advTm="1625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Customer and Competitor </a:t>
            </a:r>
            <a:endParaRPr lang="en-US" altLang="zh-CN"/>
          </a:p>
        </p:txBody>
      </p:sp>
      <p:sp>
        <p:nvSpPr>
          <p:cNvPr id="3" name="页脚占位符 2"/>
          <p:cNvSpPr>
            <a:spLocks noGrp="1"/>
          </p:cNvSpPr>
          <p:nvPr>
            <p:ph type="ftr" sz="quarter" idx="11"/>
          </p:nvPr>
        </p:nvSpPr>
        <p:spPr>
          <a:xfrm>
            <a:off x="669925" y="1028700"/>
            <a:ext cx="10850880" cy="5418455"/>
          </a:xfrm>
        </p:spPr>
        <p:txBody>
          <a:bodyPr/>
          <a:lstStyle/>
          <a:p>
            <a:r>
              <a:rPr lang="en-US" altLang="zh-CN" sz="2000" dirty="0">
                <a:solidFill>
                  <a:schemeClr val="tx1"/>
                </a:solidFill>
                <a:latin typeface="Times New Roman" panose="02020603050405020304" charset="0"/>
                <a:cs typeface="Times New Roman" panose="02020603050405020304" charset="0"/>
              </a:rPr>
              <a:t>Customer</a:t>
            </a:r>
            <a:endParaRPr lang="en-US" altLang="zh-CN" sz="2000" dirty="0">
              <a:solidFill>
                <a:schemeClr val="tx1"/>
              </a:solidFill>
              <a:latin typeface="Times New Roman" panose="02020603050405020304" charset="0"/>
              <a:cs typeface="Times New Roman" panose="02020603050405020304" charset="0"/>
            </a:endParaRPr>
          </a:p>
          <a:p>
            <a:r>
              <a:rPr lang="zh-CN" altLang="en-US" sz="2000" dirty="0">
                <a:solidFill>
                  <a:schemeClr val="tx1"/>
                </a:solidFill>
                <a:latin typeface="Times New Roman" panose="02020603050405020304" charset="0"/>
                <a:cs typeface="Times New Roman" panose="02020603050405020304" charset="0"/>
              </a:rPr>
              <a:t>Youtube is committed to providing the best video experience while consuming the lowest bandwidth. Provides higher video quality by optimizing the video itself to match the available bandwidth.</a:t>
            </a:r>
            <a:endParaRPr lang="zh-CN" altLang="en-US" sz="2000" dirty="0">
              <a:solidFill>
                <a:schemeClr val="tx1"/>
              </a:solidFill>
              <a:latin typeface="Times New Roman" panose="02020603050405020304" charset="0"/>
              <a:cs typeface="Times New Roman" panose="02020603050405020304" charset="0"/>
            </a:endParaRPr>
          </a:p>
          <a:p>
            <a:r>
              <a:rPr lang="zh-CN" altLang="en-US" sz="2000" dirty="0">
                <a:solidFill>
                  <a:schemeClr val="tx1"/>
                </a:solidFill>
                <a:latin typeface="Times New Roman" panose="02020603050405020304" charset="0"/>
                <a:cs typeface="Times New Roman" panose="02020603050405020304" charset="0"/>
              </a:rPr>
              <a:t>When the customer watches the video, the YouTube player will quality the current broadband on the client side, and simultaneously combine the user's terminal device and decoding capabilities to dynamically select the best video, so that the video can be downloaded faster and the customer experience can be improved.</a:t>
            </a:r>
            <a:endParaRPr lang="zh-CN" altLang="en-US" sz="2000" dirty="0">
              <a:solidFill>
                <a:schemeClr val="tx1"/>
              </a:solidFill>
              <a:latin typeface="Times New Roman" panose="02020603050405020304" charset="0"/>
              <a:cs typeface="Times New Roman" panose="02020603050405020304" charset="0"/>
            </a:endParaRPr>
          </a:p>
          <a:p>
            <a:endParaRPr lang="zh-CN" altLang="en-US" sz="2000" dirty="0">
              <a:solidFill>
                <a:schemeClr val="tx1"/>
              </a:solidFill>
              <a:latin typeface="Times New Roman" panose="02020603050405020304" charset="0"/>
              <a:cs typeface="Times New Roman" panose="02020603050405020304" charset="0"/>
            </a:endParaRPr>
          </a:p>
          <a:p>
            <a:endParaRPr lang="zh-CN" altLang="en-US" sz="2000" dirty="0">
              <a:solidFill>
                <a:schemeClr val="tx1"/>
              </a:solidFill>
              <a:latin typeface="Times New Roman" panose="02020603050405020304" charset="0"/>
              <a:cs typeface="Times New Roman" panose="02020603050405020304" charset="0"/>
            </a:endParaRPr>
          </a:p>
          <a:p>
            <a:endParaRPr lang="zh-CN" altLang="en-US" sz="2000" dirty="0">
              <a:solidFill>
                <a:schemeClr val="tx1"/>
              </a:solidFill>
              <a:latin typeface="Times New Roman" panose="02020603050405020304" charset="0"/>
              <a:cs typeface="Times New Roman" panose="02020603050405020304" charset="0"/>
            </a:endParaRPr>
          </a:p>
          <a:p>
            <a:r>
              <a:rPr lang="en-US" altLang="zh-CN" sz="2000" dirty="0">
                <a:solidFill>
                  <a:schemeClr val="tx1"/>
                </a:solidFill>
                <a:latin typeface="Times New Roman" panose="02020603050405020304" charset="0"/>
                <a:cs typeface="Times New Roman" panose="02020603050405020304" charset="0"/>
              </a:rPr>
              <a:t>Competitor</a:t>
            </a:r>
            <a:endParaRPr lang="en-US" altLang="zh-CN" sz="2000" dirty="0">
              <a:solidFill>
                <a:schemeClr val="tx1"/>
              </a:solidFill>
              <a:latin typeface="Times New Roman" panose="02020603050405020304" charset="0"/>
              <a:cs typeface="Times New Roman" panose="02020603050405020304" charset="0"/>
            </a:endParaRPr>
          </a:p>
          <a:p>
            <a:r>
              <a:rPr lang="zh-CN" altLang="en-US" sz="2000" dirty="0">
                <a:solidFill>
                  <a:schemeClr val="tx1"/>
                </a:solidFill>
                <a:latin typeface="Times New Roman" panose="02020603050405020304" charset="0"/>
                <a:cs typeface="Times New Roman" panose="02020603050405020304" charset="0"/>
              </a:rPr>
              <a:t>Netflix is YouTube's biggest competitor. This has caused YouTube to invest a lot of money with Netflix to compete for premium content. YouTube is also facing the threat of Amazon videos in the week.</a:t>
            </a:r>
            <a:endParaRPr lang="zh-CN" altLang="en-US" sz="2000" dirty="0">
              <a:solidFill>
                <a:schemeClr val="tx1"/>
              </a:solidFill>
              <a:latin typeface="Times New Roman" panose="02020603050405020304" charset="0"/>
              <a:cs typeface="Times New Roman" panose="02020603050405020304" charset="0"/>
            </a:endParaRPr>
          </a:p>
          <a:p>
            <a:r>
              <a:rPr lang="zh-CN" altLang="en-US" sz="2000" dirty="0">
                <a:solidFill>
                  <a:schemeClr val="tx1"/>
                </a:solidFill>
                <a:latin typeface="Times New Roman" panose="02020603050405020304" charset="0"/>
                <a:cs typeface="Times New Roman" panose="02020603050405020304" charset="0"/>
              </a:rPr>
              <a:t>Facebook videos have 3 billion page views per day, and they are constantly recruiting YouTube's red bloggers.</a:t>
            </a:r>
            <a:endParaRPr lang="zh-CN" altLang="en-US" sz="2000" dirty="0">
              <a:solidFill>
                <a:schemeClr val="tx1"/>
              </a:solidFill>
              <a:latin typeface="Times New Roman" panose="02020603050405020304" charset="0"/>
              <a:cs typeface="Times New Roman" panose="02020603050405020304" charset="0"/>
            </a:endParaRPr>
          </a:p>
          <a:p>
            <a:r>
              <a:rPr lang="zh-CN" altLang="en-US" sz="2000" dirty="0">
                <a:solidFill>
                  <a:schemeClr val="tx1"/>
                </a:solidFill>
                <a:latin typeface="Times New Roman" panose="02020603050405020304" charset="0"/>
                <a:cs typeface="Times New Roman" panose="02020603050405020304" charset="0"/>
              </a:rPr>
              <a:t>Amazon videos also threaten the status of YouTube. Amazon pays $1 million a month to top 100 popular video creators.</a:t>
            </a:r>
            <a:endParaRPr lang="zh-CN" altLang="en-US" sz="1800" dirty="0"/>
          </a:p>
          <a:p>
            <a:endParaRPr lang="en-US" altLang="zh-CN" sz="1800" dirty="0"/>
          </a:p>
        </p:txBody>
      </p:sp>
      <p:sp>
        <p:nvSpPr>
          <p:cNvPr id="4" name="灯片编号占位符 3"/>
          <p:cNvSpPr>
            <a:spLocks noGrp="1"/>
          </p:cNvSpPr>
          <p:nvPr>
            <p:ph type="sldNum" sz="quarter" idx="12"/>
          </p:nvPr>
        </p:nvSpPr>
        <p:spPr/>
        <p:txBody>
          <a:bodyPr/>
          <a:lstStyle/>
          <a:p>
            <a:fld id="{5DD3DB80-B894-403A-B48E-6FDC1A72010E}" type="slidenum">
              <a:rPr lang="zh-CN" altLang="en-US" smtClean="0"/>
            </a:fld>
            <a:endParaRPr lang="zh-CN" altLang="en-US"/>
          </a:p>
        </p:txBody>
      </p:sp>
      <p:pic>
        <p:nvPicPr>
          <p:cNvPr id="5" name="音频 4">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380"/>
    </mc:Choice>
    <mc:Fallback>
      <p:transition spd="slow" advTm="993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Consulsion</a:t>
            </a:r>
            <a:endParaRPr lang="en-US" altLang="zh-CN"/>
          </a:p>
        </p:txBody>
      </p:sp>
      <p:sp>
        <p:nvSpPr>
          <p:cNvPr id="3" name="页脚占位符 2"/>
          <p:cNvSpPr>
            <a:spLocks noGrp="1"/>
          </p:cNvSpPr>
          <p:nvPr>
            <p:ph type="ftr" sz="quarter" idx="11"/>
          </p:nvPr>
        </p:nvSpPr>
        <p:spPr>
          <a:xfrm>
            <a:off x="669925" y="1097915"/>
            <a:ext cx="10850880" cy="5349240"/>
          </a:xfrm>
        </p:spPr>
        <p:txBody>
          <a:bodyPr/>
          <a:lstStyle/>
          <a:p>
            <a:r>
              <a:rPr lang="zh-CN" altLang="en-US" sz="2400" dirty="0">
                <a:solidFill>
                  <a:schemeClr val="tx1"/>
                </a:solidFill>
                <a:latin typeface="Times New Roman" panose="02020603050405020304" charset="0"/>
                <a:cs typeface="Times New Roman" panose="02020603050405020304" charset="0"/>
              </a:rPr>
              <a:t>As the world's second largest website, YouTube is at the forefront of the digital media industry. It plays an important role in the development of digital media. Through the macro environment analysis, the current digital media is affected in various industries. On the political front, YouTube cannot expand its business in some countries under the influence of policies. For example, China. Moreover, the rapid development of high-tech technology has promoted the development of digital media. Therefore, YouTube should increase its investment in technology and maintain its competitive edge in the industry. PESTEL analysis can be a good idea of the current state of YouTube's external environment.</a:t>
            </a:r>
            <a:endParaRPr lang="zh-CN" altLang="en-US" sz="2400" dirty="0">
              <a:solidFill>
                <a:schemeClr val="tx1"/>
              </a:soli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fld>
            <a:endParaRPr lang="zh-CN" altLang="en-US"/>
          </a:p>
        </p:txBody>
      </p:sp>
      <p:pic>
        <p:nvPicPr>
          <p:cNvPr id="5" name="音频 4">
            <a:hlinkClick r:id="" action="ppaction://media"/>
          </p:cNvPr>
          <p:cNvPicPr>
            <a:picLocks noChangeAspect="1"/>
          </p:cNvPicPr>
          <p:nvPr>
            <a:audioFile r:link="rId1"/>
            <p:extLst>
              <p:ext uri="{DAA4B4D4-6D71-4841-9C94-3DE7FCFB9230}">
                <p14:media xmlns:p14="http://schemas.microsoft.com/office/powerpoint/2010/main" r:embed="rId2"/>
              </p:ext>
            </p:extLst>
          </p:nvPr>
        </p:nvPicPr>
        <p:blipFill>
          <a:blip r:embed="rId3"/>
          <a:stretch>
            <a:fillRect/>
          </a:stretch>
        </p:blipFill>
        <p:spPr>
          <a:xfrm>
            <a:off x="11671300" y="6337300"/>
            <a:ext cx="304800" cy="304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5297"/>
    </mc:Choice>
    <mc:Fallback>
      <p:transition spd="slow" advTm="752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Reference</a:t>
            </a:r>
            <a:endParaRPr lang="en-US" altLang="zh-CN"/>
          </a:p>
        </p:txBody>
      </p:sp>
      <p:sp>
        <p:nvSpPr>
          <p:cNvPr id="3" name="页脚占位符 2"/>
          <p:cNvSpPr>
            <a:spLocks noGrp="1"/>
          </p:cNvSpPr>
          <p:nvPr>
            <p:ph type="ftr" sz="quarter" idx="11"/>
          </p:nvPr>
        </p:nvSpPr>
        <p:spPr>
          <a:xfrm>
            <a:off x="669925" y="1165860"/>
            <a:ext cx="10850880" cy="5281295"/>
          </a:xfrm>
        </p:spPr>
        <p:txBody>
          <a:bodyPr/>
          <a:lstStyle/>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Cctv.com. (2019). CCTV. [online] Available at: http://www.cctv.com/default.shtml [Accessed 29 Apr. 2019].</a:t>
            </a:r>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Fildes, Jonathan (October 5, 2009). "Flash moves on to smart phones". BBC. Retrieved November 30, 2009.</a:t>
            </a:r>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Google.com. (2019). Google. [online] Available at: http://www.google.com/ [Accessed 18 Apr. 2019].</a:t>
            </a:r>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Parker, Laura (April 12, 2017). "A Chat With a Live Streamer Is Yours, for a Price". The New York Times. Retrieved April 21, 2018.</a:t>
            </a:r>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Youtube.com. (2019). Your browser is deprecated, please upgrade. - YouTube. [online] Available at: https://www.youtube.com/ [Accessed 26 Apr. 2019]. </a:t>
            </a:r>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"YouTube embedded video guide".</a:t>
            </a:r>
            <a:endParaRPr lang="zh-CN" altLang="en-US" sz="2000" dirty="0">
              <a:latin typeface="Times New Roman" panose="02020603050405020304" charset="0"/>
              <a:cs typeface="Times New Roman" panose="02020603050405020304" charset="0"/>
            </a:endParaRPr>
          </a:p>
          <a:p>
            <a:endParaRPr lang="zh-CN" altLang="en-US" sz="2000" dirty="0">
              <a:latin typeface="Times New Roman" panose="02020603050405020304" charset="0"/>
              <a:cs typeface="Times New Roman" panose="02020603050405020304" charset="0"/>
            </a:endParaRPr>
          </a:p>
          <a:p>
            <a:r>
              <a:rPr lang="zh-CN" altLang="en-US" sz="2000" dirty="0">
                <a:latin typeface="Times New Roman" panose="02020603050405020304" charset="0"/>
                <a:cs typeface="Times New Roman" panose="02020603050405020304" charset="0"/>
              </a:rPr>
              <a:t>The Centre for Digital Media. (2019). What Is Digital Media?. [online] Available at: https://thecdm.ca/program/digital-media [Accessed 17 Apr. 2019]. </a:t>
            </a:r>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a:t>Reference</a:t>
            </a:r>
            <a:endParaRPr lang="en-US" altLang="zh-CN"/>
          </a:p>
        </p:txBody>
      </p:sp>
      <p:sp>
        <p:nvSpPr>
          <p:cNvPr id="3" name="页脚占位符 2"/>
          <p:cNvSpPr>
            <a:spLocks noGrp="1"/>
          </p:cNvSpPr>
          <p:nvPr>
            <p:ph type="ftr" sz="quarter" idx="11"/>
          </p:nvPr>
        </p:nvSpPr>
        <p:spPr>
          <a:xfrm>
            <a:off x="669925" y="1123315"/>
            <a:ext cx="10780395" cy="5323840"/>
          </a:xfrm>
        </p:spPr>
        <p:txBody>
          <a:bodyPr/>
          <a:lstStyle/>
          <a:p>
            <a:r>
              <a:rPr lang="zh-CN" altLang="en-US" sz="2400" dirty="0">
                <a:latin typeface="Times New Roman" panose="02020603050405020304" charset="0"/>
                <a:cs typeface="Times New Roman" panose="02020603050405020304" charset="0"/>
              </a:rPr>
              <a:t>BBC News. (2019). YouTube takes ads off 'anti-vax' videos. [online] Available at: https://www.bbc.com/news/technology-47357252 [Accessed 15 Apr. 2019]. </a:t>
            </a:r>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r>
              <a:rPr lang="zh-CN" altLang="en-US" sz="2400" dirty="0">
                <a:latin typeface="Times New Roman" panose="02020603050405020304" charset="0"/>
                <a:cs typeface="Times New Roman" panose="02020603050405020304" charset="0"/>
              </a:rPr>
              <a:t>"Youtube.com Traffic, Demographics and Competitors". www.alexa.com. Retrieved February 4, 2019.</a:t>
            </a:r>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r>
              <a:rPr lang="zh-CN" altLang="en-US" sz="2400" dirty="0">
                <a:latin typeface="Times New Roman" panose="02020603050405020304" charset="0"/>
                <a:cs typeface="Times New Roman" panose="02020603050405020304" charset="0"/>
              </a:rPr>
              <a:t>"YouTube Adopts ISNI ID for Artists &amp; Songwriters". ISNI. Retrieved June 1, 2018.</a:t>
            </a:r>
            <a:endParaRPr lang="zh-CN" altLang="en-US" sz="2400" dirty="0">
              <a:latin typeface="Times New Roman" panose="02020603050405020304" charset="0"/>
              <a:cs typeface="Times New Roman" panose="02020603050405020304" charset="0"/>
            </a:endParaRPr>
          </a:p>
          <a:p>
            <a:endParaRPr lang="zh-CN" altLang="en-US" sz="2400" dirty="0">
              <a:latin typeface="Times New Roman" panose="02020603050405020304" charset="0"/>
              <a:cs typeface="Times New Roman" panose="02020603050405020304" charset="0"/>
            </a:endParaRPr>
          </a:p>
          <a:p>
            <a:r>
              <a:rPr lang="zh-CN" altLang="en-US" sz="2400" dirty="0">
                <a:latin typeface="Times New Roman" panose="02020603050405020304" charset="0"/>
                <a:cs typeface="Times New Roman" panose="02020603050405020304" charset="0"/>
              </a:rPr>
              <a:t>Pierce, David (August 17, 2015). "YouTube Is the Sleeping Giant of Livestreaming". Wired. Retrieved September 22, 2017.</a:t>
            </a:r>
            <a:endParaRPr lang="zh-CN" altLang="en-US" sz="2400" dirty="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lstStyle/>
          <a:p>
            <a:fld id="{5DD3DB80-B894-403A-B48E-6FDC1A72010E}" type="slidenum">
              <a:rPr lang="zh-CN" altLang="en-US" smtClean="0"/>
            </a:fld>
            <a:endParaRPr lang="zh-CN"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a:spLocks noGrp="1"/>
          </p:cNvSpPr>
          <p:nvPr>
            <p:ph type="ctrTitle"/>
          </p:nvPr>
        </p:nvSpPr>
        <p:spPr/>
        <p:txBody>
          <a:bodyPr>
            <a:noAutofit/>
          </a:bodyPr>
          <a:lstStyle/>
          <a:p>
            <a:r>
              <a:rPr lang="en-US" altLang="zh-CN" sz="2400" dirty="0"/>
              <a:t>Thanks.</a:t>
            </a:r>
            <a:br>
              <a:rPr lang="en-US" altLang="zh-CN" sz="2400" dirty="0"/>
            </a:br>
            <a:endParaRPr lang="zh-CN" altLang="en-US" sz="2400" b="0" dirty="0"/>
          </a:p>
        </p:txBody>
      </p:sp>
      <p:sp>
        <p:nvSpPr>
          <p:cNvPr id="6" name="文本占位符 5"/>
          <p:cNvSpPr>
            <a:spLocks noGrp="1"/>
          </p:cNvSpPr>
          <p:nvPr>
            <p:ph type="body" sz="quarter" idx="17"/>
          </p:nvPr>
        </p:nvSpPr>
        <p:spPr/>
        <p:txBody>
          <a:bodyPr>
            <a:normAutofit fontScale="97500" lnSpcReduction="10000"/>
          </a:bodyPr>
          <a:lstStyle/>
          <a:p>
            <a:r>
              <a:rPr lang="en-US" altLang="zh-CN" dirty="0"/>
              <a:t>RUNQI CHENG</a:t>
            </a:r>
            <a:endParaRPr lang="en-US" altLang="zh-CN" dirty="0"/>
          </a:p>
        </p:txBody>
      </p:sp>
      <p:sp>
        <p:nvSpPr>
          <p:cNvPr id="7" name="文本占位符 6"/>
          <p:cNvSpPr>
            <a:spLocks noGrp="1"/>
          </p:cNvSpPr>
          <p:nvPr>
            <p:ph type="body" sz="quarter" idx="18"/>
          </p:nvPr>
        </p:nvSpPr>
        <p:spPr/>
        <p:txBody>
          <a:bodyPr>
            <a:normAutofit fontScale="97500" lnSpcReduction="10000"/>
          </a:bodyPr>
          <a:lstStyle/>
          <a:p>
            <a:r>
              <a:rPr lang="en-US" altLang="en-US" dirty="0"/>
              <a:t>25/04/2019</a:t>
            </a:r>
            <a:endParaRPr lang="en-US" altLang="en-US" dirty="0"/>
          </a:p>
        </p:txBody>
      </p:sp>
      <p:sp>
        <p:nvSpPr>
          <p:cNvPr id="9" name="文本框 76"/>
          <p:cNvSpPr txBox="1"/>
          <p:nvPr/>
        </p:nvSpPr>
        <p:spPr>
          <a:xfrm>
            <a:off x="4242225" y="1857910"/>
            <a:ext cx="3707549" cy="746746"/>
          </a:xfrm>
          <a:prstGeom prst="rect">
            <a:avLst/>
          </a:prstGeom>
          <a:noFill/>
        </p:spPr>
        <p:txBody>
          <a:bodyPr wrap="none" numCol="1" rtlCol="0">
            <a:prstTxWarp prst="textPlain">
              <a:avLst/>
            </a:prstTxWarp>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600" b="1" dirty="0">
                <a:solidFill>
                  <a:schemeClr val="accent4">
                    <a:alpha val="45000"/>
                  </a:schemeClr>
                </a:solidFill>
                <a:latin typeface="+mn-lt"/>
              </a:rPr>
              <a:t>THANKS</a:t>
            </a:r>
            <a:endParaRPr lang="zh-CN" altLang="en-US" sz="16600" b="1" dirty="0">
              <a:solidFill>
                <a:schemeClr val="accent4">
                  <a:alpha val="45000"/>
                </a:schemeClr>
              </a:solidFill>
              <a:latin typeface="+mn-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16" name="组合 15"/>
          <p:cNvGrpSpPr/>
          <p:nvPr/>
        </p:nvGrpSpPr>
        <p:grpSpPr>
          <a:xfrm>
            <a:off x="1022809" y="2128458"/>
            <a:ext cx="4460537" cy="691252"/>
            <a:chOff x="1101012" y="2911151"/>
            <a:chExt cx="9573211" cy="1483567"/>
          </a:xfrm>
        </p:grpSpPr>
        <p:sp>
          <p:nvSpPr>
            <p:cNvPr id="2" name="椭圆 1"/>
            <p:cNvSpPr/>
            <p:nvPr/>
          </p:nvSpPr>
          <p:spPr>
            <a:xfrm>
              <a:off x="5551715" y="3069771"/>
              <a:ext cx="643813" cy="64381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椭圆 6"/>
            <p:cNvSpPr/>
            <p:nvPr/>
          </p:nvSpPr>
          <p:spPr>
            <a:xfrm>
              <a:off x="6447454" y="3069771"/>
              <a:ext cx="643813" cy="64381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椭圆 7"/>
            <p:cNvSpPr/>
            <p:nvPr/>
          </p:nvSpPr>
          <p:spPr>
            <a:xfrm>
              <a:off x="7343193" y="3069771"/>
              <a:ext cx="643813" cy="643813"/>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椭圆 8"/>
            <p:cNvSpPr/>
            <p:nvPr/>
          </p:nvSpPr>
          <p:spPr>
            <a:xfrm>
              <a:off x="8238932" y="3069771"/>
              <a:ext cx="643813" cy="643813"/>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椭圆 9"/>
            <p:cNvSpPr/>
            <p:nvPr/>
          </p:nvSpPr>
          <p:spPr>
            <a:xfrm>
              <a:off x="9134671" y="3069771"/>
              <a:ext cx="643813" cy="64381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椭圆 10"/>
            <p:cNvSpPr/>
            <p:nvPr/>
          </p:nvSpPr>
          <p:spPr>
            <a:xfrm>
              <a:off x="10030410" y="3069771"/>
              <a:ext cx="643813" cy="643813"/>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椭圆 11"/>
            <p:cNvSpPr/>
            <p:nvPr/>
          </p:nvSpPr>
          <p:spPr>
            <a:xfrm>
              <a:off x="1101012" y="3069771"/>
              <a:ext cx="643813" cy="643813"/>
            </a:xfrm>
            <a:prstGeom prst="ellipse">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椭圆 12"/>
            <p:cNvSpPr/>
            <p:nvPr/>
          </p:nvSpPr>
          <p:spPr>
            <a:xfrm>
              <a:off x="1996751" y="3069771"/>
              <a:ext cx="643813" cy="643813"/>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椭圆 13"/>
            <p:cNvSpPr/>
            <p:nvPr/>
          </p:nvSpPr>
          <p:spPr>
            <a:xfrm>
              <a:off x="2892490" y="3069771"/>
              <a:ext cx="643813" cy="64381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椭圆 14"/>
            <p:cNvSpPr/>
            <p:nvPr/>
          </p:nvSpPr>
          <p:spPr>
            <a:xfrm>
              <a:off x="3788229" y="3069771"/>
              <a:ext cx="643813" cy="643813"/>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4" name="直接连接符 3"/>
            <p:cNvCxnSpPr/>
            <p:nvPr/>
          </p:nvCxnSpPr>
          <p:spPr>
            <a:xfrm>
              <a:off x="4982546" y="2911151"/>
              <a:ext cx="0" cy="1483567"/>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sp>
        <p:nvSpPr>
          <p:cNvPr id="18" name="文本框 17"/>
          <p:cNvSpPr txBox="1"/>
          <p:nvPr/>
        </p:nvSpPr>
        <p:spPr>
          <a:xfrm>
            <a:off x="669927" y="1512847"/>
            <a:ext cx="5852173" cy="338554"/>
          </a:xfrm>
          <a:prstGeom prst="rect">
            <a:avLst/>
          </a:prstGeom>
          <a:noFill/>
        </p:spPr>
        <p:txBody>
          <a:bodyPr wrap="square" rtlCol="0">
            <a:spAutoFit/>
          </a:bodyPr>
          <a:lstStyle/>
          <a:p>
            <a:r>
              <a:rPr lang="zh-CN" altLang="en-US" sz="1600" dirty="0"/>
              <a:t>主题色彩 </a:t>
            </a:r>
            <a:r>
              <a:rPr lang="en-US" altLang="zh-CN" sz="1600" dirty="0"/>
              <a:t>THEME COLORS</a:t>
            </a:r>
            <a:endParaRPr lang="zh-CN" altLang="en-US" sz="1600" dirty="0"/>
          </a:p>
        </p:txBody>
      </p:sp>
      <p:cxnSp>
        <p:nvCxnSpPr>
          <p:cNvPr id="20" name="直接连接符 19"/>
          <p:cNvCxnSpPr/>
          <p:nvPr/>
        </p:nvCxnSpPr>
        <p:spPr>
          <a:xfrm>
            <a:off x="669926" y="1843079"/>
            <a:ext cx="585217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1" name="文本框 20"/>
          <p:cNvSpPr txBox="1"/>
          <p:nvPr/>
        </p:nvSpPr>
        <p:spPr>
          <a:xfrm>
            <a:off x="669927" y="2689502"/>
            <a:ext cx="2161443" cy="276999"/>
          </a:xfrm>
          <a:prstGeom prst="rect">
            <a:avLst/>
          </a:prstGeom>
          <a:noFill/>
        </p:spPr>
        <p:txBody>
          <a:bodyPr wrap="square" rtlCol="0">
            <a:spAutoFit/>
          </a:bodyPr>
          <a:lstStyle/>
          <a:p>
            <a:pPr algn="ctr"/>
            <a:r>
              <a:rPr lang="zh-CN" altLang="en-US" sz="1200" dirty="0">
                <a:solidFill>
                  <a:schemeClr val="tx1">
                    <a:lumMod val="50000"/>
                    <a:lumOff val="50000"/>
                  </a:schemeClr>
                </a:solidFill>
              </a:rPr>
              <a:t>文字</a:t>
            </a:r>
            <a:r>
              <a:rPr lang="en-US" altLang="zh-CN" sz="1200">
                <a:solidFill>
                  <a:schemeClr val="tx1">
                    <a:lumMod val="50000"/>
                    <a:lumOff val="50000"/>
                  </a:schemeClr>
                </a:solidFill>
              </a:rPr>
              <a:t>/</a:t>
            </a:r>
            <a:r>
              <a:rPr lang="zh-CN" altLang="en-US" sz="1200">
                <a:solidFill>
                  <a:schemeClr val="tx1">
                    <a:lumMod val="50000"/>
                    <a:lumOff val="50000"/>
                  </a:schemeClr>
                </a:solidFill>
              </a:rPr>
              <a:t>背景 </a:t>
            </a:r>
            <a:r>
              <a:rPr lang="en-US" altLang="zh-CN" sz="1200">
                <a:solidFill>
                  <a:schemeClr val="tx1">
                    <a:lumMod val="50000"/>
                    <a:lumOff val="50000"/>
                  </a:schemeClr>
                </a:solidFill>
              </a:rPr>
              <a:t>Text/Background</a:t>
            </a:r>
            <a:endParaRPr lang="zh-CN" altLang="en-US" sz="1200" dirty="0">
              <a:solidFill>
                <a:schemeClr val="tx1">
                  <a:lumMod val="50000"/>
                  <a:lumOff val="50000"/>
                </a:schemeClr>
              </a:solidFill>
            </a:endParaRPr>
          </a:p>
        </p:txBody>
      </p:sp>
      <p:sp>
        <p:nvSpPr>
          <p:cNvPr id="22" name="文本框 21"/>
          <p:cNvSpPr txBox="1"/>
          <p:nvPr/>
        </p:nvSpPr>
        <p:spPr>
          <a:xfrm>
            <a:off x="2841869" y="2689502"/>
            <a:ext cx="2876627" cy="276999"/>
          </a:xfrm>
          <a:prstGeom prst="rect">
            <a:avLst/>
          </a:prstGeom>
          <a:noFill/>
        </p:spPr>
        <p:txBody>
          <a:bodyPr wrap="square" rtlCol="0">
            <a:spAutoFit/>
          </a:bodyPr>
          <a:lstStyle/>
          <a:p>
            <a:pPr algn="ctr"/>
            <a:r>
              <a:rPr lang="zh-CN" altLang="en-US" sz="1200">
                <a:solidFill>
                  <a:schemeClr val="tx1">
                    <a:lumMod val="50000"/>
                    <a:lumOff val="50000"/>
                  </a:schemeClr>
                </a:solidFill>
              </a:rPr>
              <a:t>填充色 </a:t>
            </a:r>
            <a:r>
              <a:rPr lang="en-US" altLang="zh-CN" sz="1200">
                <a:solidFill>
                  <a:schemeClr val="tx1">
                    <a:lumMod val="50000"/>
                    <a:lumOff val="50000"/>
                  </a:schemeClr>
                </a:solidFill>
              </a:rPr>
              <a:t>Accents</a:t>
            </a:r>
            <a:endParaRPr lang="zh-CN" altLang="en-US" sz="1200" dirty="0">
              <a:solidFill>
                <a:schemeClr val="tx1">
                  <a:lumMod val="50000"/>
                  <a:lumOff val="50000"/>
                </a:schemeClr>
              </a:solidFill>
            </a:endParaRPr>
          </a:p>
        </p:txBody>
      </p:sp>
      <p:sp>
        <p:nvSpPr>
          <p:cNvPr id="25" name="文本框 24"/>
          <p:cNvSpPr txBox="1"/>
          <p:nvPr/>
        </p:nvSpPr>
        <p:spPr>
          <a:xfrm>
            <a:off x="669927" y="3943131"/>
            <a:ext cx="5852173" cy="338554"/>
          </a:xfrm>
          <a:prstGeom prst="rect">
            <a:avLst/>
          </a:prstGeom>
          <a:noFill/>
        </p:spPr>
        <p:txBody>
          <a:bodyPr wrap="square" rtlCol="0">
            <a:spAutoFit/>
          </a:bodyPr>
          <a:lstStyle/>
          <a:p>
            <a:r>
              <a:rPr lang="zh-CN" altLang="en-US" sz="1600" dirty="0"/>
              <a:t>主题字体 </a:t>
            </a:r>
            <a:r>
              <a:rPr lang="en-US" altLang="zh-CN" sz="1600" dirty="0"/>
              <a:t>THEME FONTS</a:t>
            </a:r>
            <a:endParaRPr lang="zh-CN" altLang="en-US" sz="1600" dirty="0"/>
          </a:p>
        </p:txBody>
      </p:sp>
      <p:cxnSp>
        <p:nvCxnSpPr>
          <p:cNvPr id="26" name="直接连接符 25"/>
          <p:cNvCxnSpPr/>
          <p:nvPr/>
        </p:nvCxnSpPr>
        <p:spPr>
          <a:xfrm>
            <a:off x="669926" y="4273363"/>
            <a:ext cx="5852175"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7" name="矩形 26"/>
          <p:cNvSpPr/>
          <p:nvPr/>
        </p:nvSpPr>
        <p:spPr>
          <a:xfrm>
            <a:off x="669928" y="4407101"/>
            <a:ext cx="5048569" cy="83457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r>
              <a:rPr lang="zh-CN" altLang="en-US" sz="1200" dirty="0">
                <a:solidFill>
                  <a:schemeClr val="tx1">
                    <a:lumMod val="50000"/>
                    <a:lumOff val="50000"/>
                  </a:schemeClr>
                </a:solidFill>
              </a:rPr>
              <a:t>中文字体：微软</a:t>
            </a:r>
            <a:r>
              <a:rPr lang="zh-CN" altLang="en-US" sz="1200">
                <a:solidFill>
                  <a:schemeClr val="tx1">
                    <a:lumMod val="50000"/>
                    <a:lumOff val="50000"/>
                  </a:schemeClr>
                </a:solidFill>
              </a:rPr>
              <a:t>雅黑  </a:t>
            </a:r>
            <a:r>
              <a:rPr lang="en-US" altLang="zh-CN" sz="1200">
                <a:solidFill>
                  <a:schemeClr val="tx1">
                    <a:lumMod val="50000"/>
                    <a:lumOff val="50000"/>
                  </a:schemeClr>
                </a:solidFill>
              </a:rPr>
              <a:t>Asian Font: Microsoft Yahei</a:t>
            </a:r>
            <a:endParaRPr lang="en-US" altLang="zh-CN" sz="1200">
              <a:solidFill>
                <a:schemeClr val="tx1">
                  <a:lumMod val="50000"/>
                  <a:lumOff val="50000"/>
                </a:schemeClr>
              </a:solidFill>
            </a:endParaRPr>
          </a:p>
          <a:p>
            <a:endParaRPr lang="en-US" altLang="zh-CN" sz="1200">
              <a:solidFill>
                <a:schemeClr val="tx1">
                  <a:lumMod val="50000"/>
                  <a:lumOff val="50000"/>
                </a:schemeClr>
              </a:solidFill>
            </a:endParaRPr>
          </a:p>
          <a:p>
            <a:r>
              <a:rPr lang="zh-CN" altLang="en-US" sz="1200">
                <a:solidFill>
                  <a:schemeClr val="tx1">
                    <a:lumMod val="50000"/>
                    <a:lumOff val="50000"/>
                  </a:schemeClr>
                </a:solidFill>
              </a:rPr>
              <a:t>英文字体：</a:t>
            </a:r>
            <a:r>
              <a:rPr lang="en-US" altLang="zh-CN" sz="1200">
                <a:solidFill>
                  <a:schemeClr val="tx1">
                    <a:lumMod val="50000"/>
                    <a:lumOff val="50000"/>
                  </a:schemeClr>
                </a:solidFill>
              </a:rPr>
              <a:t>Arial  Lation Font: Arial</a:t>
            </a:r>
            <a:endParaRPr lang="zh-CN" altLang="en-US" sz="1200">
              <a:solidFill>
                <a:schemeClr val="tx1">
                  <a:lumMod val="50000"/>
                  <a:lumOff val="50000"/>
                </a:schemeClr>
              </a:solidFill>
            </a:endParaRPr>
          </a:p>
        </p:txBody>
      </p:sp>
      <p:sp>
        <p:nvSpPr>
          <p:cNvPr id="32" name="文本框 31"/>
          <p:cNvSpPr txBox="1"/>
          <p:nvPr/>
        </p:nvSpPr>
        <p:spPr>
          <a:xfrm>
            <a:off x="7070727" y="1512847"/>
            <a:ext cx="4449763" cy="338554"/>
          </a:xfrm>
          <a:prstGeom prst="rect">
            <a:avLst/>
          </a:prstGeom>
          <a:noFill/>
        </p:spPr>
        <p:txBody>
          <a:bodyPr wrap="square" rtlCol="0">
            <a:spAutoFit/>
          </a:bodyPr>
          <a:lstStyle/>
          <a:p>
            <a:r>
              <a:rPr lang="zh-CN" altLang="en-US" sz="1600" dirty="0"/>
              <a:t>预设参考线（</a:t>
            </a:r>
            <a:r>
              <a:rPr lang="en-US" altLang="zh-CN" sz="1600" dirty="0"/>
              <a:t>2013</a:t>
            </a:r>
            <a:r>
              <a:rPr lang="zh-CN" altLang="en-US" sz="1600" dirty="0"/>
              <a:t>版本及以上）</a:t>
            </a:r>
            <a:r>
              <a:rPr lang="en-US" altLang="zh-CN" sz="1600" dirty="0"/>
              <a:t> GUIDES</a:t>
            </a:r>
            <a:endParaRPr lang="zh-CN" altLang="en-US" sz="1600" dirty="0"/>
          </a:p>
        </p:txBody>
      </p:sp>
      <p:cxnSp>
        <p:nvCxnSpPr>
          <p:cNvPr id="33" name="直接连接符 32"/>
          <p:cNvCxnSpPr/>
          <p:nvPr/>
        </p:nvCxnSpPr>
        <p:spPr>
          <a:xfrm>
            <a:off x="7070725" y="1843079"/>
            <a:ext cx="4449763" cy="0"/>
          </a:xfrm>
          <a:prstGeom prst="line">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grpSp>
        <p:nvGrpSpPr>
          <p:cNvPr id="50" name="组合 49"/>
          <p:cNvGrpSpPr/>
          <p:nvPr/>
        </p:nvGrpSpPr>
        <p:grpSpPr>
          <a:xfrm>
            <a:off x="6979298" y="2204128"/>
            <a:ext cx="4541191" cy="3084493"/>
            <a:chOff x="6979298" y="2204127"/>
            <a:chExt cx="4541190" cy="3084493"/>
          </a:xfrm>
        </p:grpSpPr>
        <p:sp>
          <p:nvSpPr>
            <p:cNvPr id="35" name="矩形 34"/>
            <p:cNvSpPr/>
            <p:nvPr/>
          </p:nvSpPr>
          <p:spPr>
            <a:xfrm>
              <a:off x="7070725" y="2240059"/>
              <a:ext cx="4449762" cy="2502991"/>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sz="1600">
                <a:solidFill>
                  <a:schemeClr val="tx1">
                    <a:lumMod val="50000"/>
                    <a:lumOff val="50000"/>
                  </a:schemeClr>
                </a:solidFill>
              </a:endParaRPr>
            </a:p>
          </p:txBody>
        </p:sp>
        <p:cxnSp>
          <p:nvCxnSpPr>
            <p:cNvPr id="37" name="直接连接符 36"/>
            <p:cNvCxnSpPr/>
            <p:nvPr/>
          </p:nvCxnSpPr>
          <p:spPr>
            <a:xfrm>
              <a:off x="7333861" y="2204127"/>
              <a:ext cx="0" cy="2731767"/>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nvCxnSpPr>
          <p:spPr>
            <a:xfrm>
              <a:off x="11280709" y="2204127"/>
              <a:ext cx="0" cy="2731767"/>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0" name="直接连接符 39"/>
            <p:cNvCxnSpPr/>
            <p:nvPr/>
          </p:nvCxnSpPr>
          <p:spPr>
            <a:xfrm>
              <a:off x="6979298" y="2667246"/>
              <a:ext cx="454119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nvCxnSpPr>
          <p:spPr>
            <a:xfrm>
              <a:off x="6979298" y="2746562"/>
              <a:ext cx="454119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2" name="直接连接符 41"/>
            <p:cNvCxnSpPr/>
            <p:nvPr/>
          </p:nvCxnSpPr>
          <p:spPr>
            <a:xfrm>
              <a:off x="6979298" y="4443008"/>
              <a:ext cx="454119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3" name="直接连接符 42"/>
            <p:cNvCxnSpPr/>
            <p:nvPr/>
          </p:nvCxnSpPr>
          <p:spPr>
            <a:xfrm>
              <a:off x="6979298" y="4517653"/>
              <a:ext cx="4541190" cy="0"/>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46" name="直接连接符 45"/>
            <p:cNvCxnSpPr/>
            <p:nvPr/>
          </p:nvCxnSpPr>
          <p:spPr>
            <a:xfrm>
              <a:off x="7333860" y="2741891"/>
              <a:ext cx="3946848" cy="1701117"/>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47" name="矩形 46"/>
            <p:cNvSpPr/>
            <p:nvPr/>
          </p:nvSpPr>
          <p:spPr>
            <a:xfrm>
              <a:off x="7070725" y="4822365"/>
              <a:ext cx="4449763" cy="46625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noAutofit/>
            </a:bodyPr>
            <a:lstStyle/>
            <a:p>
              <a:r>
                <a:rPr lang="en-US" altLang="zh-CN" sz="1100" dirty="0">
                  <a:solidFill>
                    <a:schemeClr val="tx1">
                      <a:lumMod val="50000"/>
                      <a:lumOff val="50000"/>
                    </a:schemeClr>
                  </a:solidFill>
                </a:rPr>
                <a:t>ALT+F9 </a:t>
              </a:r>
              <a:r>
                <a:rPr lang="zh-CN" altLang="en-US" sz="1100" dirty="0">
                  <a:solidFill>
                    <a:schemeClr val="tx1">
                      <a:lumMod val="50000"/>
                      <a:lumOff val="50000"/>
                    </a:schemeClr>
                  </a:solidFill>
                </a:rPr>
                <a:t>开启和查看本主题预设的</a:t>
              </a:r>
              <a:r>
                <a:rPr lang="zh-CN" altLang="en-US" sz="1100">
                  <a:solidFill>
                    <a:schemeClr val="tx1">
                      <a:lumMod val="50000"/>
                      <a:lumOff val="50000"/>
                    </a:schemeClr>
                  </a:solidFill>
                </a:rPr>
                <a:t>参考线</a:t>
              </a:r>
              <a:endParaRPr lang="en-US" altLang="zh-CN" sz="1100">
                <a:solidFill>
                  <a:schemeClr val="tx1">
                    <a:lumMod val="50000"/>
                    <a:lumOff val="50000"/>
                  </a:schemeClr>
                </a:solidFill>
              </a:endParaRPr>
            </a:p>
            <a:p>
              <a:r>
                <a:rPr lang="en-US" altLang="zh-CN" sz="1000">
                  <a:solidFill>
                    <a:schemeClr val="tx1">
                      <a:lumMod val="50000"/>
                      <a:lumOff val="50000"/>
                    </a:schemeClr>
                  </a:solidFill>
                </a:rPr>
                <a:t>Use Alt + F9 to</a:t>
              </a:r>
              <a:r>
                <a:rPr lang="zh-CN" altLang="en-US" sz="1000">
                  <a:solidFill>
                    <a:schemeClr val="tx1">
                      <a:lumMod val="50000"/>
                      <a:lumOff val="50000"/>
                    </a:schemeClr>
                  </a:solidFill>
                </a:rPr>
                <a:t> </a:t>
              </a:r>
              <a:r>
                <a:rPr lang="en-US" altLang="zh-CN" sz="1000">
                  <a:solidFill>
                    <a:schemeClr val="tx1">
                      <a:lumMod val="50000"/>
                      <a:lumOff val="50000"/>
                    </a:schemeClr>
                  </a:solidFill>
                </a:rPr>
                <a:t>display/hidden guides.</a:t>
              </a:r>
              <a:endParaRPr lang="en-US" altLang="zh-CN" sz="1000" dirty="0">
                <a:solidFill>
                  <a:schemeClr val="tx1">
                    <a:lumMod val="50000"/>
                    <a:lumOff val="50000"/>
                  </a:schemeClr>
                </a:solidFill>
              </a:endParaRPr>
            </a:p>
            <a:p>
              <a:endParaRPr lang="zh-CN" altLang="en-US" sz="1100" dirty="0">
                <a:solidFill>
                  <a:srgbClr val="CC4A4A"/>
                </a:solidFill>
              </a:endParaRPr>
            </a:p>
          </p:txBody>
        </p:sp>
      </p:grpSp>
      <p:sp>
        <p:nvSpPr>
          <p:cNvPr id="39" name="文本框 38"/>
          <p:cNvSpPr txBox="1"/>
          <p:nvPr/>
        </p:nvSpPr>
        <p:spPr>
          <a:xfrm>
            <a:off x="669927" y="3104921"/>
            <a:ext cx="5852173" cy="276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defRPr sz="1200">
                <a:solidFill>
                  <a:schemeClr val="tx1">
                    <a:lumMod val="50000"/>
                    <a:lumOff val="50000"/>
                  </a:schemeClr>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1000" dirty="0">
                <a:solidFill>
                  <a:srgbClr val="CC4A4A"/>
                </a:solidFill>
              </a:rPr>
              <a:t>*可以通过</a:t>
            </a:r>
            <a:r>
              <a:rPr lang="en-US" altLang="zh-CN" sz="1000" dirty="0">
                <a:solidFill>
                  <a:srgbClr val="CC4A4A"/>
                </a:solidFill>
              </a:rPr>
              <a:t>iSlide 【</a:t>
            </a:r>
            <a:r>
              <a:rPr lang="zh-CN" altLang="en-US" sz="1000" dirty="0">
                <a:solidFill>
                  <a:srgbClr val="CC4A4A"/>
                </a:solidFill>
              </a:rPr>
              <a:t>色彩库</a:t>
            </a:r>
            <a:r>
              <a:rPr lang="en-US" altLang="zh-CN" sz="1000" dirty="0">
                <a:solidFill>
                  <a:srgbClr val="CC4A4A"/>
                </a:solidFill>
              </a:rPr>
              <a:t>】</a:t>
            </a:r>
            <a:r>
              <a:rPr lang="zh-CN" altLang="en-US" sz="1000" dirty="0">
                <a:solidFill>
                  <a:srgbClr val="CC4A4A"/>
                </a:solidFill>
              </a:rPr>
              <a:t>功能，快速应用</a:t>
            </a:r>
            <a:r>
              <a:rPr lang="zh-CN" altLang="en-US" sz="1000">
                <a:solidFill>
                  <a:srgbClr val="CC4A4A"/>
                </a:solidFill>
              </a:rPr>
              <a:t>更多色彩</a:t>
            </a:r>
            <a:endParaRPr lang="en-US" altLang="zh-CN" sz="1000">
              <a:solidFill>
                <a:srgbClr val="CC4A4A"/>
              </a:solidFill>
            </a:endParaRPr>
          </a:p>
          <a:p>
            <a:r>
              <a:rPr lang="en-US" altLang="zh-CN" sz="1000">
                <a:solidFill>
                  <a:srgbClr val="CC4A4A"/>
                </a:solidFill>
              </a:rPr>
              <a:t> Use Color Library to apply theme colors.</a:t>
            </a:r>
            <a:endParaRPr lang="zh-CN" altLang="en-US" sz="1000" dirty="0">
              <a:solidFill>
                <a:srgbClr val="CC4A4A"/>
              </a:solidFill>
            </a:endParaRPr>
          </a:p>
        </p:txBody>
      </p:sp>
      <p:sp>
        <p:nvSpPr>
          <p:cNvPr id="44" name="文本框 43"/>
          <p:cNvSpPr txBox="1"/>
          <p:nvPr/>
        </p:nvSpPr>
        <p:spPr>
          <a:xfrm>
            <a:off x="669927" y="5304239"/>
            <a:ext cx="5852173" cy="27699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a:defRPr sz="1200">
                <a:solidFill>
                  <a:schemeClr val="tx1">
                    <a:lumMod val="50000"/>
                    <a:lumOff val="50000"/>
                  </a:schemeClr>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zh-CN" altLang="en-US" sz="1000" dirty="0">
                <a:solidFill>
                  <a:srgbClr val="CC4A4A"/>
                </a:solidFill>
              </a:rPr>
              <a:t>*可以在</a:t>
            </a:r>
            <a:r>
              <a:rPr lang="en-US" altLang="zh-CN" sz="1000" dirty="0">
                <a:solidFill>
                  <a:srgbClr val="CC4A4A"/>
                </a:solidFill>
              </a:rPr>
              <a:t>【</a:t>
            </a:r>
            <a:r>
              <a:rPr lang="zh-CN" altLang="en-US" sz="1000" dirty="0">
                <a:solidFill>
                  <a:srgbClr val="CC4A4A"/>
                </a:solidFill>
              </a:rPr>
              <a:t>设计</a:t>
            </a:r>
            <a:r>
              <a:rPr lang="en-US" altLang="zh-CN" sz="1000" dirty="0">
                <a:solidFill>
                  <a:srgbClr val="CC4A4A"/>
                </a:solidFill>
              </a:rPr>
              <a:t>】</a:t>
            </a:r>
            <a:r>
              <a:rPr lang="zh-CN" altLang="en-US" sz="1000" dirty="0">
                <a:solidFill>
                  <a:srgbClr val="CC4A4A"/>
                </a:solidFill>
              </a:rPr>
              <a:t>菜单</a:t>
            </a:r>
            <a:r>
              <a:rPr lang="en-US" altLang="zh-CN" sz="1000" dirty="0">
                <a:solidFill>
                  <a:srgbClr val="CC4A4A"/>
                </a:solidFill>
              </a:rPr>
              <a:t>【</a:t>
            </a:r>
            <a:r>
              <a:rPr lang="zh-CN" altLang="en-US" sz="1000" dirty="0">
                <a:solidFill>
                  <a:srgbClr val="CC4A4A"/>
                </a:solidFill>
              </a:rPr>
              <a:t>字体</a:t>
            </a:r>
            <a:r>
              <a:rPr lang="en-US" altLang="zh-CN" sz="1000" dirty="0">
                <a:solidFill>
                  <a:srgbClr val="CC4A4A"/>
                </a:solidFill>
              </a:rPr>
              <a:t>】</a:t>
            </a:r>
            <a:r>
              <a:rPr lang="zh-CN" altLang="en-US" sz="1000" dirty="0">
                <a:solidFill>
                  <a:srgbClr val="CC4A4A"/>
                </a:solidFill>
              </a:rPr>
              <a:t>中改变，或应用</a:t>
            </a:r>
            <a:r>
              <a:rPr lang="en-US" altLang="zh-CN" sz="1000" dirty="0">
                <a:solidFill>
                  <a:srgbClr val="CC4A4A"/>
                </a:solidFill>
              </a:rPr>
              <a:t>iSlide【</a:t>
            </a:r>
            <a:r>
              <a:rPr lang="zh-CN" altLang="en-US" sz="1000" dirty="0">
                <a:solidFill>
                  <a:srgbClr val="CC4A4A"/>
                </a:solidFill>
              </a:rPr>
              <a:t>统一字体</a:t>
            </a:r>
            <a:r>
              <a:rPr lang="en-US" altLang="zh-CN" sz="1000" dirty="0">
                <a:solidFill>
                  <a:srgbClr val="CC4A4A"/>
                </a:solidFill>
              </a:rPr>
              <a:t>】</a:t>
            </a:r>
            <a:r>
              <a:rPr lang="zh-CN" altLang="en-US" sz="1000" dirty="0">
                <a:solidFill>
                  <a:srgbClr val="CC4A4A"/>
                </a:solidFill>
              </a:rPr>
              <a:t>功能</a:t>
            </a:r>
            <a:r>
              <a:rPr lang="zh-CN" altLang="en-US" sz="1000">
                <a:solidFill>
                  <a:srgbClr val="CC4A4A"/>
                </a:solidFill>
              </a:rPr>
              <a:t>改变设置。</a:t>
            </a:r>
            <a:endParaRPr lang="en-US" altLang="zh-CN" sz="1000">
              <a:solidFill>
                <a:srgbClr val="CC4A4A"/>
              </a:solidFill>
            </a:endParaRPr>
          </a:p>
          <a:p>
            <a:r>
              <a:rPr lang="en-US" altLang="zh-CN" sz="1000">
                <a:solidFill>
                  <a:srgbClr val="CC4A4A"/>
                </a:solidFill>
              </a:rPr>
              <a:t> Use Design, Variants, Fonts to change theme fonts, or just use Uniform Fonts in</a:t>
            </a:r>
            <a:r>
              <a:rPr lang="zh-CN" altLang="en-US" sz="1000">
                <a:solidFill>
                  <a:srgbClr val="CC4A4A"/>
                </a:solidFill>
              </a:rPr>
              <a:t> </a:t>
            </a:r>
            <a:r>
              <a:rPr lang="en-US" altLang="zh-CN" sz="1000">
                <a:solidFill>
                  <a:srgbClr val="CC4A4A"/>
                </a:solidFill>
              </a:rPr>
              <a:t>iSlide.</a:t>
            </a:r>
            <a:endParaRPr lang="zh-CN" altLang="en-US" sz="1000" dirty="0">
              <a:solidFill>
                <a:srgbClr val="CC4A4A"/>
              </a:solidFill>
            </a:endParaRPr>
          </a:p>
        </p:txBody>
      </p:sp>
      <p:sp>
        <p:nvSpPr>
          <p:cNvPr id="45" name="矩形 354"/>
          <p:cNvSpPr/>
          <p:nvPr/>
        </p:nvSpPr>
        <p:spPr>
          <a:xfrm>
            <a:off x="8979613" y="1"/>
            <a:ext cx="2540875" cy="1023807"/>
          </a:xfrm>
          <a:prstGeom prst="rect">
            <a:avLst/>
          </a:prstGeom>
          <a:solidFill>
            <a:schemeClr val="bg1">
              <a:lumMod val="95000"/>
            </a:schemeClr>
          </a:solidFill>
          <a:ln w="12700">
            <a:solidFill>
              <a:srgbClr val="CC4A4A"/>
            </a:solidFill>
            <a:prstDash val="sysDash"/>
          </a:ln>
        </p:spPr>
        <p:txBody>
          <a:bodyPr wrap="square" lIns="91440" tIns="91440" rIns="91440" bIns="91440" rtlCol="0" anchor="ctr">
            <a:noAutofit/>
          </a:bodyPr>
          <a:lstStyle/>
          <a:p>
            <a:pPr>
              <a:lnSpc>
                <a:spcPct val="120000"/>
              </a:lnSpc>
            </a:pPr>
            <a:r>
              <a:rPr lang="en-US" altLang="zh-CN" sz="1050" b="1" dirty="0">
                <a:solidFill>
                  <a:srgbClr val="5F5F5F"/>
                </a:solidFill>
              </a:rPr>
              <a:t>Note:</a:t>
            </a:r>
            <a:endParaRPr lang="en-US" altLang="zh-CN" sz="1050" b="1" dirty="0">
              <a:solidFill>
                <a:srgbClr val="5F5F5F"/>
              </a:solidFill>
            </a:endParaRPr>
          </a:p>
          <a:p>
            <a:pPr>
              <a:lnSpc>
                <a:spcPct val="120000"/>
              </a:lnSpc>
            </a:pPr>
            <a:r>
              <a:rPr lang="zh-CN" altLang="en-US" sz="1050" dirty="0">
                <a:solidFill>
                  <a:srgbClr val="5F5F5F"/>
                </a:solidFill>
              </a:rPr>
              <a:t>本页为主题使用说明页，使用时请删除本</a:t>
            </a:r>
            <a:r>
              <a:rPr lang="zh-CN" altLang="en-US" sz="1050">
                <a:solidFill>
                  <a:srgbClr val="5F5F5F"/>
                </a:solidFill>
              </a:rPr>
              <a:t>页内容。</a:t>
            </a:r>
            <a:endParaRPr lang="en-US" altLang="zh-CN" sz="1050">
              <a:solidFill>
                <a:srgbClr val="5F5F5F"/>
              </a:solidFill>
            </a:endParaRPr>
          </a:p>
          <a:p>
            <a:pPr>
              <a:lnSpc>
                <a:spcPct val="120000"/>
              </a:lnSpc>
            </a:pPr>
            <a:r>
              <a:rPr lang="en-US" altLang="zh-CN" sz="1050">
                <a:solidFill>
                  <a:srgbClr val="5F5F5F"/>
                </a:solidFill>
              </a:rPr>
              <a:t>This is a instruction for theme, please delete this slide before presentaion.</a:t>
            </a:r>
            <a:endParaRPr lang="zh-CN" altLang="en-US" sz="1050" dirty="0">
              <a:solidFill>
                <a:srgbClr val="5F5F5F"/>
              </a:solidFill>
            </a:endParaRPr>
          </a:p>
        </p:txBody>
      </p:sp>
      <p:sp>
        <p:nvSpPr>
          <p:cNvPr id="6" name="Rectangle 5"/>
          <p:cNvSpPr/>
          <p:nvPr/>
        </p:nvSpPr>
        <p:spPr>
          <a:xfrm>
            <a:off x="7070726" y="5304238"/>
            <a:ext cx="4301177" cy="40011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r>
              <a:rPr lang="zh-CN" altLang="en-US" sz="1000">
                <a:solidFill>
                  <a:srgbClr val="CC4A4A"/>
                </a:solidFill>
              </a:rPr>
              <a:t>*可以通过</a:t>
            </a:r>
            <a:r>
              <a:rPr lang="en-US" altLang="zh-CN" sz="1000">
                <a:solidFill>
                  <a:srgbClr val="CC4A4A"/>
                </a:solidFill>
              </a:rPr>
              <a:t>iSlide 【</a:t>
            </a:r>
            <a:r>
              <a:rPr lang="zh-CN" altLang="en-US" sz="1000">
                <a:solidFill>
                  <a:srgbClr val="CC4A4A"/>
                </a:solidFill>
              </a:rPr>
              <a:t>一键优化</a:t>
            </a:r>
            <a:r>
              <a:rPr lang="en-US" altLang="zh-CN" sz="1000">
                <a:solidFill>
                  <a:srgbClr val="CC4A4A"/>
                </a:solidFill>
              </a:rPr>
              <a:t>】</a:t>
            </a:r>
            <a:r>
              <a:rPr lang="zh-CN" altLang="en-US" sz="1000">
                <a:solidFill>
                  <a:srgbClr val="CC4A4A"/>
                </a:solidFill>
              </a:rPr>
              <a:t>（智能参考线）功能，应用更多预设参考线。</a:t>
            </a:r>
            <a:endParaRPr lang="en-US" altLang="zh-CN" sz="1000">
              <a:solidFill>
                <a:srgbClr val="CC4A4A"/>
              </a:solidFill>
            </a:endParaRPr>
          </a:p>
          <a:p>
            <a:r>
              <a:rPr lang="en-US" altLang="zh-CN" sz="1000">
                <a:solidFill>
                  <a:srgbClr val="CC4A4A"/>
                </a:solidFill>
              </a:rPr>
              <a:t> Use Uniform Guides in iSlide to apply guides with presets.</a:t>
            </a:r>
            <a:endParaRPr lang="en-US" altLang="zh-CN" sz="1000">
              <a:solidFill>
                <a:srgbClr val="CC4A4A"/>
              </a:solidFill>
            </a:endParaRPr>
          </a:p>
        </p:txBody>
      </p:sp>
      <p:sp>
        <p:nvSpPr>
          <p:cNvPr id="48" name="标题 1"/>
          <p:cNvSpPr txBox="1"/>
          <p:nvPr/>
        </p:nvSpPr>
        <p:spPr>
          <a:xfrm>
            <a:off x="695323" y="4046"/>
            <a:ext cx="10825164" cy="1013353"/>
          </a:xfrm>
          <a:prstGeom prst="rect">
            <a:avLst/>
          </a:prstGeom>
        </p:spPr>
        <p:txBody>
          <a:bodyPr vert="horz" lIns="91440" tIns="45720" rIns="91440" bIns="45720" rtlCol="0" anchor="b">
            <a:normAutofit/>
          </a:bodyPr>
          <a:lstStyle>
            <a:lvl1pPr algn="l" defTabSz="913765" rtl="0" eaLnBrk="1" latinLnBrk="0" hangingPunct="1">
              <a:lnSpc>
                <a:spcPct val="90000"/>
              </a:lnSpc>
              <a:spcBef>
                <a:spcPct val="0"/>
              </a:spcBef>
              <a:buNone/>
              <a:defRPr sz="4400" kern="1200">
                <a:solidFill>
                  <a:schemeClr val="tx1"/>
                </a:solidFill>
                <a:latin typeface="+mj-lt"/>
                <a:ea typeface="+mj-ea"/>
                <a:cs typeface="+mj-cs"/>
              </a:defRPr>
            </a:lvl1pPr>
          </a:lstStyle>
          <a:p>
            <a:pPr defTabSz="913765"/>
            <a:r>
              <a:rPr lang="zh-CN" altLang="en-US" sz="2800" b="1"/>
              <a:t>主题模板的标准 </a:t>
            </a:r>
            <a:r>
              <a:rPr lang="en-US" altLang="zh-CN" sz="2800" b="1"/>
              <a:t>How to use this template</a:t>
            </a:r>
            <a:endParaRPr lang="zh-CN" altLang="en-US" sz="2800" b="1" dirty="0"/>
          </a:p>
        </p:txBody>
      </p:sp>
      <p:sp>
        <p:nvSpPr>
          <p:cNvPr id="49" name="직사각형 45"/>
          <p:cNvSpPr/>
          <p:nvPr/>
        </p:nvSpPr>
        <p:spPr>
          <a:xfrm>
            <a:off x="695325" y="1028700"/>
            <a:ext cx="10825163" cy="87675"/>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Tree>
    <p:custDataLst>
      <p:tags r:id="rId1"/>
    </p:custData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345" name="组合 344"/>
          <p:cNvGrpSpPr/>
          <p:nvPr/>
        </p:nvGrpSpPr>
        <p:grpSpPr>
          <a:xfrm>
            <a:off x="4493792" y="1784983"/>
            <a:ext cx="6642649" cy="4206632"/>
            <a:chOff x="1223445" y="1639500"/>
            <a:chExt cx="6714551" cy="4252167"/>
          </a:xfrm>
        </p:grpSpPr>
        <p:grpSp>
          <p:nvGrpSpPr>
            <p:cNvPr id="306" name="Group 4"/>
            <p:cNvGrpSpPr>
              <a:grpSpLocks noChangeAspect="1"/>
            </p:cNvGrpSpPr>
            <p:nvPr/>
          </p:nvGrpSpPr>
          <p:grpSpPr bwMode="auto">
            <a:xfrm>
              <a:off x="1223445" y="1639500"/>
              <a:ext cx="6714551" cy="4252167"/>
              <a:chOff x="442" y="1130"/>
              <a:chExt cx="4123" cy="2611"/>
            </a:xfrm>
          </p:grpSpPr>
          <p:sp>
            <p:nvSpPr>
              <p:cNvPr id="308" name="Freeform 5"/>
              <p:cNvSpPr/>
              <p:nvPr/>
            </p:nvSpPr>
            <p:spPr bwMode="auto">
              <a:xfrm>
                <a:off x="454" y="1141"/>
                <a:ext cx="4099" cy="2589"/>
              </a:xfrm>
              <a:prstGeom prst="rect">
                <a:avLst/>
              </a:pr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09" name="Freeform 6"/>
              <p:cNvSpPr/>
              <p:nvPr/>
            </p:nvSpPr>
            <p:spPr bwMode="auto">
              <a:xfrm>
                <a:off x="442" y="1130"/>
                <a:ext cx="4123" cy="2611"/>
              </a:xfrm>
              <a:prstGeom prst="rect">
                <a:avLst/>
              </a:prstGeom>
              <a:solidFill>
                <a:schemeClr val="bg1"/>
              </a:solidFill>
              <a:ln w="9525">
                <a:solidFill>
                  <a:srgbClr val="EAECEF"/>
                </a:solidFill>
                <a:round/>
              </a:ln>
            </p:spPr>
            <p:txBody>
              <a:bodyPr vert="horz" wrap="square" lIns="91440" tIns="45720" rIns="91440" bIns="45720" numCol="1" anchor="t" anchorCtr="0" compatLnSpc="1"/>
              <a:lstStyle/>
              <a:p>
                <a:endParaRPr lang="zh-CN" altLang="en-US"/>
              </a:p>
            </p:txBody>
          </p:sp>
          <p:sp>
            <p:nvSpPr>
              <p:cNvPr id="310" name="Rectangle 7"/>
              <p:cNvSpPr>
                <a:spLocks noChangeArrowheads="1"/>
              </p:cNvSpPr>
              <p:nvPr/>
            </p:nvSpPr>
            <p:spPr bwMode="auto">
              <a:xfrm>
                <a:off x="585" y="1397"/>
                <a:ext cx="3833" cy="309"/>
              </a:xfrm>
              <a:prstGeom prst="rect">
                <a:avLst/>
              </a:prstGeom>
              <a:solidFill>
                <a:srgbClr val="EDEDE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1" name="Rectangle 8"/>
              <p:cNvSpPr>
                <a:spLocks noChangeArrowheads="1"/>
              </p:cNvSpPr>
              <p:nvPr/>
            </p:nvSpPr>
            <p:spPr bwMode="auto">
              <a:xfrm>
                <a:off x="585" y="1397"/>
                <a:ext cx="3833" cy="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2" name="Rectangle 9"/>
              <p:cNvSpPr>
                <a:spLocks noChangeArrowheads="1"/>
              </p:cNvSpPr>
              <p:nvPr/>
            </p:nvSpPr>
            <p:spPr bwMode="auto">
              <a:xfrm>
                <a:off x="585" y="1397"/>
                <a:ext cx="3833" cy="180"/>
              </a:xfrm>
              <a:prstGeom prst="rect">
                <a:avLst/>
              </a:prstGeom>
              <a:solidFill>
                <a:srgbClr val="CC4A4A"/>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3" name="Rectangle 10"/>
              <p:cNvSpPr>
                <a:spLocks noChangeArrowheads="1"/>
              </p:cNvSpPr>
              <p:nvPr/>
            </p:nvSpPr>
            <p:spPr bwMode="auto">
              <a:xfrm>
                <a:off x="585" y="1397"/>
                <a:ext cx="3833"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4" name="Rectangle 11"/>
              <p:cNvSpPr>
                <a:spLocks noChangeArrowheads="1"/>
              </p:cNvSpPr>
              <p:nvPr/>
            </p:nvSpPr>
            <p:spPr bwMode="auto">
              <a:xfrm>
                <a:off x="585" y="1907"/>
                <a:ext cx="666" cy="502"/>
              </a:xfrm>
              <a:prstGeom prst="rect">
                <a:avLst/>
              </a:prstGeom>
              <a:solidFill>
                <a:srgbClr val="F4F4F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5" name="Rectangle 12"/>
              <p:cNvSpPr>
                <a:spLocks noChangeArrowheads="1"/>
              </p:cNvSpPr>
              <p:nvPr/>
            </p:nvSpPr>
            <p:spPr bwMode="auto">
              <a:xfrm>
                <a:off x="585" y="2512"/>
                <a:ext cx="666" cy="502"/>
              </a:xfrm>
              <a:prstGeom prst="rect">
                <a:avLst/>
              </a:prstGeom>
              <a:solidFill>
                <a:srgbClr val="F4F4F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6" name="Rectangle 13"/>
              <p:cNvSpPr>
                <a:spLocks noChangeArrowheads="1"/>
              </p:cNvSpPr>
              <p:nvPr/>
            </p:nvSpPr>
            <p:spPr bwMode="auto">
              <a:xfrm>
                <a:off x="585" y="3116"/>
                <a:ext cx="666" cy="503"/>
              </a:xfrm>
              <a:prstGeom prst="rect">
                <a:avLst/>
              </a:prstGeom>
              <a:solidFill>
                <a:srgbClr val="F4F4F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17" name="Oval 14"/>
              <p:cNvSpPr>
                <a:spLocks noChangeArrowheads="1"/>
              </p:cNvSpPr>
              <p:nvPr/>
            </p:nvSpPr>
            <p:spPr bwMode="auto">
              <a:xfrm>
                <a:off x="961" y="1268"/>
                <a:ext cx="62" cy="62"/>
              </a:xfrm>
              <a:prstGeom prst="ellipse">
                <a:avLst/>
              </a:prstGeom>
              <a:solidFill>
                <a:srgbClr val="EDEDE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18" name="Oval 15"/>
              <p:cNvSpPr>
                <a:spLocks noChangeArrowheads="1"/>
              </p:cNvSpPr>
              <p:nvPr/>
            </p:nvSpPr>
            <p:spPr bwMode="auto">
              <a:xfrm>
                <a:off x="1070" y="1268"/>
                <a:ext cx="63" cy="62"/>
              </a:xfrm>
              <a:prstGeom prst="ellipse">
                <a:avLst/>
              </a:prstGeom>
              <a:solidFill>
                <a:srgbClr val="EDEDE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19" name="Oval 16"/>
              <p:cNvSpPr>
                <a:spLocks noChangeArrowheads="1"/>
              </p:cNvSpPr>
              <p:nvPr/>
            </p:nvSpPr>
            <p:spPr bwMode="auto">
              <a:xfrm>
                <a:off x="1179" y="1268"/>
                <a:ext cx="63" cy="62"/>
              </a:xfrm>
              <a:prstGeom prst="ellipse">
                <a:avLst/>
              </a:prstGeom>
              <a:solidFill>
                <a:srgbClr val="EDEDE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0" name="Freeform 17"/>
              <p:cNvSpPr>
                <a:spLocks noEditPoints="1"/>
              </p:cNvSpPr>
              <p:nvPr/>
            </p:nvSpPr>
            <p:spPr bwMode="auto">
              <a:xfrm>
                <a:off x="1428" y="1909"/>
                <a:ext cx="3001" cy="1721"/>
              </a:xfrm>
              <a:custGeom>
                <a:avLst/>
                <a:gdLst>
                  <a:gd name="T0" fmla="*/ 81 w 3119"/>
                  <a:gd name="T1" fmla="*/ 1764 h 1788"/>
                  <a:gd name="T2" fmla="*/ 41 w 3119"/>
                  <a:gd name="T3" fmla="*/ 1747 h 1788"/>
                  <a:gd name="T4" fmla="*/ 24 w 3119"/>
                  <a:gd name="T5" fmla="*/ 1706 h 1788"/>
                  <a:gd name="T6" fmla="*/ 24 w 3119"/>
                  <a:gd name="T7" fmla="*/ 81 h 1788"/>
                  <a:gd name="T8" fmla="*/ 41 w 3119"/>
                  <a:gd name="T9" fmla="*/ 41 h 1788"/>
                  <a:gd name="T10" fmla="*/ 81 w 3119"/>
                  <a:gd name="T11" fmla="*/ 24 h 1788"/>
                  <a:gd name="T12" fmla="*/ 3037 w 3119"/>
                  <a:gd name="T13" fmla="*/ 24 h 1788"/>
                  <a:gd name="T14" fmla="*/ 3078 w 3119"/>
                  <a:gd name="T15" fmla="*/ 41 h 1788"/>
                  <a:gd name="T16" fmla="*/ 3095 w 3119"/>
                  <a:gd name="T17" fmla="*/ 81 h 1788"/>
                  <a:gd name="T18" fmla="*/ 3095 w 3119"/>
                  <a:gd name="T19" fmla="*/ 1706 h 1788"/>
                  <a:gd name="T20" fmla="*/ 3078 w 3119"/>
                  <a:gd name="T21" fmla="*/ 1747 h 1788"/>
                  <a:gd name="T22" fmla="*/ 3037 w 3119"/>
                  <a:gd name="T23" fmla="*/ 1764 h 1788"/>
                  <a:gd name="T24" fmla="*/ 3037 w 3119"/>
                  <a:gd name="T25" fmla="*/ 1764 h 1788"/>
                  <a:gd name="T26" fmla="*/ 81 w 3119"/>
                  <a:gd name="T27" fmla="*/ 1764 h 1788"/>
                  <a:gd name="T28" fmla="*/ 3037 w 3119"/>
                  <a:gd name="T29" fmla="*/ 0 h 1788"/>
                  <a:gd name="T30" fmla="*/ 3037 w 3119"/>
                  <a:gd name="T31" fmla="*/ 0 h 1788"/>
                  <a:gd name="T32" fmla="*/ 81 w 3119"/>
                  <a:gd name="T33" fmla="*/ 0 h 1788"/>
                  <a:gd name="T34" fmla="*/ 24 w 3119"/>
                  <a:gd name="T35" fmla="*/ 24 h 1788"/>
                  <a:gd name="T36" fmla="*/ 0 w 3119"/>
                  <a:gd name="T37" fmla="*/ 81 h 1788"/>
                  <a:gd name="T38" fmla="*/ 0 w 3119"/>
                  <a:gd name="T39" fmla="*/ 1706 h 1788"/>
                  <a:gd name="T40" fmla="*/ 24 w 3119"/>
                  <a:gd name="T41" fmla="*/ 1764 h 1788"/>
                  <a:gd name="T42" fmla="*/ 81 w 3119"/>
                  <a:gd name="T43" fmla="*/ 1788 h 1788"/>
                  <a:gd name="T44" fmla="*/ 81 w 3119"/>
                  <a:gd name="T45" fmla="*/ 1788 h 1788"/>
                  <a:gd name="T46" fmla="*/ 3037 w 3119"/>
                  <a:gd name="T47" fmla="*/ 1788 h 1788"/>
                  <a:gd name="T48" fmla="*/ 3095 w 3119"/>
                  <a:gd name="T49" fmla="*/ 1764 h 1788"/>
                  <a:gd name="T50" fmla="*/ 3119 w 3119"/>
                  <a:gd name="T51" fmla="*/ 1706 h 1788"/>
                  <a:gd name="T52" fmla="*/ 3119 w 3119"/>
                  <a:gd name="T53" fmla="*/ 81 h 1788"/>
                  <a:gd name="T54" fmla="*/ 3095 w 3119"/>
                  <a:gd name="T55" fmla="*/ 24 h 1788"/>
                  <a:gd name="T56" fmla="*/ 3037 w 3119"/>
                  <a:gd name="T57" fmla="*/ 0 h 17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119" h="1788">
                    <a:moveTo>
                      <a:pt x="81" y="1764"/>
                    </a:moveTo>
                    <a:cubicBezTo>
                      <a:pt x="65" y="1764"/>
                      <a:pt x="51" y="1757"/>
                      <a:pt x="41" y="1747"/>
                    </a:cubicBezTo>
                    <a:cubicBezTo>
                      <a:pt x="30" y="1737"/>
                      <a:pt x="24" y="1722"/>
                      <a:pt x="24" y="1706"/>
                    </a:cubicBezTo>
                    <a:cubicBezTo>
                      <a:pt x="24" y="81"/>
                      <a:pt x="24" y="81"/>
                      <a:pt x="24" y="81"/>
                    </a:cubicBezTo>
                    <a:cubicBezTo>
                      <a:pt x="24" y="66"/>
                      <a:pt x="30" y="51"/>
                      <a:pt x="41" y="41"/>
                    </a:cubicBezTo>
                    <a:cubicBezTo>
                      <a:pt x="51" y="30"/>
                      <a:pt x="65" y="24"/>
                      <a:pt x="81" y="24"/>
                    </a:cubicBezTo>
                    <a:cubicBezTo>
                      <a:pt x="3037" y="24"/>
                      <a:pt x="3037" y="24"/>
                      <a:pt x="3037" y="24"/>
                    </a:cubicBezTo>
                    <a:cubicBezTo>
                      <a:pt x="3053" y="24"/>
                      <a:pt x="3068" y="30"/>
                      <a:pt x="3078" y="41"/>
                    </a:cubicBezTo>
                    <a:cubicBezTo>
                      <a:pt x="3089" y="51"/>
                      <a:pt x="3095" y="66"/>
                      <a:pt x="3095" y="81"/>
                    </a:cubicBezTo>
                    <a:cubicBezTo>
                      <a:pt x="3095" y="1706"/>
                      <a:pt x="3095" y="1706"/>
                      <a:pt x="3095" y="1706"/>
                    </a:cubicBezTo>
                    <a:cubicBezTo>
                      <a:pt x="3095" y="1722"/>
                      <a:pt x="3089" y="1737"/>
                      <a:pt x="3078" y="1747"/>
                    </a:cubicBezTo>
                    <a:cubicBezTo>
                      <a:pt x="3068" y="1757"/>
                      <a:pt x="3053" y="1764"/>
                      <a:pt x="3037" y="1764"/>
                    </a:cubicBezTo>
                    <a:cubicBezTo>
                      <a:pt x="3037" y="1764"/>
                      <a:pt x="3037" y="1764"/>
                      <a:pt x="3037" y="1764"/>
                    </a:cubicBezTo>
                    <a:cubicBezTo>
                      <a:pt x="81" y="1764"/>
                      <a:pt x="81" y="1764"/>
                      <a:pt x="81" y="1764"/>
                    </a:cubicBezTo>
                    <a:moveTo>
                      <a:pt x="3037" y="0"/>
                    </a:moveTo>
                    <a:cubicBezTo>
                      <a:pt x="3037" y="0"/>
                      <a:pt x="3037" y="0"/>
                      <a:pt x="3037" y="0"/>
                    </a:cubicBezTo>
                    <a:cubicBezTo>
                      <a:pt x="81" y="0"/>
                      <a:pt x="81" y="0"/>
                      <a:pt x="81" y="0"/>
                    </a:cubicBezTo>
                    <a:cubicBezTo>
                      <a:pt x="59" y="0"/>
                      <a:pt x="38" y="9"/>
                      <a:pt x="24" y="24"/>
                    </a:cubicBezTo>
                    <a:cubicBezTo>
                      <a:pt x="9" y="39"/>
                      <a:pt x="0" y="59"/>
                      <a:pt x="0" y="81"/>
                    </a:cubicBezTo>
                    <a:cubicBezTo>
                      <a:pt x="0" y="1706"/>
                      <a:pt x="0" y="1706"/>
                      <a:pt x="0" y="1706"/>
                    </a:cubicBezTo>
                    <a:cubicBezTo>
                      <a:pt x="0" y="1729"/>
                      <a:pt x="9" y="1749"/>
                      <a:pt x="24" y="1764"/>
                    </a:cubicBezTo>
                    <a:cubicBezTo>
                      <a:pt x="38" y="1779"/>
                      <a:pt x="59" y="1788"/>
                      <a:pt x="81" y="1788"/>
                    </a:cubicBezTo>
                    <a:cubicBezTo>
                      <a:pt x="81" y="1788"/>
                      <a:pt x="81" y="1788"/>
                      <a:pt x="81" y="1788"/>
                    </a:cubicBezTo>
                    <a:cubicBezTo>
                      <a:pt x="3037" y="1788"/>
                      <a:pt x="3037" y="1788"/>
                      <a:pt x="3037" y="1788"/>
                    </a:cubicBezTo>
                    <a:cubicBezTo>
                      <a:pt x="3060" y="1788"/>
                      <a:pt x="3080" y="1779"/>
                      <a:pt x="3095" y="1764"/>
                    </a:cubicBezTo>
                    <a:cubicBezTo>
                      <a:pt x="3110" y="1749"/>
                      <a:pt x="3119" y="1729"/>
                      <a:pt x="3119" y="1706"/>
                    </a:cubicBezTo>
                    <a:cubicBezTo>
                      <a:pt x="3119" y="81"/>
                      <a:pt x="3119" y="81"/>
                      <a:pt x="3119" y="81"/>
                    </a:cubicBezTo>
                    <a:cubicBezTo>
                      <a:pt x="3119" y="59"/>
                      <a:pt x="3110" y="39"/>
                      <a:pt x="3095" y="24"/>
                    </a:cubicBezTo>
                    <a:cubicBezTo>
                      <a:pt x="3080" y="9"/>
                      <a:pt x="3060" y="0"/>
                      <a:pt x="3037" y="0"/>
                    </a:cubicBezTo>
                  </a:path>
                </a:pathLst>
              </a:custGeom>
              <a:solidFill>
                <a:srgbClr val="F6F7F9"/>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1" name="Freeform 18"/>
              <p:cNvSpPr/>
              <p:nvPr/>
            </p:nvSpPr>
            <p:spPr bwMode="auto">
              <a:xfrm>
                <a:off x="1423" y="1431"/>
                <a:ext cx="526" cy="163"/>
              </a:xfrm>
              <a:custGeom>
                <a:avLst/>
                <a:gdLst>
                  <a:gd name="T0" fmla="*/ 520 w 547"/>
                  <a:gd name="T1" fmla="*/ 170 h 170"/>
                  <a:gd name="T2" fmla="*/ 27 w 547"/>
                  <a:gd name="T3" fmla="*/ 170 h 170"/>
                  <a:gd name="T4" fmla="*/ 0 w 547"/>
                  <a:gd name="T5" fmla="*/ 143 h 170"/>
                  <a:gd name="T6" fmla="*/ 0 w 547"/>
                  <a:gd name="T7" fmla="*/ 27 h 170"/>
                  <a:gd name="T8" fmla="*/ 27 w 547"/>
                  <a:gd name="T9" fmla="*/ 0 h 170"/>
                  <a:gd name="T10" fmla="*/ 520 w 547"/>
                  <a:gd name="T11" fmla="*/ 0 h 170"/>
                  <a:gd name="T12" fmla="*/ 547 w 547"/>
                  <a:gd name="T13" fmla="*/ 27 h 170"/>
                  <a:gd name="T14" fmla="*/ 547 w 547"/>
                  <a:gd name="T15" fmla="*/ 143 h 170"/>
                  <a:gd name="T16" fmla="*/ 520 w 547"/>
                  <a:gd name="T17"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47" h="170">
                    <a:moveTo>
                      <a:pt x="520" y="170"/>
                    </a:moveTo>
                    <a:cubicBezTo>
                      <a:pt x="27" y="170"/>
                      <a:pt x="27" y="170"/>
                      <a:pt x="27" y="170"/>
                    </a:cubicBezTo>
                    <a:cubicBezTo>
                      <a:pt x="12" y="170"/>
                      <a:pt x="0" y="158"/>
                      <a:pt x="0" y="143"/>
                    </a:cubicBezTo>
                    <a:cubicBezTo>
                      <a:pt x="0" y="27"/>
                      <a:pt x="0" y="27"/>
                      <a:pt x="0" y="27"/>
                    </a:cubicBezTo>
                    <a:cubicBezTo>
                      <a:pt x="0" y="12"/>
                      <a:pt x="12" y="0"/>
                      <a:pt x="27" y="0"/>
                    </a:cubicBezTo>
                    <a:cubicBezTo>
                      <a:pt x="520" y="0"/>
                      <a:pt x="520" y="0"/>
                      <a:pt x="520" y="0"/>
                    </a:cubicBezTo>
                    <a:cubicBezTo>
                      <a:pt x="535" y="0"/>
                      <a:pt x="547" y="12"/>
                      <a:pt x="547" y="27"/>
                    </a:cubicBezTo>
                    <a:cubicBezTo>
                      <a:pt x="547" y="143"/>
                      <a:pt x="547" y="143"/>
                      <a:pt x="547" y="143"/>
                    </a:cubicBezTo>
                    <a:cubicBezTo>
                      <a:pt x="547" y="158"/>
                      <a:pt x="535" y="170"/>
                      <a:pt x="520" y="170"/>
                    </a:cubicBezTo>
                    <a:close/>
                  </a:path>
                </a:pathLst>
              </a:custGeom>
              <a:solidFill>
                <a:srgbClr val="EDEDEC"/>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2" name="Rectangle 19"/>
              <p:cNvSpPr>
                <a:spLocks noChangeArrowheads="1"/>
              </p:cNvSpPr>
              <p:nvPr/>
            </p:nvSpPr>
            <p:spPr bwMode="auto">
              <a:xfrm>
                <a:off x="1550" y="1490"/>
                <a:ext cx="254" cy="25"/>
              </a:xfrm>
              <a:prstGeom prst="rect">
                <a:avLst/>
              </a:prstGeom>
              <a:solidFill>
                <a:srgbClr val="C4C4C4"/>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a:p>
            </p:txBody>
          </p:sp>
          <p:sp>
            <p:nvSpPr>
              <p:cNvPr id="323" name="Freeform 20"/>
              <p:cNvSpPr/>
              <p:nvPr/>
            </p:nvSpPr>
            <p:spPr bwMode="auto">
              <a:xfrm>
                <a:off x="928" y="1474"/>
                <a:ext cx="242" cy="49"/>
              </a:xfrm>
              <a:custGeom>
                <a:avLst/>
                <a:gdLst>
                  <a:gd name="T0" fmla="*/ 227 w 251"/>
                  <a:gd name="T1" fmla="*/ 0 h 51"/>
                  <a:gd name="T2" fmla="*/ 24 w 251"/>
                  <a:gd name="T3" fmla="*/ 0 h 51"/>
                  <a:gd name="T4" fmla="*/ 0 w 251"/>
                  <a:gd name="T5" fmla="*/ 24 h 51"/>
                  <a:gd name="T6" fmla="*/ 0 w 251"/>
                  <a:gd name="T7" fmla="*/ 27 h 51"/>
                  <a:gd name="T8" fmla="*/ 24 w 251"/>
                  <a:gd name="T9" fmla="*/ 51 h 51"/>
                  <a:gd name="T10" fmla="*/ 227 w 251"/>
                  <a:gd name="T11" fmla="*/ 51 h 51"/>
                  <a:gd name="T12" fmla="*/ 251 w 251"/>
                  <a:gd name="T13" fmla="*/ 27 h 51"/>
                  <a:gd name="T14" fmla="*/ 251 w 251"/>
                  <a:gd name="T15" fmla="*/ 24 h 51"/>
                  <a:gd name="T16" fmla="*/ 227 w 251"/>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1" h="51">
                    <a:moveTo>
                      <a:pt x="227" y="0"/>
                    </a:moveTo>
                    <a:cubicBezTo>
                      <a:pt x="24" y="0"/>
                      <a:pt x="24" y="0"/>
                      <a:pt x="24" y="0"/>
                    </a:cubicBezTo>
                    <a:cubicBezTo>
                      <a:pt x="11" y="0"/>
                      <a:pt x="0" y="11"/>
                      <a:pt x="0" y="24"/>
                    </a:cubicBezTo>
                    <a:cubicBezTo>
                      <a:pt x="0" y="27"/>
                      <a:pt x="0" y="27"/>
                      <a:pt x="0" y="27"/>
                    </a:cubicBezTo>
                    <a:cubicBezTo>
                      <a:pt x="0" y="41"/>
                      <a:pt x="11" y="51"/>
                      <a:pt x="24" y="51"/>
                    </a:cubicBezTo>
                    <a:cubicBezTo>
                      <a:pt x="227" y="51"/>
                      <a:pt x="227" y="51"/>
                      <a:pt x="227" y="51"/>
                    </a:cubicBezTo>
                    <a:cubicBezTo>
                      <a:pt x="240" y="51"/>
                      <a:pt x="251" y="41"/>
                      <a:pt x="251" y="27"/>
                    </a:cubicBezTo>
                    <a:cubicBezTo>
                      <a:pt x="251" y="24"/>
                      <a:pt x="251" y="24"/>
                      <a:pt x="251" y="24"/>
                    </a:cubicBezTo>
                    <a:cubicBezTo>
                      <a:pt x="251" y="11"/>
                      <a:pt x="240" y="0"/>
                      <a:pt x="227" y="0"/>
                    </a:cubicBezTo>
                  </a:path>
                </a:pathLst>
              </a:custGeom>
              <a:solidFill>
                <a:srgbClr val="EAECEF">
                  <a:alpha val="66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4" name="Freeform 21"/>
              <p:cNvSpPr/>
              <p:nvPr/>
            </p:nvSpPr>
            <p:spPr bwMode="auto">
              <a:xfrm>
                <a:off x="2154" y="1474"/>
                <a:ext cx="241" cy="49"/>
              </a:xfrm>
              <a:custGeom>
                <a:avLst/>
                <a:gdLst>
                  <a:gd name="T0" fmla="*/ 226 w 250"/>
                  <a:gd name="T1" fmla="*/ 0 h 51"/>
                  <a:gd name="T2" fmla="*/ 24 w 250"/>
                  <a:gd name="T3" fmla="*/ 0 h 51"/>
                  <a:gd name="T4" fmla="*/ 0 w 250"/>
                  <a:gd name="T5" fmla="*/ 24 h 51"/>
                  <a:gd name="T6" fmla="*/ 0 w 250"/>
                  <a:gd name="T7" fmla="*/ 27 h 51"/>
                  <a:gd name="T8" fmla="*/ 24 w 250"/>
                  <a:gd name="T9" fmla="*/ 51 h 51"/>
                  <a:gd name="T10" fmla="*/ 226 w 250"/>
                  <a:gd name="T11" fmla="*/ 51 h 51"/>
                  <a:gd name="T12" fmla="*/ 250 w 250"/>
                  <a:gd name="T13" fmla="*/ 27 h 51"/>
                  <a:gd name="T14" fmla="*/ 250 w 250"/>
                  <a:gd name="T15" fmla="*/ 24 h 51"/>
                  <a:gd name="T16" fmla="*/ 226 w 250"/>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0" h="51">
                    <a:moveTo>
                      <a:pt x="226" y="0"/>
                    </a:moveTo>
                    <a:cubicBezTo>
                      <a:pt x="24" y="0"/>
                      <a:pt x="24" y="0"/>
                      <a:pt x="24" y="0"/>
                    </a:cubicBezTo>
                    <a:cubicBezTo>
                      <a:pt x="10" y="0"/>
                      <a:pt x="0" y="11"/>
                      <a:pt x="0" y="24"/>
                    </a:cubicBezTo>
                    <a:cubicBezTo>
                      <a:pt x="0" y="27"/>
                      <a:pt x="0" y="27"/>
                      <a:pt x="0" y="27"/>
                    </a:cubicBezTo>
                    <a:cubicBezTo>
                      <a:pt x="0" y="41"/>
                      <a:pt x="10" y="51"/>
                      <a:pt x="24" y="51"/>
                    </a:cubicBezTo>
                    <a:cubicBezTo>
                      <a:pt x="226" y="51"/>
                      <a:pt x="226" y="51"/>
                      <a:pt x="226" y="51"/>
                    </a:cubicBezTo>
                    <a:cubicBezTo>
                      <a:pt x="239" y="51"/>
                      <a:pt x="250" y="41"/>
                      <a:pt x="250" y="27"/>
                    </a:cubicBezTo>
                    <a:cubicBezTo>
                      <a:pt x="250" y="24"/>
                      <a:pt x="250" y="24"/>
                      <a:pt x="250" y="24"/>
                    </a:cubicBezTo>
                    <a:cubicBezTo>
                      <a:pt x="250" y="11"/>
                      <a:pt x="239" y="0"/>
                      <a:pt x="226" y="0"/>
                    </a:cubicBezTo>
                  </a:path>
                </a:pathLst>
              </a:custGeom>
              <a:solidFill>
                <a:srgbClr val="EAECEF">
                  <a:alpha val="66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5" name="Freeform 22"/>
              <p:cNvSpPr/>
              <p:nvPr/>
            </p:nvSpPr>
            <p:spPr bwMode="auto">
              <a:xfrm>
                <a:off x="2612" y="1474"/>
                <a:ext cx="241" cy="49"/>
              </a:xfrm>
              <a:custGeom>
                <a:avLst/>
                <a:gdLst>
                  <a:gd name="T0" fmla="*/ 226 w 250"/>
                  <a:gd name="T1" fmla="*/ 0 h 51"/>
                  <a:gd name="T2" fmla="*/ 24 w 250"/>
                  <a:gd name="T3" fmla="*/ 0 h 51"/>
                  <a:gd name="T4" fmla="*/ 0 w 250"/>
                  <a:gd name="T5" fmla="*/ 24 h 51"/>
                  <a:gd name="T6" fmla="*/ 0 w 250"/>
                  <a:gd name="T7" fmla="*/ 27 h 51"/>
                  <a:gd name="T8" fmla="*/ 24 w 250"/>
                  <a:gd name="T9" fmla="*/ 51 h 51"/>
                  <a:gd name="T10" fmla="*/ 226 w 250"/>
                  <a:gd name="T11" fmla="*/ 51 h 51"/>
                  <a:gd name="T12" fmla="*/ 250 w 250"/>
                  <a:gd name="T13" fmla="*/ 27 h 51"/>
                  <a:gd name="T14" fmla="*/ 250 w 250"/>
                  <a:gd name="T15" fmla="*/ 24 h 51"/>
                  <a:gd name="T16" fmla="*/ 226 w 250"/>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0" h="51">
                    <a:moveTo>
                      <a:pt x="226" y="0"/>
                    </a:moveTo>
                    <a:cubicBezTo>
                      <a:pt x="24" y="0"/>
                      <a:pt x="24" y="0"/>
                      <a:pt x="24" y="0"/>
                    </a:cubicBezTo>
                    <a:cubicBezTo>
                      <a:pt x="11" y="0"/>
                      <a:pt x="0" y="11"/>
                      <a:pt x="0" y="24"/>
                    </a:cubicBezTo>
                    <a:cubicBezTo>
                      <a:pt x="0" y="27"/>
                      <a:pt x="0" y="27"/>
                      <a:pt x="0" y="27"/>
                    </a:cubicBezTo>
                    <a:cubicBezTo>
                      <a:pt x="0" y="41"/>
                      <a:pt x="11" y="51"/>
                      <a:pt x="24" y="51"/>
                    </a:cubicBezTo>
                    <a:cubicBezTo>
                      <a:pt x="226" y="51"/>
                      <a:pt x="226" y="51"/>
                      <a:pt x="226" y="51"/>
                    </a:cubicBezTo>
                    <a:cubicBezTo>
                      <a:pt x="240" y="51"/>
                      <a:pt x="250" y="41"/>
                      <a:pt x="250" y="27"/>
                    </a:cubicBezTo>
                    <a:cubicBezTo>
                      <a:pt x="250" y="24"/>
                      <a:pt x="250" y="24"/>
                      <a:pt x="250" y="24"/>
                    </a:cubicBezTo>
                    <a:cubicBezTo>
                      <a:pt x="250" y="11"/>
                      <a:pt x="240" y="0"/>
                      <a:pt x="226" y="0"/>
                    </a:cubicBezTo>
                  </a:path>
                </a:pathLst>
              </a:custGeom>
              <a:solidFill>
                <a:srgbClr val="EAECEF">
                  <a:alpha val="66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sp>
            <p:nvSpPr>
              <p:cNvPr id="326" name="Freeform 23"/>
              <p:cNvSpPr/>
              <p:nvPr/>
            </p:nvSpPr>
            <p:spPr bwMode="auto">
              <a:xfrm>
                <a:off x="3070" y="1474"/>
                <a:ext cx="241" cy="49"/>
              </a:xfrm>
              <a:custGeom>
                <a:avLst/>
                <a:gdLst>
                  <a:gd name="T0" fmla="*/ 227 w 250"/>
                  <a:gd name="T1" fmla="*/ 0 h 51"/>
                  <a:gd name="T2" fmla="*/ 24 w 250"/>
                  <a:gd name="T3" fmla="*/ 0 h 51"/>
                  <a:gd name="T4" fmla="*/ 0 w 250"/>
                  <a:gd name="T5" fmla="*/ 24 h 51"/>
                  <a:gd name="T6" fmla="*/ 0 w 250"/>
                  <a:gd name="T7" fmla="*/ 27 h 51"/>
                  <a:gd name="T8" fmla="*/ 24 w 250"/>
                  <a:gd name="T9" fmla="*/ 51 h 51"/>
                  <a:gd name="T10" fmla="*/ 227 w 250"/>
                  <a:gd name="T11" fmla="*/ 51 h 51"/>
                  <a:gd name="T12" fmla="*/ 250 w 250"/>
                  <a:gd name="T13" fmla="*/ 27 h 51"/>
                  <a:gd name="T14" fmla="*/ 250 w 250"/>
                  <a:gd name="T15" fmla="*/ 24 h 51"/>
                  <a:gd name="T16" fmla="*/ 227 w 250"/>
                  <a:gd name="T17" fmla="*/ 0 h 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0" h="51">
                    <a:moveTo>
                      <a:pt x="227" y="0"/>
                    </a:moveTo>
                    <a:cubicBezTo>
                      <a:pt x="24" y="0"/>
                      <a:pt x="24" y="0"/>
                      <a:pt x="24" y="0"/>
                    </a:cubicBezTo>
                    <a:cubicBezTo>
                      <a:pt x="11" y="0"/>
                      <a:pt x="0" y="11"/>
                      <a:pt x="0" y="24"/>
                    </a:cubicBezTo>
                    <a:cubicBezTo>
                      <a:pt x="0" y="27"/>
                      <a:pt x="0" y="27"/>
                      <a:pt x="0" y="27"/>
                    </a:cubicBezTo>
                    <a:cubicBezTo>
                      <a:pt x="0" y="41"/>
                      <a:pt x="11" y="51"/>
                      <a:pt x="24" y="51"/>
                    </a:cubicBezTo>
                    <a:cubicBezTo>
                      <a:pt x="227" y="51"/>
                      <a:pt x="227" y="51"/>
                      <a:pt x="227" y="51"/>
                    </a:cubicBezTo>
                    <a:cubicBezTo>
                      <a:pt x="240" y="51"/>
                      <a:pt x="250" y="41"/>
                      <a:pt x="250" y="27"/>
                    </a:cubicBezTo>
                    <a:cubicBezTo>
                      <a:pt x="250" y="24"/>
                      <a:pt x="250" y="24"/>
                      <a:pt x="250" y="24"/>
                    </a:cubicBezTo>
                    <a:cubicBezTo>
                      <a:pt x="250" y="11"/>
                      <a:pt x="240" y="0"/>
                      <a:pt x="227" y="0"/>
                    </a:cubicBezTo>
                  </a:path>
                </a:pathLst>
              </a:custGeom>
              <a:solidFill>
                <a:srgbClr val="EAECEF">
                  <a:alpha val="66000"/>
                </a:srgb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a:p>
            </p:txBody>
          </p:sp>
        </p:grpSp>
        <p:grpSp>
          <p:nvGrpSpPr>
            <p:cNvPr id="332" name="组合 331"/>
            <p:cNvGrpSpPr/>
            <p:nvPr/>
          </p:nvGrpSpPr>
          <p:grpSpPr>
            <a:xfrm>
              <a:off x="3151345" y="3390904"/>
              <a:ext cx="3824874" cy="1851656"/>
              <a:chOff x="7824351" y="3116333"/>
              <a:chExt cx="1714503" cy="830006"/>
            </a:xfrm>
          </p:grpSpPr>
          <p:grpSp>
            <p:nvGrpSpPr>
              <p:cNvPr id="333" name="组合 332"/>
              <p:cNvGrpSpPr/>
              <p:nvPr/>
            </p:nvGrpSpPr>
            <p:grpSpPr>
              <a:xfrm>
                <a:off x="7824351" y="3116333"/>
                <a:ext cx="1659023" cy="685771"/>
                <a:chOff x="7824355" y="3116331"/>
                <a:chExt cx="2155352" cy="890932"/>
              </a:xfrm>
            </p:grpSpPr>
            <p:sp>
              <p:nvSpPr>
                <p:cNvPr id="339" name="六边形 338"/>
                <p:cNvSpPr/>
                <p:nvPr/>
              </p:nvSpPr>
              <p:spPr>
                <a:xfrm>
                  <a:off x="7824355" y="3116332"/>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340" name="六边形 339"/>
                <p:cNvSpPr/>
                <p:nvPr/>
              </p:nvSpPr>
              <p:spPr>
                <a:xfrm>
                  <a:off x="8242600" y="3350708"/>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341" name="六边形 340"/>
                <p:cNvSpPr/>
                <p:nvPr/>
              </p:nvSpPr>
              <p:spPr>
                <a:xfrm>
                  <a:off x="8652142" y="3116331"/>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342" name="六边形 341"/>
                <p:cNvSpPr/>
                <p:nvPr/>
              </p:nvSpPr>
              <p:spPr>
                <a:xfrm>
                  <a:off x="7833058" y="3593491"/>
                  <a:ext cx="479976" cy="413772"/>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343" name="六边形 342"/>
                <p:cNvSpPr/>
                <p:nvPr/>
              </p:nvSpPr>
              <p:spPr>
                <a:xfrm>
                  <a:off x="9075532" y="3325133"/>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344" name="六边形 343"/>
                <p:cNvSpPr/>
                <p:nvPr/>
              </p:nvSpPr>
              <p:spPr>
                <a:xfrm>
                  <a:off x="9499730" y="3117986"/>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grpSp>
          <p:grpSp>
            <p:nvGrpSpPr>
              <p:cNvPr id="334" name="组合 333"/>
              <p:cNvGrpSpPr/>
              <p:nvPr/>
            </p:nvGrpSpPr>
            <p:grpSpPr>
              <a:xfrm>
                <a:off x="7831052" y="3636868"/>
                <a:ext cx="1707802" cy="309471"/>
                <a:chOff x="4831017" y="3636868"/>
                <a:chExt cx="1208170" cy="309471"/>
              </a:xfrm>
            </p:grpSpPr>
            <p:sp>
              <p:nvSpPr>
                <p:cNvPr id="335" name="圆角矩形 13"/>
                <p:cNvSpPr/>
                <p:nvPr/>
              </p:nvSpPr>
              <p:spPr>
                <a:xfrm flipV="1">
                  <a:off x="5398651" y="3636868"/>
                  <a:ext cx="5965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336" name="圆角矩形 13"/>
                <p:cNvSpPr/>
                <p:nvPr/>
              </p:nvSpPr>
              <p:spPr>
                <a:xfrm flipV="1">
                  <a:off x="5398651" y="3718763"/>
                  <a:ext cx="41874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337" name="圆角矩形 13"/>
                <p:cNvSpPr/>
                <p:nvPr/>
              </p:nvSpPr>
              <p:spPr>
                <a:xfrm flipV="1">
                  <a:off x="5398651" y="3805806"/>
                  <a:ext cx="502087"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338" name="圆角矩形 13"/>
                <p:cNvSpPr/>
                <p:nvPr/>
              </p:nvSpPr>
              <p:spPr>
                <a:xfrm flipV="1">
                  <a:off x="4831017" y="3878980"/>
                  <a:ext cx="1208170" cy="6735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grpSp>
      <p:sp>
        <p:nvSpPr>
          <p:cNvPr id="2" name="标题 1"/>
          <p:cNvSpPr>
            <a:spLocks noGrp="1"/>
          </p:cNvSpPr>
          <p:nvPr>
            <p:ph type="title" idx="4294967295"/>
          </p:nvPr>
        </p:nvSpPr>
        <p:spPr>
          <a:xfrm>
            <a:off x="695323" y="4046"/>
            <a:ext cx="10825164" cy="1013353"/>
          </a:xfrm>
        </p:spPr>
        <p:txBody>
          <a:bodyPr vert="horz" lIns="91440" tIns="45720" rIns="91440" bIns="45720" rtlCol="0" anchor="b">
            <a:normAutofit/>
          </a:bodyPr>
          <a:lstStyle/>
          <a:p>
            <a:pPr defTabSz="913765"/>
            <a:r>
              <a:rPr lang="zh-CN" altLang="en-US" sz="2800" b="1"/>
              <a:t>快速设计页面  </a:t>
            </a:r>
            <a:r>
              <a:rPr lang="en-US" altLang="zh-CN" sz="2800" b="1"/>
              <a:t>Quick design slides</a:t>
            </a:r>
            <a:endParaRPr lang="zh-CN" altLang="en-US" sz="2800" b="1" dirty="0"/>
          </a:p>
        </p:txBody>
      </p:sp>
      <p:grpSp>
        <p:nvGrpSpPr>
          <p:cNvPr id="347" name="组合 346"/>
          <p:cNvGrpSpPr/>
          <p:nvPr/>
        </p:nvGrpSpPr>
        <p:grpSpPr>
          <a:xfrm>
            <a:off x="1030616" y="1784762"/>
            <a:ext cx="2700136" cy="4206855"/>
            <a:chOff x="7048982" y="1370076"/>
            <a:chExt cx="3522380" cy="5487924"/>
          </a:xfrm>
        </p:grpSpPr>
        <p:sp>
          <p:nvSpPr>
            <p:cNvPr id="92" name="矩形 91"/>
            <p:cNvSpPr/>
            <p:nvPr/>
          </p:nvSpPr>
          <p:spPr>
            <a:xfrm>
              <a:off x="7048982" y="1370076"/>
              <a:ext cx="3522380" cy="5487924"/>
            </a:xfrm>
            <a:prstGeom prst="rect">
              <a:avLst/>
            </a:prstGeom>
            <a:gradFill>
              <a:gsLst>
                <a:gs pos="69900">
                  <a:srgbClr val="FFFFFF"/>
                </a:gs>
                <a:gs pos="97297">
                  <a:srgbClr val="FFFFFF"/>
                </a:gs>
                <a:gs pos="0">
                  <a:srgbClr val="FFFFFF"/>
                </a:gs>
              </a:gsLst>
              <a:lin ang="5400000" scaled="1"/>
            </a:gradFill>
            <a:ln w="12700" cap="flat" cmpd="sng" algn="ctr">
              <a:solidFill>
                <a:srgbClr val="CE4C4B"/>
              </a:solidFill>
              <a:prstDash val="solid"/>
              <a:miter lim="800000"/>
            </a:ln>
            <a:effectLst/>
          </p:spPr>
          <p:txBody>
            <a:bodyPr rtlCol="0" anchor="ctr"/>
            <a:lstStyle/>
            <a:p>
              <a:pPr defTabSz="913765">
                <a:defRPr/>
              </a:pPr>
              <a:endParaRPr lang="zh-CN" altLang="en-US" kern="0">
                <a:solidFill>
                  <a:srgbClr val="FFFFFF"/>
                </a:solidFill>
                <a:latin typeface="Arial" panose="020B0604020202020204"/>
                <a:ea typeface="微软雅黑" panose="020B0503020204020204" charset="-122"/>
              </a:endParaRPr>
            </a:p>
          </p:txBody>
        </p:sp>
        <p:sp>
          <p:nvSpPr>
            <p:cNvPr id="93" name="矩形 92"/>
            <p:cNvSpPr/>
            <p:nvPr/>
          </p:nvSpPr>
          <p:spPr>
            <a:xfrm>
              <a:off x="7048982" y="1370076"/>
              <a:ext cx="3522380" cy="264357"/>
            </a:xfrm>
            <a:prstGeom prst="rect">
              <a:avLst/>
            </a:prstGeom>
            <a:solidFill>
              <a:srgbClr val="CE4C4B"/>
            </a:solidFill>
            <a:ln w="12700" cap="flat" cmpd="sng" algn="ctr">
              <a:solidFill>
                <a:srgbClr val="CE4C4B"/>
              </a:solidFill>
              <a:prstDash val="solid"/>
              <a:miter lim="800000"/>
            </a:ln>
            <a:effectLst/>
          </p:spPr>
          <p:txBody>
            <a:bodyPr rtlCol="0" anchor="ctr"/>
            <a:lstStyle/>
            <a:p>
              <a:pPr defTabSz="913765">
                <a:defRPr/>
              </a:pPr>
              <a:r>
                <a:rPr lang="zh-CN" altLang="en-US" sz="1000" kern="0">
                  <a:solidFill>
                    <a:srgbClr val="FFFFFF"/>
                  </a:solidFill>
                  <a:latin typeface="Arial" panose="020B0604020202020204"/>
                  <a:ea typeface="微软雅黑" panose="020B0503020204020204" charset="-122"/>
                </a:rPr>
                <a:t>图示库</a:t>
              </a:r>
              <a:r>
                <a:rPr lang="en-US" altLang="zh-CN" sz="1000" kern="0">
                  <a:solidFill>
                    <a:srgbClr val="FFFFFF"/>
                  </a:solidFill>
                  <a:latin typeface="Arial" panose="020B0604020202020204"/>
                  <a:ea typeface="微软雅黑" panose="020B0503020204020204" charset="-122"/>
                </a:rPr>
                <a:t>/Diagram Library</a:t>
              </a:r>
              <a:endParaRPr lang="zh-CN" altLang="en-US" sz="1000" kern="0" dirty="0">
                <a:solidFill>
                  <a:srgbClr val="FFFFFF"/>
                </a:solidFill>
                <a:latin typeface="Arial" panose="020B0604020202020204"/>
                <a:ea typeface="微软雅黑" panose="020B0503020204020204" charset="-122"/>
              </a:endParaRPr>
            </a:p>
          </p:txBody>
        </p:sp>
        <p:sp>
          <p:nvSpPr>
            <p:cNvPr id="94" name="矩形 93"/>
            <p:cNvSpPr/>
            <p:nvPr/>
          </p:nvSpPr>
          <p:spPr>
            <a:xfrm>
              <a:off x="7131365" y="1765273"/>
              <a:ext cx="2174184" cy="215385"/>
            </a:xfrm>
            <a:prstGeom prst="rect">
              <a:avLst/>
            </a:prstGeom>
            <a:solidFill>
              <a:srgbClr val="FFFFFF">
                <a:lumMod val="95000"/>
              </a:srgbClr>
            </a:solidFill>
            <a:ln w="635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defTabSz="913765">
                <a:defRPr/>
              </a:pPr>
              <a:endParaRPr lang="zh-CN" altLang="en-US" sz="900" kern="0" dirty="0">
                <a:solidFill>
                  <a:srgbClr val="000000">
                    <a:lumMod val="85000"/>
                    <a:lumOff val="15000"/>
                  </a:srgbClr>
                </a:solidFill>
                <a:latin typeface="Arial" panose="020B0604020202020204"/>
                <a:ea typeface="微软雅黑" panose="020B0503020204020204" charset="-122"/>
              </a:endParaRPr>
            </a:p>
          </p:txBody>
        </p:sp>
        <p:sp>
          <p:nvSpPr>
            <p:cNvPr id="174" name="乘号 173"/>
            <p:cNvSpPr/>
            <p:nvPr/>
          </p:nvSpPr>
          <p:spPr>
            <a:xfrm>
              <a:off x="10349229" y="1412945"/>
              <a:ext cx="178618" cy="178618"/>
            </a:xfrm>
            <a:prstGeom prst="mathMultiply">
              <a:avLst>
                <a:gd name="adj1" fmla="val 13304"/>
              </a:avLst>
            </a:prstGeom>
            <a:solidFill>
              <a:srgbClr val="CE4C4B">
                <a:lumMod val="60000"/>
                <a:lumOff val="40000"/>
              </a:srgbClr>
            </a:solidFill>
            <a:ln w="12700" cap="flat" cmpd="sng" algn="ctr">
              <a:noFill/>
              <a:prstDash val="solid"/>
              <a:miter lim="800000"/>
            </a:ln>
            <a:effectLst/>
          </p:spPr>
          <p:txBody>
            <a:bodyPr rtlCol="0" anchor="ctr"/>
            <a:lstStyle/>
            <a:p>
              <a:pPr algn="ctr" defTabSz="913765">
                <a:defRPr/>
              </a:pPr>
              <a:endParaRPr lang="zh-CN" altLang="en-US" kern="0">
                <a:solidFill>
                  <a:srgbClr val="FFFFFF"/>
                </a:solidFill>
                <a:latin typeface="Arial" panose="020B0604020202020204"/>
                <a:ea typeface="微软雅黑" panose="020B0503020204020204" charset="-122"/>
              </a:endParaRPr>
            </a:p>
          </p:txBody>
        </p:sp>
        <p:sp>
          <p:nvSpPr>
            <p:cNvPr id="175" name="push-pin-pointing-down_8930"/>
            <p:cNvSpPr>
              <a:spLocks noChangeAspect="1"/>
            </p:cNvSpPr>
            <p:nvPr/>
          </p:nvSpPr>
          <p:spPr bwMode="auto">
            <a:xfrm>
              <a:off x="10083016" y="1432660"/>
              <a:ext cx="138120" cy="137471"/>
            </a:xfrm>
            <a:prstGeom prst="ellipse">
              <a:avLst/>
            </a:prstGeom>
            <a:noFill/>
            <a:ln>
              <a:noFill/>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3765">
                <a:defRPr/>
              </a:pPr>
              <a:r>
                <a:rPr lang="en-US" altLang="zh-CN" sz="1400" b="1" dirty="0">
                  <a:solidFill>
                    <a:srgbClr val="CE4C4B">
                      <a:lumMod val="20000"/>
                      <a:lumOff val="80000"/>
                    </a:srgbClr>
                  </a:solidFill>
                  <a:latin typeface="Arial" panose="020B0604020202020204"/>
                  <a:ea typeface="微软雅黑" panose="020B0503020204020204" charset="-122"/>
                </a:rPr>
                <a:t>?</a:t>
              </a:r>
              <a:endParaRPr lang="zh-CN" altLang="en-US" sz="1400" b="1" dirty="0">
                <a:solidFill>
                  <a:srgbClr val="CE4C4B">
                    <a:lumMod val="20000"/>
                    <a:lumOff val="80000"/>
                  </a:srgbClr>
                </a:solidFill>
                <a:latin typeface="Arial" panose="020B0604020202020204"/>
                <a:ea typeface="微软雅黑" panose="020B0503020204020204" charset="-122"/>
              </a:endParaRPr>
            </a:p>
          </p:txBody>
        </p:sp>
        <p:cxnSp>
          <p:nvCxnSpPr>
            <p:cNvPr id="176" name="直接连接符 175"/>
            <p:cNvCxnSpPr/>
            <p:nvPr/>
          </p:nvCxnSpPr>
          <p:spPr>
            <a:xfrm>
              <a:off x="10292097" y="1439552"/>
              <a:ext cx="0" cy="130579"/>
            </a:xfrm>
            <a:prstGeom prst="line">
              <a:avLst/>
            </a:prstGeom>
            <a:noFill/>
            <a:ln w="6350" cap="flat" cmpd="sng" algn="ctr">
              <a:solidFill>
                <a:srgbClr val="CE4C4B">
                  <a:lumMod val="60000"/>
                  <a:lumOff val="40000"/>
                </a:srgbClr>
              </a:solidFill>
              <a:prstDash val="solid"/>
              <a:miter lim="800000"/>
            </a:ln>
            <a:effectLst/>
          </p:spPr>
        </p:cxnSp>
        <p:sp>
          <p:nvSpPr>
            <p:cNvPr id="96" name="矩形 95"/>
            <p:cNvSpPr/>
            <p:nvPr/>
          </p:nvSpPr>
          <p:spPr>
            <a:xfrm>
              <a:off x="7129482" y="2063597"/>
              <a:ext cx="978904" cy="215385"/>
            </a:xfrm>
            <a:prstGeom prst="rect">
              <a:avLst/>
            </a:prstGeom>
            <a:solidFill>
              <a:srgbClr val="FFFFFF">
                <a:lumMod val="95000"/>
              </a:srgbClr>
            </a:solidFill>
            <a:ln w="635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sz="900" kern="0" dirty="0">
                <a:solidFill>
                  <a:srgbClr val="000000">
                    <a:lumMod val="85000"/>
                    <a:lumOff val="15000"/>
                  </a:srgbClr>
                </a:solidFill>
                <a:latin typeface="Arial" panose="020B0604020202020204"/>
                <a:ea typeface="微软雅黑" panose="020B0503020204020204" charset="-122"/>
              </a:endParaRPr>
            </a:p>
          </p:txBody>
        </p:sp>
        <p:sp>
          <p:nvSpPr>
            <p:cNvPr id="97" name="矩形 96"/>
            <p:cNvSpPr/>
            <p:nvPr/>
          </p:nvSpPr>
          <p:spPr>
            <a:xfrm>
              <a:off x="9523961" y="1768180"/>
              <a:ext cx="935382" cy="215385"/>
            </a:xfrm>
            <a:prstGeom prst="rect">
              <a:avLst/>
            </a:prstGeom>
            <a:solidFill>
              <a:srgbClr val="FFFFFF">
                <a:lumMod val="95000"/>
              </a:srgbClr>
            </a:solidFill>
            <a:ln w="635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pPr defTabSz="913765">
                <a:defRPr/>
              </a:pPr>
              <a:endParaRPr lang="zh-CN" altLang="en-US" sz="900" kern="0" dirty="0">
                <a:solidFill>
                  <a:srgbClr val="000000">
                    <a:lumMod val="85000"/>
                    <a:lumOff val="15000"/>
                  </a:srgbClr>
                </a:solidFill>
                <a:latin typeface="Arial" panose="020B0604020202020204"/>
                <a:ea typeface="微软雅黑" panose="020B0503020204020204" charset="-122"/>
              </a:endParaRPr>
            </a:p>
          </p:txBody>
        </p:sp>
        <p:grpSp>
          <p:nvGrpSpPr>
            <p:cNvPr id="100" name="组合 99"/>
            <p:cNvGrpSpPr/>
            <p:nvPr/>
          </p:nvGrpSpPr>
          <p:grpSpPr>
            <a:xfrm>
              <a:off x="7129482" y="3589063"/>
              <a:ext cx="1624839" cy="1005453"/>
              <a:chOff x="7528661" y="1052292"/>
              <a:chExt cx="2227549" cy="1378411"/>
            </a:xfrm>
          </p:grpSpPr>
          <p:sp>
            <p:nvSpPr>
              <p:cNvPr id="163" name="矩形: 圆角 3"/>
              <p:cNvSpPr/>
              <p:nvPr/>
            </p:nvSpPr>
            <p:spPr>
              <a:xfrm>
                <a:off x="7528661" y="1052292"/>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cxnSp>
            <p:nvCxnSpPr>
              <p:cNvPr id="164" name="连接符: 肘形 32"/>
              <p:cNvCxnSpPr>
                <a:stCxn id="169" idx="1"/>
                <a:endCxn id="170" idx="0"/>
              </p:cNvCxnSpPr>
              <p:nvPr/>
            </p:nvCxnSpPr>
            <p:spPr>
              <a:xfrm rot="10800000" flipV="1">
                <a:off x="7949108" y="1465564"/>
                <a:ext cx="285975" cy="326552"/>
              </a:xfrm>
              <a:prstGeom prst="bentConnector2">
                <a:avLst/>
              </a:prstGeom>
              <a:solidFill>
                <a:srgbClr val="867D98">
                  <a:lumMod val="20000"/>
                  <a:lumOff val="80000"/>
                </a:srgbClr>
              </a:solidFill>
              <a:ln w="38100" cap="flat" cmpd="sng" algn="ctr">
                <a:solidFill>
                  <a:srgbClr val="867D98">
                    <a:lumMod val="40000"/>
                    <a:lumOff val="60000"/>
                  </a:srgbClr>
                </a:solidFill>
                <a:prstDash val="solid"/>
                <a:miter lim="800000"/>
              </a:ln>
              <a:effectLst/>
            </p:spPr>
          </p:cxnSp>
          <p:cxnSp>
            <p:nvCxnSpPr>
              <p:cNvPr id="165" name="连接符: 肘形 34"/>
              <p:cNvCxnSpPr>
                <a:stCxn id="169" idx="3"/>
                <a:endCxn id="173" idx="0"/>
              </p:cNvCxnSpPr>
              <p:nvPr/>
            </p:nvCxnSpPr>
            <p:spPr>
              <a:xfrm>
                <a:off x="9135072" y="1465564"/>
                <a:ext cx="225522" cy="326552"/>
              </a:xfrm>
              <a:prstGeom prst="bentConnector2">
                <a:avLst/>
              </a:prstGeom>
              <a:solidFill>
                <a:srgbClr val="867D98">
                  <a:lumMod val="20000"/>
                  <a:lumOff val="80000"/>
                </a:srgbClr>
              </a:solidFill>
              <a:ln w="38100" cap="flat" cmpd="sng" algn="ctr">
                <a:solidFill>
                  <a:srgbClr val="867D98">
                    <a:lumMod val="40000"/>
                    <a:lumOff val="60000"/>
                  </a:srgbClr>
                </a:solidFill>
                <a:prstDash val="solid"/>
                <a:miter lim="800000"/>
              </a:ln>
              <a:effectLst/>
            </p:spPr>
          </p:cxnSp>
          <p:grpSp>
            <p:nvGrpSpPr>
              <p:cNvPr id="166" name="组合 165"/>
              <p:cNvGrpSpPr/>
              <p:nvPr/>
            </p:nvGrpSpPr>
            <p:grpSpPr>
              <a:xfrm>
                <a:off x="7744084" y="1288932"/>
                <a:ext cx="1821532" cy="913228"/>
                <a:chOff x="7824355" y="1531238"/>
                <a:chExt cx="1714500" cy="859568"/>
              </a:xfrm>
            </p:grpSpPr>
            <p:grpSp>
              <p:nvGrpSpPr>
                <p:cNvPr id="167" name="组合 166"/>
                <p:cNvGrpSpPr/>
                <p:nvPr/>
              </p:nvGrpSpPr>
              <p:grpSpPr>
                <a:xfrm>
                  <a:off x="7824355" y="2004856"/>
                  <a:ext cx="1714500" cy="385950"/>
                  <a:chOff x="7824355" y="1863749"/>
                  <a:chExt cx="1568912" cy="353177"/>
                </a:xfrm>
              </p:grpSpPr>
              <p:sp>
                <p:nvSpPr>
                  <p:cNvPr id="170" name="椭圆 23"/>
                  <p:cNvSpPr/>
                  <p:nvPr/>
                </p:nvSpPr>
                <p:spPr>
                  <a:xfrm>
                    <a:off x="7824355" y="1863749"/>
                    <a:ext cx="353177" cy="353177"/>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71" name="椭圆 24"/>
                  <p:cNvSpPr/>
                  <p:nvPr/>
                </p:nvSpPr>
                <p:spPr>
                  <a:xfrm>
                    <a:off x="8229600" y="1863749"/>
                    <a:ext cx="353177" cy="353177"/>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72" name="椭圆 25"/>
                  <p:cNvSpPr/>
                  <p:nvPr/>
                </p:nvSpPr>
                <p:spPr>
                  <a:xfrm>
                    <a:off x="8634845" y="1863749"/>
                    <a:ext cx="353177" cy="353177"/>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73" name="椭圆 26"/>
                  <p:cNvSpPr/>
                  <p:nvPr/>
                </p:nvSpPr>
                <p:spPr>
                  <a:xfrm>
                    <a:off x="9040090" y="1863749"/>
                    <a:ext cx="353177" cy="353177"/>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grpSp>
            <p:cxnSp>
              <p:nvCxnSpPr>
                <p:cNvPr id="168" name="连接符: 肘形 36"/>
                <p:cNvCxnSpPr>
                  <a:stCxn id="172" idx="0"/>
                  <a:endCxn id="171" idx="0"/>
                </p:cNvCxnSpPr>
                <p:nvPr/>
              </p:nvCxnSpPr>
              <p:spPr>
                <a:xfrm rot="16200000" flipV="1">
                  <a:off x="8681605" y="1783431"/>
                  <a:ext cx="12700" cy="442850"/>
                </a:xfrm>
                <a:prstGeom prst="bentConnector3">
                  <a:avLst>
                    <a:gd name="adj1" fmla="val 1554551"/>
                  </a:avLst>
                </a:prstGeom>
                <a:solidFill>
                  <a:srgbClr val="867D98">
                    <a:lumMod val="20000"/>
                    <a:lumOff val="80000"/>
                  </a:srgbClr>
                </a:solidFill>
                <a:ln w="38100" cap="flat" cmpd="sng" algn="ctr">
                  <a:solidFill>
                    <a:srgbClr val="867D98">
                      <a:lumMod val="40000"/>
                      <a:lumOff val="60000"/>
                    </a:srgbClr>
                  </a:solidFill>
                  <a:prstDash val="solid"/>
                  <a:miter lim="800000"/>
                </a:ln>
                <a:effectLst/>
              </p:spPr>
            </p:cxnSp>
            <p:sp>
              <p:nvSpPr>
                <p:cNvPr id="169" name="圆角矩形 13"/>
                <p:cNvSpPr/>
                <p:nvPr/>
              </p:nvSpPr>
              <p:spPr>
                <a:xfrm flipV="1">
                  <a:off x="8286501" y="1531238"/>
                  <a:ext cx="847108" cy="33250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grpSp>
          <p:nvGrpSpPr>
            <p:cNvPr id="101" name="组合 100"/>
            <p:cNvGrpSpPr/>
            <p:nvPr/>
          </p:nvGrpSpPr>
          <p:grpSpPr>
            <a:xfrm>
              <a:off x="8813093" y="2497554"/>
              <a:ext cx="1624839" cy="1005453"/>
              <a:chOff x="10080565" y="1070123"/>
              <a:chExt cx="2227549" cy="1378411"/>
            </a:xfrm>
          </p:grpSpPr>
          <p:sp>
            <p:nvSpPr>
              <p:cNvPr id="141" name="矩形: 圆角 214"/>
              <p:cNvSpPr/>
              <p:nvPr/>
            </p:nvSpPr>
            <p:spPr>
              <a:xfrm>
                <a:off x="10080565" y="1070123"/>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nvGrpSpPr>
              <p:cNvPr id="142" name="组合 141"/>
              <p:cNvGrpSpPr/>
              <p:nvPr/>
            </p:nvGrpSpPr>
            <p:grpSpPr>
              <a:xfrm>
                <a:off x="10260890" y="1313367"/>
                <a:ext cx="1856770" cy="854413"/>
                <a:chOff x="5398496" y="1554238"/>
                <a:chExt cx="1747668" cy="804209"/>
              </a:xfrm>
              <a:solidFill>
                <a:srgbClr val="867D98">
                  <a:lumMod val="20000"/>
                  <a:lumOff val="80000"/>
                </a:srgbClr>
              </a:solidFill>
            </p:grpSpPr>
            <p:grpSp>
              <p:nvGrpSpPr>
                <p:cNvPr id="143" name="组合 142"/>
                <p:cNvGrpSpPr/>
                <p:nvPr/>
              </p:nvGrpSpPr>
              <p:grpSpPr>
                <a:xfrm>
                  <a:off x="5398652" y="1568615"/>
                  <a:ext cx="893792" cy="789832"/>
                  <a:chOff x="5398652" y="1568615"/>
                  <a:chExt cx="1147620" cy="789832"/>
                </a:xfrm>
                <a:grpFill/>
              </p:grpSpPr>
              <p:sp>
                <p:nvSpPr>
                  <p:cNvPr id="158" name="圆角矩形 13"/>
                  <p:cNvSpPr/>
                  <p:nvPr/>
                </p:nvSpPr>
                <p:spPr>
                  <a:xfrm>
                    <a:off x="5398652" y="2030991"/>
                    <a:ext cx="1146276" cy="327456"/>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9" name="圆角矩形 13"/>
                  <p:cNvSpPr/>
                  <p:nvPr/>
                </p:nvSpPr>
                <p:spPr>
                  <a:xfrm>
                    <a:off x="5398652" y="1568615"/>
                    <a:ext cx="243612" cy="199047"/>
                  </a:xfrm>
                  <a:prstGeom prst="ellipse">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60" name="圆角矩形 13"/>
                  <p:cNvSpPr/>
                  <p:nvPr/>
                </p:nvSpPr>
                <p:spPr>
                  <a:xfrm>
                    <a:off x="5699988" y="1568615"/>
                    <a:ext cx="243612" cy="199047"/>
                  </a:xfrm>
                  <a:prstGeom prst="ellipse">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61" name="圆角矩形 13"/>
                  <p:cNvSpPr/>
                  <p:nvPr/>
                </p:nvSpPr>
                <p:spPr>
                  <a:xfrm>
                    <a:off x="6001324" y="1568615"/>
                    <a:ext cx="243612" cy="199047"/>
                  </a:xfrm>
                  <a:prstGeom prst="ellipse">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62" name="圆角矩形 13"/>
                  <p:cNvSpPr/>
                  <p:nvPr/>
                </p:nvSpPr>
                <p:spPr>
                  <a:xfrm>
                    <a:off x="6302660" y="1568615"/>
                    <a:ext cx="243612" cy="199047"/>
                  </a:xfrm>
                  <a:prstGeom prst="ellipse">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nvGrpSpPr>
                <p:cNvPr id="144" name="组合 143"/>
                <p:cNvGrpSpPr/>
                <p:nvPr/>
              </p:nvGrpSpPr>
              <p:grpSpPr>
                <a:xfrm>
                  <a:off x="6381318" y="2055683"/>
                  <a:ext cx="764844" cy="302764"/>
                  <a:chOff x="5391220" y="3636866"/>
                  <a:chExt cx="603957" cy="302764"/>
                </a:xfrm>
                <a:grpFill/>
              </p:grpSpPr>
              <p:sp>
                <p:nvSpPr>
                  <p:cNvPr id="154" name="圆角矩形 13"/>
                  <p:cNvSpPr/>
                  <p:nvPr/>
                </p:nvSpPr>
                <p:spPr>
                  <a:xfrm flipV="1">
                    <a:off x="5398651" y="3636866"/>
                    <a:ext cx="385314"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5" name="圆角矩形 13"/>
                  <p:cNvSpPr/>
                  <p:nvPr/>
                </p:nvSpPr>
                <p:spPr>
                  <a:xfrm flipV="1">
                    <a:off x="5398650" y="3718762"/>
                    <a:ext cx="596527"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6" name="圆角矩形 13"/>
                  <p:cNvSpPr/>
                  <p:nvPr/>
                </p:nvSpPr>
                <p:spPr>
                  <a:xfrm flipV="1">
                    <a:off x="5398651" y="3805806"/>
                    <a:ext cx="502087"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7" name="圆角矩形 13"/>
                  <p:cNvSpPr/>
                  <p:nvPr/>
                </p:nvSpPr>
                <p:spPr>
                  <a:xfrm flipV="1">
                    <a:off x="5391220" y="3893911"/>
                    <a:ext cx="396923"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nvGrpSpPr>
                <p:cNvPr id="145" name="组合 144"/>
                <p:cNvGrpSpPr/>
                <p:nvPr/>
              </p:nvGrpSpPr>
              <p:grpSpPr>
                <a:xfrm>
                  <a:off x="5398496" y="1554238"/>
                  <a:ext cx="1747668" cy="306061"/>
                  <a:chOff x="4615136" y="3636866"/>
                  <a:chExt cx="1380041" cy="306061"/>
                </a:xfrm>
                <a:grpFill/>
              </p:grpSpPr>
              <p:sp>
                <p:nvSpPr>
                  <p:cNvPr id="146" name="圆角矩形 13"/>
                  <p:cNvSpPr/>
                  <p:nvPr/>
                </p:nvSpPr>
                <p:spPr>
                  <a:xfrm flipV="1">
                    <a:off x="5398651" y="3636866"/>
                    <a:ext cx="385314"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47" name="圆角矩形 13"/>
                  <p:cNvSpPr/>
                  <p:nvPr/>
                </p:nvSpPr>
                <p:spPr>
                  <a:xfrm flipV="1">
                    <a:off x="5398650" y="3718762"/>
                    <a:ext cx="596527"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48" name="圆角矩形 13"/>
                  <p:cNvSpPr/>
                  <p:nvPr/>
                </p:nvSpPr>
                <p:spPr>
                  <a:xfrm flipV="1">
                    <a:off x="5398651" y="3805806"/>
                    <a:ext cx="502087"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49" name="圆角矩形 13"/>
                  <p:cNvSpPr/>
                  <p:nvPr/>
                </p:nvSpPr>
                <p:spPr>
                  <a:xfrm flipV="1">
                    <a:off x="5391220" y="3893911"/>
                    <a:ext cx="396923" cy="45719"/>
                  </a:xfrm>
                  <a:prstGeom prst="roundRect">
                    <a:avLst>
                      <a:gd name="adj" fmla="val 13146"/>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0" name="圆角矩形 13"/>
                  <p:cNvSpPr/>
                  <p:nvPr/>
                </p:nvSpPr>
                <p:spPr>
                  <a:xfrm flipV="1">
                    <a:off x="4615136" y="3900404"/>
                    <a:ext cx="149942" cy="42523"/>
                  </a:xfrm>
                  <a:prstGeom prst="roundRect">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1" name="圆角矩形 13"/>
                  <p:cNvSpPr/>
                  <p:nvPr/>
                </p:nvSpPr>
                <p:spPr>
                  <a:xfrm flipV="1">
                    <a:off x="4800193" y="3900404"/>
                    <a:ext cx="149942" cy="42523"/>
                  </a:xfrm>
                  <a:prstGeom prst="roundRect">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2" name="圆角矩形 13"/>
                  <p:cNvSpPr/>
                  <p:nvPr/>
                </p:nvSpPr>
                <p:spPr>
                  <a:xfrm flipV="1">
                    <a:off x="4985250" y="3900404"/>
                    <a:ext cx="149942" cy="42523"/>
                  </a:xfrm>
                  <a:prstGeom prst="roundRect">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53" name="圆角矩形 13"/>
                  <p:cNvSpPr/>
                  <p:nvPr/>
                </p:nvSpPr>
                <p:spPr>
                  <a:xfrm flipV="1">
                    <a:off x="5170306" y="3900404"/>
                    <a:ext cx="149942" cy="42523"/>
                  </a:xfrm>
                  <a:prstGeom prst="roundRect">
                    <a:avLst/>
                  </a:prstGeom>
                  <a:grp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grpSp>
        <p:grpSp>
          <p:nvGrpSpPr>
            <p:cNvPr id="102" name="组合 101"/>
            <p:cNvGrpSpPr/>
            <p:nvPr/>
          </p:nvGrpSpPr>
          <p:grpSpPr>
            <a:xfrm>
              <a:off x="8813093" y="3591398"/>
              <a:ext cx="1624839" cy="1005453"/>
              <a:chOff x="10080565" y="-604150"/>
              <a:chExt cx="2227549" cy="1378411"/>
            </a:xfrm>
          </p:grpSpPr>
          <p:sp>
            <p:nvSpPr>
              <p:cNvPr id="127" name="矩形: 圆角 222"/>
              <p:cNvSpPr/>
              <p:nvPr/>
            </p:nvSpPr>
            <p:spPr>
              <a:xfrm>
                <a:off x="10080565" y="-604150"/>
                <a:ext cx="2227549" cy="1378411"/>
              </a:xfrm>
              <a:prstGeom prst="roundRect">
                <a:avLst>
                  <a:gd name="adj" fmla="val 0"/>
                </a:avLst>
              </a:prstGeom>
              <a:solidFill>
                <a:srgbClr val="FFFFFF"/>
              </a:solidFill>
              <a:ln w="28575" cap="flat" cmpd="sng" algn="ctr">
                <a:solidFill>
                  <a:srgbClr val="CC4A4A"/>
                </a:solid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nvGrpSpPr>
              <p:cNvPr id="128" name="组合 127"/>
              <p:cNvGrpSpPr/>
              <p:nvPr/>
            </p:nvGrpSpPr>
            <p:grpSpPr>
              <a:xfrm>
                <a:off x="10269164" y="-345778"/>
                <a:ext cx="1821535" cy="881821"/>
                <a:chOff x="7824351" y="3116333"/>
                <a:chExt cx="1714503" cy="830006"/>
              </a:xfrm>
            </p:grpSpPr>
            <p:grpSp>
              <p:nvGrpSpPr>
                <p:cNvPr id="129" name="组合 128"/>
                <p:cNvGrpSpPr/>
                <p:nvPr/>
              </p:nvGrpSpPr>
              <p:grpSpPr>
                <a:xfrm>
                  <a:off x="7824351" y="3116333"/>
                  <a:ext cx="1659023" cy="685771"/>
                  <a:chOff x="7824355" y="3116331"/>
                  <a:chExt cx="2155352" cy="890932"/>
                </a:xfrm>
              </p:grpSpPr>
              <p:sp>
                <p:nvSpPr>
                  <p:cNvPr id="135" name="六边形 134"/>
                  <p:cNvSpPr/>
                  <p:nvPr/>
                </p:nvSpPr>
                <p:spPr>
                  <a:xfrm>
                    <a:off x="7824355" y="3116332"/>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36" name="六边形 135"/>
                  <p:cNvSpPr/>
                  <p:nvPr/>
                </p:nvSpPr>
                <p:spPr>
                  <a:xfrm>
                    <a:off x="8242600" y="3350708"/>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37" name="六边形 136"/>
                  <p:cNvSpPr/>
                  <p:nvPr/>
                </p:nvSpPr>
                <p:spPr>
                  <a:xfrm>
                    <a:off x="8652142" y="3116331"/>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38" name="六边形 137"/>
                  <p:cNvSpPr/>
                  <p:nvPr/>
                </p:nvSpPr>
                <p:spPr>
                  <a:xfrm>
                    <a:off x="7833058" y="3593491"/>
                    <a:ext cx="479976" cy="413772"/>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39" name="六边形 138"/>
                  <p:cNvSpPr/>
                  <p:nvPr/>
                </p:nvSpPr>
                <p:spPr>
                  <a:xfrm>
                    <a:off x="9075532" y="3325133"/>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sp>
                <p:nvSpPr>
                  <p:cNvPr id="140" name="六边形 139"/>
                  <p:cNvSpPr/>
                  <p:nvPr/>
                </p:nvSpPr>
                <p:spPr>
                  <a:xfrm>
                    <a:off x="9499730" y="3117986"/>
                    <a:ext cx="479977" cy="413773"/>
                  </a:xfrm>
                  <a:prstGeom prst="hexag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endParaRPr>
                  </a:p>
                </p:txBody>
              </p:sp>
            </p:grpSp>
            <p:grpSp>
              <p:nvGrpSpPr>
                <p:cNvPr id="130" name="组合 129"/>
                <p:cNvGrpSpPr/>
                <p:nvPr/>
              </p:nvGrpSpPr>
              <p:grpSpPr>
                <a:xfrm>
                  <a:off x="7831052" y="3636868"/>
                  <a:ext cx="1707802" cy="309471"/>
                  <a:chOff x="4831017" y="3636868"/>
                  <a:chExt cx="1208170" cy="309471"/>
                </a:xfrm>
              </p:grpSpPr>
              <p:sp>
                <p:nvSpPr>
                  <p:cNvPr id="131" name="圆角矩形 13"/>
                  <p:cNvSpPr/>
                  <p:nvPr/>
                </p:nvSpPr>
                <p:spPr>
                  <a:xfrm flipV="1">
                    <a:off x="5398651" y="3636868"/>
                    <a:ext cx="5965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32" name="圆角矩形 13"/>
                  <p:cNvSpPr/>
                  <p:nvPr/>
                </p:nvSpPr>
                <p:spPr>
                  <a:xfrm flipV="1">
                    <a:off x="5398651" y="3718763"/>
                    <a:ext cx="41874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33" name="圆角矩形 13"/>
                  <p:cNvSpPr/>
                  <p:nvPr/>
                </p:nvSpPr>
                <p:spPr>
                  <a:xfrm flipV="1">
                    <a:off x="5398651" y="3805806"/>
                    <a:ext cx="502087"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34" name="圆角矩形 13"/>
                  <p:cNvSpPr/>
                  <p:nvPr/>
                </p:nvSpPr>
                <p:spPr>
                  <a:xfrm flipV="1">
                    <a:off x="4831017" y="3878980"/>
                    <a:ext cx="1208170" cy="6735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grpSp>
        <p:grpSp>
          <p:nvGrpSpPr>
            <p:cNvPr id="103" name="组合 102"/>
            <p:cNvGrpSpPr/>
            <p:nvPr/>
          </p:nvGrpSpPr>
          <p:grpSpPr>
            <a:xfrm>
              <a:off x="7129482" y="2500590"/>
              <a:ext cx="1624839" cy="1005453"/>
              <a:chOff x="7528661" y="-621980"/>
              <a:chExt cx="2227549" cy="1378411"/>
            </a:xfrm>
          </p:grpSpPr>
          <p:sp>
            <p:nvSpPr>
              <p:cNvPr id="104" name="矩形: 圆角 220"/>
              <p:cNvSpPr/>
              <p:nvPr/>
            </p:nvSpPr>
            <p:spPr>
              <a:xfrm>
                <a:off x="7528661" y="-621980"/>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nvGrpSpPr>
              <p:cNvPr id="105" name="组合 104"/>
              <p:cNvGrpSpPr/>
              <p:nvPr/>
            </p:nvGrpSpPr>
            <p:grpSpPr>
              <a:xfrm>
                <a:off x="7559212" y="-568070"/>
                <a:ext cx="2165599" cy="1169924"/>
                <a:chOff x="2857500" y="4505325"/>
                <a:chExt cx="2038350" cy="1101180"/>
              </a:xfrm>
            </p:grpSpPr>
            <p:sp>
              <p:nvSpPr>
                <p:cNvPr id="106" name="圆角矩形 13"/>
                <p:cNvSpPr/>
                <p:nvPr/>
              </p:nvSpPr>
              <p:spPr>
                <a:xfrm>
                  <a:off x="2857500" y="4505325"/>
                  <a:ext cx="2038350" cy="683215"/>
                </a:xfrm>
                <a:prstGeom prst="roundRect">
                  <a:avLst>
                    <a:gd name="adj" fmla="val 0"/>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07" name="圆角矩形 13"/>
                <p:cNvSpPr/>
                <p:nvPr/>
              </p:nvSpPr>
              <p:spPr>
                <a:xfrm>
                  <a:off x="3438526" y="4690020"/>
                  <a:ext cx="872738" cy="167730"/>
                </a:xfrm>
                <a:prstGeom prst="roundRect">
                  <a:avLst>
                    <a:gd name="adj" fmla="val 22611"/>
                  </a:avLst>
                </a:prstGeom>
                <a:solidFill>
                  <a:srgbClr val="FFFFFF"/>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nvGrpSpPr>
                <p:cNvPr id="108" name="组合 107"/>
                <p:cNvGrpSpPr/>
                <p:nvPr/>
              </p:nvGrpSpPr>
              <p:grpSpPr>
                <a:xfrm>
                  <a:off x="3222240" y="4899570"/>
                  <a:ext cx="1305310" cy="161380"/>
                  <a:chOff x="3438526" y="4899570"/>
                  <a:chExt cx="872738" cy="161380"/>
                </a:xfrm>
              </p:grpSpPr>
              <p:sp>
                <p:nvSpPr>
                  <p:cNvPr id="125" name="圆角矩形 13"/>
                  <p:cNvSpPr/>
                  <p:nvPr/>
                </p:nvSpPr>
                <p:spPr>
                  <a:xfrm>
                    <a:off x="3438526" y="4899570"/>
                    <a:ext cx="872738" cy="59780"/>
                  </a:xfrm>
                  <a:prstGeom prst="roundRect">
                    <a:avLst>
                      <a:gd name="adj" fmla="val 22611"/>
                    </a:avLst>
                  </a:prstGeom>
                  <a:solidFill>
                    <a:srgbClr val="FFFFFF"/>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26" name="圆角矩形 13"/>
                  <p:cNvSpPr/>
                  <p:nvPr/>
                </p:nvSpPr>
                <p:spPr>
                  <a:xfrm>
                    <a:off x="3438526" y="5001170"/>
                    <a:ext cx="872738" cy="59780"/>
                  </a:xfrm>
                  <a:prstGeom prst="roundRect">
                    <a:avLst>
                      <a:gd name="adj" fmla="val 22611"/>
                    </a:avLst>
                  </a:prstGeom>
                  <a:solidFill>
                    <a:srgbClr val="FFFFFF"/>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nvGrpSpPr>
                <p:cNvPr id="109" name="组合 108"/>
                <p:cNvGrpSpPr/>
                <p:nvPr/>
              </p:nvGrpSpPr>
              <p:grpSpPr>
                <a:xfrm>
                  <a:off x="3076645" y="5303743"/>
                  <a:ext cx="1672005" cy="302762"/>
                  <a:chOff x="3076645" y="5303743"/>
                  <a:chExt cx="1803010" cy="302762"/>
                </a:xfrm>
              </p:grpSpPr>
              <p:grpSp>
                <p:nvGrpSpPr>
                  <p:cNvPr id="110" name="组合 109"/>
                  <p:cNvGrpSpPr/>
                  <p:nvPr/>
                </p:nvGrpSpPr>
                <p:grpSpPr>
                  <a:xfrm>
                    <a:off x="3076645" y="5303743"/>
                    <a:ext cx="488560" cy="302762"/>
                    <a:chOff x="5391220" y="3636868"/>
                    <a:chExt cx="603954" cy="302762"/>
                  </a:xfrm>
                </p:grpSpPr>
                <p:sp>
                  <p:nvSpPr>
                    <p:cNvPr id="121" name="圆角矩形 13"/>
                    <p:cNvSpPr/>
                    <p:nvPr/>
                  </p:nvSpPr>
                  <p:spPr>
                    <a:xfrm flipV="1">
                      <a:off x="5398651" y="3636868"/>
                      <a:ext cx="5965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22" name="圆角矩形 13"/>
                    <p:cNvSpPr/>
                    <p:nvPr/>
                  </p:nvSpPr>
                  <p:spPr>
                    <a:xfrm flipV="1">
                      <a:off x="5398651" y="3718763"/>
                      <a:ext cx="41874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23" name="圆角矩形 13"/>
                    <p:cNvSpPr/>
                    <p:nvPr/>
                  </p:nvSpPr>
                  <p:spPr>
                    <a:xfrm flipV="1">
                      <a:off x="5398651" y="3805806"/>
                      <a:ext cx="502087"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24" name="圆角矩形 13"/>
                    <p:cNvSpPr/>
                    <p:nvPr/>
                  </p:nvSpPr>
                  <p:spPr>
                    <a:xfrm flipV="1">
                      <a:off x="5391220" y="3893911"/>
                      <a:ext cx="3969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nvGrpSpPr>
                  <p:cNvPr id="111" name="组合 110"/>
                  <p:cNvGrpSpPr/>
                  <p:nvPr/>
                </p:nvGrpSpPr>
                <p:grpSpPr>
                  <a:xfrm>
                    <a:off x="3733870" y="5303743"/>
                    <a:ext cx="488560" cy="302762"/>
                    <a:chOff x="5391220" y="3636868"/>
                    <a:chExt cx="603954" cy="302762"/>
                  </a:xfrm>
                </p:grpSpPr>
                <p:sp>
                  <p:nvSpPr>
                    <p:cNvPr id="117" name="圆角矩形 13"/>
                    <p:cNvSpPr/>
                    <p:nvPr/>
                  </p:nvSpPr>
                  <p:spPr>
                    <a:xfrm flipV="1">
                      <a:off x="5398651" y="3636868"/>
                      <a:ext cx="5965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18" name="圆角矩形 13"/>
                    <p:cNvSpPr/>
                    <p:nvPr/>
                  </p:nvSpPr>
                  <p:spPr>
                    <a:xfrm flipV="1">
                      <a:off x="5398651" y="3718763"/>
                      <a:ext cx="41874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19" name="圆角矩形 13"/>
                    <p:cNvSpPr/>
                    <p:nvPr/>
                  </p:nvSpPr>
                  <p:spPr>
                    <a:xfrm flipV="1">
                      <a:off x="5398651" y="3805806"/>
                      <a:ext cx="502087"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20" name="圆角矩形 13"/>
                    <p:cNvSpPr/>
                    <p:nvPr/>
                  </p:nvSpPr>
                  <p:spPr>
                    <a:xfrm flipV="1">
                      <a:off x="5391220" y="3893911"/>
                      <a:ext cx="3969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nvGrpSpPr>
                  <p:cNvPr id="112" name="组合 111"/>
                  <p:cNvGrpSpPr/>
                  <p:nvPr/>
                </p:nvGrpSpPr>
                <p:grpSpPr>
                  <a:xfrm>
                    <a:off x="4391095" y="5303743"/>
                    <a:ext cx="488560" cy="302762"/>
                    <a:chOff x="5391220" y="3636868"/>
                    <a:chExt cx="603954" cy="302762"/>
                  </a:xfrm>
                </p:grpSpPr>
                <p:sp>
                  <p:nvSpPr>
                    <p:cNvPr id="113" name="圆角矩形 13"/>
                    <p:cNvSpPr/>
                    <p:nvPr/>
                  </p:nvSpPr>
                  <p:spPr>
                    <a:xfrm flipV="1">
                      <a:off x="5398651" y="3636868"/>
                      <a:ext cx="5965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14" name="圆角矩形 13"/>
                    <p:cNvSpPr/>
                    <p:nvPr/>
                  </p:nvSpPr>
                  <p:spPr>
                    <a:xfrm flipV="1">
                      <a:off x="5398651" y="3718763"/>
                      <a:ext cx="41874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15" name="圆角矩形 13"/>
                    <p:cNvSpPr/>
                    <p:nvPr/>
                  </p:nvSpPr>
                  <p:spPr>
                    <a:xfrm flipV="1">
                      <a:off x="5398651" y="3805806"/>
                      <a:ext cx="502087"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sp>
                  <p:nvSpPr>
                    <p:cNvPr id="116" name="圆角矩形 13"/>
                    <p:cNvSpPr/>
                    <p:nvPr/>
                  </p:nvSpPr>
                  <p:spPr>
                    <a:xfrm flipV="1">
                      <a:off x="5391220" y="3893911"/>
                      <a:ext cx="396923"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endParaRPr>
                    </a:p>
                  </p:txBody>
                </p:sp>
              </p:grpSp>
            </p:grpSp>
          </p:grpSp>
        </p:grpSp>
        <p:grpSp>
          <p:nvGrpSpPr>
            <p:cNvPr id="240" name="组合 239"/>
            <p:cNvGrpSpPr/>
            <p:nvPr/>
          </p:nvGrpSpPr>
          <p:grpSpPr>
            <a:xfrm>
              <a:off x="7132217" y="4676913"/>
              <a:ext cx="1623476" cy="1004546"/>
              <a:chOff x="4981478" y="4416941"/>
              <a:chExt cx="2227549" cy="1378411"/>
            </a:xfrm>
          </p:grpSpPr>
          <p:sp>
            <p:nvSpPr>
              <p:cNvPr id="241" name="矩形: 圆角 8"/>
              <p:cNvSpPr/>
              <p:nvPr/>
            </p:nvSpPr>
            <p:spPr>
              <a:xfrm>
                <a:off x="4981478" y="4416941"/>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endParaRPr lang="zh-CN" altLang="en-US" kern="0" dirty="0">
                  <a:solidFill>
                    <a:srgbClr val="44546A">
                      <a:lumMod val="60000"/>
                      <a:lumOff val="40000"/>
                    </a:srgbClr>
                  </a:solidFill>
                </a:endParaRPr>
              </a:p>
            </p:txBody>
          </p:sp>
          <p:grpSp>
            <p:nvGrpSpPr>
              <p:cNvPr id="242" name="组合 241"/>
              <p:cNvGrpSpPr/>
              <p:nvPr/>
            </p:nvGrpSpPr>
            <p:grpSpPr>
              <a:xfrm>
                <a:off x="5168481" y="4640406"/>
                <a:ext cx="1856603" cy="905125"/>
                <a:chOff x="5400091" y="4685784"/>
                <a:chExt cx="1747511" cy="851941"/>
              </a:xfrm>
            </p:grpSpPr>
            <p:sp>
              <p:nvSpPr>
                <p:cNvPr id="243" name="圆角矩形 13"/>
                <p:cNvSpPr/>
                <p:nvPr/>
              </p:nvSpPr>
              <p:spPr>
                <a:xfrm>
                  <a:off x="5400091" y="4935166"/>
                  <a:ext cx="542161" cy="35317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44" name="圆角矩形 13"/>
                <p:cNvSpPr/>
                <p:nvPr/>
              </p:nvSpPr>
              <p:spPr>
                <a:xfrm>
                  <a:off x="6002766" y="4935166"/>
                  <a:ext cx="542161" cy="35317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45" name="圆角矩形 13"/>
                <p:cNvSpPr/>
                <p:nvPr/>
              </p:nvSpPr>
              <p:spPr>
                <a:xfrm>
                  <a:off x="6605441" y="4935166"/>
                  <a:ext cx="542161" cy="35317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46" name="圆角矩形 245"/>
                <p:cNvSpPr/>
                <p:nvPr/>
              </p:nvSpPr>
              <p:spPr>
                <a:xfrm>
                  <a:off x="5400091" y="4685784"/>
                  <a:ext cx="1747511" cy="15208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47" name="圆角矩形 13"/>
                <p:cNvSpPr/>
                <p:nvPr/>
              </p:nvSpPr>
              <p:spPr>
                <a:xfrm>
                  <a:off x="5400091" y="5385638"/>
                  <a:ext cx="1747511" cy="15208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grpSp>
          <p:nvGrpSpPr>
            <p:cNvPr id="248" name="组合 247"/>
            <p:cNvGrpSpPr/>
            <p:nvPr/>
          </p:nvGrpSpPr>
          <p:grpSpPr>
            <a:xfrm>
              <a:off x="8815062" y="5750806"/>
              <a:ext cx="1623476" cy="1004546"/>
              <a:chOff x="7528661" y="6101571"/>
              <a:chExt cx="2227549" cy="1378411"/>
            </a:xfrm>
          </p:grpSpPr>
          <p:sp>
            <p:nvSpPr>
              <p:cNvPr id="249" name="矩形: 圆角 225"/>
              <p:cNvSpPr/>
              <p:nvPr/>
            </p:nvSpPr>
            <p:spPr>
              <a:xfrm>
                <a:off x="7528661" y="6101571"/>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endParaRPr lang="zh-CN" altLang="en-US" kern="0" dirty="0">
                  <a:solidFill>
                    <a:srgbClr val="44546A">
                      <a:lumMod val="60000"/>
                      <a:lumOff val="40000"/>
                    </a:srgbClr>
                  </a:solidFill>
                </a:endParaRPr>
              </a:p>
            </p:txBody>
          </p:sp>
          <p:grpSp>
            <p:nvGrpSpPr>
              <p:cNvPr id="250" name="组合 249"/>
              <p:cNvGrpSpPr/>
              <p:nvPr/>
            </p:nvGrpSpPr>
            <p:grpSpPr>
              <a:xfrm>
                <a:off x="7792039" y="6315774"/>
                <a:ext cx="1684789" cy="966521"/>
                <a:chOff x="5447603" y="4660900"/>
                <a:chExt cx="1585793" cy="909730"/>
              </a:xfrm>
            </p:grpSpPr>
            <p:grpSp>
              <p:nvGrpSpPr>
                <p:cNvPr id="251" name="组合 250"/>
                <p:cNvGrpSpPr/>
                <p:nvPr/>
              </p:nvGrpSpPr>
              <p:grpSpPr>
                <a:xfrm>
                  <a:off x="5447603" y="4660900"/>
                  <a:ext cx="1585793" cy="909730"/>
                  <a:chOff x="2974312" y="3143456"/>
                  <a:chExt cx="8280835" cy="5557881"/>
                </a:xfrm>
                <a:solidFill>
                  <a:srgbClr val="FFFFFF"/>
                </a:solidFill>
              </p:grpSpPr>
              <p:sp>
                <p:nvSpPr>
                  <p:cNvPr id="269" name="自由: 形状 487"/>
                  <p:cNvSpPr/>
                  <p:nvPr/>
                </p:nvSpPr>
                <p:spPr>
                  <a:xfrm>
                    <a:off x="7388104" y="6196368"/>
                    <a:ext cx="3867039" cy="2504969"/>
                  </a:xfrm>
                  <a:custGeom>
                    <a:avLst/>
                    <a:gdLst>
                      <a:gd name="connsiteX0" fmla="*/ 0 w 2676821"/>
                      <a:gd name="connsiteY0" fmla="*/ 173397 h 1733973"/>
                      <a:gd name="connsiteX1" fmla="*/ 173397 w 2676821"/>
                      <a:gd name="connsiteY1" fmla="*/ 0 h 1733973"/>
                      <a:gd name="connsiteX2" fmla="*/ 2503424 w 2676821"/>
                      <a:gd name="connsiteY2" fmla="*/ 0 h 1733973"/>
                      <a:gd name="connsiteX3" fmla="*/ 2676821 w 2676821"/>
                      <a:gd name="connsiteY3" fmla="*/ 173397 h 1733973"/>
                      <a:gd name="connsiteX4" fmla="*/ 2676821 w 2676821"/>
                      <a:gd name="connsiteY4" fmla="*/ 1560576 h 1733973"/>
                      <a:gd name="connsiteX5" fmla="*/ 2503424 w 2676821"/>
                      <a:gd name="connsiteY5" fmla="*/ 1733973 h 1733973"/>
                      <a:gd name="connsiteX6" fmla="*/ 173397 w 2676821"/>
                      <a:gd name="connsiteY6" fmla="*/ 1733973 h 1733973"/>
                      <a:gd name="connsiteX7" fmla="*/ 0 w 2676821"/>
                      <a:gd name="connsiteY7" fmla="*/ 1560576 h 1733973"/>
                      <a:gd name="connsiteX8" fmla="*/ 0 w 2676821"/>
                      <a:gd name="connsiteY8" fmla="*/ 173397 h 173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6821" h="1733973">
                        <a:moveTo>
                          <a:pt x="0" y="173397"/>
                        </a:moveTo>
                        <a:cubicBezTo>
                          <a:pt x="0" y="77632"/>
                          <a:pt x="77632" y="0"/>
                          <a:pt x="173397" y="0"/>
                        </a:cubicBezTo>
                        <a:lnTo>
                          <a:pt x="2503424" y="0"/>
                        </a:lnTo>
                        <a:cubicBezTo>
                          <a:pt x="2599189" y="0"/>
                          <a:pt x="2676821" y="77632"/>
                          <a:pt x="2676821" y="173397"/>
                        </a:cubicBezTo>
                        <a:lnTo>
                          <a:pt x="2676821" y="1560576"/>
                        </a:lnTo>
                        <a:cubicBezTo>
                          <a:pt x="2676821" y="1656341"/>
                          <a:pt x="2599189" y="1733973"/>
                          <a:pt x="2503424" y="1733973"/>
                        </a:cubicBezTo>
                        <a:lnTo>
                          <a:pt x="173397" y="1733973"/>
                        </a:lnTo>
                        <a:cubicBezTo>
                          <a:pt x="77632" y="1733973"/>
                          <a:pt x="0" y="1656341"/>
                          <a:pt x="0" y="1560576"/>
                        </a:cubicBezTo>
                        <a:lnTo>
                          <a:pt x="0" y="173397"/>
                        </a:lnTo>
                        <a:close/>
                      </a:path>
                    </a:pathLst>
                  </a:custGeom>
                  <a:grpFill/>
                  <a:ln w="38100" cap="flat" cmpd="sng" algn="ctr">
                    <a:solidFill>
                      <a:srgbClr val="867D98">
                        <a:lumMod val="20000"/>
                        <a:lumOff val="80000"/>
                      </a:srgbClr>
                    </a:solidFill>
                    <a:prstDash val="solid"/>
                    <a:miter lim="800000"/>
                  </a:ln>
                  <a:effectLst/>
                </p:spPr>
                <p:txBody>
                  <a:bodyPr rtlCol="0" anchor="ctr"/>
                  <a:lstStyle/>
                  <a:p>
                    <a:pPr marL="0" lvl="1" defTabSz="913765">
                      <a:defRPr/>
                    </a:pPr>
                    <a:endParaRPr lang="zh-CN" altLang="en-US" kern="0">
                      <a:solidFill>
                        <a:srgbClr val="FFFFFF"/>
                      </a:solidFill>
                      <a:latin typeface="Arial" panose="020B0604020202020204"/>
                      <a:ea typeface="微软雅黑" panose="020B0503020204020204" charset="-122"/>
                    </a:endParaRPr>
                  </a:p>
                </p:txBody>
              </p:sp>
              <p:sp>
                <p:nvSpPr>
                  <p:cNvPr id="270" name="自由: 形状 488"/>
                  <p:cNvSpPr/>
                  <p:nvPr/>
                </p:nvSpPr>
                <p:spPr>
                  <a:xfrm>
                    <a:off x="3020657" y="6196368"/>
                    <a:ext cx="3867039" cy="2504969"/>
                  </a:xfrm>
                  <a:custGeom>
                    <a:avLst/>
                    <a:gdLst>
                      <a:gd name="connsiteX0" fmla="*/ 0 w 2676821"/>
                      <a:gd name="connsiteY0" fmla="*/ 173397 h 1733973"/>
                      <a:gd name="connsiteX1" fmla="*/ 173397 w 2676821"/>
                      <a:gd name="connsiteY1" fmla="*/ 0 h 1733973"/>
                      <a:gd name="connsiteX2" fmla="*/ 2503424 w 2676821"/>
                      <a:gd name="connsiteY2" fmla="*/ 0 h 1733973"/>
                      <a:gd name="connsiteX3" fmla="*/ 2676821 w 2676821"/>
                      <a:gd name="connsiteY3" fmla="*/ 173397 h 1733973"/>
                      <a:gd name="connsiteX4" fmla="*/ 2676821 w 2676821"/>
                      <a:gd name="connsiteY4" fmla="*/ 1560576 h 1733973"/>
                      <a:gd name="connsiteX5" fmla="*/ 2503424 w 2676821"/>
                      <a:gd name="connsiteY5" fmla="*/ 1733973 h 1733973"/>
                      <a:gd name="connsiteX6" fmla="*/ 173397 w 2676821"/>
                      <a:gd name="connsiteY6" fmla="*/ 1733973 h 1733973"/>
                      <a:gd name="connsiteX7" fmla="*/ 0 w 2676821"/>
                      <a:gd name="connsiteY7" fmla="*/ 1560576 h 1733973"/>
                      <a:gd name="connsiteX8" fmla="*/ 0 w 2676821"/>
                      <a:gd name="connsiteY8" fmla="*/ 173397 h 173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6821" h="1733973">
                        <a:moveTo>
                          <a:pt x="0" y="173397"/>
                        </a:moveTo>
                        <a:cubicBezTo>
                          <a:pt x="0" y="77632"/>
                          <a:pt x="77632" y="0"/>
                          <a:pt x="173397" y="0"/>
                        </a:cubicBezTo>
                        <a:lnTo>
                          <a:pt x="2503424" y="0"/>
                        </a:lnTo>
                        <a:cubicBezTo>
                          <a:pt x="2599189" y="0"/>
                          <a:pt x="2676821" y="77632"/>
                          <a:pt x="2676821" y="173397"/>
                        </a:cubicBezTo>
                        <a:lnTo>
                          <a:pt x="2676821" y="1560576"/>
                        </a:lnTo>
                        <a:cubicBezTo>
                          <a:pt x="2676821" y="1656341"/>
                          <a:pt x="2599189" y="1733973"/>
                          <a:pt x="2503424" y="1733973"/>
                        </a:cubicBezTo>
                        <a:lnTo>
                          <a:pt x="173397" y="1733973"/>
                        </a:lnTo>
                        <a:cubicBezTo>
                          <a:pt x="77632" y="1733973"/>
                          <a:pt x="0" y="1656341"/>
                          <a:pt x="0" y="1560576"/>
                        </a:cubicBezTo>
                        <a:lnTo>
                          <a:pt x="0" y="173397"/>
                        </a:lnTo>
                        <a:close/>
                      </a:path>
                    </a:pathLst>
                  </a:custGeom>
                  <a:grpFill/>
                  <a:ln w="38100" cap="flat" cmpd="sng" algn="ctr">
                    <a:solidFill>
                      <a:srgbClr val="867D98">
                        <a:lumMod val="20000"/>
                        <a:lumOff val="80000"/>
                      </a:srgbClr>
                    </a:solidFill>
                    <a:prstDash val="solid"/>
                    <a:miter lim="800000"/>
                  </a:ln>
                  <a:effectLst/>
                </p:spPr>
                <p:txBody>
                  <a:bodyPr rtlCol="0" anchor="ctr"/>
                  <a:lstStyle/>
                  <a:p>
                    <a:pPr marL="0" lvl="1" defTabSz="913765">
                      <a:defRPr/>
                    </a:pPr>
                    <a:endParaRPr lang="zh-CN" altLang="en-US" kern="0">
                      <a:solidFill>
                        <a:srgbClr val="FFFFFF"/>
                      </a:solidFill>
                      <a:latin typeface="Arial" panose="020B0604020202020204"/>
                      <a:ea typeface="微软雅黑" panose="020B0503020204020204" charset="-122"/>
                    </a:endParaRPr>
                  </a:p>
                </p:txBody>
              </p:sp>
              <p:sp>
                <p:nvSpPr>
                  <p:cNvPr id="271" name="矩形: 圆角 489"/>
                  <p:cNvSpPr/>
                  <p:nvPr/>
                </p:nvSpPr>
                <p:spPr>
                  <a:xfrm>
                    <a:off x="2974312" y="3143456"/>
                    <a:ext cx="8280835" cy="2504969"/>
                  </a:xfrm>
                  <a:prstGeom prst="roundRect">
                    <a:avLst/>
                  </a:prstGeom>
                  <a:grpFill/>
                  <a:ln w="38100" cap="flat" cmpd="sng" algn="ctr">
                    <a:solidFill>
                      <a:srgbClr val="867D98">
                        <a:lumMod val="20000"/>
                        <a:lumOff val="80000"/>
                      </a:srgbClr>
                    </a:solidFill>
                    <a:prstDash val="solid"/>
                    <a:miter lim="800000"/>
                  </a:ln>
                  <a:effectLst/>
                </p:spPr>
                <p:txBody>
                  <a:bodyPr rtlCol="0" anchor="ctr"/>
                  <a:lstStyle/>
                  <a:p>
                    <a:pPr marL="0" lvl="1" defTabSz="913765">
                      <a:defRPr/>
                    </a:pPr>
                    <a:endParaRPr lang="zh-CN" altLang="en-US" kern="0">
                      <a:solidFill>
                        <a:srgbClr val="FFFFFF"/>
                      </a:solidFill>
                      <a:latin typeface="Arial" panose="020B0604020202020204"/>
                      <a:ea typeface="微软雅黑" panose="020B0503020204020204" charset="-122"/>
                    </a:endParaRPr>
                  </a:p>
                </p:txBody>
              </p:sp>
            </p:grpSp>
            <p:grpSp>
              <p:nvGrpSpPr>
                <p:cNvPr id="252" name="组合 251"/>
                <p:cNvGrpSpPr/>
                <p:nvPr/>
              </p:nvGrpSpPr>
              <p:grpSpPr>
                <a:xfrm>
                  <a:off x="5873171" y="4752393"/>
                  <a:ext cx="743530" cy="743528"/>
                  <a:chOff x="5785244" y="4664463"/>
                  <a:chExt cx="919391" cy="919388"/>
                </a:xfrm>
              </p:grpSpPr>
              <p:sp>
                <p:nvSpPr>
                  <p:cNvPr id="265" name="自由: 形状 483"/>
                  <p:cNvSpPr/>
                  <p:nvPr/>
                </p:nvSpPr>
                <p:spPr>
                  <a:xfrm>
                    <a:off x="5785245" y="4664463"/>
                    <a:ext cx="449318" cy="449317"/>
                  </a:xfrm>
                  <a:custGeom>
                    <a:avLst/>
                    <a:gdLst>
                      <a:gd name="connsiteX0" fmla="*/ 0 w 2346282"/>
                      <a:gd name="connsiteY0" fmla="*/ 2346282 h 2346282"/>
                      <a:gd name="connsiteX1" fmla="*/ 2346282 w 2346282"/>
                      <a:gd name="connsiteY1" fmla="*/ 0 h 2346282"/>
                      <a:gd name="connsiteX2" fmla="*/ 2346282 w 2346282"/>
                      <a:gd name="connsiteY2" fmla="*/ 2346282 h 2346282"/>
                      <a:gd name="connsiteX3" fmla="*/ 0 w 2346282"/>
                      <a:gd name="connsiteY3" fmla="*/ 2346282 h 2346282"/>
                    </a:gdLst>
                    <a:ahLst/>
                    <a:cxnLst>
                      <a:cxn ang="0">
                        <a:pos x="connsiteX0" y="connsiteY0"/>
                      </a:cxn>
                      <a:cxn ang="0">
                        <a:pos x="connsiteX1" y="connsiteY1"/>
                      </a:cxn>
                      <a:cxn ang="0">
                        <a:pos x="connsiteX2" y="connsiteY2"/>
                      </a:cxn>
                      <a:cxn ang="0">
                        <a:pos x="connsiteX3" y="connsiteY3"/>
                      </a:cxn>
                    </a:cxnLst>
                    <a:rect l="l" t="t" r="r" b="b"/>
                    <a:pathLst>
                      <a:path w="2346282" h="2346282">
                        <a:moveTo>
                          <a:pt x="0" y="2346282"/>
                        </a:moveTo>
                        <a:cubicBezTo>
                          <a:pt x="0" y="1050466"/>
                          <a:pt x="1050466" y="0"/>
                          <a:pt x="2346282" y="0"/>
                        </a:cubicBezTo>
                        <a:lnTo>
                          <a:pt x="2346282" y="2346282"/>
                        </a:lnTo>
                        <a:lnTo>
                          <a:pt x="0" y="2346282"/>
                        </a:lnTo>
                        <a:close/>
                      </a:path>
                    </a:pathLst>
                  </a:cu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66" name="自由: 形状 484"/>
                  <p:cNvSpPr/>
                  <p:nvPr/>
                </p:nvSpPr>
                <p:spPr>
                  <a:xfrm>
                    <a:off x="6255317" y="4664463"/>
                    <a:ext cx="449318" cy="449317"/>
                  </a:xfrm>
                  <a:custGeom>
                    <a:avLst/>
                    <a:gdLst>
                      <a:gd name="connsiteX0" fmla="*/ 0 w 2346282"/>
                      <a:gd name="connsiteY0" fmla="*/ 2346282 h 2346282"/>
                      <a:gd name="connsiteX1" fmla="*/ 2346282 w 2346282"/>
                      <a:gd name="connsiteY1" fmla="*/ 0 h 2346282"/>
                      <a:gd name="connsiteX2" fmla="*/ 2346282 w 2346282"/>
                      <a:gd name="connsiteY2" fmla="*/ 2346282 h 2346282"/>
                      <a:gd name="connsiteX3" fmla="*/ 0 w 2346282"/>
                      <a:gd name="connsiteY3" fmla="*/ 2346282 h 2346282"/>
                    </a:gdLst>
                    <a:ahLst/>
                    <a:cxnLst>
                      <a:cxn ang="0">
                        <a:pos x="connsiteX0" y="connsiteY0"/>
                      </a:cxn>
                      <a:cxn ang="0">
                        <a:pos x="connsiteX1" y="connsiteY1"/>
                      </a:cxn>
                      <a:cxn ang="0">
                        <a:pos x="connsiteX2" y="connsiteY2"/>
                      </a:cxn>
                      <a:cxn ang="0">
                        <a:pos x="connsiteX3" y="connsiteY3"/>
                      </a:cxn>
                    </a:cxnLst>
                    <a:rect l="l" t="t" r="r" b="b"/>
                    <a:pathLst>
                      <a:path w="2346282" h="2346282">
                        <a:moveTo>
                          <a:pt x="0" y="0"/>
                        </a:moveTo>
                        <a:cubicBezTo>
                          <a:pt x="1295816" y="0"/>
                          <a:pt x="2346282" y="1050466"/>
                          <a:pt x="2346282" y="2346282"/>
                        </a:cubicBezTo>
                        <a:lnTo>
                          <a:pt x="0" y="2346282"/>
                        </a:lnTo>
                        <a:lnTo>
                          <a:pt x="0" y="0"/>
                        </a:lnTo>
                        <a:close/>
                      </a:path>
                    </a:pathLst>
                  </a:cu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67" name="自由: 形状 485"/>
                  <p:cNvSpPr/>
                  <p:nvPr/>
                </p:nvSpPr>
                <p:spPr>
                  <a:xfrm>
                    <a:off x="6255316" y="5134534"/>
                    <a:ext cx="449318" cy="449317"/>
                  </a:xfrm>
                  <a:custGeom>
                    <a:avLst/>
                    <a:gdLst>
                      <a:gd name="connsiteX0" fmla="*/ 0 w 2346282"/>
                      <a:gd name="connsiteY0" fmla="*/ 2346282 h 2346282"/>
                      <a:gd name="connsiteX1" fmla="*/ 2346282 w 2346282"/>
                      <a:gd name="connsiteY1" fmla="*/ 0 h 2346282"/>
                      <a:gd name="connsiteX2" fmla="*/ 2346282 w 2346282"/>
                      <a:gd name="connsiteY2" fmla="*/ 2346282 h 2346282"/>
                      <a:gd name="connsiteX3" fmla="*/ 0 w 2346282"/>
                      <a:gd name="connsiteY3" fmla="*/ 2346282 h 2346282"/>
                    </a:gdLst>
                    <a:ahLst/>
                    <a:cxnLst>
                      <a:cxn ang="0">
                        <a:pos x="connsiteX0" y="connsiteY0"/>
                      </a:cxn>
                      <a:cxn ang="0">
                        <a:pos x="connsiteX1" y="connsiteY1"/>
                      </a:cxn>
                      <a:cxn ang="0">
                        <a:pos x="connsiteX2" y="connsiteY2"/>
                      </a:cxn>
                      <a:cxn ang="0">
                        <a:pos x="connsiteX3" y="connsiteY3"/>
                      </a:cxn>
                    </a:cxnLst>
                    <a:rect l="l" t="t" r="r" b="b"/>
                    <a:pathLst>
                      <a:path w="2346282" h="2346282">
                        <a:moveTo>
                          <a:pt x="2346282" y="0"/>
                        </a:moveTo>
                        <a:cubicBezTo>
                          <a:pt x="2346282" y="1295816"/>
                          <a:pt x="1295816" y="2346282"/>
                          <a:pt x="0" y="2346282"/>
                        </a:cubicBezTo>
                        <a:lnTo>
                          <a:pt x="0" y="0"/>
                        </a:lnTo>
                        <a:lnTo>
                          <a:pt x="2346282" y="0"/>
                        </a:lnTo>
                        <a:close/>
                      </a:path>
                    </a:pathLst>
                  </a:cu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68" name="自由: 形状 486"/>
                  <p:cNvSpPr/>
                  <p:nvPr/>
                </p:nvSpPr>
                <p:spPr>
                  <a:xfrm>
                    <a:off x="5785244" y="5134534"/>
                    <a:ext cx="449317" cy="449317"/>
                  </a:xfrm>
                  <a:custGeom>
                    <a:avLst/>
                    <a:gdLst>
                      <a:gd name="connsiteX0" fmla="*/ 0 w 2346282"/>
                      <a:gd name="connsiteY0" fmla="*/ 2346282 h 2346282"/>
                      <a:gd name="connsiteX1" fmla="*/ 2346282 w 2346282"/>
                      <a:gd name="connsiteY1" fmla="*/ 0 h 2346282"/>
                      <a:gd name="connsiteX2" fmla="*/ 2346282 w 2346282"/>
                      <a:gd name="connsiteY2" fmla="*/ 2346282 h 2346282"/>
                      <a:gd name="connsiteX3" fmla="*/ 0 w 2346282"/>
                      <a:gd name="connsiteY3" fmla="*/ 2346282 h 2346282"/>
                    </a:gdLst>
                    <a:ahLst/>
                    <a:cxnLst>
                      <a:cxn ang="0">
                        <a:pos x="connsiteX0" y="connsiteY0"/>
                      </a:cxn>
                      <a:cxn ang="0">
                        <a:pos x="connsiteX1" y="connsiteY1"/>
                      </a:cxn>
                      <a:cxn ang="0">
                        <a:pos x="connsiteX2" y="connsiteY2"/>
                      </a:cxn>
                      <a:cxn ang="0">
                        <a:pos x="connsiteX3" y="connsiteY3"/>
                      </a:cxn>
                    </a:cxnLst>
                    <a:rect l="l" t="t" r="r" b="b"/>
                    <a:pathLst>
                      <a:path w="2346282" h="2346282">
                        <a:moveTo>
                          <a:pt x="2346282" y="2346282"/>
                        </a:moveTo>
                        <a:cubicBezTo>
                          <a:pt x="1050466" y="2346282"/>
                          <a:pt x="0" y="1295816"/>
                          <a:pt x="0" y="0"/>
                        </a:cubicBezTo>
                        <a:lnTo>
                          <a:pt x="2346282" y="0"/>
                        </a:lnTo>
                        <a:lnTo>
                          <a:pt x="2346282" y="2346282"/>
                        </a:lnTo>
                        <a:close/>
                      </a:path>
                    </a:pathLst>
                  </a:cu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grpSp>
            <p:grpSp>
              <p:nvGrpSpPr>
                <p:cNvPr id="253" name="组合 252"/>
                <p:cNvGrpSpPr/>
                <p:nvPr/>
              </p:nvGrpSpPr>
              <p:grpSpPr>
                <a:xfrm>
                  <a:off x="5527790" y="4762606"/>
                  <a:ext cx="424498" cy="700374"/>
                  <a:chOff x="5527790" y="4241842"/>
                  <a:chExt cx="424498" cy="700374"/>
                </a:xfrm>
              </p:grpSpPr>
              <p:sp>
                <p:nvSpPr>
                  <p:cNvPr id="262" name="圆角矩形 13"/>
                  <p:cNvSpPr/>
                  <p:nvPr/>
                </p:nvSpPr>
                <p:spPr>
                  <a:xfrm flipV="1">
                    <a:off x="5527791" y="4735608"/>
                    <a:ext cx="289075"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63" name="圆角矩形 13"/>
                  <p:cNvSpPr/>
                  <p:nvPr/>
                </p:nvSpPr>
                <p:spPr>
                  <a:xfrm flipV="1">
                    <a:off x="5527791" y="4815749"/>
                    <a:ext cx="249552"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64" name="圆角矩形 13"/>
                  <p:cNvSpPr/>
                  <p:nvPr/>
                </p:nvSpPr>
                <p:spPr>
                  <a:xfrm flipV="1">
                    <a:off x="5527790" y="4896497"/>
                    <a:ext cx="424498"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327" name="圆角矩形 13"/>
                  <p:cNvSpPr/>
                  <p:nvPr/>
                </p:nvSpPr>
                <p:spPr>
                  <a:xfrm flipV="1">
                    <a:off x="5527790" y="4241842"/>
                    <a:ext cx="418435"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328" name="圆角矩形 13"/>
                  <p:cNvSpPr/>
                  <p:nvPr/>
                </p:nvSpPr>
                <p:spPr>
                  <a:xfrm flipV="1">
                    <a:off x="5527791" y="4321982"/>
                    <a:ext cx="249552"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329" name="圆角矩形 13"/>
                  <p:cNvSpPr/>
                  <p:nvPr/>
                </p:nvSpPr>
                <p:spPr>
                  <a:xfrm flipV="1">
                    <a:off x="5527790" y="4402730"/>
                    <a:ext cx="232464"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nvGrpSpPr>
                <p:cNvPr id="254" name="组合 253"/>
                <p:cNvGrpSpPr/>
                <p:nvPr/>
              </p:nvGrpSpPr>
              <p:grpSpPr>
                <a:xfrm flipH="1">
                  <a:off x="6581925" y="4762606"/>
                  <a:ext cx="364391" cy="206608"/>
                  <a:chOff x="5527790" y="4735609"/>
                  <a:chExt cx="364391" cy="206608"/>
                </a:xfrm>
              </p:grpSpPr>
              <p:sp>
                <p:nvSpPr>
                  <p:cNvPr id="259" name="圆角矩形 13"/>
                  <p:cNvSpPr/>
                  <p:nvPr/>
                </p:nvSpPr>
                <p:spPr>
                  <a:xfrm flipV="1">
                    <a:off x="5527791" y="4735609"/>
                    <a:ext cx="364390"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60" name="圆角矩形 13"/>
                  <p:cNvSpPr/>
                  <p:nvPr/>
                </p:nvSpPr>
                <p:spPr>
                  <a:xfrm flipV="1">
                    <a:off x="5527791" y="4815749"/>
                    <a:ext cx="249552"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61" name="圆角矩形 13"/>
                  <p:cNvSpPr/>
                  <p:nvPr/>
                </p:nvSpPr>
                <p:spPr>
                  <a:xfrm flipV="1">
                    <a:off x="5527790" y="4896498"/>
                    <a:ext cx="305859"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nvGrpSpPr>
                <p:cNvPr id="255" name="组合 254"/>
                <p:cNvGrpSpPr/>
                <p:nvPr/>
              </p:nvGrpSpPr>
              <p:grpSpPr>
                <a:xfrm flipH="1">
                  <a:off x="6633484" y="5256372"/>
                  <a:ext cx="312832" cy="206607"/>
                  <a:chOff x="5527790" y="4735608"/>
                  <a:chExt cx="312832" cy="206607"/>
                </a:xfrm>
              </p:grpSpPr>
              <p:sp>
                <p:nvSpPr>
                  <p:cNvPr id="256" name="圆角矩形 13"/>
                  <p:cNvSpPr/>
                  <p:nvPr/>
                </p:nvSpPr>
                <p:spPr>
                  <a:xfrm flipV="1">
                    <a:off x="5527791" y="4735608"/>
                    <a:ext cx="289075"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57" name="圆角矩形 13"/>
                  <p:cNvSpPr/>
                  <p:nvPr/>
                </p:nvSpPr>
                <p:spPr>
                  <a:xfrm flipV="1">
                    <a:off x="5527791" y="4815749"/>
                    <a:ext cx="249552"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58" name="圆角矩形 13"/>
                  <p:cNvSpPr/>
                  <p:nvPr/>
                </p:nvSpPr>
                <p:spPr>
                  <a:xfrm flipV="1">
                    <a:off x="5527790" y="4896496"/>
                    <a:ext cx="312832" cy="45719"/>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grpSp>
        <p:grpSp>
          <p:nvGrpSpPr>
            <p:cNvPr id="272" name="组合 271"/>
            <p:cNvGrpSpPr/>
            <p:nvPr/>
          </p:nvGrpSpPr>
          <p:grpSpPr>
            <a:xfrm>
              <a:off x="8815062" y="4676913"/>
              <a:ext cx="1623476" cy="1004546"/>
              <a:chOff x="10080565" y="4390379"/>
              <a:chExt cx="2227549" cy="1378411"/>
            </a:xfrm>
          </p:grpSpPr>
          <p:sp>
            <p:nvSpPr>
              <p:cNvPr id="273" name="矩形: 圆角 216"/>
              <p:cNvSpPr/>
              <p:nvPr/>
            </p:nvSpPr>
            <p:spPr>
              <a:xfrm>
                <a:off x="10080565" y="4390379"/>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endParaRPr lang="zh-CN" altLang="en-US" kern="0" dirty="0">
                  <a:solidFill>
                    <a:srgbClr val="44546A">
                      <a:lumMod val="60000"/>
                      <a:lumOff val="40000"/>
                    </a:srgbClr>
                  </a:solidFill>
                </a:endParaRPr>
              </a:p>
            </p:txBody>
          </p:sp>
          <p:grpSp>
            <p:nvGrpSpPr>
              <p:cNvPr id="274" name="组合 273"/>
              <p:cNvGrpSpPr/>
              <p:nvPr/>
            </p:nvGrpSpPr>
            <p:grpSpPr>
              <a:xfrm>
                <a:off x="10288768" y="4640405"/>
                <a:ext cx="1856603" cy="911561"/>
                <a:chOff x="10338974" y="4654911"/>
                <a:chExt cx="1878835" cy="922477"/>
              </a:xfrm>
            </p:grpSpPr>
            <p:grpSp>
              <p:nvGrpSpPr>
                <p:cNvPr id="275" name="组合 274"/>
                <p:cNvGrpSpPr/>
                <p:nvPr/>
              </p:nvGrpSpPr>
              <p:grpSpPr>
                <a:xfrm>
                  <a:off x="10338974" y="4654911"/>
                  <a:ext cx="1878835" cy="922477"/>
                  <a:chOff x="5400091" y="4685784"/>
                  <a:chExt cx="1747511" cy="857999"/>
                </a:xfrm>
              </p:grpSpPr>
              <p:sp>
                <p:nvSpPr>
                  <p:cNvPr id="286" name="圆角矩形 13"/>
                  <p:cNvSpPr/>
                  <p:nvPr/>
                </p:nvSpPr>
                <p:spPr>
                  <a:xfrm>
                    <a:off x="6002766" y="4935166"/>
                    <a:ext cx="542161" cy="35317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7" name="圆角矩形 13"/>
                  <p:cNvSpPr/>
                  <p:nvPr/>
                </p:nvSpPr>
                <p:spPr>
                  <a:xfrm>
                    <a:off x="5400091" y="4685784"/>
                    <a:ext cx="1747511" cy="152087"/>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8" name="圆角矩形 13"/>
                  <p:cNvSpPr/>
                  <p:nvPr/>
                </p:nvSpPr>
                <p:spPr>
                  <a:xfrm>
                    <a:off x="5400091" y="5385638"/>
                    <a:ext cx="1747511" cy="15814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nvGrpSpPr>
                <p:cNvPr id="276" name="组合 275"/>
                <p:cNvGrpSpPr/>
                <p:nvPr/>
              </p:nvGrpSpPr>
              <p:grpSpPr>
                <a:xfrm>
                  <a:off x="10350972" y="4962217"/>
                  <a:ext cx="458354" cy="325516"/>
                  <a:chOff x="6364739" y="1979561"/>
                  <a:chExt cx="822321" cy="325516"/>
                </a:xfrm>
              </p:grpSpPr>
              <p:sp>
                <p:nvSpPr>
                  <p:cNvPr id="282" name="圆角矩形 13"/>
                  <p:cNvSpPr/>
                  <p:nvPr/>
                </p:nvSpPr>
                <p:spPr>
                  <a:xfrm flipV="1">
                    <a:off x="6374857" y="1979561"/>
                    <a:ext cx="524626"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3" name="圆角矩形 13"/>
                  <p:cNvSpPr/>
                  <p:nvPr/>
                </p:nvSpPr>
                <p:spPr>
                  <a:xfrm flipV="1">
                    <a:off x="6374855" y="2067611"/>
                    <a:ext cx="812205"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4" name="圆角矩形 13"/>
                  <p:cNvSpPr/>
                  <p:nvPr/>
                </p:nvSpPr>
                <p:spPr>
                  <a:xfrm flipV="1">
                    <a:off x="6374857" y="2161196"/>
                    <a:ext cx="683619"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5" name="圆角矩形 13"/>
                  <p:cNvSpPr/>
                  <p:nvPr/>
                </p:nvSpPr>
                <p:spPr>
                  <a:xfrm flipV="1">
                    <a:off x="6364739" y="2255922"/>
                    <a:ext cx="540433"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nvGrpSpPr>
                <p:cNvPr id="277" name="组合 276"/>
                <p:cNvGrpSpPr/>
                <p:nvPr/>
              </p:nvGrpSpPr>
              <p:grpSpPr>
                <a:xfrm>
                  <a:off x="11731410" y="4962217"/>
                  <a:ext cx="458354" cy="325516"/>
                  <a:chOff x="6364739" y="1979561"/>
                  <a:chExt cx="822321" cy="325516"/>
                </a:xfrm>
              </p:grpSpPr>
              <p:sp>
                <p:nvSpPr>
                  <p:cNvPr id="278" name="圆角矩形 13"/>
                  <p:cNvSpPr/>
                  <p:nvPr/>
                </p:nvSpPr>
                <p:spPr>
                  <a:xfrm flipV="1">
                    <a:off x="6374857" y="1979561"/>
                    <a:ext cx="524626"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79" name="圆角矩形 13"/>
                  <p:cNvSpPr/>
                  <p:nvPr/>
                </p:nvSpPr>
                <p:spPr>
                  <a:xfrm flipV="1">
                    <a:off x="6374855" y="2067611"/>
                    <a:ext cx="812205"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0" name="圆角矩形 13"/>
                  <p:cNvSpPr/>
                  <p:nvPr/>
                </p:nvSpPr>
                <p:spPr>
                  <a:xfrm flipV="1">
                    <a:off x="6374857" y="2161196"/>
                    <a:ext cx="683619"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sp>
                <p:nvSpPr>
                  <p:cNvPr id="281" name="圆角矩形 13"/>
                  <p:cNvSpPr/>
                  <p:nvPr/>
                </p:nvSpPr>
                <p:spPr>
                  <a:xfrm flipV="1">
                    <a:off x="6364739" y="2255922"/>
                    <a:ext cx="540433" cy="49155"/>
                  </a:xfrm>
                  <a:prstGeom prst="roundRect">
                    <a:avLst>
                      <a:gd name="adj" fmla="val 13146"/>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dirty="0">
                      <a:solidFill>
                        <a:srgbClr val="44546A">
                          <a:lumMod val="60000"/>
                          <a:lumOff val="40000"/>
                        </a:srgbClr>
                      </a:solidFill>
                      <a:latin typeface="Arial" panose="020B0604020202020204"/>
                      <a:ea typeface="微软雅黑" panose="020B0503020204020204" charset="-122"/>
                    </a:endParaRPr>
                  </a:p>
                </p:txBody>
              </p:sp>
            </p:grpSp>
          </p:grpSp>
        </p:grpSp>
        <p:grpSp>
          <p:nvGrpSpPr>
            <p:cNvPr id="289" name="组合 288"/>
            <p:cNvGrpSpPr/>
            <p:nvPr/>
          </p:nvGrpSpPr>
          <p:grpSpPr>
            <a:xfrm>
              <a:off x="7135385" y="5750806"/>
              <a:ext cx="1623476" cy="1004546"/>
              <a:chOff x="2434296" y="6101571"/>
              <a:chExt cx="2227549" cy="1378411"/>
            </a:xfrm>
          </p:grpSpPr>
          <p:sp>
            <p:nvSpPr>
              <p:cNvPr id="290" name="矩形: 圆角 223"/>
              <p:cNvSpPr/>
              <p:nvPr/>
            </p:nvSpPr>
            <p:spPr>
              <a:xfrm>
                <a:off x="2434296" y="6101571"/>
                <a:ext cx="2227549" cy="1378411"/>
              </a:xfrm>
              <a:prstGeom prst="roundRect">
                <a:avLst>
                  <a:gd name="adj" fmla="val 0"/>
                </a:avLst>
              </a:prstGeom>
              <a:solidFill>
                <a:srgbClr val="FFFFFF"/>
              </a:solidFill>
              <a:ln w="3175" cap="flat" cmpd="sng" algn="ctr">
                <a:solidFill>
                  <a:srgbClr val="FFFFFF">
                    <a:lumMod val="75000"/>
                  </a:srgbClr>
                </a:solidFill>
                <a:prstDash val="solid"/>
                <a:miter lim="800000"/>
              </a:ln>
              <a:effectLst/>
            </p:spPr>
            <p:txBody>
              <a:bodyPr rtlCol="0" anchor="ctr"/>
              <a:lstStyle/>
              <a:p>
                <a:endParaRPr lang="zh-CN" altLang="en-US" kern="0" dirty="0">
                  <a:solidFill>
                    <a:srgbClr val="44546A">
                      <a:lumMod val="60000"/>
                      <a:lumOff val="40000"/>
                    </a:srgbClr>
                  </a:solidFill>
                </a:endParaRPr>
              </a:p>
            </p:txBody>
          </p:sp>
          <p:grpSp>
            <p:nvGrpSpPr>
              <p:cNvPr id="291" name="组合 290"/>
              <p:cNvGrpSpPr/>
              <p:nvPr/>
            </p:nvGrpSpPr>
            <p:grpSpPr>
              <a:xfrm>
                <a:off x="2633146" y="6349643"/>
                <a:ext cx="1831647" cy="972123"/>
                <a:chOff x="2591680" y="6282546"/>
                <a:chExt cx="1853580" cy="983764"/>
              </a:xfrm>
            </p:grpSpPr>
            <p:sp>
              <p:nvSpPr>
                <p:cNvPr id="292" name="矩形: 圆角 37"/>
                <p:cNvSpPr/>
                <p:nvPr/>
              </p:nvSpPr>
              <p:spPr>
                <a:xfrm>
                  <a:off x="2591680" y="6282546"/>
                  <a:ext cx="346887" cy="332861"/>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3" name="矩形: 圆角 569"/>
                <p:cNvSpPr/>
                <p:nvPr/>
              </p:nvSpPr>
              <p:spPr>
                <a:xfrm>
                  <a:off x="3093911" y="6282546"/>
                  <a:ext cx="346887" cy="332861"/>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4" name="矩形: 圆角 570"/>
                <p:cNvSpPr/>
                <p:nvPr/>
              </p:nvSpPr>
              <p:spPr>
                <a:xfrm>
                  <a:off x="3596142" y="6282546"/>
                  <a:ext cx="346887" cy="332861"/>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5" name="矩形: 圆角 571"/>
                <p:cNvSpPr/>
                <p:nvPr/>
              </p:nvSpPr>
              <p:spPr>
                <a:xfrm>
                  <a:off x="4098373" y="6282546"/>
                  <a:ext cx="346887" cy="332861"/>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6" name="箭头: 燕尾形 38"/>
                <p:cNvSpPr/>
                <p:nvPr/>
              </p:nvSpPr>
              <p:spPr>
                <a:xfrm flipV="1">
                  <a:off x="2969816" y="6409194"/>
                  <a:ext cx="92846" cy="92846"/>
                </a:xfrm>
                <a:prstGeom prst="chevr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7" name="箭头: 燕尾形 573"/>
                <p:cNvSpPr/>
                <p:nvPr/>
              </p:nvSpPr>
              <p:spPr>
                <a:xfrm flipV="1">
                  <a:off x="3471466" y="6409194"/>
                  <a:ext cx="92846" cy="92846"/>
                </a:xfrm>
                <a:prstGeom prst="chevr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8" name="箭头: 燕尾形 574"/>
                <p:cNvSpPr/>
                <p:nvPr/>
              </p:nvSpPr>
              <p:spPr>
                <a:xfrm flipV="1">
                  <a:off x="3973116" y="6409194"/>
                  <a:ext cx="92846" cy="92846"/>
                </a:xfrm>
                <a:prstGeom prst="chevron">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299" name="矩形: 圆角 575"/>
                <p:cNvSpPr/>
                <p:nvPr/>
              </p:nvSpPr>
              <p:spPr>
                <a:xfrm>
                  <a:off x="2978150" y="6682597"/>
                  <a:ext cx="1072074" cy="60174"/>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300" name="矩形: 圆角 576"/>
                <p:cNvSpPr/>
                <p:nvPr/>
              </p:nvSpPr>
              <p:spPr>
                <a:xfrm>
                  <a:off x="2771775" y="6789618"/>
                  <a:ext cx="1484824" cy="55682"/>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301" name="矩形: 圆角 577"/>
                <p:cNvSpPr/>
                <p:nvPr/>
              </p:nvSpPr>
              <p:spPr>
                <a:xfrm>
                  <a:off x="2771775" y="6900743"/>
                  <a:ext cx="1484824" cy="55682"/>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sp>
              <p:nvSpPr>
                <p:cNvPr id="302" name="矩形: 圆角 578"/>
                <p:cNvSpPr/>
                <p:nvPr/>
              </p:nvSpPr>
              <p:spPr>
                <a:xfrm>
                  <a:off x="2603972" y="7011867"/>
                  <a:ext cx="1841288" cy="254443"/>
                </a:xfrm>
                <a:prstGeom prst="roundRect">
                  <a:avLst/>
                </a:prstGeom>
                <a:solidFill>
                  <a:srgbClr val="867D98">
                    <a:lumMod val="20000"/>
                    <a:lumOff val="80000"/>
                  </a:srgbClr>
                </a:solidFill>
                <a:ln w="38100" cap="flat" cmpd="sng" algn="ctr">
                  <a:noFill/>
                  <a:prstDash val="solid"/>
                  <a:miter lim="800000"/>
                </a:ln>
                <a:effectLst/>
              </p:spPr>
              <p:txBody>
                <a:bodyPr rtlCol="0" anchor="ctr"/>
                <a:lstStyle/>
                <a:p>
                  <a:pPr defTabSz="913765">
                    <a:defRPr/>
                  </a:pPr>
                  <a:endParaRPr lang="zh-CN" altLang="en-US" kern="0">
                    <a:solidFill>
                      <a:srgbClr val="44546A">
                        <a:lumMod val="60000"/>
                        <a:lumOff val="40000"/>
                      </a:srgbClr>
                    </a:solidFill>
                    <a:latin typeface="Arial" panose="020B0604020202020204"/>
                    <a:ea typeface="微软雅黑" panose="020B0503020204020204" charset="-122"/>
                  </a:endParaRPr>
                </a:p>
              </p:txBody>
            </p:sp>
          </p:grpSp>
        </p:grpSp>
        <p:sp>
          <p:nvSpPr>
            <p:cNvPr id="348" name="矩形 347"/>
            <p:cNvSpPr/>
            <p:nvPr/>
          </p:nvSpPr>
          <p:spPr>
            <a:xfrm>
              <a:off x="8326722" y="2063597"/>
              <a:ext cx="978904" cy="215385"/>
            </a:xfrm>
            <a:prstGeom prst="rect">
              <a:avLst/>
            </a:prstGeom>
            <a:solidFill>
              <a:srgbClr val="FFFFFF">
                <a:lumMod val="95000"/>
              </a:srgbClr>
            </a:solidFill>
            <a:ln w="635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sz="900" kern="0" dirty="0">
                <a:solidFill>
                  <a:srgbClr val="000000">
                    <a:lumMod val="85000"/>
                    <a:lumOff val="15000"/>
                  </a:srgbClr>
                </a:solidFill>
                <a:latin typeface="Arial" panose="020B0604020202020204"/>
                <a:ea typeface="微软雅黑" panose="020B0503020204020204" charset="-122"/>
              </a:endParaRPr>
            </a:p>
          </p:txBody>
        </p:sp>
        <p:sp>
          <p:nvSpPr>
            <p:cNvPr id="349" name="矩形 348"/>
            <p:cNvSpPr/>
            <p:nvPr/>
          </p:nvSpPr>
          <p:spPr>
            <a:xfrm>
              <a:off x="9523962" y="2063597"/>
              <a:ext cx="935382" cy="215385"/>
            </a:xfrm>
            <a:prstGeom prst="rect">
              <a:avLst/>
            </a:prstGeom>
            <a:solidFill>
              <a:srgbClr val="FFFFFF">
                <a:lumMod val="95000"/>
              </a:srgbClr>
            </a:solidFill>
            <a:ln w="635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noAutofit/>
            </a:bodyPr>
            <a:lstStyle/>
            <a:p>
              <a:endParaRPr lang="zh-CN" altLang="en-US" sz="900" kern="0" dirty="0">
                <a:solidFill>
                  <a:srgbClr val="000000">
                    <a:lumMod val="85000"/>
                    <a:lumOff val="15000"/>
                  </a:srgbClr>
                </a:solidFill>
                <a:latin typeface="Arial" panose="020B0604020202020204"/>
                <a:ea typeface="微软雅黑" panose="020B0503020204020204" charset="-122"/>
              </a:endParaRPr>
            </a:p>
          </p:txBody>
        </p:sp>
      </p:grpSp>
      <p:sp>
        <p:nvSpPr>
          <p:cNvPr id="351" name="文本框 350"/>
          <p:cNvSpPr txBox="1"/>
          <p:nvPr/>
        </p:nvSpPr>
        <p:spPr>
          <a:xfrm>
            <a:off x="1396157" y="1297039"/>
            <a:ext cx="2528571" cy="415498"/>
          </a:xfrm>
          <a:prstGeom prst="rect">
            <a:avLst/>
          </a:prstGeom>
          <a:noFill/>
        </p:spPr>
        <p:txBody>
          <a:bodyPr wrap="square" rtlCol="0" anchor="ctr">
            <a:spAutoFit/>
          </a:bodyPr>
          <a:lstStyle/>
          <a:p>
            <a:r>
              <a:rPr lang="zh-CN" altLang="en-US" sz="1100" dirty="0"/>
              <a:t>使用</a:t>
            </a:r>
            <a:r>
              <a:rPr lang="en-US" altLang="zh-CN" sz="1100" dirty="0"/>
              <a:t>【</a:t>
            </a:r>
            <a:r>
              <a:rPr lang="zh-CN" altLang="en-US" sz="1100" dirty="0"/>
              <a:t>图示库</a:t>
            </a:r>
            <a:r>
              <a:rPr lang="en-US" altLang="zh-CN" sz="1100" dirty="0"/>
              <a:t>】</a:t>
            </a:r>
            <a:r>
              <a:rPr lang="zh-CN" altLang="en-US" sz="1100"/>
              <a:t>筛选图示</a:t>
            </a:r>
            <a:endParaRPr lang="en-US" altLang="zh-CN" sz="1100"/>
          </a:p>
          <a:p>
            <a:r>
              <a:rPr lang="en-US" altLang="zh-CN" sz="1000"/>
              <a:t>Use Diagram Library to search diagram</a:t>
            </a:r>
            <a:endParaRPr lang="zh-CN" altLang="en-US" sz="1000" dirty="0"/>
          </a:p>
        </p:txBody>
      </p:sp>
      <p:sp>
        <p:nvSpPr>
          <p:cNvPr id="350" name="椭圆 349"/>
          <p:cNvSpPr/>
          <p:nvPr/>
        </p:nvSpPr>
        <p:spPr>
          <a:xfrm>
            <a:off x="1109408" y="1380744"/>
            <a:ext cx="246501" cy="24650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t>1</a:t>
            </a:r>
            <a:endParaRPr lang="zh-CN" altLang="en-US" sz="1400" dirty="0"/>
          </a:p>
        </p:txBody>
      </p:sp>
      <p:sp>
        <p:nvSpPr>
          <p:cNvPr id="352" name="椭圆 351"/>
          <p:cNvSpPr/>
          <p:nvPr/>
        </p:nvSpPr>
        <p:spPr>
          <a:xfrm>
            <a:off x="4493791" y="1380744"/>
            <a:ext cx="246501" cy="246501"/>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00" dirty="0"/>
              <a:t>2</a:t>
            </a:r>
            <a:endParaRPr lang="zh-CN" altLang="en-US" sz="1400" dirty="0"/>
          </a:p>
        </p:txBody>
      </p:sp>
      <p:sp>
        <p:nvSpPr>
          <p:cNvPr id="353" name="文本框 352"/>
          <p:cNvSpPr txBox="1"/>
          <p:nvPr/>
        </p:nvSpPr>
        <p:spPr>
          <a:xfrm>
            <a:off x="4780539" y="1297039"/>
            <a:ext cx="6355900" cy="415498"/>
          </a:xfrm>
          <a:prstGeom prst="rect">
            <a:avLst/>
          </a:prstGeom>
          <a:noFill/>
        </p:spPr>
        <p:txBody>
          <a:bodyPr wrap="square" rtlCol="0" anchor="ctr">
            <a:spAutoFit/>
          </a:bodyPr>
          <a:lstStyle/>
          <a:p>
            <a:r>
              <a:rPr lang="zh-CN" altLang="en-US" sz="1100" dirty="0"/>
              <a:t>选择图示插入当前</a:t>
            </a:r>
            <a:r>
              <a:rPr lang="en-US" altLang="zh-CN" sz="1100" dirty="0"/>
              <a:t>PPT</a:t>
            </a:r>
            <a:r>
              <a:rPr lang="zh-CN" altLang="en-US" sz="1100" dirty="0"/>
              <a:t>主题，编辑修改文字，替换图标或</a:t>
            </a:r>
            <a:r>
              <a:rPr lang="zh-CN" altLang="en-US" sz="1100"/>
              <a:t>填充图片</a:t>
            </a:r>
            <a:endParaRPr lang="en-US" altLang="zh-CN" sz="1100"/>
          </a:p>
          <a:p>
            <a:r>
              <a:rPr lang="en-US" altLang="zh-CN" sz="1000"/>
              <a:t>Click to insert diagram into current presentation, edit text, replace icon or fill pictures.</a:t>
            </a:r>
            <a:endParaRPr lang="zh-CN" altLang="en-US" sz="1000" dirty="0"/>
          </a:p>
        </p:txBody>
      </p:sp>
      <p:sp>
        <p:nvSpPr>
          <p:cNvPr id="354" name="文本框 353"/>
          <p:cNvSpPr txBox="1"/>
          <p:nvPr/>
        </p:nvSpPr>
        <p:spPr>
          <a:xfrm>
            <a:off x="2674621" y="2388910"/>
            <a:ext cx="1102172" cy="423321"/>
          </a:xfrm>
          <a:prstGeom prst="rect">
            <a:avLst/>
          </a:prstGeom>
          <a:noFill/>
        </p:spPr>
        <p:txBody>
          <a:bodyPr wrap="square" rtlCol="0" anchor="ctr">
            <a:spAutoFit/>
          </a:bodyPr>
          <a:lstStyle/>
          <a:p>
            <a:pPr algn="ctr"/>
            <a:r>
              <a:rPr lang="zh-CN" altLang="en-US" sz="1100" dirty="0"/>
              <a:t>获取</a:t>
            </a:r>
            <a:r>
              <a:rPr lang="zh-CN" altLang="en-US" sz="1100"/>
              <a:t>更多帮助</a:t>
            </a:r>
            <a:endParaRPr lang="en-US" altLang="zh-CN" sz="1100"/>
          </a:p>
          <a:p>
            <a:pPr algn="ctr"/>
            <a:r>
              <a:rPr lang="en-US" altLang="zh-CN" sz="1050"/>
              <a:t>Get more help</a:t>
            </a:r>
            <a:endParaRPr lang="zh-CN" altLang="en-US" sz="1050" dirty="0"/>
          </a:p>
        </p:txBody>
      </p:sp>
      <p:sp>
        <p:nvSpPr>
          <p:cNvPr id="355" name="矩形 354"/>
          <p:cNvSpPr/>
          <p:nvPr/>
        </p:nvSpPr>
        <p:spPr>
          <a:xfrm>
            <a:off x="8979613" y="1"/>
            <a:ext cx="2540875" cy="1023807"/>
          </a:xfrm>
          <a:prstGeom prst="rect">
            <a:avLst/>
          </a:prstGeom>
          <a:solidFill>
            <a:schemeClr val="bg1">
              <a:lumMod val="95000"/>
            </a:schemeClr>
          </a:solidFill>
          <a:ln w="12700">
            <a:solidFill>
              <a:srgbClr val="CC4A4A"/>
            </a:solidFill>
            <a:prstDash val="sysDash"/>
          </a:ln>
        </p:spPr>
        <p:txBody>
          <a:bodyPr wrap="square" lIns="91440" tIns="91440" rIns="91440" bIns="91440" rtlCol="0" anchor="ctr">
            <a:noAutofit/>
          </a:bodyPr>
          <a:lstStyle/>
          <a:p>
            <a:pPr>
              <a:lnSpc>
                <a:spcPct val="120000"/>
              </a:lnSpc>
            </a:pPr>
            <a:r>
              <a:rPr lang="en-US" altLang="zh-CN" sz="1050" b="1" dirty="0">
                <a:solidFill>
                  <a:srgbClr val="5F5F5F"/>
                </a:solidFill>
              </a:rPr>
              <a:t>Note:</a:t>
            </a:r>
            <a:endParaRPr lang="en-US" altLang="zh-CN" sz="1050" b="1" dirty="0">
              <a:solidFill>
                <a:srgbClr val="5F5F5F"/>
              </a:solidFill>
            </a:endParaRPr>
          </a:p>
          <a:p>
            <a:pPr>
              <a:lnSpc>
                <a:spcPct val="120000"/>
              </a:lnSpc>
            </a:pPr>
            <a:r>
              <a:rPr lang="zh-CN" altLang="en-US" sz="1050" dirty="0">
                <a:solidFill>
                  <a:srgbClr val="5F5F5F"/>
                </a:solidFill>
              </a:rPr>
              <a:t>本页为主题使用说明页，使用时请删除本</a:t>
            </a:r>
            <a:r>
              <a:rPr lang="zh-CN" altLang="en-US" sz="1050">
                <a:solidFill>
                  <a:srgbClr val="5F5F5F"/>
                </a:solidFill>
              </a:rPr>
              <a:t>页内容。</a:t>
            </a:r>
            <a:endParaRPr lang="en-US" altLang="zh-CN" sz="1050">
              <a:solidFill>
                <a:srgbClr val="5F5F5F"/>
              </a:solidFill>
            </a:endParaRPr>
          </a:p>
          <a:p>
            <a:pPr>
              <a:lnSpc>
                <a:spcPct val="120000"/>
              </a:lnSpc>
            </a:pPr>
            <a:r>
              <a:rPr lang="en-US" altLang="zh-CN" sz="1050">
                <a:solidFill>
                  <a:srgbClr val="5F5F5F"/>
                </a:solidFill>
              </a:rPr>
              <a:t>This is a instruction for theme, please delete this slide before presentaion.</a:t>
            </a:r>
            <a:endParaRPr lang="zh-CN" altLang="en-US" sz="1050" dirty="0">
              <a:solidFill>
                <a:srgbClr val="5F5F5F"/>
              </a:solidFill>
            </a:endParaRPr>
          </a:p>
        </p:txBody>
      </p:sp>
      <p:grpSp>
        <p:nvGrpSpPr>
          <p:cNvPr id="195" name="图形 16"/>
          <p:cNvGrpSpPr/>
          <p:nvPr/>
        </p:nvGrpSpPr>
        <p:grpSpPr>
          <a:xfrm flipH="1">
            <a:off x="3225513" y="2025825"/>
            <a:ext cx="181555" cy="389705"/>
            <a:chOff x="9957013" y="1703908"/>
            <a:chExt cx="215194" cy="491360"/>
          </a:xfrm>
        </p:grpSpPr>
        <p:sp>
          <p:nvSpPr>
            <p:cNvPr id="196" name="Freeform: Shape 195"/>
            <p:cNvSpPr/>
            <p:nvPr/>
          </p:nvSpPr>
          <p:spPr>
            <a:xfrm>
              <a:off x="9957013" y="1705589"/>
              <a:ext cx="41246" cy="270786"/>
            </a:xfrm>
            <a:custGeom>
              <a:avLst/>
              <a:gdLst/>
              <a:ahLst/>
              <a:cxnLst/>
              <a:rect l="0" t="0" r="0" b="0"/>
              <a:pathLst>
                <a:path w="41245" h="270785">
                  <a:moveTo>
                    <a:pt x="33714" y="829"/>
                  </a:moveTo>
                  <a:cubicBezTo>
                    <a:pt x="11477" y="88342"/>
                    <a:pt x="359" y="178544"/>
                    <a:pt x="0" y="268925"/>
                  </a:cubicBezTo>
                  <a:cubicBezTo>
                    <a:pt x="0" y="271257"/>
                    <a:pt x="8428" y="274126"/>
                    <a:pt x="8428" y="271257"/>
                  </a:cubicBezTo>
                  <a:cubicBezTo>
                    <a:pt x="8608" y="181234"/>
                    <a:pt x="19905" y="91390"/>
                    <a:pt x="41963" y="4237"/>
                  </a:cubicBezTo>
                  <a:cubicBezTo>
                    <a:pt x="42680" y="1547"/>
                    <a:pt x="34252" y="-1502"/>
                    <a:pt x="33714" y="829"/>
                  </a:cubicBezTo>
                  <a:lnTo>
                    <a:pt x="33714" y="829"/>
                  </a:lnTo>
                  <a:close/>
                </a:path>
              </a:pathLst>
            </a:custGeom>
            <a:solidFill>
              <a:schemeClr val="tx1"/>
            </a:solidFill>
            <a:ln w="12700" cap="flat">
              <a:solidFill>
                <a:schemeClr val="tx1"/>
              </a:solidFill>
              <a:prstDash val="solid"/>
              <a:miter/>
            </a:ln>
          </p:spPr>
          <p:txBody>
            <a:bodyPr/>
            <a:lstStyle/>
            <a:p>
              <a:endParaRPr lang="zh-CN" altLang="en-US"/>
            </a:p>
          </p:txBody>
        </p:sp>
        <p:sp>
          <p:nvSpPr>
            <p:cNvPr id="197" name="Freeform: Shape 196"/>
            <p:cNvSpPr/>
            <p:nvPr/>
          </p:nvSpPr>
          <p:spPr>
            <a:xfrm>
              <a:off x="9990868" y="1703841"/>
              <a:ext cx="172155" cy="129116"/>
            </a:xfrm>
            <a:custGeom>
              <a:avLst/>
              <a:gdLst/>
              <a:ahLst/>
              <a:cxnLst/>
              <a:rect l="0" t="0" r="0" b="0"/>
              <a:pathLst>
                <a:path w="172155" h="129116">
                  <a:moveTo>
                    <a:pt x="2011" y="7420"/>
                  </a:moveTo>
                  <a:cubicBezTo>
                    <a:pt x="57065" y="48128"/>
                    <a:pt x="112298" y="88835"/>
                    <a:pt x="167352" y="129543"/>
                  </a:cubicBezTo>
                  <a:cubicBezTo>
                    <a:pt x="171835" y="132950"/>
                    <a:pt x="175780" y="126494"/>
                    <a:pt x="171297" y="123087"/>
                  </a:cubicBezTo>
                  <a:cubicBezTo>
                    <a:pt x="116064" y="82379"/>
                    <a:pt x="61010" y="41672"/>
                    <a:pt x="5956" y="964"/>
                  </a:cubicBezTo>
                  <a:cubicBezTo>
                    <a:pt x="1294" y="-2443"/>
                    <a:pt x="-2472" y="4013"/>
                    <a:pt x="2011" y="7420"/>
                  </a:cubicBezTo>
                  <a:lnTo>
                    <a:pt x="2011" y="7420"/>
                  </a:lnTo>
                  <a:close/>
                </a:path>
              </a:pathLst>
            </a:custGeom>
            <a:solidFill>
              <a:schemeClr val="tx1"/>
            </a:solidFill>
            <a:ln w="12700" cap="flat">
              <a:solidFill>
                <a:schemeClr val="tx1"/>
              </a:solidFill>
              <a:prstDash val="solid"/>
              <a:miter/>
            </a:ln>
          </p:spPr>
          <p:txBody>
            <a:bodyPr/>
            <a:lstStyle/>
            <a:p>
              <a:endParaRPr lang="zh-CN" altLang="en-US"/>
            </a:p>
          </p:txBody>
        </p:sp>
        <p:sp>
          <p:nvSpPr>
            <p:cNvPr id="198" name="Freeform: Shape 197"/>
            <p:cNvSpPr/>
            <p:nvPr/>
          </p:nvSpPr>
          <p:spPr>
            <a:xfrm>
              <a:off x="9990365" y="1706888"/>
              <a:ext cx="181122" cy="487773"/>
            </a:xfrm>
            <a:custGeom>
              <a:avLst/>
              <a:gdLst/>
              <a:ahLst/>
              <a:cxnLst/>
              <a:rect l="0" t="0" r="0" b="0"/>
              <a:pathLst>
                <a:path w="181121" h="487773">
                  <a:moveTo>
                    <a:pt x="3" y="965"/>
                  </a:moveTo>
                  <a:cubicBezTo>
                    <a:pt x="5203" y="33782"/>
                    <a:pt x="24391" y="63909"/>
                    <a:pt x="38738" y="93319"/>
                  </a:cubicBezTo>
                  <a:cubicBezTo>
                    <a:pt x="53443" y="123626"/>
                    <a:pt x="67968" y="153932"/>
                    <a:pt x="81597" y="184597"/>
                  </a:cubicBezTo>
                  <a:cubicBezTo>
                    <a:pt x="109214" y="246107"/>
                    <a:pt x="133961" y="309231"/>
                    <a:pt x="151535" y="374327"/>
                  </a:cubicBezTo>
                  <a:cubicBezTo>
                    <a:pt x="161578" y="411268"/>
                    <a:pt x="169109" y="448748"/>
                    <a:pt x="173593" y="486766"/>
                  </a:cubicBezTo>
                  <a:cubicBezTo>
                    <a:pt x="173772" y="488738"/>
                    <a:pt x="182738" y="488200"/>
                    <a:pt x="182559" y="487124"/>
                  </a:cubicBezTo>
                  <a:cubicBezTo>
                    <a:pt x="166240" y="352449"/>
                    <a:pt x="111904" y="226560"/>
                    <a:pt x="53443" y="105513"/>
                  </a:cubicBezTo>
                  <a:cubicBezTo>
                    <a:pt x="45373" y="88656"/>
                    <a:pt x="37124" y="71979"/>
                    <a:pt x="28875" y="55122"/>
                  </a:cubicBezTo>
                  <a:cubicBezTo>
                    <a:pt x="20446" y="37907"/>
                    <a:pt x="12197" y="20512"/>
                    <a:pt x="9148" y="1324"/>
                  </a:cubicBezTo>
                  <a:cubicBezTo>
                    <a:pt x="8610" y="-649"/>
                    <a:pt x="-177" y="-111"/>
                    <a:pt x="3" y="965"/>
                  </a:cubicBezTo>
                  <a:lnTo>
                    <a:pt x="3" y="965"/>
                  </a:lnTo>
                  <a:close/>
                </a:path>
              </a:pathLst>
            </a:custGeom>
            <a:solidFill>
              <a:schemeClr val="tx1"/>
            </a:solidFill>
            <a:ln w="12700" cap="flat">
              <a:solidFill>
                <a:schemeClr val="tx1"/>
              </a:solidFill>
              <a:prstDash val="solid"/>
              <a:miter/>
            </a:ln>
          </p:spPr>
          <p:txBody>
            <a:bodyPr/>
            <a:lstStyle/>
            <a:p>
              <a:endParaRPr lang="zh-CN" altLang="en-US"/>
            </a:p>
          </p:txBody>
        </p:sp>
      </p:grpSp>
      <p:sp>
        <p:nvSpPr>
          <p:cNvPr id="200" name="직사각형 45"/>
          <p:cNvSpPr/>
          <p:nvPr/>
        </p:nvSpPr>
        <p:spPr>
          <a:xfrm>
            <a:off x="695325" y="1028700"/>
            <a:ext cx="10825163" cy="87675"/>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Tree>
    <p:custDataLst>
      <p:tags r:id="rId1"/>
    </p:custData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grpSp>
        <p:nvGrpSpPr>
          <p:cNvPr id="29" name="组合 28"/>
          <p:cNvGrpSpPr/>
          <p:nvPr/>
        </p:nvGrpSpPr>
        <p:grpSpPr>
          <a:xfrm>
            <a:off x="669925" y="3648073"/>
            <a:ext cx="10850563" cy="2495553"/>
            <a:chOff x="3012141" y="1290918"/>
            <a:chExt cx="6122894" cy="3440782"/>
          </a:xfrm>
        </p:grpSpPr>
        <p:sp>
          <p:nvSpPr>
            <p:cNvPr id="30" name="矩形 29"/>
            <p:cNvSpPr/>
            <p:nvPr/>
          </p:nvSpPr>
          <p:spPr>
            <a:xfrm>
              <a:off x="3012141" y="1748117"/>
              <a:ext cx="6122894" cy="2983583"/>
            </a:xfrm>
            <a:prstGeom prst="rect">
              <a:avLst/>
            </a:prstGeom>
            <a:ln w="3175">
              <a:solidFill>
                <a:srgbClr val="000000"/>
              </a:solidFill>
            </a:ln>
          </p:spPr>
          <p:txBody>
            <a:bodyPr wrap="square">
              <a:noAutofit/>
            </a:bodyPr>
            <a:lstStyle/>
            <a:p>
              <a:pPr>
                <a:lnSpc>
                  <a:spcPct val="150000"/>
                </a:lnSpc>
              </a:pPr>
              <a:r>
                <a:rPr lang="zh-CN" altLang="en-US" sz="700" dirty="0">
                  <a:latin typeface="Arial" panose="020B0604020202020204" pitchFamily="34" charset="0"/>
                  <a:ea typeface="微软雅黑" panose="020B0503020204020204" charset="-122"/>
                  <a:sym typeface="Arial" panose="020B0604020202020204" pitchFamily="34" charset="0"/>
                </a:rPr>
                <a:t>本素材由</a:t>
              </a:r>
              <a:r>
                <a:rPr lang="en-US" altLang="zh-CN" sz="700" dirty="0" err="1"/>
                <a:t>iSlide</a:t>
              </a:r>
              <a:r>
                <a:rPr lang="en-US" altLang="zh-CN" sz="700" baseline="30000" dirty="0"/>
                <a:t>  </a:t>
              </a:r>
              <a:r>
                <a:rPr lang="zh-CN" altLang="en-US" sz="700" dirty="0">
                  <a:latin typeface="Arial" panose="020B0604020202020204" pitchFamily="34" charset="0"/>
                  <a:ea typeface="微软雅黑" panose="020B0503020204020204" charset="-122"/>
                  <a:sym typeface="Arial" panose="020B0604020202020204" pitchFamily="34" charset="0"/>
                </a:rPr>
                <a:t>提供</a:t>
              </a: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err="1"/>
                <a:t>iSlide</a:t>
              </a:r>
              <a:r>
                <a:rPr lang="en-US" altLang="zh-CN" sz="700" dirty="0"/>
                <a:t> </a:t>
              </a:r>
              <a:r>
                <a:rPr lang="zh-CN" altLang="en-US" sz="700" dirty="0">
                  <a:latin typeface="Arial" panose="020B0604020202020204" pitchFamily="34" charset="0"/>
                  <a:ea typeface="微软雅黑" panose="020B0503020204020204" charset="-122"/>
                  <a:sym typeface="Arial" panose="020B0604020202020204" pitchFamily="34" charset="0"/>
                </a:rPr>
                <a:t>尊重知识产权并注重保护用户享有的各项权利。郑重提醒您：</a:t>
              </a: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err="1"/>
                <a:t>iSlide</a:t>
              </a:r>
              <a:r>
                <a:rPr lang="en-US" altLang="zh-CN" sz="700" baseline="30000" dirty="0"/>
                <a:t> </a:t>
              </a:r>
              <a:r>
                <a:rPr lang="zh-CN" altLang="en-US" sz="700" dirty="0">
                  <a:latin typeface="Arial" panose="020B0604020202020204" pitchFamily="34" charset="0"/>
                  <a:ea typeface="微软雅黑" panose="020B0503020204020204" charset="-122"/>
                  <a:sym typeface="Arial" panose="020B0604020202020204" pitchFamily="34" charset="0"/>
                </a:rPr>
                <a:t>插件中提供的任何信息内容的所有权、知识产权归其原始权利人或权利受让人所有，您免费</a:t>
              </a:r>
              <a:r>
                <a:rPr lang="en-US" altLang="zh-CN" sz="700" dirty="0">
                  <a:latin typeface="Arial" panose="020B0604020202020204" pitchFamily="34" charset="0"/>
                  <a:ea typeface="微软雅黑" panose="020B0503020204020204" charset="-122"/>
                  <a:sym typeface="Arial" panose="020B0604020202020204" pitchFamily="34" charset="0"/>
                </a:rPr>
                <a:t>/</a:t>
              </a:r>
              <a:r>
                <a:rPr lang="zh-CN" altLang="en-US" sz="700" dirty="0">
                  <a:latin typeface="Arial" panose="020B0604020202020204" pitchFamily="34" charset="0"/>
                  <a:ea typeface="微软雅黑" panose="020B0503020204020204" charset="-122"/>
                  <a:sym typeface="Arial" panose="020B0604020202020204" pitchFamily="34" charset="0"/>
                </a:rPr>
                <a:t>购买获得的是信息内容的使用权，并受下述条款的约束；</a:t>
              </a: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1. </a:t>
              </a:r>
              <a:r>
                <a:rPr lang="zh-CN" altLang="en-US" sz="700" dirty="0">
                  <a:latin typeface="Arial" panose="020B0604020202020204" pitchFamily="34" charset="0"/>
                  <a:ea typeface="微软雅黑" panose="020B0503020204020204" charset="-122"/>
                  <a:sym typeface="Arial" panose="020B0604020202020204" pitchFamily="34" charset="0"/>
                </a:rPr>
                <a:t>您仅可以个人非商业用途使用该等信息内容，不可将信息内容的全部或部分用于出售，或以出租、出借、转让、分销、发布等其他任何方式供他人使用；</a:t>
              </a: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2. </a:t>
              </a:r>
              <a:r>
                <a:rPr lang="zh-CN" altLang="en-US" sz="700" dirty="0">
                  <a:latin typeface="Arial" panose="020B0604020202020204" pitchFamily="34" charset="0"/>
                  <a:ea typeface="微软雅黑" panose="020B0503020204020204" charset="-122"/>
                  <a:sym typeface="Arial" panose="020B0604020202020204" pitchFamily="34" charset="0"/>
                </a:rPr>
                <a:t>禁止在接入互联网或移动互联网的任何网站、平台、应用或程序上以任何方式为他人提供</a:t>
              </a:r>
              <a:r>
                <a:rPr lang="en-US" altLang="zh-CN" sz="700" dirty="0" err="1"/>
                <a:t>iSlide</a:t>
              </a:r>
              <a:r>
                <a:rPr lang="en-US" altLang="zh-CN" sz="700" baseline="30000" dirty="0"/>
                <a:t> </a:t>
              </a:r>
              <a:r>
                <a:rPr lang="zh-CN" altLang="en-US" sz="700" dirty="0">
                  <a:latin typeface="Arial" panose="020B0604020202020204" pitchFamily="34" charset="0"/>
                  <a:ea typeface="微软雅黑" panose="020B0503020204020204" charset="-122"/>
                  <a:sym typeface="Arial" panose="020B0604020202020204" pitchFamily="34" charset="0"/>
                </a:rPr>
                <a:t>插件资源内容的下载。</a:t>
              </a: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endParaRPr lang="zh-CN" altLang="en-US"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The resource is supplied by </a:t>
              </a:r>
              <a:r>
                <a:rPr lang="en-US" altLang="zh-CN" sz="700" dirty="0" err="1"/>
                <a:t>iSlide</a:t>
              </a:r>
              <a:r>
                <a:rPr lang="en-US" altLang="zh-CN" sz="700" dirty="0">
                  <a:latin typeface="Arial" panose="020B0604020202020204" pitchFamily="34" charset="0"/>
                  <a:ea typeface="微软雅黑" panose="020B0503020204020204" charset="-122"/>
                  <a:sym typeface="Arial" panose="020B0604020202020204" pitchFamily="34" charset="0"/>
                </a:rPr>
                <a:t>.</a:t>
              </a:r>
              <a:endParaRPr lang="en-US" altLang="zh-CN"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err="1"/>
                <a:t>iSlide</a:t>
              </a:r>
              <a:r>
                <a:rPr lang="en-US" altLang="zh-CN" sz="700" baseline="30000" dirty="0"/>
                <a:t> </a:t>
              </a:r>
              <a:r>
                <a:rPr lang="en-US" altLang="zh-CN" sz="700" dirty="0">
                  <a:latin typeface="Arial" panose="020B0604020202020204" pitchFamily="34" charset="0"/>
                  <a:ea typeface="微软雅黑" panose="020B0503020204020204" charset="-122"/>
                  <a:sym typeface="Arial" panose="020B0604020202020204" pitchFamily="34" charset="0"/>
                </a:rPr>
                <a:t> respects all intellectual property rights and protects all the rights its users acquired. Solemnly remind you:</a:t>
              </a:r>
              <a:endParaRPr lang="en-US" altLang="zh-CN"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 </a:t>
              </a:r>
              <a:endParaRPr lang="en-US" altLang="zh-CN"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The ownership and intellectual property of the resources supplied in </a:t>
              </a:r>
              <a:r>
                <a:rPr lang="en-US" altLang="zh-CN" sz="700" dirty="0" err="1">
                  <a:latin typeface="Arial" panose="020B0604020202020204" pitchFamily="34" charset="0"/>
                  <a:ea typeface="微软雅黑" panose="020B0503020204020204" charset="-122"/>
                  <a:sym typeface="Arial" panose="020B0604020202020204" pitchFamily="34" charset="0"/>
                </a:rPr>
                <a:t>iSlide</a:t>
              </a:r>
              <a:r>
                <a:rPr lang="en-US" altLang="zh-CN" sz="700" dirty="0">
                  <a:latin typeface="Arial" panose="020B0604020202020204" pitchFamily="34" charset="0"/>
                  <a:ea typeface="微软雅黑" panose="020B0503020204020204" charset="-122"/>
                  <a:sym typeface="Arial" panose="020B0604020202020204" pitchFamily="34" charset="0"/>
                </a:rPr>
                <a:t> Add-in belongs to its owner or the assignee of this ownership. you only acquired the usage of the resources supplied in </a:t>
              </a:r>
              <a:r>
                <a:rPr lang="en-US" altLang="zh-CN" sz="700" dirty="0" err="1">
                  <a:latin typeface="Arial" panose="020B0604020202020204" pitchFamily="34" charset="0"/>
                  <a:ea typeface="微软雅黑" panose="020B0503020204020204" charset="-122"/>
                  <a:sym typeface="Arial" panose="020B0604020202020204" pitchFamily="34" charset="0"/>
                </a:rPr>
                <a:t>iSlide</a:t>
              </a:r>
              <a:r>
                <a:rPr lang="en-US" altLang="zh-CN" sz="700" dirty="0">
                  <a:latin typeface="Arial" panose="020B0604020202020204" pitchFamily="34" charset="0"/>
                  <a:ea typeface="微软雅黑" panose="020B0503020204020204" charset="-122"/>
                  <a:sym typeface="Arial" panose="020B0604020202020204" pitchFamily="34" charset="0"/>
                </a:rPr>
                <a:t> Add-in, as well as respected the following restrain terms:</a:t>
              </a:r>
              <a:endParaRPr lang="en-US" altLang="zh-CN"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1.You are only allowed to use such resource for personal and non-commercial aim, not allowed to use such resource or part of it for the sale; or rent, lend, transfer to others; or distribution or release it in any way.</a:t>
              </a:r>
              <a:endParaRPr lang="en-US" altLang="zh-CN" sz="700" dirty="0">
                <a:latin typeface="Arial" panose="020B0604020202020204" pitchFamily="34" charset="0"/>
                <a:ea typeface="微软雅黑" panose="020B0503020204020204" charset="-122"/>
                <a:sym typeface="Arial" panose="020B0604020202020204" pitchFamily="34" charset="0"/>
              </a:endParaRPr>
            </a:p>
            <a:p>
              <a:pPr>
                <a:lnSpc>
                  <a:spcPct val="150000"/>
                </a:lnSpc>
              </a:pPr>
              <a:r>
                <a:rPr lang="en-US" altLang="zh-CN" sz="700" dirty="0">
                  <a:latin typeface="Arial" panose="020B0604020202020204" pitchFamily="34" charset="0"/>
                  <a:ea typeface="微软雅黑" panose="020B0503020204020204" charset="-122"/>
                  <a:sym typeface="Arial" panose="020B0604020202020204" pitchFamily="34" charset="0"/>
                </a:rPr>
                <a:t>2.You are not permitted to provide the resource of </a:t>
              </a:r>
              <a:r>
                <a:rPr lang="en-US" altLang="zh-CN" sz="700" dirty="0" err="1">
                  <a:latin typeface="Arial" panose="020B0604020202020204" pitchFamily="34" charset="0"/>
                  <a:ea typeface="微软雅黑" panose="020B0503020204020204" charset="-122"/>
                  <a:sym typeface="Arial" panose="020B0604020202020204" pitchFamily="34" charset="0"/>
                </a:rPr>
                <a:t>iSlide</a:t>
              </a:r>
              <a:r>
                <a:rPr lang="en-US" altLang="zh-CN" sz="700" dirty="0">
                  <a:latin typeface="Arial" panose="020B0604020202020204" pitchFamily="34" charset="0"/>
                  <a:ea typeface="微软雅黑" panose="020B0503020204020204" charset="-122"/>
                  <a:sym typeface="Arial" panose="020B0604020202020204" pitchFamily="34" charset="0"/>
                </a:rPr>
                <a:t> Add-in in any website, platform, application access to the Internet or mobile Internet.</a:t>
              </a:r>
              <a:endParaRPr lang="zh-CN" altLang="en-US" sz="700" dirty="0">
                <a:solidFill>
                  <a:srgbClr val="000000"/>
                </a:solidFill>
                <a:latin typeface="Arial" panose="020B0604020202020204" pitchFamily="34" charset="0"/>
                <a:ea typeface="微软雅黑" panose="020B0503020204020204" charset="-122"/>
                <a:sym typeface="Arial" panose="020B0604020202020204" pitchFamily="34" charset="0"/>
              </a:endParaRPr>
            </a:p>
          </p:txBody>
        </p:sp>
        <p:sp>
          <p:nvSpPr>
            <p:cNvPr id="31" name="矩形 30"/>
            <p:cNvSpPr/>
            <p:nvPr/>
          </p:nvSpPr>
          <p:spPr>
            <a:xfrm>
              <a:off x="3012141" y="1290918"/>
              <a:ext cx="6122894" cy="457200"/>
            </a:xfrm>
            <a:prstGeom prst="rect">
              <a:avLst/>
            </a:prstGeom>
            <a:solidFill>
              <a:srgbClr val="000000"/>
            </a:solidFill>
            <a:ln w="3175">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1050" dirty="0" err="1"/>
                <a:t>iSlide</a:t>
              </a:r>
              <a:r>
                <a:rPr lang="en-US" altLang="zh-CN" sz="1050" baseline="30000" dirty="0"/>
                <a:t>  </a:t>
              </a:r>
              <a:r>
                <a:rPr lang="zh-CN" altLang="en-US" sz="1050" b="1" dirty="0">
                  <a:solidFill>
                    <a:schemeClr val="bg1"/>
                  </a:solidFill>
                  <a:latin typeface="Arial" panose="020B0604020202020204" pitchFamily="34" charset="0"/>
                  <a:ea typeface="微软雅黑" panose="020B0503020204020204" charset="-122"/>
                  <a:sym typeface="Arial" panose="020B0604020202020204" pitchFamily="34" charset="0"/>
                </a:rPr>
                <a:t>版权声明  </a:t>
              </a:r>
              <a:r>
                <a:rPr lang="en-US" altLang="zh-CN" sz="1050" b="1" dirty="0">
                  <a:solidFill>
                    <a:schemeClr val="bg1"/>
                  </a:solidFill>
                  <a:latin typeface="Arial" panose="020B0604020202020204" pitchFamily="34" charset="0"/>
                  <a:ea typeface="微软雅黑" panose="020B0503020204020204" charset="-122"/>
                  <a:sym typeface="Arial" panose="020B0604020202020204" pitchFamily="34" charset="0"/>
                </a:rPr>
                <a:t>COPYRIGHT NOTICE</a:t>
              </a:r>
              <a:endParaRPr lang="zh-CN" altLang="en-US" sz="1050" b="1" dirty="0">
                <a:solidFill>
                  <a:schemeClr val="bg1"/>
                </a:solidFill>
                <a:latin typeface="Arial" panose="020B0604020202020204" pitchFamily="34" charset="0"/>
                <a:ea typeface="微软雅黑" panose="020B0503020204020204" charset="-122"/>
                <a:sym typeface="Arial" panose="020B0604020202020204" pitchFamily="34" charset="0"/>
              </a:endParaRPr>
            </a:p>
          </p:txBody>
        </p:sp>
      </p:grpSp>
      <p:grpSp>
        <p:nvGrpSpPr>
          <p:cNvPr id="57" name="组合 56"/>
          <p:cNvGrpSpPr/>
          <p:nvPr/>
        </p:nvGrpSpPr>
        <p:grpSpPr>
          <a:xfrm>
            <a:off x="669926" y="1070043"/>
            <a:ext cx="8400484" cy="1816466"/>
            <a:chOff x="669926" y="1070043"/>
            <a:chExt cx="8400484" cy="1816466"/>
          </a:xfrm>
        </p:grpSpPr>
        <p:grpSp>
          <p:nvGrpSpPr>
            <p:cNvPr id="55" name="组合 54"/>
            <p:cNvGrpSpPr/>
            <p:nvPr/>
          </p:nvGrpSpPr>
          <p:grpSpPr>
            <a:xfrm>
              <a:off x="3351892" y="1132701"/>
              <a:ext cx="3551553" cy="1643957"/>
              <a:chOff x="3351892" y="1132701"/>
              <a:chExt cx="3551553" cy="1643957"/>
            </a:xfrm>
          </p:grpSpPr>
          <p:sp>
            <p:nvSpPr>
              <p:cNvPr id="32" name="矩形 189"/>
              <p:cNvSpPr/>
              <p:nvPr/>
            </p:nvSpPr>
            <p:spPr>
              <a:xfrm>
                <a:off x="3351892" y="2453493"/>
                <a:ext cx="3336479" cy="323165"/>
              </a:xfrm>
              <a:prstGeom prst="rect">
                <a:avLst/>
              </a:prstGeom>
              <a:noFill/>
              <a:ln>
                <a:noFill/>
              </a:ln>
            </p:spPr>
            <p:txBody>
              <a:bodyPr wrap="square" anchor="ctr">
                <a:spAutoFit/>
              </a:bodyPr>
              <a:lstStyle/>
              <a:p>
                <a:pPr defTabSz="913765">
                  <a:lnSpc>
                    <a:spcPct val="150000"/>
                  </a:lnSpc>
                  <a:defRPr/>
                </a:pPr>
                <a:r>
                  <a:rPr lang="en-US" altLang="zh-CN" sz="1000" dirty="0">
                    <a:latin typeface="Arial" panose="020B0604020202020204" pitchFamily="34" charset="0"/>
                    <a:ea typeface="微软雅黑" panose="020B0503020204020204" charset="-122"/>
                    <a:sym typeface="Arial" panose="020B0604020202020204" pitchFamily="34" charset="0"/>
                    <a:hlinkClick r:id="rId1"/>
                  </a:rPr>
                  <a:t>www.islide.cc</a:t>
                </a:r>
                <a:endParaRPr lang="zh-CN" altLang="en-US" sz="1000" dirty="0">
                  <a:latin typeface="Arial" panose="020B0604020202020204" pitchFamily="34" charset="0"/>
                  <a:ea typeface="微软雅黑" panose="020B0503020204020204" charset="-122"/>
                  <a:sym typeface="Arial" panose="020B0604020202020204" pitchFamily="34" charset="0"/>
                </a:endParaRPr>
              </a:p>
            </p:txBody>
          </p:sp>
          <p:sp>
            <p:nvSpPr>
              <p:cNvPr id="33" name="矩形 190"/>
              <p:cNvSpPr/>
              <p:nvPr/>
            </p:nvSpPr>
            <p:spPr>
              <a:xfrm>
                <a:off x="3351892" y="1132701"/>
                <a:ext cx="3551553" cy="1107996"/>
              </a:xfrm>
              <a:prstGeom prst="rect">
                <a:avLst/>
              </a:prstGeom>
              <a:noFill/>
              <a:ln>
                <a:noFill/>
              </a:ln>
            </p:spPr>
            <p:txBody>
              <a:bodyPr wrap="square" anchor="t">
                <a:spAutoFit/>
              </a:bodyPr>
              <a:lstStyle/>
              <a:p>
                <a:pPr defTabSz="913765">
                  <a:lnSpc>
                    <a:spcPct val="120000"/>
                  </a:lnSpc>
                  <a:defRPr/>
                </a:pPr>
                <a:r>
                  <a:rPr lang="en-US" altLang="zh-CN" sz="1000" dirty="0">
                    <a:latin typeface="Arial" panose="020B0604020202020204" pitchFamily="34" charset="0"/>
                    <a:ea typeface="微软雅黑" panose="020B0503020204020204" charset="-122"/>
                    <a:sym typeface="Arial" panose="020B0604020202020204" pitchFamily="34" charset="0"/>
                  </a:rPr>
                  <a:t>PPT</a:t>
                </a:r>
                <a:r>
                  <a:rPr lang="zh-CN" altLang="en-US" sz="1000" dirty="0">
                    <a:latin typeface="Arial" panose="020B0604020202020204" pitchFamily="34" charset="0"/>
                    <a:ea typeface="微软雅黑" panose="020B0503020204020204" charset="-122"/>
                    <a:sym typeface="Arial" panose="020B0604020202020204" pitchFamily="34" charset="0"/>
                  </a:rPr>
                  <a:t>“一键”美化神器</a:t>
                </a:r>
                <a:endParaRPr lang="en-US" altLang="zh-CN" sz="1000" dirty="0">
                  <a:latin typeface="Arial" panose="020B0604020202020204" pitchFamily="34" charset="0"/>
                  <a:ea typeface="微软雅黑" panose="020B0503020204020204" charset="-122"/>
                  <a:sym typeface="Arial" panose="020B0604020202020204" pitchFamily="34" charset="0"/>
                </a:endParaRPr>
              </a:p>
              <a:p>
                <a:pPr defTabSz="913765">
                  <a:lnSpc>
                    <a:spcPct val="120000"/>
                  </a:lnSpc>
                  <a:defRPr/>
                </a:pPr>
                <a:r>
                  <a:rPr lang="en-US" altLang="zh-CN" sz="1000" dirty="0">
                    <a:latin typeface="Arial" panose="020B0604020202020204" pitchFamily="34" charset="0"/>
                    <a:ea typeface="微软雅黑" panose="020B0503020204020204" charset="-122"/>
                    <a:sym typeface="Arial" panose="020B0604020202020204" pitchFamily="34" charset="0"/>
                  </a:rPr>
                  <a:t>180K+</a:t>
                </a:r>
                <a:r>
                  <a:rPr lang="zh-CN" altLang="en-US" sz="1000" dirty="0">
                    <a:latin typeface="Arial" panose="020B0604020202020204" pitchFamily="34" charset="0"/>
                    <a:ea typeface="微软雅黑" panose="020B0503020204020204" charset="-122"/>
                    <a:sym typeface="Arial" panose="020B0604020202020204" pitchFamily="34" charset="0"/>
                  </a:rPr>
                  <a:t>专业</a:t>
                </a:r>
                <a:r>
                  <a:rPr lang="en-US" altLang="zh-CN" sz="1000" dirty="0">
                    <a:latin typeface="Arial" panose="020B0604020202020204" pitchFamily="34" charset="0"/>
                    <a:ea typeface="微软雅黑" panose="020B0503020204020204" charset="-122"/>
                    <a:sym typeface="Arial" panose="020B0604020202020204" pitchFamily="34" charset="0"/>
                  </a:rPr>
                  <a:t>PPT</a:t>
                </a:r>
                <a:r>
                  <a:rPr lang="zh-CN" altLang="en-US" sz="1000" dirty="0">
                    <a:latin typeface="Arial" panose="020B0604020202020204" pitchFamily="34" charset="0"/>
                    <a:ea typeface="微软雅黑" panose="020B0503020204020204" charset="-122"/>
                    <a:sym typeface="Arial" panose="020B0604020202020204" pitchFamily="34" charset="0"/>
                  </a:rPr>
                  <a:t>素材资源下载</a:t>
                </a:r>
                <a:endParaRPr lang="en-US" altLang="zh-CN" sz="1000" dirty="0">
                  <a:latin typeface="Arial" panose="020B0604020202020204" pitchFamily="34" charset="0"/>
                  <a:ea typeface="微软雅黑" panose="020B0503020204020204" charset="-122"/>
                  <a:sym typeface="Arial" panose="020B0604020202020204" pitchFamily="34" charset="0"/>
                </a:endParaRPr>
              </a:p>
              <a:p>
                <a:pPr defTabSz="913765">
                  <a:lnSpc>
                    <a:spcPct val="120000"/>
                  </a:lnSpc>
                  <a:defRPr/>
                </a:pPr>
                <a:r>
                  <a:rPr lang="zh-CN" altLang="en-US" sz="1000" dirty="0">
                    <a:solidFill>
                      <a:srgbClr val="CC4B4A"/>
                    </a:solidFill>
                    <a:latin typeface="Arial" panose="020B0604020202020204" pitchFamily="34" charset="0"/>
                    <a:ea typeface="微软雅黑" panose="020B0503020204020204" charset="-122"/>
                    <a:sym typeface="Arial" panose="020B0604020202020204" pitchFamily="34" charset="0"/>
                  </a:rPr>
                  <a:t>让</a:t>
                </a:r>
                <a:r>
                  <a:rPr lang="en-US" altLang="zh-CN" sz="1000" dirty="0">
                    <a:solidFill>
                      <a:srgbClr val="CC4B4A"/>
                    </a:solidFill>
                    <a:latin typeface="Arial" panose="020B0604020202020204" pitchFamily="34" charset="0"/>
                    <a:ea typeface="微软雅黑" panose="020B0503020204020204" charset="-122"/>
                    <a:sym typeface="Arial" panose="020B0604020202020204" pitchFamily="34" charset="0"/>
                  </a:rPr>
                  <a:t>PPT</a:t>
                </a:r>
                <a:r>
                  <a:rPr lang="zh-CN" altLang="en-US" sz="1000" dirty="0">
                    <a:solidFill>
                      <a:srgbClr val="CC4B4A"/>
                    </a:solidFill>
                    <a:latin typeface="Arial" panose="020B0604020202020204" pitchFamily="34" charset="0"/>
                    <a:ea typeface="微软雅黑" panose="020B0503020204020204" charset="-122"/>
                    <a:sym typeface="Arial" panose="020B0604020202020204" pitchFamily="34" charset="0"/>
                  </a:rPr>
                  <a:t>设计简单起来！</a:t>
                </a:r>
                <a:endParaRPr lang="en-US" altLang="zh-CN" sz="1000" dirty="0">
                  <a:solidFill>
                    <a:srgbClr val="CC4B4A"/>
                  </a:solidFill>
                  <a:latin typeface="Arial" panose="020B0604020202020204" pitchFamily="34" charset="0"/>
                  <a:ea typeface="微软雅黑" panose="020B0503020204020204" charset="-122"/>
                  <a:sym typeface="Arial" panose="020B0604020202020204" pitchFamily="34" charset="0"/>
                </a:endParaRPr>
              </a:p>
              <a:p>
                <a:pPr defTabSz="913765">
                  <a:defRPr/>
                </a:pPr>
                <a:endParaRPr lang="en-US" altLang="zh-CN" sz="1000" dirty="0">
                  <a:solidFill>
                    <a:srgbClr val="CC4B4A"/>
                  </a:solidFill>
                  <a:latin typeface="Arial" panose="020B0604020202020204" pitchFamily="34" charset="0"/>
                  <a:ea typeface="微软雅黑" panose="020B0503020204020204" charset="-122"/>
                  <a:sym typeface="Arial" panose="020B0604020202020204" pitchFamily="34" charset="0"/>
                </a:endParaRPr>
              </a:p>
              <a:p>
                <a:pPr defTabSz="913765">
                  <a:defRPr/>
                </a:pPr>
                <a:r>
                  <a:rPr lang="en-US" altLang="zh-CN" sz="1000" dirty="0">
                    <a:latin typeface="Arial" panose="020B0604020202020204" pitchFamily="34" charset="0"/>
                    <a:ea typeface="微软雅黑" panose="020B0503020204020204" charset="-122"/>
                    <a:sym typeface="Arial" panose="020B0604020202020204" pitchFamily="34" charset="0"/>
                  </a:rPr>
                  <a:t>All-In-One PowerPoint Design Add-in</a:t>
                </a:r>
                <a:endParaRPr lang="en-US" altLang="zh-CN" sz="1000" dirty="0">
                  <a:latin typeface="Arial" panose="020B0604020202020204" pitchFamily="34" charset="0"/>
                  <a:ea typeface="微软雅黑" panose="020B0503020204020204" charset="-122"/>
                  <a:sym typeface="Arial" panose="020B0604020202020204" pitchFamily="34" charset="0"/>
                </a:endParaRPr>
              </a:p>
              <a:p>
                <a:pPr defTabSz="913765">
                  <a:defRPr/>
                </a:pPr>
                <a:r>
                  <a:rPr lang="en-US" altLang="zh-CN" sz="1000" dirty="0">
                    <a:latin typeface="Arial" panose="020B0604020202020204" pitchFamily="34" charset="0"/>
                    <a:ea typeface="微软雅黑" panose="020B0503020204020204" charset="-122"/>
                    <a:sym typeface="Arial" panose="020B0604020202020204" pitchFamily="34" charset="0"/>
                  </a:rPr>
                  <a:t>180K+ Professional PowerPoint Resources</a:t>
                </a:r>
                <a:endParaRPr lang="zh-CN" altLang="en-US" sz="1000" dirty="0">
                  <a:latin typeface="Arial" panose="020B0604020202020204" pitchFamily="34" charset="0"/>
                  <a:ea typeface="微软雅黑" panose="020B0503020204020204" charset="-122"/>
                  <a:sym typeface="Arial" panose="020B0604020202020204" pitchFamily="34" charset="0"/>
                </a:endParaRPr>
              </a:p>
            </p:txBody>
          </p:sp>
        </p:grpSp>
        <p:grpSp>
          <p:nvGrpSpPr>
            <p:cNvPr id="56" name="组合 55"/>
            <p:cNvGrpSpPr/>
            <p:nvPr/>
          </p:nvGrpSpPr>
          <p:grpSpPr>
            <a:xfrm>
              <a:off x="7672272" y="1128666"/>
              <a:ext cx="1398138" cy="1757843"/>
              <a:chOff x="7672272" y="1128666"/>
              <a:chExt cx="1398138" cy="1757843"/>
            </a:xfrm>
          </p:grpSpPr>
          <p:sp>
            <p:nvSpPr>
              <p:cNvPr id="34" name="矩形 211"/>
              <p:cNvSpPr/>
              <p:nvPr/>
            </p:nvSpPr>
            <p:spPr>
              <a:xfrm>
                <a:off x="7672272" y="2486399"/>
                <a:ext cx="1398138" cy="400110"/>
              </a:xfrm>
              <a:prstGeom prst="rect">
                <a:avLst/>
              </a:prstGeom>
            </p:spPr>
            <p:txBody>
              <a:bodyPr wrap="none">
                <a:spAutoFit/>
              </a:bodyPr>
              <a:lstStyle/>
              <a:p>
                <a:pPr algn="ctr"/>
                <a:r>
                  <a:rPr lang="zh-CN" altLang="en-US" sz="1000">
                    <a:solidFill>
                      <a:sysClr val="windowText" lastClr="000000"/>
                    </a:solidFill>
                    <a:latin typeface="Arial" panose="020B0604020202020204" pitchFamily="34" charset="0"/>
                    <a:ea typeface="微软雅黑" panose="020B0503020204020204" charset="-122"/>
                    <a:sym typeface="Arial" panose="020B0604020202020204" pitchFamily="34" charset="0"/>
                  </a:rPr>
                  <a:t>关注官方微信公众号</a:t>
                </a:r>
                <a:br>
                  <a:rPr lang="zh-CN" altLang="en-US" sz="1000">
                    <a:solidFill>
                      <a:sysClr val="windowText" lastClr="000000"/>
                    </a:solidFill>
                    <a:latin typeface="Arial" panose="020B0604020202020204" pitchFamily="34" charset="0"/>
                    <a:ea typeface="微软雅黑" panose="020B0503020204020204" charset="-122"/>
                    <a:sym typeface="Arial" panose="020B0604020202020204" pitchFamily="34" charset="0"/>
                  </a:rPr>
                </a:br>
                <a:r>
                  <a:rPr lang="en-US" altLang="zh-CN" sz="1000">
                    <a:solidFill>
                      <a:sysClr val="windowText" lastClr="000000"/>
                    </a:solidFill>
                    <a:latin typeface="Arial" panose="020B0604020202020204" pitchFamily="34" charset="0"/>
                    <a:ea typeface="微软雅黑" panose="020B0503020204020204" charset="-122"/>
                    <a:sym typeface="Arial" panose="020B0604020202020204" pitchFamily="34" charset="0"/>
                  </a:rPr>
                  <a:t>Follow us on WeChat</a:t>
                </a:r>
                <a:endParaRPr lang="en-US" altLang="zh-CN" sz="1000">
                  <a:solidFill>
                    <a:sysClr val="windowText" lastClr="000000"/>
                  </a:solidFill>
                  <a:latin typeface="Arial" panose="020B0604020202020204" pitchFamily="34" charset="0"/>
                  <a:ea typeface="微软雅黑" panose="020B0503020204020204" charset="-122"/>
                  <a:sym typeface="Arial" panose="020B0604020202020204" pitchFamily="34" charset="0"/>
                </a:endParaRPr>
              </a:p>
            </p:txBody>
          </p:sp>
          <p:grpSp>
            <p:nvGrpSpPr>
              <p:cNvPr id="35" name="组合 212"/>
              <p:cNvGrpSpPr/>
              <p:nvPr/>
            </p:nvGrpSpPr>
            <p:grpSpPr>
              <a:xfrm>
                <a:off x="7692468" y="1128666"/>
                <a:ext cx="1357733" cy="1357734"/>
                <a:chOff x="4693653" y="1484781"/>
                <a:chExt cx="2329760" cy="2329758"/>
              </a:xfrm>
            </p:grpSpPr>
            <p:pic>
              <p:nvPicPr>
                <p:cNvPr id="36" name="图片 213"/>
                <p:cNvPicPr>
                  <a:picLocks noChangeAspect="1"/>
                </p:cNvPicPr>
                <p:nvPr/>
              </p:nvPicPr>
              <p:blipFill>
                <a:blip r:embed="rId2"/>
                <a:stretch>
                  <a:fillRect/>
                </a:stretch>
              </p:blipFill>
              <p:spPr>
                <a:xfrm>
                  <a:off x="4693653" y="1484781"/>
                  <a:ext cx="2329760" cy="2329758"/>
                </a:xfrm>
                <a:prstGeom prst="rect">
                  <a:avLst/>
                </a:prstGeom>
              </p:spPr>
            </p:pic>
            <p:grpSp>
              <p:nvGrpSpPr>
                <p:cNvPr id="37" name="组合 214"/>
                <p:cNvGrpSpPr/>
                <p:nvPr/>
              </p:nvGrpSpPr>
              <p:grpSpPr>
                <a:xfrm>
                  <a:off x="5497245" y="2228001"/>
                  <a:ext cx="722580" cy="722580"/>
                  <a:chOff x="5758004" y="2227152"/>
                  <a:chExt cx="724278" cy="724278"/>
                </a:xfrm>
              </p:grpSpPr>
              <p:sp>
                <p:nvSpPr>
                  <p:cNvPr id="38" name="圆角矩形 215"/>
                  <p:cNvSpPr/>
                  <p:nvPr/>
                </p:nvSpPr>
                <p:spPr>
                  <a:xfrm>
                    <a:off x="5758004" y="2227152"/>
                    <a:ext cx="724278" cy="724278"/>
                  </a:xfrm>
                  <a:prstGeom prst="roundRect">
                    <a:avLst>
                      <a:gd name="adj" fmla="val 702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39" name="圆角矩形 216"/>
                  <p:cNvSpPr/>
                  <p:nvPr/>
                </p:nvSpPr>
                <p:spPr>
                  <a:xfrm>
                    <a:off x="5804041" y="2273189"/>
                    <a:ext cx="632205" cy="632205"/>
                  </a:xfrm>
                  <a:prstGeom prst="roundRect">
                    <a:avLst>
                      <a:gd name="adj" fmla="val 10091"/>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000">
                      <a:latin typeface="Arial" panose="020B0604020202020204" pitchFamily="34" charset="0"/>
                      <a:ea typeface="微软雅黑" panose="020B0503020204020204" charset="-122"/>
                      <a:sym typeface="Arial" panose="020B0604020202020204" pitchFamily="34" charset="0"/>
                    </a:endParaRPr>
                  </a:p>
                </p:txBody>
              </p:sp>
            </p:grpSp>
          </p:grpSp>
        </p:grpSp>
        <p:cxnSp>
          <p:nvCxnSpPr>
            <p:cNvPr id="49" name="直接连接符 48"/>
            <p:cNvCxnSpPr/>
            <p:nvPr/>
          </p:nvCxnSpPr>
          <p:spPr>
            <a:xfrm>
              <a:off x="3007696" y="1070043"/>
              <a:ext cx="0" cy="1689055"/>
            </a:xfrm>
            <a:prstGeom prst="line">
              <a:avLst/>
            </a:prstGeom>
            <a:ln w="3175">
              <a:solidFill>
                <a:srgbClr val="000000"/>
              </a:solidFill>
            </a:ln>
          </p:spPr>
        </p:cxnSp>
        <p:cxnSp>
          <p:nvCxnSpPr>
            <p:cNvPr id="50" name="直接连接符 49"/>
            <p:cNvCxnSpPr/>
            <p:nvPr/>
          </p:nvCxnSpPr>
          <p:spPr>
            <a:xfrm>
              <a:off x="7247640" y="1070043"/>
              <a:ext cx="0" cy="1689055"/>
            </a:xfrm>
            <a:prstGeom prst="line">
              <a:avLst/>
            </a:prstGeom>
            <a:ln w="3175">
              <a:solidFill>
                <a:srgbClr val="000000"/>
              </a:solidFill>
            </a:ln>
          </p:spPr>
        </p:cxnSp>
        <p:grpSp>
          <p:nvGrpSpPr>
            <p:cNvPr id="28" name="组合 27"/>
            <p:cNvGrpSpPr/>
            <p:nvPr/>
          </p:nvGrpSpPr>
          <p:grpSpPr>
            <a:xfrm>
              <a:off x="669926" y="1204895"/>
              <a:ext cx="1699443" cy="445784"/>
              <a:chOff x="669926" y="1204895"/>
              <a:chExt cx="1699443" cy="445784"/>
            </a:xfrm>
          </p:grpSpPr>
          <p:sp>
            <p:nvSpPr>
              <p:cNvPr id="40" name="AutoShape 15"/>
              <p:cNvSpPr>
                <a:spLocks noChangeAspect="1" noChangeArrowheads="1" noTextEdit="1"/>
              </p:cNvSpPr>
              <p:nvPr/>
            </p:nvSpPr>
            <p:spPr bwMode="auto">
              <a:xfrm>
                <a:off x="669926" y="1204895"/>
                <a:ext cx="1699443" cy="445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1" name="Freeform 17"/>
              <p:cNvSpPr/>
              <p:nvPr/>
            </p:nvSpPr>
            <p:spPr bwMode="auto">
              <a:xfrm>
                <a:off x="670473" y="1204895"/>
                <a:ext cx="444415" cy="445784"/>
              </a:xfrm>
              <a:custGeom>
                <a:avLst/>
                <a:gdLst>
                  <a:gd name="T0" fmla="*/ 344 w 687"/>
                  <a:gd name="T1" fmla="*/ 687 h 687"/>
                  <a:gd name="T2" fmla="*/ 344 w 687"/>
                  <a:gd name="T3" fmla="*/ 687 h 687"/>
                  <a:gd name="T4" fmla="*/ 0 w 687"/>
                  <a:gd name="T5" fmla="*/ 344 h 687"/>
                  <a:gd name="T6" fmla="*/ 0 w 687"/>
                  <a:gd name="T7" fmla="*/ 344 h 687"/>
                  <a:gd name="T8" fmla="*/ 344 w 687"/>
                  <a:gd name="T9" fmla="*/ 0 h 687"/>
                  <a:gd name="T10" fmla="*/ 344 w 687"/>
                  <a:gd name="T11" fmla="*/ 0 h 687"/>
                  <a:gd name="T12" fmla="*/ 687 w 687"/>
                  <a:gd name="T13" fmla="*/ 344 h 687"/>
                  <a:gd name="T14" fmla="*/ 687 w 687"/>
                  <a:gd name="T15" fmla="*/ 344 h 687"/>
                  <a:gd name="T16" fmla="*/ 344 w 687"/>
                  <a:gd name="T17" fmla="*/ 687 h 6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7" h="687">
                    <a:moveTo>
                      <a:pt x="344" y="687"/>
                    </a:moveTo>
                    <a:cubicBezTo>
                      <a:pt x="344" y="687"/>
                      <a:pt x="344" y="687"/>
                      <a:pt x="344" y="687"/>
                    </a:cubicBezTo>
                    <a:cubicBezTo>
                      <a:pt x="155" y="687"/>
                      <a:pt x="0" y="533"/>
                      <a:pt x="0" y="344"/>
                    </a:cubicBezTo>
                    <a:cubicBezTo>
                      <a:pt x="0" y="344"/>
                      <a:pt x="0" y="344"/>
                      <a:pt x="0" y="344"/>
                    </a:cubicBezTo>
                    <a:cubicBezTo>
                      <a:pt x="0" y="155"/>
                      <a:pt x="155" y="0"/>
                      <a:pt x="344" y="0"/>
                    </a:cubicBezTo>
                    <a:cubicBezTo>
                      <a:pt x="344" y="0"/>
                      <a:pt x="344" y="0"/>
                      <a:pt x="344" y="0"/>
                    </a:cubicBezTo>
                    <a:cubicBezTo>
                      <a:pt x="533" y="0"/>
                      <a:pt x="687" y="155"/>
                      <a:pt x="687" y="344"/>
                    </a:cubicBezTo>
                    <a:cubicBezTo>
                      <a:pt x="687" y="344"/>
                      <a:pt x="687" y="344"/>
                      <a:pt x="687" y="344"/>
                    </a:cubicBezTo>
                    <a:cubicBezTo>
                      <a:pt x="687" y="533"/>
                      <a:pt x="533" y="687"/>
                      <a:pt x="344" y="687"/>
                    </a:cubicBezTo>
                    <a:close/>
                  </a:path>
                </a:pathLst>
              </a:custGeom>
              <a:solidFill>
                <a:srgbClr val="FFFFFF"/>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2" name="Freeform 18"/>
              <p:cNvSpPr>
                <a:spLocks noEditPoints="1"/>
              </p:cNvSpPr>
              <p:nvPr/>
            </p:nvSpPr>
            <p:spPr bwMode="auto">
              <a:xfrm>
                <a:off x="670473" y="1204895"/>
                <a:ext cx="444415" cy="444417"/>
              </a:xfrm>
              <a:custGeom>
                <a:avLst/>
                <a:gdLst>
                  <a:gd name="T0" fmla="*/ 344 w 687"/>
                  <a:gd name="T1" fmla="*/ 0 h 685"/>
                  <a:gd name="T2" fmla="*/ 344 w 687"/>
                  <a:gd name="T3" fmla="*/ 0 h 685"/>
                  <a:gd name="T4" fmla="*/ 0 w 687"/>
                  <a:gd name="T5" fmla="*/ 344 h 685"/>
                  <a:gd name="T6" fmla="*/ 209 w 687"/>
                  <a:gd name="T7" fmla="*/ 659 h 685"/>
                  <a:gd name="T8" fmla="*/ 210 w 687"/>
                  <a:gd name="T9" fmla="*/ 648 h 685"/>
                  <a:gd name="T10" fmla="*/ 260 w 687"/>
                  <a:gd name="T11" fmla="*/ 402 h 685"/>
                  <a:gd name="T12" fmla="*/ 362 w 687"/>
                  <a:gd name="T13" fmla="*/ 334 h 685"/>
                  <a:gd name="T14" fmla="*/ 430 w 687"/>
                  <a:gd name="T15" fmla="*/ 436 h 685"/>
                  <a:gd name="T16" fmla="*/ 380 w 687"/>
                  <a:gd name="T17" fmla="*/ 682 h 685"/>
                  <a:gd name="T18" fmla="*/ 379 w 687"/>
                  <a:gd name="T19" fmla="*/ 685 h 685"/>
                  <a:gd name="T20" fmla="*/ 687 w 687"/>
                  <a:gd name="T21" fmla="*/ 344 h 685"/>
                  <a:gd name="T22" fmla="*/ 344 w 687"/>
                  <a:gd name="T23" fmla="*/ 0 h 685"/>
                  <a:gd name="T24" fmla="*/ 388 w 687"/>
                  <a:gd name="T25" fmla="*/ 293 h 685"/>
                  <a:gd name="T26" fmla="*/ 299 w 687"/>
                  <a:gd name="T27" fmla="*/ 204 h 685"/>
                  <a:gd name="T28" fmla="*/ 388 w 687"/>
                  <a:gd name="T29" fmla="*/ 115 h 685"/>
                  <a:gd name="T30" fmla="*/ 477 w 687"/>
                  <a:gd name="T31" fmla="*/ 204 h 685"/>
                  <a:gd name="T32" fmla="*/ 388 w 687"/>
                  <a:gd name="T33" fmla="*/ 293 h 6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87" h="685">
                    <a:moveTo>
                      <a:pt x="344" y="0"/>
                    </a:moveTo>
                    <a:cubicBezTo>
                      <a:pt x="344" y="0"/>
                      <a:pt x="344" y="0"/>
                      <a:pt x="344" y="0"/>
                    </a:cubicBezTo>
                    <a:cubicBezTo>
                      <a:pt x="155" y="0"/>
                      <a:pt x="0" y="155"/>
                      <a:pt x="0" y="344"/>
                    </a:cubicBezTo>
                    <a:cubicBezTo>
                      <a:pt x="0" y="485"/>
                      <a:pt x="86" y="607"/>
                      <a:pt x="209" y="659"/>
                    </a:cubicBezTo>
                    <a:cubicBezTo>
                      <a:pt x="209" y="656"/>
                      <a:pt x="209" y="652"/>
                      <a:pt x="210" y="648"/>
                    </a:cubicBezTo>
                    <a:cubicBezTo>
                      <a:pt x="260" y="402"/>
                      <a:pt x="260" y="402"/>
                      <a:pt x="260" y="402"/>
                    </a:cubicBezTo>
                    <a:cubicBezTo>
                      <a:pt x="269" y="355"/>
                      <a:pt x="315" y="325"/>
                      <a:pt x="362" y="334"/>
                    </a:cubicBezTo>
                    <a:cubicBezTo>
                      <a:pt x="409" y="344"/>
                      <a:pt x="439" y="390"/>
                      <a:pt x="430" y="436"/>
                    </a:cubicBezTo>
                    <a:cubicBezTo>
                      <a:pt x="380" y="682"/>
                      <a:pt x="380" y="682"/>
                      <a:pt x="380" y="682"/>
                    </a:cubicBezTo>
                    <a:cubicBezTo>
                      <a:pt x="379" y="684"/>
                      <a:pt x="379" y="684"/>
                      <a:pt x="379" y="685"/>
                    </a:cubicBezTo>
                    <a:cubicBezTo>
                      <a:pt x="551" y="668"/>
                      <a:pt x="687" y="521"/>
                      <a:pt x="687" y="344"/>
                    </a:cubicBezTo>
                    <a:cubicBezTo>
                      <a:pt x="687" y="155"/>
                      <a:pt x="533" y="0"/>
                      <a:pt x="344" y="0"/>
                    </a:cubicBezTo>
                    <a:close/>
                    <a:moveTo>
                      <a:pt x="388" y="293"/>
                    </a:moveTo>
                    <a:cubicBezTo>
                      <a:pt x="339" y="293"/>
                      <a:pt x="299" y="253"/>
                      <a:pt x="299" y="204"/>
                    </a:cubicBezTo>
                    <a:cubicBezTo>
                      <a:pt x="299" y="155"/>
                      <a:pt x="339" y="115"/>
                      <a:pt x="388" y="115"/>
                    </a:cubicBezTo>
                    <a:cubicBezTo>
                      <a:pt x="437" y="115"/>
                      <a:pt x="477" y="155"/>
                      <a:pt x="477" y="204"/>
                    </a:cubicBezTo>
                    <a:cubicBezTo>
                      <a:pt x="477" y="253"/>
                      <a:pt x="437" y="293"/>
                      <a:pt x="388" y="293"/>
                    </a:cubicBezTo>
                    <a:close/>
                  </a:path>
                </a:pathLst>
              </a:custGeom>
              <a:solidFill>
                <a:srgbClr val="CC4B4A"/>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3" name="Freeform 19"/>
              <p:cNvSpPr/>
              <p:nvPr/>
            </p:nvSpPr>
            <p:spPr bwMode="auto">
              <a:xfrm>
                <a:off x="1316721" y="1281471"/>
                <a:ext cx="237933" cy="309587"/>
              </a:xfrm>
              <a:custGeom>
                <a:avLst/>
                <a:gdLst>
                  <a:gd name="T0" fmla="*/ 320 w 368"/>
                  <a:gd name="T1" fmla="*/ 141 h 477"/>
                  <a:gd name="T2" fmla="*/ 291 w 368"/>
                  <a:gd name="T3" fmla="*/ 119 h 477"/>
                  <a:gd name="T4" fmla="*/ 263 w 368"/>
                  <a:gd name="T5" fmla="*/ 77 h 477"/>
                  <a:gd name="T6" fmla="*/ 183 w 368"/>
                  <a:gd name="T7" fmla="*/ 54 h 477"/>
                  <a:gd name="T8" fmla="*/ 106 w 368"/>
                  <a:gd name="T9" fmla="*/ 72 h 477"/>
                  <a:gd name="T10" fmla="*/ 76 w 368"/>
                  <a:gd name="T11" fmla="*/ 123 h 477"/>
                  <a:gd name="T12" fmla="*/ 99 w 368"/>
                  <a:gd name="T13" fmla="*/ 168 h 477"/>
                  <a:gd name="T14" fmla="*/ 187 w 368"/>
                  <a:gd name="T15" fmla="*/ 197 h 477"/>
                  <a:gd name="T16" fmla="*/ 280 w 368"/>
                  <a:gd name="T17" fmla="*/ 223 h 477"/>
                  <a:gd name="T18" fmla="*/ 342 w 368"/>
                  <a:gd name="T19" fmla="*/ 264 h 477"/>
                  <a:gd name="T20" fmla="*/ 368 w 368"/>
                  <a:gd name="T21" fmla="*/ 339 h 477"/>
                  <a:gd name="T22" fmla="*/ 321 w 368"/>
                  <a:gd name="T23" fmla="*/ 438 h 477"/>
                  <a:gd name="T24" fmla="*/ 197 w 368"/>
                  <a:gd name="T25" fmla="*/ 477 h 477"/>
                  <a:gd name="T26" fmla="*/ 51 w 368"/>
                  <a:gd name="T27" fmla="*/ 434 h 477"/>
                  <a:gd name="T28" fmla="*/ 4 w 368"/>
                  <a:gd name="T29" fmla="*/ 351 h 477"/>
                  <a:gd name="T30" fmla="*/ 29 w 368"/>
                  <a:gd name="T31" fmla="*/ 318 h 477"/>
                  <a:gd name="T32" fmla="*/ 32 w 368"/>
                  <a:gd name="T33" fmla="*/ 318 h 477"/>
                  <a:gd name="T34" fmla="*/ 62 w 368"/>
                  <a:gd name="T35" fmla="*/ 340 h 477"/>
                  <a:gd name="T36" fmla="*/ 101 w 368"/>
                  <a:gd name="T37" fmla="*/ 397 h 477"/>
                  <a:gd name="T38" fmla="*/ 194 w 368"/>
                  <a:gd name="T39" fmla="*/ 422 h 477"/>
                  <a:gd name="T40" fmla="*/ 277 w 368"/>
                  <a:gd name="T41" fmla="*/ 401 h 477"/>
                  <a:gd name="T42" fmla="*/ 309 w 368"/>
                  <a:gd name="T43" fmla="*/ 343 h 477"/>
                  <a:gd name="T44" fmla="*/ 276 w 368"/>
                  <a:gd name="T45" fmla="*/ 288 h 477"/>
                  <a:gd name="T46" fmla="*/ 165 w 368"/>
                  <a:gd name="T47" fmla="*/ 254 h 477"/>
                  <a:gd name="T48" fmla="*/ 53 w 368"/>
                  <a:gd name="T49" fmla="*/ 207 h 477"/>
                  <a:gd name="T50" fmla="*/ 18 w 368"/>
                  <a:gd name="T51" fmla="*/ 127 h 477"/>
                  <a:gd name="T52" fmla="*/ 62 w 368"/>
                  <a:gd name="T53" fmla="*/ 36 h 477"/>
                  <a:gd name="T54" fmla="*/ 180 w 368"/>
                  <a:gd name="T55" fmla="*/ 0 h 477"/>
                  <a:gd name="T56" fmla="*/ 304 w 368"/>
                  <a:gd name="T57" fmla="*/ 36 h 477"/>
                  <a:gd name="T58" fmla="*/ 349 w 368"/>
                  <a:gd name="T59" fmla="*/ 108 h 477"/>
                  <a:gd name="T60" fmla="*/ 324 w 368"/>
                  <a:gd name="T61" fmla="*/ 140 h 477"/>
                  <a:gd name="T62" fmla="*/ 320 w 368"/>
                  <a:gd name="T63" fmla="*/ 141 h 4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68" h="477">
                    <a:moveTo>
                      <a:pt x="320" y="141"/>
                    </a:moveTo>
                    <a:cubicBezTo>
                      <a:pt x="306" y="142"/>
                      <a:pt x="294" y="133"/>
                      <a:pt x="291" y="119"/>
                    </a:cubicBezTo>
                    <a:cubicBezTo>
                      <a:pt x="286" y="101"/>
                      <a:pt x="276" y="87"/>
                      <a:pt x="263" y="77"/>
                    </a:cubicBezTo>
                    <a:cubicBezTo>
                      <a:pt x="244" y="62"/>
                      <a:pt x="218" y="54"/>
                      <a:pt x="183" y="54"/>
                    </a:cubicBezTo>
                    <a:cubicBezTo>
                      <a:pt x="151" y="54"/>
                      <a:pt x="126" y="60"/>
                      <a:pt x="106" y="72"/>
                    </a:cubicBezTo>
                    <a:cubicBezTo>
                      <a:pt x="86" y="84"/>
                      <a:pt x="76" y="101"/>
                      <a:pt x="76" y="123"/>
                    </a:cubicBezTo>
                    <a:cubicBezTo>
                      <a:pt x="76" y="143"/>
                      <a:pt x="84" y="158"/>
                      <a:pt x="99" y="168"/>
                    </a:cubicBezTo>
                    <a:cubicBezTo>
                      <a:pt x="114" y="178"/>
                      <a:pt x="144" y="187"/>
                      <a:pt x="187" y="197"/>
                    </a:cubicBezTo>
                    <a:cubicBezTo>
                      <a:pt x="225" y="205"/>
                      <a:pt x="256" y="214"/>
                      <a:pt x="280" y="223"/>
                    </a:cubicBezTo>
                    <a:cubicBezTo>
                      <a:pt x="304" y="232"/>
                      <a:pt x="325" y="245"/>
                      <a:pt x="342" y="264"/>
                    </a:cubicBezTo>
                    <a:cubicBezTo>
                      <a:pt x="359" y="283"/>
                      <a:pt x="368" y="307"/>
                      <a:pt x="368" y="339"/>
                    </a:cubicBezTo>
                    <a:cubicBezTo>
                      <a:pt x="368" y="378"/>
                      <a:pt x="352" y="411"/>
                      <a:pt x="321" y="438"/>
                    </a:cubicBezTo>
                    <a:cubicBezTo>
                      <a:pt x="289" y="464"/>
                      <a:pt x="248" y="477"/>
                      <a:pt x="197" y="477"/>
                    </a:cubicBezTo>
                    <a:cubicBezTo>
                      <a:pt x="132" y="477"/>
                      <a:pt x="84" y="462"/>
                      <a:pt x="51" y="434"/>
                    </a:cubicBezTo>
                    <a:cubicBezTo>
                      <a:pt x="26" y="411"/>
                      <a:pt x="11" y="384"/>
                      <a:pt x="4" y="351"/>
                    </a:cubicBezTo>
                    <a:cubicBezTo>
                      <a:pt x="0" y="335"/>
                      <a:pt x="13" y="320"/>
                      <a:pt x="29" y="318"/>
                    </a:cubicBezTo>
                    <a:cubicBezTo>
                      <a:pt x="32" y="318"/>
                      <a:pt x="32" y="318"/>
                      <a:pt x="32" y="318"/>
                    </a:cubicBezTo>
                    <a:cubicBezTo>
                      <a:pt x="46" y="317"/>
                      <a:pt x="58" y="326"/>
                      <a:pt x="62" y="340"/>
                    </a:cubicBezTo>
                    <a:cubicBezTo>
                      <a:pt x="68" y="365"/>
                      <a:pt x="81" y="384"/>
                      <a:pt x="101" y="397"/>
                    </a:cubicBezTo>
                    <a:cubicBezTo>
                      <a:pt x="127" y="413"/>
                      <a:pt x="158" y="422"/>
                      <a:pt x="194" y="422"/>
                    </a:cubicBezTo>
                    <a:cubicBezTo>
                      <a:pt x="229" y="422"/>
                      <a:pt x="256" y="415"/>
                      <a:pt x="277" y="401"/>
                    </a:cubicBezTo>
                    <a:cubicBezTo>
                      <a:pt x="298" y="387"/>
                      <a:pt x="309" y="368"/>
                      <a:pt x="309" y="343"/>
                    </a:cubicBezTo>
                    <a:cubicBezTo>
                      <a:pt x="309" y="318"/>
                      <a:pt x="298" y="300"/>
                      <a:pt x="276" y="288"/>
                    </a:cubicBezTo>
                    <a:cubicBezTo>
                      <a:pt x="254" y="277"/>
                      <a:pt x="217" y="265"/>
                      <a:pt x="165" y="254"/>
                    </a:cubicBezTo>
                    <a:cubicBezTo>
                      <a:pt x="113" y="243"/>
                      <a:pt x="76" y="227"/>
                      <a:pt x="53" y="207"/>
                    </a:cubicBezTo>
                    <a:cubicBezTo>
                      <a:pt x="30" y="186"/>
                      <a:pt x="18" y="160"/>
                      <a:pt x="18" y="127"/>
                    </a:cubicBezTo>
                    <a:cubicBezTo>
                      <a:pt x="18" y="90"/>
                      <a:pt x="33" y="60"/>
                      <a:pt x="62" y="36"/>
                    </a:cubicBezTo>
                    <a:cubicBezTo>
                      <a:pt x="91" y="12"/>
                      <a:pt x="130" y="0"/>
                      <a:pt x="180" y="0"/>
                    </a:cubicBezTo>
                    <a:cubicBezTo>
                      <a:pt x="231" y="0"/>
                      <a:pt x="273" y="12"/>
                      <a:pt x="304" y="36"/>
                    </a:cubicBezTo>
                    <a:cubicBezTo>
                      <a:pt x="327" y="54"/>
                      <a:pt x="343" y="78"/>
                      <a:pt x="349" y="108"/>
                    </a:cubicBezTo>
                    <a:cubicBezTo>
                      <a:pt x="353" y="124"/>
                      <a:pt x="341" y="139"/>
                      <a:pt x="324" y="140"/>
                    </a:cubicBezTo>
                    <a:lnTo>
                      <a:pt x="320" y="141"/>
                    </a:lnTo>
                    <a:close/>
                  </a:path>
                </a:pathLst>
              </a:custGeom>
              <a:solidFill>
                <a:srgbClr val="354A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4" name="Freeform 20"/>
              <p:cNvSpPr/>
              <p:nvPr/>
            </p:nvSpPr>
            <p:spPr bwMode="auto">
              <a:xfrm>
                <a:off x="1603608" y="1286121"/>
                <a:ext cx="36921" cy="299742"/>
              </a:xfrm>
              <a:custGeom>
                <a:avLst/>
                <a:gdLst>
                  <a:gd name="T0" fmla="*/ 29 w 57"/>
                  <a:gd name="T1" fmla="*/ 462 h 462"/>
                  <a:gd name="T2" fmla="*/ 29 w 57"/>
                  <a:gd name="T3" fmla="*/ 462 h 462"/>
                  <a:gd name="T4" fmla="*/ 0 w 57"/>
                  <a:gd name="T5" fmla="*/ 434 h 462"/>
                  <a:gd name="T6" fmla="*/ 0 w 57"/>
                  <a:gd name="T7" fmla="*/ 29 h 462"/>
                  <a:gd name="T8" fmla="*/ 29 w 57"/>
                  <a:gd name="T9" fmla="*/ 0 h 462"/>
                  <a:gd name="T10" fmla="*/ 29 w 57"/>
                  <a:gd name="T11" fmla="*/ 0 h 462"/>
                  <a:gd name="T12" fmla="*/ 57 w 57"/>
                  <a:gd name="T13" fmla="*/ 29 h 462"/>
                  <a:gd name="T14" fmla="*/ 57 w 57"/>
                  <a:gd name="T15" fmla="*/ 434 h 462"/>
                  <a:gd name="T16" fmla="*/ 29 w 57"/>
                  <a:gd name="T17" fmla="*/ 462 h 4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7" h="462">
                    <a:moveTo>
                      <a:pt x="29" y="462"/>
                    </a:moveTo>
                    <a:cubicBezTo>
                      <a:pt x="29" y="462"/>
                      <a:pt x="29" y="462"/>
                      <a:pt x="29" y="462"/>
                    </a:cubicBezTo>
                    <a:cubicBezTo>
                      <a:pt x="13" y="462"/>
                      <a:pt x="0" y="449"/>
                      <a:pt x="0" y="434"/>
                    </a:cubicBezTo>
                    <a:cubicBezTo>
                      <a:pt x="0" y="29"/>
                      <a:pt x="0" y="29"/>
                      <a:pt x="0" y="29"/>
                    </a:cubicBezTo>
                    <a:cubicBezTo>
                      <a:pt x="0" y="13"/>
                      <a:pt x="13" y="0"/>
                      <a:pt x="29" y="0"/>
                    </a:cubicBezTo>
                    <a:cubicBezTo>
                      <a:pt x="29" y="0"/>
                      <a:pt x="29" y="0"/>
                      <a:pt x="29" y="0"/>
                    </a:cubicBezTo>
                    <a:cubicBezTo>
                      <a:pt x="44" y="0"/>
                      <a:pt x="57" y="13"/>
                      <a:pt x="57" y="29"/>
                    </a:cubicBezTo>
                    <a:cubicBezTo>
                      <a:pt x="57" y="434"/>
                      <a:pt x="57" y="434"/>
                      <a:pt x="57" y="434"/>
                    </a:cubicBezTo>
                    <a:cubicBezTo>
                      <a:pt x="57" y="449"/>
                      <a:pt x="44" y="462"/>
                      <a:pt x="29" y="462"/>
                    </a:cubicBezTo>
                    <a:close/>
                  </a:path>
                </a:pathLst>
              </a:custGeom>
              <a:solidFill>
                <a:srgbClr val="354A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5" name="Freeform 21"/>
              <p:cNvSpPr>
                <a:spLocks noEditPoints="1"/>
              </p:cNvSpPr>
              <p:nvPr/>
            </p:nvSpPr>
            <p:spPr bwMode="auto">
              <a:xfrm>
                <a:off x="1696867" y="1286121"/>
                <a:ext cx="36100" cy="299742"/>
              </a:xfrm>
              <a:custGeom>
                <a:avLst/>
                <a:gdLst>
                  <a:gd name="T0" fmla="*/ 28 w 56"/>
                  <a:gd name="T1" fmla="*/ 65 h 462"/>
                  <a:gd name="T2" fmla="*/ 28 w 56"/>
                  <a:gd name="T3" fmla="*/ 65 h 462"/>
                  <a:gd name="T4" fmla="*/ 0 w 56"/>
                  <a:gd name="T5" fmla="*/ 36 h 462"/>
                  <a:gd name="T6" fmla="*/ 0 w 56"/>
                  <a:gd name="T7" fmla="*/ 29 h 462"/>
                  <a:gd name="T8" fmla="*/ 28 w 56"/>
                  <a:gd name="T9" fmla="*/ 0 h 462"/>
                  <a:gd name="T10" fmla="*/ 28 w 56"/>
                  <a:gd name="T11" fmla="*/ 0 h 462"/>
                  <a:gd name="T12" fmla="*/ 56 w 56"/>
                  <a:gd name="T13" fmla="*/ 29 h 462"/>
                  <a:gd name="T14" fmla="*/ 56 w 56"/>
                  <a:gd name="T15" fmla="*/ 36 h 462"/>
                  <a:gd name="T16" fmla="*/ 28 w 56"/>
                  <a:gd name="T17" fmla="*/ 65 h 462"/>
                  <a:gd name="T18" fmla="*/ 28 w 56"/>
                  <a:gd name="T19" fmla="*/ 462 h 462"/>
                  <a:gd name="T20" fmla="*/ 28 w 56"/>
                  <a:gd name="T21" fmla="*/ 462 h 462"/>
                  <a:gd name="T22" fmla="*/ 0 w 56"/>
                  <a:gd name="T23" fmla="*/ 434 h 462"/>
                  <a:gd name="T24" fmla="*/ 0 w 56"/>
                  <a:gd name="T25" fmla="*/ 156 h 462"/>
                  <a:gd name="T26" fmla="*/ 28 w 56"/>
                  <a:gd name="T27" fmla="*/ 128 h 462"/>
                  <a:gd name="T28" fmla="*/ 28 w 56"/>
                  <a:gd name="T29" fmla="*/ 128 h 462"/>
                  <a:gd name="T30" fmla="*/ 56 w 56"/>
                  <a:gd name="T31" fmla="*/ 156 h 462"/>
                  <a:gd name="T32" fmla="*/ 56 w 56"/>
                  <a:gd name="T33" fmla="*/ 434 h 462"/>
                  <a:gd name="T34" fmla="*/ 28 w 56"/>
                  <a:gd name="T35" fmla="*/ 462 h 4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6" h="462">
                    <a:moveTo>
                      <a:pt x="28" y="65"/>
                    </a:moveTo>
                    <a:cubicBezTo>
                      <a:pt x="28" y="65"/>
                      <a:pt x="28" y="65"/>
                      <a:pt x="28" y="65"/>
                    </a:cubicBezTo>
                    <a:cubicBezTo>
                      <a:pt x="12" y="65"/>
                      <a:pt x="0" y="52"/>
                      <a:pt x="0" y="36"/>
                    </a:cubicBezTo>
                    <a:cubicBezTo>
                      <a:pt x="0" y="29"/>
                      <a:pt x="0" y="29"/>
                      <a:pt x="0" y="29"/>
                    </a:cubicBezTo>
                    <a:cubicBezTo>
                      <a:pt x="0" y="13"/>
                      <a:pt x="12" y="0"/>
                      <a:pt x="28" y="0"/>
                    </a:cubicBezTo>
                    <a:cubicBezTo>
                      <a:pt x="28" y="0"/>
                      <a:pt x="28" y="0"/>
                      <a:pt x="28" y="0"/>
                    </a:cubicBezTo>
                    <a:cubicBezTo>
                      <a:pt x="44" y="0"/>
                      <a:pt x="56" y="13"/>
                      <a:pt x="56" y="29"/>
                    </a:cubicBezTo>
                    <a:cubicBezTo>
                      <a:pt x="56" y="36"/>
                      <a:pt x="56" y="36"/>
                      <a:pt x="56" y="36"/>
                    </a:cubicBezTo>
                    <a:cubicBezTo>
                      <a:pt x="56" y="52"/>
                      <a:pt x="44" y="65"/>
                      <a:pt x="28" y="65"/>
                    </a:cubicBezTo>
                    <a:close/>
                    <a:moveTo>
                      <a:pt x="28" y="462"/>
                    </a:moveTo>
                    <a:cubicBezTo>
                      <a:pt x="28" y="462"/>
                      <a:pt x="28" y="462"/>
                      <a:pt x="28" y="462"/>
                    </a:cubicBezTo>
                    <a:cubicBezTo>
                      <a:pt x="12" y="462"/>
                      <a:pt x="0" y="449"/>
                      <a:pt x="0" y="434"/>
                    </a:cubicBezTo>
                    <a:cubicBezTo>
                      <a:pt x="0" y="156"/>
                      <a:pt x="0" y="156"/>
                      <a:pt x="0" y="156"/>
                    </a:cubicBezTo>
                    <a:cubicBezTo>
                      <a:pt x="0" y="141"/>
                      <a:pt x="12" y="128"/>
                      <a:pt x="28" y="128"/>
                    </a:cubicBezTo>
                    <a:cubicBezTo>
                      <a:pt x="28" y="128"/>
                      <a:pt x="28" y="128"/>
                      <a:pt x="28" y="128"/>
                    </a:cubicBezTo>
                    <a:cubicBezTo>
                      <a:pt x="44" y="128"/>
                      <a:pt x="56" y="141"/>
                      <a:pt x="56" y="156"/>
                    </a:cubicBezTo>
                    <a:cubicBezTo>
                      <a:pt x="56" y="434"/>
                      <a:pt x="56" y="434"/>
                      <a:pt x="56" y="434"/>
                    </a:cubicBezTo>
                    <a:cubicBezTo>
                      <a:pt x="56" y="449"/>
                      <a:pt x="44" y="462"/>
                      <a:pt x="28" y="462"/>
                    </a:cubicBezTo>
                    <a:close/>
                  </a:path>
                </a:pathLst>
              </a:custGeom>
              <a:solidFill>
                <a:srgbClr val="354A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6" name="Freeform 22"/>
              <p:cNvSpPr>
                <a:spLocks noEditPoints="1"/>
              </p:cNvSpPr>
              <p:nvPr/>
            </p:nvSpPr>
            <p:spPr bwMode="auto">
              <a:xfrm>
                <a:off x="1235222" y="1286121"/>
                <a:ext cx="36647" cy="299742"/>
              </a:xfrm>
              <a:custGeom>
                <a:avLst/>
                <a:gdLst>
                  <a:gd name="T0" fmla="*/ 29 w 57"/>
                  <a:gd name="T1" fmla="*/ 65 h 462"/>
                  <a:gd name="T2" fmla="*/ 29 w 57"/>
                  <a:gd name="T3" fmla="*/ 65 h 462"/>
                  <a:gd name="T4" fmla="*/ 0 w 57"/>
                  <a:gd name="T5" fmla="*/ 36 h 462"/>
                  <a:gd name="T6" fmla="*/ 0 w 57"/>
                  <a:gd name="T7" fmla="*/ 29 h 462"/>
                  <a:gd name="T8" fmla="*/ 29 w 57"/>
                  <a:gd name="T9" fmla="*/ 0 h 462"/>
                  <a:gd name="T10" fmla="*/ 29 w 57"/>
                  <a:gd name="T11" fmla="*/ 0 h 462"/>
                  <a:gd name="T12" fmla="*/ 57 w 57"/>
                  <a:gd name="T13" fmla="*/ 29 h 462"/>
                  <a:gd name="T14" fmla="*/ 57 w 57"/>
                  <a:gd name="T15" fmla="*/ 36 h 462"/>
                  <a:gd name="T16" fmla="*/ 29 w 57"/>
                  <a:gd name="T17" fmla="*/ 65 h 462"/>
                  <a:gd name="T18" fmla="*/ 29 w 57"/>
                  <a:gd name="T19" fmla="*/ 462 h 462"/>
                  <a:gd name="T20" fmla="*/ 29 w 57"/>
                  <a:gd name="T21" fmla="*/ 462 h 462"/>
                  <a:gd name="T22" fmla="*/ 0 w 57"/>
                  <a:gd name="T23" fmla="*/ 434 h 462"/>
                  <a:gd name="T24" fmla="*/ 0 w 57"/>
                  <a:gd name="T25" fmla="*/ 156 h 462"/>
                  <a:gd name="T26" fmla="*/ 29 w 57"/>
                  <a:gd name="T27" fmla="*/ 128 h 462"/>
                  <a:gd name="T28" fmla="*/ 29 w 57"/>
                  <a:gd name="T29" fmla="*/ 128 h 462"/>
                  <a:gd name="T30" fmla="*/ 57 w 57"/>
                  <a:gd name="T31" fmla="*/ 156 h 462"/>
                  <a:gd name="T32" fmla="*/ 57 w 57"/>
                  <a:gd name="T33" fmla="*/ 434 h 462"/>
                  <a:gd name="T34" fmla="*/ 29 w 57"/>
                  <a:gd name="T35" fmla="*/ 462 h 4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7" h="462">
                    <a:moveTo>
                      <a:pt x="29" y="65"/>
                    </a:moveTo>
                    <a:cubicBezTo>
                      <a:pt x="29" y="65"/>
                      <a:pt x="29" y="65"/>
                      <a:pt x="29" y="65"/>
                    </a:cubicBezTo>
                    <a:cubicBezTo>
                      <a:pt x="13" y="65"/>
                      <a:pt x="0" y="52"/>
                      <a:pt x="0" y="36"/>
                    </a:cubicBezTo>
                    <a:cubicBezTo>
                      <a:pt x="0" y="29"/>
                      <a:pt x="0" y="29"/>
                      <a:pt x="0" y="29"/>
                    </a:cubicBezTo>
                    <a:cubicBezTo>
                      <a:pt x="0" y="13"/>
                      <a:pt x="13" y="0"/>
                      <a:pt x="29" y="0"/>
                    </a:cubicBezTo>
                    <a:cubicBezTo>
                      <a:pt x="29" y="0"/>
                      <a:pt x="29" y="0"/>
                      <a:pt x="29" y="0"/>
                    </a:cubicBezTo>
                    <a:cubicBezTo>
                      <a:pt x="44" y="0"/>
                      <a:pt x="57" y="13"/>
                      <a:pt x="57" y="29"/>
                    </a:cubicBezTo>
                    <a:cubicBezTo>
                      <a:pt x="57" y="36"/>
                      <a:pt x="57" y="36"/>
                      <a:pt x="57" y="36"/>
                    </a:cubicBezTo>
                    <a:cubicBezTo>
                      <a:pt x="57" y="52"/>
                      <a:pt x="44" y="65"/>
                      <a:pt x="29" y="65"/>
                    </a:cubicBezTo>
                    <a:close/>
                    <a:moveTo>
                      <a:pt x="29" y="462"/>
                    </a:moveTo>
                    <a:cubicBezTo>
                      <a:pt x="29" y="462"/>
                      <a:pt x="29" y="462"/>
                      <a:pt x="29" y="462"/>
                    </a:cubicBezTo>
                    <a:cubicBezTo>
                      <a:pt x="13" y="462"/>
                      <a:pt x="0" y="449"/>
                      <a:pt x="0" y="434"/>
                    </a:cubicBezTo>
                    <a:cubicBezTo>
                      <a:pt x="0" y="156"/>
                      <a:pt x="0" y="156"/>
                      <a:pt x="0" y="156"/>
                    </a:cubicBezTo>
                    <a:cubicBezTo>
                      <a:pt x="0" y="141"/>
                      <a:pt x="13" y="128"/>
                      <a:pt x="29" y="128"/>
                    </a:cubicBezTo>
                    <a:cubicBezTo>
                      <a:pt x="29" y="128"/>
                      <a:pt x="29" y="128"/>
                      <a:pt x="29" y="128"/>
                    </a:cubicBezTo>
                    <a:cubicBezTo>
                      <a:pt x="44" y="128"/>
                      <a:pt x="57" y="141"/>
                      <a:pt x="57" y="156"/>
                    </a:cubicBezTo>
                    <a:cubicBezTo>
                      <a:pt x="57" y="434"/>
                      <a:pt x="57" y="434"/>
                      <a:pt x="57" y="434"/>
                    </a:cubicBezTo>
                    <a:cubicBezTo>
                      <a:pt x="57" y="449"/>
                      <a:pt x="44" y="462"/>
                      <a:pt x="29" y="462"/>
                    </a:cubicBezTo>
                    <a:close/>
                  </a:path>
                </a:pathLst>
              </a:custGeom>
              <a:solidFill>
                <a:srgbClr val="354A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7" name="Freeform 23"/>
              <p:cNvSpPr>
                <a:spLocks noEditPoints="1"/>
              </p:cNvSpPr>
              <p:nvPr/>
            </p:nvSpPr>
            <p:spPr bwMode="auto">
              <a:xfrm>
                <a:off x="1776451" y="1286121"/>
                <a:ext cx="187338" cy="304938"/>
              </a:xfrm>
              <a:custGeom>
                <a:avLst/>
                <a:gdLst>
                  <a:gd name="T0" fmla="*/ 264 w 290"/>
                  <a:gd name="T1" fmla="*/ 462 h 470"/>
                  <a:gd name="T2" fmla="*/ 264 w 290"/>
                  <a:gd name="T3" fmla="*/ 462 h 470"/>
                  <a:gd name="T4" fmla="*/ 237 w 290"/>
                  <a:gd name="T5" fmla="*/ 436 h 470"/>
                  <a:gd name="T6" fmla="*/ 237 w 290"/>
                  <a:gd name="T7" fmla="*/ 420 h 470"/>
                  <a:gd name="T8" fmla="*/ 236 w 290"/>
                  <a:gd name="T9" fmla="*/ 420 h 470"/>
                  <a:gd name="T10" fmla="*/ 144 w 290"/>
                  <a:gd name="T11" fmla="*/ 470 h 470"/>
                  <a:gd name="T12" fmla="*/ 41 w 290"/>
                  <a:gd name="T13" fmla="*/ 421 h 470"/>
                  <a:gd name="T14" fmla="*/ 0 w 290"/>
                  <a:gd name="T15" fmla="*/ 295 h 470"/>
                  <a:gd name="T16" fmla="*/ 39 w 290"/>
                  <a:gd name="T17" fmla="*/ 167 h 470"/>
                  <a:gd name="T18" fmla="*/ 141 w 290"/>
                  <a:gd name="T19" fmla="*/ 120 h 470"/>
                  <a:gd name="T20" fmla="*/ 232 w 290"/>
                  <a:gd name="T21" fmla="*/ 166 h 470"/>
                  <a:gd name="T22" fmla="*/ 234 w 290"/>
                  <a:gd name="T23" fmla="*/ 166 h 470"/>
                  <a:gd name="T24" fmla="*/ 234 w 290"/>
                  <a:gd name="T25" fmla="*/ 27 h 470"/>
                  <a:gd name="T26" fmla="*/ 260 w 290"/>
                  <a:gd name="T27" fmla="*/ 0 h 470"/>
                  <a:gd name="T28" fmla="*/ 264 w 290"/>
                  <a:gd name="T29" fmla="*/ 0 h 470"/>
                  <a:gd name="T30" fmla="*/ 290 w 290"/>
                  <a:gd name="T31" fmla="*/ 27 h 470"/>
                  <a:gd name="T32" fmla="*/ 290 w 290"/>
                  <a:gd name="T33" fmla="*/ 436 h 470"/>
                  <a:gd name="T34" fmla="*/ 264 w 290"/>
                  <a:gd name="T35" fmla="*/ 462 h 470"/>
                  <a:gd name="T36" fmla="*/ 150 w 290"/>
                  <a:gd name="T37" fmla="*/ 423 h 470"/>
                  <a:gd name="T38" fmla="*/ 213 w 290"/>
                  <a:gd name="T39" fmla="*/ 393 h 470"/>
                  <a:gd name="T40" fmla="*/ 239 w 290"/>
                  <a:gd name="T41" fmla="*/ 300 h 470"/>
                  <a:gd name="T42" fmla="*/ 215 w 290"/>
                  <a:gd name="T43" fmla="*/ 203 h 470"/>
                  <a:gd name="T44" fmla="*/ 147 w 290"/>
                  <a:gd name="T45" fmla="*/ 167 h 470"/>
                  <a:gd name="T46" fmla="*/ 81 w 290"/>
                  <a:gd name="T47" fmla="*/ 202 h 470"/>
                  <a:gd name="T48" fmla="*/ 58 w 290"/>
                  <a:gd name="T49" fmla="*/ 295 h 470"/>
                  <a:gd name="T50" fmla="*/ 70 w 290"/>
                  <a:gd name="T51" fmla="*/ 366 h 470"/>
                  <a:gd name="T52" fmla="*/ 104 w 290"/>
                  <a:gd name="T53" fmla="*/ 409 h 470"/>
                  <a:gd name="T54" fmla="*/ 150 w 290"/>
                  <a:gd name="T55" fmla="*/ 423 h 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90" h="470">
                    <a:moveTo>
                      <a:pt x="264" y="462"/>
                    </a:moveTo>
                    <a:cubicBezTo>
                      <a:pt x="264" y="462"/>
                      <a:pt x="264" y="462"/>
                      <a:pt x="264" y="462"/>
                    </a:cubicBezTo>
                    <a:cubicBezTo>
                      <a:pt x="249" y="462"/>
                      <a:pt x="237" y="450"/>
                      <a:pt x="237" y="436"/>
                    </a:cubicBezTo>
                    <a:cubicBezTo>
                      <a:pt x="237" y="420"/>
                      <a:pt x="237" y="420"/>
                      <a:pt x="237" y="420"/>
                    </a:cubicBezTo>
                    <a:cubicBezTo>
                      <a:pt x="236" y="420"/>
                      <a:pt x="236" y="420"/>
                      <a:pt x="236" y="420"/>
                    </a:cubicBezTo>
                    <a:cubicBezTo>
                      <a:pt x="216" y="453"/>
                      <a:pt x="185" y="470"/>
                      <a:pt x="144" y="470"/>
                    </a:cubicBezTo>
                    <a:cubicBezTo>
                      <a:pt x="103" y="470"/>
                      <a:pt x="69" y="454"/>
                      <a:pt x="41" y="421"/>
                    </a:cubicBezTo>
                    <a:cubicBezTo>
                      <a:pt x="14" y="389"/>
                      <a:pt x="0" y="347"/>
                      <a:pt x="0" y="295"/>
                    </a:cubicBezTo>
                    <a:cubicBezTo>
                      <a:pt x="0" y="241"/>
                      <a:pt x="13" y="199"/>
                      <a:pt x="39" y="167"/>
                    </a:cubicBezTo>
                    <a:cubicBezTo>
                      <a:pt x="65" y="136"/>
                      <a:pt x="99" y="120"/>
                      <a:pt x="141" y="120"/>
                    </a:cubicBezTo>
                    <a:cubicBezTo>
                      <a:pt x="181" y="120"/>
                      <a:pt x="212" y="136"/>
                      <a:pt x="232" y="166"/>
                    </a:cubicBezTo>
                    <a:cubicBezTo>
                      <a:pt x="234" y="166"/>
                      <a:pt x="234" y="166"/>
                      <a:pt x="234" y="166"/>
                    </a:cubicBezTo>
                    <a:cubicBezTo>
                      <a:pt x="234" y="27"/>
                      <a:pt x="234" y="27"/>
                      <a:pt x="234" y="27"/>
                    </a:cubicBezTo>
                    <a:cubicBezTo>
                      <a:pt x="234" y="12"/>
                      <a:pt x="245" y="0"/>
                      <a:pt x="260" y="0"/>
                    </a:cubicBezTo>
                    <a:cubicBezTo>
                      <a:pt x="264" y="0"/>
                      <a:pt x="264" y="0"/>
                      <a:pt x="264" y="0"/>
                    </a:cubicBezTo>
                    <a:cubicBezTo>
                      <a:pt x="278" y="0"/>
                      <a:pt x="290" y="12"/>
                      <a:pt x="290" y="27"/>
                    </a:cubicBezTo>
                    <a:cubicBezTo>
                      <a:pt x="290" y="436"/>
                      <a:pt x="290" y="436"/>
                      <a:pt x="290" y="436"/>
                    </a:cubicBezTo>
                    <a:cubicBezTo>
                      <a:pt x="290" y="450"/>
                      <a:pt x="278" y="462"/>
                      <a:pt x="264" y="462"/>
                    </a:cubicBezTo>
                    <a:close/>
                    <a:moveTo>
                      <a:pt x="150" y="423"/>
                    </a:moveTo>
                    <a:cubicBezTo>
                      <a:pt x="175" y="423"/>
                      <a:pt x="196" y="413"/>
                      <a:pt x="213" y="393"/>
                    </a:cubicBezTo>
                    <a:cubicBezTo>
                      <a:pt x="230" y="372"/>
                      <a:pt x="239" y="342"/>
                      <a:pt x="239" y="300"/>
                    </a:cubicBezTo>
                    <a:cubicBezTo>
                      <a:pt x="239" y="260"/>
                      <a:pt x="231" y="227"/>
                      <a:pt x="215" y="203"/>
                    </a:cubicBezTo>
                    <a:cubicBezTo>
                      <a:pt x="199" y="179"/>
                      <a:pt x="177" y="167"/>
                      <a:pt x="147" y="167"/>
                    </a:cubicBezTo>
                    <a:cubicBezTo>
                      <a:pt x="118" y="167"/>
                      <a:pt x="96" y="178"/>
                      <a:pt x="81" y="202"/>
                    </a:cubicBezTo>
                    <a:cubicBezTo>
                      <a:pt x="66" y="226"/>
                      <a:pt x="58" y="257"/>
                      <a:pt x="58" y="295"/>
                    </a:cubicBezTo>
                    <a:cubicBezTo>
                      <a:pt x="58" y="323"/>
                      <a:pt x="62" y="346"/>
                      <a:pt x="70" y="366"/>
                    </a:cubicBezTo>
                    <a:cubicBezTo>
                      <a:pt x="78" y="385"/>
                      <a:pt x="90" y="399"/>
                      <a:pt x="104" y="409"/>
                    </a:cubicBezTo>
                    <a:cubicBezTo>
                      <a:pt x="119" y="419"/>
                      <a:pt x="134" y="423"/>
                      <a:pt x="150" y="423"/>
                    </a:cubicBezTo>
                    <a:close/>
                  </a:path>
                </a:pathLst>
              </a:custGeom>
              <a:solidFill>
                <a:srgbClr val="354A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sp>
            <p:nvSpPr>
              <p:cNvPr id="48" name="Freeform 24"/>
              <p:cNvSpPr>
                <a:spLocks noEditPoints="1"/>
              </p:cNvSpPr>
              <p:nvPr/>
            </p:nvSpPr>
            <p:spPr bwMode="auto">
              <a:xfrm>
                <a:off x="2009735" y="1363791"/>
                <a:ext cx="199371" cy="227268"/>
              </a:xfrm>
              <a:custGeom>
                <a:avLst/>
                <a:gdLst>
                  <a:gd name="T0" fmla="*/ 280 w 308"/>
                  <a:gd name="T1" fmla="*/ 189 h 350"/>
                  <a:gd name="T2" fmla="*/ 68 w 308"/>
                  <a:gd name="T3" fmla="*/ 189 h 350"/>
                  <a:gd name="T4" fmla="*/ 59 w 308"/>
                  <a:gd name="T5" fmla="*/ 200 h 350"/>
                  <a:gd name="T6" fmla="*/ 89 w 308"/>
                  <a:gd name="T7" fmla="*/ 274 h 350"/>
                  <a:gd name="T8" fmla="*/ 160 w 308"/>
                  <a:gd name="T9" fmla="*/ 303 h 350"/>
                  <a:gd name="T10" fmla="*/ 214 w 308"/>
                  <a:gd name="T11" fmla="*/ 286 h 350"/>
                  <a:gd name="T12" fmla="*/ 239 w 308"/>
                  <a:gd name="T13" fmla="*/ 255 h 350"/>
                  <a:gd name="T14" fmla="*/ 272 w 308"/>
                  <a:gd name="T15" fmla="*/ 237 h 350"/>
                  <a:gd name="T16" fmla="*/ 272 w 308"/>
                  <a:gd name="T17" fmla="*/ 237 h 350"/>
                  <a:gd name="T18" fmla="*/ 293 w 308"/>
                  <a:gd name="T19" fmla="*/ 277 h 350"/>
                  <a:gd name="T20" fmla="*/ 254 w 308"/>
                  <a:gd name="T21" fmla="*/ 322 h 350"/>
                  <a:gd name="T22" fmla="*/ 160 w 308"/>
                  <a:gd name="T23" fmla="*/ 350 h 350"/>
                  <a:gd name="T24" fmla="*/ 42 w 308"/>
                  <a:gd name="T25" fmla="*/ 304 h 350"/>
                  <a:gd name="T26" fmla="*/ 0 w 308"/>
                  <a:gd name="T27" fmla="*/ 178 h 350"/>
                  <a:gd name="T28" fmla="*/ 41 w 308"/>
                  <a:gd name="T29" fmla="*/ 50 h 350"/>
                  <a:gd name="T30" fmla="*/ 157 w 308"/>
                  <a:gd name="T31" fmla="*/ 0 h 350"/>
                  <a:gd name="T32" fmla="*/ 227 w 308"/>
                  <a:gd name="T33" fmla="*/ 16 h 350"/>
                  <a:gd name="T34" fmla="*/ 284 w 308"/>
                  <a:gd name="T35" fmla="*/ 71 h 350"/>
                  <a:gd name="T36" fmla="*/ 307 w 308"/>
                  <a:gd name="T37" fmla="*/ 161 h 350"/>
                  <a:gd name="T38" fmla="*/ 280 w 308"/>
                  <a:gd name="T39" fmla="*/ 189 h 350"/>
                  <a:gd name="T40" fmla="*/ 245 w 308"/>
                  <a:gd name="T41" fmla="*/ 143 h 350"/>
                  <a:gd name="T42" fmla="*/ 249 w 308"/>
                  <a:gd name="T43" fmla="*/ 137 h 350"/>
                  <a:gd name="T44" fmla="*/ 218 w 308"/>
                  <a:gd name="T45" fmla="*/ 69 h 350"/>
                  <a:gd name="T46" fmla="*/ 157 w 308"/>
                  <a:gd name="T47" fmla="*/ 47 h 350"/>
                  <a:gd name="T48" fmla="*/ 91 w 308"/>
                  <a:gd name="T49" fmla="*/ 73 h 350"/>
                  <a:gd name="T50" fmla="*/ 63 w 308"/>
                  <a:gd name="T51" fmla="*/ 127 h 350"/>
                  <a:gd name="T52" fmla="*/ 75 w 308"/>
                  <a:gd name="T53" fmla="*/ 143 h 350"/>
                  <a:gd name="T54" fmla="*/ 245 w 308"/>
                  <a:gd name="T55" fmla="*/ 143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08" h="350">
                    <a:moveTo>
                      <a:pt x="280" y="189"/>
                    </a:moveTo>
                    <a:cubicBezTo>
                      <a:pt x="68" y="189"/>
                      <a:pt x="68" y="189"/>
                      <a:pt x="68" y="189"/>
                    </a:cubicBezTo>
                    <a:cubicBezTo>
                      <a:pt x="63" y="189"/>
                      <a:pt x="58" y="194"/>
                      <a:pt x="59" y="200"/>
                    </a:cubicBezTo>
                    <a:cubicBezTo>
                      <a:pt x="62" y="232"/>
                      <a:pt x="72" y="256"/>
                      <a:pt x="89" y="274"/>
                    </a:cubicBezTo>
                    <a:cubicBezTo>
                      <a:pt x="108" y="294"/>
                      <a:pt x="132" y="303"/>
                      <a:pt x="160" y="303"/>
                    </a:cubicBezTo>
                    <a:cubicBezTo>
                      <a:pt x="181" y="303"/>
                      <a:pt x="200" y="298"/>
                      <a:pt x="214" y="286"/>
                    </a:cubicBezTo>
                    <a:cubicBezTo>
                      <a:pt x="224" y="278"/>
                      <a:pt x="232" y="268"/>
                      <a:pt x="239" y="255"/>
                    </a:cubicBezTo>
                    <a:cubicBezTo>
                      <a:pt x="246" y="243"/>
                      <a:pt x="258" y="236"/>
                      <a:pt x="272" y="237"/>
                    </a:cubicBezTo>
                    <a:cubicBezTo>
                      <a:pt x="272" y="237"/>
                      <a:pt x="272" y="237"/>
                      <a:pt x="272" y="237"/>
                    </a:cubicBezTo>
                    <a:cubicBezTo>
                      <a:pt x="291" y="240"/>
                      <a:pt x="301" y="260"/>
                      <a:pt x="293" y="277"/>
                    </a:cubicBezTo>
                    <a:cubicBezTo>
                      <a:pt x="283" y="295"/>
                      <a:pt x="270" y="310"/>
                      <a:pt x="254" y="322"/>
                    </a:cubicBezTo>
                    <a:cubicBezTo>
                      <a:pt x="229" y="341"/>
                      <a:pt x="198" y="350"/>
                      <a:pt x="160" y="350"/>
                    </a:cubicBezTo>
                    <a:cubicBezTo>
                      <a:pt x="110" y="350"/>
                      <a:pt x="70" y="335"/>
                      <a:pt x="42" y="304"/>
                    </a:cubicBezTo>
                    <a:cubicBezTo>
                      <a:pt x="14" y="273"/>
                      <a:pt x="0" y="231"/>
                      <a:pt x="0" y="178"/>
                    </a:cubicBezTo>
                    <a:cubicBezTo>
                      <a:pt x="0" y="125"/>
                      <a:pt x="13" y="82"/>
                      <a:pt x="41" y="50"/>
                    </a:cubicBezTo>
                    <a:cubicBezTo>
                      <a:pt x="68" y="17"/>
                      <a:pt x="107" y="0"/>
                      <a:pt x="157" y="0"/>
                    </a:cubicBezTo>
                    <a:cubicBezTo>
                      <a:pt x="181" y="0"/>
                      <a:pt x="204" y="6"/>
                      <a:pt x="227" y="16"/>
                    </a:cubicBezTo>
                    <a:cubicBezTo>
                      <a:pt x="250" y="27"/>
                      <a:pt x="269" y="45"/>
                      <a:pt x="284" y="71"/>
                    </a:cubicBezTo>
                    <a:cubicBezTo>
                      <a:pt x="297" y="92"/>
                      <a:pt x="305" y="122"/>
                      <a:pt x="307" y="161"/>
                    </a:cubicBezTo>
                    <a:cubicBezTo>
                      <a:pt x="308" y="176"/>
                      <a:pt x="296" y="189"/>
                      <a:pt x="280" y="189"/>
                    </a:cubicBezTo>
                    <a:close/>
                    <a:moveTo>
                      <a:pt x="245" y="143"/>
                    </a:moveTo>
                    <a:cubicBezTo>
                      <a:pt x="247" y="143"/>
                      <a:pt x="250" y="140"/>
                      <a:pt x="249" y="137"/>
                    </a:cubicBezTo>
                    <a:cubicBezTo>
                      <a:pt x="246" y="106"/>
                      <a:pt x="236" y="83"/>
                      <a:pt x="218" y="69"/>
                    </a:cubicBezTo>
                    <a:cubicBezTo>
                      <a:pt x="199" y="54"/>
                      <a:pt x="179" y="47"/>
                      <a:pt x="157" y="47"/>
                    </a:cubicBezTo>
                    <a:cubicBezTo>
                      <a:pt x="130" y="47"/>
                      <a:pt x="108" y="56"/>
                      <a:pt x="91" y="73"/>
                    </a:cubicBezTo>
                    <a:cubicBezTo>
                      <a:pt x="77" y="88"/>
                      <a:pt x="68" y="106"/>
                      <a:pt x="63" y="127"/>
                    </a:cubicBezTo>
                    <a:cubicBezTo>
                      <a:pt x="62" y="135"/>
                      <a:pt x="67" y="143"/>
                      <a:pt x="75" y="143"/>
                    </a:cubicBezTo>
                    <a:lnTo>
                      <a:pt x="245" y="143"/>
                    </a:lnTo>
                    <a:close/>
                  </a:path>
                </a:pathLst>
              </a:custGeom>
              <a:solidFill>
                <a:srgbClr val="354A5D"/>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lstStyle/>
              <a:p>
                <a:endParaRPr lang="zh-CN" altLang="en-US" sz="1000">
                  <a:latin typeface="Arial" panose="020B0604020202020204" pitchFamily="34" charset="0"/>
                  <a:ea typeface="微软雅黑" panose="020B0503020204020204" charset="-122"/>
                  <a:sym typeface="Arial" panose="020B0604020202020204" pitchFamily="34" charset="0"/>
                </a:endParaRPr>
              </a:p>
            </p:txBody>
          </p:sp>
        </p:grpSp>
      </p:grpSp>
    </p:spTree>
    <p:custDataLst>
      <p:tags r:id="rId4"/>
    </p:custDataLst>
  </p:cSld>
  <p:clrMapOvr>
    <a:masterClrMapping/>
  </p:clrMapOvr>
  <p:transition/>
</p:sld>
</file>

<file path=ppt/tags/tag1.xml><?xml version="1.0" encoding="utf-8"?>
<p:tagLst xmlns:p="http://schemas.openxmlformats.org/presentationml/2006/main">
  <p:tag name="ISLIDE.THEME.HELP1" val="iSlide，让PPT设计简单起来！"/>
</p:tagLst>
</file>

<file path=ppt/tags/tag2.xml><?xml version="1.0" encoding="utf-8"?>
<p:tagLst xmlns:p="http://schemas.openxmlformats.org/presentationml/2006/main">
  <p:tag name="ISLIDE.THEME.HELP1" val="iSlide，让PPT设计简单起来！"/>
</p:tagLst>
</file>

<file path=ppt/tags/tag3.xml><?xml version="1.0" encoding="utf-8"?>
<p:tagLst xmlns:p="http://schemas.openxmlformats.org/presentationml/2006/main">
  <p:tag name="ISLIDE.THEME.HELP2" val="iSlide，让PPT设计简单起来！"/>
</p:tagLst>
</file>

<file path=ppt/theme/theme1.xml><?xml version="1.0" encoding="utf-8"?>
<a:theme xmlns:a="http://schemas.openxmlformats.org/drawingml/2006/main" name="主题5">
  <a:themeElements>
    <a:clrScheme name="20171019-03">
      <a:dk1>
        <a:srgbClr val="000000"/>
      </a:dk1>
      <a:lt1>
        <a:srgbClr val="FFFFFF"/>
      </a:lt1>
      <a:dk2>
        <a:srgbClr val="778495"/>
      </a:dk2>
      <a:lt2>
        <a:srgbClr val="F0F0F0"/>
      </a:lt2>
      <a:accent1>
        <a:srgbClr val="000000"/>
      </a:accent1>
      <a:accent2>
        <a:srgbClr val="747474"/>
      </a:accent2>
      <a:accent3>
        <a:srgbClr val="232323"/>
      </a:accent3>
      <a:accent4>
        <a:srgbClr val="B4B4B4"/>
      </a:accent4>
      <a:accent5>
        <a:srgbClr val="888888"/>
      </a:accent5>
      <a:accent6>
        <a:srgbClr val="4B4B4B"/>
      </a:accent6>
      <a:hlink>
        <a:srgbClr val="92278F"/>
      </a:hlink>
      <a:folHlink>
        <a:srgbClr val="BFBFBF"/>
      </a:folHlink>
    </a:clrScheme>
    <a:fontScheme name="Temp">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20171019-03">
    <a:dk1>
      <a:srgbClr val="000000"/>
    </a:dk1>
    <a:lt1>
      <a:srgbClr val="FFFFFF"/>
    </a:lt1>
    <a:dk2>
      <a:srgbClr val="778495"/>
    </a:dk2>
    <a:lt2>
      <a:srgbClr val="F0F0F0"/>
    </a:lt2>
    <a:accent1>
      <a:srgbClr val="000000"/>
    </a:accent1>
    <a:accent2>
      <a:srgbClr val="747474"/>
    </a:accent2>
    <a:accent3>
      <a:srgbClr val="232323"/>
    </a:accent3>
    <a:accent4>
      <a:srgbClr val="B4B4B4"/>
    </a:accent4>
    <a:accent5>
      <a:srgbClr val="888888"/>
    </a:accent5>
    <a:accent6>
      <a:srgbClr val="4B4B4B"/>
    </a:accent6>
    <a:hlink>
      <a:srgbClr val="92278F"/>
    </a:hlink>
    <a:folHlink>
      <a:srgbClr val="BFBFBF"/>
    </a:folHlink>
  </a:clrScheme>
</a:themeOverride>
</file>

<file path=ppt/theme/themeOverride2.xml><?xml version="1.0" encoding="utf-8"?>
<a:themeOverride xmlns:a="http://schemas.openxmlformats.org/drawingml/2006/main">
  <a:clrScheme name="20171019-03">
    <a:dk1>
      <a:srgbClr val="000000"/>
    </a:dk1>
    <a:lt1>
      <a:srgbClr val="FFFFFF"/>
    </a:lt1>
    <a:dk2>
      <a:srgbClr val="778495"/>
    </a:dk2>
    <a:lt2>
      <a:srgbClr val="F0F0F0"/>
    </a:lt2>
    <a:accent1>
      <a:srgbClr val="000000"/>
    </a:accent1>
    <a:accent2>
      <a:srgbClr val="747474"/>
    </a:accent2>
    <a:accent3>
      <a:srgbClr val="232323"/>
    </a:accent3>
    <a:accent4>
      <a:srgbClr val="B4B4B4"/>
    </a:accent4>
    <a:accent5>
      <a:srgbClr val="888888"/>
    </a:accent5>
    <a:accent6>
      <a:srgbClr val="4B4B4B"/>
    </a:accent6>
    <a:hlink>
      <a:srgbClr val="92278F"/>
    </a:hlink>
    <a:folHlink>
      <a:srgbClr val="BFBFBF"/>
    </a:folHlink>
  </a:clrScheme>
</a:themeOverride>
</file>

<file path=ppt/theme/themeOverride3.xml><?xml version="1.0" encoding="utf-8"?>
<a:themeOverride xmlns:a="http://schemas.openxmlformats.org/drawingml/2006/main">
  <a:clrScheme name="20171019-03">
    <a:dk1>
      <a:srgbClr val="000000"/>
    </a:dk1>
    <a:lt1>
      <a:srgbClr val="FFFFFF"/>
    </a:lt1>
    <a:dk2>
      <a:srgbClr val="778495"/>
    </a:dk2>
    <a:lt2>
      <a:srgbClr val="F0F0F0"/>
    </a:lt2>
    <a:accent1>
      <a:srgbClr val="000000"/>
    </a:accent1>
    <a:accent2>
      <a:srgbClr val="747474"/>
    </a:accent2>
    <a:accent3>
      <a:srgbClr val="232323"/>
    </a:accent3>
    <a:accent4>
      <a:srgbClr val="B4B4B4"/>
    </a:accent4>
    <a:accent5>
      <a:srgbClr val="888888"/>
    </a:accent5>
    <a:accent6>
      <a:srgbClr val="4B4B4B"/>
    </a:accent6>
    <a:hlink>
      <a:srgbClr val="92278F"/>
    </a:hlink>
    <a:folHlink>
      <a:srgbClr val="BFBFBF"/>
    </a:folHlink>
  </a:clrScheme>
</a:themeOverride>
</file>

<file path=docProps/app.xml><?xml version="1.0" encoding="utf-8"?>
<Properties xmlns="http://schemas.openxmlformats.org/officeDocument/2006/extended-properties" xmlns:vt="http://schemas.openxmlformats.org/officeDocument/2006/docPropsVTypes">
  <Template>iSlide</Template>
  <TotalTime>0</TotalTime>
  <Words>8501</Words>
  <Application>WPS 演示</Application>
  <PresentationFormat>宽屏</PresentationFormat>
  <Paragraphs>229</Paragraphs>
  <Slides>11</Slides>
  <Notes>3</Notes>
  <HiddenSlides>3</HiddenSlides>
  <MMClips>6</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11</vt:i4>
      </vt:variant>
    </vt:vector>
  </HeadingPairs>
  <TitlesOfParts>
    <vt:vector size="21" baseType="lpstr">
      <vt:lpstr>Arial</vt:lpstr>
      <vt:lpstr>宋体</vt:lpstr>
      <vt:lpstr>Wingdings</vt:lpstr>
      <vt:lpstr>Times New Roman</vt:lpstr>
      <vt:lpstr>Impact</vt:lpstr>
      <vt:lpstr>Arial</vt:lpstr>
      <vt:lpstr>微软雅黑</vt:lpstr>
      <vt:lpstr>Arial Unicode MS</vt:lpstr>
      <vt:lpstr>Calibri</vt:lpstr>
      <vt:lpstr>主题5</vt:lpstr>
      <vt:lpstr>Youtube</vt:lpstr>
      <vt:lpstr>Introduction</vt:lpstr>
      <vt:lpstr>PESTEL</vt:lpstr>
      <vt:lpstr>Customer and Competitor </vt:lpstr>
      <vt:lpstr>Consulsion</vt:lpstr>
      <vt:lpstr>Reference</vt:lpstr>
      <vt:lpstr>Reference</vt:lpstr>
      <vt:lpstr>Thanks. </vt:lpstr>
      <vt:lpstr>PowerPoint 演示文稿</vt:lpstr>
      <vt:lpstr>快速设计页面  Quick design slides</vt:lpstr>
      <vt:lpstr>PowerPoint 演示文稿</vt:lpstr>
    </vt:vector>
  </TitlesOfParts>
  <Company>iSlide</Company>
  <LinksUpToDate>false</LinksUpToDate>
  <SharedDoc>false</SharedDoc>
  <HyperlinksChanged>false</HyperlinksChanged>
  <AppVersion>14.0000</AppVersion>
  <Manager>iSlide</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iSlide</dc:creator>
  <cp:lastModifiedBy>dell</cp:lastModifiedBy>
  <cp:revision>17</cp:revision>
  <cp:lastPrinted>2017-10-22T16:00:00Z</cp:lastPrinted>
  <dcterms:created xsi:type="dcterms:W3CDTF">2017-10-22T16:00:00Z</dcterms:created>
  <dcterms:modified xsi:type="dcterms:W3CDTF">2019-04-29T08:59:59Z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lide.Theme">
    <vt:lpwstr>48706f29-9ca0-418e-876d-de7b156ca083</vt:lpwstr>
  </property>
  <property fmtid="{D5CDD505-2E9C-101B-9397-08002B2CF9AE}" pid="3" name="KSOProductBuildVer">
    <vt:lpwstr>2052-11.1.0.8213</vt:lpwstr>
  </property>
</Properties>
</file>