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212A95-F408-431A-017A-44E612372A07}" v="144" dt="2026-03-09T11:14:49.2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S::n.musgrove@uwtsd.ac.uk::2d6d5c85-090b-4bc1-b158-98aecad99803" providerId="AD" clId="Web-{6D212A95-F408-431A-017A-44E612372A07}"/>
    <pc:docChg chg="addSld modSld addMainMaster delMainMaster">
      <pc:chgData name="Nerys Musgrove" userId="S::n.musgrove@uwtsd.ac.uk::2d6d5c85-090b-4bc1-b158-98aecad99803" providerId="AD" clId="Web-{6D212A95-F408-431A-017A-44E612372A07}" dt="2026-03-09T11:14:49.243" v="156" actId="20577"/>
      <pc:docMkLst>
        <pc:docMk/>
      </pc:docMkLst>
      <pc:sldChg chg="addSp delSp modSp mod setBg modClrScheme setClrOvrMap chgLayout">
        <pc:chgData name="Nerys Musgrove" userId="S::n.musgrove@uwtsd.ac.uk::2d6d5c85-090b-4bc1-b158-98aecad99803" providerId="AD" clId="Web-{6D212A95-F408-431A-017A-44E612372A07}" dt="2026-03-09T10:54:55.088" v="24" actId="14100"/>
        <pc:sldMkLst>
          <pc:docMk/>
          <pc:sldMk cId="109857222" sldId="256"/>
        </pc:sldMkLst>
        <pc:spChg chg="mod">
          <ac:chgData name="Nerys Musgrove" userId="S::n.musgrove@uwtsd.ac.uk::2d6d5c85-090b-4bc1-b158-98aecad99803" providerId="AD" clId="Web-{6D212A95-F408-431A-017A-44E612372A07}" dt="2026-03-09T10:54:49.869" v="23" actId="14100"/>
          <ac:spMkLst>
            <pc:docMk/>
            <pc:sldMk cId="109857222" sldId="256"/>
            <ac:spMk id="2" creationId="{00000000-0000-0000-0000-000000000000}"/>
          </ac:spMkLst>
        </pc:spChg>
        <pc:spChg chg="mod">
          <ac:chgData name="Nerys Musgrove" userId="S::n.musgrove@uwtsd.ac.uk::2d6d5c85-090b-4bc1-b158-98aecad99803" providerId="AD" clId="Web-{6D212A95-F408-431A-017A-44E612372A07}" dt="2026-03-09T10:54:55.088" v="24" actId="14100"/>
          <ac:spMkLst>
            <pc:docMk/>
            <pc:sldMk cId="109857222" sldId="256"/>
            <ac:spMk id="3" creationId="{00000000-0000-0000-0000-000000000000}"/>
          </ac:spMkLst>
        </pc:spChg>
        <pc:spChg chg="add del">
          <ac:chgData name="Nerys Musgrove" userId="S::n.musgrove@uwtsd.ac.uk::2d6d5c85-090b-4bc1-b158-98aecad99803" providerId="AD" clId="Web-{6D212A95-F408-431A-017A-44E612372A07}" dt="2026-03-09T10:52:45.271" v="1"/>
          <ac:spMkLst>
            <pc:docMk/>
            <pc:sldMk cId="109857222" sldId="256"/>
            <ac:spMk id="9" creationId="{46B9231A-B34B-4A29-A6AC-532E1EE81575}"/>
          </ac:spMkLst>
        </pc:spChg>
        <pc:spChg chg="add del">
          <ac:chgData name="Nerys Musgrove" userId="S::n.musgrove@uwtsd.ac.uk::2d6d5c85-090b-4bc1-b158-98aecad99803" providerId="AD" clId="Web-{6D212A95-F408-431A-017A-44E612372A07}" dt="2026-03-09T10:53:11.116" v="3"/>
          <ac:spMkLst>
            <pc:docMk/>
            <pc:sldMk cId="109857222" sldId="256"/>
            <ac:spMk id="13" creationId="{7A875D55-4A80-43E9-38F6-27E3664939B0}"/>
          </ac:spMkLst>
        </pc:spChg>
        <pc:spChg chg="add del">
          <ac:chgData name="Nerys Musgrove" userId="S::n.musgrove@uwtsd.ac.uk::2d6d5c85-090b-4bc1-b158-98aecad99803" providerId="AD" clId="Web-{6D212A95-F408-431A-017A-44E612372A07}" dt="2026-03-09T10:54:03.368" v="17"/>
          <ac:spMkLst>
            <pc:docMk/>
            <pc:sldMk cId="109857222" sldId="256"/>
            <ac:spMk id="16" creationId="{19F9BF86-FE94-4517-B97D-026C7515E589}"/>
          </ac:spMkLst>
        </pc:spChg>
        <pc:spChg chg="add del">
          <ac:chgData name="Nerys Musgrove" userId="S::n.musgrove@uwtsd.ac.uk::2d6d5c85-090b-4bc1-b158-98aecad99803" providerId="AD" clId="Web-{6D212A95-F408-431A-017A-44E612372A07}" dt="2026-03-09T10:54:03.368" v="17"/>
          <ac:spMkLst>
            <pc:docMk/>
            <pc:sldMk cId="109857222" sldId="256"/>
            <ac:spMk id="18" creationId="{05DEC45B-BA77-21C0-3869-05DE7C92376D}"/>
          </ac:spMkLst>
        </pc:spChg>
        <pc:spChg chg="add">
          <ac:chgData name="Nerys Musgrove" userId="S::n.musgrove@uwtsd.ac.uk::2d6d5c85-090b-4bc1-b158-98aecad99803" providerId="AD" clId="Web-{6D212A95-F408-431A-017A-44E612372A07}" dt="2026-03-09T10:54:03.368" v="17"/>
          <ac:spMkLst>
            <pc:docMk/>
            <pc:sldMk cId="109857222" sldId="256"/>
            <ac:spMk id="24" creationId="{19F9BF86-FE94-4517-B97D-026C7515E589}"/>
          </ac:spMkLst>
        </pc:spChg>
        <pc:spChg chg="add">
          <ac:chgData name="Nerys Musgrove" userId="S::n.musgrove@uwtsd.ac.uk::2d6d5c85-090b-4bc1-b158-98aecad99803" providerId="AD" clId="Web-{6D212A95-F408-431A-017A-44E612372A07}" dt="2026-03-09T10:54:03.368" v="17"/>
          <ac:spMkLst>
            <pc:docMk/>
            <pc:sldMk cId="109857222" sldId="256"/>
            <ac:spMk id="26" creationId="{36136311-C81B-47C5-AE0A-5641A5A59520}"/>
          </ac:spMkLst>
        </pc:spChg>
        <pc:picChg chg="add del">
          <ac:chgData name="Nerys Musgrove" userId="S::n.musgrove@uwtsd.ac.uk::2d6d5c85-090b-4bc1-b158-98aecad99803" providerId="AD" clId="Web-{6D212A95-F408-431A-017A-44E612372A07}" dt="2026-03-09T10:52:45.271" v="1"/>
          <ac:picMkLst>
            <pc:docMk/>
            <pc:sldMk cId="109857222" sldId="256"/>
            <ac:picMk id="4" creationId="{6976BD7A-202A-0E42-827D-71326578EF5A}"/>
          </ac:picMkLst>
        </pc:picChg>
        <pc:picChg chg="add del">
          <ac:chgData name="Nerys Musgrove" userId="S::n.musgrove@uwtsd.ac.uk::2d6d5c85-090b-4bc1-b158-98aecad99803" providerId="AD" clId="Web-{6D212A95-F408-431A-017A-44E612372A07}" dt="2026-03-09T10:53:11.116" v="3"/>
          <ac:picMkLst>
            <pc:docMk/>
            <pc:sldMk cId="109857222" sldId="256"/>
            <ac:picMk id="14" creationId="{F105EA47-B6EC-4108-3141-3BA54CF8727C}"/>
          </ac:picMkLst>
        </pc:picChg>
        <pc:picChg chg="add mod">
          <ac:chgData name="Nerys Musgrove" userId="S::n.musgrove@uwtsd.ac.uk::2d6d5c85-090b-4bc1-b158-98aecad99803" providerId="AD" clId="Web-{6D212A95-F408-431A-017A-44E612372A07}" dt="2026-03-09T10:54:03.368" v="17"/>
          <ac:picMkLst>
            <pc:docMk/>
            <pc:sldMk cId="109857222" sldId="256"/>
            <ac:picMk id="17" creationId="{3927FD2F-06D1-3EFA-718D-4CFD125FA342}"/>
          </ac:picMkLst>
        </pc:picChg>
        <pc:cxnChg chg="add del">
          <ac:chgData name="Nerys Musgrove" userId="S::n.musgrove@uwtsd.ac.uk::2d6d5c85-090b-4bc1-b158-98aecad99803" providerId="AD" clId="Web-{6D212A95-F408-431A-017A-44E612372A07}" dt="2026-03-09T10:52:45.271" v="1"/>
          <ac:cxnSpMkLst>
            <pc:docMk/>
            <pc:sldMk cId="109857222" sldId="256"/>
            <ac:cxnSpMk id="11" creationId="{F0CE0765-E93C-4D37-9D5F-D464EFB10FA7}"/>
          </ac:cxnSpMkLst>
        </pc:cxnChg>
        <pc:cxnChg chg="add del">
          <ac:chgData name="Nerys Musgrove" userId="S::n.musgrove@uwtsd.ac.uk::2d6d5c85-090b-4bc1-b158-98aecad99803" providerId="AD" clId="Web-{6D212A95-F408-431A-017A-44E612372A07}" dt="2026-03-09T10:54:03.368" v="17"/>
          <ac:cxnSpMkLst>
            <pc:docMk/>
            <pc:sldMk cId="109857222" sldId="256"/>
            <ac:cxnSpMk id="19" creationId="{7A0A4642-D29D-0121-4C05-5A5559BC5F39}"/>
          </ac:cxnSpMkLst>
        </pc:cxnChg>
        <pc:cxnChg chg="add">
          <ac:chgData name="Nerys Musgrove" userId="S::n.musgrove@uwtsd.ac.uk::2d6d5c85-090b-4bc1-b158-98aecad99803" providerId="AD" clId="Web-{6D212A95-F408-431A-017A-44E612372A07}" dt="2026-03-09T10:54:03.368" v="17"/>
          <ac:cxnSpMkLst>
            <pc:docMk/>
            <pc:sldMk cId="109857222" sldId="256"/>
            <ac:cxnSpMk id="28" creationId="{7CC73A33-65FF-41A9-A3B0-006753CD1028}"/>
          </ac:cxnSpMkLst>
        </pc:cxnChg>
      </pc:sldChg>
      <pc:sldChg chg="addSp delSp modSp new mod setBg">
        <pc:chgData name="Nerys Musgrove" userId="S::n.musgrove@uwtsd.ac.uk::2d6d5c85-090b-4bc1-b158-98aecad99803" providerId="AD" clId="Web-{6D212A95-F408-431A-017A-44E612372A07}" dt="2026-03-09T10:59:46.828" v="97"/>
        <pc:sldMkLst>
          <pc:docMk/>
          <pc:sldMk cId="3784902655" sldId="257"/>
        </pc:sldMkLst>
        <pc:spChg chg="mod">
          <ac:chgData name="Nerys Musgrove" userId="S::n.musgrove@uwtsd.ac.uk::2d6d5c85-090b-4bc1-b158-98aecad99803" providerId="AD" clId="Web-{6D212A95-F408-431A-017A-44E612372A07}" dt="2026-03-09T10:59:46.828" v="97"/>
          <ac:spMkLst>
            <pc:docMk/>
            <pc:sldMk cId="3784902655" sldId="257"/>
            <ac:spMk id="2" creationId="{C1D8F0A2-19CD-9781-6A88-ECA3EC8E2A9A}"/>
          </ac:spMkLst>
        </pc:spChg>
        <pc:spChg chg="del mod">
          <ac:chgData name="Nerys Musgrove" userId="S::n.musgrove@uwtsd.ac.uk::2d6d5c85-090b-4bc1-b158-98aecad99803" providerId="AD" clId="Web-{6D212A95-F408-431A-017A-44E612372A07}" dt="2026-03-09T10:59:46.828" v="97"/>
          <ac:spMkLst>
            <pc:docMk/>
            <pc:sldMk cId="3784902655" sldId="257"/>
            <ac:spMk id="3" creationId="{D8F03D92-EE61-6541-CAD4-0C90D47CA5E3}"/>
          </ac:spMkLst>
        </pc:spChg>
        <pc:spChg chg="add">
          <ac:chgData name="Nerys Musgrove" userId="S::n.musgrove@uwtsd.ac.uk::2d6d5c85-090b-4bc1-b158-98aecad99803" providerId="AD" clId="Web-{6D212A95-F408-431A-017A-44E612372A07}" dt="2026-03-09T10:59:46.828" v="97"/>
          <ac:spMkLst>
            <pc:docMk/>
            <pc:sldMk cId="3784902655" sldId="257"/>
            <ac:spMk id="9" creationId="{A637580D-1176-4083-A9A1-BD8ED08996EC}"/>
          </ac:spMkLst>
        </pc:spChg>
        <pc:graphicFrameChg chg="add">
          <ac:chgData name="Nerys Musgrove" userId="S::n.musgrove@uwtsd.ac.uk::2d6d5c85-090b-4bc1-b158-98aecad99803" providerId="AD" clId="Web-{6D212A95-F408-431A-017A-44E612372A07}" dt="2026-03-09T10:59:46.828" v="97"/>
          <ac:graphicFrameMkLst>
            <pc:docMk/>
            <pc:sldMk cId="3784902655" sldId="257"/>
            <ac:graphicFrameMk id="5" creationId="{33FA1C0B-AE85-1D08-CB1D-C83DE7A74DF6}"/>
          </ac:graphicFrameMkLst>
        </pc:graphicFrameChg>
        <pc:cxnChg chg="add">
          <ac:chgData name="Nerys Musgrove" userId="S::n.musgrove@uwtsd.ac.uk::2d6d5c85-090b-4bc1-b158-98aecad99803" providerId="AD" clId="Web-{6D212A95-F408-431A-017A-44E612372A07}" dt="2026-03-09T10:59:46.828" v="97"/>
          <ac:cxnSpMkLst>
            <pc:docMk/>
            <pc:sldMk cId="3784902655" sldId="257"/>
            <ac:cxnSpMk id="11" creationId="{B9C96FDC-E4C2-7D8A-44BA-572E7CD9E899}"/>
          </ac:cxnSpMkLst>
        </pc:cxnChg>
      </pc:sldChg>
      <pc:sldChg chg="addSp modSp new mod setBg">
        <pc:chgData name="Nerys Musgrove" userId="S::n.musgrove@uwtsd.ac.uk::2d6d5c85-090b-4bc1-b158-98aecad99803" providerId="AD" clId="Web-{6D212A95-F408-431A-017A-44E612372A07}" dt="2026-03-09T11:09:51" v="123" actId="20577"/>
        <pc:sldMkLst>
          <pc:docMk/>
          <pc:sldMk cId="3673419435" sldId="258"/>
        </pc:sldMkLst>
        <pc:spChg chg="mod">
          <ac:chgData name="Nerys Musgrove" userId="S::n.musgrove@uwtsd.ac.uk::2d6d5c85-090b-4bc1-b158-98aecad99803" providerId="AD" clId="Web-{6D212A95-F408-431A-017A-44E612372A07}" dt="2026-03-09T11:02:59.096" v="116" actId="20577"/>
          <ac:spMkLst>
            <pc:docMk/>
            <pc:sldMk cId="3673419435" sldId="258"/>
            <ac:spMk id="2" creationId="{6D4523C6-9CE3-5C8F-EAF4-CF91D731D944}"/>
          </ac:spMkLst>
        </pc:spChg>
        <pc:spChg chg="mod">
          <ac:chgData name="Nerys Musgrove" userId="S::n.musgrove@uwtsd.ac.uk::2d6d5c85-090b-4bc1-b158-98aecad99803" providerId="AD" clId="Web-{6D212A95-F408-431A-017A-44E612372A07}" dt="2026-03-09T11:09:51" v="123" actId="20577"/>
          <ac:spMkLst>
            <pc:docMk/>
            <pc:sldMk cId="3673419435" sldId="258"/>
            <ac:spMk id="3" creationId="{5986DE46-CB8F-22B3-7139-BC7DB4E8A844}"/>
          </ac:spMkLst>
        </pc:spChg>
        <pc:spChg chg="add">
          <ac:chgData name="Nerys Musgrove" userId="S::n.musgrove@uwtsd.ac.uk::2d6d5c85-090b-4bc1-b158-98aecad99803" providerId="AD" clId="Web-{6D212A95-F408-431A-017A-44E612372A07}" dt="2026-03-09T11:02:37.237" v="115"/>
          <ac:spMkLst>
            <pc:docMk/>
            <pc:sldMk cId="3673419435" sldId="258"/>
            <ac:spMk id="8" creationId="{1653AE3C-AC4F-907C-B473-B9A30D21506F}"/>
          </ac:spMkLst>
        </pc:spChg>
      </pc:sldChg>
      <pc:sldChg chg="addSp modSp new mod setBg">
        <pc:chgData name="Nerys Musgrove" userId="S::n.musgrove@uwtsd.ac.uk::2d6d5c85-090b-4bc1-b158-98aecad99803" providerId="AD" clId="Web-{6D212A95-F408-431A-017A-44E612372A07}" dt="2026-03-09T11:13:14.397" v="141" actId="20577"/>
        <pc:sldMkLst>
          <pc:docMk/>
          <pc:sldMk cId="2754837168" sldId="259"/>
        </pc:sldMkLst>
        <pc:spChg chg="mod">
          <ac:chgData name="Nerys Musgrove" userId="S::n.musgrove@uwtsd.ac.uk::2d6d5c85-090b-4bc1-b158-98aecad99803" providerId="AD" clId="Web-{6D212A95-F408-431A-017A-44E612372A07}" dt="2026-03-09T11:12:35.459" v="135"/>
          <ac:spMkLst>
            <pc:docMk/>
            <pc:sldMk cId="2754837168" sldId="259"/>
            <ac:spMk id="2" creationId="{78333C14-C4F5-6D86-8226-9FC96C9049AC}"/>
          </ac:spMkLst>
        </pc:spChg>
        <pc:spChg chg="mod">
          <ac:chgData name="Nerys Musgrove" userId="S::n.musgrove@uwtsd.ac.uk::2d6d5c85-090b-4bc1-b158-98aecad99803" providerId="AD" clId="Web-{6D212A95-F408-431A-017A-44E612372A07}" dt="2026-03-09T11:13:14.397" v="141" actId="20577"/>
          <ac:spMkLst>
            <pc:docMk/>
            <pc:sldMk cId="2754837168" sldId="259"/>
            <ac:spMk id="3" creationId="{6205560E-2B5E-4C9A-362A-FA137CA3ED40}"/>
          </ac:spMkLst>
        </pc:spChg>
        <pc:spChg chg="add">
          <ac:chgData name="Nerys Musgrove" userId="S::n.musgrove@uwtsd.ac.uk::2d6d5c85-090b-4bc1-b158-98aecad99803" providerId="AD" clId="Web-{6D212A95-F408-431A-017A-44E612372A07}" dt="2026-03-09T11:12:35.459" v="135"/>
          <ac:spMkLst>
            <pc:docMk/>
            <pc:sldMk cId="2754837168" sldId="259"/>
            <ac:spMk id="9" creationId="{744CAA32-F237-419C-A2DD-43C28D920D3C}"/>
          </ac:spMkLst>
        </pc:spChg>
        <pc:picChg chg="add">
          <ac:chgData name="Nerys Musgrove" userId="S::n.musgrove@uwtsd.ac.uk::2d6d5c85-090b-4bc1-b158-98aecad99803" providerId="AD" clId="Web-{6D212A95-F408-431A-017A-44E612372A07}" dt="2026-03-09T11:12:35.459" v="135"/>
          <ac:picMkLst>
            <pc:docMk/>
            <pc:sldMk cId="2754837168" sldId="259"/>
            <ac:picMk id="5" creationId="{A6B5B8DD-94DC-E7AB-216D-DF493BD993CB}"/>
          </ac:picMkLst>
        </pc:picChg>
        <pc:cxnChg chg="add">
          <ac:chgData name="Nerys Musgrove" userId="S::n.musgrove@uwtsd.ac.uk::2d6d5c85-090b-4bc1-b158-98aecad99803" providerId="AD" clId="Web-{6D212A95-F408-431A-017A-44E612372A07}" dt="2026-03-09T11:12:35.459" v="135"/>
          <ac:cxnSpMkLst>
            <pc:docMk/>
            <pc:sldMk cId="2754837168" sldId="259"/>
            <ac:cxnSpMk id="11" creationId="{08052531-D50B-3899-B150-D05525F4F2BC}"/>
          </ac:cxnSpMkLst>
        </pc:cxnChg>
      </pc:sldChg>
      <pc:sldChg chg="addSp modSp new mod setBg">
        <pc:chgData name="Nerys Musgrove" userId="S::n.musgrove@uwtsd.ac.uk::2d6d5c85-090b-4bc1-b158-98aecad99803" providerId="AD" clId="Web-{6D212A95-F408-431A-017A-44E612372A07}" dt="2026-03-09T11:14:49.243" v="156" actId="20577"/>
        <pc:sldMkLst>
          <pc:docMk/>
          <pc:sldMk cId="1701014800" sldId="260"/>
        </pc:sldMkLst>
        <pc:spChg chg="mod">
          <ac:chgData name="Nerys Musgrove" userId="S::n.musgrove@uwtsd.ac.uk::2d6d5c85-090b-4bc1-b158-98aecad99803" providerId="AD" clId="Web-{6D212A95-F408-431A-017A-44E612372A07}" dt="2026-03-09T11:14:28.180" v="153"/>
          <ac:spMkLst>
            <pc:docMk/>
            <pc:sldMk cId="1701014800" sldId="260"/>
            <ac:spMk id="2" creationId="{D572DD11-B6B6-AAAC-EC0B-9F1F6DB035B3}"/>
          </ac:spMkLst>
        </pc:spChg>
        <pc:spChg chg="mod">
          <ac:chgData name="Nerys Musgrove" userId="S::n.musgrove@uwtsd.ac.uk::2d6d5c85-090b-4bc1-b158-98aecad99803" providerId="AD" clId="Web-{6D212A95-F408-431A-017A-44E612372A07}" dt="2026-03-09T11:14:49.243" v="156" actId="20577"/>
          <ac:spMkLst>
            <pc:docMk/>
            <pc:sldMk cId="1701014800" sldId="260"/>
            <ac:spMk id="3" creationId="{577BD4F3-268C-A1E7-81E8-562803CE669B}"/>
          </ac:spMkLst>
        </pc:spChg>
        <pc:spChg chg="add">
          <ac:chgData name="Nerys Musgrove" userId="S::n.musgrove@uwtsd.ac.uk::2d6d5c85-090b-4bc1-b158-98aecad99803" providerId="AD" clId="Web-{6D212A95-F408-431A-017A-44E612372A07}" dt="2026-03-09T11:14:28.180" v="153"/>
          <ac:spMkLst>
            <pc:docMk/>
            <pc:sldMk cId="1701014800" sldId="260"/>
            <ac:spMk id="9" creationId="{744CAA32-F237-419C-A2DD-43C28D920D3C}"/>
          </ac:spMkLst>
        </pc:spChg>
        <pc:picChg chg="add">
          <ac:chgData name="Nerys Musgrove" userId="S::n.musgrove@uwtsd.ac.uk::2d6d5c85-090b-4bc1-b158-98aecad99803" providerId="AD" clId="Web-{6D212A95-F408-431A-017A-44E612372A07}" dt="2026-03-09T11:14:28.180" v="153"/>
          <ac:picMkLst>
            <pc:docMk/>
            <pc:sldMk cId="1701014800" sldId="260"/>
            <ac:picMk id="5" creationId="{BD59D98E-2AAB-BE23-1ED6-8AFBACAFB4F2}"/>
          </ac:picMkLst>
        </pc:picChg>
        <pc:cxnChg chg="add">
          <ac:chgData name="Nerys Musgrove" userId="S::n.musgrove@uwtsd.ac.uk::2d6d5c85-090b-4bc1-b158-98aecad99803" providerId="AD" clId="Web-{6D212A95-F408-431A-017A-44E612372A07}" dt="2026-03-09T11:14:28.180" v="153"/>
          <ac:cxnSpMkLst>
            <pc:docMk/>
            <pc:sldMk cId="1701014800" sldId="260"/>
            <ac:cxnSpMk id="11" creationId="{08052531-D50B-3899-B150-D05525F4F2BC}"/>
          </ac:cxnSpMkLst>
        </pc:cxnChg>
      </pc:sldChg>
      <pc:sldMasterChg chg="add del addSldLayout delSldLayout">
        <pc:chgData name="Nerys Musgrove" userId="S::n.musgrove@uwtsd.ac.uk::2d6d5c85-090b-4bc1-b158-98aecad99803" providerId="AD" clId="Web-{6D212A95-F408-431A-017A-44E612372A07}" dt="2026-03-09T10:53:11.179" v="4"/>
        <pc:sldMasterMkLst>
          <pc:docMk/>
          <pc:sldMasterMk cId="2460954070" sldId="2147483660"/>
        </pc:sldMasterMkLst>
        <pc:sldLayoutChg chg="add del">
          <pc:chgData name="Nerys Musgrove" userId="S::n.musgrove@uwtsd.ac.uk::2d6d5c85-090b-4bc1-b158-98aecad99803" providerId="AD" clId="Web-{6D212A95-F408-431A-017A-44E612372A07}" dt="2026-03-09T10:53:11.179" v="4"/>
          <pc:sldLayoutMkLst>
            <pc:docMk/>
            <pc:sldMasterMk cId="2460954070" sldId="2147483660"/>
            <pc:sldLayoutMk cId="2385387890" sldId="2147483661"/>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949138452" sldId="2147483662"/>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2591524520" sldId="2147483663"/>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1203092039" sldId="2147483664"/>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3733172339" sldId="2147483665"/>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3210312558" sldId="2147483666"/>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3146388984" sldId="2147483667"/>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3171841454" sldId="2147483668"/>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1718958274" sldId="2147483669"/>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2202905451" sldId="2147483670"/>
          </pc:sldLayoutMkLst>
        </pc:sldLayoutChg>
        <pc:sldLayoutChg chg="add del">
          <pc:chgData name="Nerys Musgrove" userId="S::n.musgrove@uwtsd.ac.uk::2d6d5c85-090b-4bc1-b158-98aecad99803" providerId="AD" clId="Web-{6D212A95-F408-431A-017A-44E612372A07}" dt="2026-03-09T10:53:11.179" v="4"/>
          <pc:sldLayoutMkLst>
            <pc:docMk/>
            <pc:sldMasterMk cId="2460954070" sldId="2147483660"/>
            <pc:sldLayoutMk cId="3479445657" sldId="2147483671"/>
          </pc:sldLayoutMkLst>
        </pc:sldLayoutChg>
      </pc:sldMasterChg>
      <pc:sldMasterChg chg="add del replId addSldLayout delSldLayout">
        <pc:chgData name="Nerys Musgrove" userId="S::n.musgrove@uwtsd.ac.uk::2d6d5c85-090b-4bc1-b158-98aecad99803" providerId="AD" clId="Web-{6D212A95-F408-431A-017A-44E612372A07}" dt="2026-03-09T10:52:45.271" v="1"/>
        <pc:sldMasterMkLst>
          <pc:docMk/>
          <pc:sldMasterMk cId="859447093" sldId="2147483672"/>
        </pc:sldMasterMkLst>
        <pc:sldLayoutChg chg="add del">
          <pc:chgData name="Nerys Musgrove" userId="S::n.musgrove@uwtsd.ac.uk::2d6d5c85-090b-4bc1-b158-98aecad99803" providerId="AD" clId="Web-{6D212A95-F408-431A-017A-44E612372A07}" dt="2026-03-09T10:52:45.271" v="1"/>
          <pc:sldLayoutMkLst>
            <pc:docMk/>
            <pc:sldMasterMk cId="859447093" sldId="2147483672"/>
            <pc:sldLayoutMk cId="1088237912" sldId="2147483673"/>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4114441273" sldId="2147483674"/>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2126837606" sldId="2147483675"/>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477223156" sldId="2147483676"/>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1136455963" sldId="2147483677"/>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345186095" sldId="2147483678"/>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1886922409" sldId="2147483679"/>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68276591" sldId="2147483680"/>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4028425670" sldId="2147483681"/>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2500745975" sldId="2147483682"/>
          </pc:sldLayoutMkLst>
        </pc:sldLayoutChg>
        <pc:sldLayoutChg chg="add del replId">
          <pc:chgData name="Nerys Musgrove" userId="S::n.musgrove@uwtsd.ac.uk::2d6d5c85-090b-4bc1-b158-98aecad99803" providerId="AD" clId="Web-{6D212A95-F408-431A-017A-44E612372A07}" dt="2026-03-09T10:52:45.271" v="1"/>
          <pc:sldLayoutMkLst>
            <pc:docMk/>
            <pc:sldMasterMk cId="859447093" sldId="2147483672"/>
            <pc:sldLayoutMk cId="1047937058" sldId="2147483683"/>
          </pc:sldLayoutMkLst>
        </pc:sldLayoutChg>
      </pc:sldMasterChg>
      <pc:sldMasterChg chg="add addSldLayout">
        <pc:chgData name="Nerys Musgrove" userId="S::n.musgrove@uwtsd.ac.uk::2d6d5c85-090b-4bc1-b158-98aecad99803" providerId="AD" clId="Web-{6D212A95-F408-431A-017A-44E612372A07}" dt="2026-03-09T10:53:11.179" v="4"/>
        <pc:sldMasterMkLst>
          <pc:docMk/>
          <pc:sldMasterMk cId="2037806638" sldId="2147483698"/>
        </pc:sldMasterMkLst>
        <pc:sldLayoutChg chg="add">
          <pc:chgData name="Nerys Musgrove" userId="S::n.musgrove@uwtsd.ac.uk::2d6d5c85-090b-4bc1-b158-98aecad99803" providerId="AD" clId="Web-{6D212A95-F408-431A-017A-44E612372A07}" dt="2026-03-09T10:53:11.179" v="4"/>
          <pc:sldLayoutMkLst>
            <pc:docMk/>
            <pc:sldMasterMk cId="2037806638" sldId="2147483698"/>
            <pc:sldLayoutMk cId="1118337107" sldId="2147483687"/>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396218208" sldId="2147483688"/>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1996874910" sldId="2147483689"/>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227597485" sldId="2147483690"/>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1363689147" sldId="2147483691"/>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3099465292" sldId="2147483692"/>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558903082" sldId="2147483693"/>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3679516665" sldId="2147483694"/>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1426991845" sldId="2147483695"/>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3878149081" sldId="2147483696"/>
          </pc:sldLayoutMkLst>
        </pc:sldLayoutChg>
        <pc:sldLayoutChg chg="add">
          <pc:chgData name="Nerys Musgrove" userId="S::n.musgrove@uwtsd.ac.uk::2d6d5c85-090b-4bc1-b158-98aecad99803" providerId="AD" clId="Web-{6D212A95-F408-431A-017A-44E612372A07}" dt="2026-03-09T10:53:11.179" v="4"/>
          <pc:sldLayoutMkLst>
            <pc:docMk/>
            <pc:sldMasterMk cId="2037806638" sldId="2147483698"/>
            <pc:sldLayoutMk cId="177864974" sldId="2147483697"/>
          </pc:sldLayoutMkLst>
        </pc:sldLayoutChg>
      </pc:sldMasterChg>
      <pc:sldMasterChg chg="add del addSldLayout delSldLayout">
        <pc:chgData name="Nerys Musgrove" userId="S::n.musgrove@uwtsd.ac.uk::2d6d5c85-090b-4bc1-b158-98aecad99803" providerId="AD" clId="Web-{6D212A95-F408-431A-017A-44E612372A07}" dt="2026-03-09T10:53:11.116" v="3"/>
        <pc:sldMasterMkLst>
          <pc:docMk/>
          <pc:sldMasterMk cId="3926591706" sldId="2147483698"/>
        </pc:sldMasterMkLst>
        <pc:sldLayoutChg chg="add del">
          <pc:chgData name="Nerys Musgrove" userId="S::n.musgrove@uwtsd.ac.uk::2d6d5c85-090b-4bc1-b158-98aecad99803" providerId="AD" clId="Web-{6D212A95-F408-431A-017A-44E612372A07}" dt="2026-03-09T10:53:11.116" v="3"/>
          <pc:sldLayoutMkLst>
            <pc:docMk/>
            <pc:sldMasterMk cId="3926591706" sldId="2147483698"/>
            <pc:sldLayoutMk cId="3769247459" sldId="2147483687"/>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2322125840" sldId="2147483688"/>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3151946865" sldId="2147483689"/>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2710749721" sldId="2147483690"/>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3691298559" sldId="2147483691"/>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3462359772" sldId="2147483692"/>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1955542965" sldId="2147483693"/>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3240930531" sldId="2147483694"/>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1480958123" sldId="2147483695"/>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4150709458" sldId="2147483696"/>
          </pc:sldLayoutMkLst>
        </pc:sldLayoutChg>
        <pc:sldLayoutChg chg="add del">
          <pc:chgData name="Nerys Musgrove" userId="S::n.musgrove@uwtsd.ac.uk::2d6d5c85-090b-4bc1-b158-98aecad99803" providerId="AD" clId="Web-{6D212A95-F408-431A-017A-44E612372A07}" dt="2026-03-09T10:53:11.116" v="3"/>
          <pc:sldLayoutMkLst>
            <pc:docMk/>
            <pc:sldMasterMk cId="3926591706" sldId="2147483698"/>
            <pc:sldLayoutMk cId="1134564679" sldId="214748369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1DF7F5-36DB-4699-9983-7D01CE7A2E8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3FE8963-FB4A-4F47-A74B-3FC63158C839}">
      <dgm:prSet/>
      <dgm:spPr/>
      <dgm:t>
        <a:bodyPr/>
        <a:lstStyle/>
        <a:p>
          <a:pPr>
            <a:defRPr cap="all"/>
          </a:pPr>
          <a:r>
            <a:rPr lang="en-US"/>
            <a:t>Assessment: Report – 2000 words (+/- 10%)</a:t>
          </a:r>
        </a:p>
      </dgm:t>
    </dgm:pt>
    <dgm:pt modelId="{34FA0BFD-5867-43EC-B7C1-29EBB226025A}" type="parTrans" cxnId="{0A4400AF-F0CB-41C1-9CAB-86A32C468C6E}">
      <dgm:prSet/>
      <dgm:spPr/>
      <dgm:t>
        <a:bodyPr/>
        <a:lstStyle/>
        <a:p>
          <a:endParaRPr lang="en-US"/>
        </a:p>
      </dgm:t>
    </dgm:pt>
    <dgm:pt modelId="{0578B40F-8723-411C-BE19-CF3D6C41C535}" type="sibTrans" cxnId="{0A4400AF-F0CB-41C1-9CAB-86A32C468C6E}">
      <dgm:prSet/>
      <dgm:spPr/>
      <dgm:t>
        <a:bodyPr/>
        <a:lstStyle/>
        <a:p>
          <a:endParaRPr lang="en-US"/>
        </a:p>
      </dgm:t>
    </dgm:pt>
    <dgm:pt modelId="{5EC1A911-CE50-45F0-AF47-AA978192AA4D}">
      <dgm:prSet/>
      <dgm:spPr/>
      <dgm:t>
        <a:bodyPr/>
        <a:lstStyle/>
        <a:p>
          <a:pPr>
            <a:defRPr cap="all"/>
          </a:pPr>
          <a:r>
            <a:rPr lang="en-US"/>
            <a:t>Due Date: 11:59pm May 1st, 2026</a:t>
          </a:r>
        </a:p>
      </dgm:t>
    </dgm:pt>
    <dgm:pt modelId="{E2A3BE87-8055-4DFF-BA70-FA589F18254B}" type="parTrans" cxnId="{8E8781E8-FD66-4BE1-A869-37525B022FE8}">
      <dgm:prSet/>
      <dgm:spPr/>
      <dgm:t>
        <a:bodyPr/>
        <a:lstStyle/>
        <a:p>
          <a:endParaRPr lang="en-US"/>
        </a:p>
      </dgm:t>
    </dgm:pt>
    <dgm:pt modelId="{D248138F-3DFB-483D-B1D6-9823C87AA02C}" type="sibTrans" cxnId="{8E8781E8-FD66-4BE1-A869-37525B022FE8}">
      <dgm:prSet/>
      <dgm:spPr/>
      <dgm:t>
        <a:bodyPr/>
        <a:lstStyle/>
        <a:p>
          <a:endParaRPr lang="en-US"/>
        </a:p>
      </dgm:t>
    </dgm:pt>
    <dgm:pt modelId="{0EA50934-B1DA-4227-8860-06650EAB34A8}" type="pres">
      <dgm:prSet presAssocID="{EC1DF7F5-36DB-4699-9983-7D01CE7A2E85}" presName="root" presStyleCnt="0">
        <dgm:presLayoutVars>
          <dgm:dir/>
          <dgm:resizeHandles val="exact"/>
        </dgm:presLayoutVars>
      </dgm:prSet>
      <dgm:spPr/>
    </dgm:pt>
    <dgm:pt modelId="{16DB7EDB-F67F-480A-8167-EA71A86BA4A8}" type="pres">
      <dgm:prSet presAssocID="{13FE8963-FB4A-4F47-A74B-3FC63158C839}" presName="compNode" presStyleCnt="0"/>
      <dgm:spPr/>
    </dgm:pt>
    <dgm:pt modelId="{38BC939E-86A1-4050-B618-11448359391F}" type="pres">
      <dgm:prSet presAssocID="{13FE8963-FB4A-4F47-A74B-3FC63158C839}" presName="iconBgRect" presStyleLbl="bgShp" presStyleIdx="0" presStyleCnt="2"/>
      <dgm:spPr>
        <a:prstGeom prst="round2DiagRect">
          <a:avLst>
            <a:gd name="adj1" fmla="val 29727"/>
            <a:gd name="adj2" fmla="val 0"/>
          </a:avLst>
        </a:prstGeom>
      </dgm:spPr>
    </dgm:pt>
    <dgm:pt modelId="{48FA7122-9D47-417A-BF64-AC587DDDEFA7}" type="pres">
      <dgm:prSet presAssocID="{13FE8963-FB4A-4F47-A74B-3FC63158C8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57F3298B-3438-4597-8560-8F4FED3067F5}" type="pres">
      <dgm:prSet presAssocID="{13FE8963-FB4A-4F47-A74B-3FC63158C839}" presName="spaceRect" presStyleCnt="0"/>
      <dgm:spPr/>
    </dgm:pt>
    <dgm:pt modelId="{AA35B475-AC5E-49B1-B43D-7835D75CC1BC}" type="pres">
      <dgm:prSet presAssocID="{13FE8963-FB4A-4F47-A74B-3FC63158C839}" presName="textRect" presStyleLbl="revTx" presStyleIdx="0" presStyleCnt="2">
        <dgm:presLayoutVars>
          <dgm:chMax val="1"/>
          <dgm:chPref val="1"/>
        </dgm:presLayoutVars>
      </dgm:prSet>
      <dgm:spPr/>
    </dgm:pt>
    <dgm:pt modelId="{CB6F27F2-16D7-4336-B2E3-3A35DD93CA22}" type="pres">
      <dgm:prSet presAssocID="{0578B40F-8723-411C-BE19-CF3D6C41C535}" presName="sibTrans" presStyleCnt="0"/>
      <dgm:spPr/>
    </dgm:pt>
    <dgm:pt modelId="{716C1FDB-0548-442A-8E82-DDE7D2C80380}" type="pres">
      <dgm:prSet presAssocID="{5EC1A911-CE50-45F0-AF47-AA978192AA4D}" presName="compNode" presStyleCnt="0"/>
      <dgm:spPr/>
    </dgm:pt>
    <dgm:pt modelId="{0D68AF53-B714-497D-A967-24EDFBC2D935}" type="pres">
      <dgm:prSet presAssocID="{5EC1A911-CE50-45F0-AF47-AA978192AA4D}" presName="iconBgRect" presStyleLbl="bgShp" presStyleIdx="1" presStyleCnt="2"/>
      <dgm:spPr>
        <a:prstGeom prst="round2DiagRect">
          <a:avLst>
            <a:gd name="adj1" fmla="val 29727"/>
            <a:gd name="adj2" fmla="val 0"/>
          </a:avLst>
        </a:prstGeom>
      </dgm:spPr>
    </dgm:pt>
    <dgm:pt modelId="{F24AED71-E65F-4A6C-AC0D-BF3DBF217248}" type="pres">
      <dgm:prSet presAssocID="{5EC1A911-CE50-45F0-AF47-AA978192AA4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C147F97E-D42F-432A-BCCB-3E40F7195DC9}" type="pres">
      <dgm:prSet presAssocID="{5EC1A911-CE50-45F0-AF47-AA978192AA4D}" presName="spaceRect" presStyleCnt="0"/>
      <dgm:spPr/>
    </dgm:pt>
    <dgm:pt modelId="{BCF8953B-42A3-42F4-A852-C7E8F33DB499}" type="pres">
      <dgm:prSet presAssocID="{5EC1A911-CE50-45F0-AF47-AA978192AA4D}" presName="textRect" presStyleLbl="revTx" presStyleIdx="1" presStyleCnt="2">
        <dgm:presLayoutVars>
          <dgm:chMax val="1"/>
          <dgm:chPref val="1"/>
        </dgm:presLayoutVars>
      </dgm:prSet>
      <dgm:spPr/>
    </dgm:pt>
  </dgm:ptLst>
  <dgm:cxnLst>
    <dgm:cxn modelId="{C2546B6D-D163-41B5-9292-9E5CB92132F0}" type="presOf" srcId="{5EC1A911-CE50-45F0-AF47-AA978192AA4D}" destId="{BCF8953B-42A3-42F4-A852-C7E8F33DB499}" srcOrd="0" destOrd="0" presId="urn:microsoft.com/office/officeart/2018/5/layout/IconLeafLabelList"/>
    <dgm:cxn modelId="{B5398A72-A976-427E-A31F-C6627849E133}" type="presOf" srcId="{EC1DF7F5-36DB-4699-9983-7D01CE7A2E85}" destId="{0EA50934-B1DA-4227-8860-06650EAB34A8}" srcOrd="0" destOrd="0" presId="urn:microsoft.com/office/officeart/2018/5/layout/IconLeafLabelList"/>
    <dgm:cxn modelId="{C707057F-26A1-4640-AC5B-42CA9F480906}" type="presOf" srcId="{13FE8963-FB4A-4F47-A74B-3FC63158C839}" destId="{AA35B475-AC5E-49B1-B43D-7835D75CC1BC}" srcOrd="0" destOrd="0" presId="urn:microsoft.com/office/officeart/2018/5/layout/IconLeafLabelList"/>
    <dgm:cxn modelId="{0A4400AF-F0CB-41C1-9CAB-86A32C468C6E}" srcId="{EC1DF7F5-36DB-4699-9983-7D01CE7A2E85}" destId="{13FE8963-FB4A-4F47-A74B-3FC63158C839}" srcOrd="0" destOrd="0" parTransId="{34FA0BFD-5867-43EC-B7C1-29EBB226025A}" sibTransId="{0578B40F-8723-411C-BE19-CF3D6C41C535}"/>
    <dgm:cxn modelId="{8E8781E8-FD66-4BE1-A869-37525B022FE8}" srcId="{EC1DF7F5-36DB-4699-9983-7D01CE7A2E85}" destId="{5EC1A911-CE50-45F0-AF47-AA978192AA4D}" srcOrd="1" destOrd="0" parTransId="{E2A3BE87-8055-4DFF-BA70-FA589F18254B}" sibTransId="{D248138F-3DFB-483D-B1D6-9823C87AA02C}"/>
    <dgm:cxn modelId="{EEF11401-D810-4E00-9C26-E2985BB3D356}" type="presParOf" srcId="{0EA50934-B1DA-4227-8860-06650EAB34A8}" destId="{16DB7EDB-F67F-480A-8167-EA71A86BA4A8}" srcOrd="0" destOrd="0" presId="urn:microsoft.com/office/officeart/2018/5/layout/IconLeafLabelList"/>
    <dgm:cxn modelId="{1AB71D95-56DA-4F62-8D62-CC2C9E547F5B}" type="presParOf" srcId="{16DB7EDB-F67F-480A-8167-EA71A86BA4A8}" destId="{38BC939E-86A1-4050-B618-11448359391F}" srcOrd="0" destOrd="0" presId="urn:microsoft.com/office/officeart/2018/5/layout/IconLeafLabelList"/>
    <dgm:cxn modelId="{3BE1F34A-B994-4D05-8B2F-CCB303139C31}" type="presParOf" srcId="{16DB7EDB-F67F-480A-8167-EA71A86BA4A8}" destId="{48FA7122-9D47-417A-BF64-AC587DDDEFA7}" srcOrd="1" destOrd="0" presId="urn:microsoft.com/office/officeart/2018/5/layout/IconLeafLabelList"/>
    <dgm:cxn modelId="{6DB88501-DBCC-4B9D-A22E-9FB488CAFC84}" type="presParOf" srcId="{16DB7EDB-F67F-480A-8167-EA71A86BA4A8}" destId="{57F3298B-3438-4597-8560-8F4FED3067F5}" srcOrd="2" destOrd="0" presId="urn:microsoft.com/office/officeart/2018/5/layout/IconLeafLabelList"/>
    <dgm:cxn modelId="{1DCAC350-6CD9-457D-9763-E7ABADCB6BEB}" type="presParOf" srcId="{16DB7EDB-F67F-480A-8167-EA71A86BA4A8}" destId="{AA35B475-AC5E-49B1-B43D-7835D75CC1BC}" srcOrd="3" destOrd="0" presId="urn:microsoft.com/office/officeart/2018/5/layout/IconLeafLabelList"/>
    <dgm:cxn modelId="{14312C16-3AAB-4F6C-B7EB-23EF431EB3A3}" type="presParOf" srcId="{0EA50934-B1DA-4227-8860-06650EAB34A8}" destId="{CB6F27F2-16D7-4336-B2E3-3A35DD93CA22}" srcOrd="1" destOrd="0" presId="urn:microsoft.com/office/officeart/2018/5/layout/IconLeafLabelList"/>
    <dgm:cxn modelId="{8E6727BE-34C6-408C-A5EA-BB0527793965}" type="presParOf" srcId="{0EA50934-B1DA-4227-8860-06650EAB34A8}" destId="{716C1FDB-0548-442A-8E82-DDE7D2C80380}" srcOrd="2" destOrd="0" presId="urn:microsoft.com/office/officeart/2018/5/layout/IconLeafLabelList"/>
    <dgm:cxn modelId="{C64CA80B-804B-49D4-86B7-48DDB5004D1C}" type="presParOf" srcId="{716C1FDB-0548-442A-8E82-DDE7D2C80380}" destId="{0D68AF53-B714-497D-A967-24EDFBC2D935}" srcOrd="0" destOrd="0" presId="urn:microsoft.com/office/officeart/2018/5/layout/IconLeafLabelList"/>
    <dgm:cxn modelId="{CB74CDB4-C7EB-48A0-A543-AC909AE7C08C}" type="presParOf" srcId="{716C1FDB-0548-442A-8E82-DDE7D2C80380}" destId="{F24AED71-E65F-4A6C-AC0D-BF3DBF217248}" srcOrd="1" destOrd="0" presId="urn:microsoft.com/office/officeart/2018/5/layout/IconLeafLabelList"/>
    <dgm:cxn modelId="{AE6C296E-C4AC-4854-9B35-355FDEE2A5B7}" type="presParOf" srcId="{716C1FDB-0548-442A-8E82-DDE7D2C80380}" destId="{C147F97E-D42F-432A-BCCB-3E40F7195DC9}" srcOrd="2" destOrd="0" presId="urn:microsoft.com/office/officeart/2018/5/layout/IconLeafLabelList"/>
    <dgm:cxn modelId="{BD10F8C0-EAE0-4BEF-A347-AF47A470EDEE}" type="presParOf" srcId="{716C1FDB-0548-442A-8E82-DDE7D2C80380}" destId="{BCF8953B-42A3-42F4-A852-C7E8F33DB49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C939E-86A1-4050-B618-11448359391F}">
      <dsp:nvSpPr>
        <dsp:cNvPr id="0" name=""/>
        <dsp:cNvSpPr/>
      </dsp:nvSpPr>
      <dsp:spPr>
        <a:xfrm>
          <a:off x="1968600" y="4517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FA7122-9D47-417A-BF64-AC587DDDEFA7}">
      <dsp:nvSpPr>
        <dsp:cNvPr id="0" name=""/>
        <dsp:cNvSpPr/>
      </dsp:nvSpPr>
      <dsp:spPr>
        <a:xfrm>
          <a:off x="2436600" y="51317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35B475-AC5E-49B1-B43D-7835D75CC1BC}">
      <dsp:nvSpPr>
        <dsp:cNvPr id="0" name=""/>
        <dsp:cNvSpPr/>
      </dsp:nvSpPr>
      <dsp:spPr>
        <a:xfrm>
          <a:off x="1266600" y="292517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Assessment: Report – 2000 words (+/- 10%)</a:t>
          </a:r>
        </a:p>
      </dsp:txBody>
      <dsp:txXfrm>
        <a:off x="1266600" y="2925178"/>
        <a:ext cx="3600000" cy="720000"/>
      </dsp:txXfrm>
    </dsp:sp>
    <dsp:sp modelId="{0D68AF53-B714-497D-A967-24EDFBC2D935}">
      <dsp:nvSpPr>
        <dsp:cNvPr id="0" name=""/>
        <dsp:cNvSpPr/>
      </dsp:nvSpPr>
      <dsp:spPr>
        <a:xfrm>
          <a:off x="6198600" y="4517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AED71-E65F-4A6C-AC0D-BF3DBF217248}">
      <dsp:nvSpPr>
        <dsp:cNvPr id="0" name=""/>
        <dsp:cNvSpPr/>
      </dsp:nvSpPr>
      <dsp:spPr>
        <a:xfrm>
          <a:off x="6666600" y="51317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8953B-42A3-42F4-A852-C7E8F33DB499}">
      <dsp:nvSpPr>
        <dsp:cNvPr id="0" name=""/>
        <dsp:cNvSpPr/>
      </dsp:nvSpPr>
      <dsp:spPr>
        <a:xfrm>
          <a:off x="5496600" y="292517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Due Date: 11:59pm May 1st, 2026</a:t>
          </a:r>
        </a:p>
      </dsp:txBody>
      <dsp:txXfrm>
        <a:off x="5496600" y="2925178"/>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890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7951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99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8149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864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368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8337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6218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96874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759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465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78066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17" name="Picture 16">
            <a:extLst>
              <a:ext uri="{FF2B5EF4-FFF2-40B4-BE49-F238E27FC236}">
                <a16:creationId xmlns:a16="http://schemas.microsoft.com/office/drawing/2014/main" id="{3927FD2F-06D1-3EFA-718D-4CFD125FA342}"/>
              </a:ext>
            </a:extLst>
          </p:cNvPr>
          <p:cNvPicPr>
            <a:picLocks noChangeAspect="1"/>
          </p:cNvPicPr>
          <p:nvPr/>
        </p:nvPicPr>
        <p:blipFill>
          <a:blip r:embed="rId2"/>
          <a:srcRect t="9091" r="19192"/>
          <a:stretch>
            <a:fillRect/>
          </a:stretch>
        </p:blipFill>
        <p:spPr>
          <a:xfrm>
            <a:off x="1" y="10"/>
            <a:ext cx="12192000" cy="6857990"/>
          </a:xfrm>
          <a:prstGeom prst="rect">
            <a:avLst/>
          </a:prstGeom>
        </p:spPr>
      </p:pic>
      <p:sp>
        <p:nvSpPr>
          <p:cNvPr id="26" name="Rectangle 25">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p:cNvSpPr>
            <a:spLocks noGrp="1"/>
          </p:cNvSpPr>
          <p:nvPr>
            <p:ph type="ctrTitle"/>
          </p:nvPr>
        </p:nvSpPr>
        <p:spPr>
          <a:xfrm>
            <a:off x="804818" y="1562101"/>
            <a:ext cx="3905203" cy="3017930"/>
          </a:xfrm>
        </p:spPr>
        <p:txBody>
          <a:bodyPr anchor="t">
            <a:noAutofit/>
          </a:bodyPr>
          <a:lstStyle/>
          <a:p>
            <a:r>
              <a:rPr lang="en-GB" sz="5000"/>
              <a:t>Gender, Race, Religion and Crime</a:t>
            </a:r>
            <a:endParaRPr lang="en-GB" sz="5000" dirty="0"/>
          </a:p>
        </p:txBody>
      </p:sp>
      <p:sp>
        <p:nvSpPr>
          <p:cNvPr id="3" name="Subtitle 2"/>
          <p:cNvSpPr>
            <a:spLocks noGrp="1"/>
          </p:cNvSpPr>
          <p:nvPr>
            <p:ph type="subTitle" idx="1"/>
          </p:nvPr>
        </p:nvSpPr>
        <p:spPr>
          <a:xfrm>
            <a:off x="804818" y="4715322"/>
            <a:ext cx="3816351" cy="548132"/>
          </a:xfrm>
        </p:spPr>
        <p:txBody>
          <a:bodyPr>
            <a:normAutofit fontScale="92500" lnSpcReduction="20000"/>
          </a:bodyPr>
          <a:lstStyle/>
          <a:p>
            <a:r>
              <a:rPr lang="en-GB" sz="3200"/>
              <a:t>Assessment 2</a:t>
            </a:r>
          </a:p>
        </p:txBody>
      </p:sp>
      <p:cxnSp>
        <p:nvCxnSpPr>
          <p:cNvPr id="28" name="Straight Connector 27">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8F0A2-19CD-9781-6A88-ECA3EC8E2A9A}"/>
              </a:ext>
            </a:extLst>
          </p:cNvPr>
          <p:cNvSpPr>
            <a:spLocks noGrp="1"/>
          </p:cNvSpPr>
          <p:nvPr>
            <p:ph type="title"/>
          </p:nvPr>
        </p:nvSpPr>
        <p:spPr>
          <a:xfrm>
            <a:off x="914400" y="1371600"/>
            <a:ext cx="10360152" cy="1139911"/>
          </a:xfrm>
        </p:spPr>
        <p:txBody>
          <a:bodyPr>
            <a:normAutofit/>
          </a:bodyPr>
          <a:lstStyle/>
          <a:p>
            <a:r>
              <a:rPr lang="en-GB"/>
              <a:t>Assessment 2</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FA1C0B-AE85-1D08-CB1D-C83DE7A74DF6}"/>
              </a:ext>
            </a:extLst>
          </p:cNvPr>
          <p:cNvGraphicFramePr>
            <a:graphicFrameLocks noGrp="1"/>
          </p:cNvGraphicFramePr>
          <p:nvPr>
            <p:ph idx="1"/>
            <p:extLst>
              <p:ext uri="{D42A27DB-BD31-4B8C-83A1-F6EECF244321}">
                <p14:modId xmlns:p14="http://schemas.microsoft.com/office/powerpoint/2010/main" val="1278940350"/>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90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D4523C6-9CE3-5C8F-EAF4-CF91D731D944}"/>
              </a:ext>
            </a:extLst>
          </p:cNvPr>
          <p:cNvSpPr>
            <a:spLocks noGrp="1"/>
          </p:cNvSpPr>
          <p:nvPr>
            <p:ph type="title"/>
          </p:nvPr>
        </p:nvSpPr>
        <p:spPr>
          <a:xfrm>
            <a:off x="640080" y="914400"/>
            <a:ext cx="3412998" cy="1839433"/>
          </a:xfrm>
        </p:spPr>
        <p:txBody>
          <a:bodyPr>
            <a:normAutofit/>
          </a:bodyPr>
          <a:lstStyle/>
          <a:p>
            <a:r>
              <a:rPr lang="en-GB" sz="4400"/>
              <a:t>Assessment Brief</a:t>
            </a:r>
          </a:p>
        </p:txBody>
      </p:sp>
      <p:sp>
        <p:nvSpPr>
          <p:cNvPr id="3" name="Content Placeholder 2">
            <a:extLst>
              <a:ext uri="{FF2B5EF4-FFF2-40B4-BE49-F238E27FC236}">
                <a16:creationId xmlns:a16="http://schemas.microsoft.com/office/drawing/2014/main" id="{5986DE46-CB8F-22B3-7139-BC7DB4E8A844}"/>
              </a:ext>
            </a:extLst>
          </p:cNvPr>
          <p:cNvSpPr>
            <a:spLocks noGrp="1"/>
          </p:cNvSpPr>
          <p:nvPr>
            <p:ph idx="1"/>
          </p:nvPr>
        </p:nvSpPr>
        <p:spPr>
          <a:xfrm>
            <a:off x="4632670" y="1014984"/>
            <a:ext cx="7029274" cy="5314686"/>
          </a:xfrm>
        </p:spPr>
        <p:txBody>
          <a:bodyPr vert="horz" lIns="91440" tIns="45720" rIns="91440" bIns="45720" rtlCol="0" anchor="t">
            <a:noAutofit/>
          </a:bodyPr>
          <a:lstStyle/>
          <a:p>
            <a:r>
              <a:rPr lang="en-GB" sz="2400">
                <a:latin typeface="Arial"/>
                <a:cs typeface="Arial"/>
              </a:rPr>
              <a:t>For this assessment you need to write a report (2000 words) analysing the criminal justice response to </a:t>
            </a:r>
            <a:r>
              <a:rPr lang="en-GB" sz="2400" b="1" u="sng">
                <a:latin typeface="Arial"/>
                <a:cs typeface="Arial"/>
              </a:rPr>
              <a:t>ONE</a:t>
            </a:r>
            <a:r>
              <a:rPr lang="en-GB" sz="2400">
                <a:latin typeface="Arial"/>
                <a:cs typeface="Arial"/>
              </a:rPr>
              <a:t> of the following case studies:</a:t>
            </a:r>
            <a:endParaRPr lang="en-GB" sz="2400"/>
          </a:p>
          <a:p>
            <a:pPr marL="0" indent="0">
              <a:buNone/>
            </a:pPr>
            <a:endParaRPr lang="en-GB" sz="2400" dirty="0">
              <a:latin typeface="Arial"/>
              <a:cs typeface="Arial"/>
            </a:endParaRPr>
          </a:p>
          <a:p>
            <a:r>
              <a:rPr lang="en-GB" sz="2400" b="1">
                <a:latin typeface="Arial"/>
                <a:cs typeface="Arial"/>
              </a:rPr>
              <a:t>Axel </a:t>
            </a:r>
            <a:r>
              <a:rPr lang="en-GB" sz="2400" b="1" err="1">
                <a:latin typeface="Arial"/>
                <a:cs typeface="Arial"/>
              </a:rPr>
              <a:t>Rudakubana</a:t>
            </a:r>
            <a:r>
              <a:rPr lang="en-GB" sz="2400">
                <a:latin typeface="Arial"/>
                <a:cs typeface="Arial"/>
              </a:rPr>
              <a:t> and the Southport murders</a:t>
            </a:r>
            <a:endParaRPr lang="en-GB" sz="2400"/>
          </a:p>
          <a:p>
            <a:r>
              <a:rPr lang="en-GB" sz="2400" b="1">
                <a:latin typeface="Arial"/>
                <a:cs typeface="Arial"/>
              </a:rPr>
              <a:t>Jihad al-Shamie</a:t>
            </a:r>
            <a:r>
              <a:rPr lang="en-GB" sz="2400">
                <a:latin typeface="Arial"/>
                <a:cs typeface="Arial"/>
              </a:rPr>
              <a:t> and the Manchester Synagogue attack</a:t>
            </a:r>
            <a:endParaRPr lang="en-GB" sz="2400"/>
          </a:p>
          <a:p>
            <a:r>
              <a:rPr lang="sv" sz="2400" b="1">
                <a:latin typeface="Arial"/>
                <a:cs typeface="Arial"/>
              </a:rPr>
              <a:t>Paul Doyle</a:t>
            </a:r>
            <a:r>
              <a:rPr lang="sv" sz="2400">
                <a:latin typeface="Arial"/>
                <a:cs typeface="Arial"/>
              </a:rPr>
              <a:t> – Liverpool Parade attack</a:t>
            </a:r>
            <a:endParaRPr lang="en-GB" sz="2400"/>
          </a:p>
          <a:p>
            <a:r>
              <a:rPr lang="en-GB" sz="2400" b="1">
                <a:latin typeface="Arial"/>
                <a:cs typeface="Arial"/>
              </a:rPr>
              <a:t>Racism</a:t>
            </a:r>
            <a:r>
              <a:rPr lang="en-GB" sz="2400">
                <a:latin typeface="Arial"/>
                <a:cs typeface="Arial"/>
              </a:rPr>
              <a:t> within the police force </a:t>
            </a:r>
            <a:endParaRPr lang="en-GB" sz="2400"/>
          </a:p>
          <a:p>
            <a:endParaRPr lang="en-GB" dirty="0"/>
          </a:p>
        </p:txBody>
      </p:sp>
    </p:spTree>
    <p:extLst>
      <p:ext uri="{BB962C8B-B14F-4D97-AF65-F5344CB8AC3E}">
        <p14:creationId xmlns:p14="http://schemas.microsoft.com/office/powerpoint/2010/main" val="3673419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33C14-C4F5-6D86-8226-9FC96C9049AC}"/>
              </a:ext>
            </a:extLst>
          </p:cNvPr>
          <p:cNvSpPr>
            <a:spLocks noGrp="1"/>
          </p:cNvSpPr>
          <p:nvPr>
            <p:ph type="title"/>
          </p:nvPr>
        </p:nvSpPr>
        <p:spPr>
          <a:xfrm>
            <a:off x="5029200" y="914400"/>
            <a:ext cx="6501810" cy="1097280"/>
          </a:xfrm>
        </p:spPr>
        <p:txBody>
          <a:bodyPr anchor="t">
            <a:normAutofit/>
          </a:bodyPr>
          <a:lstStyle/>
          <a:p>
            <a:r>
              <a:rPr lang="en-GB"/>
              <a:t>Assessment Brief</a:t>
            </a:r>
          </a:p>
        </p:txBody>
      </p:sp>
      <p:pic>
        <p:nvPicPr>
          <p:cNvPr id="5" name="Picture 4" descr="Pen placed on top of a signature line">
            <a:extLst>
              <a:ext uri="{FF2B5EF4-FFF2-40B4-BE49-F238E27FC236}">
                <a16:creationId xmlns:a16="http://schemas.microsoft.com/office/drawing/2014/main" id="{A6B5B8DD-94DC-E7AB-216D-DF493BD993CB}"/>
              </a:ext>
            </a:extLst>
          </p:cNvPr>
          <p:cNvPicPr>
            <a:picLocks noChangeAspect="1"/>
          </p:cNvPicPr>
          <p:nvPr/>
        </p:nvPicPr>
        <p:blipFill>
          <a:blip r:embed="rId2"/>
          <a:srcRect l="45015"/>
          <a:stretch>
            <a:fillRect/>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05560E-2B5E-4C9A-362A-FA137CA3ED40}"/>
              </a:ext>
            </a:extLst>
          </p:cNvPr>
          <p:cNvSpPr>
            <a:spLocks noGrp="1"/>
          </p:cNvSpPr>
          <p:nvPr>
            <p:ph idx="1"/>
          </p:nvPr>
        </p:nvSpPr>
        <p:spPr>
          <a:xfrm>
            <a:off x="5029200" y="1712486"/>
            <a:ext cx="6501810" cy="4934685"/>
          </a:xfrm>
        </p:spPr>
        <p:txBody>
          <a:bodyPr vert="horz" lIns="91440" tIns="45720" rIns="91440" bIns="45720" rtlCol="0" anchor="t">
            <a:noAutofit/>
          </a:bodyPr>
          <a:lstStyle/>
          <a:p>
            <a:r>
              <a:rPr lang="en-GB" sz="2400">
                <a:latin typeface="Arial"/>
                <a:cs typeface="Arial"/>
              </a:rPr>
              <a:t>The report requires a </a:t>
            </a:r>
            <a:r>
              <a:rPr lang="en-GB" sz="2400" b="1">
                <a:latin typeface="Arial"/>
                <a:cs typeface="Arial"/>
              </a:rPr>
              <a:t>cover page, contents page</a:t>
            </a:r>
            <a:r>
              <a:rPr lang="en-GB" sz="2400">
                <a:latin typeface="Arial"/>
                <a:cs typeface="Arial"/>
              </a:rPr>
              <a:t>, and </a:t>
            </a:r>
            <a:r>
              <a:rPr lang="en-GB" sz="2400" b="1">
                <a:latin typeface="Arial"/>
                <a:cs typeface="Arial"/>
              </a:rPr>
              <a:t>sub-headings</a:t>
            </a:r>
            <a:r>
              <a:rPr lang="en-GB" sz="2400">
                <a:latin typeface="Arial"/>
                <a:cs typeface="Arial"/>
              </a:rPr>
              <a:t> throughout. You need to provide background information on each case. The focus for the first three cases is how they were handled through the criminal justice system from police through to court and prison. The fourth case requires you to examine the Scarman report, the Macpherson report and the Casey review and analyse how things have changed over the years. </a:t>
            </a:r>
            <a:endParaRPr lang="en-GB" sz="2400"/>
          </a:p>
          <a:p>
            <a:endParaRPr lang="en-GB" dirty="0"/>
          </a:p>
        </p:txBody>
      </p:sp>
    </p:spTree>
    <p:extLst>
      <p:ext uri="{BB962C8B-B14F-4D97-AF65-F5344CB8AC3E}">
        <p14:creationId xmlns:p14="http://schemas.microsoft.com/office/powerpoint/2010/main" val="2754837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2DD11-B6B6-AAAC-EC0B-9F1F6DB035B3}"/>
              </a:ext>
            </a:extLst>
          </p:cNvPr>
          <p:cNvSpPr>
            <a:spLocks noGrp="1"/>
          </p:cNvSpPr>
          <p:nvPr>
            <p:ph type="title"/>
          </p:nvPr>
        </p:nvSpPr>
        <p:spPr>
          <a:xfrm>
            <a:off x="5029200" y="914400"/>
            <a:ext cx="6501810" cy="1097280"/>
          </a:xfrm>
        </p:spPr>
        <p:txBody>
          <a:bodyPr anchor="t">
            <a:normAutofit/>
          </a:bodyPr>
          <a:lstStyle/>
          <a:p>
            <a:r>
              <a:rPr lang="en-GB"/>
              <a:t>Assessment Brief</a:t>
            </a:r>
          </a:p>
        </p:txBody>
      </p:sp>
      <p:pic>
        <p:nvPicPr>
          <p:cNvPr id="5" name="Picture 4" descr="A hand holding a pen and shading circles on a sheet">
            <a:extLst>
              <a:ext uri="{FF2B5EF4-FFF2-40B4-BE49-F238E27FC236}">
                <a16:creationId xmlns:a16="http://schemas.microsoft.com/office/drawing/2014/main" id="{BD59D98E-2AAB-BE23-1ED6-8AFBACAFB4F2}"/>
              </a:ext>
            </a:extLst>
          </p:cNvPr>
          <p:cNvPicPr>
            <a:picLocks noChangeAspect="1"/>
          </p:cNvPicPr>
          <p:nvPr/>
        </p:nvPicPr>
        <p:blipFill>
          <a:blip r:embed="rId2"/>
          <a:srcRect l="31777" r="20086" b="1"/>
          <a:stretch>
            <a:fillRect/>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7BD4F3-268C-A1E7-81E8-562803CE669B}"/>
              </a:ext>
            </a:extLst>
          </p:cNvPr>
          <p:cNvSpPr>
            <a:spLocks noGrp="1"/>
          </p:cNvSpPr>
          <p:nvPr>
            <p:ph idx="1"/>
          </p:nvPr>
        </p:nvSpPr>
        <p:spPr>
          <a:xfrm>
            <a:off x="5029200" y="2176036"/>
            <a:ext cx="6501810" cy="4121885"/>
          </a:xfrm>
        </p:spPr>
        <p:txBody>
          <a:bodyPr vert="horz" lIns="91440" tIns="45720" rIns="91440" bIns="45720" rtlCol="0" anchor="t">
            <a:normAutofit lnSpcReduction="10000"/>
          </a:bodyPr>
          <a:lstStyle/>
          <a:p>
            <a:r>
              <a:rPr lang="en-GB" sz="2800">
                <a:latin typeface="Arial"/>
                <a:cs typeface="Arial"/>
              </a:rPr>
              <a:t>You are required to have an </a:t>
            </a:r>
            <a:r>
              <a:rPr lang="en-GB" sz="2800" b="1">
                <a:latin typeface="Arial"/>
                <a:cs typeface="Arial"/>
              </a:rPr>
              <a:t>executive summary</a:t>
            </a:r>
            <a:r>
              <a:rPr lang="en-GB" sz="2800">
                <a:latin typeface="Arial"/>
                <a:cs typeface="Arial"/>
              </a:rPr>
              <a:t> at the start of your report, then the main body, followed by the conclusion and recommendations. Harvard referencing is to be used throughout and a reference list at the end of the report. </a:t>
            </a:r>
            <a:endParaRPr lang="en-GB" sz="2800"/>
          </a:p>
          <a:p>
            <a:endParaRPr lang="en-GB" dirty="0"/>
          </a:p>
        </p:txBody>
      </p:sp>
    </p:spTree>
    <p:extLst>
      <p:ext uri="{BB962C8B-B14F-4D97-AF65-F5344CB8AC3E}">
        <p14:creationId xmlns:p14="http://schemas.microsoft.com/office/powerpoint/2010/main" val="170101480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DashVTI</vt:lpstr>
      <vt:lpstr>Gender, Race, Religion and Crime</vt:lpstr>
      <vt:lpstr>Assessment 2</vt:lpstr>
      <vt:lpstr>Assessment Brief</vt:lpstr>
      <vt:lpstr>Assessment Brief</vt:lpstr>
      <vt:lpstr>Assessment Brief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cp:revision>
  <dcterms:created xsi:type="dcterms:W3CDTF">2026-03-09T10:52:18Z</dcterms:created>
  <dcterms:modified xsi:type="dcterms:W3CDTF">2026-03-09T11:14:51Z</dcterms:modified>
</cp:coreProperties>
</file>