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2" r:id="rId8"/>
    <p:sldId id="25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597F35-70C1-48A7-A671-9E61E7AB0B34}" v="525" dt="2020-05-17T20:24:40.6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lestina Okyere-boateng (1813886)" userId="00f9e52d-b17d-4eb5-9aa5-cae68a361c24" providerId="ADAL" clId="{0E597F35-70C1-48A7-A671-9E61E7AB0B34}"/>
    <pc:docChg chg="undo custSel delSld modSld sldOrd">
      <pc:chgData name="Celestina Okyere-boateng (1813886)" userId="00f9e52d-b17d-4eb5-9aa5-cae68a361c24" providerId="ADAL" clId="{0E597F35-70C1-48A7-A671-9E61E7AB0B34}" dt="2020-05-18T16:21:16.903" v="1776" actId="2696"/>
      <pc:docMkLst>
        <pc:docMk/>
      </pc:docMkLst>
      <pc:sldChg chg="modSp">
        <pc:chgData name="Celestina Okyere-boateng (1813886)" userId="00f9e52d-b17d-4eb5-9aa5-cae68a361c24" providerId="ADAL" clId="{0E597F35-70C1-48A7-A671-9E61E7AB0B34}" dt="2020-05-05T16:38:23.511" v="1733" actId="20577"/>
        <pc:sldMkLst>
          <pc:docMk/>
          <pc:sldMk cId="1001189295" sldId="256"/>
        </pc:sldMkLst>
        <pc:spChg chg="mod">
          <ac:chgData name="Celestina Okyere-boateng (1813886)" userId="00f9e52d-b17d-4eb5-9aa5-cae68a361c24" providerId="ADAL" clId="{0E597F35-70C1-48A7-A671-9E61E7AB0B34}" dt="2020-05-05T16:38:23.511" v="1733" actId="20577"/>
          <ac:spMkLst>
            <pc:docMk/>
            <pc:sldMk cId="1001189295" sldId="256"/>
            <ac:spMk id="3" creationId="{E33E7372-CD67-42EA-B733-906E1D125A50}"/>
          </ac:spMkLst>
        </pc:spChg>
      </pc:sldChg>
      <pc:sldChg chg="modSp">
        <pc:chgData name="Celestina Okyere-boateng (1813886)" userId="00f9e52d-b17d-4eb5-9aa5-cae68a361c24" providerId="ADAL" clId="{0E597F35-70C1-48A7-A671-9E61E7AB0B34}" dt="2020-05-05T18:15:29.999" v="1756" actId="2711"/>
        <pc:sldMkLst>
          <pc:docMk/>
          <pc:sldMk cId="2951019056" sldId="257"/>
        </pc:sldMkLst>
        <pc:spChg chg="mod">
          <ac:chgData name="Celestina Okyere-boateng (1813886)" userId="00f9e52d-b17d-4eb5-9aa5-cae68a361c24" providerId="ADAL" clId="{0E597F35-70C1-48A7-A671-9E61E7AB0B34}" dt="2020-05-05T18:15:29.999" v="1756" actId="2711"/>
          <ac:spMkLst>
            <pc:docMk/>
            <pc:sldMk cId="2951019056" sldId="257"/>
            <ac:spMk id="2" creationId="{BCA32B89-A513-43B6-94CC-D1020E3B123E}"/>
          </ac:spMkLst>
        </pc:spChg>
        <pc:spChg chg="mod">
          <ac:chgData name="Celestina Okyere-boateng (1813886)" userId="00f9e52d-b17d-4eb5-9aa5-cae68a361c24" providerId="ADAL" clId="{0E597F35-70C1-48A7-A671-9E61E7AB0B34}" dt="2020-05-05T18:15:20.935" v="1755" actId="27636"/>
          <ac:spMkLst>
            <pc:docMk/>
            <pc:sldMk cId="2951019056" sldId="257"/>
            <ac:spMk id="3" creationId="{5A4081CA-FF17-4F87-AE07-564D250B0609}"/>
          </ac:spMkLst>
        </pc:spChg>
      </pc:sldChg>
      <pc:sldChg chg="modSp">
        <pc:chgData name="Celestina Okyere-boateng (1813886)" userId="00f9e52d-b17d-4eb5-9aa5-cae68a361c24" providerId="ADAL" clId="{0E597F35-70C1-48A7-A671-9E61E7AB0B34}" dt="2020-05-05T18:19:36.523" v="1767" actId="20577"/>
        <pc:sldMkLst>
          <pc:docMk/>
          <pc:sldMk cId="421577715" sldId="258"/>
        </pc:sldMkLst>
        <pc:spChg chg="mod">
          <ac:chgData name="Celestina Okyere-boateng (1813886)" userId="00f9e52d-b17d-4eb5-9aa5-cae68a361c24" providerId="ADAL" clId="{0E597F35-70C1-48A7-A671-9E61E7AB0B34}" dt="2020-05-05T18:15:55.281" v="1759" actId="113"/>
          <ac:spMkLst>
            <pc:docMk/>
            <pc:sldMk cId="421577715" sldId="258"/>
            <ac:spMk id="2" creationId="{A999DF32-DEA3-44C5-A87A-875CA5E0620C}"/>
          </ac:spMkLst>
        </pc:spChg>
        <pc:spChg chg="mod">
          <ac:chgData name="Celestina Okyere-boateng (1813886)" userId="00f9e52d-b17d-4eb5-9aa5-cae68a361c24" providerId="ADAL" clId="{0E597F35-70C1-48A7-A671-9E61E7AB0B34}" dt="2020-05-05T18:19:36.523" v="1767" actId="20577"/>
          <ac:spMkLst>
            <pc:docMk/>
            <pc:sldMk cId="421577715" sldId="258"/>
            <ac:spMk id="3" creationId="{E5F2EFA7-19AC-4862-9906-1F60CD9B855C}"/>
          </ac:spMkLst>
        </pc:spChg>
      </pc:sldChg>
      <pc:sldChg chg="modSp">
        <pc:chgData name="Celestina Okyere-boateng (1813886)" userId="00f9e52d-b17d-4eb5-9aa5-cae68a361c24" providerId="ADAL" clId="{0E597F35-70C1-48A7-A671-9E61E7AB0B34}" dt="2020-05-05T18:17:01.660" v="1764" actId="2711"/>
        <pc:sldMkLst>
          <pc:docMk/>
          <pc:sldMk cId="3129336988" sldId="259"/>
        </pc:sldMkLst>
        <pc:spChg chg="mod">
          <ac:chgData name="Celestina Okyere-boateng (1813886)" userId="00f9e52d-b17d-4eb5-9aa5-cae68a361c24" providerId="ADAL" clId="{0E597F35-70C1-48A7-A671-9E61E7AB0B34}" dt="2020-05-05T18:17:01.660" v="1764" actId="2711"/>
          <ac:spMkLst>
            <pc:docMk/>
            <pc:sldMk cId="3129336988" sldId="259"/>
            <ac:spMk id="2" creationId="{2D135943-EEA6-437C-8E68-340426C3EFAF}"/>
          </ac:spMkLst>
        </pc:spChg>
        <pc:spChg chg="mod">
          <ac:chgData name="Celestina Okyere-boateng (1813886)" userId="00f9e52d-b17d-4eb5-9aa5-cae68a361c24" providerId="ADAL" clId="{0E597F35-70C1-48A7-A671-9E61E7AB0B34}" dt="2020-05-05T18:16:53.605" v="1763" actId="2711"/>
          <ac:spMkLst>
            <pc:docMk/>
            <pc:sldMk cId="3129336988" sldId="259"/>
            <ac:spMk id="3" creationId="{80BB87DC-546A-48FA-9096-ECF7539ABA3E}"/>
          </ac:spMkLst>
        </pc:spChg>
      </pc:sldChg>
      <pc:sldChg chg="modSp del">
        <pc:chgData name="Celestina Okyere-boateng (1813886)" userId="00f9e52d-b17d-4eb5-9aa5-cae68a361c24" providerId="ADAL" clId="{0E597F35-70C1-48A7-A671-9E61E7AB0B34}" dt="2020-05-18T16:21:16.903" v="1776" actId="2696"/>
        <pc:sldMkLst>
          <pc:docMk/>
          <pc:sldMk cId="342065161" sldId="260"/>
        </pc:sldMkLst>
        <pc:spChg chg="mod">
          <ac:chgData name="Celestina Okyere-boateng (1813886)" userId="00f9e52d-b17d-4eb5-9aa5-cae68a361c24" providerId="ADAL" clId="{0E597F35-70C1-48A7-A671-9E61E7AB0B34}" dt="2020-05-05T18:17:12.389" v="1765" actId="2711"/>
          <ac:spMkLst>
            <pc:docMk/>
            <pc:sldMk cId="342065161" sldId="260"/>
            <ac:spMk id="2" creationId="{7F6BC5A4-5E9C-4A09-86C5-A4466398BF1A}"/>
          </ac:spMkLst>
        </pc:spChg>
        <pc:spChg chg="mod">
          <ac:chgData name="Celestina Okyere-boateng (1813886)" userId="00f9e52d-b17d-4eb5-9aa5-cae68a361c24" providerId="ADAL" clId="{0E597F35-70C1-48A7-A671-9E61E7AB0B34}" dt="2020-05-18T16:21:10.598" v="1775" actId="5793"/>
          <ac:spMkLst>
            <pc:docMk/>
            <pc:sldMk cId="342065161" sldId="260"/>
            <ac:spMk id="3" creationId="{16D1E99D-7224-4C4C-9B2A-2522F8E9A556}"/>
          </ac:spMkLst>
        </pc:spChg>
      </pc:sldChg>
      <pc:sldChg chg="modSp ord">
        <pc:chgData name="Celestina Okyere-boateng (1813886)" userId="00f9e52d-b17d-4eb5-9aa5-cae68a361c24" providerId="ADAL" clId="{0E597F35-70C1-48A7-A671-9E61E7AB0B34}" dt="2020-05-17T20:24:40.690" v="1770"/>
        <pc:sldMkLst>
          <pc:docMk/>
          <pc:sldMk cId="1322375024" sldId="262"/>
        </pc:sldMkLst>
        <pc:spChg chg="mod">
          <ac:chgData name="Celestina Okyere-boateng (1813886)" userId="00f9e52d-b17d-4eb5-9aa5-cae68a361c24" providerId="ADAL" clId="{0E597F35-70C1-48A7-A671-9E61E7AB0B34}" dt="2020-05-05T18:16:30.646" v="1761" actId="2711"/>
          <ac:spMkLst>
            <pc:docMk/>
            <pc:sldMk cId="1322375024" sldId="262"/>
            <ac:spMk id="2" creationId="{4538D4C6-960C-4516-938A-7B9E3E133E60}"/>
          </ac:spMkLst>
        </pc:spChg>
        <pc:spChg chg="mod">
          <ac:chgData name="Celestina Okyere-boateng (1813886)" userId="00f9e52d-b17d-4eb5-9aa5-cae68a361c24" providerId="ADAL" clId="{0E597F35-70C1-48A7-A671-9E61E7AB0B34}" dt="2020-05-05T18:16:40.272" v="1762" actId="2711"/>
          <ac:spMkLst>
            <pc:docMk/>
            <pc:sldMk cId="1322375024" sldId="262"/>
            <ac:spMk id="3" creationId="{4E5794E3-05AE-4E90-A57F-32E876970A3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800D1-84D1-4222-A64E-828C90B983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196B43-5450-4381-920A-917423D7EA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8B4D71-2633-4A5E-AFB0-0F2D549C4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8846-276C-41EA-BBBD-D898826FACE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34F9B2-F010-4F12-B370-00D2AAA3A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1FA98-357D-4EB9-95AA-6EB71AC15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9A870-35E5-44CB-813B-318557CC5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365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8BFC4-50D0-4C21-AE4C-B9E01AA35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AA4DA-3AF5-4042-AF3D-4607AEF1F3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FC87F7-BEA5-41F2-B0E7-AACD58240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8846-276C-41EA-BBBD-D898826FACE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923122-6C16-446D-88B7-4DFE4F4BD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63C9E3-9A69-4E4F-9667-FCAD657C4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9A870-35E5-44CB-813B-318557CC5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248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7D7F9-442E-4A6C-8529-CFE5674C9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90D99B-5010-44C2-B312-3A636C140D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10B7C-E488-4D89-8AE9-F111F10C0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8846-276C-41EA-BBBD-D898826FACE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BD6612-F710-4846-802C-894044D93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9524B0-818F-4159-8DDD-9728D5FCE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9A870-35E5-44CB-813B-318557CC5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937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1F235-2CB2-46A3-8F78-342FA7170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F45B8-6AA2-4254-A914-537213A090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3DE734-42A9-479E-9EF0-FEA0C20F71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098DD0-3010-4797-A876-00BBE93ED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8846-276C-41EA-BBBD-D898826FACE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3E5FD7-0E61-4706-86D0-D792C2FC8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0264F7-B25A-4121-9AF3-21730F5D6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9A870-35E5-44CB-813B-318557CC5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089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073E0-1B21-4077-8DBF-1870BD16A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BE57DA-1FA1-4B1A-9DF5-4646DAE89C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92DAEF-638E-4A26-ADE5-E9FDDAF087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38FDD1-B6AC-452E-956A-0C8F49EBE6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978274-3387-43AC-A296-793B07740B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3512BB-3F5F-4C2D-8D30-BCAFC795A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8846-276C-41EA-BBBD-D898826FACE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20C10C-44F2-4496-81F6-D62254A1F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24BBCC-B72F-4AE8-81F9-731C718CA1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9A870-35E5-44CB-813B-318557CC5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181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2EE4B-4DB6-4641-AEA1-EA5243E7F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0D8941-B40B-4F44-8632-EC5D4B2DCB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8846-276C-41EA-BBBD-D898826FACE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673FD6-FDB4-4BE8-8142-8E906F832A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730CCA-D2D4-4C82-894A-0124120AE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9A870-35E5-44CB-813B-318557CC5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338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E73769-B4DA-4056-BBFB-1432406C7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8846-276C-41EA-BBBD-D898826FACE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E6721C-1686-4F41-93CA-DCB04D623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33DAE6-9994-448C-A363-8A8E9AA27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9A870-35E5-44CB-813B-318557CC5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474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F5EFB-0164-42C4-AC26-AFEE4F58B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87C38-2D08-4E60-A19D-52AF96F09E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0CBF63-6809-4949-B05A-64569616A7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3C577F-2343-4812-9059-7302D38D3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8846-276C-41EA-BBBD-D898826FACE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9FDF8F-2DDD-4D5F-A7FF-33C3180CC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953CCF-2705-462A-BBDE-13E7EC77F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9A870-35E5-44CB-813B-318557CC5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034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27716-321B-4D5D-BDB2-7F9E65F90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9437F1-081D-4F0B-A441-B01E0A663A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9ED5FF-58D9-462A-BB0E-E1C39D0DDD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650548-2879-4FCD-A2F1-4C53BEEDA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8846-276C-41EA-BBBD-D898826FACE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3F639F-F870-47A5-A856-B66CC694A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425541-7F15-4ECC-B10C-E561F68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9A870-35E5-44CB-813B-318557CC5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58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0B7AF-3777-439E-A21C-EFAFC3701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81A98D-22BD-4392-8C55-8CECAF469E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75A79-CD4A-4025-A583-FB25653AD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8846-276C-41EA-BBBD-D898826FACE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50CDCB-4C8B-432A-B0A0-417E25510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EC24A-BDC7-480B-9EF7-C727CCA1E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9A870-35E5-44CB-813B-318557CC5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138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741811-CB6B-4F04-B045-25A0A3A473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781535-497D-400D-9C53-FB90D36EBC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D2A9A0-6071-45FE-A528-449068159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8846-276C-41EA-BBBD-D898826FACE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161912-69C8-4AFB-8213-56F4EC02E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A9921-5E11-4C28-8748-A7ACFBC32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9A870-35E5-44CB-813B-318557CC5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894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1EA7AD-5415-41D1-AEF4-6C3D4BB92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67EBDD-6DD2-455B-89ED-3C4689680A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A5465-F72B-41D9-ADC5-942C62ACF3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48846-276C-41EA-BBBD-D898826FACE3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B40BF8-878A-43AA-815D-B9FB09CD19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AE54B3-0CF3-4240-9B84-69D3F08F00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09A870-35E5-44CB-813B-318557CC5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6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4144E-2178-4C76-9CC0-7C8FA23F0A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17525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Introduction to Research Studies in Health and Social care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3E7372-CD67-42EA-B733-906E1D125A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422650"/>
            <a:ext cx="9144000" cy="1835150"/>
          </a:xfrm>
        </p:spPr>
        <p:txBody>
          <a:bodyPr>
            <a:noAutofit/>
          </a:bodyPr>
          <a:lstStyle/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name: Celestina Okyere-Boateng 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number: 1813886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Module number: BMHP5005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Module Title: Introduction to Research in Health and Social Care, VIVA 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Lecturer: Barbara 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Chinyani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AEC1638-B429-4111-AE8C-C1515FC229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143250" cy="12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11892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32B89-A513-43B6-94CC-D1020E3B1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Focus of the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081CA-FF17-4F87-AE07-564D250B06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question: Care leavers and looked after children support.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explore the kind of support care leavers receive after leaving care.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OBJECTIVES: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Explore housing and educational support for care leavers.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Explore experiences of care leavers and looked after children.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101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9DF32-DEA3-44C5-A87A-875CA5E06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1258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Source of Data and Keywords Used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endParaRPr lang="en-GB" sz="31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2EFA7-19AC-4862-9906-1F60CD9B8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1422"/>
            <a:ext cx="10515600" cy="522675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I did my literature review on secondary data research.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Sources of Data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Online 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journals (journal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of Children and Youth Services Review)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articles, online books and online libraries.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Keywords Used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Education for care leavers.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Housing for care leavers.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Care leavers mental health.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Looked after children.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77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D4C6-960C-4516-938A-7B9E3E133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Inclusion and Exclusion Criteria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794E3-05AE-4E90-A57F-32E876970A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Inclusion Criteria</a:t>
            </a: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Older care leavers aged between 16-29.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 in care aged between 13-19.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Young people who have had difficulties but not been in local authority care.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United Kingdom and international literature.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leaver literature that referred to education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Published between 2003 and present (2020) 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Exclusion Criteria</a:t>
            </a: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Adults who are 29 years and over</a:t>
            </a:r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322375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35943-EEA6-437C-8E68-340426C3E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Findings and 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Themes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B87DC-546A-48FA-9096-ECF7539AB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1. Mental health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2. Funding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3. Location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3. Support network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4. Isolation </a:t>
            </a:r>
          </a:p>
        </p:txBody>
      </p:sp>
    </p:spTree>
    <p:extLst>
      <p:ext uri="{BB962C8B-B14F-4D97-AF65-F5344CB8AC3E}">
        <p14:creationId xmlns:p14="http://schemas.microsoft.com/office/powerpoint/2010/main" val="31293369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32C196B2CC438488B39901809C03C2D" ma:contentTypeVersion="7" ma:contentTypeDescription="Create a new document." ma:contentTypeScope="" ma:versionID="f19570fa7ee564345fe52ddc7cc9e781">
  <xsd:schema xmlns:xsd="http://www.w3.org/2001/XMLSchema" xmlns:xs="http://www.w3.org/2001/XMLSchema" xmlns:p="http://schemas.microsoft.com/office/2006/metadata/properties" xmlns:ns3="14d221e7-11c8-4a91-b564-f46067d9a0ae" xmlns:ns4="f02a1a39-e151-49e7-834d-5d4d153f8121" targetNamespace="http://schemas.microsoft.com/office/2006/metadata/properties" ma:root="true" ma:fieldsID="50253bc7e176d1ee6b326a3f753fa8b9" ns3:_="" ns4:_="">
    <xsd:import namespace="14d221e7-11c8-4a91-b564-f46067d9a0ae"/>
    <xsd:import namespace="f02a1a39-e151-49e7-834d-5d4d153f812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d221e7-11c8-4a91-b564-f46067d9a0a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02a1a39-e151-49e7-834d-5d4d153f8121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9BD99F7-2BF0-4B79-A7B3-6FF241A04D4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1A933FF-21CA-40C2-9656-9BF85F64378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4d221e7-11c8-4a91-b564-f46067d9a0ae"/>
    <ds:schemaRef ds:uri="f02a1a39-e151-49e7-834d-5d4d153f81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C0BB2CE-3CC5-4385-B47A-39B559085D9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3406</TotalTime>
  <Words>244</Words>
  <Application>Microsoft Office PowerPoint</Application>
  <PresentationFormat>Widescreen</PresentationFormat>
  <Paragraphs>44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Introduction to Research Studies in Health and Social care</vt:lpstr>
      <vt:lpstr>The Focus of the literature review</vt:lpstr>
      <vt:lpstr>Source of Data and Keywords Used   </vt:lpstr>
      <vt:lpstr>Inclusion and Exclusion Criteria</vt:lpstr>
      <vt:lpstr>Findings and Key Themes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Celestina Okyere-boateng (1813886)</dc:creator>
  <cp:lastModifiedBy>Celestina Okyere-boateng (1813886)</cp:lastModifiedBy>
  <cp:revision>4</cp:revision>
  <dcterms:created xsi:type="dcterms:W3CDTF">2020-05-01T13:46:54Z</dcterms:created>
  <dcterms:modified xsi:type="dcterms:W3CDTF">2020-05-18T16:21:26Z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0x010100932C196B2CC438488B39901809C03C2D</vt:lpwstr>
  </property>
</Properties>
</file>