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6" roundtripDataSignature="AMtx7minMsE5B42tdYvrLZxXDDyXqOY33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83AC17-5593-46BC-A717-FA162F3AB5E1}" v="1" dt="2022-08-18T15:02:08.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customschemas.google.com/relationships/presentationmetadata" Target="meta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Mihaela Bucur Bucur" userId="3202671dc7c4ed93" providerId="LiveId" clId="{EB83AC17-5593-46BC-A717-FA162F3AB5E1}"/>
    <pc:docChg chg="custSel addSld modSld">
      <pc:chgData name="Elena Mihaela Bucur Bucur" userId="3202671dc7c4ed93" providerId="LiveId" clId="{EB83AC17-5593-46BC-A717-FA162F3AB5E1}" dt="2022-08-18T15:02:21.237" v="10"/>
      <pc:docMkLst>
        <pc:docMk/>
      </pc:docMkLst>
      <pc:sldChg chg="modSp mod">
        <pc:chgData name="Elena Mihaela Bucur Bucur" userId="3202671dc7c4ed93" providerId="LiveId" clId="{EB83AC17-5593-46BC-A717-FA162F3AB5E1}" dt="2022-08-18T15:02:08.166" v="3" actId="27636"/>
        <pc:sldMkLst>
          <pc:docMk/>
          <pc:sldMk cId="0" sldId="258"/>
        </pc:sldMkLst>
        <pc:spChg chg="mod">
          <ac:chgData name="Elena Mihaela Bucur Bucur" userId="3202671dc7c4ed93" providerId="LiveId" clId="{EB83AC17-5593-46BC-A717-FA162F3AB5E1}" dt="2022-08-18T15:02:08.166" v="3" actId="27636"/>
          <ac:spMkLst>
            <pc:docMk/>
            <pc:sldMk cId="0" sldId="258"/>
            <ac:spMk id="157" creationId="{00000000-0000-0000-0000-000000000000}"/>
          </ac:spMkLst>
        </pc:spChg>
      </pc:sldChg>
      <pc:sldChg chg="modSp mod">
        <pc:chgData name="Elena Mihaela Bucur Bucur" userId="3202671dc7c4ed93" providerId="LiveId" clId="{EB83AC17-5593-46BC-A717-FA162F3AB5E1}" dt="2022-08-18T15:02:08.182" v="4" actId="27636"/>
        <pc:sldMkLst>
          <pc:docMk/>
          <pc:sldMk cId="0" sldId="261"/>
        </pc:sldMkLst>
        <pc:spChg chg="mod">
          <ac:chgData name="Elena Mihaela Bucur Bucur" userId="3202671dc7c4ed93" providerId="LiveId" clId="{EB83AC17-5593-46BC-A717-FA162F3AB5E1}" dt="2022-08-18T15:02:08.182" v="4" actId="27636"/>
          <ac:spMkLst>
            <pc:docMk/>
            <pc:sldMk cId="0" sldId="261"/>
            <ac:spMk id="181" creationId="{00000000-0000-0000-0000-000000000000}"/>
          </ac:spMkLst>
        </pc:spChg>
      </pc:sldChg>
      <pc:sldChg chg="new">
        <pc:chgData name="Elena Mihaela Bucur Bucur" userId="3202671dc7c4ed93" providerId="LiveId" clId="{EB83AC17-5593-46BC-A717-FA162F3AB5E1}" dt="2022-08-18T15:01:07.481" v="0" actId="680"/>
        <pc:sldMkLst>
          <pc:docMk/>
          <pc:sldMk cId="864352733" sldId="267"/>
        </pc:sldMkLst>
      </pc:sldChg>
      <pc:sldChg chg="addSp delSp modSp new mod">
        <pc:chgData name="Elena Mihaela Bucur Bucur" userId="3202671dc7c4ed93" providerId="LiveId" clId="{EB83AC17-5593-46BC-A717-FA162F3AB5E1}" dt="2022-08-18T15:02:21.237" v="10"/>
        <pc:sldMkLst>
          <pc:docMk/>
          <pc:sldMk cId="3311333270" sldId="268"/>
        </pc:sldMkLst>
        <pc:spChg chg="add del mod">
          <ac:chgData name="Elena Mihaela Bucur Bucur" userId="3202671dc7c4ed93" providerId="LiveId" clId="{EB83AC17-5593-46BC-A717-FA162F3AB5E1}" dt="2022-08-18T15:02:21.237" v="10"/>
          <ac:spMkLst>
            <pc:docMk/>
            <pc:sldMk cId="3311333270" sldId="268"/>
            <ac:spMk id="2" creationId="{3D27EFE1-EF96-8D14-66CF-E60F474A975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9" name="Google Shape;13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The purpose of the study is to understand the business environment. The study evaluated the key opportunity and the challenges which are present in Brazil, like developing countries, and there I have to set up my factory for the furniture business based on Ikea products. The study focuses on the key issues which are uncovered during the business and there also illustrate the opportunity and challenges which help to manage the challenges. The assessment focuses on Utilizing opportunities that can provide a business opportunity for Ikea in Brazil. The assessment also focuses on the combat challenges which are facing the new business in Brazil.</a:t>
            </a:r>
            <a:endParaRPr/>
          </a:p>
        </p:txBody>
      </p:sp>
      <p:sp>
        <p:nvSpPr>
          <p:cNvPr id="146" name="Google Shape;14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Brazil has a complex tax system because they have four types of value-added tax based on state, federal and municipal. There are five tax systems for the service and goods consumption and production aspects. This tax system needs to reform which provides benefits to the business sector of Brazil. This complex tax system impacts the payroll of the employees (Partners, 2022). </a:t>
            </a:r>
            <a:endParaRPr/>
          </a:p>
          <a:p>
            <a:pPr marL="0" lvl="0" indent="0" algn="l" rtl="0">
              <a:spcBef>
                <a:spcPts val="0"/>
              </a:spcBef>
              <a:spcAft>
                <a:spcPts val="0"/>
              </a:spcAft>
              <a:buNone/>
            </a:pPr>
            <a:r>
              <a:rPr lang="en-IN"/>
              <a:t>Regulation and law of Brazil became the biggest issue for a new business start-up because it provides several risks for the foreign companies when they try to do business within the country. According to the report of the World Bank, there are several bureaucracy issues that Brazil is facing such as paying taxes and registering property and construction permits which are negative for the new business start-up (Colibri Content, 2022). </a:t>
            </a:r>
            <a:endParaRPr/>
          </a:p>
        </p:txBody>
      </p:sp>
      <p:sp>
        <p:nvSpPr>
          <p:cNvPr id="154" name="Google Shape;15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Brazil faces a lack of technological issues for the developmental aspects because it can hinder the development of new business. Technological development provides opportunities that help to give new economic advancement and also improvise facilities for the service coverages (Knowledge at Wharton, 2022). </a:t>
            </a:r>
            <a:endParaRPr/>
          </a:p>
          <a:p>
            <a:pPr marL="0" lvl="0" indent="0" algn="l" rtl="0">
              <a:spcBef>
                <a:spcPts val="0"/>
              </a:spcBef>
              <a:spcAft>
                <a:spcPts val="0"/>
              </a:spcAft>
              <a:buNone/>
            </a:pPr>
            <a:r>
              <a:rPr lang="en-IN"/>
              <a:t>Brazil has the disadvantage of the low saving rates. Brazil has political and fiscal advantages compared to the other BRIC countries. The country also faces a mortgage amount of up to 12% against Brazil (Tmf-group, 2022).</a:t>
            </a:r>
            <a:endParaRPr/>
          </a:p>
          <a:p>
            <a:pPr marL="0" lvl="0" indent="0" algn="l" rtl="0">
              <a:spcBef>
                <a:spcPts val="0"/>
              </a:spcBef>
              <a:spcAft>
                <a:spcPts val="0"/>
              </a:spcAft>
              <a:buNone/>
            </a:pPr>
            <a:endParaRPr/>
          </a:p>
        </p:txBody>
      </p:sp>
      <p:sp>
        <p:nvSpPr>
          <p:cNvPr id="162" name="Google Shape;16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The labor force participation is 62 in 2017 and the unemployment rate is 12%. There the cost of the labor is falling when the wages are roses quarter. The Labour force market is important for business development because the business seeks expert advice before employing new labor in Brazil. Brazil is facing a worker deficit and their skill level will reach 15.8 million within 2030 several initiatives help to fill the skills gap. It also helps to boost the potential growth of the country. Brazil has an attractive market for the size and potential growth that new business startups can face challenges (Luxurysociety, 2022). </a:t>
            </a:r>
            <a:endParaRPr/>
          </a:p>
          <a:p>
            <a:pPr marL="0" lvl="0" indent="0" algn="l" rtl="0">
              <a:spcBef>
                <a:spcPts val="0"/>
              </a:spcBef>
              <a:spcAft>
                <a:spcPts val="0"/>
              </a:spcAft>
              <a:buNone/>
            </a:pPr>
            <a:endParaRPr/>
          </a:p>
        </p:txBody>
      </p:sp>
      <p:sp>
        <p:nvSpPr>
          <p:cNvPr id="170" name="Google Shape;17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Utilizing Population: A huge population is a great strength for brazil. Any business organization which is interested to start a business in Brazil and is going to open a new chain of production needs a large workforce. As Brazil is quite in poverty and unemployment is also measurable. Therefore, if IKEA business organization provides job facilities to the people, it will be very much welcomed by the Brazilian government as well. The business organization will also be able to get dedicated labor cheaply as the bargain control will remain in the hand of the company. The large population is also an opportunity for a high number of consumers which will increase the sale, profit, and growth of IKEA (Brazil, 2020). </a:t>
            </a:r>
            <a:endParaRPr/>
          </a:p>
          <a:p>
            <a:pPr marL="0" lvl="0" indent="0" algn="l" rtl="0">
              <a:spcBef>
                <a:spcPts val="0"/>
              </a:spcBef>
              <a:spcAft>
                <a:spcPts val="0"/>
              </a:spcAft>
              <a:buNone/>
            </a:pPr>
            <a:r>
              <a:rPr lang="en-IN"/>
              <a:t>Trade Access: Brazil is the largest and the most populous country in South America. Besides that, it is the largest economy in South and Latin America. If IKEA will be able to start its production chain in Brazil, then it will be easy for the company to expand in other countries of South America. Brazil is the gateway for business ventures in Latin America and it also shares a good relationship with North American countries and which will help IKEA to spread more in the American continent (Brazil, 2020). </a:t>
            </a:r>
            <a:endParaRPr/>
          </a:p>
          <a:p>
            <a:pPr marL="0" lvl="0" indent="0" algn="l" rtl="0">
              <a:spcBef>
                <a:spcPts val="0"/>
              </a:spcBef>
              <a:spcAft>
                <a:spcPts val="0"/>
              </a:spcAft>
              <a:buNone/>
            </a:pPr>
            <a:r>
              <a:rPr lang="en-IN"/>
              <a:t>Increasing economy: After 2017, the economy of Brazil is reversing and the GDP growth is also quite impressive. The estimated GDP growth in Brazil is 2.6% in 2022. This is a high time for foreign investors to initiate their business in Brazil and the country is also in a welcoming state for international businesses (Heritage, 2022). </a:t>
            </a:r>
            <a:endParaRPr/>
          </a:p>
          <a:p>
            <a:pPr marL="0" lvl="0" indent="0" algn="l" rtl="0">
              <a:spcBef>
                <a:spcPts val="0"/>
              </a:spcBef>
              <a:spcAft>
                <a:spcPts val="0"/>
              </a:spcAft>
              <a:buNone/>
            </a:pPr>
            <a:endParaRPr/>
          </a:p>
        </p:txBody>
      </p:sp>
      <p:sp>
        <p:nvSpPr>
          <p:cNvPr id="178" name="Google Shape;17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Increasing economy: After 2017, the economy of Brazil is reversing and the GDP growth is also quite impressive. The estimated GDP growth in Brazil is 2.6% in 2022. This is a high time for foreign investors to initiate their business in Brazil and the country is also in a welcoming state for international businesses (Heritage, 2022). </a:t>
            </a:r>
            <a:endParaRPr/>
          </a:p>
        </p:txBody>
      </p:sp>
      <p:sp>
        <p:nvSpPr>
          <p:cNvPr id="186" name="Google Shape;18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Understanding of the legal system of Brazil: The legal provisions relating to tax payments in Brazil is a complex issue. IKEA needs to have a clear understanding of the legal system of Brazil they must maintain all their policies, documentation, and regulations abiding by the legal principles of Brazil. The company's legal team must have a good command of foreign relations and laws relating to international business (Establishbrazil, 2019). </a:t>
            </a:r>
            <a:endParaRPr/>
          </a:p>
          <a:p>
            <a:pPr marL="0" lvl="0" indent="0" algn="l" rtl="0">
              <a:spcBef>
                <a:spcPts val="0"/>
              </a:spcBef>
              <a:spcAft>
                <a:spcPts val="0"/>
              </a:spcAft>
              <a:buNone/>
            </a:pPr>
            <a:r>
              <a:rPr lang="en-IN"/>
              <a:t>Utilizing the Workforce: As Brazil has a high rate of unemployment, the company can have a sustainable approach toward the country regarding its economy and can make the financial positioning of the people of the country more stable. That will enhance the CSR plan of IKEA and the business will also be able to earn the political support of Brazil (Samba Digital, 2020). </a:t>
            </a:r>
            <a:endParaRPr/>
          </a:p>
        </p:txBody>
      </p:sp>
      <p:sp>
        <p:nvSpPr>
          <p:cNvPr id="194" name="Google Shape;19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Technological Advancement: As a business organization in a developed country, technology is a key factor for IKEA to lead its business. But Brazil is not very tech-oriented. But IKEA can help the country to achieve technical advancements and assist it towards digitalization. The company can provide technical training to their employees and develop their skills regarding software. That will enhance their professional abilities and will create a  competent workforce. This competent workforce on the other hand will support the productivity and growth of IKEA (Samba Digital, 2020). </a:t>
            </a:r>
            <a:endParaRPr/>
          </a:p>
          <a:p>
            <a:pPr marL="0" lvl="0" indent="0" algn="l" rtl="0">
              <a:spcBef>
                <a:spcPts val="0"/>
              </a:spcBef>
              <a:spcAft>
                <a:spcPts val="0"/>
              </a:spcAft>
              <a:buNone/>
            </a:pPr>
            <a:endParaRPr/>
          </a:p>
        </p:txBody>
      </p:sp>
      <p:sp>
        <p:nvSpPr>
          <p:cNvPr id="202" name="Google Shape;202;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The study concluded that the Brazilian market can be a new business area for Ikea in the furniture business. Ikea is required to create a market survey for the direction of the new furniture industry within Brazil which helps to achieve business goals for the new business. The study illustrates different issues for doing business in Brazil such as. The study also focuses on Utilizing opportunities that can provide a business opportunity for Ikea in Brazil. The assessment also focuses on the combat challenges which are facing the new business in Brazil.</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10" name="Google Shape;21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1595269" y="1122363"/>
            <a:ext cx="9001462"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4800"/>
              <a:buFont typeface="Bookman Old Style"/>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595269" y="3602038"/>
            <a:ext cx="9001462" cy="1655762"/>
          </a:xfrm>
          <a:prstGeom prst="rect">
            <a:avLst/>
          </a:prstGeom>
          <a:noFill/>
          <a:ln>
            <a:noFill/>
          </a:ln>
        </p:spPr>
        <p:txBody>
          <a:bodyPr spcFirstLastPara="1" wrap="square" lIns="91425" tIns="45700" rIns="91425" bIns="45700" anchor="t" anchorCtr="0">
            <a:normAutofit/>
          </a:bodyPr>
          <a:lstStyle>
            <a:lvl1pPr lvl="0" algn="ctr">
              <a:lnSpc>
                <a:spcPct val="120000"/>
              </a:lnSpc>
              <a:spcBef>
                <a:spcPts val="1000"/>
              </a:spcBef>
              <a:spcAft>
                <a:spcPts val="0"/>
              </a:spcAft>
              <a:buClr>
                <a:schemeClr val="lt1"/>
              </a:buClr>
              <a:buSzPts val="2400"/>
              <a:buNone/>
              <a:defRPr sz="2400"/>
            </a:lvl1pPr>
            <a:lvl2pPr lvl="1" algn="ctr">
              <a:lnSpc>
                <a:spcPct val="120000"/>
              </a:lnSpc>
              <a:spcBef>
                <a:spcPts val="500"/>
              </a:spcBef>
              <a:spcAft>
                <a:spcPts val="0"/>
              </a:spcAft>
              <a:buClr>
                <a:schemeClr val="lt1"/>
              </a:buClr>
              <a:buSzPts val="2000"/>
              <a:buNone/>
              <a:defRPr sz="2000"/>
            </a:lvl2pPr>
            <a:lvl3pPr lvl="2" algn="ctr">
              <a:lnSpc>
                <a:spcPct val="120000"/>
              </a:lnSpc>
              <a:spcBef>
                <a:spcPts val="500"/>
              </a:spcBef>
              <a:spcAft>
                <a:spcPts val="0"/>
              </a:spcAft>
              <a:buClr>
                <a:schemeClr val="lt1"/>
              </a:buClr>
              <a:buSzPts val="1800"/>
              <a:buNone/>
              <a:defRPr sz="1800"/>
            </a:lvl3pPr>
            <a:lvl4pPr lvl="3" algn="ctr">
              <a:lnSpc>
                <a:spcPct val="120000"/>
              </a:lnSpc>
              <a:spcBef>
                <a:spcPts val="500"/>
              </a:spcBef>
              <a:spcAft>
                <a:spcPts val="0"/>
              </a:spcAft>
              <a:buClr>
                <a:schemeClr val="lt1"/>
              </a:buClr>
              <a:buSzPts val="1600"/>
              <a:buNone/>
              <a:defRPr sz="1600"/>
            </a:lvl4pPr>
            <a:lvl5pPr lvl="4" algn="ctr">
              <a:lnSpc>
                <a:spcPct val="120000"/>
              </a:lnSpc>
              <a:spcBef>
                <a:spcPts val="500"/>
              </a:spcBef>
              <a:spcAft>
                <a:spcPts val="0"/>
              </a:spcAft>
              <a:buClr>
                <a:schemeClr val="lt1"/>
              </a:buClr>
              <a:buSzPts val="1600"/>
              <a:buNone/>
              <a:defRPr sz="1600"/>
            </a:lvl5pPr>
            <a:lvl6pPr lvl="5" algn="ctr">
              <a:lnSpc>
                <a:spcPct val="120000"/>
              </a:lnSpc>
              <a:spcBef>
                <a:spcPts val="500"/>
              </a:spcBef>
              <a:spcAft>
                <a:spcPts val="0"/>
              </a:spcAft>
              <a:buClr>
                <a:schemeClr val="lt1"/>
              </a:buClr>
              <a:buSzPts val="1600"/>
              <a:buNone/>
              <a:defRPr sz="1600"/>
            </a:lvl6pPr>
            <a:lvl7pPr lvl="6" algn="ctr">
              <a:lnSpc>
                <a:spcPct val="120000"/>
              </a:lnSpc>
              <a:spcBef>
                <a:spcPts val="500"/>
              </a:spcBef>
              <a:spcAft>
                <a:spcPts val="0"/>
              </a:spcAft>
              <a:buClr>
                <a:schemeClr val="lt1"/>
              </a:buClr>
              <a:buSzPts val="1600"/>
              <a:buNone/>
              <a:defRPr sz="1600"/>
            </a:lvl7pPr>
            <a:lvl8pPr lvl="7" algn="ctr">
              <a:lnSpc>
                <a:spcPct val="120000"/>
              </a:lnSpc>
              <a:spcBef>
                <a:spcPts val="500"/>
              </a:spcBef>
              <a:spcAft>
                <a:spcPts val="0"/>
              </a:spcAft>
              <a:buClr>
                <a:schemeClr val="lt1"/>
              </a:buClr>
              <a:buSzPts val="1600"/>
              <a:buNone/>
              <a:defRPr sz="1600"/>
            </a:lvl8pPr>
            <a:lvl9pPr lvl="8" algn="ctr">
              <a:lnSpc>
                <a:spcPct val="120000"/>
              </a:lnSpc>
              <a:spcBef>
                <a:spcPts val="500"/>
              </a:spcBef>
              <a:spcAft>
                <a:spcPts val="0"/>
              </a:spcAft>
              <a:buClr>
                <a:schemeClr val="lt1"/>
              </a:buClr>
              <a:buSzPts val="1600"/>
              <a:buNone/>
              <a:defRPr sz="1600"/>
            </a:lvl9pPr>
          </a:lstStyle>
          <a:p>
            <a:endParaRPr/>
          </a:p>
        </p:txBody>
      </p:sp>
      <p:sp>
        <p:nvSpPr>
          <p:cNvPr id="18" name="Google Shape;18;p13"/>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913795" y="2096064"/>
            <a:ext cx="10353762" cy="3695136"/>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24" name="Google Shape;24;p14"/>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4"/>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1229244" y="657226"/>
            <a:ext cx="9733512" cy="2852737"/>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3400"/>
              <a:buFont typeface="Bookman Old Style"/>
              <a:buNone/>
              <a:defRPr sz="3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1229244" y="3602038"/>
            <a:ext cx="9733512" cy="1500187"/>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2400"/>
              <a:buNone/>
              <a:defRPr sz="2400">
                <a:solidFill>
                  <a:schemeClr val="lt1"/>
                </a:solidFill>
              </a:defRPr>
            </a:lvl1pPr>
            <a:lvl2pPr marL="914400" lvl="1" indent="-228600" algn="l">
              <a:lnSpc>
                <a:spcPct val="120000"/>
              </a:lnSpc>
              <a:spcBef>
                <a:spcPts val="500"/>
              </a:spcBef>
              <a:spcAft>
                <a:spcPts val="0"/>
              </a:spcAft>
              <a:buClr>
                <a:schemeClr val="lt1"/>
              </a:buClr>
              <a:buSzPts val="2000"/>
              <a:buNone/>
              <a:defRPr sz="2000">
                <a:solidFill>
                  <a:schemeClr val="lt1"/>
                </a:solidFill>
              </a:defRPr>
            </a:lvl2pPr>
            <a:lvl3pPr marL="1371600" lvl="2" indent="-228600" algn="l">
              <a:lnSpc>
                <a:spcPct val="120000"/>
              </a:lnSpc>
              <a:spcBef>
                <a:spcPts val="500"/>
              </a:spcBef>
              <a:spcAft>
                <a:spcPts val="0"/>
              </a:spcAft>
              <a:buClr>
                <a:schemeClr val="lt1"/>
              </a:buClr>
              <a:buSzPts val="1800"/>
              <a:buNone/>
              <a:defRPr sz="1800">
                <a:solidFill>
                  <a:schemeClr val="lt1"/>
                </a:solidFill>
              </a:defRPr>
            </a:lvl3pPr>
            <a:lvl4pPr marL="1828800" lvl="3" indent="-228600" algn="l">
              <a:lnSpc>
                <a:spcPct val="120000"/>
              </a:lnSpc>
              <a:spcBef>
                <a:spcPts val="500"/>
              </a:spcBef>
              <a:spcAft>
                <a:spcPts val="0"/>
              </a:spcAft>
              <a:buClr>
                <a:schemeClr val="lt1"/>
              </a:buClr>
              <a:buSzPts val="1600"/>
              <a:buNone/>
              <a:defRPr sz="1600">
                <a:solidFill>
                  <a:schemeClr val="lt1"/>
                </a:solidFill>
              </a:defRPr>
            </a:lvl4pPr>
            <a:lvl5pPr marL="2286000" lvl="4" indent="-228600" algn="l">
              <a:lnSpc>
                <a:spcPct val="120000"/>
              </a:lnSpc>
              <a:spcBef>
                <a:spcPts val="500"/>
              </a:spcBef>
              <a:spcAft>
                <a:spcPts val="0"/>
              </a:spcAft>
              <a:buClr>
                <a:schemeClr val="lt1"/>
              </a:buClr>
              <a:buSzPts val="1600"/>
              <a:buNone/>
              <a:defRPr sz="1600">
                <a:solidFill>
                  <a:schemeClr val="lt1"/>
                </a:solidFill>
              </a:defRPr>
            </a:lvl5pPr>
            <a:lvl6pPr marL="2743200" lvl="5" indent="-228600" algn="l">
              <a:lnSpc>
                <a:spcPct val="120000"/>
              </a:lnSpc>
              <a:spcBef>
                <a:spcPts val="500"/>
              </a:spcBef>
              <a:spcAft>
                <a:spcPts val="0"/>
              </a:spcAft>
              <a:buClr>
                <a:schemeClr val="lt1"/>
              </a:buClr>
              <a:buSzPts val="1600"/>
              <a:buNone/>
              <a:defRPr sz="1600">
                <a:solidFill>
                  <a:schemeClr val="lt1"/>
                </a:solidFill>
              </a:defRPr>
            </a:lvl6pPr>
            <a:lvl7pPr marL="3200400" lvl="6" indent="-228600" algn="l">
              <a:lnSpc>
                <a:spcPct val="120000"/>
              </a:lnSpc>
              <a:spcBef>
                <a:spcPts val="500"/>
              </a:spcBef>
              <a:spcAft>
                <a:spcPts val="0"/>
              </a:spcAft>
              <a:buClr>
                <a:schemeClr val="lt1"/>
              </a:buClr>
              <a:buSzPts val="1600"/>
              <a:buNone/>
              <a:defRPr sz="1600">
                <a:solidFill>
                  <a:schemeClr val="lt1"/>
                </a:solidFill>
              </a:defRPr>
            </a:lvl7pPr>
            <a:lvl8pPr marL="3657600" lvl="7" indent="-228600" algn="l">
              <a:lnSpc>
                <a:spcPct val="120000"/>
              </a:lnSpc>
              <a:spcBef>
                <a:spcPts val="500"/>
              </a:spcBef>
              <a:spcAft>
                <a:spcPts val="0"/>
              </a:spcAft>
              <a:buClr>
                <a:schemeClr val="lt1"/>
              </a:buClr>
              <a:buSzPts val="1600"/>
              <a:buNone/>
              <a:defRPr sz="1600">
                <a:solidFill>
                  <a:schemeClr val="lt1"/>
                </a:solidFill>
              </a:defRPr>
            </a:lvl8pPr>
            <a:lvl9pPr marL="4114800" lvl="8" indent="-228600" algn="l">
              <a:lnSpc>
                <a:spcPct val="120000"/>
              </a:lnSpc>
              <a:spcBef>
                <a:spcPts val="500"/>
              </a:spcBef>
              <a:spcAft>
                <a:spcPts val="0"/>
              </a:spcAft>
              <a:buClr>
                <a:schemeClr val="lt1"/>
              </a:buClr>
              <a:buSzPts val="1600"/>
              <a:buNone/>
              <a:defRPr sz="1600">
                <a:solidFill>
                  <a:schemeClr val="lt1"/>
                </a:solidFill>
              </a:defRPr>
            </a:lvl9pPr>
          </a:lstStyle>
          <a:p>
            <a:endParaRPr/>
          </a:p>
        </p:txBody>
      </p:sp>
      <p:sp>
        <p:nvSpPr>
          <p:cNvPr id="30" name="Google Shape;30;p15"/>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5"/>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913795" y="2088319"/>
            <a:ext cx="5106004" cy="370288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36" name="Google Shape;36;p16"/>
          <p:cNvSpPr txBox="1">
            <a:spLocks noGrp="1"/>
          </p:cNvSpPr>
          <p:nvPr>
            <p:ph type="body" idx="2"/>
          </p:nvPr>
        </p:nvSpPr>
        <p:spPr>
          <a:xfrm>
            <a:off x="6173403" y="2088319"/>
            <a:ext cx="5094154" cy="370288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37" name="Google Shape;37;p16"/>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7"/>
          <p:cNvSpPr txBox="1">
            <a:spLocks noGrp="1"/>
          </p:cNvSpPr>
          <p:nvPr>
            <p:ph type="title"/>
          </p:nvPr>
        </p:nvSpPr>
        <p:spPr>
          <a:xfrm>
            <a:off x="913795" y="609600"/>
            <a:ext cx="10353761"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7"/>
          <p:cNvSpPr txBox="1">
            <a:spLocks noGrp="1"/>
          </p:cNvSpPr>
          <p:nvPr>
            <p:ph type="body" idx="1"/>
          </p:nvPr>
        </p:nvSpPr>
        <p:spPr>
          <a:xfrm>
            <a:off x="1141804" y="2088320"/>
            <a:ext cx="4879199"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Clr>
                <a:schemeClr val="lt1"/>
              </a:buClr>
              <a:buSzPts val="2400"/>
              <a:buNone/>
              <a:defRPr sz="2400" b="1"/>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43" name="Google Shape;43;p17"/>
          <p:cNvSpPr txBox="1">
            <a:spLocks noGrp="1"/>
          </p:cNvSpPr>
          <p:nvPr>
            <p:ph type="body" idx="2"/>
          </p:nvPr>
        </p:nvSpPr>
        <p:spPr>
          <a:xfrm>
            <a:off x="913795" y="2912232"/>
            <a:ext cx="5107208" cy="2878968"/>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44" name="Google Shape;44;p17"/>
          <p:cNvSpPr txBox="1">
            <a:spLocks noGrp="1"/>
          </p:cNvSpPr>
          <p:nvPr>
            <p:ph type="body" idx="3"/>
          </p:nvPr>
        </p:nvSpPr>
        <p:spPr>
          <a:xfrm>
            <a:off x="6402003" y="2088320"/>
            <a:ext cx="4865554"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Clr>
                <a:schemeClr val="lt1"/>
              </a:buClr>
              <a:buSzPts val="2400"/>
              <a:buNone/>
              <a:defRPr sz="2400" b="1"/>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45" name="Google Shape;45;p17"/>
          <p:cNvSpPr txBox="1">
            <a:spLocks noGrp="1"/>
          </p:cNvSpPr>
          <p:nvPr>
            <p:ph type="body" idx="4"/>
          </p:nvPr>
        </p:nvSpPr>
        <p:spPr>
          <a:xfrm>
            <a:off x="6172200" y="2912232"/>
            <a:ext cx="5095357" cy="2878968"/>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46" name="Google Shape;46;p17"/>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8"/>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0"/>
          <p:cNvSpPr txBox="1">
            <a:spLocks noGrp="1"/>
          </p:cNvSpPr>
          <p:nvPr>
            <p:ph type="title"/>
          </p:nvPr>
        </p:nvSpPr>
        <p:spPr>
          <a:xfrm>
            <a:off x="917228" y="609600"/>
            <a:ext cx="3932237" cy="23622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2800"/>
              <a:buFont typeface="Bookman Old Style"/>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0"/>
          <p:cNvSpPr txBox="1">
            <a:spLocks noGrp="1"/>
          </p:cNvSpPr>
          <p:nvPr>
            <p:ph type="body" idx="1"/>
          </p:nvPr>
        </p:nvSpPr>
        <p:spPr>
          <a:xfrm>
            <a:off x="5078064" y="609600"/>
            <a:ext cx="6189492" cy="5181600"/>
          </a:xfrm>
          <a:prstGeom prst="rect">
            <a:avLst/>
          </a:prstGeom>
          <a:noFill/>
          <a:ln>
            <a:noFill/>
          </a:ln>
        </p:spPr>
        <p:txBody>
          <a:bodyPr spcFirstLastPara="1" wrap="square" lIns="91425" tIns="45700" rIns="91425" bIns="45700" anchor="ctr"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61" name="Google Shape;61;p20"/>
          <p:cNvSpPr txBox="1">
            <a:spLocks noGrp="1"/>
          </p:cNvSpPr>
          <p:nvPr>
            <p:ph type="body" idx="2"/>
          </p:nvPr>
        </p:nvSpPr>
        <p:spPr>
          <a:xfrm>
            <a:off x="917228" y="2971800"/>
            <a:ext cx="3932237" cy="2819399"/>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600"/>
              <a:buNone/>
              <a:defRPr sz="16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62" name="Google Shape;62;p20"/>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0"/>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0"/>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1"/>
          <p:cNvSpPr txBox="1">
            <a:spLocks noGrp="1"/>
          </p:cNvSpPr>
          <p:nvPr>
            <p:ph type="title"/>
          </p:nvPr>
        </p:nvSpPr>
        <p:spPr>
          <a:xfrm>
            <a:off x="917227" y="609600"/>
            <a:ext cx="5929773" cy="23622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1"/>
          <p:cNvSpPr>
            <a:spLocks noGrp="1"/>
          </p:cNvSpPr>
          <p:nvPr>
            <p:ph type="pic" idx="2"/>
          </p:nvPr>
        </p:nvSpPr>
        <p:spPr>
          <a:xfrm>
            <a:off x="7424804" y="758881"/>
            <a:ext cx="3255356" cy="4883038"/>
          </a:xfrm>
          <a:prstGeom prst="rect">
            <a:avLst/>
          </a:prstGeom>
          <a:noFill/>
          <a:ln w="1905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68" name="Google Shape;68;p21"/>
          <p:cNvSpPr txBox="1">
            <a:spLocks noGrp="1"/>
          </p:cNvSpPr>
          <p:nvPr>
            <p:ph type="body" idx="1"/>
          </p:nvPr>
        </p:nvSpPr>
        <p:spPr>
          <a:xfrm>
            <a:off x="913794" y="2971800"/>
            <a:ext cx="5934950" cy="2819400"/>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800"/>
              <a:buNone/>
              <a:defRPr sz="18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69" name="Google Shape;69;p21"/>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1"/>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1"/>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2"/>
        <p:cNvGrpSpPr/>
        <p:nvPr/>
      </p:nvGrpSpPr>
      <p:grpSpPr>
        <a:xfrm>
          <a:off x="0" y="0"/>
          <a:ext cx="0" cy="0"/>
          <a:chOff x="0" y="0"/>
          <a:chExt cx="0" cy="0"/>
        </a:xfrm>
      </p:grpSpPr>
      <p:sp>
        <p:nvSpPr>
          <p:cNvPr id="73" name="Google Shape;73;p22"/>
          <p:cNvSpPr txBox="1">
            <a:spLocks noGrp="1"/>
          </p:cNvSpPr>
          <p:nvPr>
            <p:ph type="title"/>
          </p:nvPr>
        </p:nvSpPr>
        <p:spPr>
          <a:xfrm>
            <a:off x="913806" y="4289372"/>
            <a:ext cx="10367564" cy="819355"/>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2800"/>
              <a:buFont typeface="Bookman Old Style"/>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2"/>
          <p:cNvSpPr>
            <a:spLocks noGrp="1"/>
          </p:cNvSpPr>
          <p:nvPr>
            <p:ph type="pic" idx="2"/>
          </p:nvPr>
        </p:nvSpPr>
        <p:spPr>
          <a:xfrm>
            <a:off x="913806" y="621321"/>
            <a:ext cx="10367564" cy="3379735"/>
          </a:xfrm>
          <a:prstGeom prst="rect">
            <a:avLst/>
          </a:prstGeom>
          <a:noFill/>
          <a:ln w="19050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75" name="Google Shape;75;p22"/>
          <p:cNvSpPr txBox="1">
            <a:spLocks noGrp="1"/>
          </p:cNvSpPr>
          <p:nvPr>
            <p:ph type="body" idx="1"/>
          </p:nvPr>
        </p:nvSpPr>
        <p:spPr>
          <a:xfrm>
            <a:off x="913795" y="5108728"/>
            <a:ext cx="10365998" cy="682472"/>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800"/>
              <a:buNone/>
              <a:defRPr sz="18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76" name="Google Shape;76;p22"/>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2"/>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2"/>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79"/>
        <p:cNvGrpSpPr/>
        <p:nvPr/>
      </p:nvGrpSpPr>
      <p:grpSpPr>
        <a:xfrm>
          <a:off x="0" y="0"/>
          <a:ext cx="0" cy="0"/>
          <a:chOff x="0" y="0"/>
          <a:chExt cx="0" cy="0"/>
        </a:xfrm>
      </p:grpSpPr>
      <p:sp>
        <p:nvSpPr>
          <p:cNvPr id="80" name="Google Shape;80;p23"/>
          <p:cNvSpPr txBox="1">
            <a:spLocks noGrp="1"/>
          </p:cNvSpPr>
          <p:nvPr>
            <p:ph type="title"/>
          </p:nvPr>
        </p:nvSpPr>
        <p:spPr>
          <a:xfrm>
            <a:off x="913795" y="609600"/>
            <a:ext cx="10353762" cy="3424859"/>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3"/>
          <p:cNvSpPr txBox="1">
            <a:spLocks noGrp="1"/>
          </p:cNvSpPr>
          <p:nvPr>
            <p:ph type="body" idx="1"/>
          </p:nvPr>
        </p:nvSpPr>
        <p:spPr>
          <a:xfrm>
            <a:off x="913795" y="4204820"/>
            <a:ext cx="10353761" cy="1592186"/>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000"/>
              </a:spcBef>
              <a:spcAft>
                <a:spcPts val="0"/>
              </a:spcAft>
              <a:buClr>
                <a:schemeClr val="lt1"/>
              </a:buClr>
              <a:buSzPts val="1600"/>
              <a:buNone/>
              <a:defRPr sz="16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82" name="Google Shape;82;p23"/>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3"/>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3"/>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85"/>
        <p:cNvGrpSpPr/>
        <p:nvPr/>
      </p:nvGrpSpPr>
      <p:grpSpPr>
        <a:xfrm>
          <a:off x="0" y="0"/>
          <a:ext cx="0" cy="0"/>
          <a:chOff x="0" y="0"/>
          <a:chExt cx="0" cy="0"/>
        </a:xfrm>
      </p:grpSpPr>
      <p:sp>
        <p:nvSpPr>
          <p:cNvPr id="86" name="Google Shape;86;p24"/>
          <p:cNvSpPr txBox="1">
            <a:spLocks noGrp="1"/>
          </p:cNvSpPr>
          <p:nvPr>
            <p:ph type="title"/>
          </p:nvPr>
        </p:nvSpPr>
        <p:spPr>
          <a:xfrm>
            <a:off x="1446212" y="609600"/>
            <a:ext cx="9302752" cy="2992904"/>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24"/>
          <p:cNvSpPr txBox="1">
            <a:spLocks noGrp="1"/>
          </p:cNvSpPr>
          <p:nvPr>
            <p:ph type="body" idx="1"/>
          </p:nvPr>
        </p:nvSpPr>
        <p:spPr>
          <a:xfrm>
            <a:off x="1720644" y="3610032"/>
            <a:ext cx="8752299" cy="426812"/>
          </a:xfrm>
          <a:prstGeom prst="rect">
            <a:avLst/>
          </a:prstGeom>
          <a:noFill/>
          <a:ln>
            <a:noFill/>
          </a:ln>
        </p:spPr>
        <p:txBody>
          <a:bodyPr spcFirstLastPara="1" wrap="square" lIns="91425" tIns="45700" rIns="91425" bIns="45700" anchor="t" anchorCtr="0">
            <a:normAutofit/>
          </a:bodyPr>
          <a:lstStyle>
            <a:lvl1pPr marL="457200" lvl="0" indent="-228600" algn="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88" name="Google Shape;88;p24"/>
          <p:cNvSpPr txBox="1">
            <a:spLocks noGrp="1"/>
          </p:cNvSpPr>
          <p:nvPr>
            <p:ph type="body" idx="2"/>
          </p:nvPr>
        </p:nvSpPr>
        <p:spPr>
          <a:xfrm>
            <a:off x="913794" y="4204821"/>
            <a:ext cx="10353762" cy="1586380"/>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000"/>
              </a:spcBef>
              <a:spcAft>
                <a:spcPts val="0"/>
              </a:spcAft>
              <a:buClr>
                <a:schemeClr val="lt1"/>
              </a:buClr>
              <a:buSzPts val="1600"/>
              <a:buNone/>
              <a:defRPr sz="16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89" name="Google Shape;89;p24"/>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4"/>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4"/>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92" name="Google Shape;92;p24"/>
          <p:cNvSpPr txBox="1"/>
          <p:nvPr/>
        </p:nvSpPr>
        <p:spPr>
          <a:xfrm>
            <a:off x="836612" y="735241"/>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Rockwell"/>
              <a:buNone/>
            </a:pPr>
            <a:r>
              <a:rPr lang="en-IN" sz="8000" b="0" i="0" u="none" strike="noStrike" cap="none">
                <a:solidFill>
                  <a:schemeClr val="lt1"/>
                </a:solidFill>
                <a:latin typeface="Rockwell"/>
                <a:ea typeface="Rockwell"/>
                <a:cs typeface="Rockwell"/>
                <a:sym typeface="Rockwell"/>
              </a:rPr>
              <a:t>“</a:t>
            </a:r>
            <a:endParaRPr/>
          </a:p>
        </p:txBody>
      </p:sp>
      <p:sp>
        <p:nvSpPr>
          <p:cNvPr id="93" name="Google Shape;93;p24"/>
          <p:cNvSpPr txBox="1"/>
          <p:nvPr/>
        </p:nvSpPr>
        <p:spPr>
          <a:xfrm>
            <a:off x="10657956" y="2972093"/>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Rockwell"/>
              <a:buNone/>
            </a:pPr>
            <a:r>
              <a:rPr lang="en-IN" sz="8000" b="0" i="0" u="none" strike="noStrike" cap="none">
                <a:solidFill>
                  <a:schemeClr val="lt1"/>
                </a:solidFill>
                <a:latin typeface="Rockwell"/>
                <a:ea typeface="Rockwell"/>
                <a:cs typeface="Rockwell"/>
                <a:sym typeface="Rockwel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94"/>
        <p:cNvGrpSpPr/>
        <p:nvPr/>
      </p:nvGrpSpPr>
      <p:grpSpPr>
        <a:xfrm>
          <a:off x="0" y="0"/>
          <a:ext cx="0" cy="0"/>
          <a:chOff x="0" y="0"/>
          <a:chExt cx="0" cy="0"/>
        </a:xfrm>
      </p:grpSpPr>
      <p:sp>
        <p:nvSpPr>
          <p:cNvPr id="95" name="Google Shape;95;p25"/>
          <p:cNvSpPr txBox="1">
            <a:spLocks noGrp="1"/>
          </p:cNvSpPr>
          <p:nvPr>
            <p:ph type="title"/>
          </p:nvPr>
        </p:nvSpPr>
        <p:spPr>
          <a:xfrm>
            <a:off x="913806" y="2126942"/>
            <a:ext cx="10355327" cy="2511835"/>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3200"/>
              <a:buFont typeface="Bookman Old Style"/>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 name="Google Shape;96;p25"/>
          <p:cNvSpPr txBox="1">
            <a:spLocks noGrp="1"/>
          </p:cNvSpPr>
          <p:nvPr>
            <p:ph type="body" idx="1"/>
          </p:nvPr>
        </p:nvSpPr>
        <p:spPr>
          <a:xfrm>
            <a:off x="913794" y="4650556"/>
            <a:ext cx="10353763" cy="1140644"/>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600"/>
              <a:buNone/>
              <a:defRPr sz="1600"/>
            </a:lvl1pPr>
            <a:lvl2pPr marL="914400" lvl="1" indent="-228600" algn="l">
              <a:lnSpc>
                <a:spcPct val="120000"/>
              </a:lnSpc>
              <a:spcBef>
                <a:spcPts val="500"/>
              </a:spcBef>
              <a:spcAft>
                <a:spcPts val="0"/>
              </a:spcAft>
              <a:buClr>
                <a:schemeClr val="lt1"/>
              </a:buClr>
              <a:buSzPts val="1400"/>
              <a:buNone/>
              <a:defRPr sz="1400"/>
            </a:lvl2pPr>
            <a:lvl3pPr marL="1371600" lvl="2" indent="-228600" algn="l">
              <a:lnSpc>
                <a:spcPct val="120000"/>
              </a:lnSpc>
              <a:spcBef>
                <a:spcPts val="500"/>
              </a:spcBef>
              <a:spcAft>
                <a:spcPts val="0"/>
              </a:spcAft>
              <a:buClr>
                <a:schemeClr val="lt1"/>
              </a:buClr>
              <a:buSzPts val="1200"/>
              <a:buNone/>
              <a:defRPr sz="1200"/>
            </a:lvl3pPr>
            <a:lvl4pPr marL="1828800" lvl="3" indent="-228600" algn="l">
              <a:lnSpc>
                <a:spcPct val="120000"/>
              </a:lnSpc>
              <a:spcBef>
                <a:spcPts val="500"/>
              </a:spcBef>
              <a:spcAft>
                <a:spcPts val="0"/>
              </a:spcAft>
              <a:buClr>
                <a:schemeClr val="lt1"/>
              </a:buClr>
              <a:buSzPts val="1000"/>
              <a:buNone/>
              <a:defRPr sz="1000"/>
            </a:lvl4pPr>
            <a:lvl5pPr marL="2286000" lvl="4" indent="-228600" algn="l">
              <a:lnSpc>
                <a:spcPct val="120000"/>
              </a:lnSpc>
              <a:spcBef>
                <a:spcPts val="500"/>
              </a:spcBef>
              <a:spcAft>
                <a:spcPts val="0"/>
              </a:spcAft>
              <a:buClr>
                <a:schemeClr val="lt1"/>
              </a:buClr>
              <a:buSzPts val="1000"/>
              <a:buNone/>
              <a:defRPr sz="1000"/>
            </a:lvl5pPr>
            <a:lvl6pPr marL="2743200" lvl="5" indent="-228600" algn="l">
              <a:lnSpc>
                <a:spcPct val="120000"/>
              </a:lnSpc>
              <a:spcBef>
                <a:spcPts val="500"/>
              </a:spcBef>
              <a:spcAft>
                <a:spcPts val="0"/>
              </a:spcAft>
              <a:buClr>
                <a:schemeClr val="lt1"/>
              </a:buClr>
              <a:buSzPts val="1000"/>
              <a:buNone/>
              <a:defRPr sz="1000"/>
            </a:lvl6pPr>
            <a:lvl7pPr marL="3200400" lvl="6" indent="-228600" algn="l">
              <a:lnSpc>
                <a:spcPct val="120000"/>
              </a:lnSpc>
              <a:spcBef>
                <a:spcPts val="500"/>
              </a:spcBef>
              <a:spcAft>
                <a:spcPts val="0"/>
              </a:spcAft>
              <a:buClr>
                <a:schemeClr val="lt1"/>
              </a:buClr>
              <a:buSzPts val="1000"/>
              <a:buNone/>
              <a:defRPr sz="1000"/>
            </a:lvl7pPr>
            <a:lvl8pPr marL="3657600" lvl="7" indent="-228600" algn="l">
              <a:lnSpc>
                <a:spcPct val="120000"/>
              </a:lnSpc>
              <a:spcBef>
                <a:spcPts val="500"/>
              </a:spcBef>
              <a:spcAft>
                <a:spcPts val="0"/>
              </a:spcAft>
              <a:buClr>
                <a:schemeClr val="lt1"/>
              </a:buClr>
              <a:buSzPts val="1000"/>
              <a:buNone/>
              <a:defRPr sz="1000"/>
            </a:lvl8pPr>
            <a:lvl9pPr marL="4114800" lvl="8" indent="-228600" algn="l">
              <a:lnSpc>
                <a:spcPct val="120000"/>
              </a:lnSpc>
              <a:spcBef>
                <a:spcPts val="500"/>
              </a:spcBef>
              <a:spcAft>
                <a:spcPts val="0"/>
              </a:spcAft>
              <a:buClr>
                <a:schemeClr val="lt1"/>
              </a:buClr>
              <a:buSzPts val="1000"/>
              <a:buNone/>
              <a:defRPr sz="1000"/>
            </a:lvl9pPr>
          </a:lstStyle>
          <a:p>
            <a:endParaRPr/>
          </a:p>
        </p:txBody>
      </p:sp>
      <p:sp>
        <p:nvSpPr>
          <p:cNvPr id="97" name="Google Shape;97;p25"/>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5"/>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5"/>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0"/>
        <p:cNvGrpSpPr/>
        <p:nvPr/>
      </p:nvGrpSpPr>
      <p:grpSpPr>
        <a:xfrm>
          <a:off x="0" y="0"/>
          <a:ext cx="0" cy="0"/>
          <a:chOff x="0" y="0"/>
          <a:chExt cx="0" cy="0"/>
        </a:xfrm>
      </p:grpSpPr>
      <p:sp>
        <p:nvSpPr>
          <p:cNvPr id="101" name="Google Shape;101;p26"/>
          <p:cNvSpPr txBox="1">
            <a:spLocks noGrp="1"/>
          </p:cNvSpPr>
          <p:nvPr>
            <p:ph type="title"/>
          </p:nvPr>
        </p:nvSpPr>
        <p:spPr>
          <a:xfrm>
            <a:off x="913794" y="609600"/>
            <a:ext cx="10353762"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6"/>
          <p:cNvSpPr txBox="1">
            <a:spLocks noGrp="1"/>
          </p:cNvSpPr>
          <p:nvPr>
            <p:ph type="body" idx="1"/>
          </p:nvPr>
        </p:nvSpPr>
        <p:spPr>
          <a:xfrm>
            <a:off x="913794" y="2088319"/>
            <a:ext cx="3298956" cy="823305"/>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400"/>
              <a:buNone/>
              <a:defRPr sz="24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03" name="Google Shape;103;p26"/>
          <p:cNvSpPr txBox="1">
            <a:spLocks noGrp="1"/>
          </p:cNvSpPr>
          <p:nvPr>
            <p:ph type="body" idx="2"/>
          </p:nvPr>
        </p:nvSpPr>
        <p:spPr>
          <a:xfrm>
            <a:off x="913794" y="2911624"/>
            <a:ext cx="3298956" cy="2879576"/>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04" name="Google Shape;104;p26"/>
          <p:cNvSpPr txBox="1">
            <a:spLocks noGrp="1"/>
          </p:cNvSpPr>
          <p:nvPr>
            <p:ph type="body" idx="3"/>
          </p:nvPr>
        </p:nvSpPr>
        <p:spPr>
          <a:xfrm>
            <a:off x="4444878" y="2088320"/>
            <a:ext cx="3298558" cy="823304"/>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400"/>
              <a:buNone/>
              <a:defRPr sz="24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05" name="Google Shape;105;p26"/>
          <p:cNvSpPr txBox="1">
            <a:spLocks noGrp="1"/>
          </p:cNvSpPr>
          <p:nvPr>
            <p:ph type="body" idx="4"/>
          </p:nvPr>
        </p:nvSpPr>
        <p:spPr>
          <a:xfrm>
            <a:off x="4444878" y="2911624"/>
            <a:ext cx="3299821" cy="2879576"/>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06" name="Google Shape;106;p26"/>
          <p:cNvSpPr txBox="1">
            <a:spLocks noGrp="1"/>
          </p:cNvSpPr>
          <p:nvPr>
            <p:ph type="body" idx="5"/>
          </p:nvPr>
        </p:nvSpPr>
        <p:spPr>
          <a:xfrm>
            <a:off x="7973298" y="2088320"/>
            <a:ext cx="3291211" cy="823304"/>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400"/>
              <a:buNone/>
              <a:defRPr sz="24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07" name="Google Shape;107;p26"/>
          <p:cNvSpPr txBox="1">
            <a:spLocks noGrp="1"/>
          </p:cNvSpPr>
          <p:nvPr>
            <p:ph type="body" idx="6"/>
          </p:nvPr>
        </p:nvSpPr>
        <p:spPr>
          <a:xfrm>
            <a:off x="7976346" y="2911624"/>
            <a:ext cx="3291211" cy="2879576"/>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08" name="Google Shape;108;p26"/>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26"/>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6"/>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1"/>
        <p:cNvGrpSpPr/>
        <p:nvPr/>
      </p:nvGrpSpPr>
      <p:grpSpPr>
        <a:xfrm>
          <a:off x="0" y="0"/>
          <a:ext cx="0" cy="0"/>
          <a:chOff x="0" y="0"/>
          <a:chExt cx="0" cy="0"/>
        </a:xfrm>
      </p:grpSpPr>
      <p:sp>
        <p:nvSpPr>
          <p:cNvPr id="112" name="Google Shape;112;p27"/>
          <p:cNvSpPr txBox="1">
            <a:spLocks noGrp="1"/>
          </p:cNvSpPr>
          <p:nvPr>
            <p:ph type="title"/>
          </p:nvPr>
        </p:nvSpPr>
        <p:spPr>
          <a:xfrm>
            <a:off x="913795" y="609600"/>
            <a:ext cx="10353762" cy="132556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3" name="Google Shape;113;p27"/>
          <p:cNvSpPr txBox="1">
            <a:spLocks noGrp="1"/>
          </p:cNvSpPr>
          <p:nvPr>
            <p:ph type="body" idx="1"/>
          </p:nvPr>
        </p:nvSpPr>
        <p:spPr>
          <a:xfrm>
            <a:off x="913795" y="4195899"/>
            <a:ext cx="3298955" cy="576262"/>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000"/>
              <a:buNone/>
              <a:defRPr sz="20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14" name="Google Shape;114;p27"/>
          <p:cNvSpPr>
            <a:spLocks noGrp="1"/>
          </p:cNvSpPr>
          <p:nvPr>
            <p:ph type="pic" idx="2"/>
          </p:nvPr>
        </p:nvSpPr>
        <p:spPr>
          <a:xfrm>
            <a:off x="1092020" y="2298987"/>
            <a:ext cx="2940050" cy="1524000"/>
          </a:xfrm>
          <a:prstGeom prst="roundRect">
            <a:avLst>
              <a:gd name="adj" fmla="val 0"/>
            </a:avLst>
          </a:prstGeom>
          <a:noFill/>
          <a:ln w="14605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115" name="Google Shape;115;p27"/>
          <p:cNvSpPr txBox="1">
            <a:spLocks noGrp="1"/>
          </p:cNvSpPr>
          <p:nvPr>
            <p:ph type="body" idx="3"/>
          </p:nvPr>
        </p:nvSpPr>
        <p:spPr>
          <a:xfrm>
            <a:off x="913795" y="4772161"/>
            <a:ext cx="3298955" cy="1019038"/>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16" name="Google Shape;116;p27"/>
          <p:cNvSpPr txBox="1">
            <a:spLocks noGrp="1"/>
          </p:cNvSpPr>
          <p:nvPr>
            <p:ph type="body" idx="4"/>
          </p:nvPr>
        </p:nvSpPr>
        <p:spPr>
          <a:xfrm>
            <a:off x="4442701" y="4195899"/>
            <a:ext cx="3298983" cy="576262"/>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000"/>
              <a:buNone/>
              <a:defRPr sz="20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17" name="Google Shape;117;p27"/>
          <p:cNvSpPr>
            <a:spLocks noGrp="1"/>
          </p:cNvSpPr>
          <p:nvPr>
            <p:ph type="pic" idx="5"/>
          </p:nvPr>
        </p:nvSpPr>
        <p:spPr>
          <a:xfrm>
            <a:off x="4568996" y="2298987"/>
            <a:ext cx="2930525" cy="1524000"/>
          </a:xfrm>
          <a:prstGeom prst="roundRect">
            <a:avLst>
              <a:gd name="adj" fmla="val 0"/>
            </a:avLst>
          </a:prstGeom>
          <a:noFill/>
          <a:ln w="14605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118" name="Google Shape;118;p27"/>
          <p:cNvSpPr txBox="1">
            <a:spLocks noGrp="1"/>
          </p:cNvSpPr>
          <p:nvPr>
            <p:ph type="body" idx="6"/>
          </p:nvPr>
        </p:nvSpPr>
        <p:spPr>
          <a:xfrm>
            <a:off x="4441348" y="4772160"/>
            <a:ext cx="3300336" cy="1019038"/>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19" name="Google Shape;119;p27"/>
          <p:cNvSpPr txBox="1">
            <a:spLocks noGrp="1"/>
          </p:cNvSpPr>
          <p:nvPr>
            <p:ph type="body" idx="7"/>
          </p:nvPr>
        </p:nvSpPr>
        <p:spPr>
          <a:xfrm>
            <a:off x="7973423" y="4195899"/>
            <a:ext cx="3289900" cy="576262"/>
          </a:xfrm>
          <a:prstGeom prst="rect">
            <a:avLst/>
          </a:prstGeom>
          <a:noFill/>
          <a:ln>
            <a:noFill/>
          </a:ln>
        </p:spPr>
        <p:txBody>
          <a:bodyPr spcFirstLastPara="1" wrap="square" lIns="91425" tIns="45700" rIns="91425" bIns="45700" anchor="b" anchorCtr="0">
            <a:noAutofit/>
          </a:bodyPr>
          <a:lstStyle>
            <a:lvl1pPr marL="457200" lvl="0" indent="-228600" algn="ctr">
              <a:lnSpc>
                <a:spcPct val="100000"/>
              </a:lnSpc>
              <a:spcBef>
                <a:spcPts val="1000"/>
              </a:spcBef>
              <a:spcAft>
                <a:spcPts val="0"/>
              </a:spcAft>
              <a:buClr>
                <a:schemeClr val="lt1"/>
              </a:buClr>
              <a:buSzPts val="2000"/>
              <a:buNone/>
              <a:defRPr sz="2000" b="0">
                <a:solidFill>
                  <a:schemeClr val="lt1"/>
                </a:solidFill>
              </a:defRPr>
            </a:lvl1pPr>
            <a:lvl2pPr marL="914400" lvl="1" indent="-228600" algn="l">
              <a:lnSpc>
                <a:spcPct val="120000"/>
              </a:lnSpc>
              <a:spcBef>
                <a:spcPts val="500"/>
              </a:spcBef>
              <a:spcAft>
                <a:spcPts val="0"/>
              </a:spcAft>
              <a:buClr>
                <a:schemeClr val="lt1"/>
              </a:buClr>
              <a:buSzPts val="2000"/>
              <a:buNone/>
              <a:defRPr sz="2000" b="1"/>
            </a:lvl2pPr>
            <a:lvl3pPr marL="1371600" lvl="2" indent="-228600" algn="l">
              <a:lnSpc>
                <a:spcPct val="120000"/>
              </a:lnSpc>
              <a:spcBef>
                <a:spcPts val="500"/>
              </a:spcBef>
              <a:spcAft>
                <a:spcPts val="0"/>
              </a:spcAft>
              <a:buClr>
                <a:schemeClr val="lt1"/>
              </a:buClr>
              <a:buSzPts val="1800"/>
              <a:buNone/>
              <a:defRPr sz="1800" b="1"/>
            </a:lvl3pPr>
            <a:lvl4pPr marL="1828800" lvl="3" indent="-228600" algn="l">
              <a:lnSpc>
                <a:spcPct val="120000"/>
              </a:lnSpc>
              <a:spcBef>
                <a:spcPts val="500"/>
              </a:spcBef>
              <a:spcAft>
                <a:spcPts val="0"/>
              </a:spcAft>
              <a:buClr>
                <a:schemeClr val="lt1"/>
              </a:buClr>
              <a:buSzPts val="1600"/>
              <a:buNone/>
              <a:defRPr sz="1600" b="1"/>
            </a:lvl4pPr>
            <a:lvl5pPr marL="2286000" lvl="4" indent="-228600" algn="l">
              <a:lnSpc>
                <a:spcPct val="120000"/>
              </a:lnSpc>
              <a:spcBef>
                <a:spcPts val="500"/>
              </a:spcBef>
              <a:spcAft>
                <a:spcPts val="0"/>
              </a:spcAft>
              <a:buClr>
                <a:schemeClr val="lt1"/>
              </a:buClr>
              <a:buSzPts val="1600"/>
              <a:buNone/>
              <a:defRPr sz="1600" b="1"/>
            </a:lvl5pPr>
            <a:lvl6pPr marL="2743200" lvl="5" indent="-228600" algn="l">
              <a:lnSpc>
                <a:spcPct val="120000"/>
              </a:lnSpc>
              <a:spcBef>
                <a:spcPts val="500"/>
              </a:spcBef>
              <a:spcAft>
                <a:spcPts val="0"/>
              </a:spcAft>
              <a:buClr>
                <a:schemeClr val="lt1"/>
              </a:buClr>
              <a:buSzPts val="1600"/>
              <a:buNone/>
              <a:defRPr sz="1600" b="1"/>
            </a:lvl6pPr>
            <a:lvl7pPr marL="3200400" lvl="6" indent="-228600" algn="l">
              <a:lnSpc>
                <a:spcPct val="120000"/>
              </a:lnSpc>
              <a:spcBef>
                <a:spcPts val="500"/>
              </a:spcBef>
              <a:spcAft>
                <a:spcPts val="0"/>
              </a:spcAft>
              <a:buClr>
                <a:schemeClr val="lt1"/>
              </a:buClr>
              <a:buSzPts val="1600"/>
              <a:buNone/>
              <a:defRPr sz="1600" b="1"/>
            </a:lvl7pPr>
            <a:lvl8pPr marL="3657600" lvl="7" indent="-228600" algn="l">
              <a:lnSpc>
                <a:spcPct val="120000"/>
              </a:lnSpc>
              <a:spcBef>
                <a:spcPts val="500"/>
              </a:spcBef>
              <a:spcAft>
                <a:spcPts val="0"/>
              </a:spcAft>
              <a:buClr>
                <a:schemeClr val="lt1"/>
              </a:buClr>
              <a:buSzPts val="1600"/>
              <a:buNone/>
              <a:defRPr sz="1600" b="1"/>
            </a:lvl8pPr>
            <a:lvl9pPr marL="4114800" lvl="8" indent="-228600" algn="l">
              <a:lnSpc>
                <a:spcPct val="120000"/>
              </a:lnSpc>
              <a:spcBef>
                <a:spcPts val="500"/>
              </a:spcBef>
              <a:spcAft>
                <a:spcPts val="0"/>
              </a:spcAft>
              <a:buClr>
                <a:schemeClr val="lt1"/>
              </a:buClr>
              <a:buSzPts val="1600"/>
              <a:buNone/>
              <a:defRPr sz="1600" b="1"/>
            </a:lvl9pPr>
          </a:lstStyle>
          <a:p>
            <a:endParaRPr/>
          </a:p>
        </p:txBody>
      </p:sp>
      <p:sp>
        <p:nvSpPr>
          <p:cNvPr id="120" name="Google Shape;120;p27"/>
          <p:cNvSpPr>
            <a:spLocks noGrp="1"/>
          </p:cNvSpPr>
          <p:nvPr>
            <p:ph type="pic" idx="8"/>
          </p:nvPr>
        </p:nvSpPr>
        <p:spPr>
          <a:xfrm>
            <a:off x="8152803" y="2298987"/>
            <a:ext cx="2932113" cy="1524000"/>
          </a:xfrm>
          <a:prstGeom prst="roundRect">
            <a:avLst>
              <a:gd name="adj" fmla="val 0"/>
            </a:avLst>
          </a:prstGeom>
          <a:noFill/>
          <a:ln w="146050" cap="sq" cmpd="sng">
            <a:solidFill>
              <a:srgbClr val="FFFFFF"/>
            </a:solidFill>
            <a:prstDash val="solid"/>
            <a:miter lim="800000"/>
            <a:headEnd type="none" w="sm" len="sm"/>
            <a:tailEnd type="none" w="sm" len="sm"/>
          </a:ln>
          <a:effectLst>
            <a:outerShdw blurRad="55000" dist="18000" dir="5400000" algn="tl" rotWithShape="0">
              <a:srgbClr val="000000">
                <a:alpha val="40000"/>
              </a:srgbClr>
            </a:outerShdw>
          </a:effectLst>
        </p:spPr>
      </p:sp>
      <p:sp>
        <p:nvSpPr>
          <p:cNvPr id="121" name="Google Shape;121;p27"/>
          <p:cNvSpPr txBox="1">
            <a:spLocks noGrp="1"/>
          </p:cNvSpPr>
          <p:nvPr>
            <p:ph type="body" idx="9"/>
          </p:nvPr>
        </p:nvSpPr>
        <p:spPr>
          <a:xfrm>
            <a:off x="7973298" y="4772161"/>
            <a:ext cx="3294258" cy="1019037"/>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000"/>
              </a:spcBef>
              <a:spcAft>
                <a:spcPts val="0"/>
              </a:spcAft>
              <a:buClr>
                <a:schemeClr val="lt1"/>
              </a:buClr>
              <a:buSzPts val="1400"/>
              <a:buNone/>
              <a:defRPr sz="1400"/>
            </a:lvl1pPr>
            <a:lvl2pPr marL="914400" lvl="1" indent="-228600" algn="l">
              <a:lnSpc>
                <a:spcPct val="120000"/>
              </a:lnSpc>
              <a:spcBef>
                <a:spcPts val="500"/>
              </a:spcBef>
              <a:spcAft>
                <a:spcPts val="0"/>
              </a:spcAft>
              <a:buClr>
                <a:schemeClr val="lt1"/>
              </a:buClr>
              <a:buSzPts val="1200"/>
              <a:buNone/>
              <a:defRPr sz="1200"/>
            </a:lvl2pPr>
            <a:lvl3pPr marL="1371600" lvl="2" indent="-228600" algn="l">
              <a:lnSpc>
                <a:spcPct val="120000"/>
              </a:lnSpc>
              <a:spcBef>
                <a:spcPts val="500"/>
              </a:spcBef>
              <a:spcAft>
                <a:spcPts val="0"/>
              </a:spcAft>
              <a:buClr>
                <a:schemeClr val="lt1"/>
              </a:buClr>
              <a:buSzPts val="1000"/>
              <a:buNone/>
              <a:defRPr sz="1000"/>
            </a:lvl3pPr>
            <a:lvl4pPr marL="1828800" lvl="3" indent="-228600" algn="l">
              <a:lnSpc>
                <a:spcPct val="120000"/>
              </a:lnSpc>
              <a:spcBef>
                <a:spcPts val="500"/>
              </a:spcBef>
              <a:spcAft>
                <a:spcPts val="0"/>
              </a:spcAft>
              <a:buClr>
                <a:schemeClr val="lt1"/>
              </a:buClr>
              <a:buSzPts val="900"/>
              <a:buNone/>
              <a:defRPr sz="900"/>
            </a:lvl4pPr>
            <a:lvl5pPr marL="2286000" lvl="4" indent="-228600" algn="l">
              <a:lnSpc>
                <a:spcPct val="120000"/>
              </a:lnSpc>
              <a:spcBef>
                <a:spcPts val="500"/>
              </a:spcBef>
              <a:spcAft>
                <a:spcPts val="0"/>
              </a:spcAft>
              <a:buClr>
                <a:schemeClr val="lt1"/>
              </a:buClr>
              <a:buSzPts val="900"/>
              <a:buNone/>
              <a:defRPr sz="900"/>
            </a:lvl5pPr>
            <a:lvl6pPr marL="2743200" lvl="5" indent="-228600" algn="l">
              <a:lnSpc>
                <a:spcPct val="120000"/>
              </a:lnSpc>
              <a:spcBef>
                <a:spcPts val="500"/>
              </a:spcBef>
              <a:spcAft>
                <a:spcPts val="0"/>
              </a:spcAft>
              <a:buClr>
                <a:schemeClr val="lt1"/>
              </a:buClr>
              <a:buSzPts val="900"/>
              <a:buNone/>
              <a:defRPr sz="900"/>
            </a:lvl6pPr>
            <a:lvl7pPr marL="3200400" lvl="6" indent="-228600" algn="l">
              <a:lnSpc>
                <a:spcPct val="120000"/>
              </a:lnSpc>
              <a:spcBef>
                <a:spcPts val="500"/>
              </a:spcBef>
              <a:spcAft>
                <a:spcPts val="0"/>
              </a:spcAft>
              <a:buClr>
                <a:schemeClr val="lt1"/>
              </a:buClr>
              <a:buSzPts val="900"/>
              <a:buNone/>
              <a:defRPr sz="900"/>
            </a:lvl7pPr>
            <a:lvl8pPr marL="3657600" lvl="7" indent="-228600" algn="l">
              <a:lnSpc>
                <a:spcPct val="120000"/>
              </a:lnSpc>
              <a:spcBef>
                <a:spcPts val="500"/>
              </a:spcBef>
              <a:spcAft>
                <a:spcPts val="0"/>
              </a:spcAft>
              <a:buClr>
                <a:schemeClr val="lt1"/>
              </a:buClr>
              <a:buSzPts val="900"/>
              <a:buNone/>
              <a:defRPr sz="900"/>
            </a:lvl8pPr>
            <a:lvl9pPr marL="4114800" lvl="8" indent="-228600" algn="l">
              <a:lnSpc>
                <a:spcPct val="120000"/>
              </a:lnSpc>
              <a:spcBef>
                <a:spcPts val="500"/>
              </a:spcBef>
              <a:spcAft>
                <a:spcPts val="0"/>
              </a:spcAft>
              <a:buClr>
                <a:schemeClr val="lt1"/>
              </a:buClr>
              <a:buSzPts val="900"/>
              <a:buNone/>
              <a:defRPr sz="900"/>
            </a:lvl9pPr>
          </a:lstStyle>
          <a:p>
            <a:endParaRPr/>
          </a:p>
        </p:txBody>
      </p:sp>
      <p:sp>
        <p:nvSpPr>
          <p:cNvPr id="122" name="Google Shape;122;p27"/>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27"/>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4" name="Google Shape;124;p27"/>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5"/>
        <p:cNvGrpSpPr/>
        <p:nvPr/>
      </p:nvGrpSpPr>
      <p:grpSpPr>
        <a:xfrm>
          <a:off x="0" y="0"/>
          <a:ext cx="0" cy="0"/>
          <a:chOff x="0" y="0"/>
          <a:chExt cx="0" cy="0"/>
        </a:xfrm>
      </p:grpSpPr>
      <p:sp>
        <p:nvSpPr>
          <p:cNvPr id="126" name="Google Shape;126;p28"/>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7" name="Google Shape;127;p28"/>
          <p:cNvSpPr txBox="1">
            <a:spLocks noGrp="1"/>
          </p:cNvSpPr>
          <p:nvPr>
            <p:ph type="body" idx="1"/>
          </p:nvPr>
        </p:nvSpPr>
        <p:spPr>
          <a:xfrm rot="5400000">
            <a:off x="4243108" y="-1233249"/>
            <a:ext cx="3695136" cy="10353762"/>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128" name="Google Shape;128;p28"/>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8"/>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8"/>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1"/>
        <p:cNvGrpSpPr/>
        <p:nvPr/>
      </p:nvGrpSpPr>
      <p:grpSpPr>
        <a:xfrm>
          <a:off x="0" y="0"/>
          <a:ext cx="0" cy="0"/>
          <a:chOff x="0" y="0"/>
          <a:chExt cx="0" cy="0"/>
        </a:xfrm>
      </p:grpSpPr>
      <p:sp>
        <p:nvSpPr>
          <p:cNvPr id="132" name="Google Shape;132;p29"/>
          <p:cNvSpPr txBox="1">
            <a:spLocks noGrp="1"/>
          </p:cNvSpPr>
          <p:nvPr>
            <p:ph type="title"/>
          </p:nvPr>
        </p:nvSpPr>
        <p:spPr>
          <a:xfrm rot="5400000">
            <a:off x="7405428" y="1929071"/>
            <a:ext cx="5181601" cy="254265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400"/>
              <a:buFont typeface="Bookman Old Style"/>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3" name="Google Shape;133;p29"/>
          <p:cNvSpPr txBox="1">
            <a:spLocks noGrp="1"/>
          </p:cNvSpPr>
          <p:nvPr>
            <p:ph type="body" idx="1"/>
          </p:nvPr>
        </p:nvSpPr>
        <p:spPr>
          <a:xfrm rot="5400000">
            <a:off x="2152346" y="-628953"/>
            <a:ext cx="5181601" cy="7658705"/>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lt1"/>
              </a:buClr>
              <a:buSzPts val="1800"/>
              <a:buChar char="•"/>
              <a:defRPr/>
            </a:lvl1pPr>
            <a:lvl2pPr marL="914400" lvl="1" indent="-342900" algn="l">
              <a:lnSpc>
                <a:spcPct val="120000"/>
              </a:lnSpc>
              <a:spcBef>
                <a:spcPts val="500"/>
              </a:spcBef>
              <a:spcAft>
                <a:spcPts val="0"/>
              </a:spcAft>
              <a:buClr>
                <a:schemeClr val="lt1"/>
              </a:buClr>
              <a:buSzPts val="1800"/>
              <a:buChar char="•"/>
              <a:defRPr/>
            </a:lvl2pPr>
            <a:lvl3pPr marL="1371600" lvl="2" indent="-342900" algn="l">
              <a:lnSpc>
                <a:spcPct val="120000"/>
              </a:lnSpc>
              <a:spcBef>
                <a:spcPts val="500"/>
              </a:spcBef>
              <a:spcAft>
                <a:spcPts val="0"/>
              </a:spcAft>
              <a:buClr>
                <a:schemeClr val="lt1"/>
              </a:buClr>
              <a:buSzPts val="1800"/>
              <a:buChar char="•"/>
              <a:defRPr/>
            </a:lvl3pPr>
            <a:lvl4pPr marL="1828800" lvl="3" indent="-342900" algn="l">
              <a:lnSpc>
                <a:spcPct val="120000"/>
              </a:lnSpc>
              <a:spcBef>
                <a:spcPts val="500"/>
              </a:spcBef>
              <a:spcAft>
                <a:spcPts val="0"/>
              </a:spcAft>
              <a:buClr>
                <a:schemeClr val="lt1"/>
              </a:buClr>
              <a:buSzPts val="1800"/>
              <a:buChar char="•"/>
              <a:defRPr/>
            </a:lvl4pPr>
            <a:lvl5pPr marL="2286000" lvl="4" indent="-342900" algn="l">
              <a:lnSpc>
                <a:spcPct val="120000"/>
              </a:lnSpc>
              <a:spcBef>
                <a:spcPts val="500"/>
              </a:spcBef>
              <a:spcAft>
                <a:spcPts val="0"/>
              </a:spcAft>
              <a:buClr>
                <a:schemeClr val="lt1"/>
              </a:buClr>
              <a:buSzPts val="1800"/>
              <a:buChar char="•"/>
              <a:defRPr/>
            </a:lvl5pPr>
            <a:lvl6pPr marL="2743200" lvl="5" indent="-342900" algn="l">
              <a:lnSpc>
                <a:spcPct val="120000"/>
              </a:lnSpc>
              <a:spcBef>
                <a:spcPts val="500"/>
              </a:spcBef>
              <a:spcAft>
                <a:spcPts val="0"/>
              </a:spcAft>
              <a:buClr>
                <a:schemeClr val="lt1"/>
              </a:buClr>
              <a:buSzPts val="1800"/>
              <a:buChar char="•"/>
              <a:defRPr/>
            </a:lvl6pPr>
            <a:lvl7pPr marL="3200400" lvl="6" indent="-342900" algn="l">
              <a:lnSpc>
                <a:spcPct val="120000"/>
              </a:lnSpc>
              <a:spcBef>
                <a:spcPts val="500"/>
              </a:spcBef>
              <a:spcAft>
                <a:spcPts val="0"/>
              </a:spcAft>
              <a:buClr>
                <a:schemeClr val="lt1"/>
              </a:buClr>
              <a:buSzPts val="1800"/>
              <a:buChar char="•"/>
              <a:defRPr/>
            </a:lvl7pPr>
            <a:lvl8pPr marL="3657600" lvl="7" indent="-342900" algn="l">
              <a:lnSpc>
                <a:spcPct val="120000"/>
              </a:lnSpc>
              <a:spcBef>
                <a:spcPts val="500"/>
              </a:spcBef>
              <a:spcAft>
                <a:spcPts val="0"/>
              </a:spcAft>
              <a:buClr>
                <a:schemeClr val="lt1"/>
              </a:buClr>
              <a:buSzPts val="1800"/>
              <a:buChar char="•"/>
              <a:defRPr/>
            </a:lvl8pPr>
            <a:lvl9pPr marL="4114800" lvl="8" indent="-342900" algn="l">
              <a:lnSpc>
                <a:spcPct val="120000"/>
              </a:lnSpc>
              <a:spcBef>
                <a:spcPts val="500"/>
              </a:spcBef>
              <a:spcAft>
                <a:spcPts val="0"/>
              </a:spcAft>
              <a:buClr>
                <a:schemeClr val="lt1"/>
              </a:buClr>
              <a:buSzPts val="1800"/>
              <a:buChar char="•"/>
              <a:defRPr/>
            </a:lvl9pPr>
          </a:lstStyle>
          <a:p>
            <a:endParaRPr/>
          </a:p>
        </p:txBody>
      </p:sp>
      <p:sp>
        <p:nvSpPr>
          <p:cNvPr id="134" name="Google Shape;134;p29"/>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29"/>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29"/>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8">
            <a:alphaModFix/>
          </a:blip>
          <a:stretch>
            <a:fillRect/>
          </a:stretch>
        </a:blip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lvl1pPr marR="0" lvl="0" algn="ctr" rtl="0">
              <a:lnSpc>
                <a:spcPct val="90000"/>
              </a:lnSpc>
              <a:spcBef>
                <a:spcPts val="0"/>
              </a:spcBef>
              <a:spcAft>
                <a:spcPts val="0"/>
              </a:spcAft>
              <a:buClr>
                <a:schemeClr val="lt1"/>
              </a:buClr>
              <a:buSzPts val="3400"/>
              <a:buFont typeface="Bookman Old Style"/>
              <a:buNone/>
              <a:defRPr sz="3400" b="1" i="0" u="none" strike="noStrike" cap="none">
                <a:solidFill>
                  <a:schemeClr val="lt1"/>
                </a:solidFill>
                <a:latin typeface="Bookman Old Style"/>
                <a:ea typeface="Bookman Old Style"/>
                <a:cs typeface="Bookman Old Style"/>
                <a:sym typeface="Bookman Old Styl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2"/>
          <p:cNvSpPr txBox="1">
            <a:spLocks noGrp="1"/>
          </p:cNvSpPr>
          <p:nvPr>
            <p:ph type="body" idx="1"/>
          </p:nvPr>
        </p:nvSpPr>
        <p:spPr>
          <a:xfrm>
            <a:off x="913795" y="2096064"/>
            <a:ext cx="10353762" cy="3695136"/>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20000"/>
              </a:lnSpc>
              <a:spcBef>
                <a:spcPts val="1000"/>
              </a:spcBef>
              <a:spcAft>
                <a:spcPts val="0"/>
              </a:spcAft>
              <a:buClr>
                <a:schemeClr val="lt1"/>
              </a:buClr>
              <a:buSzPts val="2000"/>
              <a:buFont typeface="Arial"/>
              <a:buChar char="•"/>
              <a:defRPr sz="2000" b="0" i="0" u="none" strike="noStrike" cap="none">
                <a:solidFill>
                  <a:schemeClr val="lt1"/>
                </a:solidFill>
                <a:latin typeface="Rockwell"/>
                <a:ea typeface="Rockwell"/>
                <a:cs typeface="Rockwell"/>
                <a:sym typeface="Rockwell"/>
              </a:defRPr>
            </a:lvl1pPr>
            <a:lvl2pPr marL="914400" marR="0" lvl="1" indent="-342900" algn="l" rtl="0">
              <a:lnSpc>
                <a:spcPct val="120000"/>
              </a:lnSpc>
              <a:spcBef>
                <a:spcPts val="500"/>
              </a:spcBef>
              <a:spcAft>
                <a:spcPts val="0"/>
              </a:spcAft>
              <a:buClr>
                <a:schemeClr val="lt1"/>
              </a:buClr>
              <a:buSzPts val="1800"/>
              <a:buFont typeface="Arial"/>
              <a:buChar char="•"/>
              <a:defRPr sz="1800" b="0" i="0" u="none" strike="noStrike" cap="none">
                <a:solidFill>
                  <a:schemeClr val="lt1"/>
                </a:solidFill>
                <a:latin typeface="Rockwell"/>
                <a:ea typeface="Rockwell"/>
                <a:cs typeface="Rockwell"/>
                <a:sym typeface="Rockwell"/>
              </a:defRPr>
            </a:lvl2pPr>
            <a:lvl3pPr marL="1371600" marR="0" lvl="2" indent="-330200" algn="l" rtl="0">
              <a:lnSpc>
                <a:spcPct val="120000"/>
              </a:lnSpc>
              <a:spcBef>
                <a:spcPts val="500"/>
              </a:spcBef>
              <a:spcAft>
                <a:spcPts val="0"/>
              </a:spcAft>
              <a:buClr>
                <a:schemeClr val="lt1"/>
              </a:buClr>
              <a:buSzPts val="1600"/>
              <a:buFont typeface="Arial"/>
              <a:buChar char="•"/>
              <a:defRPr sz="1600" b="0" i="0" u="none" strike="noStrike" cap="none">
                <a:solidFill>
                  <a:schemeClr val="lt1"/>
                </a:solidFill>
                <a:latin typeface="Rockwell"/>
                <a:ea typeface="Rockwell"/>
                <a:cs typeface="Rockwell"/>
                <a:sym typeface="Rockwell"/>
              </a:defRPr>
            </a:lvl3pPr>
            <a:lvl4pPr marL="1828800" marR="0" lvl="3" indent="-317500" algn="l" rtl="0">
              <a:lnSpc>
                <a:spcPct val="120000"/>
              </a:lnSpc>
              <a:spcBef>
                <a:spcPts val="500"/>
              </a:spcBef>
              <a:spcAft>
                <a:spcPts val="0"/>
              </a:spcAft>
              <a:buClr>
                <a:schemeClr val="lt1"/>
              </a:buClr>
              <a:buSzPts val="1400"/>
              <a:buFont typeface="Arial"/>
              <a:buChar char="•"/>
              <a:defRPr sz="1400" b="0" i="0" u="none" strike="noStrike" cap="none">
                <a:solidFill>
                  <a:schemeClr val="lt1"/>
                </a:solidFill>
                <a:latin typeface="Rockwell"/>
                <a:ea typeface="Rockwell"/>
                <a:cs typeface="Rockwell"/>
                <a:sym typeface="Rockwell"/>
              </a:defRPr>
            </a:lvl4pPr>
            <a:lvl5pPr marL="2286000" marR="0" lvl="4"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5pPr>
            <a:lvl6pPr marL="2743200" marR="0" lvl="5"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6pPr>
            <a:lvl7pPr marL="3200400" marR="0" lvl="6"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7pPr>
            <a:lvl8pPr marL="3657600" marR="0" lvl="7"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8pPr>
            <a:lvl9pPr marL="4114800" marR="0" lvl="8" indent="-304800" algn="l" rtl="0">
              <a:lnSpc>
                <a:spcPct val="120000"/>
              </a:lnSpc>
              <a:spcBef>
                <a:spcPts val="500"/>
              </a:spcBef>
              <a:spcAft>
                <a:spcPts val="0"/>
              </a:spcAft>
              <a:buClr>
                <a:schemeClr val="lt1"/>
              </a:buClr>
              <a:buSzPts val="1200"/>
              <a:buFont typeface="Arial"/>
              <a:buChar char="•"/>
              <a:defRPr sz="1200" b="0" i="0" u="none" strike="noStrike" cap="none">
                <a:solidFill>
                  <a:schemeClr val="lt1"/>
                </a:solidFill>
                <a:latin typeface="Rockwell"/>
                <a:ea typeface="Rockwell"/>
                <a:cs typeface="Rockwell"/>
                <a:sym typeface="Rockwell"/>
              </a:defRPr>
            </a:lvl9pPr>
          </a:lstStyle>
          <a:p>
            <a:endParaRPr/>
          </a:p>
        </p:txBody>
      </p:sp>
      <p:sp>
        <p:nvSpPr>
          <p:cNvPr id="12" name="Google Shape;12;p12"/>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lt1"/>
                </a:solidFill>
                <a:latin typeface="Rockwell"/>
                <a:ea typeface="Rockwell"/>
                <a:cs typeface="Rockwell"/>
                <a:sym typeface="Rockwell"/>
              </a:defRPr>
            </a:lvl1pPr>
            <a:lvl2pPr marR="0" lvl="1"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2pPr>
            <a:lvl3pPr marR="0" lvl="2"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3pPr>
            <a:lvl4pPr marR="0" lvl="3"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4pPr>
            <a:lvl5pPr marR="0" lvl="4"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5pPr>
            <a:lvl6pPr marR="0" lvl="5"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6pPr>
            <a:lvl7pPr marR="0" lvl="6"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7pPr>
            <a:lvl8pPr marR="0" lvl="7"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8pPr>
            <a:lvl9pPr marR="0" lvl="8"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9pPr>
          </a:lstStyle>
          <a:p>
            <a:endParaRPr/>
          </a:p>
        </p:txBody>
      </p:sp>
      <p:sp>
        <p:nvSpPr>
          <p:cNvPr id="13" name="Google Shape;13;p12"/>
          <p:cNvSpPr txBox="1">
            <a:spLocks noGrp="1"/>
          </p:cNvSpPr>
          <p:nvPr>
            <p:ph type="ftr" idx="11"/>
          </p:nvPr>
        </p:nvSpPr>
        <p:spPr>
          <a:xfrm>
            <a:off x="913794" y="5883275"/>
            <a:ext cx="6672865"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lt1"/>
                </a:solidFill>
                <a:latin typeface="Rockwell"/>
                <a:ea typeface="Rockwell"/>
                <a:cs typeface="Rockwell"/>
                <a:sym typeface="Rockwell"/>
              </a:defRPr>
            </a:lvl1pPr>
            <a:lvl2pPr marR="0" lvl="1"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2pPr>
            <a:lvl3pPr marR="0" lvl="2"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3pPr>
            <a:lvl4pPr marR="0" lvl="3"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4pPr>
            <a:lvl5pPr marR="0" lvl="4"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5pPr>
            <a:lvl6pPr marR="0" lvl="5"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6pPr>
            <a:lvl7pPr marR="0" lvl="6"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7pPr>
            <a:lvl8pPr marR="0" lvl="7"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8pPr>
            <a:lvl9pPr marR="0" lvl="8" algn="l" rtl="0">
              <a:spcBef>
                <a:spcPts val="0"/>
              </a:spcBef>
              <a:spcAft>
                <a:spcPts val="0"/>
              </a:spcAft>
              <a:buSzPts val="1400"/>
              <a:buNone/>
              <a:defRPr sz="1800" b="0" i="0" u="none" strike="noStrike" cap="none">
                <a:solidFill>
                  <a:schemeClr val="lt1"/>
                </a:solidFill>
                <a:latin typeface="Rockwell"/>
                <a:ea typeface="Rockwell"/>
                <a:cs typeface="Rockwell"/>
                <a:sym typeface="Rockwell"/>
              </a:defRPr>
            </a:lvl9pPr>
          </a:lstStyle>
          <a:p>
            <a:endParaRPr/>
          </a:p>
        </p:txBody>
      </p:sp>
      <p:sp>
        <p:nvSpPr>
          <p:cNvPr id="14" name="Google Shape;14;p12"/>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lt1"/>
                </a:solidFill>
                <a:latin typeface="Rockwell"/>
                <a:ea typeface="Rockwell"/>
                <a:cs typeface="Rockwell"/>
                <a:sym typeface="Rockwell"/>
              </a:defRPr>
            </a:lvl1pPr>
            <a:lvl2pPr marL="0" marR="0" lvl="1" indent="0" algn="r" rtl="0">
              <a:spcBef>
                <a:spcPts val="0"/>
              </a:spcBef>
              <a:buNone/>
              <a:defRPr sz="1000" b="0" i="0" u="none" strike="noStrike" cap="none">
                <a:solidFill>
                  <a:schemeClr val="lt1"/>
                </a:solidFill>
                <a:latin typeface="Rockwell"/>
                <a:ea typeface="Rockwell"/>
                <a:cs typeface="Rockwell"/>
                <a:sym typeface="Rockwell"/>
              </a:defRPr>
            </a:lvl2pPr>
            <a:lvl3pPr marL="0" marR="0" lvl="2" indent="0" algn="r" rtl="0">
              <a:spcBef>
                <a:spcPts val="0"/>
              </a:spcBef>
              <a:buNone/>
              <a:defRPr sz="1000" b="0" i="0" u="none" strike="noStrike" cap="none">
                <a:solidFill>
                  <a:schemeClr val="lt1"/>
                </a:solidFill>
                <a:latin typeface="Rockwell"/>
                <a:ea typeface="Rockwell"/>
                <a:cs typeface="Rockwell"/>
                <a:sym typeface="Rockwell"/>
              </a:defRPr>
            </a:lvl3pPr>
            <a:lvl4pPr marL="0" marR="0" lvl="3" indent="0" algn="r" rtl="0">
              <a:spcBef>
                <a:spcPts val="0"/>
              </a:spcBef>
              <a:buNone/>
              <a:defRPr sz="1000" b="0" i="0" u="none" strike="noStrike" cap="none">
                <a:solidFill>
                  <a:schemeClr val="lt1"/>
                </a:solidFill>
                <a:latin typeface="Rockwell"/>
                <a:ea typeface="Rockwell"/>
                <a:cs typeface="Rockwell"/>
                <a:sym typeface="Rockwell"/>
              </a:defRPr>
            </a:lvl4pPr>
            <a:lvl5pPr marL="0" marR="0" lvl="4" indent="0" algn="r" rtl="0">
              <a:spcBef>
                <a:spcPts val="0"/>
              </a:spcBef>
              <a:buNone/>
              <a:defRPr sz="1000" b="0" i="0" u="none" strike="noStrike" cap="none">
                <a:solidFill>
                  <a:schemeClr val="lt1"/>
                </a:solidFill>
                <a:latin typeface="Rockwell"/>
                <a:ea typeface="Rockwell"/>
                <a:cs typeface="Rockwell"/>
                <a:sym typeface="Rockwell"/>
              </a:defRPr>
            </a:lvl5pPr>
            <a:lvl6pPr marL="0" marR="0" lvl="5" indent="0" algn="r" rtl="0">
              <a:spcBef>
                <a:spcPts val="0"/>
              </a:spcBef>
              <a:buNone/>
              <a:defRPr sz="1000" b="0" i="0" u="none" strike="noStrike" cap="none">
                <a:solidFill>
                  <a:schemeClr val="lt1"/>
                </a:solidFill>
                <a:latin typeface="Rockwell"/>
                <a:ea typeface="Rockwell"/>
                <a:cs typeface="Rockwell"/>
                <a:sym typeface="Rockwell"/>
              </a:defRPr>
            </a:lvl6pPr>
            <a:lvl7pPr marL="0" marR="0" lvl="6" indent="0" algn="r" rtl="0">
              <a:spcBef>
                <a:spcPts val="0"/>
              </a:spcBef>
              <a:buNone/>
              <a:defRPr sz="1000" b="0" i="0" u="none" strike="noStrike" cap="none">
                <a:solidFill>
                  <a:schemeClr val="lt1"/>
                </a:solidFill>
                <a:latin typeface="Rockwell"/>
                <a:ea typeface="Rockwell"/>
                <a:cs typeface="Rockwell"/>
                <a:sym typeface="Rockwell"/>
              </a:defRPr>
            </a:lvl7pPr>
            <a:lvl8pPr marL="0" marR="0" lvl="7" indent="0" algn="r" rtl="0">
              <a:spcBef>
                <a:spcPts val="0"/>
              </a:spcBef>
              <a:buNone/>
              <a:defRPr sz="1000" b="0" i="0" u="none" strike="noStrike" cap="none">
                <a:solidFill>
                  <a:schemeClr val="lt1"/>
                </a:solidFill>
                <a:latin typeface="Rockwell"/>
                <a:ea typeface="Rockwell"/>
                <a:cs typeface="Rockwell"/>
                <a:sym typeface="Rockwell"/>
              </a:defRPr>
            </a:lvl8pPr>
            <a:lvl9pPr marL="0" marR="0" lvl="8" indent="0" algn="r" rtl="0">
              <a:spcBef>
                <a:spcPts val="0"/>
              </a:spcBef>
              <a:buNone/>
              <a:defRPr sz="1000" b="0" i="0" u="none" strike="noStrike" cap="none">
                <a:solidFill>
                  <a:schemeClr val="lt1"/>
                </a:solidFill>
                <a:latin typeface="Rockwell"/>
                <a:ea typeface="Rockwell"/>
                <a:cs typeface="Rockwell"/>
                <a:sym typeface="Rockwell"/>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
          <p:cNvSpPr txBox="1">
            <a:spLocks noGrp="1"/>
          </p:cNvSpPr>
          <p:nvPr>
            <p:ph type="ctrTitle"/>
          </p:nvPr>
        </p:nvSpPr>
        <p:spPr>
          <a:xfrm>
            <a:off x="1459198" y="1796375"/>
            <a:ext cx="5426100" cy="2530500"/>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50000"/>
              </a:lnSpc>
              <a:spcBef>
                <a:spcPts val="0"/>
              </a:spcBef>
              <a:spcAft>
                <a:spcPts val="0"/>
              </a:spcAft>
              <a:buClr>
                <a:schemeClr val="lt1"/>
              </a:buClr>
              <a:buSzPct val="100000"/>
              <a:buFont typeface="Times New Roman"/>
              <a:buNone/>
            </a:pPr>
            <a:r>
              <a:rPr lang="en-IN" b="1">
                <a:latin typeface="Times New Roman"/>
                <a:ea typeface="Times New Roman"/>
                <a:cs typeface="Times New Roman"/>
                <a:sym typeface="Times New Roman"/>
              </a:rPr>
              <a:t>GLOBAL BUSINESS ENVIRONMENT</a:t>
            </a:r>
            <a:endParaRPr/>
          </a:p>
        </p:txBody>
      </p:sp>
      <p:pic>
        <p:nvPicPr>
          <p:cNvPr id="142" name="Google Shape;142;p1"/>
          <p:cNvPicPr preferRelativeResize="0"/>
          <p:nvPr/>
        </p:nvPicPr>
        <p:blipFill rotWithShape="1">
          <a:blip r:embed="rId3">
            <a:alphaModFix/>
          </a:blip>
          <a:srcRect/>
          <a:stretch/>
        </p:blipFill>
        <p:spPr>
          <a:xfrm>
            <a:off x="7721448" y="1882283"/>
            <a:ext cx="4225652" cy="2811979"/>
          </a:xfrm>
          <a:prstGeom prst="rect">
            <a:avLst/>
          </a:prstGeom>
          <a:noFill/>
          <a:ln>
            <a:noFill/>
          </a:ln>
          <a:effectLst>
            <a:reflection endPos="30000" dist="38100" dir="5400000" fadeDir="5400012" sy="-100000" algn="bl" rotWithShape="0"/>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INTRODUCTION</a:t>
            </a:r>
            <a:endParaRPr/>
          </a:p>
        </p:txBody>
      </p:sp>
      <p:sp>
        <p:nvSpPr>
          <p:cNvPr id="149" name="Google Shape;149;p2"/>
          <p:cNvSpPr txBox="1">
            <a:spLocks noGrp="1"/>
          </p:cNvSpPr>
          <p:nvPr>
            <p:ph type="body" idx="1"/>
          </p:nvPr>
        </p:nvSpPr>
        <p:spPr>
          <a:xfrm>
            <a:off x="913798" y="2096075"/>
            <a:ext cx="65157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Issues of doing business in Brazil have been discussed in the study.</a:t>
            </a:r>
            <a:endParaRPr/>
          </a:p>
          <a:p>
            <a:pPr marL="228600" lvl="0" indent="-228600" algn="just" rtl="0">
              <a:lnSpc>
                <a:spcPct val="150000"/>
              </a:lnSpc>
              <a:spcBef>
                <a:spcPts val="100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Opportunities of doing business in Brazil have also been explained.</a:t>
            </a:r>
            <a:endParaRPr/>
          </a:p>
          <a:p>
            <a:pPr marL="228600" lvl="0" indent="-228600" algn="just" rtl="0">
              <a:lnSpc>
                <a:spcPct val="150000"/>
              </a:lnSpc>
              <a:spcBef>
                <a:spcPts val="100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Ways to combat challenges of the business for IKEA have been suggested also. </a:t>
            </a:r>
            <a:endParaRPr/>
          </a:p>
        </p:txBody>
      </p:sp>
      <p:pic>
        <p:nvPicPr>
          <p:cNvPr id="150" name="Google Shape;150;p2"/>
          <p:cNvPicPr preferRelativeResize="0"/>
          <p:nvPr/>
        </p:nvPicPr>
        <p:blipFill rotWithShape="1">
          <a:blip r:embed="rId3">
            <a:alphaModFix/>
          </a:blip>
          <a:srcRect/>
          <a:stretch/>
        </p:blipFill>
        <p:spPr>
          <a:xfrm>
            <a:off x="7878525" y="2260000"/>
            <a:ext cx="3389025" cy="25433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3"/>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ISSUES</a:t>
            </a:r>
            <a:endParaRPr/>
          </a:p>
        </p:txBody>
      </p:sp>
      <p:sp>
        <p:nvSpPr>
          <p:cNvPr id="157" name="Google Shape;157;p3"/>
          <p:cNvSpPr txBox="1">
            <a:spLocks noGrp="1"/>
          </p:cNvSpPr>
          <p:nvPr>
            <p:ph type="body" idx="1"/>
          </p:nvPr>
        </p:nvSpPr>
        <p:spPr>
          <a:xfrm>
            <a:off x="913798" y="2096075"/>
            <a:ext cx="5985000" cy="3695100"/>
          </a:xfrm>
          <a:prstGeom prst="rect">
            <a:avLst/>
          </a:prstGeom>
          <a:noFill/>
          <a:ln>
            <a:noFill/>
          </a:ln>
        </p:spPr>
        <p:txBody>
          <a:bodyPr spcFirstLastPara="1" wrap="square" lIns="91425" tIns="45700" rIns="91425" bIns="45700" anchor="t" anchorCtr="0">
            <a:normAutofit fontScale="85000" lnSpcReduction="10000"/>
          </a:bodyPr>
          <a:lstStyle/>
          <a:p>
            <a:pPr marL="228600" lvl="0" indent="-219075" algn="just" rtl="0">
              <a:lnSpc>
                <a:spcPct val="150000"/>
              </a:lnSpc>
              <a:spcBef>
                <a:spcPts val="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Complex Tax System </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The Taxation system in Brazil is very complicated as the VAT is paid to Different layers of the government </a:t>
            </a:r>
            <a:r>
              <a:rPr lang="en-IN">
                <a:solidFill>
                  <a:srgbClr val="FFFFFF"/>
                </a:solidFill>
                <a:latin typeface="Times New Roman"/>
                <a:ea typeface="Times New Roman"/>
                <a:cs typeface="Times New Roman"/>
                <a:sym typeface="Times New Roman"/>
              </a:rPr>
              <a:t>(Partners, 2022)</a:t>
            </a:r>
            <a:r>
              <a:rPr lang="en-IN">
                <a:latin typeface="Times New Roman"/>
                <a:ea typeface="Times New Roman"/>
                <a:cs typeface="Times New Roman"/>
                <a:sym typeface="Times New Roman"/>
              </a:rPr>
              <a:t>.</a:t>
            </a:r>
            <a:endParaRPr>
              <a:latin typeface="Times New Roman"/>
              <a:ea typeface="Times New Roman"/>
              <a:cs typeface="Times New Roman"/>
              <a:sym typeface="Times New Roman"/>
            </a:endParaRPr>
          </a:p>
          <a:p>
            <a:pPr marL="228600" lvl="0" indent="-219075" algn="just" rtl="0">
              <a:lnSpc>
                <a:spcPct val="150000"/>
              </a:lnSpc>
              <a:spcBef>
                <a:spcPts val="100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Bureaucracy</a:t>
            </a:r>
            <a:endParaRPr>
              <a:latin typeface="Times New Roman"/>
              <a:ea typeface="Times New Roman"/>
              <a:cs typeface="Times New Roman"/>
              <a:sym typeface="Times New Roman"/>
            </a:endParaRPr>
          </a:p>
          <a:p>
            <a:pPr marL="228600" lvl="0" indent="0" algn="just" rtl="0">
              <a:lnSpc>
                <a:spcPct val="150000"/>
              </a:lnSpc>
              <a:spcBef>
                <a:spcPts val="1000"/>
              </a:spcBef>
              <a:spcAft>
                <a:spcPts val="0"/>
              </a:spcAft>
              <a:buNone/>
            </a:pPr>
            <a:r>
              <a:rPr lang="en-IN">
                <a:latin typeface="Times New Roman"/>
                <a:ea typeface="Times New Roman"/>
                <a:cs typeface="Times New Roman"/>
                <a:sym typeface="Times New Roman"/>
              </a:rPr>
              <a:t>Report of the World Bank states that the country has several issues relating bureaucracy and the laws relating to international business of Brazil is not well organized </a:t>
            </a:r>
            <a:r>
              <a:rPr lang="en-IN" sz="1800">
                <a:latin typeface="Times New Roman"/>
                <a:ea typeface="Times New Roman"/>
                <a:cs typeface="Times New Roman"/>
                <a:sym typeface="Times New Roman"/>
              </a:rPr>
              <a:t>(</a:t>
            </a:r>
            <a:r>
              <a:rPr lang="en-IN">
                <a:solidFill>
                  <a:srgbClr val="FFFFFF"/>
                </a:solidFill>
                <a:latin typeface="Times New Roman"/>
                <a:ea typeface="Times New Roman"/>
                <a:cs typeface="Times New Roman"/>
                <a:sym typeface="Times New Roman"/>
              </a:rPr>
              <a:t>Colibri Content, 2022</a:t>
            </a:r>
            <a:r>
              <a:rPr lang="en-IN" sz="1800">
                <a:latin typeface="Times New Roman"/>
                <a:ea typeface="Times New Roman"/>
                <a:cs typeface="Times New Roman"/>
                <a:sym typeface="Times New Roman"/>
              </a:rPr>
              <a:t>)</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pic>
        <p:nvPicPr>
          <p:cNvPr id="158" name="Google Shape;158;p3"/>
          <p:cNvPicPr preferRelativeResize="0"/>
          <p:nvPr/>
        </p:nvPicPr>
        <p:blipFill rotWithShape="1">
          <a:blip r:embed="rId3">
            <a:alphaModFix/>
          </a:blip>
          <a:srcRect/>
          <a:stretch/>
        </p:blipFill>
        <p:spPr>
          <a:xfrm>
            <a:off x="8069050" y="2476500"/>
            <a:ext cx="3116024" cy="27622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4"/>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ISSUES</a:t>
            </a:r>
            <a:endParaRPr/>
          </a:p>
        </p:txBody>
      </p:sp>
      <p:sp>
        <p:nvSpPr>
          <p:cNvPr id="165" name="Google Shape;165;p4"/>
          <p:cNvSpPr txBox="1">
            <a:spLocks noGrp="1"/>
          </p:cNvSpPr>
          <p:nvPr>
            <p:ph type="body" idx="1"/>
          </p:nvPr>
        </p:nvSpPr>
        <p:spPr>
          <a:xfrm>
            <a:off x="913798" y="2096075"/>
            <a:ext cx="6366000" cy="3695100"/>
          </a:xfrm>
          <a:prstGeom prst="rect">
            <a:avLst/>
          </a:prstGeom>
          <a:noFill/>
          <a:ln>
            <a:noFill/>
          </a:ln>
        </p:spPr>
        <p:txBody>
          <a:bodyPr spcFirstLastPara="1" wrap="square" lIns="91425" tIns="45700" rIns="91425" bIns="45700" anchor="t" anchorCtr="0">
            <a:normAutofit fontScale="85000" lnSpcReduction="10000"/>
          </a:bodyPr>
          <a:lstStyle/>
          <a:p>
            <a:pPr marL="228600" lvl="0" indent="-209550" algn="just" rtl="0">
              <a:lnSpc>
                <a:spcPct val="150000"/>
              </a:lnSpc>
              <a:spcBef>
                <a:spcPts val="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Technology</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As a developing country Brazil is not very sound in technology and many works are still done manually over their. Besides that as the country is suffering unemployment crisis, that might get raised by the havoc use of technology (</a:t>
            </a:r>
            <a:r>
              <a:rPr lang="en-IN">
                <a:solidFill>
                  <a:srgbClr val="FFFFFF"/>
                </a:solidFill>
                <a:latin typeface="Times New Roman"/>
                <a:ea typeface="Times New Roman"/>
                <a:cs typeface="Times New Roman"/>
                <a:sym typeface="Times New Roman"/>
              </a:rPr>
              <a:t>Knowledge at Wharton, 2022</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a:p>
            <a:pPr marL="228600" lvl="0" indent="-209550" algn="just" rtl="0">
              <a:lnSpc>
                <a:spcPct val="150000"/>
              </a:lnSpc>
              <a:spcBef>
                <a:spcPts val="100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Low Saving Rates</a:t>
            </a:r>
            <a:endParaRPr>
              <a:latin typeface="Times New Roman"/>
              <a:ea typeface="Times New Roman"/>
              <a:cs typeface="Times New Roman"/>
              <a:sym typeface="Times New Roman"/>
            </a:endParaRPr>
          </a:p>
          <a:p>
            <a:pPr marL="228600" lvl="0" indent="0" algn="just" rtl="0">
              <a:lnSpc>
                <a:spcPct val="150000"/>
              </a:lnSpc>
              <a:spcBef>
                <a:spcPts val="1000"/>
              </a:spcBef>
              <a:spcAft>
                <a:spcPts val="0"/>
              </a:spcAft>
              <a:buNone/>
            </a:pPr>
            <a:r>
              <a:rPr lang="en-IN">
                <a:latin typeface="Times New Roman"/>
                <a:ea typeface="Times New Roman"/>
                <a:cs typeface="Times New Roman"/>
                <a:sym typeface="Times New Roman"/>
              </a:rPr>
              <a:t>The economic condition of Brazil is involving but has not reached at a good state yet. Therefore, the interest rate in quite low in the country </a:t>
            </a:r>
            <a:r>
              <a:rPr lang="en-IN">
                <a:solidFill>
                  <a:srgbClr val="FFFFFF"/>
                </a:solidFill>
                <a:latin typeface="Times New Roman"/>
                <a:ea typeface="Times New Roman"/>
                <a:cs typeface="Times New Roman"/>
                <a:sym typeface="Times New Roman"/>
              </a:rPr>
              <a:t>(Tmf-group, 2022)</a:t>
            </a:r>
            <a:r>
              <a:rPr lang="en-IN">
                <a:latin typeface="Times New Roman"/>
                <a:ea typeface="Times New Roman"/>
                <a:cs typeface="Times New Roman"/>
                <a:sym typeface="Times New Roman"/>
              </a:rPr>
              <a:t>.</a:t>
            </a:r>
            <a:endParaRPr>
              <a:latin typeface="Times New Roman"/>
              <a:ea typeface="Times New Roman"/>
              <a:cs typeface="Times New Roman"/>
              <a:sym typeface="Times New Roman"/>
            </a:endParaRPr>
          </a:p>
        </p:txBody>
      </p:sp>
      <p:pic>
        <p:nvPicPr>
          <p:cNvPr id="166" name="Google Shape;166;p4"/>
          <p:cNvPicPr preferRelativeResize="0"/>
          <p:nvPr/>
        </p:nvPicPr>
        <p:blipFill rotWithShape="1">
          <a:blip r:embed="rId3">
            <a:alphaModFix/>
          </a:blip>
          <a:srcRect/>
          <a:stretch/>
        </p:blipFill>
        <p:spPr>
          <a:xfrm>
            <a:off x="8558875" y="2870924"/>
            <a:ext cx="2939150" cy="2340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5"/>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ISSUES</a:t>
            </a:r>
            <a:br>
              <a:rPr lang="en-IN"/>
            </a:br>
            <a:endParaRPr/>
          </a:p>
        </p:txBody>
      </p:sp>
      <p:sp>
        <p:nvSpPr>
          <p:cNvPr id="173" name="Google Shape;173;p5"/>
          <p:cNvSpPr txBox="1">
            <a:spLocks noGrp="1"/>
          </p:cNvSpPr>
          <p:nvPr>
            <p:ph type="body" idx="1"/>
          </p:nvPr>
        </p:nvSpPr>
        <p:spPr>
          <a:xfrm>
            <a:off x="913798" y="2096075"/>
            <a:ext cx="65292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Local Labour Force</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As brazil as a high unemployment rate, any international business which want create a solid establishment in the country must involve the local labourers. Otherwise, the business will not be appreciated by the citizen and the government both (</a:t>
            </a:r>
            <a:r>
              <a:rPr lang="en-IN">
                <a:solidFill>
                  <a:srgbClr val="FFFFFF"/>
                </a:solidFill>
                <a:latin typeface="Times New Roman"/>
                <a:ea typeface="Times New Roman"/>
                <a:cs typeface="Times New Roman"/>
                <a:sym typeface="Times New Roman"/>
              </a:rPr>
              <a:t>Luxurysociety, 2022</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pic>
        <p:nvPicPr>
          <p:cNvPr id="174" name="Google Shape;174;p5"/>
          <p:cNvPicPr preferRelativeResize="0"/>
          <p:nvPr/>
        </p:nvPicPr>
        <p:blipFill rotWithShape="1">
          <a:blip r:embed="rId3">
            <a:alphaModFix/>
          </a:blip>
          <a:srcRect/>
          <a:stretch/>
        </p:blipFill>
        <p:spPr>
          <a:xfrm>
            <a:off x="8558875" y="2639775"/>
            <a:ext cx="2979976" cy="21499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6"/>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OPPORTUNITIES</a:t>
            </a:r>
            <a:endParaRPr/>
          </a:p>
        </p:txBody>
      </p:sp>
      <p:sp>
        <p:nvSpPr>
          <p:cNvPr id="181" name="Google Shape;181;p6"/>
          <p:cNvSpPr txBox="1">
            <a:spLocks noGrp="1"/>
          </p:cNvSpPr>
          <p:nvPr>
            <p:ph type="body" idx="1"/>
          </p:nvPr>
        </p:nvSpPr>
        <p:spPr>
          <a:xfrm>
            <a:off x="913800" y="2096075"/>
            <a:ext cx="6025800" cy="4163100"/>
          </a:xfrm>
          <a:prstGeom prst="rect">
            <a:avLst/>
          </a:prstGeom>
          <a:noFill/>
          <a:ln>
            <a:noFill/>
          </a:ln>
        </p:spPr>
        <p:txBody>
          <a:bodyPr spcFirstLastPara="1" wrap="square" lIns="91425" tIns="45700" rIns="91425" bIns="45700" anchor="t" anchorCtr="0">
            <a:normAutofit fontScale="85000" lnSpcReduction="10000"/>
          </a:bodyPr>
          <a:lstStyle/>
          <a:p>
            <a:pPr marL="228600" lvl="0" indent="-209550" algn="just" rtl="0">
              <a:lnSpc>
                <a:spcPct val="150000"/>
              </a:lnSpc>
              <a:spcBef>
                <a:spcPts val="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Utilizing Population</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As the country is very high n population, the number of demand of product will also be very high. Besides that the the population can be utilized in the business and the production of the business also by providing job facilities to the locals (</a:t>
            </a:r>
            <a:r>
              <a:rPr lang="en-IN" sz="1982">
                <a:solidFill>
                  <a:srgbClr val="FFFFFF"/>
                </a:solidFill>
                <a:latin typeface="Times New Roman"/>
                <a:ea typeface="Times New Roman"/>
                <a:cs typeface="Times New Roman"/>
                <a:sym typeface="Times New Roman"/>
              </a:rPr>
              <a:t>Brazil, 2020)</a:t>
            </a:r>
            <a:r>
              <a:rPr lang="en-IN">
                <a:latin typeface="Times New Roman"/>
                <a:ea typeface="Times New Roman"/>
                <a:cs typeface="Times New Roman"/>
                <a:sym typeface="Times New Roman"/>
              </a:rPr>
              <a:t>.</a:t>
            </a:r>
            <a:endParaRPr>
              <a:latin typeface="Times New Roman"/>
              <a:ea typeface="Times New Roman"/>
              <a:cs typeface="Times New Roman"/>
              <a:sym typeface="Times New Roman"/>
            </a:endParaRPr>
          </a:p>
          <a:p>
            <a:pPr marL="228600" lvl="0" indent="-209550" algn="just" rtl="0">
              <a:lnSpc>
                <a:spcPct val="150000"/>
              </a:lnSpc>
              <a:spcBef>
                <a:spcPts val="1000"/>
              </a:spcBef>
              <a:spcAft>
                <a:spcPts val="0"/>
              </a:spcAft>
              <a:buClr>
                <a:schemeClr val="lt1"/>
              </a:buClr>
              <a:buSzPct val="100000"/>
              <a:buFont typeface="Noto Sans Symbols"/>
              <a:buChar char="❖"/>
            </a:pPr>
            <a:r>
              <a:rPr lang="en-IN">
                <a:latin typeface="Times New Roman"/>
                <a:ea typeface="Times New Roman"/>
                <a:cs typeface="Times New Roman"/>
                <a:sym typeface="Times New Roman"/>
              </a:rPr>
              <a:t>Trade Access</a:t>
            </a:r>
            <a:endParaRPr>
              <a:latin typeface="Times New Roman"/>
              <a:ea typeface="Times New Roman"/>
              <a:cs typeface="Times New Roman"/>
              <a:sym typeface="Times New Roman"/>
            </a:endParaRPr>
          </a:p>
          <a:p>
            <a:pPr marL="228600" lvl="0" indent="0" algn="just" rtl="0">
              <a:lnSpc>
                <a:spcPct val="150000"/>
              </a:lnSpc>
              <a:spcBef>
                <a:spcPts val="1000"/>
              </a:spcBef>
              <a:spcAft>
                <a:spcPts val="0"/>
              </a:spcAft>
              <a:buNone/>
            </a:pPr>
            <a:r>
              <a:rPr lang="en-IN">
                <a:latin typeface="Times New Roman"/>
                <a:ea typeface="Times New Roman"/>
                <a:cs typeface="Times New Roman"/>
                <a:sym typeface="Times New Roman"/>
              </a:rPr>
              <a:t>As the country share a good international relation with United States of America and other Latin countries, it will be easier to IKEA to print their foot on those countries by the root of Brazil (</a:t>
            </a:r>
            <a:r>
              <a:rPr lang="en-IN" sz="1982">
                <a:solidFill>
                  <a:srgbClr val="FFFFFF"/>
                </a:solidFill>
                <a:latin typeface="Times New Roman"/>
                <a:ea typeface="Times New Roman"/>
                <a:cs typeface="Times New Roman"/>
                <a:sym typeface="Times New Roman"/>
              </a:rPr>
              <a:t>Brazil, 2020</a:t>
            </a:r>
            <a:r>
              <a:rPr lang="en-IN">
                <a:latin typeface="Times New Roman"/>
                <a:ea typeface="Times New Roman"/>
                <a:cs typeface="Times New Roman"/>
                <a:sym typeface="Times New Roman"/>
              </a:rPr>
              <a:t>).</a:t>
            </a:r>
            <a:endParaRPr>
              <a:latin typeface="Times New Roman"/>
              <a:ea typeface="Times New Roman"/>
              <a:cs typeface="Times New Roman"/>
              <a:sym typeface="Times New Roman"/>
            </a:endParaRPr>
          </a:p>
        </p:txBody>
      </p:sp>
      <p:pic>
        <p:nvPicPr>
          <p:cNvPr id="182" name="Google Shape;182;p6"/>
          <p:cNvPicPr preferRelativeResize="0"/>
          <p:nvPr/>
        </p:nvPicPr>
        <p:blipFill rotWithShape="1">
          <a:blip r:embed="rId3">
            <a:alphaModFix/>
          </a:blip>
          <a:srcRect/>
          <a:stretch/>
        </p:blipFill>
        <p:spPr>
          <a:xfrm>
            <a:off x="8096250" y="2725800"/>
            <a:ext cx="3171300" cy="24356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7"/>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OPPORTUNITIES</a:t>
            </a:r>
            <a:endParaRPr/>
          </a:p>
        </p:txBody>
      </p:sp>
      <p:sp>
        <p:nvSpPr>
          <p:cNvPr id="189" name="Google Shape;189;p7"/>
          <p:cNvSpPr txBox="1">
            <a:spLocks noGrp="1"/>
          </p:cNvSpPr>
          <p:nvPr>
            <p:ph type="body" idx="1"/>
          </p:nvPr>
        </p:nvSpPr>
        <p:spPr>
          <a:xfrm>
            <a:off x="913798" y="2096075"/>
            <a:ext cx="61890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Increasing economy</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Economy of Brazil is evolving which can provide profitable opportunities and deals with the government to IKEA and the business will flourished over the time (</a:t>
            </a:r>
            <a:r>
              <a:rPr lang="en-IN">
                <a:solidFill>
                  <a:srgbClr val="FFFFFF"/>
                </a:solidFill>
                <a:latin typeface="Times New Roman"/>
                <a:ea typeface="Times New Roman"/>
                <a:cs typeface="Times New Roman"/>
                <a:sym typeface="Times New Roman"/>
              </a:rPr>
              <a:t>Heritage, 2022</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pic>
        <p:nvPicPr>
          <p:cNvPr id="190" name="Google Shape;190;p7"/>
          <p:cNvPicPr preferRelativeResize="0"/>
          <p:nvPr/>
        </p:nvPicPr>
        <p:blipFill rotWithShape="1">
          <a:blip r:embed="rId3">
            <a:alphaModFix/>
          </a:blip>
          <a:srcRect/>
          <a:stretch/>
        </p:blipFill>
        <p:spPr>
          <a:xfrm>
            <a:off x="8164275" y="2096075"/>
            <a:ext cx="3320149" cy="27616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8"/>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COMBAT CHALLENGES</a:t>
            </a:r>
            <a:endParaRPr/>
          </a:p>
        </p:txBody>
      </p:sp>
      <p:sp>
        <p:nvSpPr>
          <p:cNvPr id="197" name="Google Shape;197;p8"/>
          <p:cNvSpPr txBox="1">
            <a:spLocks noGrp="1"/>
          </p:cNvSpPr>
          <p:nvPr>
            <p:ph type="body" idx="1"/>
          </p:nvPr>
        </p:nvSpPr>
        <p:spPr>
          <a:xfrm>
            <a:off x="913800" y="2096075"/>
            <a:ext cx="6284400" cy="3945600"/>
          </a:xfrm>
          <a:prstGeom prst="rect">
            <a:avLst/>
          </a:prstGeom>
          <a:noFill/>
          <a:ln>
            <a:noFill/>
          </a:ln>
        </p:spPr>
        <p:txBody>
          <a:bodyPr spcFirstLastPara="1" wrap="square" lIns="91425" tIns="45700" rIns="91425" bIns="45700" anchor="t" anchorCtr="0">
            <a:noAutofit/>
          </a:bodyPr>
          <a:lstStyle/>
          <a:p>
            <a:pPr marL="228600" lvl="0" indent="-215900" algn="just" rtl="0">
              <a:lnSpc>
                <a:spcPct val="150000"/>
              </a:lnSpc>
              <a:spcBef>
                <a:spcPts val="0"/>
              </a:spcBef>
              <a:spcAft>
                <a:spcPts val="0"/>
              </a:spcAft>
              <a:buClr>
                <a:schemeClr val="lt1"/>
              </a:buClr>
              <a:buSzPts val="1800"/>
              <a:buFont typeface="Noto Sans Symbols"/>
              <a:buChar char="❖"/>
            </a:pPr>
            <a:r>
              <a:rPr lang="en-IN" sz="1800">
                <a:latin typeface="Times New Roman"/>
                <a:ea typeface="Times New Roman"/>
                <a:cs typeface="Times New Roman"/>
                <a:sym typeface="Times New Roman"/>
              </a:rPr>
              <a:t>Understanding of the legal system of Brazil</a:t>
            </a:r>
            <a:endParaRPr sz="1800">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sz="1800">
                <a:latin typeface="Times New Roman"/>
                <a:ea typeface="Times New Roman"/>
                <a:cs typeface="Times New Roman"/>
                <a:sym typeface="Times New Roman"/>
              </a:rPr>
              <a:t>As before said Brazil has a complication legal and legislative system and that is why IKEA must have a through research about the corporate laws and international business provision of the country (</a:t>
            </a:r>
            <a:r>
              <a:rPr lang="en-IN" sz="1800">
                <a:solidFill>
                  <a:srgbClr val="FFFFFF"/>
                </a:solidFill>
                <a:latin typeface="Times New Roman"/>
                <a:ea typeface="Times New Roman"/>
                <a:cs typeface="Times New Roman"/>
                <a:sym typeface="Times New Roman"/>
              </a:rPr>
              <a:t>Establishbrazil, 2019</a:t>
            </a:r>
            <a:r>
              <a:rPr lang="en-IN" sz="1800">
                <a:latin typeface="Times New Roman"/>
                <a:ea typeface="Times New Roman"/>
                <a:cs typeface="Times New Roman"/>
                <a:sym typeface="Times New Roman"/>
              </a:rPr>
              <a:t>).</a:t>
            </a:r>
            <a:endParaRPr sz="1800">
              <a:latin typeface="Times New Roman"/>
              <a:ea typeface="Times New Roman"/>
              <a:cs typeface="Times New Roman"/>
              <a:sym typeface="Times New Roman"/>
            </a:endParaRPr>
          </a:p>
          <a:p>
            <a:pPr marL="228600" lvl="0" indent="-215900" algn="just" rtl="0">
              <a:lnSpc>
                <a:spcPct val="150000"/>
              </a:lnSpc>
              <a:spcBef>
                <a:spcPts val="1000"/>
              </a:spcBef>
              <a:spcAft>
                <a:spcPts val="0"/>
              </a:spcAft>
              <a:buClr>
                <a:schemeClr val="lt1"/>
              </a:buClr>
              <a:buSzPts val="1800"/>
              <a:buFont typeface="Noto Sans Symbols"/>
              <a:buChar char="❖"/>
            </a:pPr>
            <a:r>
              <a:rPr lang="en-IN" sz="1800">
                <a:latin typeface="Times New Roman"/>
                <a:ea typeface="Times New Roman"/>
                <a:cs typeface="Times New Roman"/>
                <a:sym typeface="Times New Roman"/>
              </a:rPr>
              <a:t>Utilizing the Workforce</a:t>
            </a:r>
            <a:endParaRPr sz="1800">
              <a:latin typeface="Times New Roman"/>
              <a:ea typeface="Times New Roman"/>
              <a:cs typeface="Times New Roman"/>
              <a:sym typeface="Times New Roman"/>
            </a:endParaRPr>
          </a:p>
          <a:p>
            <a:pPr marL="228600" lvl="0" indent="0" algn="just" rtl="0">
              <a:lnSpc>
                <a:spcPct val="150000"/>
              </a:lnSpc>
              <a:spcBef>
                <a:spcPts val="1000"/>
              </a:spcBef>
              <a:spcAft>
                <a:spcPts val="0"/>
              </a:spcAft>
              <a:buNone/>
            </a:pPr>
            <a:r>
              <a:rPr lang="en-IN" sz="1800">
                <a:latin typeface="Times New Roman"/>
                <a:ea typeface="Times New Roman"/>
                <a:cs typeface="Times New Roman"/>
                <a:sym typeface="Times New Roman"/>
              </a:rPr>
              <a:t>The unemployment can ba good reason to deal the business in Brazil. If IKEA will provide jobs to the country, business twill be easier to conduct (</a:t>
            </a:r>
            <a:r>
              <a:rPr lang="en-IN" sz="1800">
                <a:solidFill>
                  <a:srgbClr val="FFFFFF"/>
                </a:solidFill>
                <a:latin typeface="Times New Roman"/>
                <a:ea typeface="Times New Roman"/>
                <a:cs typeface="Times New Roman"/>
                <a:sym typeface="Times New Roman"/>
              </a:rPr>
              <a:t>Samba Digital, 2020</a:t>
            </a:r>
            <a:r>
              <a:rPr lang="en-IN" sz="1800">
                <a:latin typeface="Times New Roman"/>
                <a:ea typeface="Times New Roman"/>
                <a:cs typeface="Times New Roman"/>
                <a:sym typeface="Times New Roman"/>
              </a:rPr>
              <a:t>). </a:t>
            </a:r>
            <a:endParaRPr sz="1800">
              <a:latin typeface="Times New Roman"/>
              <a:ea typeface="Times New Roman"/>
              <a:cs typeface="Times New Roman"/>
              <a:sym typeface="Times New Roman"/>
            </a:endParaRPr>
          </a:p>
        </p:txBody>
      </p:sp>
      <p:pic>
        <p:nvPicPr>
          <p:cNvPr id="198" name="Google Shape;198;p8"/>
          <p:cNvPicPr preferRelativeResize="0"/>
          <p:nvPr/>
        </p:nvPicPr>
        <p:blipFill rotWithShape="1">
          <a:blip r:embed="rId3">
            <a:alphaModFix/>
          </a:blip>
          <a:srcRect/>
          <a:stretch/>
        </p:blipFill>
        <p:spPr>
          <a:xfrm>
            <a:off x="8354800" y="2666700"/>
            <a:ext cx="3442600" cy="28033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9"/>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COMBAT CHALLENGES</a:t>
            </a:r>
            <a:endParaRPr/>
          </a:p>
        </p:txBody>
      </p:sp>
      <p:sp>
        <p:nvSpPr>
          <p:cNvPr id="205" name="Google Shape;205;p9"/>
          <p:cNvSpPr txBox="1">
            <a:spLocks noGrp="1"/>
          </p:cNvSpPr>
          <p:nvPr>
            <p:ph type="body" idx="1"/>
          </p:nvPr>
        </p:nvSpPr>
        <p:spPr>
          <a:xfrm>
            <a:off x="913798" y="2096075"/>
            <a:ext cx="64884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Technological Advancement</a:t>
            </a:r>
            <a:endParaRPr>
              <a:latin typeface="Times New Roman"/>
              <a:ea typeface="Times New Roman"/>
              <a:cs typeface="Times New Roman"/>
              <a:sym typeface="Times New Roman"/>
            </a:endParaRPr>
          </a:p>
          <a:p>
            <a:pPr marL="228600" lvl="0" indent="0" algn="just" rtl="0">
              <a:lnSpc>
                <a:spcPct val="150000"/>
              </a:lnSpc>
              <a:spcBef>
                <a:spcPts val="0"/>
              </a:spcBef>
              <a:spcAft>
                <a:spcPts val="0"/>
              </a:spcAft>
              <a:buNone/>
            </a:pPr>
            <a:r>
              <a:rPr lang="en-IN">
                <a:latin typeface="Times New Roman"/>
                <a:ea typeface="Times New Roman"/>
                <a:cs typeface="Times New Roman"/>
                <a:sym typeface="Times New Roman"/>
              </a:rPr>
              <a:t>The country has not deep knowledge about technology and over use of technology can also create unemployment in the business. But if proper training will be provided, technology will be a bless for the country is it will create many job opportunities (</a:t>
            </a:r>
            <a:r>
              <a:rPr lang="en-IN">
                <a:solidFill>
                  <a:srgbClr val="FFFFFF"/>
                </a:solidFill>
                <a:latin typeface="Times New Roman"/>
                <a:ea typeface="Times New Roman"/>
                <a:cs typeface="Times New Roman"/>
                <a:sym typeface="Times New Roman"/>
              </a:rPr>
              <a:t>Samba Digital, 2020</a:t>
            </a:r>
            <a:r>
              <a:rPr lang="en-I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pic>
        <p:nvPicPr>
          <p:cNvPr id="206" name="Google Shape;206;p9"/>
          <p:cNvPicPr preferRelativeResize="0"/>
          <p:nvPr/>
        </p:nvPicPr>
        <p:blipFill rotWithShape="1">
          <a:blip r:embed="rId3">
            <a:alphaModFix/>
          </a:blip>
          <a:srcRect/>
          <a:stretch/>
        </p:blipFill>
        <p:spPr>
          <a:xfrm>
            <a:off x="8218725" y="2565275"/>
            <a:ext cx="3333750" cy="21428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0"/>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CONCLUSION</a:t>
            </a:r>
            <a:endParaRPr/>
          </a:p>
        </p:txBody>
      </p:sp>
      <p:sp>
        <p:nvSpPr>
          <p:cNvPr id="213" name="Google Shape;213;p10"/>
          <p:cNvSpPr txBox="1">
            <a:spLocks noGrp="1"/>
          </p:cNvSpPr>
          <p:nvPr>
            <p:ph type="body" idx="1"/>
          </p:nvPr>
        </p:nvSpPr>
        <p:spPr>
          <a:xfrm>
            <a:off x="913798" y="2096075"/>
            <a:ext cx="6230100" cy="3695100"/>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The study has made an understanding on the market of Brazil</a:t>
            </a:r>
            <a:endParaRPr/>
          </a:p>
          <a:p>
            <a:pPr marL="228600" lvl="0" indent="-228600" algn="just" rtl="0">
              <a:lnSpc>
                <a:spcPct val="150000"/>
              </a:lnSpc>
              <a:spcBef>
                <a:spcPts val="100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The possibilities of gaining profits in the market of Brazil can be estimated through the study.</a:t>
            </a:r>
            <a:endParaRPr/>
          </a:p>
          <a:p>
            <a:pPr marL="228600" lvl="0" indent="-228600" algn="just" rtl="0">
              <a:lnSpc>
                <a:spcPct val="150000"/>
              </a:lnSpc>
              <a:spcBef>
                <a:spcPts val="1000"/>
              </a:spcBef>
              <a:spcAft>
                <a:spcPts val="0"/>
              </a:spcAft>
              <a:buClr>
                <a:schemeClr val="lt1"/>
              </a:buClr>
              <a:buSzPts val="2000"/>
              <a:buFont typeface="Noto Sans Symbols"/>
              <a:buChar char="❖"/>
            </a:pPr>
            <a:r>
              <a:rPr lang="en-IN">
                <a:latin typeface="Times New Roman"/>
                <a:ea typeface="Times New Roman"/>
                <a:cs typeface="Times New Roman"/>
                <a:sym typeface="Times New Roman"/>
              </a:rPr>
              <a:t>Probable difficulties which IKEA might face while doing business over ther have been discussed as well. </a:t>
            </a:r>
            <a:endParaRPr/>
          </a:p>
          <a:p>
            <a:pPr marL="228600" lvl="0" indent="-101600" algn="l" rtl="0">
              <a:lnSpc>
                <a:spcPct val="120000"/>
              </a:lnSpc>
              <a:spcBef>
                <a:spcPts val="1000"/>
              </a:spcBef>
              <a:spcAft>
                <a:spcPts val="0"/>
              </a:spcAft>
              <a:buClr>
                <a:schemeClr val="lt1"/>
              </a:buClr>
              <a:buSzPts val="2000"/>
              <a:buNone/>
            </a:pPr>
            <a:endParaRPr/>
          </a:p>
        </p:txBody>
      </p:sp>
      <p:pic>
        <p:nvPicPr>
          <p:cNvPr id="214" name="Google Shape;214;p10"/>
          <p:cNvPicPr preferRelativeResize="0"/>
          <p:nvPr/>
        </p:nvPicPr>
        <p:blipFill rotWithShape="1">
          <a:blip r:embed="rId3">
            <a:alphaModFix/>
          </a:blip>
          <a:srcRect/>
          <a:stretch/>
        </p:blipFill>
        <p:spPr>
          <a:xfrm>
            <a:off x="8001000" y="2201077"/>
            <a:ext cx="3442599" cy="27927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11"/>
          <p:cNvSpPr txBox="1">
            <a:spLocks noGrp="1"/>
          </p:cNvSpPr>
          <p:nvPr>
            <p:ph type="title"/>
          </p:nvPr>
        </p:nvSpPr>
        <p:spPr>
          <a:xfrm>
            <a:off x="913795" y="60960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IN" b="1">
                <a:latin typeface="Times New Roman"/>
                <a:ea typeface="Times New Roman"/>
                <a:cs typeface="Times New Roman"/>
                <a:sym typeface="Times New Roman"/>
              </a:rPr>
              <a:t>REFERENCES</a:t>
            </a:r>
            <a:endParaRPr/>
          </a:p>
        </p:txBody>
      </p:sp>
      <p:sp>
        <p:nvSpPr>
          <p:cNvPr id="220" name="Google Shape;220;p11"/>
          <p:cNvSpPr txBox="1">
            <a:spLocks noGrp="1"/>
          </p:cNvSpPr>
          <p:nvPr>
            <p:ph type="body" idx="1"/>
          </p:nvPr>
        </p:nvSpPr>
        <p:spPr>
          <a:xfrm>
            <a:off x="913795" y="2096064"/>
            <a:ext cx="10353762" cy="3695136"/>
          </a:xfrm>
          <a:prstGeom prst="rect">
            <a:avLst/>
          </a:prstGeom>
          <a:noFill/>
          <a:ln>
            <a:noFill/>
          </a:ln>
        </p:spPr>
        <p:txBody>
          <a:bodyPr spcFirstLastPara="1" wrap="square" lIns="91425" tIns="45700" rIns="91425" bIns="45700" anchor="t" anchorCtr="0">
            <a:normAutofit fontScale="32500" lnSpcReduction="20000"/>
          </a:bodyPr>
          <a:lstStyle/>
          <a:p>
            <a:pPr marL="228600" lvl="0" indent="-228600" algn="just" rtl="0">
              <a:lnSpc>
                <a:spcPct val="120000"/>
              </a:lnSpc>
              <a:spcBef>
                <a:spcPts val="0"/>
              </a:spcBef>
              <a:spcAft>
                <a:spcPts val="0"/>
              </a:spcAft>
              <a:buClr>
                <a:schemeClr val="lt1"/>
              </a:buClr>
              <a:buSzPct val="100000"/>
              <a:buChar char="•"/>
            </a:pPr>
            <a:r>
              <a:rPr lang="en-IN" sz="3000">
                <a:latin typeface="Times New Roman"/>
                <a:ea typeface="Times New Roman"/>
                <a:cs typeface="Times New Roman"/>
                <a:sym typeface="Times New Roman"/>
              </a:rPr>
              <a:t>Brazil, L., 2020. Key Advantages of Doing Business in Brazil. [online] Biz Latin Hub. Available at: &lt;https://www.bizlatinhub.com/key-advantages-doing-business-brazil/&gt;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Colibri Content, 2022. 5 Common Challenges of Doing Business in Brazil - Colibri Content. [online] Available at: &lt;https://www.colibricontent.com/5-most-common-challenges-when-doing-business-in-brazil/&gt;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Establishbrazil.com. 2019. Starting a Business | Establish Brazil. [online] Available at: &lt;https://establishbrazil.com/start-up&gt;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Heritage.org. 2022. Brazil Economy: Facts, Population, GDP, Inflation, Business, Trade, Corruption. [online] Available at: &lt;https://www.heritage.org/index/country/brazil&gt;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Knowledge at Wharton, 2022. Starting a Company in Brazil: Not for the Faint of Heart. [online] Available at: &lt;https://knowledge.wharton.upenn.edu/article/starting-company-brazil-faint-heart/&gt;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Luxurysociety, 2022. Luxury in Brazil: Beware of Barriers to Entry. [online] Available at: &lt;https://luxurysociety.com/en/articles/2013/02/luxury-in-brazil-beware-of-barriers-to-entry&gt;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Partners, G., 2022. Doing Business in Brazil: 7 Things You Should Know | Globalization Partners. [online] Globalization Partners. Available at: &lt;https://www.globalization-partners.com/blog/why-expanding-a-business-to-brazil-is-a-serious-challenge/#gref&gt;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Samba Digital. 2020. 10 tips for a successful strategy in Brazil. [online] Available at: &lt;https://sambadigital.com/10-tips-for-a-successful-strategy-in-brazil/&gt; [Accessed 11 August 2022].</a:t>
            </a:r>
            <a:endParaRPr/>
          </a:p>
          <a:p>
            <a:pPr marL="228600" lvl="0" indent="-228600" algn="just" rtl="0">
              <a:lnSpc>
                <a:spcPct val="120000"/>
              </a:lnSpc>
              <a:spcBef>
                <a:spcPts val="1000"/>
              </a:spcBef>
              <a:spcAft>
                <a:spcPts val="0"/>
              </a:spcAft>
              <a:buClr>
                <a:schemeClr val="lt1"/>
              </a:buClr>
              <a:buSzPct val="100000"/>
              <a:buChar char="•"/>
            </a:pPr>
            <a:r>
              <a:rPr lang="en-IN" sz="3000">
                <a:latin typeface="Times New Roman"/>
                <a:ea typeface="Times New Roman"/>
                <a:cs typeface="Times New Roman"/>
                <a:sym typeface="Times New Roman"/>
              </a:rPr>
              <a:t>Tmf-group, 2022. Top challenges of doing business in Brazil. [online] Available at: &lt;https://www.tmf-group.com/en/news-insights/articles/top-challenges/doing-business-in-brazil/&gt; [Accessed 11 August 2022].</a:t>
            </a:r>
            <a:endParaRPr/>
          </a:p>
          <a:p>
            <a:pPr marL="228600" lvl="0" indent="-187325" algn="l" rtl="0">
              <a:lnSpc>
                <a:spcPct val="120000"/>
              </a:lnSpc>
              <a:spcBef>
                <a:spcPts val="1000"/>
              </a:spcBef>
              <a:spcAft>
                <a:spcPts val="0"/>
              </a:spcAft>
              <a:buClr>
                <a:schemeClr val="lt1"/>
              </a:buClr>
              <a:buSzPct val="100000"/>
              <a:buNone/>
            </a:pPr>
            <a:endParaRPr/>
          </a:p>
        </p:txBody>
      </p:sp>
    </p:spTree>
  </p:cSld>
  <p:clrMapOvr>
    <a:masterClrMapping/>
  </p:clrMapOvr>
</p:sld>
</file>

<file path=ppt/theme/theme1.xml><?xml version="1.0" encoding="utf-8"?>
<a:theme xmlns:a="http://schemas.openxmlformats.org/drawingml/2006/main" name="Damask">
  <a:themeElements>
    <a:clrScheme name="Damask">
      <a:dk1>
        <a:srgbClr val="000000"/>
      </a:dk1>
      <a:lt1>
        <a:srgbClr val="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2098</Words>
  <Application>Microsoft Office PowerPoint</Application>
  <PresentationFormat>Widescreen</PresentationFormat>
  <Paragraphs>71</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Bookman Old Style</vt:lpstr>
      <vt:lpstr>Calibri</vt:lpstr>
      <vt:lpstr>Noto Sans Symbols</vt:lpstr>
      <vt:lpstr>Rockwell</vt:lpstr>
      <vt:lpstr>Times New Roman</vt:lpstr>
      <vt:lpstr>Damask</vt:lpstr>
      <vt:lpstr>GLOBAL BUSINESS ENVIRONMENT</vt:lpstr>
      <vt:lpstr>INTRODUCTION</vt:lpstr>
      <vt:lpstr>ISSUES</vt:lpstr>
      <vt:lpstr>ISSUES</vt:lpstr>
      <vt:lpstr>ISSUES </vt:lpstr>
      <vt:lpstr>OPPORTUNITIES</vt:lpstr>
      <vt:lpstr>OPPORTUNITIES</vt:lpstr>
      <vt:lpstr>COMBAT CHALLENGES</vt:lpstr>
      <vt:lpstr>COMBAT CHALLENGES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dc:title>
  <dc:creator>Anusree ghosh</dc:creator>
  <cp:lastModifiedBy>Elena Mihaela Bucur (2133670)</cp:lastModifiedBy>
  <cp:revision>2</cp:revision>
  <dcterms:created xsi:type="dcterms:W3CDTF">2022-08-11T17:57:53Z</dcterms:created>
  <dcterms:modified xsi:type="dcterms:W3CDTF">2022-08-19T12:42:36Z</dcterms:modified>
</cp:coreProperties>
</file>