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noor Iqbal (2511253)" userId="416e401c-9106-4f7b-abd3-a3ca73bbcd76" providerId="ADAL" clId="{7E8212DD-489C-40DE-A1D3-4CB1E3E3A63F}"/>
    <pc:docChg chg="undo custSel addSld delSld modSld sldOrd">
      <pc:chgData name="Mahnoor Iqbal (2511253)" userId="416e401c-9106-4f7b-abd3-a3ca73bbcd76" providerId="ADAL" clId="{7E8212DD-489C-40DE-A1D3-4CB1E3E3A63F}" dt="2026-02-17T01:36:41.274" v="2736" actId="1076"/>
      <pc:docMkLst>
        <pc:docMk/>
      </pc:docMkLst>
      <pc:sldChg chg="addSp delSp modSp mod">
        <pc:chgData name="Mahnoor Iqbal (2511253)" userId="416e401c-9106-4f7b-abd3-a3ca73bbcd76" providerId="ADAL" clId="{7E8212DD-489C-40DE-A1D3-4CB1E3E3A63F}" dt="2026-02-16T21:58:16.345" v="1588" actId="1076"/>
        <pc:sldMkLst>
          <pc:docMk/>
          <pc:sldMk cId="167978665" sldId="256"/>
        </pc:sldMkLst>
        <pc:spChg chg="del">
          <ac:chgData name="Mahnoor Iqbal (2511253)" userId="416e401c-9106-4f7b-abd3-a3ca73bbcd76" providerId="ADAL" clId="{7E8212DD-489C-40DE-A1D3-4CB1E3E3A63F}" dt="2026-02-16T17:41:39.881" v="0" actId="21"/>
          <ac:spMkLst>
            <pc:docMk/>
            <pc:sldMk cId="167978665" sldId="256"/>
            <ac:spMk id="2" creationId="{33C7D51F-820A-FC54-5C4F-2942E13CD715}"/>
          </ac:spMkLst>
        </pc:spChg>
        <pc:spChg chg="del">
          <ac:chgData name="Mahnoor Iqbal (2511253)" userId="416e401c-9106-4f7b-abd3-a3ca73bbcd76" providerId="ADAL" clId="{7E8212DD-489C-40DE-A1D3-4CB1E3E3A63F}" dt="2026-02-16T17:41:41.497" v="1" actId="21"/>
          <ac:spMkLst>
            <pc:docMk/>
            <pc:sldMk cId="167978665" sldId="256"/>
            <ac:spMk id="3" creationId="{977BEF7A-7C37-3A47-C135-E1AF3E2B6D98}"/>
          </ac:spMkLst>
        </pc:spChg>
        <pc:spChg chg="add mod">
          <ac:chgData name="Mahnoor Iqbal (2511253)" userId="416e401c-9106-4f7b-abd3-a3ca73bbcd76" providerId="ADAL" clId="{7E8212DD-489C-40DE-A1D3-4CB1E3E3A63F}" dt="2026-02-16T21:56:50.051" v="1582" actId="1076"/>
          <ac:spMkLst>
            <pc:docMk/>
            <pc:sldMk cId="167978665" sldId="256"/>
            <ac:spMk id="4" creationId="{0907FF79-45B1-1443-5418-C4A3B21B0DBE}"/>
          </ac:spMkLst>
        </pc:spChg>
        <pc:picChg chg="add mod">
          <ac:chgData name="Mahnoor Iqbal (2511253)" userId="416e401c-9106-4f7b-abd3-a3ca73bbcd76" providerId="ADAL" clId="{7E8212DD-489C-40DE-A1D3-4CB1E3E3A63F}" dt="2026-02-16T21:57:42.147" v="1585" actId="1076"/>
          <ac:picMkLst>
            <pc:docMk/>
            <pc:sldMk cId="167978665" sldId="256"/>
            <ac:picMk id="5" creationId="{8716EDAE-B752-A8DA-5234-5F16DDE8A580}"/>
          </ac:picMkLst>
        </pc:picChg>
        <pc:picChg chg="add mod">
          <ac:chgData name="Mahnoor Iqbal (2511253)" userId="416e401c-9106-4f7b-abd3-a3ca73bbcd76" providerId="ADAL" clId="{7E8212DD-489C-40DE-A1D3-4CB1E3E3A63F}" dt="2026-02-16T21:58:16.345" v="1588" actId="1076"/>
          <ac:picMkLst>
            <pc:docMk/>
            <pc:sldMk cId="167978665" sldId="256"/>
            <ac:picMk id="8" creationId="{D6D095CD-9697-9050-709F-E7E0836B6A5F}"/>
          </ac:picMkLst>
        </pc:picChg>
      </pc:sldChg>
      <pc:sldChg chg="addSp delSp modSp new del mod">
        <pc:chgData name="Mahnoor Iqbal (2511253)" userId="416e401c-9106-4f7b-abd3-a3ca73bbcd76" providerId="ADAL" clId="{7E8212DD-489C-40DE-A1D3-4CB1E3E3A63F}" dt="2026-02-16T17:44:46.869" v="174" actId="2696"/>
        <pc:sldMkLst>
          <pc:docMk/>
          <pc:sldMk cId="8503135" sldId="257"/>
        </pc:sldMkLst>
        <pc:spChg chg="del mod">
          <ac:chgData name="Mahnoor Iqbal (2511253)" userId="416e401c-9106-4f7b-abd3-a3ca73bbcd76" providerId="ADAL" clId="{7E8212DD-489C-40DE-A1D3-4CB1E3E3A63F}" dt="2026-02-16T17:44:39.999" v="172" actId="478"/>
          <ac:spMkLst>
            <pc:docMk/>
            <pc:sldMk cId="8503135" sldId="257"/>
            <ac:spMk id="2" creationId="{9739E334-C0E9-9B52-6971-553E512294CB}"/>
          </ac:spMkLst>
        </pc:spChg>
        <pc:spChg chg="del">
          <ac:chgData name="Mahnoor Iqbal (2511253)" userId="416e401c-9106-4f7b-abd3-a3ca73bbcd76" providerId="ADAL" clId="{7E8212DD-489C-40DE-A1D3-4CB1E3E3A63F}" dt="2026-02-16T17:44:37.249" v="171" actId="478"/>
          <ac:spMkLst>
            <pc:docMk/>
            <pc:sldMk cId="8503135" sldId="257"/>
            <ac:spMk id="3" creationId="{99D7713C-2750-8D76-A0B7-18AA501CDBAC}"/>
          </ac:spMkLst>
        </pc:spChg>
        <pc:spChg chg="add">
          <ac:chgData name="Mahnoor Iqbal (2511253)" userId="416e401c-9106-4f7b-abd3-a3ca73bbcd76" providerId="ADAL" clId="{7E8212DD-489C-40DE-A1D3-4CB1E3E3A63F}" dt="2026-02-16T17:44:42.898" v="173" actId="139"/>
          <ac:spMkLst>
            <pc:docMk/>
            <pc:sldMk cId="8503135" sldId="257"/>
            <ac:spMk id="4" creationId="{88A11B1B-3AC5-A931-F9A6-0D0AA018191A}"/>
          </ac:spMkLst>
        </pc:spChg>
      </pc:sldChg>
      <pc:sldChg chg="addSp delSp modSp new mod">
        <pc:chgData name="Mahnoor Iqbal (2511253)" userId="416e401c-9106-4f7b-abd3-a3ca73bbcd76" providerId="ADAL" clId="{7E8212DD-489C-40DE-A1D3-4CB1E3E3A63F}" dt="2026-02-17T01:34:01.934" v="2707" actId="1076"/>
        <pc:sldMkLst>
          <pc:docMk/>
          <pc:sldMk cId="1199119935" sldId="257"/>
        </pc:sldMkLst>
        <pc:spChg chg="del">
          <ac:chgData name="Mahnoor Iqbal (2511253)" userId="416e401c-9106-4f7b-abd3-a3ca73bbcd76" providerId="ADAL" clId="{7E8212DD-489C-40DE-A1D3-4CB1E3E3A63F}" dt="2026-02-16T17:44:51.298" v="176" actId="478"/>
          <ac:spMkLst>
            <pc:docMk/>
            <pc:sldMk cId="1199119935" sldId="257"/>
            <ac:spMk id="2" creationId="{4527454A-CF1C-DF5D-E19B-B26CBE214937}"/>
          </ac:spMkLst>
        </pc:spChg>
        <pc:spChg chg="del">
          <ac:chgData name="Mahnoor Iqbal (2511253)" userId="416e401c-9106-4f7b-abd3-a3ca73bbcd76" providerId="ADAL" clId="{7E8212DD-489C-40DE-A1D3-4CB1E3E3A63F}" dt="2026-02-16T17:44:52.882" v="177" actId="478"/>
          <ac:spMkLst>
            <pc:docMk/>
            <pc:sldMk cId="1199119935" sldId="257"/>
            <ac:spMk id="3" creationId="{C74EF443-EBAF-CA0D-2070-084F85D64234}"/>
          </ac:spMkLst>
        </pc:spChg>
        <pc:spChg chg="add mod">
          <ac:chgData name="Mahnoor Iqbal (2511253)" userId="416e401c-9106-4f7b-abd3-a3ca73bbcd76" providerId="ADAL" clId="{7E8212DD-489C-40DE-A1D3-4CB1E3E3A63F}" dt="2026-02-17T01:33:44.839" v="2698" actId="14100"/>
          <ac:spMkLst>
            <pc:docMk/>
            <pc:sldMk cId="1199119935" sldId="257"/>
            <ac:spMk id="4" creationId="{85A73E09-C73E-8F09-4961-4305A6902350}"/>
          </ac:spMkLst>
        </pc:spChg>
        <pc:picChg chg="add mod">
          <ac:chgData name="Mahnoor Iqbal (2511253)" userId="416e401c-9106-4f7b-abd3-a3ca73bbcd76" providerId="ADAL" clId="{7E8212DD-489C-40DE-A1D3-4CB1E3E3A63F}" dt="2026-02-17T01:33:57.864" v="2704" actId="1076"/>
          <ac:picMkLst>
            <pc:docMk/>
            <pc:sldMk cId="1199119935" sldId="257"/>
            <ac:picMk id="5" creationId="{8FCD2712-3FF1-E068-C9BC-6D534F1637FB}"/>
          </ac:picMkLst>
        </pc:picChg>
        <pc:picChg chg="add mod">
          <ac:chgData name="Mahnoor Iqbal (2511253)" userId="416e401c-9106-4f7b-abd3-a3ca73bbcd76" providerId="ADAL" clId="{7E8212DD-489C-40DE-A1D3-4CB1E3E3A63F}" dt="2026-02-17T01:34:01.934" v="2707" actId="1076"/>
          <ac:picMkLst>
            <pc:docMk/>
            <pc:sldMk cId="1199119935" sldId="257"/>
            <ac:picMk id="8" creationId="{E1A7E3B8-919C-065F-2567-CA8120484CB6}"/>
          </ac:picMkLst>
        </pc:picChg>
      </pc:sldChg>
      <pc:sldChg chg="addSp delSp modSp new mod">
        <pc:chgData name="Mahnoor Iqbal (2511253)" userId="416e401c-9106-4f7b-abd3-a3ca73bbcd76" providerId="ADAL" clId="{7E8212DD-489C-40DE-A1D3-4CB1E3E3A63F}" dt="2026-02-16T21:58:34.310" v="1592" actId="1076"/>
        <pc:sldMkLst>
          <pc:docMk/>
          <pc:sldMk cId="3311192848" sldId="258"/>
        </pc:sldMkLst>
        <pc:spChg chg="del">
          <ac:chgData name="Mahnoor Iqbal (2511253)" userId="416e401c-9106-4f7b-abd3-a3ca73bbcd76" providerId="ADAL" clId="{7E8212DD-489C-40DE-A1D3-4CB1E3E3A63F}" dt="2026-02-16T18:46:13.772" v="309" actId="478"/>
          <ac:spMkLst>
            <pc:docMk/>
            <pc:sldMk cId="3311192848" sldId="258"/>
            <ac:spMk id="2" creationId="{53E91670-4C3E-3669-8697-8DFAC0E49624}"/>
          </ac:spMkLst>
        </pc:spChg>
        <pc:spChg chg="del">
          <ac:chgData name="Mahnoor Iqbal (2511253)" userId="416e401c-9106-4f7b-abd3-a3ca73bbcd76" providerId="ADAL" clId="{7E8212DD-489C-40DE-A1D3-4CB1E3E3A63F}" dt="2026-02-16T18:46:15.856" v="310" actId="478"/>
          <ac:spMkLst>
            <pc:docMk/>
            <pc:sldMk cId="3311192848" sldId="258"/>
            <ac:spMk id="3" creationId="{10226D85-A8C2-4611-DEC1-BFF613767758}"/>
          </ac:spMkLst>
        </pc:spChg>
        <pc:spChg chg="add mod">
          <ac:chgData name="Mahnoor Iqbal (2511253)" userId="416e401c-9106-4f7b-abd3-a3ca73bbcd76" providerId="ADAL" clId="{7E8212DD-489C-40DE-A1D3-4CB1E3E3A63F}" dt="2026-02-16T21:58:28.444" v="1590" actId="1076"/>
          <ac:spMkLst>
            <pc:docMk/>
            <pc:sldMk cId="3311192848" sldId="258"/>
            <ac:spMk id="4" creationId="{E43404F9-E993-BB4A-FC34-7723F05D77A9}"/>
          </ac:spMkLst>
        </pc:spChg>
        <pc:picChg chg="add mod">
          <ac:chgData name="Mahnoor Iqbal (2511253)" userId="416e401c-9106-4f7b-abd3-a3ca73bbcd76" providerId="ADAL" clId="{7E8212DD-489C-40DE-A1D3-4CB1E3E3A63F}" dt="2026-02-16T21:58:34.310" v="1592" actId="1076"/>
          <ac:picMkLst>
            <pc:docMk/>
            <pc:sldMk cId="3311192848" sldId="258"/>
            <ac:picMk id="5" creationId="{FB8A3631-9F4F-8543-5944-9AD34DB75F62}"/>
          </ac:picMkLst>
        </pc:picChg>
      </pc:sldChg>
      <pc:sldChg chg="addSp delSp modSp new mod ord">
        <pc:chgData name="Mahnoor Iqbal (2511253)" userId="416e401c-9106-4f7b-abd3-a3ca73bbcd76" providerId="ADAL" clId="{7E8212DD-489C-40DE-A1D3-4CB1E3E3A63F}" dt="2026-02-17T01:35:03.064" v="2720" actId="1076"/>
        <pc:sldMkLst>
          <pc:docMk/>
          <pc:sldMk cId="3806996349" sldId="259"/>
        </pc:sldMkLst>
        <pc:spChg chg="del">
          <ac:chgData name="Mahnoor Iqbal (2511253)" userId="416e401c-9106-4f7b-abd3-a3ca73bbcd76" providerId="ADAL" clId="{7E8212DD-489C-40DE-A1D3-4CB1E3E3A63F}" dt="2026-02-16T19:23:13.680" v="807" actId="21"/>
          <ac:spMkLst>
            <pc:docMk/>
            <pc:sldMk cId="3806996349" sldId="259"/>
            <ac:spMk id="2" creationId="{DBDBA747-F983-03E3-8077-7208918E5295}"/>
          </ac:spMkLst>
        </pc:spChg>
        <pc:spChg chg="del mod">
          <ac:chgData name="Mahnoor Iqbal (2511253)" userId="416e401c-9106-4f7b-abd3-a3ca73bbcd76" providerId="ADAL" clId="{7E8212DD-489C-40DE-A1D3-4CB1E3E3A63F}" dt="2026-02-16T19:23:25.835" v="812" actId="21"/>
          <ac:spMkLst>
            <pc:docMk/>
            <pc:sldMk cId="3806996349" sldId="259"/>
            <ac:spMk id="3" creationId="{F4187C08-AD33-62CF-A770-A8D91B520E79}"/>
          </ac:spMkLst>
        </pc:spChg>
        <pc:spChg chg="add del mod">
          <ac:chgData name="Mahnoor Iqbal (2511253)" userId="416e401c-9106-4f7b-abd3-a3ca73bbcd76" providerId="ADAL" clId="{7E8212DD-489C-40DE-A1D3-4CB1E3E3A63F}" dt="2026-02-16T19:23:32.573" v="814" actId="478"/>
          <ac:spMkLst>
            <pc:docMk/>
            <pc:sldMk cId="3806996349" sldId="259"/>
            <ac:spMk id="5" creationId="{33B76031-1BC4-DC07-CD62-8B4B39617782}"/>
          </ac:spMkLst>
        </pc:spChg>
        <pc:spChg chg="add">
          <ac:chgData name="Mahnoor Iqbal (2511253)" userId="416e401c-9106-4f7b-abd3-a3ca73bbcd76" providerId="ADAL" clId="{7E8212DD-489C-40DE-A1D3-4CB1E3E3A63F}" dt="2026-02-16T19:23:28.173" v="813" actId="139"/>
          <ac:spMkLst>
            <pc:docMk/>
            <pc:sldMk cId="3806996349" sldId="259"/>
            <ac:spMk id="6" creationId="{55A2AEF5-BEB0-ADD6-578D-535DFFF0D942}"/>
          </ac:spMkLst>
        </pc:spChg>
        <pc:spChg chg="add mod">
          <ac:chgData name="Mahnoor Iqbal (2511253)" userId="416e401c-9106-4f7b-abd3-a3ca73bbcd76" providerId="ADAL" clId="{7E8212DD-489C-40DE-A1D3-4CB1E3E3A63F}" dt="2026-02-17T01:34:15.133" v="2709" actId="1076"/>
          <ac:spMkLst>
            <pc:docMk/>
            <pc:sldMk cId="3806996349" sldId="259"/>
            <ac:spMk id="7" creationId="{A4F1E6C5-70A4-A33C-8ACD-758971AA374F}"/>
          </ac:spMkLst>
        </pc:spChg>
        <pc:picChg chg="add mod">
          <ac:chgData name="Mahnoor Iqbal (2511253)" userId="416e401c-9106-4f7b-abd3-a3ca73bbcd76" providerId="ADAL" clId="{7E8212DD-489C-40DE-A1D3-4CB1E3E3A63F}" dt="2026-02-17T01:34:43.864" v="2715" actId="1076"/>
          <ac:picMkLst>
            <pc:docMk/>
            <pc:sldMk cId="3806996349" sldId="259"/>
            <ac:picMk id="4" creationId="{5A88BDD8-9308-6FD2-4D18-FE8130052619}"/>
          </ac:picMkLst>
        </pc:picChg>
        <pc:picChg chg="add mod">
          <ac:chgData name="Mahnoor Iqbal (2511253)" userId="416e401c-9106-4f7b-abd3-a3ca73bbcd76" providerId="ADAL" clId="{7E8212DD-489C-40DE-A1D3-4CB1E3E3A63F}" dt="2026-02-17T01:35:03.064" v="2720" actId="1076"/>
          <ac:picMkLst>
            <pc:docMk/>
            <pc:sldMk cId="3806996349" sldId="259"/>
            <ac:picMk id="9" creationId="{C30FCA9A-0336-52E1-6A7D-B1626E31B4A6}"/>
          </ac:picMkLst>
        </pc:picChg>
      </pc:sldChg>
      <pc:sldChg chg="addSp delSp modSp new mod">
        <pc:chgData name="Mahnoor Iqbal (2511253)" userId="416e401c-9106-4f7b-abd3-a3ca73bbcd76" providerId="ADAL" clId="{7E8212DD-489C-40DE-A1D3-4CB1E3E3A63F}" dt="2026-02-16T21:15:25.102" v="1002" actId="208"/>
        <pc:sldMkLst>
          <pc:docMk/>
          <pc:sldMk cId="2495710300" sldId="260"/>
        </pc:sldMkLst>
        <pc:spChg chg="del">
          <ac:chgData name="Mahnoor Iqbal (2511253)" userId="416e401c-9106-4f7b-abd3-a3ca73bbcd76" providerId="ADAL" clId="{7E8212DD-489C-40DE-A1D3-4CB1E3E3A63F}" dt="2026-02-16T19:29:06.748" v="951" actId="478"/>
          <ac:spMkLst>
            <pc:docMk/>
            <pc:sldMk cId="2495710300" sldId="260"/>
            <ac:spMk id="2" creationId="{0E526EB7-403E-7E5B-0EEF-CC1F8F70AFD9}"/>
          </ac:spMkLst>
        </pc:spChg>
        <pc:spChg chg="del">
          <ac:chgData name="Mahnoor Iqbal (2511253)" userId="416e401c-9106-4f7b-abd3-a3ca73bbcd76" providerId="ADAL" clId="{7E8212DD-489C-40DE-A1D3-4CB1E3E3A63F}" dt="2026-02-16T19:29:05.699" v="950" actId="478"/>
          <ac:spMkLst>
            <pc:docMk/>
            <pc:sldMk cId="2495710300" sldId="260"/>
            <ac:spMk id="3" creationId="{DA9BE181-B929-0C6C-1A2A-D19E9BC13577}"/>
          </ac:spMkLst>
        </pc:spChg>
        <pc:spChg chg="add del mod">
          <ac:chgData name="Mahnoor Iqbal (2511253)" userId="416e401c-9106-4f7b-abd3-a3ca73bbcd76" providerId="ADAL" clId="{7E8212DD-489C-40DE-A1D3-4CB1E3E3A63F}" dt="2026-02-16T21:14:37.205" v="994" actId="21"/>
          <ac:spMkLst>
            <pc:docMk/>
            <pc:sldMk cId="2495710300" sldId="260"/>
            <ac:spMk id="4" creationId="{1981DE85-265A-279D-AE35-5457B1437BD5}"/>
          </ac:spMkLst>
        </pc:spChg>
        <pc:picChg chg="add mod">
          <ac:chgData name="Mahnoor Iqbal (2511253)" userId="416e401c-9106-4f7b-abd3-a3ca73bbcd76" providerId="ADAL" clId="{7E8212DD-489C-40DE-A1D3-4CB1E3E3A63F}" dt="2026-02-16T21:15:25.102" v="1002" actId="208"/>
          <ac:picMkLst>
            <pc:docMk/>
            <pc:sldMk cId="2495710300" sldId="260"/>
            <ac:picMk id="7" creationId="{ED9808D1-DC43-097A-9272-BD8FB8AEC93B}"/>
          </ac:picMkLst>
        </pc:picChg>
      </pc:sldChg>
      <pc:sldChg chg="addSp delSp modSp new mod modClrScheme chgLayout">
        <pc:chgData name="Mahnoor Iqbal (2511253)" userId="416e401c-9106-4f7b-abd3-a3ca73bbcd76" providerId="ADAL" clId="{7E8212DD-489C-40DE-A1D3-4CB1E3E3A63F}" dt="2026-02-17T01:35:12.383" v="2721" actId="14100"/>
        <pc:sldMkLst>
          <pc:docMk/>
          <pc:sldMk cId="2112779724" sldId="261"/>
        </pc:sldMkLst>
        <pc:spChg chg="del">
          <ac:chgData name="Mahnoor Iqbal (2511253)" userId="416e401c-9106-4f7b-abd3-a3ca73bbcd76" providerId="ADAL" clId="{7E8212DD-489C-40DE-A1D3-4CB1E3E3A63F}" dt="2026-02-16T19:31:00.357" v="960" actId="478"/>
          <ac:spMkLst>
            <pc:docMk/>
            <pc:sldMk cId="2112779724" sldId="261"/>
            <ac:spMk id="2" creationId="{A8356404-28C1-BEAA-8614-0FD26CA6C56E}"/>
          </ac:spMkLst>
        </pc:spChg>
        <pc:spChg chg="del">
          <ac:chgData name="Mahnoor Iqbal (2511253)" userId="416e401c-9106-4f7b-abd3-a3ca73bbcd76" providerId="ADAL" clId="{7E8212DD-489C-40DE-A1D3-4CB1E3E3A63F}" dt="2026-02-16T19:31:02.740" v="961" actId="478"/>
          <ac:spMkLst>
            <pc:docMk/>
            <pc:sldMk cId="2112779724" sldId="261"/>
            <ac:spMk id="3" creationId="{1B8253B6-403F-EA69-E506-4DFF5338EC3F}"/>
          </ac:spMkLst>
        </pc:spChg>
        <pc:spChg chg="add mod">
          <ac:chgData name="Mahnoor Iqbal (2511253)" userId="416e401c-9106-4f7b-abd3-a3ca73bbcd76" providerId="ADAL" clId="{7E8212DD-489C-40DE-A1D3-4CB1E3E3A63F}" dt="2026-02-17T01:35:12.383" v="2721" actId="14100"/>
          <ac:spMkLst>
            <pc:docMk/>
            <pc:sldMk cId="2112779724" sldId="261"/>
            <ac:spMk id="4" creationId="{C4A637B1-6B15-81CE-2EDE-A4BC09F06ADC}"/>
          </ac:spMkLst>
        </pc:spChg>
      </pc:sldChg>
      <pc:sldChg chg="addSp delSp modSp new mod modClrScheme chgLayout">
        <pc:chgData name="Mahnoor Iqbal (2511253)" userId="416e401c-9106-4f7b-abd3-a3ca73bbcd76" providerId="ADAL" clId="{7E8212DD-489C-40DE-A1D3-4CB1E3E3A63F}" dt="2026-02-16T21:53:58.877" v="1494" actId="208"/>
        <pc:sldMkLst>
          <pc:docMk/>
          <pc:sldMk cId="649844171" sldId="262"/>
        </pc:sldMkLst>
        <pc:spChg chg="del">
          <ac:chgData name="Mahnoor Iqbal (2511253)" userId="416e401c-9106-4f7b-abd3-a3ca73bbcd76" providerId="ADAL" clId="{7E8212DD-489C-40DE-A1D3-4CB1E3E3A63F}" dt="2026-02-16T21:37:07.049" v="1044" actId="478"/>
          <ac:spMkLst>
            <pc:docMk/>
            <pc:sldMk cId="649844171" sldId="262"/>
            <ac:spMk id="2" creationId="{1EF54F16-5B95-D2F3-D3DD-97C8A7454136}"/>
          </ac:spMkLst>
        </pc:spChg>
        <pc:spChg chg="del">
          <ac:chgData name="Mahnoor Iqbal (2511253)" userId="416e401c-9106-4f7b-abd3-a3ca73bbcd76" providerId="ADAL" clId="{7E8212DD-489C-40DE-A1D3-4CB1E3E3A63F}" dt="2026-02-16T21:37:08.348" v="1045" actId="478"/>
          <ac:spMkLst>
            <pc:docMk/>
            <pc:sldMk cId="649844171" sldId="262"/>
            <ac:spMk id="3" creationId="{03AE5FF1-4A0F-BC45-D7CD-3549E6904563}"/>
          </ac:spMkLst>
        </pc:spChg>
        <pc:picChg chg="add mod">
          <ac:chgData name="Mahnoor Iqbal (2511253)" userId="416e401c-9106-4f7b-abd3-a3ca73bbcd76" providerId="ADAL" clId="{7E8212DD-489C-40DE-A1D3-4CB1E3E3A63F}" dt="2026-02-16T21:53:58.877" v="1494" actId="208"/>
          <ac:picMkLst>
            <pc:docMk/>
            <pc:sldMk cId="649844171" sldId="262"/>
            <ac:picMk id="6" creationId="{1D564A07-AB30-719F-771F-32F073EEB68F}"/>
          </ac:picMkLst>
        </pc:picChg>
      </pc:sldChg>
      <pc:sldChg chg="addSp modSp new mod">
        <pc:chgData name="Mahnoor Iqbal (2511253)" userId="416e401c-9106-4f7b-abd3-a3ca73bbcd76" providerId="ADAL" clId="{7E8212DD-489C-40DE-A1D3-4CB1E3E3A63F}" dt="2026-02-17T01:20:25.352" v="2417" actId="20577"/>
        <pc:sldMkLst>
          <pc:docMk/>
          <pc:sldMk cId="2640993749" sldId="263"/>
        </pc:sldMkLst>
        <pc:spChg chg="add mod">
          <ac:chgData name="Mahnoor Iqbal (2511253)" userId="416e401c-9106-4f7b-abd3-a3ca73bbcd76" providerId="ADAL" clId="{7E8212DD-489C-40DE-A1D3-4CB1E3E3A63F}" dt="2026-02-17T01:20:25.352" v="2417" actId="20577"/>
          <ac:spMkLst>
            <pc:docMk/>
            <pc:sldMk cId="2640993749" sldId="263"/>
            <ac:spMk id="2" creationId="{86CA7E51-1FFE-2706-3AB1-09ECD0D95A52}"/>
          </ac:spMkLst>
        </pc:spChg>
      </pc:sldChg>
      <pc:sldChg chg="addSp modSp new mod">
        <pc:chgData name="Mahnoor Iqbal (2511253)" userId="416e401c-9106-4f7b-abd3-a3ca73bbcd76" providerId="ADAL" clId="{7E8212DD-489C-40DE-A1D3-4CB1E3E3A63F}" dt="2026-02-16T21:54:04.924" v="1495" actId="208"/>
        <pc:sldMkLst>
          <pc:docMk/>
          <pc:sldMk cId="3264236297" sldId="264"/>
        </pc:sldMkLst>
        <pc:picChg chg="add mod">
          <ac:chgData name="Mahnoor Iqbal (2511253)" userId="416e401c-9106-4f7b-abd3-a3ca73bbcd76" providerId="ADAL" clId="{7E8212DD-489C-40DE-A1D3-4CB1E3E3A63F}" dt="2026-02-16T21:54:04.924" v="1495" actId="208"/>
          <ac:picMkLst>
            <pc:docMk/>
            <pc:sldMk cId="3264236297" sldId="264"/>
            <ac:picMk id="4" creationId="{FD800290-E225-0B30-9943-BB4D402B2ED3}"/>
          </ac:picMkLst>
        </pc:picChg>
      </pc:sldChg>
      <pc:sldChg chg="addSp modSp new mod ord">
        <pc:chgData name="Mahnoor Iqbal (2511253)" userId="416e401c-9106-4f7b-abd3-a3ca73bbcd76" providerId="ADAL" clId="{7E8212DD-489C-40DE-A1D3-4CB1E3E3A63F}" dt="2026-02-17T01:14:20.582" v="2378" actId="20577"/>
        <pc:sldMkLst>
          <pc:docMk/>
          <pc:sldMk cId="3794055993" sldId="265"/>
        </pc:sldMkLst>
        <pc:spChg chg="add mod">
          <ac:chgData name="Mahnoor Iqbal (2511253)" userId="416e401c-9106-4f7b-abd3-a3ca73bbcd76" providerId="ADAL" clId="{7E8212DD-489C-40DE-A1D3-4CB1E3E3A63F}" dt="2026-02-17T01:14:20.582" v="2378" actId="20577"/>
          <ac:spMkLst>
            <pc:docMk/>
            <pc:sldMk cId="3794055993" sldId="265"/>
            <ac:spMk id="2" creationId="{A669B830-B265-7668-4DD0-8F9C02E0E953}"/>
          </ac:spMkLst>
        </pc:spChg>
      </pc:sldChg>
      <pc:sldChg chg="addSp modSp new mod">
        <pc:chgData name="Mahnoor Iqbal (2511253)" userId="416e401c-9106-4f7b-abd3-a3ca73bbcd76" providerId="ADAL" clId="{7E8212DD-489C-40DE-A1D3-4CB1E3E3A63F}" dt="2026-02-17T01:36:41.274" v="2736" actId="1076"/>
        <pc:sldMkLst>
          <pc:docMk/>
          <pc:sldMk cId="2561319137" sldId="266"/>
        </pc:sldMkLst>
        <pc:spChg chg="add mod">
          <ac:chgData name="Mahnoor Iqbal (2511253)" userId="416e401c-9106-4f7b-abd3-a3ca73bbcd76" providerId="ADAL" clId="{7E8212DD-489C-40DE-A1D3-4CB1E3E3A63F}" dt="2026-02-17T01:35:21.414" v="2722" actId="14100"/>
          <ac:spMkLst>
            <pc:docMk/>
            <pc:sldMk cId="2561319137" sldId="266"/>
            <ac:spMk id="2" creationId="{46C96E6C-FA23-40A7-654C-357B265C8FC6}"/>
          </ac:spMkLst>
        </pc:spChg>
        <pc:picChg chg="add mod">
          <ac:chgData name="Mahnoor Iqbal (2511253)" userId="416e401c-9106-4f7b-abd3-a3ca73bbcd76" providerId="ADAL" clId="{7E8212DD-489C-40DE-A1D3-4CB1E3E3A63F}" dt="2026-02-17T01:36:06.543" v="2726" actId="1076"/>
          <ac:picMkLst>
            <pc:docMk/>
            <pc:sldMk cId="2561319137" sldId="266"/>
            <ac:picMk id="7" creationId="{DA56097B-5665-3000-8F64-00EAC3399CFC}"/>
          </ac:picMkLst>
        </pc:picChg>
        <pc:picChg chg="add mod">
          <ac:chgData name="Mahnoor Iqbal (2511253)" userId="416e401c-9106-4f7b-abd3-a3ca73bbcd76" providerId="ADAL" clId="{7E8212DD-489C-40DE-A1D3-4CB1E3E3A63F}" dt="2026-02-17T01:36:25.557" v="2731" actId="1076"/>
          <ac:picMkLst>
            <pc:docMk/>
            <pc:sldMk cId="2561319137" sldId="266"/>
            <ac:picMk id="10" creationId="{5EDF9AAE-5356-C678-24E0-A15687779582}"/>
          </ac:picMkLst>
        </pc:picChg>
        <pc:picChg chg="add mod">
          <ac:chgData name="Mahnoor Iqbal (2511253)" userId="416e401c-9106-4f7b-abd3-a3ca73bbcd76" providerId="ADAL" clId="{7E8212DD-489C-40DE-A1D3-4CB1E3E3A63F}" dt="2026-02-17T01:36:41.274" v="2736" actId="1076"/>
          <ac:picMkLst>
            <pc:docMk/>
            <pc:sldMk cId="2561319137" sldId="266"/>
            <ac:picMk id="13" creationId="{4730624F-E8CF-21D9-9DED-2291EC24075C}"/>
          </ac:picMkLst>
        </pc:picChg>
      </pc:sldChg>
      <pc:sldChg chg="addSp modSp new mod">
        <pc:chgData name="Mahnoor Iqbal (2511253)" userId="416e401c-9106-4f7b-abd3-a3ca73bbcd76" providerId="ADAL" clId="{7E8212DD-489C-40DE-A1D3-4CB1E3E3A63F}" dt="2026-02-16T21:55:12.276" v="1525" actId="1076"/>
        <pc:sldMkLst>
          <pc:docMk/>
          <pc:sldMk cId="1254878923" sldId="267"/>
        </pc:sldMkLst>
        <pc:spChg chg="add mod">
          <ac:chgData name="Mahnoor Iqbal (2511253)" userId="416e401c-9106-4f7b-abd3-a3ca73bbcd76" providerId="ADAL" clId="{7E8212DD-489C-40DE-A1D3-4CB1E3E3A63F}" dt="2026-02-16T21:55:12.276" v="1525" actId="1076"/>
          <ac:spMkLst>
            <pc:docMk/>
            <pc:sldMk cId="1254878923" sldId="267"/>
            <ac:spMk id="2" creationId="{27E64B16-5381-7311-B405-52433A7A13EE}"/>
          </ac:spMkLst>
        </pc:spChg>
        <pc:picChg chg="add mod">
          <ac:chgData name="Mahnoor Iqbal (2511253)" userId="416e401c-9106-4f7b-abd3-a3ca73bbcd76" providerId="ADAL" clId="{7E8212DD-489C-40DE-A1D3-4CB1E3E3A63F}" dt="2026-02-16T21:48:48.128" v="1436" actId="1076"/>
          <ac:picMkLst>
            <pc:docMk/>
            <pc:sldMk cId="1254878923" sldId="267"/>
            <ac:picMk id="4" creationId="{34EC0B29-28FE-4367-3E95-34F486982EC6}"/>
          </ac:picMkLst>
        </pc:picChg>
      </pc:sldChg>
      <pc:sldChg chg="addSp delSp modSp new del mod">
        <pc:chgData name="Mahnoor Iqbal (2511253)" userId="416e401c-9106-4f7b-abd3-a3ca73bbcd76" providerId="ADAL" clId="{7E8212DD-489C-40DE-A1D3-4CB1E3E3A63F}" dt="2026-02-16T21:55:18.046" v="1526" actId="2696"/>
        <pc:sldMkLst>
          <pc:docMk/>
          <pc:sldMk cId="1896617376" sldId="268"/>
        </pc:sldMkLst>
        <pc:picChg chg="add del mod">
          <ac:chgData name="Mahnoor Iqbal (2511253)" userId="416e401c-9106-4f7b-abd3-a3ca73bbcd76" providerId="ADAL" clId="{7E8212DD-489C-40DE-A1D3-4CB1E3E3A63F}" dt="2026-02-16T21:49:55.280" v="1443" actId="21"/>
          <ac:picMkLst>
            <pc:docMk/>
            <pc:sldMk cId="1896617376" sldId="268"/>
            <ac:picMk id="4" creationId="{0686F45B-F4F7-9E85-9D34-228C915AD6B3}"/>
          </ac:picMkLst>
        </pc:picChg>
        <pc:picChg chg="add del mod">
          <ac:chgData name="Mahnoor Iqbal (2511253)" userId="416e401c-9106-4f7b-abd3-a3ca73bbcd76" providerId="ADAL" clId="{7E8212DD-489C-40DE-A1D3-4CB1E3E3A63F}" dt="2026-02-16T21:50:06.860" v="1450" actId="21"/>
          <ac:picMkLst>
            <pc:docMk/>
            <pc:sldMk cId="1896617376" sldId="268"/>
            <ac:picMk id="7" creationId="{B8B6F326-B23C-1A75-C596-0D27AE88F05F}"/>
          </ac:picMkLst>
        </pc:picChg>
        <pc:picChg chg="add del mod">
          <ac:chgData name="Mahnoor Iqbal (2511253)" userId="416e401c-9106-4f7b-abd3-a3ca73bbcd76" providerId="ADAL" clId="{7E8212DD-489C-40DE-A1D3-4CB1E3E3A63F}" dt="2026-02-16T21:50:24.509" v="1454" actId="21"/>
          <ac:picMkLst>
            <pc:docMk/>
            <pc:sldMk cId="1896617376" sldId="268"/>
            <ac:picMk id="10" creationId="{363FFB05-B07E-F3C9-8D5F-946FEA5672F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7409-6010-96FC-E43F-41498E5488E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B9B174-BF9C-4B31-DD63-2972F311D3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E42A539-6169-8A10-9C2D-93AF10DB1082}"/>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B9DD6867-33C3-2C77-278D-16686B5F39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AB55C4-6742-C00A-F127-05C380288EAA}"/>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2878522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628B5-69C0-ECE7-5194-819506C9BD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66A5C8-79CA-3859-CB50-BCCDD95B4A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91E05D-31D3-CBAD-B0C0-EE90AD3D4350}"/>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5E3BA4F9-B7EB-ED2F-CA79-578D1EC38B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B821E0-6E26-B258-F82A-F53F8D8A508B}"/>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3996706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D857-36F0-7B98-E6E4-B4B043B0F0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EF9260-383A-EB0C-DEF0-CAEB8C50A8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A1BF9F-B7DC-BA64-4918-30EEEF967990}"/>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9C08F029-8BC0-456F-4307-E2F9543B45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434B6-61BC-8800-8E8A-CF9C246CE88F}"/>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683373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07A7-BE5A-1773-35DD-873C6B70D2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1913E7C-94EF-8B51-4BCB-79306B2178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B9B37F-5384-53D7-08F1-FEEE18A0882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160761F-213C-BEAE-28B1-22DD4D31BA02}"/>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6" name="Footer Placeholder 5">
            <a:extLst>
              <a:ext uri="{FF2B5EF4-FFF2-40B4-BE49-F238E27FC236}">
                <a16:creationId xmlns:a16="http://schemas.microsoft.com/office/drawing/2014/main" id="{7706C934-BDD8-86E9-9364-17352EA368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E08D7A-931F-2D23-59F4-71647110A607}"/>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4077199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D287B-930F-07D8-E7BC-1E824164FF8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9E1494-2178-7739-CCA8-F9B2A7FF26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877A-C971-82C6-A9C1-17E6C2ED9E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B78617-7B3A-C440-ED90-38EAC6D750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B19D022-3803-09A9-FFCB-01BEAE9DC4E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2241F7-3A86-5484-8545-A2CDE9C16E02}"/>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8" name="Footer Placeholder 7">
            <a:extLst>
              <a:ext uri="{FF2B5EF4-FFF2-40B4-BE49-F238E27FC236}">
                <a16:creationId xmlns:a16="http://schemas.microsoft.com/office/drawing/2014/main" id="{4FB0669B-49AD-44EC-3333-AE86C5B53F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29621BD-72D4-6CA7-1678-55A1BA274682}"/>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818483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B8E7-598F-C095-CDDB-E8C0EA2784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6699B7-A308-4F16-0F43-C6C4F9F895B6}"/>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4" name="Footer Placeholder 3">
            <a:extLst>
              <a:ext uri="{FF2B5EF4-FFF2-40B4-BE49-F238E27FC236}">
                <a16:creationId xmlns:a16="http://schemas.microsoft.com/office/drawing/2014/main" id="{D275FFC1-8C19-5BEE-3F87-D601F8AFC3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E5E619-91A1-FECC-AA6E-48C92A25D30F}"/>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3724023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C6267-AA79-5B36-9601-86CAFC216DA4}"/>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3" name="Footer Placeholder 2">
            <a:extLst>
              <a:ext uri="{FF2B5EF4-FFF2-40B4-BE49-F238E27FC236}">
                <a16:creationId xmlns:a16="http://schemas.microsoft.com/office/drawing/2014/main" id="{30468642-D79F-0A8D-C66E-59C5925C53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FCE754-E3AB-BB63-B15A-32DB3809010A}"/>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4152532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CE7D1-373D-E12C-7225-BC05187940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ED0C84B-5469-4E3F-092E-200115F75F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47F1BD-35C8-14F0-E2FE-666F6C4221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0112F8-E3D4-41E1-2B05-9BB0A78A1476}"/>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6" name="Footer Placeholder 5">
            <a:extLst>
              <a:ext uri="{FF2B5EF4-FFF2-40B4-BE49-F238E27FC236}">
                <a16:creationId xmlns:a16="http://schemas.microsoft.com/office/drawing/2014/main" id="{2F1B71BD-72A1-8FCD-2BFA-9B5A2AAA78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07CA6F-E798-AFB6-9BBA-9A39374774CA}"/>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702602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134B0-C71B-EE13-0AC5-C119D75942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7FD7303-E779-A4D3-91BC-070B63840D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B7ED469-D3B3-3BA6-341F-136A764F1F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4CDF71-92B1-8DE4-B1BB-B83CF5CFFB53}"/>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6" name="Footer Placeholder 5">
            <a:extLst>
              <a:ext uri="{FF2B5EF4-FFF2-40B4-BE49-F238E27FC236}">
                <a16:creationId xmlns:a16="http://schemas.microsoft.com/office/drawing/2014/main" id="{3E928A08-7E27-0F39-F247-DFD9E16785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D95F94-16EF-0F26-FA0F-919BE1A5129C}"/>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789387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0A695-69F7-D6ED-2E92-A75090DDE7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7B5974-FCC9-D932-919E-BAD657C30D6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EDABBE-FAF5-824E-58D5-D453ED600569}"/>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FADF9152-9064-E527-9160-0406B37DFF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1260-142E-1E2D-370C-90F4FC61E719}"/>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4178025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9527AF-4144-F3B9-5876-137B12899A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5D6E14-377F-6CE9-3A7C-2EEB786E34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383F15-C5BE-2830-8880-C1F67BB78E0B}"/>
              </a:ext>
            </a:extLst>
          </p:cNvPr>
          <p:cNvSpPr>
            <a:spLocks noGrp="1"/>
          </p:cNvSpPr>
          <p:nvPr>
            <p:ph type="dt" sz="half" idx="10"/>
          </p:nvPr>
        </p:nvSpPr>
        <p:spPr/>
        <p:txBody>
          <a:body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8E5A4B74-73F1-A561-2E11-09F9B3A561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1B2BD-0014-58EB-F607-CD9A20BBE06F}"/>
              </a:ext>
            </a:extLst>
          </p:cNvPr>
          <p:cNvSpPr>
            <a:spLocks noGrp="1"/>
          </p:cNvSpPr>
          <p:nvPr>
            <p:ph type="sldNum" sz="quarter" idx="12"/>
          </p:nvPr>
        </p:nvSpPr>
        <p:spPr/>
        <p:txBody>
          <a:bodyPr/>
          <a:lstStyle/>
          <a:p>
            <a:fld id="{3F516558-8D6E-8F47-AEBB-7FD6AF1F3631}" type="slidenum">
              <a:rPr lang="en-US" smtClean="0"/>
              <a:t>‹#›</a:t>
            </a:fld>
            <a:endParaRPr lang="en-US"/>
          </a:p>
        </p:txBody>
      </p:sp>
    </p:spTree>
    <p:extLst>
      <p:ext uri="{BB962C8B-B14F-4D97-AF65-F5344CB8AC3E}">
        <p14:creationId xmlns:p14="http://schemas.microsoft.com/office/powerpoint/2010/main" val="748733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AEF294-34A3-1DFF-47E2-04EFA121B0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3F5830-D8CB-E890-7B06-108F9B80C6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AD5A56-5309-4D28-F620-0E055E0250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8303C7-5E7D-8646-A309-8F39FA63518E}" type="datetimeFigureOut">
              <a:rPr lang="en-US" smtClean="0"/>
              <a:t>2/16/26</a:t>
            </a:fld>
            <a:endParaRPr lang="en-US"/>
          </a:p>
        </p:txBody>
      </p:sp>
      <p:sp>
        <p:nvSpPr>
          <p:cNvPr id="5" name="Footer Placeholder 4">
            <a:extLst>
              <a:ext uri="{FF2B5EF4-FFF2-40B4-BE49-F238E27FC236}">
                <a16:creationId xmlns:a16="http://schemas.microsoft.com/office/drawing/2014/main" id="{77E9FB7E-233A-62B5-0A54-32D058B63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7D81A6D-FDD4-2063-EB57-0A7759086B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516558-8D6E-8F47-AEBB-7FD6AF1F3631}" type="slidenum">
              <a:rPr lang="en-US" smtClean="0"/>
              <a:t>‹#›</a:t>
            </a:fld>
            <a:endParaRPr lang="en-US"/>
          </a:p>
        </p:txBody>
      </p:sp>
    </p:spTree>
    <p:extLst>
      <p:ext uri="{BB962C8B-B14F-4D97-AF65-F5344CB8AC3E}">
        <p14:creationId xmlns:p14="http://schemas.microsoft.com/office/powerpoint/2010/main" val="3512962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07FF79-45B1-1443-5418-C4A3B21B0DBE}"/>
              </a:ext>
            </a:extLst>
          </p:cNvPr>
          <p:cNvSpPr txBox="1"/>
          <p:nvPr/>
        </p:nvSpPr>
        <p:spPr>
          <a:xfrm>
            <a:off x="327936" y="3797456"/>
            <a:ext cx="7468103" cy="2708434"/>
          </a:xfrm>
          <a:prstGeom prst="rect">
            <a:avLst/>
          </a:prstGeom>
          <a:noFill/>
          <a:ln>
            <a:solidFill>
              <a:schemeClr val="tx1"/>
            </a:solidFill>
          </a:ln>
        </p:spPr>
        <p:txBody>
          <a:bodyPr wrap="square" rtlCol="0">
            <a:spAutoFit/>
          </a:bodyPr>
          <a:lstStyle/>
          <a:p>
            <a:pPr algn="l"/>
            <a:r>
              <a:rPr lang="en-GB" sz="3400" b="1" u="sng" dirty="0">
                <a:latin typeface="Alasassy Caps" pitchFamily="2" charset="0"/>
              </a:rPr>
              <a:t>Student name: </a:t>
            </a:r>
            <a:r>
              <a:rPr lang="en-GB" sz="3400" b="1" dirty="0">
                <a:latin typeface="Alasassy Caps" pitchFamily="2" charset="0"/>
              </a:rPr>
              <a:t>mahnoor Iqbal</a:t>
            </a:r>
          </a:p>
          <a:p>
            <a:pPr algn="l"/>
            <a:r>
              <a:rPr lang="en-GB" sz="3400" b="1" u="sng" dirty="0">
                <a:latin typeface="Alasassy Caps" pitchFamily="2" charset="0"/>
              </a:rPr>
              <a:t>Student ID:</a:t>
            </a:r>
          </a:p>
          <a:p>
            <a:pPr algn="l"/>
            <a:r>
              <a:rPr lang="en-GB" sz="3400" b="1" u="sng" dirty="0">
                <a:latin typeface="Alasassy Caps" pitchFamily="2" charset="0"/>
              </a:rPr>
              <a:t>Lecture Name: </a:t>
            </a:r>
            <a:r>
              <a:rPr lang="en-GB" sz="3400" b="1" dirty="0">
                <a:latin typeface="Alasassy Caps" pitchFamily="2" charset="0"/>
              </a:rPr>
              <a:t>Annamarie Dufficy</a:t>
            </a:r>
          </a:p>
          <a:p>
            <a:pPr algn="l"/>
            <a:r>
              <a:rPr lang="en-GB" sz="3400" b="1" u="sng" dirty="0">
                <a:latin typeface="Alasassy Caps" pitchFamily="2" charset="0"/>
              </a:rPr>
              <a:t>Module name: </a:t>
            </a:r>
            <a:r>
              <a:rPr lang="en-GB" sz="3400" b="1" dirty="0">
                <a:latin typeface="Alasassy Caps" pitchFamily="2" charset="0"/>
              </a:rPr>
              <a:t>Problem solving decision making</a:t>
            </a:r>
          </a:p>
          <a:p>
            <a:pPr algn="l"/>
            <a:r>
              <a:rPr lang="en-GB" sz="3400" b="1" u="sng" dirty="0">
                <a:latin typeface="Alasassy Caps" pitchFamily="2" charset="0"/>
              </a:rPr>
              <a:t>Component one:</a:t>
            </a:r>
            <a:r>
              <a:rPr lang="en-GB" sz="3400" b="1" dirty="0">
                <a:latin typeface="Alasassy Caps" pitchFamily="2" charset="0"/>
              </a:rPr>
              <a:t> Green haven Florist </a:t>
            </a:r>
            <a:endParaRPr lang="en-US" sz="3400" b="1" dirty="0">
              <a:latin typeface="Alasassy Caps" pitchFamily="2" charset="0"/>
            </a:endParaRPr>
          </a:p>
        </p:txBody>
      </p:sp>
      <p:pic>
        <p:nvPicPr>
          <p:cNvPr id="5" name="Picture 4">
            <a:extLst>
              <a:ext uri="{FF2B5EF4-FFF2-40B4-BE49-F238E27FC236}">
                <a16:creationId xmlns:a16="http://schemas.microsoft.com/office/drawing/2014/main" id="{8716EDAE-B752-A8DA-5234-5F16DDE8A580}"/>
              </a:ext>
            </a:extLst>
          </p:cNvPr>
          <p:cNvPicPr>
            <a:picLocks noChangeAspect="1"/>
          </p:cNvPicPr>
          <p:nvPr/>
        </p:nvPicPr>
        <p:blipFill>
          <a:blip r:embed="rId2"/>
          <a:stretch>
            <a:fillRect/>
          </a:stretch>
        </p:blipFill>
        <p:spPr>
          <a:xfrm>
            <a:off x="8757081" y="198426"/>
            <a:ext cx="3129132" cy="3385547"/>
          </a:xfrm>
          <a:prstGeom prst="rect">
            <a:avLst/>
          </a:prstGeom>
        </p:spPr>
      </p:pic>
      <p:pic>
        <p:nvPicPr>
          <p:cNvPr id="8" name="Picture 7">
            <a:extLst>
              <a:ext uri="{FF2B5EF4-FFF2-40B4-BE49-F238E27FC236}">
                <a16:creationId xmlns:a16="http://schemas.microsoft.com/office/drawing/2014/main" id="{D6D095CD-9697-9050-709F-E7E0836B6A5F}"/>
              </a:ext>
            </a:extLst>
          </p:cNvPr>
          <p:cNvPicPr>
            <a:picLocks noChangeAspect="1"/>
          </p:cNvPicPr>
          <p:nvPr/>
        </p:nvPicPr>
        <p:blipFill>
          <a:blip r:embed="rId3"/>
          <a:stretch>
            <a:fillRect/>
          </a:stretch>
        </p:blipFill>
        <p:spPr>
          <a:xfrm>
            <a:off x="305787" y="198426"/>
            <a:ext cx="4703685" cy="3135790"/>
          </a:xfrm>
          <a:prstGeom prst="rect">
            <a:avLst/>
          </a:prstGeom>
        </p:spPr>
      </p:pic>
    </p:spTree>
    <p:extLst>
      <p:ext uri="{BB962C8B-B14F-4D97-AF65-F5344CB8AC3E}">
        <p14:creationId xmlns:p14="http://schemas.microsoft.com/office/powerpoint/2010/main" val="167978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A73E09-C73E-8F09-4961-4305A6902350}"/>
              </a:ext>
            </a:extLst>
          </p:cNvPr>
          <p:cNvSpPr txBox="1"/>
          <p:nvPr/>
        </p:nvSpPr>
        <p:spPr>
          <a:xfrm>
            <a:off x="0" y="0"/>
            <a:ext cx="6651782" cy="5447645"/>
          </a:xfrm>
          <a:prstGeom prst="rect">
            <a:avLst/>
          </a:prstGeom>
          <a:noFill/>
          <a:ln>
            <a:solidFill>
              <a:schemeClr val="tx1"/>
            </a:solidFill>
          </a:ln>
        </p:spPr>
        <p:txBody>
          <a:bodyPr wrap="square" rtlCol="0">
            <a:spAutoFit/>
          </a:bodyPr>
          <a:lstStyle/>
          <a:p>
            <a:pPr algn="l"/>
            <a:r>
              <a:rPr lang="en-GB" sz="2900" dirty="0"/>
              <a:t>Good morning my name is Mahnoor </a:t>
            </a:r>
          </a:p>
          <a:p>
            <a:pPr algn="l"/>
            <a:endParaRPr lang="en-GB" sz="2900" dirty="0"/>
          </a:p>
          <a:p>
            <a:pPr algn="l"/>
            <a:r>
              <a:rPr lang="en-GB" sz="2900" dirty="0"/>
              <a:t>In my presentation I will provide an overview about Green Haven Florist and bring to light the problems they’re facing as a business.</a:t>
            </a:r>
          </a:p>
          <a:p>
            <a:pPr algn="l"/>
            <a:r>
              <a:rPr lang="en-GB" sz="2900" dirty="0"/>
              <a:t>I will aim to use and apply the PESTEL framework</a:t>
            </a:r>
          </a:p>
          <a:p>
            <a:pPr algn="l"/>
            <a:r>
              <a:rPr lang="en-GB" sz="2900" dirty="0"/>
              <a:t>Apply and provide a critique using the cause and effect model</a:t>
            </a:r>
          </a:p>
          <a:p>
            <a:pPr algn="l"/>
            <a:r>
              <a:rPr lang="en-GB" sz="2900" dirty="0"/>
              <a:t>And provide a summary of the key findings.</a:t>
            </a:r>
          </a:p>
        </p:txBody>
      </p:sp>
      <p:pic>
        <p:nvPicPr>
          <p:cNvPr id="5" name="Picture 4">
            <a:extLst>
              <a:ext uri="{FF2B5EF4-FFF2-40B4-BE49-F238E27FC236}">
                <a16:creationId xmlns:a16="http://schemas.microsoft.com/office/drawing/2014/main" id="{8FCD2712-3FF1-E068-C9BC-6D534F1637FB}"/>
              </a:ext>
            </a:extLst>
          </p:cNvPr>
          <p:cNvPicPr>
            <a:picLocks noChangeAspect="1"/>
          </p:cNvPicPr>
          <p:nvPr/>
        </p:nvPicPr>
        <p:blipFill>
          <a:blip r:embed="rId2"/>
          <a:stretch>
            <a:fillRect/>
          </a:stretch>
        </p:blipFill>
        <p:spPr>
          <a:xfrm flipH="1" flipV="1">
            <a:off x="6852969" y="4272465"/>
            <a:ext cx="2795021" cy="2350359"/>
          </a:xfrm>
          <a:prstGeom prst="rect">
            <a:avLst/>
          </a:prstGeom>
        </p:spPr>
      </p:pic>
      <p:pic>
        <p:nvPicPr>
          <p:cNvPr id="8" name="Picture 7">
            <a:extLst>
              <a:ext uri="{FF2B5EF4-FFF2-40B4-BE49-F238E27FC236}">
                <a16:creationId xmlns:a16="http://schemas.microsoft.com/office/drawing/2014/main" id="{E1A7E3B8-919C-065F-2567-CA8120484CB6}"/>
              </a:ext>
            </a:extLst>
          </p:cNvPr>
          <p:cNvPicPr>
            <a:picLocks noChangeAspect="1"/>
          </p:cNvPicPr>
          <p:nvPr/>
        </p:nvPicPr>
        <p:blipFill>
          <a:blip r:embed="rId3"/>
          <a:stretch>
            <a:fillRect/>
          </a:stretch>
        </p:blipFill>
        <p:spPr>
          <a:xfrm>
            <a:off x="8566604" y="235176"/>
            <a:ext cx="2544010" cy="3583663"/>
          </a:xfrm>
          <a:prstGeom prst="rect">
            <a:avLst/>
          </a:prstGeom>
        </p:spPr>
      </p:pic>
    </p:spTree>
    <p:extLst>
      <p:ext uri="{BB962C8B-B14F-4D97-AF65-F5344CB8AC3E}">
        <p14:creationId xmlns:p14="http://schemas.microsoft.com/office/powerpoint/2010/main" val="119911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3404F9-E993-BB4A-FC34-7723F05D77A9}"/>
              </a:ext>
            </a:extLst>
          </p:cNvPr>
          <p:cNvSpPr txBox="1"/>
          <p:nvPr/>
        </p:nvSpPr>
        <p:spPr>
          <a:xfrm>
            <a:off x="97542" y="228123"/>
            <a:ext cx="7127895" cy="6401753"/>
          </a:xfrm>
          <a:prstGeom prst="rect">
            <a:avLst/>
          </a:prstGeom>
          <a:noFill/>
          <a:ln>
            <a:solidFill>
              <a:schemeClr val="tx1"/>
            </a:solidFill>
          </a:ln>
        </p:spPr>
        <p:txBody>
          <a:bodyPr wrap="square" rtlCol="0">
            <a:spAutoFit/>
          </a:bodyPr>
          <a:lstStyle/>
          <a:p>
            <a:r>
              <a:rPr lang="en-GB" sz="2800" dirty="0"/>
              <a:t>Green Haven Florist is about a business that is up and coming and has gained it’s reputation due to its flower design, its environment friendly packaging and its robust community ties. </a:t>
            </a:r>
            <a:r>
              <a:rPr lang="en-GB" sz="2800" dirty="0">
                <a:latin typeface=".SFUI-Regular"/>
              </a:rPr>
              <a:t>They</a:t>
            </a:r>
            <a:r>
              <a:rPr lang="en-GB" sz="2800" b="0" i="0" dirty="0">
                <a:effectLst/>
                <a:latin typeface=".SFUI-Regular"/>
              </a:rPr>
              <a:t> work with all kinds of customers from people who pop into the store to companies and even forward planning weddings. But the last year has been tough. They have seen less money coming in and fewer people visiting because it costs more to run the business and they’re up against more online flower shops. So the owners are trying to figure out how to change things up to stay in the game and make a profit. </a:t>
            </a:r>
            <a:endParaRPr lang="en-GB" sz="2800" dirty="0">
              <a:effectLst/>
              <a:latin typeface=".SF UI"/>
            </a:endParaRPr>
          </a:p>
          <a:p>
            <a:pPr algn="l"/>
            <a:endParaRPr lang="en-US" dirty="0"/>
          </a:p>
        </p:txBody>
      </p:sp>
      <p:pic>
        <p:nvPicPr>
          <p:cNvPr id="5" name="Picture 4">
            <a:extLst>
              <a:ext uri="{FF2B5EF4-FFF2-40B4-BE49-F238E27FC236}">
                <a16:creationId xmlns:a16="http://schemas.microsoft.com/office/drawing/2014/main" id="{FB8A3631-9F4F-8543-5944-9AD34DB75F62}"/>
              </a:ext>
            </a:extLst>
          </p:cNvPr>
          <p:cNvPicPr>
            <a:picLocks noChangeAspect="1"/>
          </p:cNvPicPr>
          <p:nvPr/>
        </p:nvPicPr>
        <p:blipFill>
          <a:blip r:embed="rId2"/>
          <a:stretch>
            <a:fillRect/>
          </a:stretch>
        </p:blipFill>
        <p:spPr>
          <a:xfrm>
            <a:off x="7360642" y="228123"/>
            <a:ext cx="3129132" cy="3385547"/>
          </a:xfrm>
          <a:prstGeom prst="rect">
            <a:avLst/>
          </a:prstGeom>
        </p:spPr>
      </p:pic>
    </p:spTree>
    <p:extLst>
      <p:ext uri="{BB962C8B-B14F-4D97-AF65-F5344CB8AC3E}">
        <p14:creationId xmlns:p14="http://schemas.microsoft.com/office/powerpoint/2010/main" val="331119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5A2AEF5-BEB0-ADD6-578D-535DFFF0D942}"/>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A4F1E6C5-70A4-A33C-8ACD-758971AA374F}"/>
              </a:ext>
            </a:extLst>
          </p:cNvPr>
          <p:cNvSpPr txBox="1"/>
          <p:nvPr/>
        </p:nvSpPr>
        <p:spPr>
          <a:xfrm>
            <a:off x="0" y="197346"/>
            <a:ext cx="8503718" cy="6463308"/>
          </a:xfrm>
          <a:prstGeom prst="rect">
            <a:avLst/>
          </a:prstGeom>
          <a:noFill/>
          <a:ln>
            <a:solidFill>
              <a:schemeClr val="tx1"/>
            </a:solidFill>
          </a:ln>
        </p:spPr>
        <p:txBody>
          <a:bodyPr wrap="square" rtlCol="0">
            <a:spAutoFit/>
          </a:bodyPr>
          <a:lstStyle/>
          <a:p>
            <a:r>
              <a:rPr lang="en-GB" sz="2200" b="0" i="0" dirty="0">
                <a:effectLst/>
                <a:latin typeface=".SFUI-Regular"/>
              </a:rPr>
              <a:t>Over the past year, Green Haven Florists has experienced a 30% drop in-store sales. </a:t>
            </a:r>
          </a:p>
          <a:p>
            <a:r>
              <a:rPr lang="en-GB" sz="2200" b="0" i="0" dirty="0">
                <a:effectLst/>
                <a:latin typeface=".SFUI-Regular"/>
              </a:rPr>
              <a:t>Although online orders have increased slightly, they have not made up for the loss of </a:t>
            </a:r>
            <a:r>
              <a:rPr lang="en-GB" sz="2200" dirty="0">
                <a:latin typeface=".SFUI-Regular"/>
              </a:rPr>
              <a:t>foot </a:t>
            </a:r>
            <a:r>
              <a:rPr lang="en-GB" sz="2200" b="0" i="0" dirty="0">
                <a:effectLst/>
                <a:latin typeface=".SFUI-Regular"/>
              </a:rPr>
              <a:t>traffic.</a:t>
            </a:r>
            <a:br>
              <a:rPr lang="en-GB" sz="2200" dirty="0">
                <a:effectLst/>
                <a:latin typeface=".SF UI"/>
              </a:rPr>
            </a:br>
            <a:endParaRPr lang="en-GB" sz="2200" dirty="0">
              <a:effectLst/>
              <a:latin typeface=".SF UI"/>
            </a:endParaRPr>
          </a:p>
          <a:p>
            <a:r>
              <a:rPr lang="en-GB" sz="2200" b="0" i="0" dirty="0">
                <a:effectLst/>
                <a:latin typeface=".SFUI-Regular"/>
              </a:rPr>
              <a:t>At the same time, rising costs have placed pressure on the business. Imported flowers have become more expensive and maintaining sustainable practices has further increased expenses. </a:t>
            </a:r>
          </a:p>
          <a:p>
            <a:r>
              <a:rPr lang="en-GB" sz="2200" b="0" i="0" dirty="0">
                <a:effectLst/>
                <a:latin typeface=".SFUI-Regular"/>
              </a:rPr>
              <a:t>Customer feedback highlights that the website is outdated and delivery options are limited.</a:t>
            </a:r>
            <a:endParaRPr lang="en-GB" sz="2200" dirty="0">
              <a:effectLst/>
              <a:latin typeface=".SF UI"/>
            </a:endParaRPr>
          </a:p>
          <a:p>
            <a:br>
              <a:rPr lang="en-GB" sz="2200" dirty="0">
                <a:effectLst/>
                <a:latin typeface=".SF UI"/>
              </a:rPr>
            </a:br>
            <a:endParaRPr lang="en-GB" sz="2200" dirty="0">
              <a:effectLst/>
              <a:latin typeface=".SF UI"/>
            </a:endParaRPr>
          </a:p>
          <a:p>
            <a:r>
              <a:rPr lang="en-GB" sz="2200" b="0" i="0" dirty="0">
                <a:effectLst/>
                <a:latin typeface=".SFUI-Regular"/>
              </a:rPr>
              <a:t>Competition has also intensified with the arrival of a trendy local boutique florist and a national chain offering lower prices and wider delivery coverage. </a:t>
            </a:r>
          </a:p>
          <a:p>
            <a:r>
              <a:rPr lang="en-GB" sz="2200" b="0" i="0" dirty="0">
                <a:effectLst/>
                <a:latin typeface=".SFUI-Regular"/>
              </a:rPr>
              <a:t>Before making changes, Liam and Priya want a clearer understanding of the issues affecting sales and have hired a business consultant to conduct research and present findings.</a:t>
            </a:r>
            <a:endParaRPr lang="en-GB" sz="2200" dirty="0">
              <a:effectLst/>
              <a:latin typeface=".SF UI"/>
            </a:endParaRPr>
          </a:p>
          <a:p>
            <a:pPr algn="l"/>
            <a:endParaRPr lang="en-US" dirty="0"/>
          </a:p>
        </p:txBody>
      </p:sp>
      <p:pic>
        <p:nvPicPr>
          <p:cNvPr id="4" name="Picture 3">
            <a:extLst>
              <a:ext uri="{FF2B5EF4-FFF2-40B4-BE49-F238E27FC236}">
                <a16:creationId xmlns:a16="http://schemas.microsoft.com/office/drawing/2014/main" id="{5A88BDD8-9308-6FD2-4D18-FE8130052619}"/>
              </a:ext>
            </a:extLst>
          </p:cNvPr>
          <p:cNvPicPr>
            <a:picLocks noChangeAspect="1"/>
          </p:cNvPicPr>
          <p:nvPr/>
        </p:nvPicPr>
        <p:blipFill>
          <a:blip r:embed="rId2"/>
          <a:stretch>
            <a:fillRect/>
          </a:stretch>
        </p:blipFill>
        <p:spPr>
          <a:xfrm>
            <a:off x="8735195" y="284559"/>
            <a:ext cx="2768786" cy="3826461"/>
          </a:xfrm>
          <a:prstGeom prst="rect">
            <a:avLst/>
          </a:prstGeom>
        </p:spPr>
      </p:pic>
      <p:pic>
        <p:nvPicPr>
          <p:cNvPr id="9" name="Picture 8">
            <a:extLst>
              <a:ext uri="{FF2B5EF4-FFF2-40B4-BE49-F238E27FC236}">
                <a16:creationId xmlns:a16="http://schemas.microsoft.com/office/drawing/2014/main" id="{C30FCA9A-0336-52E1-6A7D-B1626E31B4A6}"/>
              </a:ext>
            </a:extLst>
          </p:cNvPr>
          <p:cNvPicPr>
            <a:picLocks noChangeAspect="1"/>
          </p:cNvPicPr>
          <p:nvPr/>
        </p:nvPicPr>
        <p:blipFill>
          <a:blip r:embed="rId3"/>
          <a:stretch>
            <a:fillRect/>
          </a:stretch>
        </p:blipFill>
        <p:spPr>
          <a:xfrm>
            <a:off x="10214068" y="4441794"/>
            <a:ext cx="1770786" cy="1996016"/>
          </a:xfrm>
          <a:prstGeom prst="rect">
            <a:avLst/>
          </a:prstGeom>
        </p:spPr>
      </p:pic>
    </p:spTree>
    <p:extLst>
      <p:ext uri="{BB962C8B-B14F-4D97-AF65-F5344CB8AC3E}">
        <p14:creationId xmlns:p14="http://schemas.microsoft.com/office/powerpoint/2010/main" val="3806996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9808D1-DC43-097A-9272-BD8FB8AEC93B}"/>
              </a:ext>
            </a:extLst>
          </p:cNvPr>
          <p:cNvPicPr>
            <a:picLocks noChangeAspect="1"/>
          </p:cNvPicPr>
          <p:nvPr/>
        </p:nvPicPr>
        <p:blipFill>
          <a:blip r:embed="rId2"/>
          <a:stretch>
            <a:fillRect/>
          </a:stretch>
        </p:blipFill>
        <p:spPr>
          <a:xfrm>
            <a:off x="1144258" y="396922"/>
            <a:ext cx="8877425" cy="6064156"/>
          </a:xfrm>
          <a:prstGeom prst="rect">
            <a:avLst/>
          </a:prstGeom>
          <a:ln>
            <a:solidFill>
              <a:schemeClr val="bg1">
                <a:lumMod val="10000"/>
              </a:schemeClr>
            </a:solidFill>
          </a:ln>
        </p:spPr>
      </p:pic>
    </p:spTree>
    <p:extLst>
      <p:ext uri="{BB962C8B-B14F-4D97-AF65-F5344CB8AC3E}">
        <p14:creationId xmlns:p14="http://schemas.microsoft.com/office/powerpoint/2010/main" val="2495710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A637B1-6B15-81CE-2EDE-A4BC09F06ADC}"/>
              </a:ext>
            </a:extLst>
          </p:cNvPr>
          <p:cNvSpPr txBox="1"/>
          <p:nvPr/>
        </p:nvSpPr>
        <p:spPr>
          <a:xfrm>
            <a:off x="0" y="243512"/>
            <a:ext cx="11072427" cy="6370975"/>
          </a:xfrm>
          <a:prstGeom prst="rect">
            <a:avLst/>
          </a:prstGeom>
          <a:noFill/>
          <a:ln>
            <a:solidFill>
              <a:schemeClr val="tx1"/>
            </a:solidFill>
          </a:ln>
        </p:spPr>
        <p:txBody>
          <a:bodyPr wrap="square" rtlCol="0">
            <a:spAutoFit/>
          </a:bodyPr>
          <a:lstStyle/>
          <a:p>
            <a:r>
              <a:rPr lang="en-GB" sz="2400" b="0" i="0" dirty="0">
                <a:effectLst/>
                <a:latin typeface="UICTFontTextStyleBody"/>
              </a:rPr>
              <a:t>The PESTEL Framework is a tool used to evaluate factors affecting an organisation. PESTEL stands for Political, Economic, Social, Technological, Environmental, and Legal factors. It is used in strategic planning and risk management, helping organisations assess external influences before launching new products or developing long-term strategies. “As seen in the truck manufacturing industry analysis, these factors cover areas like transport policies and emissions standards” (The international business environment 2010).</a:t>
            </a:r>
            <a:r>
              <a:rPr lang="en-GB" sz="2400" dirty="0">
                <a:latin typeface=".AppleSystemUIFont"/>
              </a:rPr>
              <a:t> </a:t>
            </a:r>
            <a:r>
              <a:rPr lang="en-GB" sz="2400" b="0" i="0" dirty="0">
                <a:effectLst/>
                <a:latin typeface=".SFUI-Regular"/>
              </a:rPr>
              <a:t>“The earlier you spot a potential problem, the better you’ll be prepared to cope with it” (Management Institute of leadership 2013) </a:t>
            </a:r>
            <a:endParaRPr lang="en-GB" sz="2400" dirty="0">
              <a:effectLst/>
              <a:latin typeface=".SF UI"/>
            </a:endParaRPr>
          </a:p>
          <a:p>
            <a:br>
              <a:rPr lang="en-GB" sz="2400" dirty="0">
                <a:effectLst/>
                <a:latin typeface=".SF UI"/>
              </a:rPr>
            </a:br>
            <a:endParaRPr lang="en-GB" sz="2400" dirty="0">
              <a:effectLst/>
              <a:latin typeface=".SF UI"/>
            </a:endParaRPr>
          </a:p>
          <a:p>
            <a:r>
              <a:rPr lang="en-GB" sz="2400" b="0" i="0" u="sng" dirty="0">
                <a:effectLst/>
                <a:latin typeface=".SFUI-Regular"/>
              </a:rPr>
              <a:t>Benefits:</a:t>
            </a:r>
            <a:endParaRPr lang="en-GB" sz="2400" u="sng" dirty="0">
              <a:effectLst/>
              <a:latin typeface=".SF UI"/>
            </a:endParaRPr>
          </a:p>
          <a:p>
            <a:r>
              <a:rPr lang="en-GB" sz="2400" b="0" i="0" dirty="0">
                <a:effectLst/>
                <a:latin typeface=".SFUI-Regular"/>
              </a:rPr>
              <a:t> Encourages systematic and comprehensive analysis of external factors.</a:t>
            </a:r>
            <a:endParaRPr lang="en-GB" sz="2400" dirty="0">
              <a:effectLst/>
              <a:latin typeface=".SF UI"/>
            </a:endParaRPr>
          </a:p>
          <a:p>
            <a:r>
              <a:rPr lang="en-GB" sz="2400" b="0" i="0" dirty="0">
                <a:effectLst/>
                <a:latin typeface=".SFUI-Regular"/>
              </a:rPr>
              <a:t> Supports informed decision-making and long-term planning.</a:t>
            </a:r>
            <a:endParaRPr lang="en-GB" sz="2400" dirty="0">
              <a:effectLst/>
              <a:latin typeface=".SF UI"/>
            </a:endParaRPr>
          </a:p>
          <a:p>
            <a:endParaRPr lang="en-GB" sz="2400" dirty="0">
              <a:effectLst/>
              <a:latin typeface=".SF UI"/>
            </a:endParaRPr>
          </a:p>
          <a:p>
            <a:r>
              <a:rPr lang="en-GB" sz="2400" b="0" i="0" u="sng" dirty="0">
                <a:effectLst/>
                <a:latin typeface=".SFUI-Regular"/>
              </a:rPr>
              <a:t>Criticisms:</a:t>
            </a:r>
            <a:endParaRPr lang="en-GB" sz="2400" u="sng" dirty="0">
              <a:effectLst/>
              <a:latin typeface=".SF UI"/>
            </a:endParaRPr>
          </a:p>
          <a:p>
            <a:r>
              <a:rPr lang="en-GB" sz="2400" b="0" i="0" dirty="0">
                <a:effectLst/>
                <a:latin typeface=".SFUI-Regular"/>
              </a:rPr>
              <a:t> It provides a broad overview but lacks depth</a:t>
            </a:r>
            <a:endParaRPr lang="en-GB" sz="2400" dirty="0">
              <a:effectLst/>
              <a:latin typeface=".SF UI"/>
            </a:endParaRPr>
          </a:p>
          <a:p>
            <a:r>
              <a:rPr lang="en-GB" sz="2400" b="0" i="0" dirty="0">
                <a:effectLst/>
                <a:latin typeface=".SFUI-Regular"/>
              </a:rPr>
              <a:t> It does not explain how factors interact or which are most significant.</a:t>
            </a:r>
            <a:endParaRPr lang="en-GB" sz="2400" dirty="0">
              <a:effectLst/>
              <a:latin typeface=".SF UI"/>
            </a:endParaRPr>
          </a:p>
        </p:txBody>
      </p:sp>
    </p:spTree>
    <p:extLst>
      <p:ext uri="{BB962C8B-B14F-4D97-AF65-F5344CB8AC3E}">
        <p14:creationId xmlns:p14="http://schemas.microsoft.com/office/powerpoint/2010/main" val="2112779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564A07-AB30-719F-771F-32F073EEB68F}"/>
              </a:ext>
            </a:extLst>
          </p:cNvPr>
          <p:cNvPicPr>
            <a:picLocks noChangeAspect="1"/>
          </p:cNvPicPr>
          <p:nvPr/>
        </p:nvPicPr>
        <p:blipFill>
          <a:blip r:embed="rId2"/>
          <a:stretch>
            <a:fillRect/>
          </a:stretch>
        </p:blipFill>
        <p:spPr>
          <a:xfrm>
            <a:off x="551255" y="491112"/>
            <a:ext cx="10058400" cy="4517755"/>
          </a:xfrm>
          <a:prstGeom prst="rect">
            <a:avLst/>
          </a:prstGeom>
          <a:ln>
            <a:solidFill>
              <a:schemeClr val="bg1">
                <a:lumMod val="10000"/>
              </a:schemeClr>
            </a:solidFill>
          </a:ln>
        </p:spPr>
      </p:pic>
    </p:spTree>
    <p:extLst>
      <p:ext uri="{BB962C8B-B14F-4D97-AF65-F5344CB8AC3E}">
        <p14:creationId xmlns:p14="http://schemas.microsoft.com/office/powerpoint/2010/main" val="649844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CA7E51-1FFE-2706-3AB1-09ECD0D95A52}"/>
              </a:ext>
            </a:extLst>
          </p:cNvPr>
          <p:cNvSpPr txBox="1"/>
          <p:nvPr/>
        </p:nvSpPr>
        <p:spPr>
          <a:xfrm>
            <a:off x="0" y="58846"/>
            <a:ext cx="11936743" cy="6309420"/>
          </a:xfrm>
          <a:prstGeom prst="rect">
            <a:avLst/>
          </a:prstGeom>
          <a:noFill/>
          <a:ln>
            <a:solidFill>
              <a:schemeClr val="tx1"/>
            </a:solidFill>
          </a:ln>
        </p:spPr>
        <p:txBody>
          <a:bodyPr wrap="square" rtlCol="0">
            <a:spAutoFit/>
          </a:bodyPr>
          <a:lstStyle/>
          <a:p>
            <a:r>
              <a:rPr lang="en-GB" sz="2800" b="0" i="0" dirty="0">
                <a:effectLst/>
                <a:latin typeface=".SFUI-Regular"/>
              </a:rPr>
              <a:t>The Fishbone Diagram is a simple tool businesses use to identify the possible causes of a problem. It helps teams find the root causes of a problem instead of just fixing symptoms which is useful. Teams often use it in meetings to brainstorm and organise possible causes into </a:t>
            </a:r>
            <a:r>
              <a:rPr lang="en-GB" sz="2800" b="0" i="0" dirty="0">
                <a:latin typeface=".SF UI"/>
              </a:rPr>
              <a:t>categories. </a:t>
            </a:r>
            <a:r>
              <a:rPr lang="en-GB" sz="2800" dirty="0"/>
              <a:t>Effective analysis requires identifying underlying issues, as “once you have caged and confined the problem, it is imperative that you find the root cause or origin of the problem” (The problem solving, the problem prevention 2018).</a:t>
            </a:r>
          </a:p>
          <a:p>
            <a:endParaRPr lang="en-GB" sz="2600" dirty="0">
              <a:effectLst/>
              <a:latin typeface=".SF UI"/>
            </a:endParaRPr>
          </a:p>
          <a:p>
            <a:r>
              <a:rPr lang="en-GB" sz="2600" b="0" i="0" u="sng" dirty="0">
                <a:effectLst/>
                <a:latin typeface=".SFUI-Regular"/>
              </a:rPr>
              <a:t>Benefits:</a:t>
            </a:r>
            <a:endParaRPr lang="en-GB" sz="2600" u="sng" dirty="0">
              <a:effectLst/>
              <a:latin typeface=".SF UI"/>
            </a:endParaRPr>
          </a:p>
          <a:p>
            <a:r>
              <a:rPr lang="en-GB" sz="2600" b="0" i="0" dirty="0">
                <a:effectLst/>
                <a:latin typeface=".SFUI-Regular"/>
              </a:rPr>
              <a:t>It’s both easy to understand and use for businesses.</a:t>
            </a:r>
            <a:endParaRPr lang="en-GB" sz="2600" dirty="0">
              <a:effectLst/>
              <a:latin typeface=".SF UI"/>
            </a:endParaRPr>
          </a:p>
          <a:p>
            <a:r>
              <a:rPr lang="en-GB" sz="2600" b="0" i="0" dirty="0">
                <a:effectLst/>
                <a:latin typeface=".SFUI-Regular"/>
              </a:rPr>
              <a:t>It focuses on the root causes of the problem</a:t>
            </a:r>
            <a:endParaRPr lang="en-GB" sz="2600" dirty="0">
              <a:effectLst/>
              <a:latin typeface=".SF UI"/>
            </a:endParaRPr>
          </a:p>
          <a:p>
            <a:endParaRPr lang="en-GB" sz="2600" dirty="0">
              <a:effectLst/>
              <a:latin typeface=".SF UI"/>
            </a:endParaRPr>
          </a:p>
          <a:p>
            <a:r>
              <a:rPr lang="en-GB" sz="2600" b="0" i="0" u="sng" dirty="0">
                <a:effectLst/>
                <a:latin typeface=".SFUI-Regular"/>
              </a:rPr>
              <a:t>Criticisms:</a:t>
            </a:r>
            <a:endParaRPr lang="en-GB" sz="2600" u="sng" dirty="0">
              <a:latin typeface=".SF UI"/>
            </a:endParaRPr>
          </a:p>
          <a:p>
            <a:r>
              <a:rPr lang="en-GB" sz="2600" b="0" i="0" dirty="0">
                <a:effectLst/>
                <a:latin typeface=".SFUI-Regular"/>
              </a:rPr>
              <a:t>It can oversimplify complex problems not giving it enough detail</a:t>
            </a:r>
            <a:endParaRPr lang="en-GB" sz="2600" dirty="0">
              <a:effectLst/>
              <a:latin typeface=".SF UI"/>
            </a:endParaRPr>
          </a:p>
          <a:p>
            <a:r>
              <a:rPr lang="en-GB" sz="2600" b="0" i="0" dirty="0">
                <a:effectLst/>
                <a:latin typeface=".SFUI-Regular"/>
              </a:rPr>
              <a:t>And this heavily depends on people’s opinions rather than real factual data</a:t>
            </a:r>
            <a:endParaRPr lang="en-GB" sz="2600" dirty="0">
              <a:effectLst/>
              <a:latin typeface=".SF UI"/>
            </a:endParaRPr>
          </a:p>
        </p:txBody>
      </p:sp>
    </p:spTree>
    <p:extLst>
      <p:ext uri="{BB962C8B-B14F-4D97-AF65-F5344CB8AC3E}">
        <p14:creationId xmlns:p14="http://schemas.microsoft.com/office/powerpoint/2010/main" val="2640993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800290-E225-0B30-9943-BB4D402B2ED3}"/>
              </a:ext>
            </a:extLst>
          </p:cNvPr>
          <p:cNvPicPr>
            <a:picLocks noChangeAspect="1"/>
          </p:cNvPicPr>
          <p:nvPr/>
        </p:nvPicPr>
        <p:blipFill>
          <a:blip r:embed="rId2"/>
          <a:stretch>
            <a:fillRect/>
          </a:stretch>
        </p:blipFill>
        <p:spPr>
          <a:xfrm>
            <a:off x="224324" y="276633"/>
            <a:ext cx="10601203" cy="5758405"/>
          </a:xfrm>
          <a:prstGeom prst="rect">
            <a:avLst/>
          </a:prstGeom>
          <a:ln>
            <a:solidFill>
              <a:schemeClr val="bg1">
                <a:lumMod val="10000"/>
              </a:schemeClr>
            </a:solidFill>
          </a:ln>
        </p:spPr>
      </p:pic>
    </p:spTree>
    <p:extLst>
      <p:ext uri="{BB962C8B-B14F-4D97-AF65-F5344CB8AC3E}">
        <p14:creationId xmlns:p14="http://schemas.microsoft.com/office/powerpoint/2010/main" val="3264236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69B830-B265-7668-4DD0-8F9C02E0E953}"/>
              </a:ext>
            </a:extLst>
          </p:cNvPr>
          <p:cNvSpPr txBox="1"/>
          <p:nvPr/>
        </p:nvSpPr>
        <p:spPr>
          <a:xfrm>
            <a:off x="0" y="0"/>
            <a:ext cx="11363608" cy="6124754"/>
          </a:xfrm>
          <a:prstGeom prst="rect">
            <a:avLst/>
          </a:prstGeom>
          <a:noFill/>
          <a:ln>
            <a:solidFill>
              <a:schemeClr val="bg1">
                <a:lumMod val="10000"/>
              </a:schemeClr>
            </a:solidFill>
          </a:ln>
        </p:spPr>
        <p:txBody>
          <a:bodyPr wrap="square" rtlCol="0">
            <a:spAutoFit/>
          </a:bodyPr>
          <a:lstStyle/>
          <a:p>
            <a:pPr algn="l"/>
            <a:r>
              <a:rPr lang="en-GB" sz="2200" dirty="0"/>
              <a:t>Key findings :</a:t>
            </a:r>
          </a:p>
          <a:p>
            <a:pPr algn="l"/>
            <a:endParaRPr lang="en-GB" sz="2200" dirty="0"/>
          </a:p>
          <a:p>
            <a:r>
              <a:rPr lang="en-GB" sz="2200" b="0" i="0" dirty="0">
                <a:effectLst/>
                <a:latin typeface=".SFUI-Regular"/>
              </a:rPr>
              <a:t>Green Haven Florist’s 30% drop in in-store sales (slide 4) This is key because it’s the core problem driving the need for analysis, highlighting urgent issues with foot traffic and revenue that require strategic action.</a:t>
            </a:r>
            <a:br>
              <a:rPr lang="en-GB" sz="2200" dirty="0">
                <a:effectLst/>
                <a:latin typeface=".SF UI"/>
              </a:rPr>
            </a:br>
            <a:endParaRPr lang="en-GB" sz="2200" dirty="0">
              <a:effectLst/>
              <a:latin typeface=".SF UI"/>
            </a:endParaRPr>
          </a:p>
          <a:p>
            <a:r>
              <a:rPr lang="en-GB" sz="2200" b="0" i="0" dirty="0">
                <a:effectLst/>
                <a:latin typeface=".SFUI-Regular"/>
              </a:rPr>
              <a:t>The 5W2H Model applied to the florist’s revenue decline (slide 5)  This is key as it systematically breaks down the problem to clarify what’s happening, where, when, and why, providing a structured foundation for further investigation.</a:t>
            </a:r>
            <a:endParaRPr lang="en-GB" sz="2200" dirty="0">
              <a:effectLst/>
              <a:latin typeface=".SF UI"/>
            </a:endParaRPr>
          </a:p>
          <a:p>
            <a:endParaRPr lang="en-GB" sz="2200" dirty="0">
              <a:effectLst/>
              <a:latin typeface=".SF UI"/>
            </a:endParaRPr>
          </a:p>
          <a:p>
            <a:r>
              <a:rPr lang="en-GB" sz="2200" b="0" i="0" dirty="0">
                <a:effectLst/>
                <a:latin typeface=".SFUI-Regular"/>
              </a:rPr>
              <a:t>Green Haven Florist’s PESTEL analysis categories (slide 7) This is key because it identifies external factors like cost-of-living pressures and online shopping trends that directly impact the business’s performance and strategic options.</a:t>
            </a:r>
            <a:br>
              <a:rPr lang="en-GB" sz="2200" dirty="0">
                <a:effectLst/>
                <a:latin typeface=".SF UI"/>
              </a:rPr>
            </a:br>
            <a:endParaRPr lang="en-GB" sz="2200" dirty="0">
              <a:effectLst/>
              <a:latin typeface=".SF UI"/>
            </a:endParaRPr>
          </a:p>
          <a:p>
            <a:r>
              <a:rPr lang="en-GB" sz="2200" b="0" i="0" dirty="0">
                <a:effectLst/>
                <a:latin typeface=".SFUI-Regular"/>
              </a:rPr>
              <a:t>The Fishbone Diagram’s categorised causes for the sales drop (slide 9) This is key as it links symptoms (e.g., low quality products) to potential root causes across areas like methods and materials, helping to address underlying issues rather than just effects.</a:t>
            </a:r>
            <a:endParaRPr lang="en-GB" sz="2200" dirty="0">
              <a:effectLst/>
              <a:latin typeface=".SF UI"/>
            </a:endParaRPr>
          </a:p>
          <a:p>
            <a:pPr algn="l"/>
            <a:endParaRPr lang="en-US" dirty="0"/>
          </a:p>
        </p:txBody>
      </p:sp>
    </p:spTree>
    <p:extLst>
      <p:ext uri="{BB962C8B-B14F-4D97-AF65-F5344CB8AC3E}">
        <p14:creationId xmlns:p14="http://schemas.microsoft.com/office/powerpoint/2010/main" val="3794055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C96E6C-FA23-40A7-654C-357B265C8FC6}"/>
              </a:ext>
            </a:extLst>
          </p:cNvPr>
          <p:cNvSpPr txBox="1"/>
          <p:nvPr/>
        </p:nvSpPr>
        <p:spPr>
          <a:xfrm>
            <a:off x="0" y="0"/>
            <a:ext cx="7977573" cy="3754874"/>
          </a:xfrm>
          <a:prstGeom prst="rect">
            <a:avLst/>
          </a:prstGeom>
          <a:noFill/>
          <a:ln>
            <a:solidFill>
              <a:schemeClr val="bg1">
                <a:lumMod val="10000"/>
              </a:schemeClr>
            </a:solidFill>
          </a:ln>
        </p:spPr>
        <p:txBody>
          <a:bodyPr wrap="square" rtlCol="0">
            <a:spAutoFit/>
          </a:bodyPr>
          <a:lstStyle/>
          <a:p>
            <a:pPr algn="l"/>
            <a:r>
              <a:rPr lang="en-GB" sz="2200" dirty="0"/>
              <a:t>Reference list:</a:t>
            </a:r>
          </a:p>
          <a:p>
            <a:r>
              <a:rPr lang="en-GB" sz="2200" b="0" i="0" dirty="0">
                <a:effectLst/>
                <a:latin typeface=".SFUI-Regular"/>
              </a:rPr>
              <a:t>1) Brooks, I., Weatherston, J. &amp; Wilkinson, G. (2011). The international business environment: challenges and changes (2nd </a:t>
            </a:r>
            <a:r>
              <a:rPr lang="en-GB" sz="2200" b="0" i="0" dirty="0" err="1">
                <a:effectLst/>
                <a:latin typeface=".SFUI-Regular"/>
              </a:rPr>
              <a:t>edn</a:t>
            </a:r>
            <a:r>
              <a:rPr lang="en-GB" sz="2200" b="0" i="0" dirty="0">
                <a:effectLst/>
                <a:latin typeface=".SFUI-Regular"/>
              </a:rPr>
              <a:t>). Harlow, England; New York: Financial Times/Prentice Hall. [E-book]</a:t>
            </a:r>
            <a:endParaRPr lang="en-GB" sz="2200" dirty="0">
              <a:effectLst/>
              <a:latin typeface=".SF UI"/>
            </a:endParaRPr>
          </a:p>
          <a:p>
            <a:r>
              <a:rPr lang="en-GB" sz="2200" b="0" i="0" dirty="0">
                <a:effectLst/>
                <a:latin typeface=".SFUI-Regular"/>
              </a:rPr>
              <a:t>2) Solving problems and making decisions (5th </a:t>
            </a:r>
            <a:r>
              <a:rPr lang="en-GB" sz="2200" b="0" i="0" dirty="0" err="1">
                <a:effectLst/>
                <a:latin typeface=".SFUI-Regular"/>
              </a:rPr>
              <a:t>edn</a:t>
            </a:r>
            <a:r>
              <a:rPr lang="en-GB" sz="2200" b="0" i="0" dirty="0">
                <a:effectLst/>
                <a:latin typeface=".SFUI-Regular"/>
              </a:rPr>
              <a:t>). (2007). Amsterdam: Pergamon Flexible Learning. [E-book]</a:t>
            </a:r>
            <a:endParaRPr lang="en-GB" sz="2200" dirty="0">
              <a:effectLst/>
              <a:latin typeface=".SF UI"/>
            </a:endParaRPr>
          </a:p>
          <a:p>
            <a:r>
              <a:rPr lang="en-GB" sz="2200" b="0" i="0" dirty="0">
                <a:effectLst/>
                <a:latin typeface=".SFUI-Regular"/>
              </a:rPr>
              <a:t>3) Sproull, R. (2018). The problem-solving, problem-prevention, and decision-making guide: </a:t>
            </a:r>
            <a:r>
              <a:rPr lang="en-GB" sz="2200" b="0" i="0" dirty="0" err="1">
                <a:effectLst/>
                <a:latin typeface=".SFUI-Regular"/>
              </a:rPr>
              <a:t>organized</a:t>
            </a:r>
            <a:r>
              <a:rPr lang="en-GB" sz="2200" b="0" i="0" dirty="0">
                <a:effectLst/>
                <a:latin typeface=".SFUI-Regular"/>
              </a:rPr>
              <a:t> and systematic roadmaps for managers. New York: Taylor &amp; Francis. [E-book]</a:t>
            </a:r>
            <a:endParaRPr lang="en-GB" sz="2200" dirty="0">
              <a:effectLst/>
              <a:latin typeface=".SF UI"/>
            </a:endParaRPr>
          </a:p>
          <a:p>
            <a:pPr algn="l"/>
            <a:endParaRPr lang="en-US" dirty="0"/>
          </a:p>
        </p:txBody>
      </p:sp>
      <p:pic>
        <p:nvPicPr>
          <p:cNvPr id="7" name="Picture 6">
            <a:extLst>
              <a:ext uri="{FF2B5EF4-FFF2-40B4-BE49-F238E27FC236}">
                <a16:creationId xmlns:a16="http://schemas.microsoft.com/office/drawing/2014/main" id="{DA56097B-5665-3000-8F64-00EAC3399CFC}"/>
              </a:ext>
            </a:extLst>
          </p:cNvPr>
          <p:cNvPicPr>
            <a:picLocks noChangeAspect="1"/>
          </p:cNvPicPr>
          <p:nvPr/>
        </p:nvPicPr>
        <p:blipFill>
          <a:blip r:embed="rId2"/>
          <a:stretch>
            <a:fillRect/>
          </a:stretch>
        </p:blipFill>
        <p:spPr>
          <a:xfrm>
            <a:off x="9649232" y="489766"/>
            <a:ext cx="1735161" cy="3156767"/>
          </a:xfrm>
          <a:prstGeom prst="rect">
            <a:avLst/>
          </a:prstGeom>
        </p:spPr>
      </p:pic>
      <p:pic>
        <p:nvPicPr>
          <p:cNvPr id="10" name="Picture 9">
            <a:extLst>
              <a:ext uri="{FF2B5EF4-FFF2-40B4-BE49-F238E27FC236}">
                <a16:creationId xmlns:a16="http://schemas.microsoft.com/office/drawing/2014/main" id="{5EDF9AAE-5356-C678-24E0-A15687779582}"/>
              </a:ext>
            </a:extLst>
          </p:cNvPr>
          <p:cNvPicPr>
            <a:picLocks noChangeAspect="1"/>
          </p:cNvPicPr>
          <p:nvPr/>
        </p:nvPicPr>
        <p:blipFill>
          <a:blip r:embed="rId3"/>
          <a:stretch>
            <a:fillRect/>
          </a:stretch>
        </p:blipFill>
        <p:spPr>
          <a:xfrm>
            <a:off x="442710" y="4089770"/>
            <a:ext cx="3589231" cy="2247899"/>
          </a:xfrm>
          <a:prstGeom prst="rect">
            <a:avLst/>
          </a:prstGeom>
        </p:spPr>
      </p:pic>
      <p:pic>
        <p:nvPicPr>
          <p:cNvPr id="13" name="Picture 12">
            <a:extLst>
              <a:ext uri="{FF2B5EF4-FFF2-40B4-BE49-F238E27FC236}">
                <a16:creationId xmlns:a16="http://schemas.microsoft.com/office/drawing/2014/main" id="{4730624F-E8CF-21D9-9DED-2291EC24075C}"/>
              </a:ext>
            </a:extLst>
          </p:cNvPr>
          <p:cNvPicPr>
            <a:picLocks noChangeAspect="1"/>
          </p:cNvPicPr>
          <p:nvPr/>
        </p:nvPicPr>
        <p:blipFill>
          <a:blip r:embed="rId4"/>
          <a:stretch>
            <a:fillRect/>
          </a:stretch>
        </p:blipFill>
        <p:spPr>
          <a:xfrm>
            <a:off x="5230489" y="4089770"/>
            <a:ext cx="3462230" cy="2368180"/>
          </a:xfrm>
          <a:prstGeom prst="rect">
            <a:avLst/>
          </a:prstGeom>
        </p:spPr>
      </p:pic>
    </p:spTree>
    <p:extLst>
      <p:ext uri="{BB962C8B-B14F-4D97-AF65-F5344CB8AC3E}">
        <p14:creationId xmlns:p14="http://schemas.microsoft.com/office/powerpoint/2010/main" val="2561319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EC0B29-28FE-4367-3E95-34F486982EC6}"/>
              </a:ext>
            </a:extLst>
          </p:cNvPr>
          <p:cNvPicPr>
            <a:picLocks noChangeAspect="1"/>
          </p:cNvPicPr>
          <p:nvPr/>
        </p:nvPicPr>
        <p:blipFill>
          <a:blip r:embed="rId2"/>
          <a:stretch>
            <a:fillRect/>
          </a:stretch>
        </p:blipFill>
        <p:spPr>
          <a:xfrm>
            <a:off x="288829" y="694978"/>
            <a:ext cx="11133947" cy="5768189"/>
          </a:xfrm>
          <a:prstGeom prst="rect">
            <a:avLst/>
          </a:prstGeom>
        </p:spPr>
      </p:pic>
      <p:sp>
        <p:nvSpPr>
          <p:cNvPr id="2" name="TextBox 1">
            <a:extLst>
              <a:ext uri="{FF2B5EF4-FFF2-40B4-BE49-F238E27FC236}">
                <a16:creationId xmlns:a16="http://schemas.microsoft.com/office/drawing/2014/main" id="{27E64B16-5381-7311-B405-52433A7A13EE}"/>
              </a:ext>
            </a:extLst>
          </p:cNvPr>
          <p:cNvSpPr txBox="1"/>
          <p:nvPr/>
        </p:nvSpPr>
        <p:spPr>
          <a:xfrm>
            <a:off x="4882333" y="5331485"/>
            <a:ext cx="2222123" cy="415498"/>
          </a:xfrm>
          <a:prstGeom prst="rect">
            <a:avLst/>
          </a:prstGeom>
          <a:noFill/>
          <a:ln>
            <a:solidFill>
              <a:schemeClr val="bg1">
                <a:lumMod val="10000"/>
              </a:schemeClr>
            </a:solidFill>
          </a:ln>
        </p:spPr>
        <p:txBody>
          <a:bodyPr wrap="square" rtlCol="0">
            <a:spAutoFit/>
          </a:bodyPr>
          <a:lstStyle/>
          <a:p>
            <a:pPr algn="l"/>
            <a:r>
              <a:rPr lang="en-GB" sz="2100" dirty="0"/>
              <a:t>Any questions??</a:t>
            </a:r>
            <a:endParaRPr lang="en-US" sz="2100" dirty="0"/>
          </a:p>
        </p:txBody>
      </p:sp>
    </p:spTree>
    <p:extLst>
      <p:ext uri="{BB962C8B-B14F-4D97-AF65-F5344CB8AC3E}">
        <p14:creationId xmlns:p14="http://schemas.microsoft.com/office/powerpoint/2010/main" val="1254878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Mahnoor Iqbal (2511253)</dc:creator>
  <cp:lastModifiedBy>Mahnoor Iqbal (2511253)</cp:lastModifiedBy>
  <cp:revision>4</cp:revision>
  <dcterms:created xsi:type="dcterms:W3CDTF">2026-02-16T17:41:35Z</dcterms:created>
  <dcterms:modified xsi:type="dcterms:W3CDTF">2026-02-17T01:36:47Z</dcterms:modified>
</cp:coreProperties>
</file>