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74" r:id="rId3"/>
    <p:sldId id="275" r:id="rId4"/>
    <p:sldId id="259" r:id="rId5"/>
    <p:sldId id="277" r:id="rId6"/>
    <p:sldId id="263" r:id="rId7"/>
    <p:sldId id="272" r:id="rId8"/>
    <p:sldId id="268" r:id="rId9"/>
    <p:sldId id="265" r:id="rId10"/>
    <p:sldId id="266" r:id="rId11"/>
    <p:sldId id="269" r:id="rId12"/>
    <p:sldId id="267"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4EB0B-8B08-4A23-A90C-BF08177C6D97}" v="104" dt="2022-03-13T23:31:11.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64" d="100"/>
          <a:sy n="64" d="100"/>
        </p:scale>
        <p:origin x="748"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timi Amos" userId="d7383cc77b7a314c" providerId="LiveId" clId="{C754EB0B-8B08-4A23-A90C-BF08177C6D97}"/>
    <pc:docChg chg="undo custSel addSld delSld modSld sldOrd">
      <pc:chgData name="Rotimi Amos" userId="d7383cc77b7a314c" providerId="LiveId" clId="{C754EB0B-8B08-4A23-A90C-BF08177C6D97}" dt="2022-03-13T23:31:18.016" v="8101" actId="20577"/>
      <pc:docMkLst>
        <pc:docMk/>
      </pc:docMkLst>
      <pc:sldChg chg="addSp delSp modSp mod">
        <pc:chgData name="Rotimi Amos" userId="d7383cc77b7a314c" providerId="LiveId" clId="{C754EB0B-8B08-4A23-A90C-BF08177C6D97}" dt="2022-03-11T22:43:50.306" v="6805" actId="26606"/>
        <pc:sldMkLst>
          <pc:docMk/>
          <pc:sldMk cId="2913610172" sldId="256"/>
        </pc:sldMkLst>
        <pc:spChg chg="mod">
          <ac:chgData name="Rotimi Amos" userId="d7383cc77b7a314c" providerId="LiveId" clId="{C754EB0B-8B08-4A23-A90C-BF08177C6D97}" dt="2022-03-11T22:43:50.306" v="6805" actId="26606"/>
          <ac:spMkLst>
            <pc:docMk/>
            <pc:sldMk cId="2913610172" sldId="256"/>
            <ac:spMk id="2" creationId="{47B627B9-853E-4463-B88C-72DAD485C854}"/>
          </ac:spMkLst>
        </pc:spChg>
        <pc:spChg chg="mod">
          <ac:chgData name="Rotimi Amos" userId="d7383cc77b7a314c" providerId="LiveId" clId="{C754EB0B-8B08-4A23-A90C-BF08177C6D97}" dt="2022-03-11T22:43:50.306" v="6805" actId="26606"/>
          <ac:spMkLst>
            <pc:docMk/>
            <pc:sldMk cId="2913610172" sldId="256"/>
            <ac:spMk id="3" creationId="{634915D3-99FF-4C7D-8FA2-21E3453C9853}"/>
          </ac:spMkLst>
        </pc:spChg>
        <pc:spChg chg="del">
          <ac:chgData name="Rotimi Amos" userId="d7383cc77b7a314c" providerId="LiveId" clId="{C754EB0B-8B08-4A23-A90C-BF08177C6D97}" dt="2022-03-11T22:43:50.306" v="6805" actId="26606"/>
          <ac:spMkLst>
            <pc:docMk/>
            <pc:sldMk cId="2913610172" sldId="256"/>
            <ac:spMk id="16" creationId="{362D44EE-C852-4460-B8B5-C4F2BC20510C}"/>
          </ac:spMkLst>
        </pc:spChg>
        <pc:spChg chg="del">
          <ac:chgData name="Rotimi Amos" userId="d7383cc77b7a314c" providerId="LiveId" clId="{C754EB0B-8B08-4A23-A90C-BF08177C6D97}" dt="2022-03-11T22:43:50.306" v="6805" actId="26606"/>
          <ac:spMkLst>
            <pc:docMk/>
            <pc:sldMk cId="2913610172" sldId="256"/>
            <ac:spMk id="18" creationId="{658970D8-8D1D-4B5C-894B-E871CC86543D}"/>
          </ac:spMkLst>
        </pc:spChg>
        <pc:spChg chg="del">
          <ac:chgData name="Rotimi Amos" userId="d7383cc77b7a314c" providerId="LiveId" clId="{C754EB0B-8B08-4A23-A90C-BF08177C6D97}" dt="2022-03-11T22:43:50.306" v="6805" actId="26606"/>
          <ac:spMkLst>
            <pc:docMk/>
            <pc:sldMk cId="2913610172" sldId="256"/>
            <ac:spMk id="20" creationId="{F227E5B6-9132-43CA-B503-37A18562ADF2}"/>
          </ac:spMkLst>
        </pc:spChg>
        <pc:spChg chg="del">
          <ac:chgData name="Rotimi Amos" userId="d7383cc77b7a314c" providerId="LiveId" clId="{C754EB0B-8B08-4A23-A90C-BF08177C6D97}" dt="2022-03-11T22:43:50.306" v="6805" actId="26606"/>
          <ac:spMkLst>
            <pc:docMk/>
            <pc:sldMk cId="2913610172" sldId="256"/>
            <ac:spMk id="22" creationId="{03C2051E-A88D-48E5-BACF-AAED17892722}"/>
          </ac:spMkLst>
        </pc:spChg>
        <pc:spChg chg="del">
          <ac:chgData name="Rotimi Amos" userId="d7383cc77b7a314c" providerId="LiveId" clId="{C754EB0B-8B08-4A23-A90C-BF08177C6D97}" dt="2022-03-11T22:43:50.306" v="6805" actId="26606"/>
          <ac:spMkLst>
            <pc:docMk/>
            <pc:sldMk cId="2913610172" sldId="256"/>
            <ac:spMk id="24" creationId="{7821A508-2985-4905-874A-527429BAABFA}"/>
          </ac:spMkLst>
        </pc:spChg>
        <pc:spChg chg="del">
          <ac:chgData name="Rotimi Amos" userId="d7383cc77b7a314c" providerId="LiveId" clId="{C754EB0B-8B08-4A23-A90C-BF08177C6D97}" dt="2022-03-11T22:43:50.306" v="6805" actId="26606"/>
          <ac:spMkLst>
            <pc:docMk/>
            <pc:sldMk cId="2913610172" sldId="256"/>
            <ac:spMk id="26" creationId="{D2929CB1-0E3C-4B2D-ADC5-0154FB33BA44}"/>
          </ac:spMkLst>
        </pc:spChg>
        <pc:spChg chg="del">
          <ac:chgData name="Rotimi Amos" userId="d7383cc77b7a314c" providerId="LiveId" clId="{C754EB0B-8B08-4A23-A90C-BF08177C6D97}" dt="2022-03-11T22:43:50.306" v="6805" actId="26606"/>
          <ac:spMkLst>
            <pc:docMk/>
            <pc:sldMk cId="2913610172" sldId="256"/>
            <ac:spMk id="28" creationId="{5F2F0C84-BE8C-4DC2-A6D3-30349A801D5C}"/>
          </ac:spMkLst>
        </pc:spChg>
        <pc:spChg chg="add">
          <ac:chgData name="Rotimi Amos" userId="d7383cc77b7a314c" providerId="LiveId" clId="{C754EB0B-8B08-4A23-A90C-BF08177C6D97}" dt="2022-03-11T22:43:50.306" v="6805" actId="26606"/>
          <ac:spMkLst>
            <pc:docMk/>
            <pc:sldMk cId="2913610172" sldId="256"/>
            <ac:spMk id="33" creationId="{3F138222-D274-4866-96E7-C3B1D6DA8CEE}"/>
          </ac:spMkLst>
        </pc:spChg>
        <pc:spChg chg="add">
          <ac:chgData name="Rotimi Amos" userId="d7383cc77b7a314c" providerId="LiveId" clId="{C754EB0B-8B08-4A23-A90C-BF08177C6D97}" dt="2022-03-11T22:43:50.306" v="6805" actId="26606"/>
          <ac:spMkLst>
            <pc:docMk/>
            <pc:sldMk cId="2913610172" sldId="256"/>
            <ac:spMk id="35" creationId="{5888E255-D20B-4F26-B9DA-3DF036797008}"/>
          </ac:spMkLst>
        </pc:spChg>
        <pc:spChg chg="add">
          <ac:chgData name="Rotimi Amos" userId="d7383cc77b7a314c" providerId="LiveId" clId="{C754EB0B-8B08-4A23-A90C-BF08177C6D97}" dt="2022-03-11T22:43:50.306" v="6805" actId="26606"/>
          <ac:spMkLst>
            <pc:docMk/>
            <pc:sldMk cId="2913610172" sldId="256"/>
            <ac:spMk id="37" creationId="{02AD46D6-02D6-45B3-921C-F4033826EFA7}"/>
          </ac:spMkLst>
        </pc:spChg>
        <pc:picChg chg="mod">
          <ac:chgData name="Rotimi Amos" userId="d7383cc77b7a314c" providerId="LiveId" clId="{C754EB0B-8B08-4A23-A90C-BF08177C6D97}" dt="2022-03-11T22:43:50.306" v="6805" actId="26606"/>
          <ac:picMkLst>
            <pc:docMk/>
            <pc:sldMk cId="2913610172" sldId="256"/>
            <ac:picMk id="4" creationId="{8F22F5B0-0144-4F4C-8AC7-2B274C0CA642}"/>
          </ac:picMkLst>
        </pc:picChg>
      </pc:sldChg>
      <pc:sldChg chg="addSp delSp modSp new del mod setBg">
        <pc:chgData name="Rotimi Amos" userId="d7383cc77b7a314c" providerId="LiveId" clId="{C754EB0B-8B08-4A23-A90C-BF08177C6D97}" dt="2022-03-13T22:36:29.848" v="7822" actId="2696"/>
        <pc:sldMkLst>
          <pc:docMk/>
          <pc:sldMk cId="4069157478" sldId="257"/>
        </pc:sldMkLst>
        <pc:spChg chg="mod">
          <ac:chgData name="Rotimi Amos" userId="d7383cc77b7a314c" providerId="LiveId" clId="{C754EB0B-8B08-4A23-A90C-BF08177C6D97}" dt="2022-03-11T22:30:39.937" v="6804" actId="26606"/>
          <ac:spMkLst>
            <pc:docMk/>
            <pc:sldMk cId="4069157478" sldId="257"/>
            <ac:spMk id="2" creationId="{5D683E06-5C07-49C1-B664-F86C4EAE22F5}"/>
          </ac:spMkLst>
        </pc:spChg>
        <pc:spChg chg="add del mod">
          <ac:chgData name="Rotimi Amos" userId="d7383cc77b7a314c" providerId="LiveId" clId="{C754EB0B-8B08-4A23-A90C-BF08177C6D97}" dt="2022-03-11T22:30:39.937" v="6804" actId="26606"/>
          <ac:spMkLst>
            <pc:docMk/>
            <pc:sldMk cId="4069157478" sldId="257"/>
            <ac:spMk id="3" creationId="{CCF2AD85-9A0A-478E-9D2A-84CCA49A27D3}"/>
          </ac:spMkLst>
        </pc:spChg>
        <pc:spChg chg="add del">
          <ac:chgData name="Rotimi Amos" userId="d7383cc77b7a314c" providerId="LiveId" clId="{C754EB0B-8B08-4A23-A90C-BF08177C6D97}" dt="2022-03-11T22:27:34.628" v="6801" actId="26606"/>
          <ac:spMkLst>
            <pc:docMk/>
            <pc:sldMk cId="4069157478" sldId="257"/>
            <ac:spMk id="9" creationId="{545D489D-16E1-484D-867B-144368D74B83}"/>
          </ac:spMkLst>
        </pc:spChg>
        <pc:spChg chg="add del">
          <ac:chgData name="Rotimi Amos" userId="d7383cc77b7a314c" providerId="LiveId" clId="{C754EB0B-8B08-4A23-A90C-BF08177C6D97}" dt="2022-03-11T22:27:34.628" v="6801" actId="26606"/>
          <ac:spMkLst>
            <pc:docMk/>
            <pc:sldMk cId="4069157478" sldId="257"/>
            <ac:spMk id="11" creationId="{49A496F5-B01E-4BF8-9D1E-C4E53B6F9652}"/>
          </ac:spMkLst>
        </pc:spChg>
        <pc:spChg chg="add del">
          <ac:chgData name="Rotimi Amos" userId="d7383cc77b7a314c" providerId="LiveId" clId="{C754EB0B-8B08-4A23-A90C-BF08177C6D97}" dt="2022-03-11T22:27:34.628" v="6801" actId="26606"/>
          <ac:spMkLst>
            <pc:docMk/>
            <pc:sldMk cId="4069157478" sldId="257"/>
            <ac:spMk id="13" creationId="{6E895C8D-1379-40B8-8B1B-B6F5AEAF0A6C}"/>
          </ac:spMkLst>
        </pc:spChg>
        <pc:spChg chg="add del">
          <ac:chgData name="Rotimi Amos" userId="d7383cc77b7a314c" providerId="LiveId" clId="{C754EB0B-8B08-4A23-A90C-BF08177C6D97}" dt="2022-03-11T22:30:39.872" v="6803" actId="26606"/>
          <ac:spMkLst>
            <pc:docMk/>
            <pc:sldMk cId="4069157478" sldId="257"/>
            <ac:spMk id="15" creationId="{545D489D-16E1-484D-867B-144368D74B83}"/>
          </ac:spMkLst>
        </pc:spChg>
        <pc:spChg chg="add del">
          <ac:chgData name="Rotimi Amos" userId="d7383cc77b7a314c" providerId="LiveId" clId="{C754EB0B-8B08-4A23-A90C-BF08177C6D97}" dt="2022-03-11T22:30:39.872" v="6803" actId="26606"/>
          <ac:spMkLst>
            <pc:docMk/>
            <pc:sldMk cId="4069157478" sldId="257"/>
            <ac:spMk id="16" creationId="{49A496F5-B01E-4BF8-9D1E-C4E53B6F9652}"/>
          </ac:spMkLst>
        </pc:spChg>
        <pc:spChg chg="add del">
          <ac:chgData name="Rotimi Amos" userId="d7383cc77b7a314c" providerId="LiveId" clId="{C754EB0B-8B08-4A23-A90C-BF08177C6D97}" dt="2022-03-11T22:30:39.872" v="6803" actId="26606"/>
          <ac:spMkLst>
            <pc:docMk/>
            <pc:sldMk cId="4069157478" sldId="257"/>
            <ac:spMk id="17" creationId="{6E895C8D-1379-40B8-8B1B-B6F5AEAF0A6C}"/>
          </ac:spMkLst>
        </pc:spChg>
        <pc:spChg chg="add">
          <ac:chgData name="Rotimi Amos" userId="d7383cc77b7a314c" providerId="LiveId" clId="{C754EB0B-8B08-4A23-A90C-BF08177C6D97}" dt="2022-03-11T22:30:39.937" v="6804" actId="26606"/>
          <ac:spMkLst>
            <pc:docMk/>
            <pc:sldMk cId="4069157478" sldId="257"/>
            <ac:spMk id="20" creationId="{AE5A632B-B15A-489E-8337-BC0F40DBC21F}"/>
          </ac:spMkLst>
        </pc:spChg>
        <pc:spChg chg="add">
          <ac:chgData name="Rotimi Amos" userId="d7383cc77b7a314c" providerId="LiveId" clId="{C754EB0B-8B08-4A23-A90C-BF08177C6D97}" dt="2022-03-11T22:30:39.937" v="6804" actId="26606"/>
          <ac:spMkLst>
            <pc:docMk/>
            <pc:sldMk cId="4069157478" sldId="257"/>
            <ac:spMk id="21" creationId="{6E895C8D-1379-40B8-8B1B-B6F5AEAF0A6C}"/>
          </ac:spMkLst>
        </pc:spChg>
        <pc:spChg chg="add">
          <ac:chgData name="Rotimi Amos" userId="d7383cc77b7a314c" providerId="LiveId" clId="{C754EB0B-8B08-4A23-A90C-BF08177C6D97}" dt="2022-03-11T22:30:39.937" v="6804" actId="26606"/>
          <ac:spMkLst>
            <pc:docMk/>
            <pc:sldMk cId="4069157478" sldId="257"/>
            <ac:spMk id="22" creationId="{651547D7-AD18-407B-A5F4-F8225B5DCFCC}"/>
          </ac:spMkLst>
        </pc:spChg>
        <pc:graphicFrameChg chg="add del">
          <ac:chgData name="Rotimi Amos" userId="d7383cc77b7a314c" providerId="LiveId" clId="{C754EB0B-8B08-4A23-A90C-BF08177C6D97}" dt="2022-03-11T22:27:34.628" v="6801" actId="26606"/>
          <ac:graphicFrameMkLst>
            <pc:docMk/>
            <pc:sldMk cId="4069157478" sldId="257"/>
            <ac:graphicFrameMk id="5" creationId="{581B2BED-374C-D449-A403-8186453718DF}"/>
          </ac:graphicFrameMkLst>
        </pc:graphicFrameChg>
        <pc:graphicFrameChg chg="add del">
          <ac:chgData name="Rotimi Amos" userId="d7383cc77b7a314c" providerId="LiveId" clId="{C754EB0B-8B08-4A23-A90C-BF08177C6D97}" dt="2022-03-11T22:30:39.872" v="6803" actId="26606"/>
          <ac:graphicFrameMkLst>
            <pc:docMk/>
            <pc:sldMk cId="4069157478" sldId="257"/>
            <ac:graphicFrameMk id="18" creationId="{CCD613A8-3407-B3A3-AB9D-56428B801F60}"/>
          </ac:graphicFrameMkLst>
        </pc:graphicFrameChg>
        <pc:graphicFrameChg chg="add mod">
          <ac:chgData name="Rotimi Amos" userId="d7383cc77b7a314c" providerId="LiveId" clId="{C754EB0B-8B08-4A23-A90C-BF08177C6D97}" dt="2022-03-13T22:33:34.150" v="7821"/>
          <ac:graphicFrameMkLst>
            <pc:docMk/>
            <pc:sldMk cId="4069157478" sldId="257"/>
            <ac:graphicFrameMk id="23" creationId="{1E74464E-C314-C7BC-9186-CA1059B5B7CB}"/>
          </ac:graphicFrameMkLst>
        </pc:graphicFrameChg>
      </pc:sldChg>
      <pc:sldChg chg="modSp new del mod ord">
        <pc:chgData name="Rotimi Amos" userId="d7383cc77b7a314c" providerId="LiveId" clId="{C754EB0B-8B08-4A23-A90C-BF08177C6D97}" dt="2022-03-13T23:16:50.769" v="7968" actId="2696"/>
        <pc:sldMkLst>
          <pc:docMk/>
          <pc:sldMk cId="3628034177" sldId="258"/>
        </pc:sldMkLst>
        <pc:spChg chg="mod">
          <ac:chgData name="Rotimi Amos" userId="d7383cc77b7a314c" providerId="LiveId" clId="{C754EB0B-8B08-4A23-A90C-BF08177C6D97}" dt="2022-02-24T16:35:34.842" v="1087" actId="1076"/>
          <ac:spMkLst>
            <pc:docMk/>
            <pc:sldMk cId="3628034177" sldId="258"/>
            <ac:spMk id="2" creationId="{B9002EC0-6177-4511-AE8D-E571674B8F81}"/>
          </ac:spMkLst>
        </pc:spChg>
        <pc:spChg chg="mod">
          <ac:chgData name="Rotimi Amos" userId="d7383cc77b7a314c" providerId="LiveId" clId="{C754EB0B-8B08-4A23-A90C-BF08177C6D97}" dt="2022-03-03T02:41:29.692" v="3828" actId="20577"/>
          <ac:spMkLst>
            <pc:docMk/>
            <pc:sldMk cId="3628034177" sldId="258"/>
            <ac:spMk id="3" creationId="{F1BAC627-FE52-426D-A151-0C9679CC87FD}"/>
          </ac:spMkLst>
        </pc:spChg>
      </pc:sldChg>
      <pc:sldChg chg="addSp delSp modSp new mod setBg">
        <pc:chgData name="Rotimi Amos" userId="d7383cc77b7a314c" providerId="LiveId" clId="{C754EB0B-8B08-4A23-A90C-BF08177C6D97}" dt="2022-03-13T22:56:11.510" v="7902" actId="20577"/>
        <pc:sldMkLst>
          <pc:docMk/>
          <pc:sldMk cId="570925206" sldId="259"/>
        </pc:sldMkLst>
        <pc:spChg chg="mod">
          <ac:chgData name="Rotimi Amos" userId="d7383cc77b7a314c" providerId="LiveId" clId="{C754EB0B-8B08-4A23-A90C-BF08177C6D97}" dt="2022-03-13T22:56:11.510" v="7902" actId="20577"/>
          <ac:spMkLst>
            <pc:docMk/>
            <pc:sldMk cId="570925206" sldId="259"/>
            <ac:spMk id="2" creationId="{BC519190-B676-4866-9299-3254C464A11F}"/>
          </ac:spMkLst>
        </pc:spChg>
        <pc:spChg chg="del mod">
          <ac:chgData name="Rotimi Amos" userId="d7383cc77b7a314c" providerId="LiveId" clId="{C754EB0B-8B08-4A23-A90C-BF08177C6D97}" dt="2022-03-11T01:10:59.965" v="6795" actId="26606"/>
          <ac:spMkLst>
            <pc:docMk/>
            <pc:sldMk cId="570925206" sldId="259"/>
            <ac:spMk id="3" creationId="{550FAC31-DA99-40DF-976D-658D22689698}"/>
          </ac:spMkLst>
        </pc:spChg>
        <pc:spChg chg="add">
          <ac:chgData name="Rotimi Amos" userId="d7383cc77b7a314c" providerId="LiveId" clId="{C754EB0B-8B08-4A23-A90C-BF08177C6D97}" dt="2022-03-11T01:10:59.965" v="6795" actId="26606"/>
          <ac:spMkLst>
            <pc:docMk/>
            <pc:sldMk cId="570925206" sldId="259"/>
            <ac:spMk id="9" creationId="{AE5A632B-B15A-489E-8337-BC0F40DBC21F}"/>
          </ac:spMkLst>
        </pc:spChg>
        <pc:spChg chg="add">
          <ac:chgData name="Rotimi Amos" userId="d7383cc77b7a314c" providerId="LiveId" clId="{C754EB0B-8B08-4A23-A90C-BF08177C6D97}" dt="2022-03-11T01:10:59.965" v="6795" actId="26606"/>
          <ac:spMkLst>
            <pc:docMk/>
            <pc:sldMk cId="570925206" sldId="259"/>
            <ac:spMk id="11" creationId="{6E895C8D-1379-40B8-8B1B-B6F5AEAF0A6C}"/>
          </ac:spMkLst>
        </pc:spChg>
        <pc:spChg chg="add">
          <ac:chgData name="Rotimi Amos" userId="d7383cc77b7a314c" providerId="LiveId" clId="{C754EB0B-8B08-4A23-A90C-BF08177C6D97}" dt="2022-03-11T01:10:59.965" v="6795" actId="26606"/>
          <ac:spMkLst>
            <pc:docMk/>
            <pc:sldMk cId="570925206" sldId="259"/>
            <ac:spMk id="13" creationId="{651547D7-AD18-407B-A5F4-F8225B5DCFCC}"/>
          </ac:spMkLst>
        </pc:spChg>
        <pc:graphicFrameChg chg="add mod">
          <ac:chgData name="Rotimi Amos" userId="d7383cc77b7a314c" providerId="LiveId" clId="{C754EB0B-8B08-4A23-A90C-BF08177C6D97}" dt="2022-03-13T00:41:58.766" v="6889" actId="20577"/>
          <ac:graphicFrameMkLst>
            <pc:docMk/>
            <pc:sldMk cId="570925206" sldId="259"/>
            <ac:graphicFrameMk id="5" creationId="{54CF2FF6-93B8-4587-B57E-01F0F70991F0}"/>
          </ac:graphicFrameMkLst>
        </pc:graphicFrameChg>
      </pc:sldChg>
      <pc:sldChg chg="modSp new del mod">
        <pc:chgData name="Rotimi Amos" userId="d7383cc77b7a314c" providerId="LiveId" clId="{C754EB0B-8B08-4A23-A90C-BF08177C6D97}" dt="2022-02-24T18:38:49.156" v="2455" actId="2696"/>
        <pc:sldMkLst>
          <pc:docMk/>
          <pc:sldMk cId="3162172498" sldId="260"/>
        </pc:sldMkLst>
        <pc:spChg chg="mod">
          <ac:chgData name="Rotimi Amos" userId="d7383cc77b7a314c" providerId="LiveId" clId="{C754EB0B-8B08-4A23-A90C-BF08177C6D97}" dt="2022-02-24T18:37:30.488" v="2442" actId="21"/>
          <ac:spMkLst>
            <pc:docMk/>
            <pc:sldMk cId="3162172498" sldId="260"/>
            <ac:spMk id="3" creationId="{664360C8-B475-4543-B210-3887B21133A3}"/>
          </ac:spMkLst>
        </pc:spChg>
      </pc:sldChg>
      <pc:sldChg chg="modSp new del mod">
        <pc:chgData name="Rotimi Amos" userId="d7383cc77b7a314c" providerId="LiveId" clId="{C754EB0B-8B08-4A23-A90C-BF08177C6D97}" dt="2022-02-24T18:40:27.708" v="2672" actId="2696"/>
        <pc:sldMkLst>
          <pc:docMk/>
          <pc:sldMk cId="3752121023" sldId="261"/>
        </pc:sldMkLst>
        <pc:spChg chg="mod">
          <ac:chgData name="Rotimi Amos" userId="d7383cc77b7a314c" providerId="LiveId" clId="{C754EB0B-8B08-4A23-A90C-BF08177C6D97}" dt="2022-02-24T18:31:11.717" v="2419" actId="20577"/>
          <ac:spMkLst>
            <pc:docMk/>
            <pc:sldMk cId="3752121023" sldId="261"/>
            <ac:spMk id="2" creationId="{6AFF1D2F-8652-41CD-A9AA-413F7D747620}"/>
          </ac:spMkLst>
        </pc:spChg>
        <pc:spChg chg="mod">
          <ac:chgData name="Rotimi Amos" userId="d7383cc77b7a314c" providerId="LiveId" clId="{C754EB0B-8B08-4A23-A90C-BF08177C6D97}" dt="2022-02-24T18:39:33.588" v="2671" actId="20577"/>
          <ac:spMkLst>
            <pc:docMk/>
            <pc:sldMk cId="3752121023" sldId="261"/>
            <ac:spMk id="3" creationId="{FFD04825-1EFA-4331-A131-A03E654F6AE5}"/>
          </ac:spMkLst>
        </pc:spChg>
      </pc:sldChg>
      <pc:sldChg chg="modSp new del mod">
        <pc:chgData name="Rotimi Amos" userId="d7383cc77b7a314c" providerId="LiveId" clId="{C754EB0B-8B08-4A23-A90C-BF08177C6D97}" dt="2022-03-13T23:16:56.046" v="7969" actId="2696"/>
        <pc:sldMkLst>
          <pc:docMk/>
          <pc:sldMk cId="4030609850" sldId="262"/>
        </pc:sldMkLst>
        <pc:spChg chg="mod">
          <ac:chgData name="Rotimi Amos" userId="d7383cc77b7a314c" providerId="LiveId" clId="{C754EB0B-8B08-4A23-A90C-BF08177C6D97}" dt="2022-03-03T02:42:22.727" v="3848" actId="20577"/>
          <ac:spMkLst>
            <pc:docMk/>
            <pc:sldMk cId="4030609850" sldId="262"/>
            <ac:spMk id="2" creationId="{3D106DEA-F9C5-453B-9E90-55E01E3E0472}"/>
          </ac:spMkLst>
        </pc:spChg>
        <pc:spChg chg="mod">
          <ac:chgData name="Rotimi Amos" userId="d7383cc77b7a314c" providerId="LiveId" clId="{C754EB0B-8B08-4A23-A90C-BF08177C6D97}" dt="2022-03-03T02:54:55.337" v="3850" actId="27636"/>
          <ac:spMkLst>
            <pc:docMk/>
            <pc:sldMk cId="4030609850" sldId="262"/>
            <ac:spMk id="3" creationId="{13177A69-E9F4-4127-AB07-9DFEC2156CC5}"/>
          </ac:spMkLst>
        </pc:spChg>
      </pc:sldChg>
      <pc:sldChg chg="addSp modSp new mod ord setBg">
        <pc:chgData name="Rotimi Amos" userId="d7383cc77b7a314c" providerId="LiveId" clId="{C754EB0B-8B08-4A23-A90C-BF08177C6D97}" dt="2022-03-13T23:17:53.815" v="7971"/>
        <pc:sldMkLst>
          <pc:docMk/>
          <pc:sldMk cId="2201979639" sldId="263"/>
        </pc:sldMkLst>
        <pc:spChg chg="mod">
          <ac:chgData name="Rotimi Amos" userId="d7383cc77b7a314c" providerId="LiveId" clId="{C754EB0B-8B08-4A23-A90C-BF08177C6D97}" dt="2022-03-13T16:36:32.733" v="7727" actId="26606"/>
          <ac:spMkLst>
            <pc:docMk/>
            <pc:sldMk cId="2201979639" sldId="263"/>
            <ac:spMk id="2" creationId="{185B846A-B2A7-4FA1-B61E-9C5DAD443975}"/>
          </ac:spMkLst>
        </pc:spChg>
        <pc:spChg chg="mod ord">
          <ac:chgData name="Rotimi Amos" userId="d7383cc77b7a314c" providerId="LiveId" clId="{C754EB0B-8B08-4A23-A90C-BF08177C6D97}" dt="2022-03-13T16:36:32.733" v="7727" actId="26606"/>
          <ac:spMkLst>
            <pc:docMk/>
            <pc:sldMk cId="2201979639" sldId="263"/>
            <ac:spMk id="3" creationId="{27172987-64F4-4FBB-A889-D8A50FF43928}"/>
          </ac:spMkLst>
        </pc:spChg>
        <pc:spChg chg="add">
          <ac:chgData name="Rotimi Amos" userId="d7383cc77b7a314c" providerId="LiveId" clId="{C754EB0B-8B08-4A23-A90C-BF08177C6D97}" dt="2022-03-13T16:36:32.733" v="7727" actId="26606"/>
          <ac:spMkLst>
            <pc:docMk/>
            <pc:sldMk cId="2201979639" sldId="263"/>
            <ac:spMk id="9" creationId="{2EB492CD-616E-47F8-933B-5E2D952A0593}"/>
          </ac:spMkLst>
        </pc:spChg>
        <pc:spChg chg="add">
          <ac:chgData name="Rotimi Amos" userId="d7383cc77b7a314c" providerId="LiveId" clId="{C754EB0B-8B08-4A23-A90C-BF08177C6D97}" dt="2022-03-13T16:36:32.733" v="7727" actId="26606"/>
          <ac:spMkLst>
            <pc:docMk/>
            <pc:sldMk cId="2201979639" sldId="263"/>
            <ac:spMk id="11" creationId="{59383CF9-23B5-4335-9B21-1791C4CF1C75}"/>
          </ac:spMkLst>
        </pc:spChg>
        <pc:spChg chg="add">
          <ac:chgData name="Rotimi Amos" userId="d7383cc77b7a314c" providerId="LiveId" clId="{C754EB0B-8B08-4A23-A90C-BF08177C6D97}" dt="2022-03-13T16:36:32.733" v="7727" actId="26606"/>
          <ac:spMkLst>
            <pc:docMk/>
            <pc:sldMk cId="2201979639" sldId="263"/>
            <ac:spMk id="13" creationId="{0007FE00-9498-4706-B255-6437B0252C02}"/>
          </ac:spMkLst>
        </pc:spChg>
        <pc:picChg chg="add mod">
          <ac:chgData name="Rotimi Amos" userId="d7383cc77b7a314c" providerId="LiveId" clId="{C754EB0B-8B08-4A23-A90C-BF08177C6D97}" dt="2022-03-13T16:36:32.733" v="7727" actId="26606"/>
          <ac:picMkLst>
            <pc:docMk/>
            <pc:sldMk cId="2201979639" sldId="263"/>
            <ac:picMk id="4" creationId="{5DBF64A6-F607-461F-9129-EAED1C34727B}"/>
          </ac:picMkLst>
        </pc:picChg>
      </pc:sldChg>
      <pc:sldChg chg="modSp new del mod">
        <pc:chgData name="Rotimi Amos" userId="d7383cc77b7a314c" providerId="LiveId" clId="{C754EB0B-8B08-4A23-A90C-BF08177C6D97}" dt="2022-03-06T00:19:50.651" v="5045" actId="47"/>
        <pc:sldMkLst>
          <pc:docMk/>
          <pc:sldMk cId="3442493231" sldId="264"/>
        </pc:sldMkLst>
        <pc:spChg chg="mod">
          <ac:chgData name="Rotimi Amos" userId="d7383cc77b7a314c" providerId="LiveId" clId="{C754EB0B-8B08-4A23-A90C-BF08177C6D97}" dt="2022-03-04T12:13:07.706" v="4633" actId="20577"/>
          <ac:spMkLst>
            <pc:docMk/>
            <pc:sldMk cId="3442493231" sldId="264"/>
            <ac:spMk id="2" creationId="{55DFA713-4F47-4C7F-9A83-C57B578CFAF6}"/>
          </ac:spMkLst>
        </pc:spChg>
        <pc:spChg chg="mod">
          <ac:chgData name="Rotimi Amos" userId="d7383cc77b7a314c" providerId="LiveId" clId="{C754EB0B-8B08-4A23-A90C-BF08177C6D97}" dt="2022-03-04T08:05:24.538" v="4614" actId="20577"/>
          <ac:spMkLst>
            <pc:docMk/>
            <pc:sldMk cId="3442493231" sldId="264"/>
            <ac:spMk id="3" creationId="{AF97047E-3CE4-467D-B4F1-34E29B27DB02}"/>
          </ac:spMkLst>
        </pc:spChg>
      </pc:sldChg>
      <pc:sldChg chg="addSp modSp new mod setBg">
        <pc:chgData name="Rotimi Amos" userId="d7383cc77b7a314c" providerId="LiveId" clId="{C754EB0B-8B08-4A23-A90C-BF08177C6D97}" dt="2022-03-13T23:20:48.832" v="7973" actId="26606"/>
        <pc:sldMkLst>
          <pc:docMk/>
          <pc:sldMk cId="1240579498" sldId="265"/>
        </pc:sldMkLst>
        <pc:spChg chg="mod">
          <ac:chgData name="Rotimi Amos" userId="d7383cc77b7a314c" providerId="LiveId" clId="{C754EB0B-8B08-4A23-A90C-BF08177C6D97}" dt="2022-03-13T23:20:48.832" v="7973" actId="26606"/>
          <ac:spMkLst>
            <pc:docMk/>
            <pc:sldMk cId="1240579498" sldId="265"/>
            <ac:spMk id="2" creationId="{0650EB6A-1036-47B8-9C15-95B408E61259}"/>
          </ac:spMkLst>
        </pc:spChg>
        <pc:spChg chg="mod">
          <ac:chgData name="Rotimi Amos" userId="d7383cc77b7a314c" providerId="LiveId" clId="{C754EB0B-8B08-4A23-A90C-BF08177C6D97}" dt="2022-03-13T23:20:48.832" v="7973" actId="26606"/>
          <ac:spMkLst>
            <pc:docMk/>
            <pc:sldMk cId="1240579498" sldId="265"/>
            <ac:spMk id="3" creationId="{1A68AA4F-4E68-4591-AA79-BB71083B71C8}"/>
          </ac:spMkLst>
        </pc:spChg>
        <pc:spChg chg="add">
          <ac:chgData name="Rotimi Amos" userId="d7383cc77b7a314c" providerId="LiveId" clId="{C754EB0B-8B08-4A23-A90C-BF08177C6D97}" dt="2022-03-13T23:20:48.832" v="7973" actId="26606"/>
          <ac:spMkLst>
            <pc:docMk/>
            <pc:sldMk cId="1240579498" sldId="265"/>
            <ac:spMk id="8" creationId="{907EF6B7-1338-4443-8C46-6A318D952DFD}"/>
          </ac:spMkLst>
        </pc:spChg>
        <pc:spChg chg="add">
          <ac:chgData name="Rotimi Amos" userId="d7383cc77b7a314c" providerId="LiveId" clId="{C754EB0B-8B08-4A23-A90C-BF08177C6D97}" dt="2022-03-13T23:20:48.832" v="7973" actId="26606"/>
          <ac:spMkLst>
            <pc:docMk/>
            <pc:sldMk cId="1240579498" sldId="265"/>
            <ac:spMk id="10" creationId="{DAAE4CDD-124C-4DCF-9584-B6033B545DD5}"/>
          </ac:spMkLst>
        </pc:spChg>
        <pc:spChg chg="add">
          <ac:chgData name="Rotimi Amos" userId="d7383cc77b7a314c" providerId="LiveId" clId="{C754EB0B-8B08-4A23-A90C-BF08177C6D97}" dt="2022-03-13T23:20:48.832" v="7973" actId="26606"/>
          <ac:spMkLst>
            <pc:docMk/>
            <pc:sldMk cId="1240579498" sldId="265"/>
            <ac:spMk id="12" creationId="{081E4A58-353D-44AE-B2FC-2A74E2E400F7}"/>
          </ac:spMkLst>
        </pc:spChg>
      </pc:sldChg>
      <pc:sldChg chg="addSp modSp new mod setBg">
        <pc:chgData name="Rotimi Amos" userId="d7383cc77b7a314c" providerId="LiveId" clId="{C754EB0B-8B08-4A23-A90C-BF08177C6D97}" dt="2022-03-13T23:23:31.742" v="8017" actId="26606"/>
        <pc:sldMkLst>
          <pc:docMk/>
          <pc:sldMk cId="1823360405" sldId="266"/>
        </pc:sldMkLst>
        <pc:spChg chg="mod">
          <ac:chgData name="Rotimi Amos" userId="d7383cc77b7a314c" providerId="LiveId" clId="{C754EB0B-8B08-4A23-A90C-BF08177C6D97}" dt="2022-03-13T23:23:31.742" v="8017" actId="26606"/>
          <ac:spMkLst>
            <pc:docMk/>
            <pc:sldMk cId="1823360405" sldId="266"/>
            <ac:spMk id="2" creationId="{CD41BDDF-774D-41C8-9433-3A5728B37090}"/>
          </ac:spMkLst>
        </pc:spChg>
        <pc:spChg chg="mod">
          <ac:chgData name="Rotimi Amos" userId="d7383cc77b7a314c" providerId="LiveId" clId="{C754EB0B-8B08-4A23-A90C-BF08177C6D97}" dt="2022-03-13T23:23:31.742" v="8017" actId="26606"/>
          <ac:spMkLst>
            <pc:docMk/>
            <pc:sldMk cId="1823360405" sldId="266"/>
            <ac:spMk id="3" creationId="{E4A73E37-6B78-4E4E-9F7C-F2E2517C6A96}"/>
          </ac:spMkLst>
        </pc:spChg>
        <pc:spChg chg="add">
          <ac:chgData name="Rotimi Amos" userId="d7383cc77b7a314c" providerId="LiveId" clId="{C754EB0B-8B08-4A23-A90C-BF08177C6D97}" dt="2022-03-13T23:23:31.742" v="8017" actId="26606"/>
          <ac:spMkLst>
            <pc:docMk/>
            <pc:sldMk cId="1823360405" sldId="266"/>
            <ac:spMk id="8" creationId="{F837543A-6020-4505-A233-C9DB4BF74011}"/>
          </ac:spMkLst>
        </pc:spChg>
        <pc:spChg chg="add">
          <ac:chgData name="Rotimi Amos" userId="d7383cc77b7a314c" providerId="LiveId" clId="{C754EB0B-8B08-4A23-A90C-BF08177C6D97}" dt="2022-03-13T23:23:31.742" v="8017" actId="26606"/>
          <ac:spMkLst>
            <pc:docMk/>
            <pc:sldMk cId="1823360405" sldId="266"/>
            <ac:spMk id="10" creationId="{35B16301-FB18-48BA-A6DD-C37CAF6F9A18}"/>
          </ac:spMkLst>
        </pc:spChg>
        <pc:spChg chg="add">
          <ac:chgData name="Rotimi Amos" userId="d7383cc77b7a314c" providerId="LiveId" clId="{C754EB0B-8B08-4A23-A90C-BF08177C6D97}" dt="2022-03-13T23:23:31.742" v="8017" actId="26606"/>
          <ac:spMkLst>
            <pc:docMk/>
            <pc:sldMk cId="1823360405" sldId="266"/>
            <ac:spMk id="12" creationId="{C3C0D90E-074A-4F52-9B11-B52BEF4BCBE5}"/>
          </ac:spMkLst>
        </pc:spChg>
        <pc:spChg chg="add">
          <ac:chgData name="Rotimi Amos" userId="d7383cc77b7a314c" providerId="LiveId" clId="{C754EB0B-8B08-4A23-A90C-BF08177C6D97}" dt="2022-03-13T23:23:31.742" v="8017" actId="26606"/>
          <ac:spMkLst>
            <pc:docMk/>
            <pc:sldMk cId="1823360405" sldId="266"/>
            <ac:spMk id="14" creationId="{CABBD4C1-E6F8-46F6-8152-A8A97490BF4D}"/>
          </ac:spMkLst>
        </pc:spChg>
        <pc:spChg chg="add">
          <ac:chgData name="Rotimi Amos" userId="d7383cc77b7a314c" providerId="LiveId" clId="{C754EB0B-8B08-4A23-A90C-BF08177C6D97}" dt="2022-03-13T23:23:31.742" v="8017" actId="26606"/>
          <ac:spMkLst>
            <pc:docMk/>
            <pc:sldMk cId="1823360405" sldId="266"/>
            <ac:spMk id="16" creationId="{83BA5EF5-1FE9-4BF9-83BB-269BCDDF6156}"/>
          </ac:spMkLst>
        </pc:spChg>
        <pc:spChg chg="add">
          <ac:chgData name="Rotimi Amos" userId="d7383cc77b7a314c" providerId="LiveId" clId="{C754EB0B-8B08-4A23-A90C-BF08177C6D97}" dt="2022-03-13T23:23:31.742" v="8017" actId="26606"/>
          <ac:spMkLst>
            <pc:docMk/>
            <pc:sldMk cId="1823360405" sldId="266"/>
            <ac:spMk id="20" creationId="{88853921-7BC9-4BDE-ACAB-133C683C82D6}"/>
          </ac:spMkLst>
        </pc:spChg>
        <pc:spChg chg="add">
          <ac:chgData name="Rotimi Amos" userId="d7383cc77b7a314c" providerId="LiveId" clId="{C754EB0B-8B08-4A23-A90C-BF08177C6D97}" dt="2022-03-13T23:23:31.742" v="8017" actId="26606"/>
          <ac:spMkLst>
            <pc:docMk/>
            <pc:sldMk cId="1823360405" sldId="266"/>
            <ac:spMk id="22" creationId="{09192968-3AE7-4470-A61C-97294BB92731}"/>
          </ac:spMkLst>
        </pc:spChg>
        <pc:spChg chg="add">
          <ac:chgData name="Rotimi Amos" userId="d7383cc77b7a314c" providerId="LiveId" clId="{C754EB0B-8B08-4A23-A90C-BF08177C6D97}" dt="2022-03-13T23:23:31.742" v="8017" actId="26606"/>
          <ac:spMkLst>
            <pc:docMk/>
            <pc:sldMk cId="1823360405" sldId="266"/>
            <ac:spMk id="24" creationId="{3AB72E55-43E4-4356-BFE8-E2102CB0B505}"/>
          </ac:spMkLst>
        </pc:spChg>
        <pc:cxnChg chg="add">
          <ac:chgData name="Rotimi Amos" userId="d7383cc77b7a314c" providerId="LiveId" clId="{C754EB0B-8B08-4A23-A90C-BF08177C6D97}" dt="2022-03-13T23:23:31.742" v="8017" actId="26606"/>
          <ac:cxnSpMkLst>
            <pc:docMk/>
            <pc:sldMk cId="1823360405" sldId="266"/>
            <ac:cxnSpMk id="18" creationId="{4B3BCACB-5880-460B-9606-8C433A9AF99D}"/>
          </ac:cxnSpMkLst>
        </pc:cxnChg>
      </pc:sldChg>
      <pc:sldChg chg="modSp new mod">
        <pc:chgData name="Rotimi Amos" userId="d7383cc77b7a314c" providerId="LiveId" clId="{C754EB0B-8B08-4A23-A90C-BF08177C6D97}" dt="2022-03-13T23:26:46.359" v="8020" actId="14100"/>
        <pc:sldMkLst>
          <pc:docMk/>
          <pc:sldMk cId="2058696891" sldId="267"/>
        </pc:sldMkLst>
        <pc:spChg chg="mod">
          <ac:chgData name="Rotimi Amos" userId="d7383cc77b7a314c" providerId="LiveId" clId="{C754EB0B-8B08-4A23-A90C-BF08177C6D97}" dt="2022-03-04T12:42:22.313" v="5042" actId="115"/>
          <ac:spMkLst>
            <pc:docMk/>
            <pc:sldMk cId="2058696891" sldId="267"/>
            <ac:spMk id="2" creationId="{4E41CEAF-32C1-4E2D-868E-D8570C3BDDD7}"/>
          </ac:spMkLst>
        </pc:spChg>
        <pc:spChg chg="mod">
          <ac:chgData name="Rotimi Amos" userId="d7383cc77b7a314c" providerId="LiveId" clId="{C754EB0B-8B08-4A23-A90C-BF08177C6D97}" dt="2022-03-13T23:26:46.359" v="8020" actId="14100"/>
          <ac:spMkLst>
            <pc:docMk/>
            <pc:sldMk cId="2058696891" sldId="267"/>
            <ac:spMk id="3" creationId="{C256BD68-5E8A-4ED5-A7FF-FB2630CF325F}"/>
          </ac:spMkLst>
        </pc:spChg>
      </pc:sldChg>
      <pc:sldChg chg="addSp modSp new mod setBg">
        <pc:chgData name="Rotimi Amos" userId="d7383cc77b7a314c" providerId="LiveId" clId="{C754EB0B-8B08-4A23-A90C-BF08177C6D97}" dt="2022-03-13T23:19:43.012" v="7972" actId="26606"/>
        <pc:sldMkLst>
          <pc:docMk/>
          <pc:sldMk cId="2423616943" sldId="268"/>
        </pc:sldMkLst>
        <pc:spChg chg="mod">
          <ac:chgData name="Rotimi Amos" userId="d7383cc77b7a314c" providerId="LiveId" clId="{C754EB0B-8B08-4A23-A90C-BF08177C6D97}" dt="2022-03-13T23:19:43.012" v="7972" actId="26606"/>
          <ac:spMkLst>
            <pc:docMk/>
            <pc:sldMk cId="2423616943" sldId="268"/>
            <ac:spMk id="2" creationId="{0727B687-2C84-43A4-A944-90760F36879D}"/>
          </ac:spMkLst>
        </pc:spChg>
        <pc:spChg chg="mod">
          <ac:chgData name="Rotimi Amos" userId="d7383cc77b7a314c" providerId="LiveId" clId="{C754EB0B-8B08-4A23-A90C-BF08177C6D97}" dt="2022-03-13T23:19:43.012" v="7972" actId="26606"/>
          <ac:spMkLst>
            <pc:docMk/>
            <pc:sldMk cId="2423616943" sldId="268"/>
            <ac:spMk id="3" creationId="{C976E823-E259-4E77-8E8B-062F2C820144}"/>
          </ac:spMkLst>
        </pc:spChg>
        <pc:spChg chg="add">
          <ac:chgData name="Rotimi Amos" userId="d7383cc77b7a314c" providerId="LiveId" clId="{C754EB0B-8B08-4A23-A90C-BF08177C6D97}" dt="2022-03-13T23:19:43.012" v="7972" actId="26606"/>
          <ac:spMkLst>
            <pc:docMk/>
            <pc:sldMk cId="2423616943" sldId="268"/>
            <ac:spMk id="8" creationId="{F837543A-6020-4505-A233-C9DB4BF74011}"/>
          </ac:spMkLst>
        </pc:spChg>
        <pc:spChg chg="add">
          <ac:chgData name="Rotimi Amos" userId="d7383cc77b7a314c" providerId="LiveId" clId="{C754EB0B-8B08-4A23-A90C-BF08177C6D97}" dt="2022-03-13T23:19:43.012" v="7972" actId="26606"/>
          <ac:spMkLst>
            <pc:docMk/>
            <pc:sldMk cId="2423616943" sldId="268"/>
            <ac:spMk id="10" creationId="{35B16301-FB18-48BA-A6DD-C37CAF6F9A18}"/>
          </ac:spMkLst>
        </pc:spChg>
        <pc:spChg chg="add">
          <ac:chgData name="Rotimi Amos" userId="d7383cc77b7a314c" providerId="LiveId" clId="{C754EB0B-8B08-4A23-A90C-BF08177C6D97}" dt="2022-03-13T23:19:43.012" v="7972" actId="26606"/>
          <ac:spMkLst>
            <pc:docMk/>
            <pc:sldMk cId="2423616943" sldId="268"/>
            <ac:spMk id="12" creationId="{C3C0D90E-074A-4F52-9B11-B52BEF4BCBE5}"/>
          </ac:spMkLst>
        </pc:spChg>
        <pc:spChg chg="add">
          <ac:chgData name="Rotimi Amos" userId="d7383cc77b7a314c" providerId="LiveId" clId="{C754EB0B-8B08-4A23-A90C-BF08177C6D97}" dt="2022-03-13T23:19:43.012" v="7972" actId="26606"/>
          <ac:spMkLst>
            <pc:docMk/>
            <pc:sldMk cId="2423616943" sldId="268"/>
            <ac:spMk id="14" creationId="{CABBD4C1-E6F8-46F6-8152-A8A97490BF4D}"/>
          </ac:spMkLst>
        </pc:spChg>
        <pc:spChg chg="add">
          <ac:chgData name="Rotimi Amos" userId="d7383cc77b7a314c" providerId="LiveId" clId="{C754EB0B-8B08-4A23-A90C-BF08177C6D97}" dt="2022-03-13T23:19:43.012" v="7972" actId="26606"/>
          <ac:spMkLst>
            <pc:docMk/>
            <pc:sldMk cId="2423616943" sldId="268"/>
            <ac:spMk id="16" creationId="{83BA5EF5-1FE9-4BF9-83BB-269BCDDF6156}"/>
          </ac:spMkLst>
        </pc:spChg>
        <pc:spChg chg="add">
          <ac:chgData name="Rotimi Amos" userId="d7383cc77b7a314c" providerId="LiveId" clId="{C754EB0B-8B08-4A23-A90C-BF08177C6D97}" dt="2022-03-13T23:19:43.012" v="7972" actId="26606"/>
          <ac:spMkLst>
            <pc:docMk/>
            <pc:sldMk cId="2423616943" sldId="268"/>
            <ac:spMk id="20" creationId="{88853921-7BC9-4BDE-ACAB-133C683C82D6}"/>
          </ac:spMkLst>
        </pc:spChg>
        <pc:spChg chg="add">
          <ac:chgData name="Rotimi Amos" userId="d7383cc77b7a314c" providerId="LiveId" clId="{C754EB0B-8B08-4A23-A90C-BF08177C6D97}" dt="2022-03-13T23:19:43.012" v="7972" actId="26606"/>
          <ac:spMkLst>
            <pc:docMk/>
            <pc:sldMk cId="2423616943" sldId="268"/>
            <ac:spMk id="22" creationId="{09192968-3AE7-4470-A61C-97294BB92731}"/>
          </ac:spMkLst>
        </pc:spChg>
        <pc:spChg chg="add">
          <ac:chgData name="Rotimi Amos" userId="d7383cc77b7a314c" providerId="LiveId" clId="{C754EB0B-8B08-4A23-A90C-BF08177C6D97}" dt="2022-03-13T23:19:43.012" v="7972" actId="26606"/>
          <ac:spMkLst>
            <pc:docMk/>
            <pc:sldMk cId="2423616943" sldId="268"/>
            <ac:spMk id="24" creationId="{3AB72E55-43E4-4356-BFE8-E2102CB0B505}"/>
          </ac:spMkLst>
        </pc:spChg>
        <pc:cxnChg chg="add">
          <ac:chgData name="Rotimi Amos" userId="d7383cc77b7a314c" providerId="LiveId" clId="{C754EB0B-8B08-4A23-A90C-BF08177C6D97}" dt="2022-03-13T23:19:43.012" v="7972" actId="26606"/>
          <ac:cxnSpMkLst>
            <pc:docMk/>
            <pc:sldMk cId="2423616943" sldId="268"/>
            <ac:cxnSpMk id="18" creationId="{4B3BCACB-5880-460B-9606-8C433A9AF99D}"/>
          </ac:cxnSpMkLst>
        </pc:cxnChg>
      </pc:sldChg>
      <pc:sldChg chg="addSp delSp modSp new mod setBg">
        <pc:chgData name="Rotimi Amos" userId="d7383cc77b7a314c" providerId="LiveId" clId="{C754EB0B-8B08-4A23-A90C-BF08177C6D97}" dt="2022-03-13T23:23:48.629" v="8018" actId="26606"/>
        <pc:sldMkLst>
          <pc:docMk/>
          <pc:sldMk cId="2708409111" sldId="269"/>
        </pc:sldMkLst>
        <pc:spChg chg="mod">
          <ac:chgData name="Rotimi Amos" userId="d7383cc77b7a314c" providerId="LiveId" clId="{C754EB0B-8B08-4A23-A90C-BF08177C6D97}" dt="2022-03-13T23:23:48.629" v="8018" actId="26606"/>
          <ac:spMkLst>
            <pc:docMk/>
            <pc:sldMk cId="2708409111" sldId="269"/>
            <ac:spMk id="2" creationId="{AB634557-60AA-4016-9596-C6EFA177FF57}"/>
          </ac:spMkLst>
        </pc:spChg>
        <pc:spChg chg="del mod">
          <ac:chgData name="Rotimi Amos" userId="d7383cc77b7a314c" providerId="LiveId" clId="{C754EB0B-8B08-4A23-A90C-BF08177C6D97}" dt="2022-03-13T23:23:48.629" v="8018" actId="26606"/>
          <ac:spMkLst>
            <pc:docMk/>
            <pc:sldMk cId="2708409111" sldId="269"/>
            <ac:spMk id="3" creationId="{59AA765D-70BC-4348-92C2-396CFEC80BBA}"/>
          </ac:spMkLst>
        </pc:spChg>
        <pc:spChg chg="add">
          <ac:chgData name="Rotimi Amos" userId="d7383cc77b7a314c" providerId="LiveId" clId="{C754EB0B-8B08-4A23-A90C-BF08177C6D97}" dt="2022-03-13T23:23:48.629" v="8018" actId="26606"/>
          <ac:spMkLst>
            <pc:docMk/>
            <pc:sldMk cId="2708409111" sldId="269"/>
            <ac:spMk id="9" creationId="{545D489D-16E1-484D-867B-144368D74B83}"/>
          </ac:spMkLst>
        </pc:spChg>
        <pc:spChg chg="add">
          <ac:chgData name="Rotimi Amos" userId="d7383cc77b7a314c" providerId="LiveId" clId="{C754EB0B-8B08-4A23-A90C-BF08177C6D97}" dt="2022-03-13T23:23:48.629" v="8018" actId="26606"/>
          <ac:spMkLst>
            <pc:docMk/>
            <pc:sldMk cId="2708409111" sldId="269"/>
            <ac:spMk id="11" creationId="{49A496F5-B01E-4BF8-9D1E-C4E53B6F9652}"/>
          </ac:spMkLst>
        </pc:spChg>
        <pc:spChg chg="add">
          <ac:chgData name="Rotimi Amos" userId="d7383cc77b7a314c" providerId="LiveId" clId="{C754EB0B-8B08-4A23-A90C-BF08177C6D97}" dt="2022-03-13T23:23:48.629" v="8018" actId="26606"/>
          <ac:spMkLst>
            <pc:docMk/>
            <pc:sldMk cId="2708409111" sldId="269"/>
            <ac:spMk id="13" creationId="{6E895C8D-1379-40B8-8B1B-B6F5AEAF0A6C}"/>
          </ac:spMkLst>
        </pc:spChg>
        <pc:graphicFrameChg chg="add">
          <ac:chgData name="Rotimi Amos" userId="d7383cc77b7a314c" providerId="LiveId" clId="{C754EB0B-8B08-4A23-A90C-BF08177C6D97}" dt="2022-03-13T23:23:48.629" v="8018" actId="26606"/>
          <ac:graphicFrameMkLst>
            <pc:docMk/>
            <pc:sldMk cId="2708409111" sldId="269"/>
            <ac:graphicFrameMk id="5" creationId="{9D95693D-401C-E110-1324-DA70B1953926}"/>
          </ac:graphicFrameMkLst>
        </pc:graphicFrameChg>
      </pc:sldChg>
      <pc:sldChg chg="modSp new mod">
        <pc:chgData name="Rotimi Amos" userId="d7383cc77b7a314c" providerId="LiveId" clId="{C754EB0B-8B08-4A23-A90C-BF08177C6D97}" dt="2022-03-13T23:31:18.016" v="8101" actId="20577"/>
        <pc:sldMkLst>
          <pc:docMk/>
          <pc:sldMk cId="3595453788" sldId="270"/>
        </pc:sldMkLst>
        <pc:spChg chg="mod">
          <ac:chgData name="Rotimi Amos" userId="d7383cc77b7a314c" providerId="LiveId" clId="{C754EB0B-8B08-4A23-A90C-BF08177C6D97}" dt="2022-03-13T09:58:31.118" v="7365" actId="20577"/>
          <ac:spMkLst>
            <pc:docMk/>
            <pc:sldMk cId="3595453788" sldId="270"/>
            <ac:spMk id="2" creationId="{84719800-DA7D-4056-A190-452E0467A22C}"/>
          </ac:spMkLst>
        </pc:spChg>
        <pc:spChg chg="mod">
          <ac:chgData name="Rotimi Amos" userId="d7383cc77b7a314c" providerId="LiveId" clId="{C754EB0B-8B08-4A23-A90C-BF08177C6D97}" dt="2022-03-13T23:31:18.016" v="8101" actId="20577"/>
          <ac:spMkLst>
            <pc:docMk/>
            <pc:sldMk cId="3595453788" sldId="270"/>
            <ac:spMk id="3" creationId="{927F45BE-FD63-46E4-AE6E-60E32CDCCB92}"/>
          </ac:spMkLst>
        </pc:spChg>
      </pc:sldChg>
      <pc:sldChg chg="addSp delSp modSp new del mod">
        <pc:chgData name="Rotimi Amos" userId="d7383cc77b7a314c" providerId="LiveId" clId="{C754EB0B-8B08-4A23-A90C-BF08177C6D97}" dt="2022-03-13T23:11:29.810" v="7945" actId="2696"/>
        <pc:sldMkLst>
          <pc:docMk/>
          <pc:sldMk cId="538997317" sldId="271"/>
        </pc:sldMkLst>
        <pc:spChg chg="mod">
          <ac:chgData name="Rotimi Amos" userId="d7383cc77b7a314c" providerId="LiveId" clId="{C754EB0B-8B08-4A23-A90C-BF08177C6D97}" dt="2022-03-13T15:07:29.081" v="7656" actId="20577"/>
          <ac:spMkLst>
            <pc:docMk/>
            <pc:sldMk cId="538997317" sldId="271"/>
            <ac:spMk id="2" creationId="{9E283366-4166-4B75-A708-68610D3DB87A}"/>
          </ac:spMkLst>
        </pc:spChg>
        <pc:spChg chg="del">
          <ac:chgData name="Rotimi Amos" userId="d7383cc77b7a314c" providerId="LiveId" clId="{C754EB0B-8B08-4A23-A90C-BF08177C6D97}" dt="2022-03-13T15:07:18.407" v="7648"/>
          <ac:spMkLst>
            <pc:docMk/>
            <pc:sldMk cId="538997317" sldId="271"/>
            <ac:spMk id="3" creationId="{25E380C8-3553-485D-8128-6D9E3D61AD3A}"/>
          </ac:spMkLst>
        </pc:spChg>
        <pc:spChg chg="add mod">
          <ac:chgData name="Rotimi Amos" userId="d7383cc77b7a314c" providerId="LiveId" clId="{C754EB0B-8B08-4A23-A90C-BF08177C6D97}" dt="2022-03-13T22:58:37.547" v="7907" actId="21"/>
          <ac:spMkLst>
            <pc:docMk/>
            <pc:sldMk cId="538997317" sldId="271"/>
            <ac:spMk id="5" creationId="{4005DD7D-2AA6-49C8-B1D3-3E2F829B7FBD}"/>
          </ac:spMkLst>
        </pc:spChg>
        <pc:picChg chg="add del mod">
          <ac:chgData name="Rotimi Amos" userId="d7383cc77b7a314c" providerId="LiveId" clId="{C754EB0B-8B08-4A23-A90C-BF08177C6D97}" dt="2022-03-13T22:58:37.547" v="7907" actId="21"/>
          <ac:picMkLst>
            <pc:docMk/>
            <pc:sldMk cId="538997317" sldId="271"/>
            <ac:picMk id="4" creationId="{3A23A364-034E-4794-B94B-429BDCE641F5}"/>
          </ac:picMkLst>
        </pc:picChg>
      </pc:sldChg>
      <pc:sldChg chg="addSp delSp modSp new mod">
        <pc:chgData name="Rotimi Amos" userId="d7383cc77b7a314c" providerId="LiveId" clId="{C754EB0B-8B08-4A23-A90C-BF08177C6D97}" dt="2022-03-13T23:11:09.925" v="7944" actId="1076"/>
        <pc:sldMkLst>
          <pc:docMk/>
          <pc:sldMk cId="3754958364" sldId="272"/>
        </pc:sldMkLst>
        <pc:spChg chg="mod">
          <ac:chgData name="Rotimi Amos" userId="d7383cc77b7a314c" providerId="LiveId" clId="{C754EB0B-8B08-4A23-A90C-BF08177C6D97}" dt="2022-03-13T22:59:21.185" v="7916" actId="20577"/>
          <ac:spMkLst>
            <pc:docMk/>
            <pc:sldMk cId="3754958364" sldId="272"/>
            <ac:spMk id="2" creationId="{66DAD5F0-9CF0-4EAB-BEEC-96E282FB29C3}"/>
          </ac:spMkLst>
        </pc:spChg>
        <pc:spChg chg="del">
          <ac:chgData name="Rotimi Amos" userId="d7383cc77b7a314c" providerId="LiveId" clId="{C754EB0B-8B08-4A23-A90C-BF08177C6D97}" dt="2022-03-13T15:08:28.061" v="7658"/>
          <ac:spMkLst>
            <pc:docMk/>
            <pc:sldMk cId="3754958364" sldId="272"/>
            <ac:spMk id="3" creationId="{D65F40C4-F52C-46B5-9E34-F3513F87F351}"/>
          </ac:spMkLst>
        </pc:spChg>
        <pc:picChg chg="add mod">
          <ac:chgData name="Rotimi Amos" userId="d7383cc77b7a314c" providerId="LiveId" clId="{C754EB0B-8B08-4A23-A90C-BF08177C6D97}" dt="2022-03-13T23:11:09.925" v="7944" actId="1076"/>
          <ac:picMkLst>
            <pc:docMk/>
            <pc:sldMk cId="3754958364" sldId="272"/>
            <ac:picMk id="3" creationId="{9899B210-EDDF-4ABA-BECA-2A0A574A1D06}"/>
          </ac:picMkLst>
        </pc:picChg>
        <pc:picChg chg="add mod">
          <ac:chgData name="Rotimi Amos" userId="d7383cc77b7a314c" providerId="LiveId" clId="{C754EB0B-8B08-4A23-A90C-BF08177C6D97}" dt="2022-03-13T23:08:03.162" v="7934" actId="14100"/>
          <ac:picMkLst>
            <pc:docMk/>
            <pc:sldMk cId="3754958364" sldId="272"/>
            <ac:picMk id="4" creationId="{1D73B46A-F59E-49DE-9341-17D13B6462ED}"/>
          </ac:picMkLst>
        </pc:picChg>
        <pc:picChg chg="add del">
          <ac:chgData name="Rotimi Amos" userId="d7383cc77b7a314c" providerId="LiveId" clId="{C754EB0B-8B08-4A23-A90C-BF08177C6D97}" dt="2022-03-13T23:03:08.186" v="7927" actId="21"/>
          <ac:picMkLst>
            <pc:docMk/>
            <pc:sldMk cId="3754958364" sldId="272"/>
            <ac:picMk id="5" creationId="{676B6849-1242-43AE-9141-93318FD5F4D1}"/>
          </ac:picMkLst>
        </pc:picChg>
        <pc:picChg chg="add mod">
          <ac:chgData name="Rotimi Amos" userId="d7383cc77b7a314c" providerId="LiveId" clId="{C754EB0B-8B08-4A23-A90C-BF08177C6D97}" dt="2022-03-13T23:10:35.854" v="7941" actId="1076"/>
          <ac:picMkLst>
            <pc:docMk/>
            <pc:sldMk cId="3754958364" sldId="272"/>
            <ac:picMk id="6" creationId="{649B5F36-72B4-4B8A-96C5-F3868E15BF4A}"/>
          </ac:picMkLst>
        </pc:picChg>
      </pc:sldChg>
      <pc:sldChg chg="addSp delSp modSp new del">
        <pc:chgData name="Rotimi Amos" userId="d7383cc77b7a314c" providerId="LiveId" clId="{C754EB0B-8B08-4A23-A90C-BF08177C6D97}" dt="2022-03-13T23:12:18.676" v="7947" actId="2696"/>
        <pc:sldMkLst>
          <pc:docMk/>
          <pc:sldMk cId="92066774" sldId="273"/>
        </pc:sldMkLst>
        <pc:spChg chg="del">
          <ac:chgData name="Rotimi Amos" userId="d7383cc77b7a314c" providerId="LiveId" clId="{C754EB0B-8B08-4A23-A90C-BF08177C6D97}" dt="2022-03-13T15:10:13.163" v="7660"/>
          <ac:spMkLst>
            <pc:docMk/>
            <pc:sldMk cId="92066774" sldId="273"/>
            <ac:spMk id="3" creationId="{B642C7EF-491E-4987-AE48-2C5EFC5E3A6E}"/>
          </ac:spMkLst>
        </pc:spChg>
        <pc:picChg chg="add mod">
          <ac:chgData name="Rotimi Amos" userId="d7383cc77b7a314c" providerId="LiveId" clId="{C754EB0B-8B08-4A23-A90C-BF08177C6D97}" dt="2022-03-13T15:10:13.163" v="7660"/>
          <ac:picMkLst>
            <pc:docMk/>
            <pc:sldMk cId="92066774" sldId="273"/>
            <ac:picMk id="4" creationId="{1B9FE109-0729-4C13-8609-D52992893FD6}"/>
          </ac:picMkLst>
        </pc:picChg>
      </pc:sldChg>
      <pc:sldChg chg="addSp delSp modSp add del mod">
        <pc:chgData name="Rotimi Amos" userId="d7383cc77b7a314c" providerId="LiveId" clId="{C754EB0B-8B08-4A23-A90C-BF08177C6D97}" dt="2022-03-13T23:14:34.500" v="7956" actId="2696"/>
        <pc:sldMkLst>
          <pc:docMk/>
          <pc:sldMk cId="2393202850" sldId="273"/>
        </pc:sldMkLst>
        <pc:spChg chg="add mod">
          <ac:chgData name="Rotimi Amos" userId="d7383cc77b7a314c" providerId="LiveId" clId="{C754EB0B-8B08-4A23-A90C-BF08177C6D97}" dt="2022-03-13T23:13:20.582" v="7950" actId="21"/>
          <ac:spMkLst>
            <pc:docMk/>
            <pc:sldMk cId="2393202850" sldId="273"/>
            <ac:spMk id="5" creationId="{55225F7A-F4E2-4E60-9791-ABC57A504171}"/>
          </ac:spMkLst>
        </pc:spChg>
        <pc:picChg chg="del">
          <ac:chgData name="Rotimi Amos" userId="d7383cc77b7a314c" providerId="LiveId" clId="{C754EB0B-8B08-4A23-A90C-BF08177C6D97}" dt="2022-03-13T23:13:20.582" v="7950" actId="21"/>
          <ac:picMkLst>
            <pc:docMk/>
            <pc:sldMk cId="2393202850" sldId="273"/>
            <ac:picMk id="4" creationId="{1B9FE109-0729-4C13-8609-D52992893FD6}"/>
          </ac:picMkLst>
        </pc:picChg>
      </pc:sldChg>
      <pc:sldChg chg="addSp delSp modSp new mod setBg addAnim delAnim">
        <pc:chgData name="Rotimi Amos" userId="d7383cc77b7a314c" providerId="LiveId" clId="{C754EB0B-8B08-4A23-A90C-BF08177C6D97}" dt="2022-03-13T22:29:10.291" v="7819" actId="20577"/>
        <pc:sldMkLst>
          <pc:docMk/>
          <pc:sldMk cId="2713235658" sldId="274"/>
        </pc:sldMkLst>
        <pc:spChg chg="mod ord">
          <ac:chgData name="Rotimi Amos" userId="d7383cc77b7a314c" providerId="LiveId" clId="{C754EB0B-8B08-4A23-A90C-BF08177C6D97}" dt="2022-03-13T16:38:52.695" v="7770" actId="26606"/>
          <ac:spMkLst>
            <pc:docMk/>
            <pc:sldMk cId="2713235658" sldId="274"/>
            <ac:spMk id="2" creationId="{64AF9ED4-623D-4D05-93A6-D86F0297508F}"/>
          </ac:spMkLst>
        </pc:spChg>
        <pc:spChg chg="del">
          <ac:chgData name="Rotimi Amos" userId="d7383cc77b7a314c" providerId="LiveId" clId="{C754EB0B-8B08-4A23-A90C-BF08177C6D97}" dt="2022-03-13T15:15:23.859" v="7662"/>
          <ac:spMkLst>
            <pc:docMk/>
            <pc:sldMk cId="2713235658" sldId="274"/>
            <ac:spMk id="3" creationId="{312C7B37-ABB9-4E8E-BEE7-4D3AA86C9376}"/>
          </ac:spMkLst>
        </pc:spChg>
        <pc:spChg chg="add mod">
          <ac:chgData name="Rotimi Amos" userId="d7383cc77b7a314c" providerId="LiveId" clId="{C754EB0B-8B08-4A23-A90C-BF08177C6D97}" dt="2022-03-13T22:29:10.291" v="7819" actId="20577"/>
          <ac:spMkLst>
            <pc:docMk/>
            <pc:sldMk cId="2713235658" sldId="274"/>
            <ac:spMk id="9" creationId="{B0419E8E-EC53-A369-17B3-A38FD7904EAD}"/>
          </ac:spMkLst>
        </pc:spChg>
        <pc:spChg chg="add del">
          <ac:chgData name="Rotimi Amos" userId="d7383cc77b7a314c" providerId="LiveId" clId="{C754EB0B-8B08-4A23-A90C-BF08177C6D97}" dt="2022-03-13T16:38:52.695" v="7770" actId="26606"/>
          <ac:spMkLst>
            <pc:docMk/>
            <pc:sldMk cId="2713235658" sldId="274"/>
            <ac:spMk id="12" creationId="{2EB492CD-616E-47F8-933B-5E2D952A0593}"/>
          </ac:spMkLst>
        </pc:spChg>
        <pc:spChg chg="add del">
          <ac:chgData name="Rotimi Amos" userId="d7383cc77b7a314c" providerId="LiveId" clId="{C754EB0B-8B08-4A23-A90C-BF08177C6D97}" dt="2022-03-13T16:38:52.695" v="7770" actId="26606"/>
          <ac:spMkLst>
            <pc:docMk/>
            <pc:sldMk cId="2713235658" sldId="274"/>
            <ac:spMk id="14" creationId="{59383CF9-23B5-4335-9B21-1791C4CF1C75}"/>
          </ac:spMkLst>
        </pc:spChg>
        <pc:spChg chg="add del">
          <ac:chgData name="Rotimi Amos" userId="d7383cc77b7a314c" providerId="LiveId" clId="{C754EB0B-8B08-4A23-A90C-BF08177C6D97}" dt="2022-03-13T16:38:52.695" v="7770" actId="26606"/>
          <ac:spMkLst>
            <pc:docMk/>
            <pc:sldMk cId="2713235658" sldId="274"/>
            <ac:spMk id="16" creationId="{0007FE00-9498-4706-B255-6437B0252C02}"/>
          </ac:spMkLst>
        </pc:spChg>
        <pc:spChg chg="add del">
          <ac:chgData name="Rotimi Amos" userId="d7383cc77b7a314c" providerId="LiveId" clId="{C754EB0B-8B08-4A23-A90C-BF08177C6D97}" dt="2022-03-13T16:38:40.027" v="7766" actId="26606"/>
          <ac:spMkLst>
            <pc:docMk/>
            <pc:sldMk cId="2713235658" sldId="274"/>
            <ac:spMk id="21" creationId="{8A7BA06D-B3FF-4E91-8639-B4569AE3AA23}"/>
          </ac:spMkLst>
        </pc:spChg>
        <pc:spChg chg="add del">
          <ac:chgData name="Rotimi Amos" userId="d7383cc77b7a314c" providerId="LiveId" clId="{C754EB0B-8B08-4A23-A90C-BF08177C6D97}" dt="2022-03-13T16:38:40.027" v="7766" actId="26606"/>
          <ac:spMkLst>
            <pc:docMk/>
            <pc:sldMk cId="2713235658" sldId="274"/>
            <ac:spMk id="23" creationId="{2B30C86D-5A07-48BC-9C9D-6F9A2DB1E9E1}"/>
          </ac:spMkLst>
        </pc:spChg>
        <pc:spChg chg="add del">
          <ac:chgData name="Rotimi Amos" userId="d7383cc77b7a314c" providerId="LiveId" clId="{C754EB0B-8B08-4A23-A90C-BF08177C6D97}" dt="2022-03-13T16:38:40.027" v="7766" actId="26606"/>
          <ac:spMkLst>
            <pc:docMk/>
            <pc:sldMk cId="2713235658" sldId="274"/>
            <ac:spMk id="25" creationId="{DCE1AED4-C7FF-4468-BF54-4470A0A3E283}"/>
          </ac:spMkLst>
        </pc:spChg>
        <pc:spChg chg="add del">
          <ac:chgData name="Rotimi Amos" userId="d7383cc77b7a314c" providerId="LiveId" clId="{C754EB0B-8B08-4A23-A90C-BF08177C6D97}" dt="2022-03-13T16:38:40.027" v="7766" actId="26606"/>
          <ac:spMkLst>
            <pc:docMk/>
            <pc:sldMk cId="2713235658" sldId="274"/>
            <ac:spMk id="27" creationId="{BDE94FAB-AA60-43B4-A2C3-3A940B9A951A}"/>
          </ac:spMkLst>
        </pc:spChg>
        <pc:spChg chg="add del">
          <ac:chgData name="Rotimi Amos" userId="d7383cc77b7a314c" providerId="LiveId" clId="{C754EB0B-8B08-4A23-A90C-BF08177C6D97}" dt="2022-03-13T16:38:52.664" v="7769" actId="26606"/>
          <ac:spMkLst>
            <pc:docMk/>
            <pc:sldMk cId="2713235658" sldId="274"/>
            <ac:spMk id="29" creationId="{DB304A14-32D0-4873-B914-423ED7B8DAFD}"/>
          </ac:spMkLst>
        </pc:spChg>
        <pc:spChg chg="add del">
          <ac:chgData name="Rotimi Amos" userId="d7383cc77b7a314c" providerId="LiveId" clId="{C754EB0B-8B08-4A23-A90C-BF08177C6D97}" dt="2022-03-13T16:38:52.664" v="7769" actId="26606"/>
          <ac:spMkLst>
            <pc:docMk/>
            <pc:sldMk cId="2713235658" sldId="274"/>
            <ac:spMk id="30" creationId="{1D460C86-854F-4FB3-ABC2-E823D8FEB9DB}"/>
          </ac:spMkLst>
        </pc:spChg>
        <pc:spChg chg="add del">
          <ac:chgData name="Rotimi Amos" userId="d7383cc77b7a314c" providerId="LiveId" clId="{C754EB0B-8B08-4A23-A90C-BF08177C6D97}" dt="2022-03-13T16:38:52.664" v="7769" actId="26606"/>
          <ac:spMkLst>
            <pc:docMk/>
            <pc:sldMk cId="2713235658" sldId="274"/>
            <ac:spMk id="31" creationId="{BB48116A-278A-4CC5-89D3-9DE8E8FF1245}"/>
          </ac:spMkLst>
        </pc:spChg>
        <pc:spChg chg="add">
          <ac:chgData name="Rotimi Amos" userId="d7383cc77b7a314c" providerId="LiveId" clId="{C754EB0B-8B08-4A23-A90C-BF08177C6D97}" dt="2022-03-13T16:38:52.695" v="7770" actId="26606"/>
          <ac:spMkLst>
            <pc:docMk/>
            <pc:sldMk cId="2713235658" sldId="274"/>
            <ac:spMk id="33" creationId="{8A7BA06D-B3FF-4E91-8639-B4569AE3AA23}"/>
          </ac:spMkLst>
        </pc:spChg>
        <pc:spChg chg="add">
          <ac:chgData name="Rotimi Amos" userId="d7383cc77b7a314c" providerId="LiveId" clId="{C754EB0B-8B08-4A23-A90C-BF08177C6D97}" dt="2022-03-13T16:38:52.695" v="7770" actId="26606"/>
          <ac:spMkLst>
            <pc:docMk/>
            <pc:sldMk cId="2713235658" sldId="274"/>
            <ac:spMk id="34" creationId="{2B30C86D-5A07-48BC-9C9D-6F9A2DB1E9E1}"/>
          </ac:spMkLst>
        </pc:spChg>
        <pc:spChg chg="add">
          <ac:chgData name="Rotimi Amos" userId="d7383cc77b7a314c" providerId="LiveId" clId="{C754EB0B-8B08-4A23-A90C-BF08177C6D97}" dt="2022-03-13T16:38:52.695" v="7770" actId="26606"/>
          <ac:spMkLst>
            <pc:docMk/>
            <pc:sldMk cId="2713235658" sldId="274"/>
            <ac:spMk id="35" creationId="{8930EBA3-4D2E-42E8-B828-834555328D85}"/>
          </ac:spMkLst>
        </pc:spChg>
        <pc:spChg chg="add">
          <ac:chgData name="Rotimi Amos" userId="d7383cc77b7a314c" providerId="LiveId" clId="{C754EB0B-8B08-4A23-A90C-BF08177C6D97}" dt="2022-03-13T16:38:52.695" v="7770" actId="26606"/>
          <ac:spMkLst>
            <pc:docMk/>
            <pc:sldMk cId="2713235658" sldId="274"/>
            <ac:spMk id="36" creationId="{E58B2195-5055-402F-A3E7-53FF0E4980C3}"/>
          </ac:spMkLst>
        </pc:spChg>
        <pc:spChg chg="add">
          <ac:chgData name="Rotimi Amos" userId="d7383cc77b7a314c" providerId="LiveId" clId="{C754EB0B-8B08-4A23-A90C-BF08177C6D97}" dt="2022-03-13T16:38:52.695" v="7770" actId="26606"/>
          <ac:spMkLst>
            <pc:docMk/>
            <pc:sldMk cId="2713235658" sldId="274"/>
            <ac:spMk id="37" creationId="{528AA953-F4F9-4DC5-97C7-491F4AF937DC}"/>
          </ac:spMkLst>
        </pc:spChg>
        <pc:picChg chg="add mod ord">
          <ac:chgData name="Rotimi Amos" userId="d7383cc77b7a314c" providerId="LiveId" clId="{C754EB0B-8B08-4A23-A90C-BF08177C6D97}" dt="2022-03-13T16:38:52.695" v="7770" actId="26606"/>
          <ac:picMkLst>
            <pc:docMk/>
            <pc:sldMk cId="2713235658" sldId="274"/>
            <ac:picMk id="5" creationId="{160012CC-0525-43D3-A00E-0528764B38BA}"/>
          </ac:picMkLst>
        </pc:picChg>
      </pc:sldChg>
      <pc:sldChg chg="addSp delSp modSp new mod setBg">
        <pc:chgData name="Rotimi Amos" userId="d7383cc77b7a314c" providerId="LiveId" clId="{C754EB0B-8B08-4A23-A90C-BF08177C6D97}" dt="2022-03-13T22:54:50.669" v="7870" actId="26606"/>
        <pc:sldMkLst>
          <pc:docMk/>
          <pc:sldMk cId="2087281271" sldId="275"/>
        </pc:sldMkLst>
        <pc:spChg chg="mod">
          <ac:chgData name="Rotimi Amos" userId="d7383cc77b7a314c" providerId="LiveId" clId="{C754EB0B-8B08-4A23-A90C-BF08177C6D97}" dt="2022-03-13T22:54:50.669" v="7870" actId="26606"/>
          <ac:spMkLst>
            <pc:docMk/>
            <pc:sldMk cId="2087281271" sldId="275"/>
            <ac:spMk id="2" creationId="{DB67468A-097F-46E1-AA73-52805652EC4B}"/>
          </ac:spMkLst>
        </pc:spChg>
        <pc:spChg chg="del">
          <ac:chgData name="Rotimi Amos" userId="d7383cc77b7a314c" providerId="LiveId" clId="{C754EB0B-8B08-4A23-A90C-BF08177C6D97}" dt="2022-03-13T22:37:14.209" v="7824"/>
          <ac:spMkLst>
            <pc:docMk/>
            <pc:sldMk cId="2087281271" sldId="275"/>
            <ac:spMk id="3" creationId="{BBDD7061-D01E-4535-9B68-5BAE3EAACF25}"/>
          </ac:spMkLst>
        </pc:spChg>
        <pc:spChg chg="add del">
          <ac:chgData name="Rotimi Amos" userId="d7383cc77b7a314c" providerId="LiveId" clId="{C754EB0B-8B08-4A23-A90C-BF08177C6D97}" dt="2022-03-13T22:51:14.379" v="7844" actId="26606"/>
          <ac:spMkLst>
            <pc:docMk/>
            <pc:sldMk cId="2087281271" sldId="275"/>
            <ac:spMk id="9" creationId="{8A7BA06D-B3FF-4E91-8639-B4569AE3AA23}"/>
          </ac:spMkLst>
        </pc:spChg>
        <pc:spChg chg="add del">
          <ac:chgData name="Rotimi Amos" userId="d7383cc77b7a314c" providerId="LiveId" clId="{C754EB0B-8B08-4A23-A90C-BF08177C6D97}" dt="2022-03-13T22:51:14.379" v="7844" actId="26606"/>
          <ac:spMkLst>
            <pc:docMk/>
            <pc:sldMk cId="2087281271" sldId="275"/>
            <ac:spMk id="11" creationId="{2B30C86D-5A07-48BC-9C9D-6F9A2DB1E9E1}"/>
          </ac:spMkLst>
        </pc:spChg>
        <pc:spChg chg="add del">
          <ac:chgData name="Rotimi Amos" userId="d7383cc77b7a314c" providerId="LiveId" clId="{C754EB0B-8B08-4A23-A90C-BF08177C6D97}" dt="2022-03-13T22:51:14.379" v="7844" actId="26606"/>
          <ac:spMkLst>
            <pc:docMk/>
            <pc:sldMk cId="2087281271" sldId="275"/>
            <ac:spMk id="13" creationId="{8930EBA3-4D2E-42E8-B828-834555328D85}"/>
          </ac:spMkLst>
        </pc:spChg>
        <pc:spChg chg="add del">
          <ac:chgData name="Rotimi Amos" userId="d7383cc77b7a314c" providerId="LiveId" clId="{C754EB0B-8B08-4A23-A90C-BF08177C6D97}" dt="2022-03-13T22:51:14.379" v="7844" actId="26606"/>
          <ac:spMkLst>
            <pc:docMk/>
            <pc:sldMk cId="2087281271" sldId="275"/>
            <ac:spMk id="15" creationId="{E58B2195-5055-402F-A3E7-53FF0E4980C3}"/>
          </ac:spMkLst>
        </pc:spChg>
        <pc:spChg chg="add del">
          <ac:chgData name="Rotimi Amos" userId="d7383cc77b7a314c" providerId="LiveId" clId="{C754EB0B-8B08-4A23-A90C-BF08177C6D97}" dt="2022-03-13T22:51:14.379" v="7844" actId="26606"/>
          <ac:spMkLst>
            <pc:docMk/>
            <pc:sldMk cId="2087281271" sldId="275"/>
            <ac:spMk id="17" creationId="{528AA953-F4F9-4DC5-97C7-491F4AF937DC}"/>
          </ac:spMkLst>
        </pc:spChg>
        <pc:spChg chg="add mod ord">
          <ac:chgData name="Rotimi Amos" userId="d7383cc77b7a314c" providerId="LiveId" clId="{C754EB0B-8B08-4A23-A90C-BF08177C6D97}" dt="2022-03-13T22:54:50.669" v="7870" actId="26606"/>
          <ac:spMkLst>
            <pc:docMk/>
            <pc:sldMk cId="2087281271" sldId="275"/>
            <ac:spMk id="21" creationId="{D37BEE07-857B-E127-BEBF-9AA7D263D8C9}"/>
          </ac:spMkLst>
        </pc:spChg>
        <pc:spChg chg="add del">
          <ac:chgData name="Rotimi Amos" userId="d7383cc77b7a314c" providerId="LiveId" clId="{C754EB0B-8B08-4A23-A90C-BF08177C6D97}" dt="2022-03-13T22:54:50.669" v="7870" actId="26606"/>
          <ac:spMkLst>
            <pc:docMk/>
            <pc:sldMk cId="2087281271" sldId="275"/>
            <ac:spMk id="24" creationId="{9E9F2A28-69A3-4945-B6B6-C2E4A6C55373}"/>
          </ac:spMkLst>
        </pc:spChg>
        <pc:spChg chg="add del">
          <ac:chgData name="Rotimi Amos" userId="d7383cc77b7a314c" providerId="LiveId" clId="{C754EB0B-8B08-4A23-A90C-BF08177C6D97}" dt="2022-03-13T22:54:50.669" v="7870" actId="26606"/>
          <ac:spMkLst>
            <pc:docMk/>
            <pc:sldMk cId="2087281271" sldId="275"/>
            <ac:spMk id="26" creationId="{CB147A70-DC29-4DDF-A34C-2B82C6E2295E}"/>
          </ac:spMkLst>
        </pc:spChg>
        <pc:spChg chg="add del">
          <ac:chgData name="Rotimi Amos" userId="d7383cc77b7a314c" providerId="LiveId" clId="{C754EB0B-8B08-4A23-A90C-BF08177C6D97}" dt="2022-03-13T22:54:50.669" v="7870" actId="26606"/>
          <ac:spMkLst>
            <pc:docMk/>
            <pc:sldMk cId="2087281271" sldId="275"/>
            <ac:spMk id="28" creationId="{3B438362-1E1E-4C62-A99E-4134CB16366C}"/>
          </ac:spMkLst>
        </pc:spChg>
        <pc:spChg chg="add del">
          <ac:chgData name="Rotimi Amos" userId="d7383cc77b7a314c" providerId="LiveId" clId="{C754EB0B-8B08-4A23-A90C-BF08177C6D97}" dt="2022-03-13T22:54:50.669" v="7870" actId="26606"/>
          <ac:spMkLst>
            <pc:docMk/>
            <pc:sldMk cId="2087281271" sldId="275"/>
            <ac:spMk id="30" creationId="{6C077334-5571-4B83-A83E-4CCCFA7B5E8A}"/>
          </ac:spMkLst>
        </pc:spChg>
        <pc:spChg chg="add del">
          <ac:chgData name="Rotimi Amos" userId="d7383cc77b7a314c" providerId="LiveId" clId="{C754EB0B-8B08-4A23-A90C-BF08177C6D97}" dt="2022-03-13T22:54:50.669" v="7870" actId="26606"/>
          <ac:spMkLst>
            <pc:docMk/>
            <pc:sldMk cId="2087281271" sldId="275"/>
            <ac:spMk id="32" creationId="{4D3DC50D-CA0F-48F9-B17E-20D8669AA4E0}"/>
          </ac:spMkLst>
        </pc:spChg>
        <pc:spChg chg="add del">
          <ac:chgData name="Rotimi Amos" userId="d7383cc77b7a314c" providerId="LiveId" clId="{C754EB0B-8B08-4A23-A90C-BF08177C6D97}" dt="2022-03-13T22:54:50.669" v="7870" actId="26606"/>
          <ac:spMkLst>
            <pc:docMk/>
            <pc:sldMk cId="2087281271" sldId="275"/>
            <ac:spMk id="34" creationId="{D1B80E9C-CF8A-440B-B8F5-54BF121BF458}"/>
          </ac:spMkLst>
        </pc:spChg>
        <pc:spChg chg="add del">
          <ac:chgData name="Rotimi Amos" userId="d7383cc77b7a314c" providerId="LiveId" clId="{C754EB0B-8B08-4A23-A90C-BF08177C6D97}" dt="2022-03-13T22:54:14.443" v="7867" actId="26606"/>
          <ac:spMkLst>
            <pc:docMk/>
            <pc:sldMk cId="2087281271" sldId="275"/>
            <ac:spMk id="39" creationId="{9E9F2A28-69A3-4945-B6B6-C2E4A6C55373}"/>
          </ac:spMkLst>
        </pc:spChg>
        <pc:spChg chg="add del">
          <ac:chgData name="Rotimi Amos" userId="d7383cc77b7a314c" providerId="LiveId" clId="{C754EB0B-8B08-4A23-A90C-BF08177C6D97}" dt="2022-03-13T22:54:14.443" v="7867" actId="26606"/>
          <ac:spMkLst>
            <pc:docMk/>
            <pc:sldMk cId="2087281271" sldId="275"/>
            <ac:spMk id="41" creationId="{982CE291-F400-4275-A82C-AF6DC8AD32D3}"/>
          </ac:spMkLst>
        </pc:spChg>
        <pc:spChg chg="add del">
          <ac:chgData name="Rotimi Amos" userId="d7383cc77b7a314c" providerId="LiveId" clId="{C754EB0B-8B08-4A23-A90C-BF08177C6D97}" dt="2022-03-13T22:54:14.443" v="7867" actId="26606"/>
          <ac:spMkLst>
            <pc:docMk/>
            <pc:sldMk cId="2087281271" sldId="275"/>
            <ac:spMk id="43" creationId="{AA8705F2-9B61-4D36-8093-4E61C7EC52D4}"/>
          </ac:spMkLst>
        </pc:spChg>
        <pc:spChg chg="add del">
          <ac:chgData name="Rotimi Amos" userId="d7383cc77b7a314c" providerId="LiveId" clId="{C754EB0B-8B08-4A23-A90C-BF08177C6D97}" dt="2022-03-13T22:54:50.654" v="7869" actId="26606"/>
          <ac:spMkLst>
            <pc:docMk/>
            <pc:sldMk cId="2087281271" sldId="275"/>
            <ac:spMk id="45" creationId="{B3684CCF-CEBB-4D8E-A366-95E43D4C790B}"/>
          </ac:spMkLst>
        </pc:spChg>
        <pc:spChg chg="add del">
          <ac:chgData name="Rotimi Amos" userId="d7383cc77b7a314c" providerId="LiveId" clId="{C754EB0B-8B08-4A23-A90C-BF08177C6D97}" dt="2022-03-13T22:54:50.654" v="7869" actId="26606"/>
          <ac:spMkLst>
            <pc:docMk/>
            <pc:sldMk cId="2087281271" sldId="275"/>
            <ac:spMk id="46" creationId="{70BEB1E7-2F88-40BC-B73D-42E5B6F80BFC}"/>
          </ac:spMkLst>
        </pc:spChg>
        <pc:spChg chg="add">
          <ac:chgData name="Rotimi Amos" userId="d7383cc77b7a314c" providerId="LiveId" clId="{C754EB0B-8B08-4A23-A90C-BF08177C6D97}" dt="2022-03-13T22:54:50.669" v="7870" actId="26606"/>
          <ac:spMkLst>
            <pc:docMk/>
            <pc:sldMk cId="2087281271" sldId="275"/>
            <ac:spMk id="48" creationId="{9E9F2A28-69A3-4945-B6B6-C2E4A6C55373}"/>
          </ac:spMkLst>
        </pc:spChg>
        <pc:spChg chg="add">
          <ac:chgData name="Rotimi Amos" userId="d7383cc77b7a314c" providerId="LiveId" clId="{C754EB0B-8B08-4A23-A90C-BF08177C6D97}" dt="2022-03-13T22:54:50.669" v="7870" actId="26606"/>
          <ac:spMkLst>
            <pc:docMk/>
            <pc:sldMk cId="2087281271" sldId="275"/>
            <ac:spMk id="49" creationId="{CB147A70-DC29-4DDF-A34C-2B82C6E2295E}"/>
          </ac:spMkLst>
        </pc:spChg>
        <pc:spChg chg="add">
          <ac:chgData name="Rotimi Amos" userId="d7383cc77b7a314c" providerId="LiveId" clId="{C754EB0B-8B08-4A23-A90C-BF08177C6D97}" dt="2022-03-13T22:54:50.669" v="7870" actId="26606"/>
          <ac:spMkLst>
            <pc:docMk/>
            <pc:sldMk cId="2087281271" sldId="275"/>
            <ac:spMk id="50" creationId="{4D3DC50D-CA0F-48F9-B17E-20D8669AA4E0}"/>
          </ac:spMkLst>
        </pc:spChg>
        <pc:spChg chg="add">
          <ac:chgData name="Rotimi Amos" userId="d7383cc77b7a314c" providerId="LiveId" clId="{C754EB0B-8B08-4A23-A90C-BF08177C6D97}" dt="2022-03-13T22:54:50.669" v="7870" actId="26606"/>
          <ac:spMkLst>
            <pc:docMk/>
            <pc:sldMk cId="2087281271" sldId="275"/>
            <ac:spMk id="51" creationId="{D1B80E9C-CF8A-440B-B8F5-54BF121BF458}"/>
          </ac:spMkLst>
        </pc:spChg>
        <pc:picChg chg="add mod">
          <ac:chgData name="Rotimi Amos" userId="d7383cc77b7a314c" providerId="LiveId" clId="{C754EB0B-8B08-4A23-A90C-BF08177C6D97}" dt="2022-03-13T22:54:50.669" v="7870" actId="26606"/>
          <ac:picMkLst>
            <pc:docMk/>
            <pc:sldMk cId="2087281271" sldId="275"/>
            <ac:picMk id="4" creationId="{1DBB76DF-65B2-4F58-A770-2BBDADEE4919}"/>
          </ac:picMkLst>
        </pc:picChg>
        <pc:picChg chg="add mod ord">
          <ac:chgData name="Rotimi Amos" userId="d7383cc77b7a314c" providerId="LiveId" clId="{C754EB0B-8B08-4A23-A90C-BF08177C6D97}" dt="2022-03-13T22:54:50.669" v="7870" actId="26606"/>
          <ac:picMkLst>
            <pc:docMk/>
            <pc:sldMk cId="2087281271" sldId="275"/>
            <ac:picMk id="5" creationId="{5492E75C-02AB-47AB-91B9-44B08FAF5866}"/>
          </ac:picMkLst>
        </pc:picChg>
        <pc:picChg chg="add mod ord">
          <ac:chgData name="Rotimi Amos" userId="d7383cc77b7a314c" providerId="LiveId" clId="{C754EB0B-8B08-4A23-A90C-BF08177C6D97}" dt="2022-03-13T22:54:50.669" v="7870" actId="26606"/>
          <ac:picMkLst>
            <pc:docMk/>
            <pc:sldMk cId="2087281271" sldId="275"/>
            <ac:picMk id="6" creationId="{389098D4-8A26-4300-ADC4-F39EABCED93E}"/>
          </ac:picMkLst>
        </pc:picChg>
      </pc:sldChg>
      <pc:sldChg chg="new del">
        <pc:chgData name="Rotimi Amos" userId="d7383cc77b7a314c" providerId="LiveId" clId="{C754EB0B-8B08-4A23-A90C-BF08177C6D97}" dt="2022-03-13T23:14:29.205" v="7955" actId="2696"/>
        <pc:sldMkLst>
          <pc:docMk/>
          <pc:sldMk cId="1532972984" sldId="276"/>
        </pc:sldMkLst>
      </pc:sldChg>
      <pc:sldChg chg="addSp delSp modSp new mod">
        <pc:chgData name="Rotimi Amos" userId="d7383cc77b7a314c" providerId="LiveId" clId="{C754EB0B-8B08-4A23-A90C-BF08177C6D97}" dt="2022-03-13T23:15:23.675" v="7967" actId="20577"/>
        <pc:sldMkLst>
          <pc:docMk/>
          <pc:sldMk cId="1793574484" sldId="277"/>
        </pc:sldMkLst>
        <pc:spChg chg="mod">
          <ac:chgData name="Rotimi Amos" userId="d7383cc77b7a314c" providerId="LiveId" clId="{C754EB0B-8B08-4A23-A90C-BF08177C6D97}" dt="2022-03-13T23:15:23.675" v="7967" actId="20577"/>
          <ac:spMkLst>
            <pc:docMk/>
            <pc:sldMk cId="1793574484" sldId="277"/>
            <ac:spMk id="2" creationId="{81963E97-8389-4B48-B088-2ED7CA9CE4F8}"/>
          </ac:spMkLst>
        </pc:spChg>
        <pc:spChg chg="del">
          <ac:chgData name="Rotimi Amos" userId="d7383cc77b7a314c" providerId="LiveId" clId="{C754EB0B-8B08-4A23-A90C-BF08177C6D97}" dt="2022-03-13T23:13:32.722" v="7951"/>
          <ac:spMkLst>
            <pc:docMk/>
            <pc:sldMk cId="1793574484" sldId="277"/>
            <ac:spMk id="3" creationId="{82BB2B75-BED7-4D18-A499-B6D8239C5405}"/>
          </ac:spMkLst>
        </pc:spChg>
        <pc:picChg chg="add mod">
          <ac:chgData name="Rotimi Amos" userId="d7383cc77b7a314c" providerId="LiveId" clId="{C754EB0B-8B08-4A23-A90C-BF08177C6D97}" dt="2022-03-13T23:14:11.238" v="7954" actId="14100"/>
          <ac:picMkLst>
            <pc:docMk/>
            <pc:sldMk cId="1793574484" sldId="277"/>
            <ac:picMk id="4" creationId="{4A601613-449F-4468-BF9F-E0D3CA366875}"/>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942E4-BC46-481F-97EB-FAACDCD5B559}" type="doc">
      <dgm:prSet loTypeId="urn:microsoft.com/office/officeart/2017/3/layout/HorizontalPathTimeline" loCatId="process" qsTypeId="urn:microsoft.com/office/officeart/2005/8/quickstyle/simple1" qsCatId="simple" csTypeId="urn:microsoft.com/office/officeart/2005/8/colors/colorful5" csCatId="colorful" phldr="1"/>
      <dgm:spPr/>
      <dgm:t>
        <a:bodyPr/>
        <a:lstStyle/>
        <a:p>
          <a:endParaRPr lang="en-US"/>
        </a:p>
      </dgm:t>
    </dgm:pt>
    <dgm:pt modelId="{FE8F0950-0411-4C4F-AD05-7039B28FC141}">
      <dgm:prSet/>
      <dgm:spPr/>
      <dgm:t>
        <a:bodyPr/>
        <a:lstStyle/>
        <a:p>
          <a:pPr>
            <a:defRPr b="1"/>
          </a:pPr>
          <a:r>
            <a:rPr lang="en-US"/>
            <a:t>1856–1939</a:t>
          </a:r>
        </a:p>
      </dgm:t>
    </dgm:pt>
    <dgm:pt modelId="{F5345539-4AAC-49F8-8574-15D6881989AD}" type="parTrans" cxnId="{3A6ED048-61FA-4D87-BE54-B4245FFFD873}">
      <dgm:prSet/>
      <dgm:spPr/>
      <dgm:t>
        <a:bodyPr/>
        <a:lstStyle/>
        <a:p>
          <a:endParaRPr lang="en-US"/>
        </a:p>
      </dgm:t>
    </dgm:pt>
    <dgm:pt modelId="{1DEF7AFB-31CD-44F9-B145-A4B82413ABAE}" type="sibTrans" cxnId="{3A6ED048-61FA-4D87-BE54-B4245FFFD873}">
      <dgm:prSet/>
      <dgm:spPr/>
      <dgm:t>
        <a:bodyPr/>
        <a:lstStyle/>
        <a:p>
          <a:endParaRPr lang="en-US"/>
        </a:p>
      </dgm:t>
    </dgm:pt>
    <dgm:pt modelId="{51ECF50B-C15D-4A0E-8893-9CDA4093BF90}">
      <dgm:prSet/>
      <dgm:spPr/>
      <dgm:t>
        <a:bodyPr/>
        <a:lstStyle/>
        <a:p>
          <a:r>
            <a:rPr lang="en-US" dirty="0"/>
            <a:t>- Sigmund Freud (1856-1939) – Psycho-sexual – 5 developmental stages.</a:t>
          </a:r>
        </a:p>
        <a:p>
          <a:r>
            <a:rPr lang="en-US" dirty="0"/>
            <a:t> Lantz SE, Ray S (2021), </a:t>
          </a:r>
          <a:r>
            <a:rPr lang="en-US" dirty="0" err="1"/>
            <a:t>Zechowski</a:t>
          </a:r>
          <a:r>
            <a:rPr lang="en-US" dirty="0"/>
            <a:t> (2017)</a:t>
          </a:r>
        </a:p>
      </dgm:t>
    </dgm:pt>
    <dgm:pt modelId="{50D6FA9A-50E1-48BE-B459-DABD0C8E2975}" type="parTrans" cxnId="{7B741846-D202-41CD-8381-B281BC86E155}">
      <dgm:prSet/>
      <dgm:spPr/>
      <dgm:t>
        <a:bodyPr/>
        <a:lstStyle/>
        <a:p>
          <a:endParaRPr lang="en-US"/>
        </a:p>
      </dgm:t>
    </dgm:pt>
    <dgm:pt modelId="{10F0BB1F-F98B-440D-94E1-21D6A29E5C1F}" type="sibTrans" cxnId="{7B741846-D202-41CD-8381-B281BC86E155}">
      <dgm:prSet/>
      <dgm:spPr/>
      <dgm:t>
        <a:bodyPr/>
        <a:lstStyle/>
        <a:p>
          <a:endParaRPr lang="en-US"/>
        </a:p>
      </dgm:t>
    </dgm:pt>
    <dgm:pt modelId="{7659AF30-B3F4-4FFB-B5DC-26E5B9B4516B}">
      <dgm:prSet/>
      <dgm:spPr/>
      <dgm:t>
        <a:bodyPr/>
        <a:lstStyle/>
        <a:p>
          <a:pPr>
            <a:defRPr b="1"/>
          </a:pPr>
          <a:r>
            <a:rPr lang="en-US"/>
            <a:t>1927</a:t>
          </a:r>
        </a:p>
      </dgm:t>
    </dgm:pt>
    <dgm:pt modelId="{2351561D-76C8-4ACC-B2F6-71B5BDDEF972}" type="parTrans" cxnId="{9FF5B869-B1DE-47C2-9592-01899C06BB03}">
      <dgm:prSet/>
      <dgm:spPr/>
      <dgm:t>
        <a:bodyPr/>
        <a:lstStyle/>
        <a:p>
          <a:endParaRPr lang="en-US"/>
        </a:p>
      </dgm:t>
    </dgm:pt>
    <dgm:pt modelId="{80F4BBDA-450F-46DB-82CE-FB5A646F29FA}" type="sibTrans" cxnId="{9FF5B869-B1DE-47C2-9592-01899C06BB03}">
      <dgm:prSet/>
      <dgm:spPr/>
      <dgm:t>
        <a:bodyPr/>
        <a:lstStyle/>
        <a:p>
          <a:endParaRPr lang="en-US"/>
        </a:p>
      </dgm:t>
    </dgm:pt>
    <dgm:pt modelId="{61D3BE9B-B0A4-400F-82AC-90BD41F4B491}">
      <dgm:prSet/>
      <dgm:spPr/>
      <dgm:t>
        <a:bodyPr/>
        <a:lstStyle/>
        <a:p>
          <a:r>
            <a:rPr lang="en-US"/>
            <a:t>-Alfred Adler  1927 –Birth order – humans born with a sense of inferiority complex.</a:t>
          </a:r>
        </a:p>
      </dgm:t>
    </dgm:pt>
    <dgm:pt modelId="{82F60307-D520-4460-9501-B90404D81209}" type="parTrans" cxnId="{8EB5398C-92DE-4277-8871-A71FDCAD7897}">
      <dgm:prSet/>
      <dgm:spPr/>
      <dgm:t>
        <a:bodyPr/>
        <a:lstStyle/>
        <a:p>
          <a:endParaRPr lang="en-US"/>
        </a:p>
      </dgm:t>
    </dgm:pt>
    <dgm:pt modelId="{209128CA-D624-46C6-82A9-86AAB6BD14E6}" type="sibTrans" cxnId="{8EB5398C-92DE-4277-8871-A71FDCAD7897}">
      <dgm:prSet/>
      <dgm:spPr/>
      <dgm:t>
        <a:bodyPr/>
        <a:lstStyle/>
        <a:p>
          <a:endParaRPr lang="en-US"/>
        </a:p>
      </dgm:t>
    </dgm:pt>
    <dgm:pt modelId="{E10AC12A-AE4C-49E2-B658-ECB848B7E30B}">
      <dgm:prSet/>
      <dgm:spPr/>
      <dgm:t>
        <a:bodyPr/>
        <a:lstStyle/>
        <a:p>
          <a:pPr>
            <a:defRPr b="1"/>
          </a:pPr>
          <a:r>
            <a:rPr lang="en-US"/>
            <a:t>1950</a:t>
          </a:r>
        </a:p>
      </dgm:t>
    </dgm:pt>
    <dgm:pt modelId="{9FB58B31-A9B9-4B3B-8F7F-4780821C8FD5}" type="parTrans" cxnId="{67A28981-05E5-4174-A528-7BE71BF7FA09}">
      <dgm:prSet/>
      <dgm:spPr/>
      <dgm:t>
        <a:bodyPr/>
        <a:lstStyle/>
        <a:p>
          <a:endParaRPr lang="en-US"/>
        </a:p>
      </dgm:t>
    </dgm:pt>
    <dgm:pt modelId="{CF235ECD-0D17-4BCE-B094-B7A7C9D8E3E7}" type="sibTrans" cxnId="{67A28981-05E5-4174-A528-7BE71BF7FA09}">
      <dgm:prSet/>
      <dgm:spPr/>
      <dgm:t>
        <a:bodyPr/>
        <a:lstStyle/>
        <a:p>
          <a:endParaRPr lang="en-US"/>
        </a:p>
      </dgm:t>
    </dgm:pt>
    <dgm:pt modelId="{8510D744-BBFE-4AE3-94BF-394F1878D592}">
      <dgm:prSet/>
      <dgm:spPr/>
      <dgm:t>
        <a:bodyPr/>
        <a:lstStyle/>
        <a:p>
          <a:r>
            <a:rPr lang="en-US" dirty="0"/>
            <a:t>-Erik Erikson   1950 – Psycho-social- 8 personality developmental stages. Chung D (2018)</a:t>
          </a:r>
        </a:p>
      </dgm:t>
    </dgm:pt>
    <dgm:pt modelId="{BFEBE34A-ACCC-4DA9-9038-B056B4CA4273}" type="parTrans" cxnId="{627487C4-4B3F-46A1-8380-4EBC11016C5F}">
      <dgm:prSet/>
      <dgm:spPr/>
      <dgm:t>
        <a:bodyPr/>
        <a:lstStyle/>
        <a:p>
          <a:endParaRPr lang="en-US"/>
        </a:p>
      </dgm:t>
    </dgm:pt>
    <dgm:pt modelId="{426526D6-CCC8-4295-99E5-CD710490DCFC}" type="sibTrans" cxnId="{627487C4-4B3F-46A1-8380-4EBC11016C5F}">
      <dgm:prSet/>
      <dgm:spPr/>
      <dgm:t>
        <a:bodyPr/>
        <a:lstStyle/>
        <a:p>
          <a:endParaRPr lang="en-US"/>
        </a:p>
      </dgm:t>
    </dgm:pt>
    <dgm:pt modelId="{5E6170BC-D4DD-4DBC-A8FE-3F0BACC970F3}">
      <dgm:prSet/>
      <dgm:spPr/>
      <dgm:t>
        <a:bodyPr/>
        <a:lstStyle/>
        <a:p>
          <a:pPr>
            <a:defRPr b="1"/>
          </a:pPr>
          <a:r>
            <a:rPr lang="en-US"/>
            <a:t>1956</a:t>
          </a:r>
        </a:p>
      </dgm:t>
    </dgm:pt>
    <dgm:pt modelId="{539409F2-0CC2-48EA-AC57-98FB126E1C31}" type="parTrans" cxnId="{3351D8FE-62E9-4A68-AE39-870C6C47118A}">
      <dgm:prSet/>
      <dgm:spPr/>
      <dgm:t>
        <a:bodyPr/>
        <a:lstStyle/>
        <a:p>
          <a:endParaRPr lang="en-US"/>
        </a:p>
      </dgm:t>
    </dgm:pt>
    <dgm:pt modelId="{D8760EEF-AD8B-4256-803D-9396F127100F}" type="sibTrans" cxnId="{3351D8FE-62E9-4A68-AE39-870C6C47118A}">
      <dgm:prSet/>
      <dgm:spPr/>
      <dgm:t>
        <a:bodyPr/>
        <a:lstStyle/>
        <a:p>
          <a:endParaRPr lang="en-US"/>
        </a:p>
      </dgm:t>
    </dgm:pt>
    <dgm:pt modelId="{CB3E54AF-69D5-4689-96D3-890333F294AB}">
      <dgm:prSet/>
      <dgm:spPr/>
      <dgm:t>
        <a:bodyPr/>
        <a:lstStyle/>
        <a:p>
          <a:r>
            <a:rPr lang="en-US"/>
            <a:t>-Carl Jung       1956 -  Collective Unconsciousness.</a:t>
          </a:r>
        </a:p>
      </dgm:t>
    </dgm:pt>
    <dgm:pt modelId="{54FC9AB8-0AC8-4AEB-BEE2-EDB631E9A0EA}" type="parTrans" cxnId="{6DB8FB6C-630F-4E60-83AE-F398C395D4C0}">
      <dgm:prSet/>
      <dgm:spPr/>
      <dgm:t>
        <a:bodyPr/>
        <a:lstStyle/>
        <a:p>
          <a:endParaRPr lang="en-US"/>
        </a:p>
      </dgm:t>
    </dgm:pt>
    <dgm:pt modelId="{21B4216C-0370-4344-88F7-CB4F77F1BA9C}" type="sibTrans" cxnId="{6DB8FB6C-630F-4E60-83AE-F398C395D4C0}">
      <dgm:prSet/>
      <dgm:spPr/>
      <dgm:t>
        <a:bodyPr/>
        <a:lstStyle/>
        <a:p>
          <a:endParaRPr lang="en-US"/>
        </a:p>
      </dgm:t>
    </dgm:pt>
    <dgm:pt modelId="{D50F5420-33EB-4EC5-89A0-170DD6093061}" type="pres">
      <dgm:prSet presAssocID="{515942E4-BC46-481F-97EB-FAACDCD5B559}" presName="root" presStyleCnt="0">
        <dgm:presLayoutVars>
          <dgm:chMax/>
          <dgm:chPref/>
          <dgm:animLvl val="lvl"/>
        </dgm:presLayoutVars>
      </dgm:prSet>
      <dgm:spPr/>
    </dgm:pt>
    <dgm:pt modelId="{6FA823F1-5E45-44A1-8592-3691EFA2387A}" type="pres">
      <dgm:prSet presAssocID="{515942E4-BC46-481F-97EB-FAACDCD5B559}" presName="divider" presStyleLbl="node1" presStyleIdx="0" presStyleCnt="1"/>
      <dgm:spPr/>
    </dgm:pt>
    <dgm:pt modelId="{AD5619C9-128F-4DEC-B53E-F605F6C9FEF6}" type="pres">
      <dgm:prSet presAssocID="{515942E4-BC46-481F-97EB-FAACDCD5B559}" presName="nodes" presStyleCnt="0">
        <dgm:presLayoutVars>
          <dgm:chMax/>
          <dgm:chPref/>
          <dgm:animLvl val="lvl"/>
        </dgm:presLayoutVars>
      </dgm:prSet>
      <dgm:spPr/>
    </dgm:pt>
    <dgm:pt modelId="{C65A5C0B-BFB5-49E6-86A1-CBFDE0519ABF}" type="pres">
      <dgm:prSet presAssocID="{FE8F0950-0411-4C4F-AD05-7039B28FC141}" presName="composite" presStyleCnt="0"/>
      <dgm:spPr/>
    </dgm:pt>
    <dgm:pt modelId="{378038F2-D76D-45C3-883A-2932509AE96C}" type="pres">
      <dgm:prSet presAssocID="{FE8F0950-0411-4C4F-AD05-7039B28FC141}" presName="L1TextContainer" presStyleLbl="revTx" presStyleIdx="0" presStyleCnt="4">
        <dgm:presLayoutVars>
          <dgm:chMax val="1"/>
          <dgm:chPref val="1"/>
          <dgm:bulletEnabled val="1"/>
        </dgm:presLayoutVars>
      </dgm:prSet>
      <dgm:spPr/>
    </dgm:pt>
    <dgm:pt modelId="{8E6D3EC4-BFDD-425F-9B85-09FF4BB347C8}" type="pres">
      <dgm:prSet presAssocID="{FE8F0950-0411-4C4F-AD05-7039B28FC141}" presName="L2TextContainerWrapper" presStyleCnt="0">
        <dgm:presLayoutVars>
          <dgm:chMax val="0"/>
          <dgm:chPref val="0"/>
          <dgm:bulletEnabled val="1"/>
        </dgm:presLayoutVars>
      </dgm:prSet>
      <dgm:spPr/>
    </dgm:pt>
    <dgm:pt modelId="{BC6BD14D-C3FB-46A9-9C28-F05663AB34EE}" type="pres">
      <dgm:prSet presAssocID="{FE8F0950-0411-4C4F-AD05-7039B28FC141}" presName="L2TextContainer" presStyleLbl="bgAccFollowNode1" presStyleIdx="0" presStyleCnt="4"/>
      <dgm:spPr/>
    </dgm:pt>
    <dgm:pt modelId="{1A5D3AB4-F5E3-4565-840D-4825257A874D}" type="pres">
      <dgm:prSet presAssocID="{FE8F0950-0411-4C4F-AD05-7039B28FC141}" presName="FlexibleEmptyPlaceHolder" presStyleCnt="0"/>
      <dgm:spPr/>
    </dgm:pt>
    <dgm:pt modelId="{18D996C9-1269-4747-BBD4-8E7F7EA7B7E5}" type="pres">
      <dgm:prSet presAssocID="{FE8F0950-0411-4C4F-AD05-7039B28FC141}" presName="ConnectLine" presStyleLbl="alignNode1" presStyleIdx="0" presStyleCnt="4"/>
      <dgm:spPr>
        <a:solidFill>
          <a:schemeClr val="accent5">
            <a:hueOff val="0"/>
            <a:satOff val="0"/>
            <a:lumOff val="0"/>
            <a:alphaOff val="0"/>
          </a:schemeClr>
        </a:solidFill>
        <a:ln w="6350" cap="flat" cmpd="sng" algn="ctr">
          <a:solidFill>
            <a:schemeClr val="accent5">
              <a:hueOff val="0"/>
              <a:satOff val="0"/>
              <a:lumOff val="0"/>
              <a:alphaOff val="0"/>
            </a:schemeClr>
          </a:solidFill>
          <a:prstDash val="dash"/>
          <a:miter lim="800000"/>
        </a:ln>
        <a:effectLst/>
      </dgm:spPr>
    </dgm:pt>
    <dgm:pt modelId="{3E77C191-FBDA-46B2-B4A6-BC38BD7CC07B}" type="pres">
      <dgm:prSet presAssocID="{FE8F0950-0411-4C4F-AD05-7039B28FC141}" presName="ConnectorPoint" presStyleLbl="fgAcc1" presStyleIdx="0" presStyleCnt="4"/>
      <dgm:spPr>
        <a:solidFill>
          <a:schemeClr val="lt1">
            <a:alpha val="90000"/>
            <a:hueOff val="0"/>
            <a:satOff val="0"/>
            <a:lumOff val="0"/>
            <a:alphaOff val="0"/>
          </a:schemeClr>
        </a:solidFill>
        <a:ln w="12700" cap="flat" cmpd="sng" algn="ctr">
          <a:noFill/>
          <a:prstDash val="solid"/>
          <a:miter lim="800000"/>
        </a:ln>
        <a:effectLst/>
      </dgm:spPr>
    </dgm:pt>
    <dgm:pt modelId="{37BBC9F4-901E-4406-8C2D-3EF4A99FA0EE}" type="pres">
      <dgm:prSet presAssocID="{FE8F0950-0411-4C4F-AD05-7039B28FC141}" presName="EmptyPlaceHolder" presStyleCnt="0"/>
      <dgm:spPr/>
    </dgm:pt>
    <dgm:pt modelId="{A9644F1B-458E-4704-AC22-EB36A03B1BD5}" type="pres">
      <dgm:prSet presAssocID="{1DEF7AFB-31CD-44F9-B145-A4B82413ABAE}" presName="spaceBetweenRectangles" presStyleCnt="0"/>
      <dgm:spPr/>
    </dgm:pt>
    <dgm:pt modelId="{7C0D9760-124B-498D-ACA5-6E27AF491981}" type="pres">
      <dgm:prSet presAssocID="{7659AF30-B3F4-4FFB-B5DC-26E5B9B4516B}" presName="composite" presStyleCnt="0"/>
      <dgm:spPr/>
    </dgm:pt>
    <dgm:pt modelId="{F7DECAFF-BEF0-4075-8C10-35F3E7D95E02}" type="pres">
      <dgm:prSet presAssocID="{7659AF30-B3F4-4FFB-B5DC-26E5B9B4516B}" presName="L1TextContainer" presStyleLbl="revTx" presStyleIdx="1" presStyleCnt="4">
        <dgm:presLayoutVars>
          <dgm:chMax val="1"/>
          <dgm:chPref val="1"/>
          <dgm:bulletEnabled val="1"/>
        </dgm:presLayoutVars>
      </dgm:prSet>
      <dgm:spPr/>
    </dgm:pt>
    <dgm:pt modelId="{CC4FA5E9-E9C5-459D-8A93-3F64BBE883B2}" type="pres">
      <dgm:prSet presAssocID="{7659AF30-B3F4-4FFB-B5DC-26E5B9B4516B}" presName="L2TextContainerWrapper" presStyleCnt="0">
        <dgm:presLayoutVars>
          <dgm:chMax val="0"/>
          <dgm:chPref val="0"/>
          <dgm:bulletEnabled val="1"/>
        </dgm:presLayoutVars>
      </dgm:prSet>
      <dgm:spPr/>
    </dgm:pt>
    <dgm:pt modelId="{69BC74C1-5281-42BE-A2A9-5B95FFFBC977}" type="pres">
      <dgm:prSet presAssocID="{7659AF30-B3F4-4FFB-B5DC-26E5B9B4516B}" presName="L2TextContainer" presStyleLbl="bgAccFollowNode1" presStyleIdx="1" presStyleCnt="4"/>
      <dgm:spPr/>
    </dgm:pt>
    <dgm:pt modelId="{2B4B12AF-A08A-455E-8256-48351D899C5B}" type="pres">
      <dgm:prSet presAssocID="{7659AF30-B3F4-4FFB-B5DC-26E5B9B4516B}" presName="FlexibleEmptyPlaceHolder" presStyleCnt="0"/>
      <dgm:spPr/>
    </dgm:pt>
    <dgm:pt modelId="{455BD0FF-FB92-4D2C-978C-454C22C2B58E}" type="pres">
      <dgm:prSet presAssocID="{7659AF30-B3F4-4FFB-B5DC-26E5B9B4516B}" presName="ConnectLine" presStyleLbl="alignNode1" presStyleIdx="1" presStyleCnt="4"/>
      <dgm:spPr>
        <a:solidFill>
          <a:schemeClr val="accent5">
            <a:hueOff val="-6972787"/>
            <a:satOff val="6306"/>
            <a:lumOff val="-12156"/>
            <a:alphaOff val="0"/>
          </a:schemeClr>
        </a:solidFill>
        <a:ln w="6350" cap="flat" cmpd="sng" algn="ctr">
          <a:solidFill>
            <a:schemeClr val="accent5">
              <a:hueOff val="-6972787"/>
              <a:satOff val="6306"/>
              <a:lumOff val="-12156"/>
              <a:alphaOff val="0"/>
            </a:schemeClr>
          </a:solidFill>
          <a:prstDash val="dash"/>
          <a:miter lim="800000"/>
        </a:ln>
        <a:effectLst/>
      </dgm:spPr>
    </dgm:pt>
    <dgm:pt modelId="{55FF8D27-140A-4798-9D26-8F21E4E80B89}" type="pres">
      <dgm:prSet presAssocID="{7659AF30-B3F4-4FFB-B5DC-26E5B9B4516B}" presName="ConnectorPoint"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B5D52738-2B03-40F0-A6F4-8C4A97A7E800}" type="pres">
      <dgm:prSet presAssocID="{7659AF30-B3F4-4FFB-B5DC-26E5B9B4516B}" presName="EmptyPlaceHolder" presStyleCnt="0"/>
      <dgm:spPr/>
    </dgm:pt>
    <dgm:pt modelId="{7A269B63-1A08-48D4-BFFB-B96DF1C70F14}" type="pres">
      <dgm:prSet presAssocID="{80F4BBDA-450F-46DB-82CE-FB5A646F29FA}" presName="spaceBetweenRectangles" presStyleCnt="0"/>
      <dgm:spPr/>
    </dgm:pt>
    <dgm:pt modelId="{0795E6BE-4AC3-4C0A-8890-9BB85963FCE8}" type="pres">
      <dgm:prSet presAssocID="{E10AC12A-AE4C-49E2-B658-ECB848B7E30B}" presName="composite" presStyleCnt="0"/>
      <dgm:spPr/>
    </dgm:pt>
    <dgm:pt modelId="{693F92E5-F619-45C3-AEFD-10747B78DAA4}" type="pres">
      <dgm:prSet presAssocID="{E10AC12A-AE4C-49E2-B658-ECB848B7E30B}" presName="L1TextContainer" presStyleLbl="revTx" presStyleIdx="2" presStyleCnt="4">
        <dgm:presLayoutVars>
          <dgm:chMax val="1"/>
          <dgm:chPref val="1"/>
          <dgm:bulletEnabled val="1"/>
        </dgm:presLayoutVars>
      </dgm:prSet>
      <dgm:spPr/>
    </dgm:pt>
    <dgm:pt modelId="{ADDA949A-62D8-49E7-9AC8-BA2253DCE3BE}" type="pres">
      <dgm:prSet presAssocID="{E10AC12A-AE4C-49E2-B658-ECB848B7E30B}" presName="L2TextContainerWrapper" presStyleCnt="0">
        <dgm:presLayoutVars>
          <dgm:chMax val="0"/>
          <dgm:chPref val="0"/>
          <dgm:bulletEnabled val="1"/>
        </dgm:presLayoutVars>
      </dgm:prSet>
      <dgm:spPr/>
    </dgm:pt>
    <dgm:pt modelId="{F3E39CF8-4371-4F3F-AF45-5A5531E6E0E4}" type="pres">
      <dgm:prSet presAssocID="{E10AC12A-AE4C-49E2-B658-ECB848B7E30B}" presName="L2TextContainer" presStyleLbl="bgAccFollowNode1" presStyleIdx="2" presStyleCnt="4"/>
      <dgm:spPr/>
    </dgm:pt>
    <dgm:pt modelId="{66065A97-AAEF-49A5-AEE1-D65C5D5CFF15}" type="pres">
      <dgm:prSet presAssocID="{E10AC12A-AE4C-49E2-B658-ECB848B7E30B}" presName="FlexibleEmptyPlaceHolder" presStyleCnt="0"/>
      <dgm:spPr/>
    </dgm:pt>
    <dgm:pt modelId="{1EEF7D8B-26ED-4C68-AACE-71284CC8A19F}" type="pres">
      <dgm:prSet presAssocID="{E10AC12A-AE4C-49E2-B658-ECB848B7E30B}" presName="ConnectLine" presStyleLbl="alignNode1" presStyleIdx="2" presStyleCnt="4"/>
      <dgm:spPr>
        <a:solidFill>
          <a:schemeClr val="accent5">
            <a:hueOff val="-10459180"/>
            <a:satOff val="9459"/>
            <a:lumOff val="-18234"/>
            <a:alphaOff val="0"/>
          </a:schemeClr>
        </a:solidFill>
        <a:ln w="6350" cap="flat" cmpd="sng" algn="ctr">
          <a:solidFill>
            <a:schemeClr val="accent5">
              <a:hueOff val="-10459180"/>
              <a:satOff val="9459"/>
              <a:lumOff val="-18234"/>
              <a:alphaOff val="0"/>
            </a:schemeClr>
          </a:solidFill>
          <a:prstDash val="dash"/>
          <a:miter lim="800000"/>
        </a:ln>
        <a:effectLst/>
      </dgm:spPr>
    </dgm:pt>
    <dgm:pt modelId="{AAE0CDE2-216C-4C94-95A5-89D95EAD188F}" type="pres">
      <dgm:prSet presAssocID="{E10AC12A-AE4C-49E2-B658-ECB848B7E30B}" presName="ConnectorPoint"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F99B012D-09F9-424E-AB64-AA1150DD6451}" type="pres">
      <dgm:prSet presAssocID="{E10AC12A-AE4C-49E2-B658-ECB848B7E30B}" presName="EmptyPlaceHolder" presStyleCnt="0"/>
      <dgm:spPr/>
    </dgm:pt>
    <dgm:pt modelId="{F3593E8C-0D66-4ECF-8B96-94FA7A235E6D}" type="pres">
      <dgm:prSet presAssocID="{CF235ECD-0D17-4BCE-B094-B7A7C9D8E3E7}" presName="spaceBetweenRectangles" presStyleCnt="0"/>
      <dgm:spPr/>
    </dgm:pt>
    <dgm:pt modelId="{E6021821-5728-4619-8195-9441FF2D74D0}" type="pres">
      <dgm:prSet presAssocID="{5E6170BC-D4DD-4DBC-A8FE-3F0BACC970F3}" presName="composite" presStyleCnt="0"/>
      <dgm:spPr/>
    </dgm:pt>
    <dgm:pt modelId="{5DBFA33A-C7B7-4089-A6A4-F465E9B09B25}" type="pres">
      <dgm:prSet presAssocID="{5E6170BC-D4DD-4DBC-A8FE-3F0BACC970F3}" presName="L1TextContainer" presStyleLbl="revTx" presStyleIdx="3" presStyleCnt="4">
        <dgm:presLayoutVars>
          <dgm:chMax val="1"/>
          <dgm:chPref val="1"/>
          <dgm:bulletEnabled val="1"/>
        </dgm:presLayoutVars>
      </dgm:prSet>
      <dgm:spPr/>
    </dgm:pt>
    <dgm:pt modelId="{A4A14DEF-B014-4AA8-B057-AF1F87ACAD44}" type="pres">
      <dgm:prSet presAssocID="{5E6170BC-D4DD-4DBC-A8FE-3F0BACC970F3}" presName="L2TextContainerWrapper" presStyleCnt="0">
        <dgm:presLayoutVars>
          <dgm:chMax val="0"/>
          <dgm:chPref val="0"/>
          <dgm:bulletEnabled val="1"/>
        </dgm:presLayoutVars>
      </dgm:prSet>
      <dgm:spPr/>
    </dgm:pt>
    <dgm:pt modelId="{C3691A83-48B1-4964-AD40-0A89CE854322}" type="pres">
      <dgm:prSet presAssocID="{5E6170BC-D4DD-4DBC-A8FE-3F0BACC970F3}" presName="L2TextContainer" presStyleLbl="bgAccFollowNode1" presStyleIdx="3" presStyleCnt="4"/>
      <dgm:spPr/>
    </dgm:pt>
    <dgm:pt modelId="{ADF46658-5701-4237-9596-27A8C6C74F7D}" type="pres">
      <dgm:prSet presAssocID="{5E6170BC-D4DD-4DBC-A8FE-3F0BACC970F3}" presName="FlexibleEmptyPlaceHolder" presStyleCnt="0"/>
      <dgm:spPr/>
    </dgm:pt>
    <dgm:pt modelId="{1570A333-9818-41A9-AD3B-546616D914B3}" type="pres">
      <dgm:prSet presAssocID="{5E6170BC-D4DD-4DBC-A8FE-3F0BACC970F3}" presName="ConnectLine" presStyleLbl="alignNode1" presStyleIdx="3" presStyleCnt="4"/>
      <dgm:spPr>
        <a:solidFill>
          <a:schemeClr val="accent5">
            <a:hueOff val="-13945574"/>
            <a:satOff val="12612"/>
            <a:lumOff val="-24312"/>
            <a:alphaOff val="0"/>
          </a:schemeClr>
        </a:solidFill>
        <a:ln w="6350" cap="flat" cmpd="sng" algn="ctr">
          <a:solidFill>
            <a:schemeClr val="accent5">
              <a:hueOff val="-13945574"/>
              <a:satOff val="12612"/>
              <a:lumOff val="-24312"/>
              <a:alphaOff val="0"/>
            </a:schemeClr>
          </a:solidFill>
          <a:prstDash val="dash"/>
          <a:miter lim="800000"/>
        </a:ln>
        <a:effectLst/>
      </dgm:spPr>
    </dgm:pt>
    <dgm:pt modelId="{CC92FD5B-5CA1-4183-BC7B-49148625EADB}" type="pres">
      <dgm:prSet presAssocID="{5E6170BC-D4DD-4DBC-A8FE-3F0BACC970F3}" presName="ConnectorPoint"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D63DCE92-D1A2-4F66-8974-5118ECC06176}" type="pres">
      <dgm:prSet presAssocID="{5E6170BC-D4DD-4DBC-A8FE-3F0BACC970F3}" presName="EmptyPlaceHolder" presStyleCnt="0"/>
      <dgm:spPr/>
    </dgm:pt>
  </dgm:ptLst>
  <dgm:cxnLst>
    <dgm:cxn modelId="{FFEDA518-4CC8-4B22-A7B1-056BC8627111}" type="presOf" srcId="{8510D744-BBFE-4AE3-94BF-394F1878D592}" destId="{F3E39CF8-4371-4F3F-AF45-5A5531E6E0E4}" srcOrd="0" destOrd="0" presId="urn:microsoft.com/office/officeart/2017/3/layout/HorizontalPathTimeline"/>
    <dgm:cxn modelId="{7B741846-D202-41CD-8381-B281BC86E155}" srcId="{FE8F0950-0411-4C4F-AD05-7039B28FC141}" destId="{51ECF50B-C15D-4A0E-8893-9CDA4093BF90}" srcOrd="0" destOrd="0" parTransId="{50D6FA9A-50E1-48BE-B459-DABD0C8E2975}" sibTransId="{10F0BB1F-F98B-440D-94E1-21D6A29E5C1F}"/>
    <dgm:cxn modelId="{3A6ED048-61FA-4D87-BE54-B4245FFFD873}" srcId="{515942E4-BC46-481F-97EB-FAACDCD5B559}" destId="{FE8F0950-0411-4C4F-AD05-7039B28FC141}" srcOrd="0" destOrd="0" parTransId="{F5345539-4AAC-49F8-8574-15D6881989AD}" sibTransId="{1DEF7AFB-31CD-44F9-B145-A4B82413ABAE}"/>
    <dgm:cxn modelId="{9FF5B869-B1DE-47C2-9592-01899C06BB03}" srcId="{515942E4-BC46-481F-97EB-FAACDCD5B559}" destId="{7659AF30-B3F4-4FFB-B5DC-26E5B9B4516B}" srcOrd="1" destOrd="0" parTransId="{2351561D-76C8-4ACC-B2F6-71B5BDDEF972}" sibTransId="{80F4BBDA-450F-46DB-82CE-FB5A646F29FA}"/>
    <dgm:cxn modelId="{6DB8FB6C-630F-4E60-83AE-F398C395D4C0}" srcId="{5E6170BC-D4DD-4DBC-A8FE-3F0BACC970F3}" destId="{CB3E54AF-69D5-4689-96D3-890333F294AB}" srcOrd="0" destOrd="0" parTransId="{54FC9AB8-0AC8-4AEB-BEE2-EDB631E9A0EA}" sibTransId="{21B4216C-0370-4344-88F7-CB4F77F1BA9C}"/>
    <dgm:cxn modelId="{67A28981-05E5-4174-A528-7BE71BF7FA09}" srcId="{515942E4-BC46-481F-97EB-FAACDCD5B559}" destId="{E10AC12A-AE4C-49E2-B658-ECB848B7E30B}" srcOrd="2" destOrd="0" parTransId="{9FB58B31-A9B9-4B3B-8F7F-4780821C8FD5}" sibTransId="{CF235ECD-0D17-4BCE-B094-B7A7C9D8E3E7}"/>
    <dgm:cxn modelId="{8EB5398C-92DE-4277-8871-A71FDCAD7897}" srcId="{7659AF30-B3F4-4FFB-B5DC-26E5B9B4516B}" destId="{61D3BE9B-B0A4-400F-82AC-90BD41F4B491}" srcOrd="0" destOrd="0" parTransId="{82F60307-D520-4460-9501-B90404D81209}" sibTransId="{209128CA-D624-46C6-82A9-86AAB6BD14E6}"/>
    <dgm:cxn modelId="{6234A68C-9013-4E51-A214-D48BF9D16A33}" type="presOf" srcId="{E10AC12A-AE4C-49E2-B658-ECB848B7E30B}" destId="{693F92E5-F619-45C3-AEFD-10747B78DAA4}" srcOrd="0" destOrd="0" presId="urn:microsoft.com/office/officeart/2017/3/layout/HorizontalPathTimeline"/>
    <dgm:cxn modelId="{970C9B94-B056-460A-A911-B91ABA7687A5}" type="presOf" srcId="{5E6170BC-D4DD-4DBC-A8FE-3F0BACC970F3}" destId="{5DBFA33A-C7B7-4089-A6A4-F465E9B09B25}" srcOrd="0" destOrd="0" presId="urn:microsoft.com/office/officeart/2017/3/layout/HorizontalPathTimeline"/>
    <dgm:cxn modelId="{078733A3-23EF-42BA-A922-B08A167942A8}" type="presOf" srcId="{51ECF50B-C15D-4A0E-8893-9CDA4093BF90}" destId="{BC6BD14D-C3FB-46A9-9C28-F05663AB34EE}" srcOrd="0" destOrd="0" presId="urn:microsoft.com/office/officeart/2017/3/layout/HorizontalPathTimeline"/>
    <dgm:cxn modelId="{F54565A7-A604-4D93-A73C-6F0215D36931}" type="presOf" srcId="{CB3E54AF-69D5-4689-96D3-890333F294AB}" destId="{C3691A83-48B1-4964-AD40-0A89CE854322}" srcOrd="0" destOrd="0" presId="urn:microsoft.com/office/officeart/2017/3/layout/HorizontalPathTimeline"/>
    <dgm:cxn modelId="{627487C4-4B3F-46A1-8380-4EBC11016C5F}" srcId="{E10AC12A-AE4C-49E2-B658-ECB848B7E30B}" destId="{8510D744-BBFE-4AE3-94BF-394F1878D592}" srcOrd="0" destOrd="0" parTransId="{BFEBE34A-ACCC-4DA9-9038-B056B4CA4273}" sibTransId="{426526D6-CCC8-4295-99E5-CD710490DCFC}"/>
    <dgm:cxn modelId="{135B93CB-20EA-4FC3-AE1F-45967BB7F360}" type="presOf" srcId="{61D3BE9B-B0A4-400F-82AC-90BD41F4B491}" destId="{69BC74C1-5281-42BE-A2A9-5B95FFFBC977}" srcOrd="0" destOrd="0" presId="urn:microsoft.com/office/officeart/2017/3/layout/HorizontalPathTimeline"/>
    <dgm:cxn modelId="{337F4ED4-2D8F-4E70-805B-0A1045A65325}" type="presOf" srcId="{515942E4-BC46-481F-97EB-FAACDCD5B559}" destId="{D50F5420-33EB-4EC5-89A0-170DD6093061}" srcOrd="0" destOrd="0" presId="urn:microsoft.com/office/officeart/2017/3/layout/HorizontalPathTimeline"/>
    <dgm:cxn modelId="{BBF316E8-6AC5-4F11-AE31-6AF5EEA23F73}" type="presOf" srcId="{7659AF30-B3F4-4FFB-B5DC-26E5B9B4516B}" destId="{F7DECAFF-BEF0-4075-8C10-35F3E7D95E02}" srcOrd="0" destOrd="0" presId="urn:microsoft.com/office/officeart/2017/3/layout/HorizontalPathTimeline"/>
    <dgm:cxn modelId="{9125D5F8-B389-41F1-B981-9A9C76CC6B6E}" type="presOf" srcId="{FE8F0950-0411-4C4F-AD05-7039B28FC141}" destId="{378038F2-D76D-45C3-883A-2932509AE96C}" srcOrd="0" destOrd="0" presId="urn:microsoft.com/office/officeart/2017/3/layout/HorizontalPathTimeline"/>
    <dgm:cxn modelId="{3351D8FE-62E9-4A68-AE39-870C6C47118A}" srcId="{515942E4-BC46-481F-97EB-FAACDCD5B559}" destId="{5E6170BC-D4DD-4DBC-A8FE-3F0BACC970F3}" srcOrd="3" destOrd="0" parTransId="{539409F2-0CC2-48EA-AC57-98FB126E1C31}" sibTransId="{D8760EEF-AD8B-4256-803D-9396F127100F}"/>
    <dgm:cxn modelId="{3E670976-CACA-42AD-839C-8052037B13E0}" type="presParOf" srcId="{D50F5420-33EB-4EC5-89A0-170DD6093061}" destId="{6FA823F1-5E45-44A1-8592-3691EFA2387A}" srcOrd="0" destOrd="0" presId="urn:microsoft.com/office/officeart/2017/3/layout/HorizontalPathTimeline"/>
    <dgm:cxn modelId="{2DC6D332-004C-49EF-8247-4CD50F99C774}" type="presParOf" srcId="{D50F5420-33EB-4EC5-89A0-170DD6093061}" destId="{AD5619C9-128F-4DEC-B53E-F605F6C9FEF6}" srcOrd="1" destOrd="0" presId="urn:microsoft.com/office/officeart/2017/3/layout/HorizontalPathTimeline"/>
    <dgm:cxn modelId="{993036F1-5320-412D-92C8-1F6676399C64}" type="presParOf" srcId="{AD5619C9-128F-4DEC-B53E-F605F6C9FEF6}" destId="{C65A5C0B-BFB5-49E6-86A1-CBFDE0519ABF}" srcOrd="0" destOrd="0" presId="urn:microsoft.com/office/officeart/2017/3/layout/HorizontalPathTimeline"/>
    <dgm:cxn modelId="{6E7E8D30-C148-4981-B4F9-CA6729D78135}" type="presParOf" srcId="{C65A5C0B-BFB5-49E6-86A1-CBFDE0519ABF}" destId="{378038F2-D76D-45C3-883A-2932509AE96C}" srcOrd="0" destOrd="0" presId="urn:microsoft.com/office/officeart/2017/3/layout/HorizontalPathTimeline"/>
    <dgm:cxn modelId="{3C4C4FF8-3D1B-4838-B9A6-756424AB4D0F}" type="presParOf" srcId="{C65A5C0B-BFB5-49E6-86A1-CBFDE0519ABF}" destId="{8E6D3EC4-BFDD-425F-9B85-09FF4BB347C8}" srcOrd="1" destOrd="0" presId="urn:microsoft.com/office/officeart/2017/3/layout/HorizontalPathTimeline"/>
    <dgm:cxn modelId="{6DA5EB10-C998-484E-AFA8-B5A1C869107F}" type="presParOf" srcId="{8E6D3EC4-BFDD-425F-9B85-09FF4BB347C8}" destId="{BC6BD14D-C3FB-46A9-9C28-F05663AB34EE}" srcOrd="0" destOrd="0" presId="urn:microsoft.com/office/officeart/2017/3/layout/HorizontalPathTimeline"/>
    <dgm:cxn modelId="{09C056BE-053E-4124-AFB9-2FEF042109F3}" type="presParOf" srcId="{8E6D3EC4-BFDD-425F-9B85-09FF4BB347C8}" destId="{1A5D3AB4-F5E3-4565-840D-4825257A874D}" srcOrd="1" destOrd="0" presId="urn:microsoft.com/office/officeart/2017/3/layout/HorizontalPathTimeline"/>
    <dgm:cxn modelId="{3DD47C94-9E32-4A83-AC5A-167043B043E4}" type="presParOf" srcId="{C65A5C0B-BFB5-49E6-86A1-CBFDE0519ABF}" destId="{18D996C9-1269-4747-BBD4-8E7F7EA7B7E5}" srcOrd="2" destOrd="0" presId="urn:microsoft.com/office/officeart/2017/3/layout/HorizontalPathTimeline"/>
    <dgm:cxn modelId="{A0C099D8-C979-4A00-9F18-173E599D7955}" type="presParOf" srcId="{C65A5C0B-BFB5-49E6-86A1-CBFDE0519ABF}" destId="{3E77C191-FBDA-46B2-B4A6-BC38BD7CC07B}" srcOrd="3" destOrd="0" presId="urn:microsoft.com/office/officeart/2017/3/layout/HorizontalPathTimeline"/>
    <dgm:cxn modelId="{1D006720-C28B-4B9E-B229-EAB5ABA38523}" type="presParOf" srcId="{C65A5C0B-BFB5-49E6-86A1-CBFDE0519ABF}" destId="{37BBC9F4-901E-4406-8C2D-3EF4A99FA0EE}" srcOrd="4" destOrd="0" presId="urn:microsoft.com/office/officeart/2017/3/layout/HorizontalPathTimeline"/>
    <dgm:cxn modelId="{8365EE41-DF3C-4B5A-8556-09F099CFD074}" type="presParOf" srcId="{AD5619C9-128F-4DEC-B53E-F605F6C9FEF6}" destId="{A9644F1B-458E-4704-AC22-EB36A03B1BD5}" srcOrd="1" destOrd="0" presId="urn:microsoft.com/office/officeart/2017/3/layout/HorizontalPathTimeline"/>
    <dgm:cxn modelId="{F0246A59-92D8-4B01-BD1A-BB1E30E73026}" type="presParOf" srcId="{AD5619C9-128F-4DEC-B53E-F605F6C9FEF6}" destId="{7C0D9760-124B-498D-ACA5-6E27AF491981}" srcOrd="2" destOrd="0" presId="urn:microsoft.com/office/officeart/2017/3/layout/HorizontalPathTimeline"/>
    <dgm:cxn modelId="{EA2562F9-A063-4FD2-AE47-07C03871FCBE}" type="presParOf" srcId="{7C0D9760-124B-498D-ACA5-6E27AF491981}" destId="{F7DECAFF-BEF0-4075-8C10-35F3E7D95E02}" srcOrd="0" destOrd="0" presId="urn:microsoft.com/office/officeart/2017/3/layout/HorizontalPathTimeline"/>
    <dgm:cxn modelId="{D466A842-8E4C-4A88-ABD5-49531AA489E7}" type="presParOf" srcId="{7C0D9760-124B-498D-ACA5-6E27AF491981}" destId="{CC4FA5E9-E9C5-459D-8A93-3F64BBE883B2}" srcOrd="1" destOrd="0" presId="urn:microsoft.com/office/officeart/2017/3/layout/HorizontalPathTimeline"/>
    <dgm:cxn modelId="{F56C7A46-6A5C-4141-804B-6DFA89A97E7F}" type="presParOf" srcId="{CC4FA5E9-E9C5-459D-8A93-3F64BBE883B2}" destId="{69BC74C1-5281-42BE-A2A9-5B95FFFBC977}" srcOrd="0" destOrd="0" presId="urn:microsoft.com/office/officeart/2017/3/layout/HorizontalPathTimeline"/>
    <dgm:cxn modelId="{EFC12D12-1F43-4009-87F2-0CF1C17A797A}" type="presParOf" srcId="{CC4FA5E9-E9C5-459D-8A93-3F64BBE883B2}" destId="{2B4B12AF-A08A-455E-8256-48351D899C5B}" srcOrd="1" destOrd="0" presId="urn:microsoft.com/office/officeart/2017/3/layout/HorizontalPathTimeline"/>
    <dgm:cxn modelId="{4162B2F8-38CF-4148-BF36-2AEDA57CA0D0}" type="presParOf" srcId="{7C0D9760-124B-498D-ACA5-6E27AF491981}" destId="{455BD0FF-FB92-4D2C-978C-454C22C2B58E}" srcOrd="2" destOrd="0" presId="urn:microsoft.com/office/officeart/2017/3/layout/HorizontalPathTimeline"/>
    <dgm:cxn modelId="{646DB721-2935-4B04-ACA7-D13369603250}" type="presParOf" srcId="{7C0D9760-124B-498D-ACA5-6E27AF491981}" destId="{55FF8D27-140A-4798-9D26-8F21E4E80B89}" srcOrd="3" destOrd="0" presId="urn:microsoft.com/office/officeart/2017/3/layout/HorizontalPathTimeline"/>
    <dgm:cxn modelId="{C05FCE21-7AA7-4C1B-9E37-C523E2A17F58}" type="presParOf" srcId="{7C0D9760-124B-498D-ACA5-6E27AF491981}" destId="{B5D52738-2B03-40F0-A6F4-8C4A97A7E800}" srcOrd="4" destOrd="0" presId="urn:microsoft.com/office/officeart/2017/3/layout/HorizontalPathTimeline"/>
    <dgm:cxn modelId="{A1003201-7482-435D-9BB1-466F9D1572AB}" type="presParOf" srcId="{AD5619C9-128F-4DEC-B53E-F605F6C9FEF6}" destId="{7A269B63-1A08-48D4-BFFB-B96DF1C70F14}" srcOrd="3" destOrd="0" presId="urn:microsoft.com/office/officeart/2017/3/layout/HorizontalPathTimeline"/>
    <dgm:cxn modelId="{FD3E7701-0782-4301-81B1-A594F8D57F49}" type="presParOf" srcId="{AD5619C9-128F-4DEC-B53E-F605F6C9FEF6}" destId="{0795E6BE-4AC3-4C0A-8890-9BB85963FCE8}" srcOrd="4" destOrd="0" presId="urn:microsoft.com/office/officeart/2017/3/layout/HorizontalPathTimeline"/>
    <dgm:cxn modelId="{24ACB617-832D-4D1B-8F63-5D80515DF7B2}" type="presParOf" srcId="{0795E6BE-4AC3-4C0A-8890-9BB85963FCE8}" destId="{693F92E5-F619-45C3-AEFD-10747B78DAA4}" srcOrd="0" destOrd="0" presId="urn:microsoft.com/office/officeart/2017/3/layout/HorizontalPathTimeline"/>
    <dgm:cxn modelId="{D2D613EA-8225-4F4B-80F7-F6E2B08FAC8E}" type="presParOf" srcId="{0795E6BE-4AC3-4C0A-8890-9BB85963FCE8}" destId="{ADDA949A-62D8-49E7-9AC8-BA2253DCE3BE}" srcOrd="1" destOrd="0" presId="urn:microsoft.com/office/officeart/2017/3/layout/HorizontalPathTimeline"/>
    <dgm:cxn modelId="{EA61C094-FA7A-42C3-A2DD-B5E3716F64E9}" type="presParOf" srcId="{ADDA949A-62D8-49E7-9AC8-BA2253DCE3BE}" destId="{F3E39CF8-4371-4F3F-AF45-5A5531E6E0E4}" srcOrd="0" destOrd="0" presId="urn:microsoft.com/office/officeart/2017/3/layout/HorizontalPathTimeline"/>
    <dgm:cxn modelId="{3CE2E1D2-CD83-4994-AD77-DC5CED6B78A4}" type="presParOf" srcId="{ADDA949A-62D8-49E7-9AC8-BA2253DCE3BE}" destId="{66065A97-AAEF-49A5-AEE1-D65C5D5CFF15}" srcOrd="1" destOrd="0" presId="urn:microsoft.com/office/officeart/2017/3/layout/HorizontalPathTimeline"/>
    <dgm:cxn modelId="{3118B616-FACD-41EE-B848-C75AF49F5628}" type="presParOf" srcId="{0795E6BE-4AC3-4C0A-8890-9BB85963FCE8}" destId="{1EEF7D8B-26ED-4C68-AACE-71284CC8A19F}" srcOrd="2" destOrd="0" presId="urn:microsoft.com/office/officeart/2017/3/layout/HorizontalPathTimeline"/>
    <dgm:cxn modelId="{6BE38FDA-9DA1-45F7-BE2C-E2DBAEC232C4}" type="presParOf" srcId="{0795E6BE-4AC3-4C0A-8890-9BB85963FCE8}" destId="{AAE0CDE2-216C-4C94-95A5-89D95EAD188F}" srcOrd="3" destOrd="0" presId="urn:microsoft.com/office/officeart/2017/3/layout/HorizontalPathTimeline"/>
    <dgm:cxn modelId="{153E7440-4B4C-403B-A6B9-D1A2F894FD75}" type="presParOf" srcId="{0795E6BE-4AC3-4C0A-8890-9BB85963FCE8}" destId="{F99B012D-09F9-424E-AB64-AA1150DD6451}" srcOrd="4" destOrd="0" presId="urn:microsoft.com/office/officeart/2017/3/layout/HorizontalPathTimeline"/>
    <dgm:cxn modelId="{9B0F337B-35EE-4343-AB97-DF78A89BA063}" type="presParOf" srcId="{AD5619C9-128F-4DEC-B53E-F605F6C9FEF6}" destId="{F3593E8C-0D66-4ECF-8B96-94FA7A235E6D}" srcOrd="5" destOrd="0" presId="urn:microsoft.com/office/officeart/2017/3/layout/HorizontalPathTimeline"/>
    <dgm:cxn modelId="{32071976-2EB1-4E0D-8BC7-0B5E44186C48}" type="presParOf" srcId="{AD5619C9-128F-4DEC-B53E-F605F6C9FEF6}" destId="{E6021821-5728-4619-8195-9441FF2D74D0}" srcOrd="6" destOrd="0" presId="urn:microsoft.com/office/officeart/2017/3/layout/HorizontalPathTimeline"/>
    <dgm:cxn modelId="{89CB8DAA-1B98-4033-8C6C-0A8189672C8B}" type="presParOf" srcId="{E6021821-5728-4619-8195-9441FF2D74D0}" destId="{5DBFA33A-C7B7-4089-A6A4-F465E9B09B25}" srcOrd="0" destOrd="0" presId="urn:microsoft.com/office/officeart/2017/3/layout/HorizontalPathTimeline"/>
    <dgm:cxn modelId="{B1199C81-17E3-4426-9AB4-D37C4884F2E4}" type="presParOf" srcId="{E6021821-5728-4619-8195-9441FF2D74D0}" destId="{A4A14DEF-B014-4AA8-B057-AF1F87ACAD44}" srcOrd="1" destOrd="0" presId="urn:microsoft.com/office/officeart/2017/3/layout/HorizontalPathTimeline"/>
    <dgm:cxn modelId="{576731E8-744E-4DFA-B876-7C4D3A3A9B31}" type="presParOf" srcId="{A4A14DEF-B014-4AA8-B057-AF1F87ACAD44}" destId="{C3691A83-48B1-4964-AD40-0A89CE854322}" srcOrd="0" destOrd="0" presId="urn:microsoft.com/office/officeart/2017/3/layout/HorizontalPathTimeline"/>
    <dgm:cxn modelId="{D9A86F4D-728F-4D63-9C98-F87C1D4B8FF2}" type="presParOf" srcId="{A4A14DEF-B014-4AA8-B057-AF1F87ACAD44}" destId="{ADF46658-5701-4237-9596-27A8C6C74F7D}" srcOrd="1" destOrd="0" presId="urn:microsoft.com/office/officeart/2017/3/layout/HorizontalPathTimeline"/>
    <dgm:cxn modelId="{08C61191-0CBF-4273-8356-4FBD4F459796}" type="presParOf" srcId="{E6021821-5728-4619-8195-9441FF2D74D0}" destId="{1570A333-9818-41A9-AD3B-546616D914B3}" srcOrd="2" destOrd="0" presId="urn:microsoft.com/office/officeart/2017/3/layout/HorizontalPathTimeline"/>
    <dgm:cxn modelId="{E5F2390C-3A4F-4951-9670-A7162FBB9286}" type="presParOf" srcId="{E6021821-5728-4619-8195-9441FF2D74D0}" destId="{CC92FD5B-5CA1-4183-BC7B-49148625EADB}" srcOrd="3" destOrd="0" presId="urn:microsoft.com/office/officeart/2017/3/layout/HorizontalPathTimeline"/>
    <dgm:cxn modelId="{3B11A6F7-ED3E-4282-ADDC-659AF92FD438}" type="presParOf" srcId="{E6021821-5728-4619-8195-9441FF2D74D0}" destId="{D63DCE92-D1A2-4F66-8974-5118ECC06176}"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DDF28D-19FD-436D-A459-592E06E670C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5B519C0-786B-4BA3-9655-EF0295FB1840}">
      <dgm:prSet/>
      <dgm:spPr/>
      <dgm:t>
        <a:bodyPr/>
        <a:lstStyle/>
        <a:p>
          <a:r>
            <a:rPr lang="en-GB"/>
            <a:t>Who can tell us what psychodynamic approach is about?</a:t>
          </a:r>
          <a:endParaRPr lang="en-US"/>
        </a:p>
      </dgm:t>
    </dgm:pt>
    <dgm:pt modelId="{DFE0C9EB-85E1-4A44-8D40-0F6A34B6BC52}" type="parTrans" cxnId="{CDF72476-9A7E-4B78-9352-CAE962C5B471}">
      <dgm:prSet/>
      <dgm:spPr/>
      <dgm:t>
        <a:bodyPr/>
        <a:lstStyle/>
        <a:p>
          <a:endParaRPr lang="en-US"/>
        </a:p>
      </dgm:t>
    </dgm:pt>
    <dgm:pt modelId="{BE26BF9A-9239-4624-951C-29A30EFFB289}" type="sibTrans" cxnId="{CDF72476-9A7E-4B78-9352-CAE962C5B471}">
      <dgm:prSet/>
      <dgm:spPr/>
      <dgm:t>
        <a:bodyPr/>
        <a:lstStyle/>
        <a:p>
          <a:endParaRPr lang="en-US"/>
        </a:p>
      </dgm:t>
    </dgm:pt>
    <dgm:pt modelId="{963B0203-54E5-4831-A855-80A8AF8B1F87}">
      <dgm:prSet/>
      <dgm:spPr/>
      <dgm:t>
        <a:bodyPr/>
        <a:lstStyle/>
        <a:p>
          <a:r>
            <a:rPr lang="en-GB"/>
            <a:t>Name some of the psychodynamic theorists and nature of their theories</a:t>
          </a:r>
          <a:endParaRPr lang="en-US"/>
        </a:p>
      </dgm:t>
    </dgm:pt>
    <dgm:pt modelId="{D7F9911B-F822-4421-9ED3-FC7E64D99B2D}" type="parTrans" cxnId="{3B4066B4-38E9-45E9-A0AC-AF948AF9DFD9}">
      <dgm:prSet/>
      <dgm:spPr/>
      <dgm:t>
        <a:bodyPr/>
        <a:lstStyle/>
        <a:p>
          <a:endParaRPr lang="en-US"/>
        </a:p>
      </dgm:t>
    </dgm:pt>
    <dgm:pt modelId="{74FE60AB-D489-44B4-A848-ACA9A190175D}" type="sibTrans" cxnId="{3B4066B4-38E9-45E9-A0AC-AF948AF9DFD9}">
      <dgm:prSet/>
      <dgm:spPr/>
      <dgm:t>
        <a:bodyPr/>
        <a:lstStyle/>
        <a:p>
          <a:endParaRPr lang="en-US"/>
        </a:p>
      </dgm:t>
    </dgm:pt>
    <dgm:pt modelId="{64F2EB54-5AF8-4372-83A5-0AA011855091}">
      <dgm:prSet/>
      <dgm:spPr/>
      <dgm:t>
        <a:bodyPr/>
        <a:lstStyle/>
        <a:p>
          <a:r>
            <a:rPr lang="en-GB"/>
            <a:t>Who can remind us of some of the assumptions?</a:t>
          </a:r>
          <a:endParaRPr lang="en-US"/>
        </a:p>
      </dgm:t>
    </dgm:pt>
    <dgm:pt modelId="{E300E610-C4A8-447A-B869-B344F23918DE}" type="parTrans" cxnId="{1851D11F-57EE-460C-AC62-C7F6CF3AEB73}">
      <dgm:prSet/>
      <dgm:spPr/>
      <dgm:t>
        <a:bodyPr/>
        <a:lstStyle/>
        <a:p>
          <a:endParaRPr lang="en-US"/>
        </a:p>
      </dgm:t>
    </dgm:pt>
    <dgm:pt modelId="{FEB1CE22-5854-416B-B46B-41529B53D5CA}" type="sibTrans" cxnId="{1851D11F-57EE-460C-AC62-C7F6CF3AEB73}">
      <dgm:prSet/>
      <dgm:spPr/>
      <dgm:t>
        <a:bodyPr/>
        <a:lstStyle/>
        <a:p>
          <a:endParaRPr lang="en-US"/>
        </a:p>
      </dgm:t>
    </dgm:pt>
    <dgm:pt modelId="{8D597E70-FDB9-4D81-8991-8E01867A0BFA}">
      <dgm:prSet/>
      <dgm:spPr/>
      <dgm:t>
        <a:bodyPr/>
        <a:lstStyle/>
        <a:p>
          <a:r>
            <a:rPr lang="en-GB"/>
            <a:t>Identify some of the differences in the theories</a:t>
          </a:r>
          <a:endParaRPr lang="en-US"/>
        </a:p>
      </dgm:t>
    </dgm:pt>
    <dgm:pt modelId="{F8738E57-C00A-4BE8-A4FB-8B082EE5F701}" type="parTrans" cxnId="{80AE4175-EBAC-4488-8A1D-7335763F40E7}">
      <dgm:prSet/>
      <dgm:spPr/>
      <dgm:t>
        <a:bodyPr/>
        <a:lstStyle/>
        <a:p>
          <a:endParaRPr lang="en-US"/>
        </a:p>
      </dgm:t>
    </dgm:pt>
    <dgm:pt modelId="{869FEC4B-7587-4103-B488-E8D794068606}" type="sibTrans" cxnId="{80AE4175-EBAC-4488-8A1D-7335763F40E7}">
      <dgm:prSet/>
      <dgm:spPr/>
      <dgm:t>
        <a:bodyPr/>
        <a:lstStyle/>
        <a:p>
          <a:endParaRPr lang="en-US"/>
        </a:p>
      </dgm:t>
    </dgm:pt>
    <dgm:pt modelId="{1FE01D56-23E5-4D76-AAC1-029C16846DA8}">
      <dgm:prSet/>
      <dgm:spPr/>
      <dgm:t>
        <a:bodyPr/>
        <a:lstStyle/>
        <a:p>
          <a:r>
            <a:rPr lang="en-GB"/>
            <a:t>Name some of the positives of the psychodynamic approach</a:t>
          </a:r>
          <a:endParaRPr lang="en-US"/>
        </a:p>
      </dgm:t>
    </dgm:pt>
    <dgm:pt modelId="{9C16F158-ECBD-45E4-A507-E694EA19D973}" type="parTrans" cxnId="{28F35911-D227-4BCC-9730-83A7E97F66A5}">
      <dgm:prSet/>
      <dgm:spPr/>
      <dgm:t>
        <a:bodyPr/>
        <a:lstStyle/>
        <a:p>
          <a:endParaRPr lang="en-US"/>
        </a:p>
      </dgm:t>
    </dgm:pt>
    <dgm:pt modelId="{CE1EC307-BF6C-4FE3-9346-10EF1BB9DB32}" type="sibTrans" cxnId="{28F35911-D227-4BCC-9730-83A7E97F66A5}">
      <dgm:prSet/>
      <dgm:spPr/>
      <dgm:t>
        <a:bodyPr/>
        <a:lstStyle/>
        <a:p>
          <a:endParaRPr lang="en-US"/>
        </a:p>
      </dgm:t>
    </dgm:pt>
    <dgm:pt modelId="{B9F534E4-A139-4A68-A249-9ED8347C9C11}">
      <dgm:prSet/>
      <dgm:spPr/>
      <dgm:t>
        <a:bodyPr/>
        <a:lstStyle/>
        <a:p>
          <a:r>
            <a:rPr lang="en-GB"/>
            <a:t>Mention some of its limitations</a:t>
          </a:r>
          <a:endParaRPr lang="en-US"/>
        </a:p>
      </dgm:t>
    </dgm:pt>
    <dgm:pt modelId="{7B032894-BF28-4034-B2E2-FA0880030EA6}" type="parTrans" cxnId="{660F58AA-7AF5-4BD5-A7BA-EE8E5234FA9E}">
      <dgm:prSet/>
      <dgm:spPr/>
      <dgm:t>
        <a:bodyPr/>
        <a:lstStyle/>
        <a:p>
          <a:endParaRPr lang="en-US"/>
        </a:p>
      </dgm:t>
    </dgm:pt>
    <dgm:pt modelId="{282DB8A9-5883-41A5-B2A4-92393F993FD0}" type="sibTrans" cxnId="{660F58AA-7AF5-4BD5-A7BA-EE8E5234FA9E}">
      <dgm:prSet/>
      <dgm:spPr/>
      <dgm:t>
        <a:bodyPr/>
        <a:lstStyle/>
        <a:p>
          <a:endParaRPr lang="en-US"/>
        </a:p>
      </dgm:t>
    </dgm:pt>
    <dgm:pt modelId="{15F13F13-5105-46A4-B325-60D7950558B5}">
      <dgm:prSet/>
      <dgm:spPr/>
      <dgm:t>
        <a:bodyPr/>
        <a:lstStyle/>
        <a:p>
          <a:r>
            <a:rPr lang="en-GB"/>
            <a:t>How relevant are the theories to modern practice in health and social care?</a:t>
          </a:r>
          <a:endParaRPr lang="en-US"/>
        </a:p>
      </dgm:t>
    </dgm:pt>
    <dgm:pt modelId="{764A5692-DAD8-4F4F-8B81-1508FA50963E}" type="parTrans" cxnId="{1152A620-B36F-4131-A7F1-0F90DCD60A28}">
      <dgm:prSet/>
      <dgm:spPr/>
      <dgm:t>
        <a:bodyPr/>
        <a:lstStyle/>
        <a:p>
          <a:endParaRPr lang="en-US"/>
        </a:p>
      </dgm:t>
    </dgm:pt>
    <dgm:pt modelId="{F1E6A549-356A-4067-9F57-EC1A43CCCA58}" type="sibTrans" cxnId="{1152A620-B36F-4131-A7F1-0F90DCD60A28}">
      <dgm:prSet/>
      <dgm:spPr/>
      <dgm:t>
        <a:bodyPr/>
        <a:lstStyle/>
        <a:p>
          <a:endParaRPr lang="en-US"/>
        </a:p>
      </dgm:t>
    </dgm:pt>
    <dgm:pt modelId="{5AFED652-43E5-4D60-9EE8-ADFE6A1E1007}" type="pres">
      <dgm:prSet presAssocID="{29DDF28D-19FD-436D-A459-592E06E670CA}" presName="root" presStyleCnt="0">
        <dgm:presLayoutVars>
          <dgm:dir/>
          <dgm:resizeHandles val="exact"/>
        </dgm:presLayoutVars>
      </dgm:prSet>
      <dgm:spPr/>
    </dgm:pt>
    <dgm:pt modelId="{96EAD18B-B97C-480A-8982-6779E41EE415}" type="pres">
      <dgm:prSet presAssocID="{55B519C0-786B-4BA3-9655-EF0295FB1840}" presName="compNode" presStyleCnt="0"/>
      <dgm:spPr/>
    </dgm:pt>
    <dgm:pt modelId="{FDA644E9-2ABD-4BF6-BD15-CC80049FAB99}" type="pres">
      <dgm:prSet presAssocID="{55B519C0-786B-4BA3-9655-EF0295FB184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10C49CE-25CB-4C36-92FF-FAA842C9BCF0}" type="pres">
      <dgm:prSet presAssocID="{55B519C0-786B-4BA3-9655-EF0295FB1840}" presName="spaceRect" presStyleCnt="0"/>
      <dgm:spPr/>
    </dgm:pt>
    <dgm:pt modelId="{6C477642-08F4-46EF-B7C8-651582F7A4CF}" type="pres">
      <dgm:prSet presAssocID="{55B519C0-786B-4BA3-9655-EF0295FB1840}" presName="textRect" presStyleLbl="revTx" presStyleIdx="0" presStyleCnt="7">
        <dgm:presLayoutVars>
          <dgm:chMax val="1"/>
          <dgm:chPref val="1"/>
        </dgm:presLayoutVars>
      </dgm:prSet>
      <dgm:spPr/>
    </dgm:pt>
    <dgm:pt modelId="{AA68F36F-DC5E-4C98-88FD-73C9DC523A8C}" type="pres">
      <dgm:prSet presAssocID="{BE26BF9A-9239-4624-951C-29A30EFFB289}" presName="sibTrans" presStyleCnt="0"/>
      <dgm:spPr/>
    </dgm:pt>
    <dgm:pt modelId="{001DDBFE-47DC-426F-A731-C146C11D9D98}" type="pres">
      <dgm:prSet presAssocID="{963B0203-54E5-4831-A855-80A8AF8B1F87}" presName="compNode" presStyleCnt="0"/>
      <dgm:spPr/>
    </dgm:pt>
    <dgm:pt modelId="{531EE451-A4C3-4FA2-AB11-2857805E1A94}" type="pres">
      <dgm:prSet presAssocID="{963B0203-54E5-4831-A855-80A8AF8B1F8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D7EB007-732E-416F-B60D-7B63ECAACE89}" type="pres">
      <dgm:prSet presAssocID="{963B0203-54E5-4831-A855-80A8AF8B1F87}" presName="spaceRect" presStyleCnt="0"/>
      <dgm:spPr/>
    </dgm:pt>
    <dgm:pt modelId="{29BC3BD7-4763-4DA4-9F56-FEF5468E58A6}" type="pres">
      <dgm:prSet presAssocID="{963B0203-54E5-4831-A855-80A8AF8B1F87}" presName="textRect" presStyleLbl="revTx" presStyleIdx="1" presStyleCnt="7">
        <dgm:presLayoutVars>
          <dgm:chMax val="1"/>
          <dgm:chPref val="1"/>
        </dgm:presLayoutVars>
      </dgm:prSet>
      <dgm:spPr/>
    </dgm:pt>
    <dgm:pt modelId="{CD174D8C-9B1B-4FAA-B643-B6AE728201AF}" type="pres">
      <dgm:prSet presAssocID="{74FE60AB-D489-44B4-A848-ACA9A190175D}" presName="sibTrans" presStyleCnt="0"/>
      <dgm:spPr/>
    </dgm:pt>
    <dgm:pt modelId="{800E63AF-51E4-4B3F-911F-963BBD4FE07B}" type="pres">
      <dgm:prSet presAssocID="{64F2EB54-5AF8-4372-83A5-0AA011855091}" presName="compNode" presStyleCnt="0"/>
      <dgm:spPr/>
    </dgm:pt>
    <dgm:pt modelId="{B8724B89-5C64-44EF-805F-DBB504734EAC}" type="pres">
      <dgm:prSet presAssocID="{64F2EB54-5AF8-4372-83A5-0AA01185509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D686786E-DC16-48FB-BD50-42495BF06A9C}" type="pres">
      <dgm:prSet presAssocID="{64F2EB54-5AF8-4372-83A5-0AA011855091}" presName="spaceRect" presStyleCnt="0"/>
      <dgm:spPr/>
    </dgm:pt>
    <dgm:pt modelId="{E4C4BB22-9757-4D81-AC24-C757397DE0E4}" type="pres">
      <dgm:prSet presAssocID="{64F2EB54-5AF8-4372-83A5-0AA011855091}" presName="textRect" presStyleLbl="revTx" presStyleIdx="2" presStyleCnt="7">
        <dgm:presLayoutVars>
          <dgm:chMax val="1"/>
          <dgm:chPref val="1"/>
        </dgm:presLayoutVars>
      </dgm:prSet>
      <dgm:spPr/>
    </dgm:pt>
    <dgm:pt modelId="{88039935-80D4-4B90-9EF3-B4E4FE63AF04}" type="pres">
      <dgm:prSet presAssocID="{FEB1CE22-5854-416B-B46B-41529B53D5CA}" presName="sibTrans" presStyleCnt="0"/>
      <dgm:spPr/>
    </dgm:pt>
    <dgm:pt modelId="{4AA2D980-7BDC-4534-BBCE-DDCC08385D57}" type="pres">
      <dgm:prSet presAssocID="{8D597E70-FDB9-4D81-8991-8E01867A0BFA}" presName="compNode" presStyleCnt="0"/>
      <dgm:spPr/>
    </dgm:pt>
    <dgm:pt modelId="{9FD4B751-5DC6-4AC4-89A3-0099BA1DE0CC}" type="pres">
      <dgm:prSet presAssocID="{8D597E70-FDB9-4D81-8991-8E01867A0BF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91AE7647-D49A-4EB8-A3DD-80F0413D2F5B}" type="pres">
      <dgm:prSet presAssocID="{8D597E70-FDB9-4D81-8991-8E01867A0BFA}" presName="spaceRect" presStyleCnt="0"/>
      <dgm:spPr/>
    </dgm:pt>
    <dgm:pt modelId="{8352FCDE-24FB-4558-8668-ADE0985F4313}" type="pres">
      <dgm:prSet presAssocID="{8D597E70-FDB9-4D81-8991-8E01867A0BFA}" presName="textRect" presStyleLbl="revTx" presStyleIdx="3" presStyleCnt="7">
        <dgm:presLayoutVars>
          <dgm:chMax val="1"/>
          <dgm:chPref val="1"/>
        </dgm:presLayoutVars>
      </dgm:prSet>
      <dgm:spPr/>
    </dgm:pt>
    <dgm:pt modelId="{EBF434E1-1F59-402F-8C8D-5BEC225F983F}" type="pres">
      <dgm:prSet presAssocID="{869FEC4B-7587-4103-B488-E8D794068606}" presName="sibTrans" presStyleCnt="0"/>
      <dgm:spPr/>
    </dgm:pt>
    <dgm:pt modelId="{34669E50-0C0A-49FD-BC68-90DEEA5DEB0A}" type="pres">
      <dgm:prSet presAssocID="{1FE01D56-23E5-4D76-AAC1-029C16846DA8}" presName="compNode" presStyleCnt="0"/>
      <dgm:spPr/>
    </dgm:pt>
    <dgm:pt modelId="{E9C95AD2-80AB-4CDA-A25C-9E35593172A2}" type="pres">
      <dgm:prSet presAssocID="{1FE01D56-23E5-4D76-AAC1-029C16846DA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594D9123-3D66-466D-95F4-171555AA7275}" type="pres">
      <dgm:prSet presAssocID="{1FE01D56-23E5-4D76-AAC1-029C16846DA8}" presName="spaceRect" presStyleCnt="0"/>
      <dgm:spPr/>
    </dgm:pt>
    <dgm:pt modelId="{FA412C34-C2A7-431B-B4AE-97B2F054323F}" type="pres">
      <dgm:prSet presAssocID="{1FE01D56-23E5-4D76-AAC1-029C16846DA8}" presName="textRect" presStyleLbl="revTx" presStyleIdx="4" presStyleCnt="7">
        <dgm:presLayoutVars>
          <dgm:chMax val="1"/>
          <dgm:chPref val="1"/>
        </dgm:presLayoutVars>
      </dgm:prSet>
      <dgm:spPr/>
    </dgm:pt>
    <dgm:pt modelId="{84EFC18E-4836-4C36-AEB6-43E16062154B}" type="pres">
      <dgm:prSet presAssocID="{CE1EC307-BF6C-4FE3-9346-10EF1BB9DB32}" presName="sibTrans" presStyleCnt="0"/>
      <dgm:spPr/>
    </dgm:pt>
    <dgm:pt modelId="{5D7A3800-19A9-4707-8194-E9F39CBC8780}" type="pres">
      <dgm:prSet presAssocID="{B9F534E4-A139-4A68-A249-9ED8347C9C11}" presName="compNode" presStyleCnt="0"/>
      <dgm:spPr/>
    </dgm:pt>
    <dgm:pt modelId="{CE3F0B5C-03B1-451B-8732-55C1A228D382}" type="pres">
      <dgm:prSet presAssocID="{B9F534E4-A139-4A68-A249-9ED8347C9C1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F7DCFA8E-F21A-4005-BB77-B395226A880F}" type="pres">
      <dgm:prSet presAssocID="{B9F534E4-A139-4A68-A249-9ED8347C9C11}" presName="spaceRect" presStyleCnt="0"/>
      <dgm:spPr/>
    </dgm:pt>
    <dgm:pt modelId="{A50F834F-E202-4B7E-B3C3-8C912852F469}" type="pres">
      <dgm:prSet presAssocID="{B9F534E4-A139-4A68-A249-9ED8347C9C11}" presName="textRect" presStyleLbl="revTx" presStyleIdx="5" presStyleCnt="7">
        <dgm:presLayoutVars>
          <dgm:chMax val="1"/>
          <dgm:chPref val="1"/>
        </dgm:presLayoutVars>
      </dgm:prSet>
      <dgm:spPr/>
    </dgm:pt>
    <dgm:pt modelId="{3FACE270-798D-4C01-B8C8-8201EDAE6687}" type="pres">
      <dgm:prSet presAssocID="{282DB8A9-5883-41A5-B2A4-92393F993FD0}" presName="sibTrans" presStyleCnt="0"/>
      <dgm:spPr/>
    </dgm:pt>
    <dgm:pt modelId="{65C90D4A-C74C-476A-969C-458B1B7F7000}" type="pres">
      <dgm:prSet presAssocID="{15F13F13-5105-46A4-B325-60D7950558B5}" presName="compNode" presStyleCnt="0"/>
      <dgm:spPr/>
    </dgm:pt>
    <dgm:pt modelId="{DE492635-0FFA-4B4B-9598-AD63162CFCF4}" type="pres">
      <dgm:prSet presAssocID="{15F13F13-5105-46A4-B325-60D7950558B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tor"/>
        </a:ext>
      </dgm:extLst>
    </dgm:pt>
    <dgm:pt modelId="{09F11211-EE36-4747-B33F-D1C5D1542297}" type="pres">
      <dgm:prSet presAssocID="{15F13F13-5105-46A4-B325-60D7950558B5}" presName="spaceRect" presStyleCnt="0"/>
      <dgm:spPr/>
    </dgm:pt>
    <dgm:pt modelId="{7BC7FC9F-1648-4352-B109-4A08C49721EE}" type="pres">
      <dgm:prSet presAssocID="{15F13F13-5105-46A4-B325-60D7950558B5}" presName="textRect" presStyleLbl="revTx" presStyleIdx="6" presStyleCnt="7">
        <dgm:presLayoutVars>
          <dgm:chMax val="1"/>
          <dgm:chPref val="1"/>
        </dgm:presLayoutVars>
      </dgm:prSet>
      <dgm:spPr/>
    </dgm:pt>
  </dgm:ptLst>
  <dgm:cxnLst>
    <dgm:cxn modelId="{CE099003-B473-414D-9C0F-2011323E473D}" type="presOf" srcId="{8D597E70-FDB9-4D81-8991-8E01867A0BFA}" destId="{8352FCDE-24FB-4558-8668-ADE0985F4313}" srcOrd="0" destOrd="0" presId="urn:microsoft.com/office/officeart/2018/2/layout/IconLabelList"/>
    <dgm:cxn modelId="{28F35911-D227-4BCC-9730-83A7E97F66A5}" srcId="{29DDF28D-19FD-436D-A459-592E06E670CA}" destId="{1FE01D56-23E5-4D76-AAC1-029C16846DA8}" srcOrd="4" destOrd="0" parTransId="{9C16F158-ECBD-45E4-A507-E694EA19D973}" sibTransId="{CE1EC307-BF6C-4FE3-9346-10EF1BB9DB32}"/>
    <dgm:cxn modelId="{1851D11F-57EE-460C-AC62-C7F6CF3AEB73}" srcId="{29DDF28D-19FD-436D-A459-592E06E670CA}" destId="{64F2EB54-5AF8-4372-83A5-0AA011855091}" srcOrd="2" destOrd="0" parTransId="{E300E610-C4A8-447A-B869-B344F23918DE}" sibTransId="{FEB1CE22-5854-416B-B46B-41529B53D5CA}"/>
    <dgm:cxn modelId="{1152A620-B36F-4131-A7F1-0F90DCD60A28}" srcId="{29DDF28D-19FD-436D-A459-592E06E670CA}" destId="{15F13F13-5105-46A4-B325-60D7950558B5}" srcOrd="6" destOrd="0" parTransId="{764A5692-DAD8-4F4F-8B81-1508FA50963E}" sibTransId="{F1E6A549-356A-4067-9F57-EC1A43CCCA58}"/>
    <dgm:cxn modelId="{34D20434-14A0-4B51-91BE-14E28F1B3DC4}" type="presOf" srcId="{B9F534E4-A139-4A68-A249-9ED8347C9C11}" destId="{A50F834F-E202-4B7E-B3C3-8C912852F469}" srcOrd="0" destOrd="0" presId="urn:microsoft.com/office/officeart/2018/2/layout/IconLabelList"/>
    <dgm:cxn modelId="{80AE4175-EBAC-4488-8A1D-7335763F40E7}" srcId="{29DDF28D-19FD-436D-A459-592E06E670CA}" destId="{8D597E70-FDB9-4D81-8991-8E01867A0BFA}" srcOrd="3" destOrd="0" parTransId="{F8738E57-C00A-4BE8-A4FB-8B082EE5F701}" sibTransId="{869FEC4B-7587-4103-B488-E8D794068606}"/>
    <dgm:cxn modelId="{CDF72476-9A7E-4B78-9352-CAE962C5B471}" srcId="{29DDF28D-19FD-436D-A459-592E06E670CA}" destId="{55B519C0-786B-4BA3-9655-EF0295FB1840}" srcOrd="0" destOrd="0" parTransId="{DFE0C9EB-85E1-4A44-8D40-0F6A34B6BC52}" sibTransId="{BE26BF9A-9239-4624-951C-29A30EFFB289}"/>
    <dgm:cxn modelId="{27780779-CEEC-41B4-8737-A04BEF47E605}" type="presOf" srcId="{15F13F13-5105-46A4-B325-60D7950558B5}" destId="{7BC7FC9F-1648-4352-B109-4A08C49721EE}" srcOrd="0" destOrd="0" presId="urn:microsoft.com/office/officeart/2018/2/layout/IconLabelList"/>
    <dgm:cxn modelId="{FBD88F7B-2241-4547-A2AD-3D19C3CB7040}" type="presOf" srcId="{64F2EB54-5AF8-4372-83A5-0AA011855091}" destId="{E4C4BB22-9757-4D81-AC24-C757397DE0E4}" srcOrd="0" destOrd="0" presId="urn:microsoft.com/office/officeart/2018/2/layout/IconLabelList"/>
    <dgm:cxn modelId="{A03BB39E-32C0-4DA5-AB8F-22165503754E}" type="presOf" srcId="{1FE01D56-23E5-4D76-AAC1-029C16846DA8}" destId="{FA412C34-C2A7-431B-B4AE-97B2F054323F}" srcOrd="0" destOrd="0" presId="urn:microsoft.com/office/officeart/2018/2/layout/IconLabelList"/>
    <dgm:cxn modelId="{660F58AA-7AF5-4BD5-A7BA-EE8E5234FA9E}" srcId="{29DDF28D-19FD-436D-A459-592E06E670CA}" destId="{B9F534E4-A139-4A68-A249-9ED8347C9C11}" srcOrd="5" destOrd="0" parTransId="{7B032894-BF28-4034-B2E2-FA0880030EA6}" sibTransId="{282DB8A9-5883-41A5-B2A4-92393F993FD0}"/>
    <dgm:cxn modelId="{B29324AE-38F4-4E91-9F33-4534C3C7D762}" type="presOf" srcId="{963B0203-54E5-4831-A855-80A8AF8B1F87}" destId="{29BC3BD7-4763-4DA4-9F56-FEF5468E58A6}" srcOrd="0" destOrd="0" presId="urn:microsoft.com/office/officeart/2018/2/layout/IconLabelList"/>
    <dgm:cxn modelId="{3B4066B4-38E9-45E9-A0AC-AF948AF9DFD9}" srcId="{29DDF28D-19FD-436D-A459-592E06E670CA}" destId="{963B0203-54E5-4831-A855-80A8AF8B1F87}" srcOrd="1" destOrd="0" parTransId="{D7F9911B-F822-4421-9ED3-FC7E64D99B2D}" sibTransId="{74FE60AB-D489-44B4-A848-ACA9A190175D}"/>
    <dgm:cxn modelId="{57B473CC-F3E2-4DD1-B3DB-41CE788B0A5B}" type="presOf" srcId="{29DDF28D-19FD-436D-A459-592E06E670CA}" destId="{5AFED652-43E5-4D60-9EE8-ADFE6A1E1007}" srcOrd="0" destOrd="0" presId="urn:microsoft.com/office/officeart/2018/2/layout/IconLabelList"/>
    <dgm:cxn modelId="{4ACD7BCF-46B9-47A3-8F5A-542EDCC8954E}" type="presOf" srcId="{55B519C0-786B-4BA3-9655-EF0295FB1840}" destId="{6C477642-08F4-46EF-B7C8-651582F7A4CF}" srcOrd="0" destOrd="0" presId="urn:microsoft.com/office/officeart/2018/2/layout/IconLabelList"/>
    <dgm:cxn modelId="{5918144A-47C2-41CF-B4C5-42079151C4BC}" type="presParOf" srcId="{5AFED652-43E5-4D60-9EE8-ADFE6A1E1007}" destId="{96EAD18B-B97C-480A-8982-6779E41EE415}" srcOrd="0" destOrd="0" presId="urn:microsoft.com/office/officeart/2018/2/layout/IconLabelList"/>
    <dgm:cxn modelId="{F2756628-839E-441E-9A09-0C1BC2A94C84}" type="presParOf" srcId="{96EAD18B-B97C-480A-8982-6779E41EE415}" destId="{FDA644E9-2ABD-4BF6-BD15-CC80049FAB99}" srcOrd="0" destOrd="0" presId="urn:microsoft.com/office/officeart/2018/2/layout/IconLabelList"/>
    <dgm:cxn modelId="{80F0198C-325E-456E-85FD-B33F0148327A}" type="presParOf" srcId="{96EAD18B-B97C-480A-8982-6779E41EE415}" destId="{E10C49CE-25CB-4C36-92FF-FAA842C9BCF0}" srcOrd="1" destOrd="0" presId="urn:microsoft.com/office/officeart/2018/2/layout/IconLabelList"/>
    <dgm:cxn modelId="{BF233258-3C3A-4706-A82A-EF2BFC64C88A}" type="presParOf" srcId="{96EAD18B-B97C-480A-8982-6779E41EE415}" destId="{6C477642-08F4-46EF-B7C8-651582F7A4CF}" srcOrd="2" destOrd="0" presId="urn:microsoft.com/office/officeart/2018/2/layout/IconLabelList"/>
    <dgm:cxn modelId="{28AD1A47-75A4-47D3-A6CE-55E9B13F510A}" type="presParOf" srcId="{5AFED652-43E5-4D60-9EE8-ADFE6A1E1007}" destId="{AA68F36F-DC5E-4C98-88FD-73C9DC523A8C}" srcOrd="1" destOrd="0" presId="urn:microsoft.com/office/officeart/2018/2/layout/IconLabelList"/>
    <dgm:cxn modelId="{AE88C3DD-587C-4844-BE70-F3D73CC8F0F4}" type="presParOf" srcId="{5AFED652-43E5-4D60-9EE8-ADFE6A1E1007}" destId="{001DDBFE-47DC-426F-A731-C146C11D9D98}" srcOrd="2" destOrd="0" presId="urn:microsoft.com/office/officeart/2018/2/layout/IconLabelList"/>
    <dgm:cxn modelId="{FEE20049-4AF1-44DE-9675-539D73472EA2}" type="presParOf" srcId="{001DDBFE-47DC-426F-A731-C146C11D9D98}" destId="{531EE451-A4C3-4FA2-AB11-2857805E1A94}" srcOrd="0" destOrd="0" presId="urn:microsoft.com/office/officeart/2018/2/layout/IconLabelList"/>
    <dgm:cxn modelId="{D6DDB529-CC8D-41D7-AEA0-0DB549C4D365}" type="presParOf" srcId="{001DDBFE-47DC-426F-A731-C146C11D9D98}" destId="{3D7EB007-732E-416F-B60D-7B63ECAACE89}" srcOrd="1" destOrd="0" presId="urn:microsoft.com/office/officeart/2018/2/layout/IconLabelList"/>
    <dgm:cxn modelId="{3EE005C5-9486-4101-B5A0-03372253A74D}" type="presParOf" srcId="{001DDBFE-47DC-426F-A731-C146C11D9D98}" destId="{29BC3BD7-4763-4DA4-9F56-FEF5468E58A6}" srcOrd="2" destOrd="0" presId="urn:microsoft.com/office/officeart/2018/2/layout/IconLabelList"/>
    <dgm:cxn modelId="{9EC1B807-B60B-4608-A2DB-F5CED676BE5E}" type="presParOf" srcId="{5AFED652-43E5-4D60-9EE8-ADFE6A1E1007}" destId="{CD174D8C-9B1B-4FAA-B643-B6AE728201AF}" srcOrd="3" destOrd="0" presId="urn:microsoft.com/office/officeart/2018/2/layout/IconLabelList"/>
    <dgm:cxn modelId="{3A2EF01E-5B42-430B-9A6C-AF52ADA8E132}" type="presParOf" srcId="{5AFED652-43E5-4D60-9EE8-ADFE6A1E1007}" destId="{800E63AF-51E4-4B3F-911F-963BBD4FE07B}" srcOrd="4" destOrd="0" presId="urn:microsoft.com/office/officeart/2018/2/layout/IconLabelList"/>
    <dgm:cxn modelId="{B7F29CDF-DB78-42C0-AB83-4CC51E686073}" type="presParOf" srcId="{800E63AF-51E4-4B3F-911F-963BBD4FE07B}" destId="{B8724B89-5C64-44EF-805F-DBB504734EAC}" srcOrd="0" destOrd="0" presId="urn:microsoft.com/office/officeart/2018/2/layout/IconLabelList"/>
    <dgm:cxn modelId="{EFC2C0FA-46A3-4019-988A-6EFDC577AF83}" type="presParOf" srcId="{800E63AF-51E4-4B3F-911F-963BBD4FE07B}" destId="{D686786E-DC16-48FB-BD50-42495BF06A9C}" srcOrd="1" destOrd="0" presId="urn:microsoft.com/office/officeart/2018/2/layout/IconLabelList"/>
    <dgm:cxn modelId="{D7E3D213-7D77-44AB-829D-D2BB0F217FB7}" type="presParOf" srcId="{800E63AF-51E4-4B3F-911F-963BBD4FE07B}" destId="{E4C4BB22-9757-4D81-AC24-C757397DE0E4}" srcOrd="2" destOrd="0" presId="urn:microsoft.com/office/officeart/2018/2/layout/IconLabelList"/>
    <dgm:cxn modelId="{64A3859F-E3E6-4869-B52F-80C63E9766C2}" type="presParOf" srcId="{5AFED652-43E5-4D60-9EE8-ADFE6A1E1007}" destId="{88039935-80D4-4B90-9EF3-B4E4FE63AF04}" srcOrd="5" destOrd="0" presId="urn:microsoft.com/office/officeart/2018/2/layout/IconLabelList"/>
    <dgm:cxn modelId="{F5ACB3E4-8CEC-40E8-AFAC-3B6D0781C3CF}" type="presParOf" srcId="{5AFED652-43E5-4D60-9EE8-ADFE6A1E1007}" destId="{4AA2D980-7BDC-4534-BBCE-DDCC08385D57}" srcOrd="6" destOrd="0" presId="urn:microsoft.com/office/officeart/2018/2/layout/IconLabelList"/>
    <dgm:cxn modelId="{6453926D-C2D8-444F-A0CA-A0D07450576E}" type="presParOf" srcId="{4AA2D980-7BDC-4534-BBCE-DDCC08385D57}" destId="{9FD4B751-5DC6-4AC4-89A3-0099BA1DE0CC}" srcOrd="0" destOrd="0" presId="urn:microsoft.com/office/officeart/2018/2/layout/IconLabelList"/>
    <dgm:cxn modelId="{143CB7D1-4978-401B-A448-71CD78F25B19}" type="presParOf" srcId="{4AA2D980-7BDC-4534-BBCE-DDCC08385D57}" destId="{91AE7647-D49A-4EB8-A3DD-80F0413D2F5B}" srcOrd="1" destOrd="0" presId="urn:microsoft.com/office/officeart/2018/2/layout/IconLabelList"/>
    <dgm:cxn modelId="{E05077ED-A2EB-49B5-8CF4-D8D3703F06BF}" type="presParOf" srcId="{4AA2D980-7BDC-4534-BBCE-DDCC08385D57}" destId="{8352FCDE-24FB-4558-8668-ADE0985F4313}" srcOrd="2" destOrd="0" presId="urn:microsoft.com/office/officeart/2018/2/layout/IconLabelList"/>
    <dgm:cxn modelId="{BCD65460-FEF2-4BCD-BAB9-9C8CDEA62FF0}" type="presParOf" srcId="{5AFED652-43E5-4D60-9EE8-ADFE6A1E1007}" destId="{EBF434E1-1F59-402F-8C8D-5BEC225F983F}" srcOrd="7" destOrd="0" presId="urn:microsoft.com/office/officeart/2018/2/layout/IconLabelList"/>
    <dgm:cxn modelId="{C957068C-0231-40F8-BFD5-901751D73918}" type="presParOf" srcId="{5AFED652-43E5-4D60-9EE8-ADFE6A1E1007}" destId="{34669E50-0C0A-49FD-BC68-90DEEA5DEB0A}" srcOrd="8" destOrd="0" presId="urn:microsoft.com/office/officeart/2018/2/layout/IconLabelList"/>
    <dgm:cxn modelId="{28E036AE-A5C3-40A4-8D1C-27C26A613E1F}" type="presParOf" srcId="{34669E50-0C0A-49FD-BC68-90DEEA5DEB0A}" destId="{E9C95AD2-80AB-4CDA-A25C-9E35593172A2}" srcOrd="0" destOrd="0" presId="urn:microsoft.com/office/officeart/2018/2/layout/IconLabelList"/>
    <dgm:cxn modelId="{7E0CDCEA-F1CB-4E9D-98DA-E5012C464E9D}" type="presParOf" srcId="{34669E50-0C0A-49FD-BC68-90DEEA5DEB0A}" destId="{594D9123-3D66-466D-95F4-171555AA7275}" srcOrd="1" destOrd="0" presId="urn:microsoft.com/office/officeart/2018/2/layout/IconLabelList"/>
    <dgm:cxn modelId="{8C056DB9-533F-4ED6-85F6-F31E25F62358}" type="presParOf" srcId="{34669E50-0C0A-49FD-BC68-90DEEA5DEB0A}" destId="{FA412C34-C2A7-431B-B4AE-97B2F054323F}" srcOrd="2" destOrd="0" presId="urn:microsoft.com/office/officeart/2018/2/layout/IconLabelList"/>
    <dgm:cxn modelId="{746E9A0F-1DD1-4A66-87DB-FA1A7B3F37C9}" type="presParOf" srcId="{5AFED652-43E5-4D60-9EE8-ADFE6A1E1007}" destId="{84EFC18E-4836-4C36-AEB6-43E16062154B}" srcOrd="9" destOrd="0" presId="urn:microsoft.com/office/officeart/2018/2/layout/IconLabelList"/>
    <dgm:cxn modelId="{A67F06B3-712E-4309-AACF-AAB0A71104C0}" type="presParOf" srcId="{5AFED652-43E5-4D60-9EE8-ADFE6A1E1007}" destId="{5D7A3800-19A9-4707-8194-E9F39CBC8780}" srcOrd="10" destOrd="0" presId="urn:microsoft.com/office/officeart/2018/2/layout/IconLabelList"/>
    <dgm:cxn modelId="{22CAA4FE-11AE-41CD-AECE-E6DA45CC2F2C}" type="presParOf" srcId="{5D7A3800-19A9-4707-8194-E9F39CBC8780}" destId="{CE3F0B5C-03B1-451B-8732-55C1A228D382}" srcOrd="0" destOrd="0" presId="urn:microsoft.com/office/officeart/2018/2/layout/IconLabelList"/>
    <dgm:cxn modelId="{FD02FA25-AC49-49B6-98B7-16EF71F0B180}" type="presParOf" srcId="{5D7A3800-19A9-4707-8194-E9F39CBC8780}" destId="{F7DCFA8E-F21A-4005-BB77-B395226A880F}" srcOrd="1" destOrd="0" presId="urn:microsoft.com/office/officeart/2018/2/layout/IconLabelList"/>
    <dgm:cxn modelId="{11B63F43-9010-497E-910F-4F6F692AEBDB}" type="presParOf" srcId="{5D7A3800-19A9-4707-8194-E9F39CBC8780}" destId="{A50F834F-E202-4B7E-B3C3-8C912852F469}" srcOrd="2" destOrd="0" presId="urn:microsoft.com/office/officeart/2018/2/layout/IconLabelList"/>
    <dgm:cxn modelId="{67AC20C0-19AA-4925-9A45-3FF37AC2C21E}" type="presParOf" srcId="{5AFED652-43E5-4D60-9EE8-ADFE6A1E1007}" destId="{3FACE270-798D-4C01-B8C8-8201EDAE6687}" srcOrd="11" destOrd="0" presId="urn:microsoft.com/office/officeart/2018/2/layout/IconLabelList"/>
    <dgm:cxn modelId="{91EEF55E-FE53-4DF2-92D1-D179B606B551}" type="presParOf" srcId="{5AFED652-43E5-4D60-9EE8-ADFE6A1E1007}" destId="{65C90D4A-C74C-476A-969C-458B1B7F7000}" srcOrd="12" destOrd="0" presId="urn:microsoft.com/office/officeart/2018/2/layout/IconLabelList"/>
    <dgm:cxn modelId="{CEB3D414-7B5B-455F-A096-951F57160164}" type="presParOf" srcId="{65C90D4A-C74C-476A-969C-458B1B7F7000}" destId="{DE492635-0FFA-4B4B-9598-AD63162CFCF4}" srcOrd="0" destOrd="0" presId="urn:microsoft.com/office/officeart/2018/2/layout/IconLabelList"/>
    <dgm:cxn modelId="{15A0AEFF-455D-46B8-B8DA-5A9825B37185}" type="presParOf" srcId="{65C90D4A-C74C-476A-969C-458B1B7F7000}" destId="{09F11211-EE36-4747-B33F-D1C5D1542297}" srcOrd="1" destOrd="0" presId="urn:microsoft.com/office/officeart/2018/2/layout/IconLabelList"/>
    <dgm:cxn modelId="{2432FF6E-A614-47FF-B858-95D9002F4F4C}" type="presParOf" srcId="{65C90D4A-C74C-476A-969C-458B1B7F7000}" destId="{7BC7FC9F-1648-4352-B109-4A08C49721E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038F2-D76D-45C3-883A-2932509AE96C}">
      <dsp:nvSpPr>
        <dsp:cNvPr id="0" name=""/>
        <dsp:cNvSpPr/>
      </dsp:nvSpPr>
      <dsp:spPr>
        <a:xfrm>
          <a:off x="270174" y="2988191"/>
          <a:ext cx="2154815" cy="6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1856–1939</a:t>
          </a:r>
        </a:p>
      </dsp:txBody>
      <dsp:txXfrm>
        <a:off x="270174" y="2988191"/>
        <a:ext cx="2154815" cy="628800"/>
      </dsp:txXfrm>
    </dsp:sp>
    <dsp:sp modelId="{6FA823F1-5E45-44A1-8592-3691EFA2387A}">
      <dsp:nvSpPr>
        <dsp:cNvPr id="0" name=""/>
        <dsp:cNvSpPr/>
      </dsp:nvSpPr>
      <dsp:spPr>
        <a:xfrm>
          <a:off x="0" y="2671008"/>
          <a:ext cx="6735443" cy="2225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6BD14D-C3FB-46A9-9C28-F05663AB34EE}">
      <dsp:nvSpPr>
        <dsp:cNvPr id="0" name=""/>
        <dsp:cNvSpPr/>
      </dsp:nvSpPr>
      <dsp:spPr>
        <a:xfrm>
          <a:off x="162433" y="75469"/>
          <a:ext cx="2370297" cy="164955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 Sigmund Freud (1856-1939) – Psycho-sexual – 5 developmental stages.</a:t>
          </a:r>
        </a:p>
        <a:p>
          <a:pPr marL="0" lvl="0" indent="0" algn="l" defTabSz="666750">
            <a:lnSpc>
              <a:spcPct val="90000"/>
            </a:lnSpc>
            <a:spcBef>
              <a:spcPct val="0"/>
            </a:spcBef>
            <a:spcAft>
              <a:spcPct val="35000"/>
            </a:spcAft>
            <a:buNone/>
          </a:pPr>
          <a:r>
            <a:rPr lang="en-US" sz="1500" kern="1200" dirty="0"/>
            <a:t> Lantz SE, Ray S (2021), </a:t>
          </a:r>
          <a:r>
            <a:rPr lang="en-US" sz="1500" kern="1200" dirty="0" err="1"/>
            <a:t>Zechowski</a:t>
          </a:r>
          <a:r>
            <a:rPr lang="en-US" sz="1500" kern="1200" dirty="0"/>
            <a:t> (2017)</a:t>
          </a:r>
        </a:p>
      </dsp:txBody>
      <dsp:txXfrm>
        <a:off x="162433" y="75469"/>
        <a:ext cx="2370297" cy="1649556"/>
      </dsp:txXfrm>
    </dsp:sp>
    <dsp:sp modelId="{18D996C9-1269-4747-BBD4-8E7F7EA7B7E5}">
      <dsp:nvSpPr>
        <dsp:cNvPr id="0" name=""/>
        <dsp:cNvSpPr/>
      </dsp:nvSpPr>
      <dsp:spPr>
        <a:xfrm>
          <a:off x="1347581" y="1725026"/>
          <a:ext cx="0" cy="945982"/>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F7DECAFF-BEF0-4075-8C10-35F3E7D95E02}">
      <dsp:nvSpPr>
        <dsp:cNvPr id="0" name=""/>
        <dsp:cNvSpPr/>
      </dsp:nvSpPr>
      <dsp:spPr>
        <a:xfrm>
          <a:off x="1616933" y="1947610"/>
          <a:ext cx="2154815" cy="6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1927</a:t>
          </a:r>
        </a:p>
      </dsp:txBody>
      <dsp:txXfrm>
        <a:off x="1616933" y="1947610"/>
        <a:ext cx="2154815" cy="628800"/>
      </dsp:txXfrm>
    </dsp:sp>
    <dsp:sp modelId="{69BC74C1-5281-42BE-A2A9-5B95FFFBC977}">
      <dsp:nvSpPr>
        <dsp:cNvPr id="0" name=""/>
        <dsp:cNvSpPr/>
      </dsp:nvSpPr>
      <dsp:spPr>
        <a:xfrm>
          <a:off x="1509193" y="3839575"/>
          <a:ext cx="2370297" cy="1140134"/>
        </a:xfrm>
        <a:prstGeom prst="rect">
          <a:avLst/>
        </a:prstGeom>
        <a:solidFill>
          <a:schemeClr val="accent5">
            <a:tint val="40000"/>
            <a:alpha val="90000"/>
            <a:hueOff val="-4845824"/>
            <a:satOff val="5033"/>
            <a:lumOff val="-947"/>
            <a:alphaOff val="0"/>
          </a:schemeClr>
        </a:solidFill>
        <a:ln w="12700" cap="flat" cmpd="sng" algn="ctr">
          <a:solidFill>
            <a:schemeClr val="accent5">
              <a:tint val="40000"/>
              <a:alpha val="90000"/>
              <a:hueOff val="-4845824"/>
              <a:satOff val="5033"/>
              <a:lumOff val="-9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-Alfred Adler  1927 –Birth order – humans born with a sense of inferiority complex.</a:t>
          </a:r>
        </a:p>
      </dsp:txBody>
      <dsp:txXfrm>
        <a:off x="1509193" y="3839575"/>
        <a:ext cx="2370297" cy="1140134"/>
      </dsp:txXfrm>
    </dsp:sp>
    <dsp:sp modelId="{455BD0FF-FB92-4D2C-978C-454C22C2B58E}">
      <dsp:nvSpPr>
        <dsp:cNvPr id="0" name=""/>
        <dsp:cNvSpPr/>
      </dsp:nvSpPr>
      <dsp:spPr>
        <a:xfrm>
          <a:off x="2694341" y="2893593"/>
          <a:ext cx="0" cy="945982"/>
        </a:xfrm>
        <a:prstGeom prst="line">
          <a:avLst/>
        </a:prstGeom>
        <a:solidFill>
          <a:schemeClr val="accent5">
            <a:hueOff val="-6972787"/>
            <a:satOff val="6306"/>
            <a:lumOff val="-12156"/>
            <a:alphaOff val="0"/>
          </a:schemeClr>
        </a:solidFill>
        <a:ln w="6350" cap="flat" cmpd="sng" algn="ctr">
          <a:solidFill>
            <a:schemeClr val="accent5">
              <a:hueOff val="-6972787"/>
              <a:satOff val="6306"/>
              <a:lumOff val="-12156"/>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E77C191-FBDA-46B2-B4A6-BC38BD7CC07B}">
      <dsp:nvSpPr>
        <dsp:cNvPr id="0" name=""/>
        <dsp:cNvSpPr/>
      </dsp:nvSpPr>
      <dsp:spPr>
        <a:xfrm>
          <a:off x="1278024" y="2712743"/>
          <a:ext cx="139115" cy="13911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5FF8D27-140A-4798-9D26-8F21E4E80B89}">
      <dsp:nvSpPr>
        <dsp:cNvPr id="0" name=""/>
        <dsp:cNvSpPr/>
      </dsp:nvSpPr>
      <dsp:spPr>
        <a:xfrm>
          <a:off x="2624784" y="2712743"/>
          <a:ext cx="139115" cy="13911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93F92E5-F619-45C3-AEFD-10747B78DAA4}">
      <dsp:nvSpPr>
        <dsp:cNvPr id="0" name=""/>
        <dsp:cNvSpPr/>
      </dsp:nvSpPr>
      <dsp:spPr>
        <a:xfrm>
          <a:off x="2963693" y="2988191"/>
          <a:ext cx="2154815" cy="6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1950</a:t>
          </a:r>
        </a:p>
      </dsp:txBody>
      <dsp:txXfrm>
        <a:off x="2963693" y="2988191"/>
        <a:ext cx="2154815" cy="628800"/>
      </dsp:txXfrm>
    </dsp:sp>
    <dsp:sp modelId="{F3E39CF8-4371-4F3F-AF45-5A5531E6E0E4}">
      <dsp:nvSpPr>
        <dsp:cNvPr id="0" name=""/>
        <dsp:cNvSpPr/>
      </dsp:nvSpPr>
      <dsp:spPr>
        <a:xfrm>
          <a:off x="2855952" y="390826"/>
          <a:ext cx="2370297" cy="1334200"/>
        </a:xfrm>
        <a:prstGeom prst="rect">
          <a:avLst/>
        </a:prstGeom>
        <a:solidFill>
          <a:schemeClr val="accent5">
            <a:tint val="40000"/>
            <a:alpha val="90000"/>
            <a:hueOff val="-9691647"/>
            <a:satOff val="10067"/>
            <a:lumOff val="-1893"/>
            <a:alphaOff val="0"/>
          </a:schemeClr>
        </a:solidFill>
        <a:ln w="12700" cap="flat" cmpd="sng" algn="ctr">
          <a:solidFill>
            <a:schemeClr val="accent5">
              <a:tint val="40000"/>
              <a:alpha val="90000"/>
              <a:hueOff val="-9691647"/>
              <a:satOff val="10067"/>
              <a:lumOff val="-1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-Erik Erikson   1950 – Psycho-social- 8 personality developmental stages. Chung D (2018)</a:t>
          </a:r>
        </a:p>
      </dsp:txBody>
      <dsp:txXfrm>
        <a:off x="2855952" y="390826"/>
        <a:ext cx="2370297" cy="1334200"/>
      </dsp:txXfrm>
    </dsp:sp>
    <dsp:sp modelId="{1EEF7D8B-26ED-4C68-AACE-71284CC8A19F}">
      <dsp:nvSpPr>
        <dsp:cNvPr id="0" name=""/>
        <dsp:cNvSpPr/>
      </dsp:nvSpPr>
      <dsp:spPr>
        <a:xfrm>
          <a:off x="4041101" y="1725026"/>
          <a:ext cx="0" cy="945982"/>
        </a:xfrm>
        <a:prstGeom prst="line">
          <a:avLst/>
        </a:prstGeom>
        <a:solidFill>
          <a:schemeClr val="accent5">
            <a:hueOff val="-10459180"/>
            <a:satOff val="9459"/>
            <a:lumOff val="-18234"/>
            <a:alphaOff val="0"/>
          </a:schemeClr>
        </a:solidFill>
        <a:ln w="6350" cap="flat" cmpd="sng" algn="ctr">
          <a:solidFill>
            <a:schemeClr val="accent5">
              <a:hueOff val="-10459180"/>
              <a:satOff val="9459"/>
              <a:lumOff val="-18234"/>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5DBFA33A-C7B7-4089-A6A4-F465E9B09B25}">
      <dsp:nvSpPr>
        <dsp:cNvPr id="0" name=""/>
        <dsp:cNvSpPr/>
      </dsp:nvSpPr>
      <dsp:spPr>
        <a:xfrm>
          <a:off x="4310453" y="1947610"/>
          <a:ext cx="2154815" cy="6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1956</a:t>
          </a:r>
        </a:p>
      </dsp:txBody>
      <dsp:txXfrm>
        <a:off x="4310453" y="1947610"/>
        <a:ext cx="2154815" cy="628800"/>
      </dsp:txXfrm>
    </dsp:sp>
    <dsp:sp modelId="{C3691A83-48B1-4964-AD40-0A89CE854322}">
      <dsp:nvSpPr>
        <dsp:cNvPr id="0" name=""/>
        <dsp:cNvSpPr/>
      </dsp:nvSpPr>
      <dsp:spPr>
        <a:xfrm>
          <a:off x="4202712" y="3839575"/>
          <a:ext cx="2370297" cy="921811"/>
        </a:xfrm>
        <a:prstGeom prst="rect">
          <a:avLst/>
        </a:prstGeom>
        <a:solidFill>
          <a:schemeClr val="accent5">
            <a:tint val="40000"/>
            <a:alpha val="90000"/>
            <a:hueOff val="-14537470"/>
            <a:satOff val="15100"/>
            <a:lumOff val="-2840"/>
            <a:alphaOff val="0"/>
          </a:schemeClr>
        </a:solidFill>
        <a:ln w="12700" cap="flat" cmpd="sng" algn="ctr">
          <a:solidFill>
            <a:schemeClr val="accent5">
              <a:tint val="40000"/>
              <a:alpha val="90000"/>
              <a:hueOff val="-14537470"/>
              <a:satOff val="15100"/>
              <a:lumOff val="-28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-Carl Jung       1956 -  Collective Unconsciousness.</a:t>
          </a:r>
        </a:p>
      </dsp:txBody>
      <dsp:txXfrm>
        <a:off x="4202712" y="3839575"/>
        <a:ext cx="2370297" cy="921811"/>
      </dsp:txXfrm>
    </dsp:sp>
    <dsp:sp modelId="{1570A333-9818-41A9-AD3B-546616D914B3}">
      <dsp:nvSpPr>
        <dsp:cNvPr id="0" name=""/>
        <dsp:cNvSpPr/>
      </dsp:nvSpPr>
      <dsp:spPr>
        <a:xfrm>
          <a:off x="5387861" y="2893593"/>
          <a:ext cx="0" cy="945982"/>
        </a:xfrm>
        <a:prstGeom prst="line">
          <a:avLst/>
        </a:prstGeom>
        <a:solidFill>
          <a:schemeClr val="accent5">
            <a:hueOff val="-13945574"/>
            <a:satOff val="12612"/>
            <a:lumOff val="-24312"/>
            <a:alphaOff val="0"/>
          </a:schemeClr>
        </a:solidFill>
        <a:ln w="6350" cap="flat" cmpd="sng" algn="ctr">
          <a:solidFill>
            <a:schemeClr val="accent5">
              <a:hueOff val="-13945574"/>
              <a:satOff val="12612"/>
              <a:lumOff val="-24312"/>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AAE0CDE2-216C-4C94-95A5-89D95EAD188F}">
      <dsp:nvSpPr>
        <dsp:cNvPr id="0" name=""/>
        <dsp:cNvSpPr/>
      </dsp:nvSpPr>
      <dsp:spPr>
        <a:xfrm>
          <a:off x="3971543" y="2712743"/>
          <a:ext cx="139115" cy="13911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C92FD5B-5CA1-4183-BC7B-49148625EADB}">
      <dsp:nvSpPr>
        <dsp:cNvPr id="0" name=""/>
        <dsp:cNvSpPr/>
      </dsp:nvSpPr>
      <dsp:spPr>
        <a:xfrm>
          <a:off x="5318303" y="2712743"/>
          <a:ext cx="139115" cy="13911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644E9-2ABD-4BF6-BD15-CC80049FAB99}">
      <dsp:nvSpPr>
        <dsp:cNvPr id="0" name=""/>
        <dsp:cNvSpPr/>
      </dsp:nvSpPr>
      <dsp:spPr>
        <a:xfrm>
          <a:off x="384891" y="1172689"/>
          <a:ext cx="626484" cy="626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477642-08F4-46EF-B7C8-651582F7A4CF}">
      <dsp:nvSpPr>
        <dsp:cNvPr id="0" name=""/>
        <dsp:cNvSpPr/>
      </dsp:nvSpPr>
      <dsp:spPr>
        <a:xfrm>
          <a:off x="2040" y="2049521"/>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Who can tell us what psychodynamic approach is about?</a:t>
          </a:r>
          <a:endParaRPr lang="en-US" sz="1100" kern="1200"/>
        </a:p>
      </dsp:txBody>
      <dsp:txXfrm>
        <a:off x="2040" y="2049521"/>
        <a:ext cx="1392187" cy="556875"/>
      </dsp:txXfrm>
    </dsp:sp>
    <dsp:sp modelId="{531EE451-A4C3-4FA2-AB11-2857805E1A94}">
      <dsp:nvSpPr>
        <dsp:cNvPr id="0" name=""/>
        <dsp:cNvSpPr/>
      </dsp:nvSpPr>
      <dsp:spPr>
        <a:xfrm>
          <a:off x="2020712" y="1172689"/>
          <a:ext cx="626484" cy="626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BC3BD7-4763-4DA4-9F56-FEF5468E58A6}">
      <dsp:nvSpPr>
        <dsp:cNvPr id="0" name=""/>
        <dsp:cNvSpPr/>
      </dsp:nvSpPr>
      <dsp:spPr>
        <a:xfrm>
          <a:off x="1637860" y="2049521"/>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Name some of the psychodynamic theorists and nature of their theories</a:t>
          </a:r>
          <a:endParaRPr lang="en-US" sz="1100" kern="1200"/>
        </a:p>
      </dsp:txBody>
      <dsp:txXfrm>
        <a:off x="1637860" y="2049521"/>
        <a:ext cx="1392187" cy="556875"/>
      </dsp:txXfrm>
    </dsp:sp>
    <dsp:sp modelId="{B8724B89-5C64-44EF-805F-DBB504734EAC}">
      <dsp:nvSpPr>
        <dsp:cNvPr id="0" name=""/>
        <dsp:cNvSpPr/>
      </dsp:nvSpPr>
      <dsp:spPr>
        <a:xfrm>
          <a:off x="3656532" y="1172689"/>
          <a:ext cx="626484" cy="626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C4BB22-9757-4D81-AC24-C757397DE0E4}">
      <dsp:nvSpPr>
        <dsp:cNvPr id="0" name=""/>
        <dsp:cNvSpPr/>
      </dsp:nvSpPr>
      <dsp:spPr>
        <a:xfrm>
          <a:off x="3273680" y="2049521"/>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Who can remind us of some of the assumptions?</a:t>
          </a:r>
          <a:endParaRPr lang="en-US" sz="1100" kern="1200"/>
        </a:p>
      </dsp:txBody>
      <dsp:txXfrm>
        <a:off x="3273680" y="2049521"/>
        <a:ext cx="1392187" cy="556875"/>
      </dsp:txXfrm>
    </dsp:sp>
    <dsp:sp modelId="{9FD4B751-5DC6-4AC4-89A3-0099BA1DE0CC}">
      <dsp:nvSpPr>
        <dsp:cNvPr id="0" name=""/>
        <dsp:cNvSpPr/>
      </dsp:nvSpPr>
      <dsp:spPr>
        <a:xfrm>
          <a:off x="5292352" y="1172689"/>
          <a:ext cx="626484" cy="626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52FCDE-24FB-4558-8668-ADE0985F4313}">
      <dsp:nvSpPr>
        <dsp:cNvPr id="0" name=""/>
        <dsp:cNvSpPr/>
      </dsp:nvSpPr>
      <dsp:spPr>
        <a:xfrm>
          <a:off x="4909501" y="2049521"/>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Identify some of the differences in the theories</a:t>
          </a:r>
          <a:endParaRPr lang="en-US" sz="1100" kern="1200"/>
        </a:p>
      </dsp:txBody>
      <dsp:txXfrm>
        <a:off x="4909501" y="2049521"/>
        <a:ext cx="1392187" cy="556875"/>
      </dsp:txXfrm>
    </dsp:sp>
    <dsp:sp modelId="{E9C95AD2-80AB-4CDA-A25C-9E35593172A2}">
      <dsp:nvSpPr>
        <dsp:cNvPr id="0" name=""/>
        <dsp:cNvSpPr/>
      </dsp:nvSpPr>
      <dsp:spPr>
        <a:xfrm>
          <a:off x="1202802" y="2954442"/>
          <a:ext cx="626484" cy="6264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412C34-C2A7-431B-B4AE-97B2F054323F}">
      <dsp:nvSpPr>
        <dsp:cNvPr id="0" name=""/>
        <dsp:cNvSpPr/>
      </dsp:nvSpPr>
      <dsp:spPr>
        <a:xfrm>
          <a:off x="819950" y="3831274"/>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Name some of the positives of the psychodynamic approach</a:t>
          </a:r>
          <a:endParaRPr lang="en-US" sz="1100" kern="1200"/>
        </a:p>
      </dsp:txBody>
      <dsp:txXfrm>
        <a:off x="819950" y="3831274"/>
        <a:ext cx="1392187" cy="556875"/>
      </dsp:txXfrm>
    </dsp:sp>
    <dsp:sp modelId="{CE3F0B5C-03B1-451B-8732-55C1A228D382}">
      <dsp:nvSpPr>
        <dsp:cNvPr id="0" name=""/>
        <dsp:cNvSpPr/>
      </dsp:nvSpPr>
      <dsp:spPr>
        <a:xfrm>
          <a:off x="2838622" y="2954442"/>
          <a:ext cx="626484" cy="6264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0F834F-E202-4B7E-B3C3-8C912852F469}">
      <dsp:nvSpPr>
        <dsp:cNvPr id="0" name=""/>
        <dsp:cNvSpPr/>
      </dsp:nvSpPr>
      <dsp:spPr>
        <a:xfrm>
          <a:off x="2455770" y="3831274"/>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Mention some of its limitations</a:t>
          </a:r>
          <a:endParaRPr lang="en-US" sz="1100" kern="1200"/>
        </a:p>
      </dsp:txBody>
      <dsp:txXfrm>
        <a:off x="2455770" y="3831274"/>
        <a:ext cx="1392187" cy="556875"/>
      </dsp:txXfrm>
    </dsp:sp>
    <dsp:sp modelId="{DE492635-0FFA-4B4B-9598-AD63162CFCF4}">
      <dsp:nvSpPr>
        <dsp:cNvPr id="0" name=""/>
        <dsp:cNvSpPr/>
      </dsp:nvSpPr>
      <dsp:spPr>
        <a:xfrm>
          <a:off x="4474442" y="2954442"/>
          <a:ext cx="626484" cy="6264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C7FC9F-1648-4352-B109-4A08C49721EE}">
      <dsp:nvSpPr>
        <dsp:cNvPr id="0" name=""/>
        <dsp:cNvSpPr/>
      </dsp:nvSpPr>
      <dsp:spPr>
        <a:xfrm>
          <a:off x="4091591" y="3831274"/>
          <a:ext cx="1392187" cy="5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How relevant are the theories to modern practice in health and social care?</a:t>
          </a:r>
          <a:endParaRPr lang="en-US" sz="1100" kern="1200"/>
        </a:p>
      </dsp:txBody>
      <dsp:txXfrm>
        <a:off x="4091591" y="3831274"/>
        <a:ext cx="1392187" cy="556875"/>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3/13/2022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3412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3/13/2022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3729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9048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0785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6553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4340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6653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0491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9738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4424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3/13/2022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5859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3/13/2022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13752689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Arc 34">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B627B9-853E-4463-B88C-72DAD485C854}"/>
              </a:ext>
            </a:extLst>
          </p:cNvPr>
          <p:cNvSpPr>
            <a:spLocks noGrp="1"/>
          </p:cNvSpPr>
          <p:nvPr>
            <p:ph type="ctrTitle"/>
          </p:nvPr>
        </p:nvSpPr>
        <p:spPr>
          <a:xfrm>
            <a:off x="841512" y="1122363"/>
            <a:ext cx="5087631" cy="2387600"/>
          </a:xfrm>
        </p:spPr>
        <p:txBody>
          <a:bodyPr>
            <a:normAutofit/>
          </a:bodyPr>
          <a:lstStyle/>
          <a:p>
            <a:r>
              <a:rPr lang="en-GB" sz="5100">
                <a:solidFill>
                  <a:srgbClr val="FFFFFF"/>
                </a:solidFill>
              </a:rPr>
              <a:t>Psychodynamic Approach</a:t>
            </a:r>
            <a:br>
              <a:rPr lang="en-GB" sz="5100">
                <a:solidFill>
                  <a:srgbClr val="FFFFFF"/>
                </a:solidFill>
              </a:rPr>
            </a:br>
            <a:r>
              <a:rPr lang="en-GB" sz="5100">
                <a:solidFill>
                  <a:srgbClr val="FFFFFF"/>
                </a:solidFill>
              </a:rPr>
              <a:t>                  </a:t>
            </a:r>
          </a:p>
        </p:txBody>
      </p:sp>
      <p:sp>
        <p:nvSpPr>
          <p:cNvPr id="3" name="Subtitle 2">
            <a:extLst>
              <a:ext uri="{FF2B5EF4-FFF2-40B4-BE49-F238E27FC236}">
                <a16:creationId xmlns:a16="http://schemas.microsoft.com/office/drawing/2014/main" id="{634915D3-99FF-4C7D-8FA2-21E3453C9853}"/>
              </a:ext>
            </a:extLst>
          </p:cNvPr>
          <p:cNvSpPr>
            <a:spLocks noGrp="1"/>
          </p:cNvSpPr>
          <p:nvPr>
            <p:ph type="subTitle" idx="1"/>
          </p:nvPr>
        </p:nvSpPr>
        <p:spPr>
          <a:xfrm>
            <a:off x="841512" y="3602037"/>
            <a:ext cx="5087631" cy="2133599"/>
          </a:xfrm>
        </p:spPr>
        <p:txBody>
          <a:bodyPr>
            <a:normAutofit/>
          </a:bodyPr>
          <a:lstStyle/>
          <a:p>
            <a:r>
              <a:rPr lang="en-GB" sz="1700">
                <a:solidFill>
                  <a:srgbClr val="FFFFFF"/>
                </a:solidFill>
              </a:rPr>
              <a:t>(Lifespan Development)</a:t>
            </a:r>
          </a:p>
          <a:p>
            <a:endParaRPr lang="en-GB" sz="1700">
              <a:solidFill>
                <a:srgbClr val="FFFFFF"/>
              </a:solidFill>
            </a:endParaRPr>
          </a:p>
          <a:p>
            <a:endParaRPr lang="en-GB" sz="1700">
              <a:solidFill>
                <a:srgbClr val="FFFFFF"/>
              </a:solidFill>
            </a:endParaRPr>
          </a:p>
          <a:p>
            <a:endParaRPr lang="en-GB" sz="1700">
              <a:solidFill>
                <a:srgbClr val="FFFFFF"/>
              </a:solidFill>
            </a:endParaRPr>
          </a:p>
          <a:p>
            <a:endParaRPr lang="en-GB" sz="1700">
              <a:solidFill>
                <a:srgbClr val="FFFFFF"/>
              </a:solidFill>
            </a:endParaRPr>
          </a:p>
          <a:p>
            <a:r>
              <a:rPr lang="en-GB" sz="1700">
                <a:solidFill>
                  <a:srgbClr val="FFFFFF"/>
                </a:solidFill>
              </a:rPr>
              <a:t>                         Rotimi Amos </a:t>
            </a:r>
            <a:r>
              <a:rPr lang="en-GB" sz="1700" i="1">
                <a:solidFill>
                  <a:srgbClr val="FFFFFF"/>
                </a:solidFill>
              </a:rPr>
              <a:t>2005234</a:t>
            </a:r>
          </a:p>
        </p:txBody>
      </p:sp>
      <p:sp>
        <p:nvSpPr>
          <p:cNvPr id="37" name="Oval 36">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2790" y="5367348"/>
            <a:ext cx="616353" cy="599633"/>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F22F5B0-0144-4F4C-8AC7-2B274C0CA642}"/>
              </a:ext>
            </a:extLst>
          </p:cNvPr>
          <p:cNvPicPr>
            <a:picLocks noChangeAspect="1"/>
          </p:cNvPicPr>
          <p:nvPr/>
        </p:nvPicPr>
        <p:blipFill rotWithShape="1">
          <a:blip r:embed="rId2"/>
          <a:srcRect l="13560" r="19690" b="-1"/>
          <a:stretch/>
        </p:blipFill>
        <p:spPr>
          <a:xfrm>
            <a:off x="6492678" y="895579"/>
            <a:ext cx="5051479" cy="5051530"/>
          </a:xfrm>
          <a:custGeom>
            <a:avLst/>
            <a:gdLst/>
            <a:ahLst/>
            <a:cxnLst/>
            <a:rect l="l" t="t" r="r" b="b"/>
            <a:pathLst>
              <a:path w="5051479" h="5503900">
                <a:moveTo>
                  <a:pt x="151948" y="0"/>
                </a:moveTo>
                <a:lnTo>
                  <a:pt x="4899531" y="0"/>
                </a:lnTo>
                <a:cubicBezTo>
                  <a:pt x="4983450" y="0"/>
                  <a:pt x="5051479" y="68029"/>
                  <a:pt x="5051479" y="151948"/>
                </a:cubicBezTo>
                <a:lnTo>
                  <a:pt x="5051479" y="5351952"/>
                </a:lnTo>
                <a:cubicBezTo>
                  <a:pt x="5051479" y="5435871"/>
                  <a:pt x="4983450" y="5503900"/>
                  <a:pt x="4899531" y="5503900"/>
                </a:cubicBezTo>
                <a:lnTo>
                  <a:pt x="151948" y="5503900"/>
                </a:lnTo>
                <a:cubicBezTo>
                  <a:pt x="68029" y="5503900"/>
                  <a:pt x="0" y="5435871"/>
                  <a:pt x="0" y="5351952"/>
                </a:cubicBezTo>
                <a:lnTo>
                  <a:pt x="0" y="151948"/>
                </a:lnTo>
                <a:cubicBezTo>
                  <a:pt x="0" y="68029"/>
                  <a:pt x="68029" y="0"/>
                  <a:pt x="151948" y="0"/>
                </a:cubicBezTo>
                <a:close/>
              </a:path>
            </a:pathLst>
          </a:custGeom>
        </p:spPr>
      </p:pic>
    </p:spTree>
    <p:extLst>
      <p:ext uri="{BB962C8B-B14F-4D97-AF65-F5344CB8AC3E}">
        <p14:creationId xmlns:p14="http://schemas.microsoft.com/office/powerpoint/2010/main" val="2913610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Freeform: Shape 20">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Arc 22">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5" name="Rectangle 24">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Arc 26">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AF9ED4-623D-4D05-93A6-D86F0297508F}"/>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6000" kern="1200">
                <a:solidFill>
                  <a:schemeClr val="tx1"/>
                </a:solidFill>
                <a:latin typeface="+mj-lt"/>
                <a:ea typeface="+mj-ea"/>
                <a:cs typeface="+mj-cs"/>
              </a:rPr>
              <a:t>Psychology?</a:t>
            </a:r>
          </a:p>
        </p:txBody>
      </p:sp>
      <p:sp>
        <p:nvSpPr>
          <p:cNvPr id="9" name="Content Placeholder 8">
            <a:extLst>
              <a:ext uri="{FF2B5EF4-FFF2-40B4-BE49-F238E27FC236}">
                <a16:creationId xmlns:a16="http://schemas.microsoft.com/office/drawing/2014/main" id="{B0419E8E-EC53-A369-17B3-A38FD7904EAD}"/>
              </a:ext>
            </a:extLst>
          </p:cNvPr>
          <p:cNvSpPr>
            <a:spLocks noGrp="1"/>
          </p:cNvSpPr>
          <p:nvPr>
            <p:ph idx="1"/>
          </p:nvPr>
        </p:nvSpPr>
        <p:spPr>
          <a:xfrm>
            <a:off x="6417732" y="3800209"/>
            <a:ext cx="5130798" cy="2307022"/>
          </a:xfrm>
        </p:spPr>
        <p:txBody>
          <a:bodyPr vert="horz" lIns="91440" tIns="45720" rIns="91440" bIns="45720" rtlCol="0">
            <a:normAutofit/>
          </a:bodyPr>
          <a:lstStyle/>
          <a:p>
            <a:pPr marL="0" indent="0" algn="ctr">
              <a:buNone/>
            </a:pPr>
            <a:r>
              <a:rPr lang="en-US" sz="2400" kern="1200" dirty="0">
                <a:solidFill>
                  <a:schemeClr val="tx1"/>
                </a:solidFill>
                <a:latin typeface="+mn-lt"/>
                <a:ea typeface="+mn-ea"/>
                <a:cs typeface="+mn-cs"/>
              </a:rPr>
              <a:t>‘Psychology is the scientific study of the mind and behavior’</a:t>
            </a:r>
          </a:p>
          <a:p>
            <a:pPr marL="0" indent="0" algn="ctr">
              <a:buNone/>
            </a:pPr>
            <a:endParaRPr lang="en-US" sz="2400" dirty="0"/>
          </a:p>
          <a:p>
            <a:pPr marL="0" indent="0" algn="ctr">
              <a:buNone/>
            </a:pPr>
            <a:r>
              <a:rPr lang="en-US" sz="2400" dirty="0"/>
              <a:t>McLeod (2019)</a:t>
            </a:r>
            <a:endParaRPr lang="en-US" sz="2400" kern="1200" dirty="0">
              <a:solidFill>
                <a:schemeClr val="tx1"/>
              </a:solidFill>
              <a:latin typeface="+mn-lt"/>
              <a:ea typeface="+mn-ea"/>
              <a:cs typeface="+mn-cs"/>
            </a:endParaRPr>
          </a:p>
        </p:txBody>
      </p:sp>
      <p:pic>
        <p:nvPicPr>
          <p:cNvPr id="5" name="Content Placeholder 4" descr="A picture containing text, painting&#10;&#10;Description automatically generated">
            <a:extLst>
              <a:ext uri="{FF2B5EF4-FFF2-40B4-BE49-F238E27FC236}">
                <a16:creationId xmlns:a16="http://schemas.microsoft.com/office/drawing/2014/main" id="{160012CC-0525-43D3-A00E-0528764B38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12999"/>
            <a:ext cx="5850384" cy="3832001"/>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37" name="Oval 28">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3235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8">
            <a:extLst>
              <a:ext uri="{FF2B5EF4-FFF2-40B4-BE49-F238E27FC236}">
                <a16:creationId xmlns:a16="http://schemas.microsoft.com/office/drawing/2014/main" id="{9E9F2A28-69A3-4945-B6B6-C2E4A6C55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46"/>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67468A-097F-46E1-AA73-52805652EC4B}"/>
              </a:ext>
            </a:extLst>
          </p:cNvPr>
          <p:cNvSpPr>
            <a:spLocks noGrp="1"/>
          </p:cNvSpPr>
          <p:nvPr>
            <p:ph type="title"/>
          </p:nvPr>
        </p:nvSpPr>
        <p:spPr>
          <a:xfrm>
            <a:off x="988820" y="619303"/>
            <a:ext cx="4622663" cy="2584566"/>
          </a:xfrm>
        </p:spPr>
        <p:txBody>
          <a:bodyPr vert="horz" lIns="91440" tIns="45720" rIns="91440" bIns="45720" rtlCol="0">
            <a:normAutofit/>
          </a:bodyPr>
          <a:lstStyle/>
          <a:p>
            <a:r>
              <a:rPr lang="en-US" kern="1200" dirty="0">
                <a:latin typeface="+mj-lt"/>
                <a:ea typeface="+mj-ea"/>
                <a:cs typeface="+mj-cs"/>
              </a:rPr>
              <a:t>Different approaches</a:t>
            </a:r>
            <a:br>
              <a:rPr lang="en-US" kern="1200" dirty="0">
                <a:latin typeface="+mj-lt"/>
                <a:ea typeface="+mj-ea"/>
                <a:cs typeface="+mj-cs"/>
              </a:rPr>
            </a:br>
            <a:endParaRPr lang="en-US" kern="1200" dirty="0">
              <a:latin typeface="+mj-lt"/>
              <a:ea typeface="+mj-ea"/>
              <a:cs typeface="+mj-cs"/>
            </a:endParaRPr>
          </a:p>
        </p:txBody>
      </p:sp>
      <p:sp>
        <p:nvSpPr>
          <p:cNvPr id="49" name="Freeform: Shape 40">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6601"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D37BEE07-857B-E127-BEBF-9AA7D263D8C9}"/>
              </a:ext>
            </a:extLst>
          </p:cNvPr>
          <p:cNvSpPr>
            <a:spLocks noGrp="1"/>
          </p:cNvSpPr>
          <p:nvPr>
            <p:ph idx="1"/>
          </p:nvPr>
        </p:nvSpPr>
        <p:spPr>
          <a:xfrm>
            <a:off x="5809819" y="619301"/>
            <a:ext cx="5393361" cy="2584567"/>
          </a:xfrm>
        </p:spPr>
        <p:txBody>
          <a:bodyPr>
            <a:normAutofit/>
          </a:bodyPr>
          <a:lstStyle/>
          <a:p>
            <a:endParaRPr lang="en-US" sz="2400" dirty="0"/>
          </a:p>
        </p:txBody>
      </p:sp>
      <p:pic>
        <p:nvPicPr>
          <p:cNvPr id="4" name="Content Placeholder 3">
            <a:extLst>
              <a:ext uri="{FF2B5EF4-FFF2-40B4-BE49-F238E27FC236}">
                <a16:creationId xmlns:a16="http://schemas.microsoft.com/office/drawing/2014/main" id="{1DBB76DF-65B2-4F58-A770-2BBDADEE4919}"/>
              </a:ext>
            </a:extLst>
          </p:cNvPr>
          <p:cNvPicPr>
            <a:picLocks noChangeAspect="1"/>
          </p:cNvPicPr>
          <p:nvPr/>
        </p:nvPicPr>
        <p:blipFill>
          <a:blip r:embed="rId2"/>
          <a:stretch>
            <a:fillRect/>
          </a:stretch>
        </p:blipFill>
        <p:spPr>
          <a:xfrm>
            <a:off x="868326" y="3672371"/>
            <a:ext cx="3267203" cy="245040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6" name="Picture 5">
            <a:extLst>
              <a:ext uri="{FF2B5EF4-FFF2-40B4-BE49-F238E27FC236}">
                <a16:creationId xmlns:a16="http://schemas.microsoft.com/office/drawing/2014/main" id="{389098D4-8A26-4300-ADC4-F39EABCED93E}"/>
              </a:ext>
            </a:extLst>
          </p:cNvPr>
          <p:cNvPicPr>
            <a:picLocks noChangeAspect="1"/>
          </p:cNvPicPr>
          <p:nvPr/>
        </p:nvPicPr>
        <p:blipFill>
          <a:blip r:embed="rId3"/>
          <a:stretch>
            <a:fillRect/>
          </a:stretch>
        </p:blipFill>
        <p:spPr>
          <a:xfrm>
            <a:off x="4462399" y="3950084"/>
            <a:ext cx="3267203" cy="2172689"/>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50" name="Arc 42">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360" y="336520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1" name="Freeform: Shape 44">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58400"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492E75C-02AB-47AB-91B9-44B08FAF5866}"/>
              </a:ext>
            </a:extLst>
          </p:cNvPr>
          <p:cNvPicPr>
            <a:picLocks noChangeAspect="1"/>
          </p:cNvPicPr>
          <p:nvPr/>
        </p:nvPicPr>
        <p:blipFill>
          <a:blip r:embed="rId4"/>
          <a:stretch>
            <a:fillRect/>
          </a:stretch>
        </p:blipFill>
        <p:spPr>
          <a:xfrm>
            <a:off x="8056472" y="4129779"/>
            <a:ext cx="3267204" cy="1992993"/>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p:spPr>
      </p:pic>
    </p:spTree>
    <p:extLst>
      <p:ext uri="{BB962C8B-B14F-4D97-AF65-F5344CB8AC3E}">
        <p14:creationId xmlns:p14="http://schemas.microsoft.com/office/powerpoint/2010/main" val="2087281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519190-B676-4866-9299-3254C464A11F}"/>
              </a:ext>
            </a:extLst>
          </p:cNvPr>
          <p:cNvSpPr>
            <a:spLocks noGrp="1"/>
          </p:cNvSpPr>
          <p:nvPr>
            <p:ph type="title"/>
          </p:nvPr>
        </p:nvSpPr>
        <p:spPr>
          <a:xfrm>
            <a:off x="838200" y="643467"/>
            <a:ext cx="2951205" cy="5571066"/>
          </a:xfrm>
        </p:spPr>
        <p:txBody>
          <a:bodyPr>
            <a:normAutofit/>
          </a:bodyPr>
          <a:lstStyle/>
          <a:p>
            <a:r>
              <a:rPr kumimoji="0" lang="en-GB" b="0" i="0" u="none" strike="noStrike" kern="1200" cap="none" spc="0" normalizeH="0" baseline="0" noProof="0" dirty="0">
                <a:ln>
                  <a:noFill/>
                </a:ln>
                <a:solidFill>
                  <a:srgbClr val="FFFFFF"/>
                </a:solidFill>
                <a:effectLst/>
                <a:uLnTx/>
                <a:uFillTx/>
                <a:latin typeface="Avenir Next LT Pro"/>
                <a:ea typeface="+mn-ea"/>
                <a:cs typeface="+mn-cs"/>
              </a:rPr>
              <a:t>Main Theorists of the Psychodynamic approach.</a:t>
            </a:r>
            <a:br>
              <a:rPr kumimoji="0" lang="en-GB" b="0" i="0" u="none" strike="noStrike" kern="1200" cap="none" spc="0" normalizeH="0" baseline="0" noProof="0" dirty="0">
                <a:ln>
                  <a:noFill/>
                </a:ln>
                <a:solidFill>
                  <a:srgbClr val="FFFFFF"/>
                </a:solidFill>
                <a:effectLst/>
                <a:uLnTx/>
                <a:uFillTx/>
                <a:latin typeface="Avenir Next LT Pro"/>
                <a:ea typeface="+mn-ea"/>
                <a:cs typeface="+mn-cs"/>
              </a:rPr>
            </a:br>
            <a:br>
              <a:rPr kumimoji="0" lang="en-GB" b="0" i="0" u="none" strike="noStrike" kern="1200" cap="none" spc="0" normalizeH="0" baseline="0" noProof="0" dirty="0">
                <a:ln>
                  <a:noFill/>
                </a:ln>
                <a:solidFill>
                  <a:srgbClr val="FFFFFF"/>
                </a:solidFill>
                <a:effectLst/>
                <a:uLnTx/>
                <a:uFillTx/>
                <a:latin typeface="Avenir Next LT Pro"/>
                <a:ea typeface="+mn-ea"/>
                <a:cs typeface="+mn-cs"/>
              </a:rPr>
            </a:br>
            <a:r>
              <a:rPr kumimoji="0" lang="en-GB" b="0" i="0" u="none" strike="noStrike" kern="1200" cap="none" spc="0" normalizeH="0" baseline="0" noProof="0" dirty="0">
                <a:ln>
                  <a:noFill/>
                </a:ln>
                <a:solidFill>
                  <a:srgbClr val="FFFFFF"/>
                </a:solidFill>
                <a:effectLst/>
                <a:uLnTx/>
                <a:uFillTx/>
                <a:latin typeface="Avenir Next LT Pro"/>
                <a:ea typeface="+mn-ea"/>
                <a:cs typeface="+mn-cs"/>
              </a:rPr>
              <a:t> </a:t>
            </a:r>
            <a:br>
              <a:rPr kumimoji="0" lang="en-GB" b="0" i="0" u="none" strike="noStrike" kern="1200" cap="none" spc="0" normalizeH="0" baseline="0" noProof="0" dirty="0">
                <a:ln>
                  <a:noFill/>
                </a:ln>
                <a:solidFill>
                  <a:srgbClr val="FFFFFF"/>
                </a:solidFill>
                <a:effectLst/>
                <a:uLnTx/>
                <a:uFillTx/>
                <a:latin typeface="Avenir Next LT Pro"/>
                <a:ea typeface="+mn-ea"/>
                <a:cs typeface="+mn-cs"/>
              </a:rPr>
            </a:br>
            <a:endParaRPr lang="en-GB" dirty="0">
              <a:solidFill>
                <a:srgbClr val="FFFFFF"/>
              </a:solidFill>
            </a:endParaRP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4CF2FF6-93B8-4587-B57E-01F0F70991F0}"/>
              </a:ext>
            </a:extLst>
          </p:cNvPr>
          <p:cNvGraphicFramePr>
            <a:graphicFrameLocks noGrp="1"/>
          </p:cNvGraphicFramePr>
          <p:nvPr>
            <p:ph idx="1"/>
            <p:extLst>
              <p:ext uri="{D42A27DB-BD31-4B8C-83A1-F6EECF244321}">
                <p14:modId xmlns:p14="http://schemas.microsoft.com/office/powerpoint/2010/main" val="439726675"/>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0925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3E97-8389-4B48-B088-2ED7CA9CE4F8}"/>
              </a:ext>
            </a:extLst>
          </p:cNvPr>
          <p:cNvSpPr>
            <a:spLocks noGrp="1"/>
          </p:cNvSpPr>
          <p:nvPr>
            <p:ph type="title"/>
          </p:nvPr>
        </p:nvSpPr>
        <p:spPr/>
        <p:txBody>
          <a:bodyPr/>
          <a:lstStyle/>
          <a:p>
            <a:r>
              <a:rPr lang="en-GB" dirty="0"/>
              <a:t>Assumptions</a:t>
            </a:r>
          </a:p>
        </p:txBody>
      </p:sp>
      <p:pic>
        <p:nvPicPr>
          <p:cNvPr id="4" name="Content Placeholder 3">
            <a:extLst>
              <a:ext uri="{FF2B5EF4-FFF2-40B4-BE49-F238E27FC236}">
                <a16:creationId xmlns:a16="http://schemas.microsoft.com/office/drawing/2014/main" id="{4A601613-449F-4468-BF9F-E0D3CA366875}"/>
              </a:ext>
            </a:extLst>
          </p:cNvPr>
          <p:cNvPicPr>
            <a:picLocks noGrp="1" noChangeAspect="1"/>
          </p:cNvPicPr>
          <p:nvPr>
            <p:ph idx="1"/>
          </p:nvPr>
        </p:nvPicPr>
        <p:blipFill>
          <a:blip r:embed="rId2"/>
          <a:stretch>
            <a:fillRect/>
          </a:stretch>
        </p:blipFill>
        <p:spPr>
          <a:xfrm>
            <a:off x="1170798" y="2142054"/>
            <a:ext cx="3767655" cy="4228929"/>
          </a:xfrm>
          <a:prstGeom prst="rect">
            <a:avLst/>
          </a:prstGeom>
        </p:spPr>
      </p:pic>
    </p:spTree>
    <p:extLst>
      <p:ext uri="{BB962C8B-B14F-4D97-AF65-F5344CB8AC3E}">
        <p14:creationId xmlns:p14="http://schemas.microsoft.com/office/powerpoint/2010/main" val="179357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5B846A-B2A7-4FA1-B61E-9C5DAD443975}"/>
              </a:ext>
            </a:extLst>
          </p:cNvPr>
          <p:cNvSpPr>
            <a:spLocks noGrp="1"/>
          </p:cNvSpPr>
          <p:nvPr>
            <p:ph type="title"/>
          </p:nvPr>
        </p:nvSpPr>
        <p:spPr>
          <a:xfrm>
            <a:off x="5894962" y="479493"/>
            <a:ext cx="5458838" cy="1325563"/>
          </a:xfrm>
        </p:spPr>
        <p:txBody>
          <a:bodyPr>
            <a:normAutofit/>
          </a:bodyPr>
          <a:lstStyle/>
          <a:p>
            <a:r>
              <a:rPr lang="en-GB" sz="2800"/>
              <a:t>The TRIPARTILE theory of Personality.</a:t>
            </a:r>
            <a:br>
              <a:rPr lang="en-GB" sz="2800"/>
            </a:br>
            <a:endParaRPr lang="en-GB" sz="28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DBF64A6-F607-461F-9129-EAED1C34727B}"/>
              </a:ext>
            </a:extLst>
          </p:cNvPr>
          <p:cNvPicPr>
            <a:picLocks noChangeAspect="1"/>
          </p:cNvPicPr>
          <p:nvPr/>
        </p:nvPicPr>
        <p:blipFill>
          <a:blip r:embed="rId2"/>
          <a:stretch>
            <a:fillRect/>
          </a:stretch>
        </p:blipFill>
        <p:spPr>
          <a:xfrm>
            <a:off x="703182" y="1958688"/>
            <a:ext cx="4777381" cy="277088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27172987-64F4-4FBB-A889-D8A50FF43928}"/>
              </a:ext>
            </a:extLst>
          </p:cNvPr>
          <p:cNvSpPr>
            <a:spLocks noGrp="1"/>
          </p:cNvSpPr>
          <p:nvPr>
            <p:ph idx="1"/>
          </p:nvPr>
        </p:nvSpPr>
        <p:spPr>
          <a:xfrm>
            <a:off x="5894962" y="1984443"/>
            <a:ext cx="5458838" cy="4192520"/>
          </a:xfrm>
        </p:spPr>
        <p:txBody>
          <a:bodyPr>
            <a:normAutofit/>
          </a:bodyPr>
          <a:lstStyle/>
          <a:p>
            <a:pPr marL="0" marR="0" lvl="0" indent="0" defTabSz="914400" rtl="0" eaLnBrk="1" fontAlgn="auto" latinLnBrk="0" hangingPunct="1">
              <a:spcBef>
                <a:spcPts val="1000"/>
              </a:spcBef>
              <a:spcAft>
                <a:spcPts val="0"/>
              </a:spcAft>
              <a:buClrTx/>
              <a:buSzTx/>
              <a:buNone/>
              <a:tabLst/>
              <a:defRPr/>
            </a:pPr>
            <a:r>
              <a:rPr kumimoji="0" lang="en-GB" sz="1100" b="1" i="0" u="none" strike="noStrike" kern="1200" cap="none" spc="0" normalizeH="0" baseline="0" noProof="0" dirty="0">
                <a:ln>
                  <a:noFill/>
                </a:ln>
                <a:effectLst/>
                <a:uLnTx/>
                <a:uFillTx/>
                <a:latin typeface="Avenir Next LT Pro"/>
                <a:ea typeface="+mn-ea"/>
                <a:cs typeface="+mn-cs"/>
              </a:rPr>
              <a:t>  Human personality is made up of three parts.</a:t>
            </a:r>
          </a:p>
          <a:p>
            <a:pPr>
              <a:defRPr/>
            </a:pPr>
            <a:endParaRPr kumimoji="0" lang="en-GB" sz="1100" b="0" i="0" u="none" strike="noStrike" kern="1200" cap="none" spc="0" normalizeH="0" baseline="0" noProof="0" dirty="0">
              <a:ln>
                <a:noFill/>
              </a:ln>
              <a:effectLst/>
              <a:uLnTx/>
              <a:uFillTx/>
              <a:latin typeface="Avenir Next LT Pro"/>
              <a:ea typeface="+mn-ea"/>
              <a:cs typeface="+mn-cs"/>
            </a:endParaRPr>
          </a:p>
          <a:p>
            <a:pPr>
              <a:defRPr/>
            </a:pPr>
            <a:r>
              <a:rPr kumimoji="0" lang="en-GB" sz="1100" b="0" i="0" u="none" strike="noStrike" kern="1200" cap="none" spc="0" normalizeH="0" baseline="0" noProof="0" dirty="0">
                <a:ln>
                  <a:noFill/>
                </a:ln>
                <a:effectLst/>
                <a:uLnTx/>
                <a:uFillTx/>
                <a:latin typeface="Avenir Next LT Pro"/>
                <a:ea typeface="+mn-ea"/>
                <a:cs typeface="+mn-cs"/>
              </a:rPr>
              <a:t>Id – the primitive and instinctive component of personality are all inherited (biological)</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effectLst/>
                <a:uLnTx/>
                <a:uFillTx/>
                <a:latin typeface="Avenir Next LT Pro"/>
                <a:ea typeface="+mn-ea"/>
                <a:cs typeface="+mn-cs"/>
              </a:rPr>
              <a:t>      - driven by pleasure principle, striving for immediate gratification</a:t>
            </a:r>
          </a:p>
          <a:p>
            <a:r>
              <a:rPr lang="en-GB" sz="1100" dirty="0"/>
              <a:t>Ego – the decision-making component of human personality.</a:t>
            </a:r>
          </a:p>
          <a:p>
            <a:pPr marL="0" indent="0">
              <a:buNone/>
            </a:pPr>
            <a:r>
              <a:rPr lang="en-GB" sz="1100" dirty="0"/>
              <a:t>  - meditates between the unrealistic id and the external world.</a:t>
            </a:r>
          </a:p>
          <a:p>
            <a:r>
              <a:rPr lang="en-GB" sz="1100" dirty="0"/>
              <a:t>Super Ego – The aspect of human personality that holds our sense of right and wrong based on internalized moral standards and ideals acquired from parents and society.</a:t>
            </a:r>
          </a:p>
          <a:p>
            <a:pPr marL="0" indent="0">
              <a:buNone/>
            </a:pPr>
            <a:r>
              <a:rPr lang="en-GB" sz="1100" dirty="0"/>
              <a:t> - Acts to perfect and civilize our behaviour.</a:t>
            </a:r>
          </a:p>
          <a:p>
            <a:endParaRPr lang="en-GB" sz="1100" dirty="0"/>
          </a:p>
          <a:p>
            <a:endParaRPr lang="en-GB" sz="1100" dirty="0"/>
          </a:p>
          <a:p>
            <a:endParaRPr lang="en-GB" sz="1100" dirty="0"/>
          </a:p>
          <a:p>
            <a:endParaRPr lang="en-GB" sz="1100" dirty="0"/>
          </a:p>
          <a:p>
            <a:r>
              <a:rPr lang="en-GB" sz="1100" dirty="0"/>
              <a:t>Rennison (2001), Cherry (2016) </a:t>
            </a:r>
          </a:p>
        </p:txBody>
      </p:sp>
    </p:spTree>
    <p:extLst>
      <p:ext uri="{BB962C8B-B14F-4D97-AF65-F5344CB8AC3E}">
        <p14:creationId xmlns:p14="http://schemas.microsoft.com/office/powerpoint/2010/main" val="2201979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D5F0-9CF0-4EAB-BEEC-96E282FB29C3}"/>
              </a:ext>
            </a:extLst>
          </p:cNvPr>
          <p:cNvSpPr>
            <a:spLocks noGrp="1"/>
          </p:cNvSpPr>
          <p:nvPr>
            <p:ph type="title"/>
          </p:nvPr>
        </p:nvSpPr>
        <p:spPr/>
        <p:txBody>
          <a:bodyPr/>
          <a:lstStyle/>
          <a:p>
            <a:r>
              <a:rPr lang="en-GB" dirty="0"/>
              <a:t>Differences in main theories</a:t>
            </a:r>
          </a:p>
        </p:txBody>
      </p:sp>
      <p:pic>
        <p:nvPicPr>
          <p:cNvPr id="4" name="Content Placeholder 3">
            <a:extLst>
              <a:ext uri="{FF2B5EF4-FFF2-40B4-BE49-F238E27FC236}">
                <a16:creationId xmlns:a16="http://schemas.microsoft.com/office/drawing/2014/main" id="{1D73B46A-F59E-49DE-9341-17D13B6462ED}"/>
              </a:ext>
            </a:extLst>
          </p:cNvPr>
          <p:cNvPicPr>
            <a:picLocks noGrp="1" noChangeAspect="1"/>
          </p:cNvPicPr>
          <p:nvPr>
            <p:ph idx="1"/>
          </p:nvPr>
        </p:nvPicPr>
        <p:blipFill>
          <a:blip r:embed="rId2"/>
          <a:stretch>
            <a:fillRect/>
          </a:stretch>
        </p:blipFill>
        <p:spPr>
          <a:xfrm>
            <a:off x="408169" y="1673603"/>
            <a:ext cx="4193648" cy="4578110"/>
          </a:xfrm>
          <a:prstGeom prst="rect">
            <a:avLst/>
          </a:prstGeom>
        </p:spPr>
      </p:pic>
      <p:pic>
        <p:nvPicPr>
          <p:cNvPr id="3" name="Picture 2">
            <a:extLst>
              <a:ext uri="{FF2B5EF4-FFF2-40B4-BE49-F238E27FC236}">
                <a16:creationId xmlns:a16="http://schemas.microsoft.com/office/drawing/2014/main" id="{9899B210-EDDF-4ABA-BECA-2A0A574A1D06}"/>
              </a:ext>
            </a:extLst>
          </p:cNvPr>
          <p:cNvPicPr>
            <a:picLocks noChangeAspect="1"/>
          </p:cNvPicPr>
          <p:nvPr/>
        </p:nvPicPr>
        <p:blipFill>
          <a:blip r:embed="rId3"/>
          <a:stretch>
            <a:fillRect/>
          </a:stretch>
        </p:blipFill>
        <p:spPr>
          <a:xfrm>
            <a:off x="5031848" y="1293123"/>
            <a:ext cx="3538330" cy="5763660"/>
          </a:xfrm>
          <a:prstGeom prst="rect">
            <a:avLst/>
          </a:prstGeom>
        </p:spPr>
      </p:pic>
      <p:pic>
        <p:nvPicPr>
          <p:cNvPr id="6" name="Picture 5">
            <a:extLst>
              <a:ext uri="{FF2B5EF4-FFF2-40B4-BE49-F238E27FC236}">
                <a16:creationId xmlns:a16="http://schemas.microsoft.com/office/drawing/2014/main" id="{649B5F36-72B4-4B8A-96C5-F3868E15BF4A}"/>
              </a:ext>
            </a:extLst>
          </p:cNvPr>
          <p:cNvPicPr>
            <a:picLocks noChangeAspect="1"/>
          </p:cNvPicPr>
          <p:nvPr/>
        </p:nvPicPr>
        <p:blipFill>
          <a:blip r:embed="rId4"/>
          <a:stretch>
            <a:fillRect/>
          </a:stretch>
        </p:blipFill>
        <p:spPr>
          <a:xfrm>
            <a:off x="8590057" y="1797016"/>
            <a:ext cx="3193774" cy="2571750"/>
          </a:xfrm>
          <a:prstGeom prst="rect">
            <a:avLst/>
          </a:prstGeom>
        </p:spPr>
      </p:pic>
    </p:spTree>
    <p:extLst>
      <p:ext uri="{BB962C8B-B14F-4D97-AF65-F5344CB8AC3E}">
        <p14:creationId xmlns:p14="http://schemas.microsoft.com/office/powerpoint/2010/main" val="3754958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27B687-2C84-43A4-A944-90760F36879D}"/>
              </a:ext>
            </a:extLst>
          </p:cNvPr>
          <p:cNvSpPr>
            <a:spLocks noGrp="1"/>
          </p:cNvSpPr>
          <p:nvPr>
            <p:ph type="title"/>
          </p:nvPr>
        </p:nvSpPr>
        <p:spPr>
          <a:xfrm>
            <a:off x="838200" y="365125"/>
            <a:ext cx="5558489" cy="1325563"/>
          </a:xfrm>
        </p:spPr>
        <p:txBody>
          <a:bodyPr>
            <a:normAutofit/>
          </a:bodyPr>
          <a:lstStyle/>
          <a:p>
            <a:r>
              <a:rPr lang="en-GB" sz="3700"/>
              <a:t>Positives of Psychodynamic Approach.</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976E823-E259-4E77-8E8B-062F2C820144}"/>
              </a:ext>
            </a:extLst>
          </p:cNvPr>
          <p:cNvSpPr>
            <a:spLocks noGrp="1"/>
          </p:cNvSpPr>
          <p:nvPr>
            <p:ph idx="1"/>
          </p:nvPr>
        </p:nvSpPr>
        <p:spPr>
          <a:xfrm>
            <a:off x="838200" y="1825625"/>
            <a:ext cx="5558489" cy="4351338"/>
          </a:xfrm>
        </p:spPr>
        <p:txBody>
          <a:bodyPr>
            <a:normAutofit/>
          </a:bodyPr>
          <a:lstStyle/>
          <a:p>
            <a:r>
              <a:rPr lang="en-GB" sz="2200"/>
              <a:t>Gave rise to first ‘talking-cure’ psychoanalysis on which most modern day psychological therapies are based.</a:t>
            </a:r>
          </a:p>
          <a:p>
            <a:r>
              <a:rPr lang="en-GB" sz="2200"/>
              <a:t>Importance of childhood in personality development as highlighted by Freud is an idea extensively in mental health counselling today.</a:t>
            </a:r>
          </a:p>
          <a:p>
            <a:r>
              <a:rPr lang="en-GB" sz="2200"/>
              <a:t>The approach takes into account both sides of nature/nurture debate.</a:t>
            </a:r>
          </a:p>
          <a:p>
            <a:r>
              <a:rPr lang="en-GB" sz="2200"/>
              <a:t>Approach believes that adult personality is the product of innate drives and childhood experiences.</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3616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50EB6A-1036-47B8-9C15-95B408E61259}"/>
              </a:ext>
            </a:extLst>
          </p:cNvPr>
          <p:cNvSpPr>
            <a:spLocks noGrp="1"/>
          </p:cNvSpPr>
          <p:nvPr>
            <p:ph type="title"/>
          </p:nvPr>
        </p:nvSpPr>
        <p:spPr>
          <a:xfrm>
            <a:off x="686834" y="1153572"/>
            <a:ext cx="3200400" cy="4461163"/>
          </a:xfrm>
        </p:spPr>
        <p:txBody>
          <a:bodyPr>
            <a:normAutofit/>
          </a:bodyPr>
          <a:lstStyle/>
          <a:p>
            <a:r>
              <a:rPr lang="en-GB">
                <a:solidFill>
                  <a:srgbClr val="FFFFFF"/>
                </a:solidFill>
              </a:rPr>
              <a:t>Limitations</a:t>
            </a:r>
          </a:p>
        </p:txBody>
      </p:sp>
      <p:sp>
        <p:nvSpPr>
          <p:cNvPr id="3" name="Content Placeholder 2">
            <a:extLst>
              <a:ext uri="{FF2B5EF4-FFF2-40B4-BE49-F238E27FC236}">
                <a16:creationId xmlns:a16="http://schemas.microsoft.com/office/drawing/2014/main" id="{1A68AA4F-4E68-4591-AA79-BB71083B71C8}"/>
              </a:ext>
            </a:extLst>
          </p:cNvPr>
          <p:cNvSpPr>
            <a:spLocks noGrp="1"/>
          </p:cNvSpPr>
          <p:nvPr>
            <p:ph idx="1"/>
          </p:nvPr>
        </p:nvSpPr>
        <p:spPr>
          <a:xfrm>
            <a:off x="4447308" y="591344"/>
            <a:ext cx="6906491" cy="5585619"/>
          </a:xfrm>
        </p:spPr>
        <p:txBody>
          <a:bodyPr anchor="ctr">
            <a:normAutofit/>
          </a:bodyPr>
          <a:lstStyle/>
          <a:p>
            <a:r>
              <a:rPr lang="en-GB" dirty="0"/>
              <a:t>The approach ignores mediational process.</a:t>
            </a:r>
          </a:p>
          <a:p>
            <a:r>
              <a:rPr lang="en-GB" dirty="0"/>
              <a:t>Places too much emphasis on psychological factors as major cause of mental health problems.</a:t>
            </a:r>
          </a:p>
          <a:p>
            <a:r>
              <a:rPr lang="en-GB" dirty="0"/>
              <a:t>The approach is too deterministic.</a:t>
            </a:r>
          </a:p>
          <a:p>
            <a:r>
              <a:rPr lang="en-GB" dirty="0"/>
              <a:t>The approach is subjective – non scientific.</a:t>
            </a:r>
          </a:p>
          <a:p>
            <a:r>
              <a:rPr lang="en-GB" dirty="0"/>
              <a:t>Criticised for being sexist against women.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0579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41BDDF-774D-41C8-9433-3A5728B37090}"/>
              </a:ext>
            </a:extLst>
          </p:cNvPr>
          <p:cNvSpPr>
            <a:spLocks noGrp="1"/>
          </p:cNvSpPr>
          <p:nvPr>
            <p:ph type="title"/>
          </p:nvPr>
        </p:nvSpPr>
        <p:spPr>
          <a:xfrm>
            <a:off x="838200" y="365125"/>
            <a:ext cx="5558489" cy="1325563"/>
          </a:xfrm>
        </p:spPr>
        <p:txBody>
          <a:bodyPr>
            <a:normAutofit/>
          </a:bodyPr>
          <a:lstStyle/>
          <a:p>
            <a:r>
              <a:rPr lang="en-GB" dirty="0"/>
              <a:t>Relevance to social care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A73E37-6B78-4E4E-9F7C-F2E2517C6A96}"/>
              </a:ext>
            </a:extLst>
          </p:cNvPr>
          <p:cNvSpPr>
            <a:spLocks noGrp="1"/>
          </p:cNvSpPr>
          <p:nvPr>
            <p:ph idx="1"/>
          </p:nvPr>
        </p:nvSpPr>
        <p:spPr>
          <a:xfrm>
            <a:off x="838200" y="1825625"/>
            <a:ext cx="5558489" cy="4351338"/>
          </a:xfrm>
        </p:spPr>
        <p:txBody>
          <a:bodyPr>
            <a:normAutofit/>
          </a:bodyPr>
          <a:lstStyle/>
          <a:p>
            <a:r>
              <a:rPr lang="en-GB" sz="2600" dirty="0"/>
              <a:t>Psychodynamic approach to the human mind gives a foundation to person centred care packages in healthcare sector today.</a:t>
            </a:r>
          </a:p>
          <a:p>
            <a:r>
              <a:rPr lang="en-GB" sz="2600" dirty="0"/>
              <a:t>It helps in the management of anxiety</a:t>
            </a:r>
          </a:p>
          <a:p>
            <a:r>
              <a:rPr lang="en-GB" sz="2600" dirty="0"/>
              <a:t>Helps in understanding what is classified as challenging behaviours in health and social care.</a:t>
            </a:r>
          </a:p>
          <a:p>
            <a:pPr marL="0" indent="0">
              <a:buNone/>
            </a:pPr>
            <a:endParaRPr lang="en-GB" sz="2600" dirty="0"/>
          </a:p>
          <a:p>
            <a:endParaRPr lang="en-GB" sz="2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3360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634557-60AA-4016-9596-C6EFA177FF57}"/>
              </a:ext>
            </a:extLst>
          </p:cNvPr>
          <p:cNvSpPr>
            <a:spLocks noGrp="1"/>
          </p:cNvSpPr>
          <p:nvPr>
            <p:ph type="title"/>
          </p:nvPr>
        </p:nvSpPr>
        <p:spPr>
          <a:xfrm>
            <a:off x="838200" y="643467"/>
            <a:ext cx="2951205" cy="5571066"/>
          </a:xfrm>
        </p:spPr>
        <p:txBody>
          <a:bodyPr>
            <a:normAutofit/>
          </a:bodyPr>
          <a:lstStyle/>
          <a:p>
            <a:r>
              <a:rPr lang="en-GB" sz="3700">
                <a:solidFill>
                  <a:srgbClr val="FFFFFF"/>
                </a:solidFill>
              </a:rPr>
              <a:t>Class activity/Recap</a:t>
            </a:r>
          </a:p>
        </p:txBody>
      </p:sp>
      <p:graphicFrame>
        <p:nvGraphicFramePr>
          <p:cNvPr id="5" name="Content Placeholder 2">
            <a:extLst>
              <a:ext uri="{FF2B5EF4-FFF2-40B4-BE49-F238E27FC236}">
                <a16:creationId xmlns:a16="http://schemas.microsoft.com/office/drawing/2014/main" id="{9D95693D-401C-E110-1324-DA70B1953926}"/>
              </a:ext>
            </a:extLst>
          </p:cNvPr>
          <p:cNvGraphicFramePr>
            <a:graphicFrameLocks noGrp="1"/>
          </p:cNvGraphicFramePr>
          <p:nvPr>
            <p:ph idx="1"/>
            <p:extLst>
              <p:ext uri="{D42A27DB-BD31-4B8C-83A1-F6EECF244321}">
                <p14:modId xmlns:p14="http://schemas.microsoft.com/office/powerpoint/2010/main" val="300951829"/>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409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1CEAF-32C1-4E2D-868E-D8570C3BDDD7}"/>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C256BD68-5E8A-4ED5-A7FF-FB2630CF325F}"/>
              </a:ext>
            </a:extLst>
          </p:cNvPr>
          <p:cNvSpPr>
            <a:spLocks noGrp="1"/>
          </p:cNvSpPr>
          <p:nvPr>
            <p:ph idx="1"/>
          </p:nvPr>
        </p:nvSpPr>
        <p:spPr>
          <a:xfrm>
            <a:off x="838200" y="1510748"/>
            <a:ext cx="10515600" cy="5865412"/>
          </a:xfrm>
        </p:spPr>
        <p:txBody>
          <a:bodyPr>
            <a:noAutofit/>
          </a:bodyPr>
          <a:lstStyle/>
          <a:p>
            <a:r>
              <a:rPr lang="en-GB" sz="2000" dirty="0"/>
              <a:t>Cherry K (2016) </a:t>
            </a:r>
            <a:r>
              <a:rPr lang="en-GB" sz="2000" i="1" dirty="0"/>
              <a:t>The Id, Ego and Superego: The structural model of Personality. </a:t>
            </a:r>
            <a:r>
              <a:rPr lang="en-GB" sz="2000" dirty="0"/>
              <a:t>About.com Guide.</a:t>
            </a:r>
          </a:p>
          <a:p>
            <a:endParaRPr lang="en-GB" sz="2000" dirty="0"/>
          </a:p>
          <a:p>
            <a:r>
              <a:rPr lang="en-GB" sz="2000" dirty="0"/>
              <a:t>Chung D (2018) The Eight stages of Psychosocial Protective Development: Developmental Psychology. Journal of behavioural and brain science. Vol.8, No. 6</a:t>
            </a:r>
          </a:p>
          <a:p>
            <a:endParaRPr lang="en-GB" sz="2000" dirty="0"/>
          </a:p>
          <a:p>
            <a:r>
              <a:rPr lang="en-GB" sz="2000" dirty="0"/>
              <a:t>Edward S D (2013) </a:t>
            </a:r>
            <a:r>
              <a:rPr lang="en-GB" sz="2000" i="1" dirty="0"/>
              <a:t>Journal of Psychology in Africa. </a:t>
            </a:r>
            <a:r>
              <a:rPr lang="en-GB" sz="2000" dirty="0" err="1"/>
              <a:t>Pgs</a:t>
            </a:r>
            <a:r>
              <a:rPr lang="en-GB" sz="2000" dirty="0"/>
              <a:t> 531-537. Ed 23 Vol 3.</a:t>
            </a:r>
          </a:p>
          <a:p>
            <a:endParaRPr lang="en-GB" sz="2000" dirty="0"/>
          </a:p>
          <a:p>
            <a:r>
              <a:rPr lang="en-GB" sz="2000" dirty="0"/>
              <a:t>Freud S (1915) The Unconscious. Standard Ed. Vol.14, Pg 161. London: Hogarth.</a:t>
            </a:r>
          </a:p>
          <a:p>
            <a:endParaRPr lang="en-GB" sz="2000" dirty="0"/>
          </a:p>
          <a:p>
            <a:r>
              <a:rPr lang="en-GB" sz="2000" dirty="0"/>
              <a:t>Lee G (2010) </a:t>
            </a:r>
            <a:r>
              <a:rPr lang="en-GB" sz="2000" i="1" dirty="0"/>
              <a:t>The complete handbook of coaching. </a:t>
            </a:r>
            <a:r>
              <a:rPr lang="en-GB" sz="2000" dirty="0"/>
              <a:t>Pg 23. books.google.co.uk</a:t>
            </a:r>
          </a:p>
          <a:p>
            <a:endParaRPr lang="en-GB" sz="2000" dirty="0"/>
          </a:p>
          <a:p>
            <a:r>
              <a:rPr lang="en-GB" sz="2000" dirty="0"/>
              <a:t>McLeod (2019) Psychology is the scientific study of the mind behaviour. American Psychological Association.</a:t>
            </a:r>
          </a:p>
          <a:p>
            <a:endParaRPr lang="en-GB" sz="2000" dirty="0"/>
          </a:p>
        </p:txBody>
      </p:sp>
    </p:spTree>
    <p:extLst>
      <p:ext uri="{BB962C8B-B14F-4D97-AF65-F5344CB8AC3E}">
        <p14:creationId xmlns:p14="http://schemas.microsoft.com/office/powerpoint/2010/main" val="2058696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9800-DA7D-4056-A190-452E0467A22C}"/>
              </a:ext>
            </a:extLst>
          </p:cNvPr>
          <p:cNvSpPr>
            <a:spLocks noGrp="1"/>
          </p:cNvSpPr>
          <p:nvPr>
            <p:ph type="title"/>
          </p:nvPr>
        </p:nvSpPr>
        <p:spPr/>
        <p:txBody>
          <a:bodyPr/>
          <a:lstStyle/>
          <a:p>
            <a:r>
              <a:rPr lang="en-GB" dirty="0"/>
              <a:t>Reference Contd.</a:t>
            </a:r>
          </a:p>
        </p:txBody>
      </p:sp>
      <p:sp>
        <p:nvSpPr>
          <p:cNvPr id="3" name="Content Placeholder 2">
            <a:extLst>
              <a:ext uri="{FF2B5EF4-FFF2-40B4-BE49-F238E27FC236}">
                <a16:creationId xmlns:a16="http://schemas.microsoft.com/office/drawing/2014/main" id="{927F45BE-FD63-46E4-AE6E-60E32CDCCB92}"/>
              </a:ext>
            </a:extLst>
          </p:cNvPr>
          <p:cNvSpPr>
            <a:spLocks noGrp="1"/>
          </p:cNvSpPr>
          <p:nvPr>
            <p:ph idx="1"/>
          </p:nvPr>
        </p:nvSpPr>
        <p:spPr/>
        <p:txBody>
          <a:bodyPr>
            <a:normAutofit lnSpcReduction="10000"/>
          </a:bodyPr>
          <a:lstStyle/>
          <a:p>
            <a:r>
              <a:rPr lang="en-GB" sz="2800" dirty="0"/>
              <a:t>Rennison N (2001) </a:t>
            </a:r>
            <a:r>
              <a:rPr lang="en-GB" sz="2800" i="1" dirty="0"/>
              <a:t>Freud and Psychoanalysis – Pocket Essentials</a:t>
            </a:r>
            <a:r>
              <a:rPr lang="en-GB" sz="2800" dirty="0"/>
              <a:t>. Pg 31</a:t>
            </a:r>
          </a:p>
          <a:p>
            <a:r>
              <a:rPr lang="en-GB" dirty="0"/>
              <a:t>Shedler J (2010) The efficacy of Psychodynamic Psychotherapy. University of Colorado, Denver school of medicine. Vol. 65, No. 2</a:t>
            </a:r>
          </a:p>
          <a:p>
            <a:r>
              <a:rPr lang="en-GB" dirty="0">
                <a:solidFill>
                  <a:srgbClr val="E50CBC"/>
                </a:solidFill>
              </a:rPr>
              <a:t>www.PsychologyNotesHQ.com</a:t>
            </a:r>
            <a:endParaRPr lang="en-GB" dirty="0"/>
          </a:p>
          <a:p>
            <a:r>
              <a:rPr lang="en-GB" dirty="0"/>
              <a:t> </a:t>
            </a:r>
            <a:r>
              <a:rPr lang="en-GB" dirty="0" err="1"/>
              <a:t>Zechowski</a:t>
            </a:r>
            <a:r>
              <a:rPr lang="en-GB" dirty="0"/>
              <a:t> C (2017) </a:t>
            </a:r>
            <a:r>
              <a:rPr lang="en-GB" i="1" dirty="0"/>
              <a:t>Theory of drives and emotion; from Sigmund Freud to Jack </a:t>
            </a:r>
            <a:r>
              <a:rPr lang="en-GB" i="1" dirty="0" err="1"/>
              <a:t>Panksepp</a:t>
            </a:r>
            <a:r>
              <a:rPr lang="en-GB" i="1" dirty="0"/>
              <a:t>. </a:t>
            </a:r>
            <a:r>
              <a:rPr lang="en-GB" dirty="0" err="1"/>
              <a:t>Psychiatr</a:t>
            </a:r>
            <a:r>
              <a:rPr lang="en-GB" dirty="0"/>
              <a:t> </a:t>
            </a:r>
            <a:r>
              <a:rPr lang="en-GB" dirty="0" err="1"/>
              <a:t>Pol.Ed</a:t>
            </a:r>
            <a:r>
              <a:rPr lang="en-GB" dirty="0"/>
              <a:t>. 51, Vol 6. (</a:t>
            </a:r>
            <a:r>
              <a:rPr lang="en-GB" dirty="0" err="1"/>
              <a:t>Pubmed</a:t>
            </a:r>
            <a:r>
              <a:rPr lang="en-GB" dirty="0"/>
              <a:t>).</a:t>
            </a:r>
            <a:endParaRPr lang="en-GB" i="1" dirty="0"/>
          </a:p>
        </p:txBody>
      </p:sp>
    </p:spTree>
    <p:extLst>
      <p:ext uri="{BB962C8B-B14F-4D97-AF65-F5344CB8AC3E}">
        <p14:creationId xmlns:p14="http://schemas.microsoft.com/office/powerpoint/2010/main" val="3595453788"/>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0</TotalTime>
  <Words>677</Words>
  <Application>Microsoft Office PowerPoint</Application>
  <PresentationFormat>Widescreen</PresentationFormat>
  <Paragraphs>78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Tw Cen MT</vt:lpstr>
      <vt:lpstr>ShapesVTI</vt:lpstr>
      <vt:lpstr>Psychodynamic Approach                   </vt:lpstr>
      <vt:lpstr>Psychology?</vt:lpstr>
      <vt:lpstr>Different approaches </vt:lpstr>
      <vt:lpstr>Main Theorists of the Psychodynamic approach.    </vt:lpstr>
      <vt:lpstr>Assumptions</vt:lpstr>
      <vt:lpstr>The TRIPARTILE theory of Personality. </vt:lpstr>
      <vt:lpstr>Differences in main theories</vt:lpstr>
      <vt:lpstr>Positives of Psychodynamic Approach.</vt:lpstr>
      <vt:lpstr>Limitations</vt:lpstr>
      <vt:lpstr>Relevance to social care</vt:lpstr>
      <vt:lpstr>Class activity/Recap</vt:lpstr>
      <vt:lpstr>References</vt:lpstr>
      <vt:lpstr>Reference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Psychodynamic Approach                   </dc:title>
  <dc:creator>Rotimi Amos</dc:creator>
  <cp:lastModifiedBy>Rotimi Amos</cp:lastModifiedBy>
  <cp:revision>1</cp:revision>
  <dcterms:created xsi:type="dcterms:W3CDTF">2022-02-22T22:02:18Z</dcterms:created>
  <dcterms:modified xsi:type="dcterms:W3CDTF">2022-03-13T23:31:27Z</dcterms:modified>
</cp:coreProperties>
</file>