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4"/>
  </p:sldMasterIdLst>
  <p:notesMasterIdLst>
    <p:notesMasterId r:id="rId29"/>
  </p:notesMasterIdLst>
  <p:handoutMasterIdLst>
    <p:handoutMasterId r:id="rId30"/>
  </p:handoutMasterIdLst>
  <p:sldIdLst>
    <p:sldId id="1864" r:id="rId5"/>
    <p:sldId id="1865" r:id="rId6"/>
    <p:sldId id="1866" r:id="rId7"/>
    <p:sldId id="1867" r:id="rId8"/>
    <p:sldId id="1873" r:id="rId9"/>
    <p:sldId id="1880" r:id="rId10"/>
    <p:sldId id="316" r:id="rId11"/>
    <p:sldId id="329" r:id="rId12"/>
    <p:sldId id="320" r:id="rId13"/>
    <p:sldId id="321" r:id="rId14"/>
    <p:sldId id="1883" r:id="rId15"/>
    <p:sldId id="322" r:id="rId16"/>
    <p:sldId id="324" r:id="rId17"/>
    <p:sldId id="323" r:id="rId18"/>
    <p:sldId id="331" r:id="rId19"/>
    <p:sldId id="327" r:id="rId20"/>
    <p:sldId id="1884" r:id="rId21"/>
    <p:sldId id="1868" r:id="rId22"/>
    <p:sldId id="326" r:id="rId23"/>
    <p:sldId id="1881" r:id="rId24"/>
    <p:sldId id="1882" r:id="rId25"/>
    <p:sldId id="330" r:id="rId26"/>
    <p:sldId id="1869" r:id="rId27"/>
    <p:sldId id="1870" r:id="rId28"/>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Pinks" id="{4CCBE145-9F3B-43C3-8EAE-1EE4FE803BE6}">
          <p14:sldIdLst>
            <p14:sldId id="1864"/>
            <p14:sldId id="1865"/>
            <p14:sldId id="1866"/>
            <p14:sldId id="1867"/>
            <p14:sldId id="1873"/>
            <p14:sldId id="1880"/>
            <p14:sldId id="316"/>
            <p14:sldId id="329"/>
            <p14:sldId id="320"/>
            <p14:sldId id="321"/>
            <p14:sldId id="1883"/>
            <p14:sldId id="322"/>
            <p14:sldId id="324"/>
            <p14:sldId id="323"/>
            <p14:sldId id="331"/>
            <p14:sldId id="327"/>
            <p14:sldId id="1884"/>
            <p14:sldId id="1868"/>
            <p14:sldId id="326"/>
            <p14:sldId id="1881"/>
            <p14:sldId id="1882"/>
            <p14:sldId id="330"/>
            <p14:sldId id="1869"/>
            <p14:sldId id="1870"/>
          </p14:sldIdLst>
        </p14:section>
      </p14:sectionLst>
    </p:ext>
    <p:ext uri="{EFAFB233-063F-42B5-8137-9DF3F51BA10A}">
      <p15:sldGuideLst xmlns:p15="http://schemas.microsoft.com/office/powerpoint/2012/main">
        <p15:guide id="2" pos="48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2625"/>
    <a:srgbClr val="FE4387"/>
    <a:srgbClr val="FEF7F4"/>
    <a:srgbClr val="007788"/>
    <a:srgbClr val="297C2A"/>
    <a:srgbClr val="F69000"/>
    <a:srgbClr val="01C2D1"/>
    <a:srgbClr val="D6D734"/>
    <a:srgbClr val="005C68"/>
    <a:srgbClr val="3B2E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1927" autoAdjust="0"/>
  </p:normalViewPr>
  <p:slideViewPr>
    <p:cSldViewPr snapToGrid="0">
      <p:cViewPr varScale="1">
        <p:scale>
          <a:sx n="70" d="100"/>
          <a:sy n="70" d="100"/>
        </p:scale>
        <p:origin x="2094" y="72"/>
      </p:cViewPr>
      <p:guideLst>
        <p:guide pos="480"/>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p:scale>
        <a:sx n="110" d="100"/>
        <a:sy n="110" d="100"/>
      </p:scale>
      <p:origin x="0" y="0"/>
    </p:cViewPr>
  </p:sorterViewPr>
  <p:notesViewPr>
    <p:cSldViewPr snapToGrid="0" showGuides="1">
      <p:cViewPr varScale="1">
        <p:scale>
          <a:sx n="48" d="100"/>
          <a:sy n="48" d="100"/>
        </p:scale>
        <p:origin x="2684" y="3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ata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3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8E42D1-F948-470C-8C07-7B92AFD5D56B}"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F7A6C653-12AF-4966-8C92-FAB21BC0CAF8}">
      <dgm:prSet/>
      <dgm:spPr/>
      <dgm:t>
        <a:bodyPr/>
        <a:lstStyle/>
        <a:p>
          <a:r>
            <a:rPr lang="en-GB" b="1"/>
            <a:t>- Aims and Learning Objectives </a:t>
          </a:r>
          <a:endParaRPr lang="en-US"/>
        </a:p>
      </dgm:t>
    </dgm:pt>
    <dgm:pt modelId="{A6D9D5E0-4BE7-4587-9B07-AE69DE616B82}" type="parTrans" cxnId="{DB407FF8-DDDD-444A-9832-E2D5F77BBD70}">
      <dgm:prSet/>
      <dgm:spPr/>
      <dgm:t>
        <a:bodyPr/>
        <a:lstStyle/>
        <a:p>
          <a:endParaRPr lang="en-US"/>
        </a:p>
      </dgm:t>
    </dgm:pt>
    <dgm:pt modelId="{554CB92B-9763-4FE9-806F-D996AD4B4A54}" type="sibTrans" cxnId="{DB407FF8-DDDD-444A-9832-E2D5F77BBD70}">
      <dgm:prSet/>
      <dgm:spPr/>
      <dgm:t>
        <a:bodyPr/>
        <a:lstStyle/>
        <a:p>
          <a:endParaRPr lang="en-US"/>
        </a:p>
      </dgm:t>
    </dgm:pt>
    <dgm:pt modelId="{DB841405-90C3-4A05-9BD8-03CD34C7FC13}">
      <dgm:prSet/>
      <dgm:spPr/>
      <dgm:t>
        <a:bodyPr/>
        <a:lstStyle/>
        <a:p>
          <a:r>
            <a:rPr lang="en-GB" b="1"/>
            <a:t>- Exam guidance </a:t>
          </a:r>
          <a:endParaRPr lang="en-US"/>
        </a:p>
      </dgm:t>
    </dgm:pt>
    <dgm:pt modelId="{C2763033-EA7C-4313-8750-6C1DF5DF9785}" type="parTrans" cxnId="{CEA6BB47-2ABF-4EB4-8382-465E740B8FF9}">
      <dgm:prSet/>
      <dgm:spPr/>
      <dgm:t>
        <a:bodyPr/>
        <a:lstStyle/>
        <a:p>
          <a:endParaRPr lang="en-US"/>
        </a:p>
      </dgm:t>
    </dgm:pt>
    <dgm:pt modelId="{94A74C55-1CD9-455F-B94A-33A343B5C6ED}" type="sibTrans" cxnId="{CEA6BB47-2ABF-4EB4-8382-465E740B8FF9}">
      <dgm:prSet/>
      <dgm:spPr/>
      <dgm:t>
        <a:bodyPr/>
        <a:lstStyle/>
        <a:p>
          <a:endParaRPr lang="en-US"/>
        </a:p>
      </dgm:t>
    </dgm:pt>
    <dgm:pt modelId="{252AF9C8-2B9F-4E80-B1F3-75507077F762}">
      <dgm:prSet/>
      <dgm:spPr/>
      <dgm:t>
        <a:bodyPr/>
        <a:lstStyle/>
        <a:p>
          <a:r>
            <a:rPr lang="en-GB" b="1"/>
            <a:t>- Terms implied by the courts. </a:t>
          </a:r>
          <a:endParaRPr lang="en-US"/>
        </a:p>
      </dgm:t>
    </dgm:pt>
    <dgm:pt modelId="{AADA3402-1574-45CF-A6D6-A34B07733F9B}" type="parTrans" cxnId="{6F263FD3-BAF3-42F2-8AF7-9FF60615674F}">
      <dgm:prSet/>
      <dgm:spPr/>
      <dgm:t>
        <a:bodyPr/>
        <a:lstStyle/>
        <a:p>
          <a:endParaRPr lang="en-US"/>
        </a:p>
      </dgm:t>
    </dgm:pt>
    <dgm:pt modelId="{880EE8BB-40F4-408E-A1C0-FBB4BC3622B8}" type="sibTrans" cxnId="{6F263FD3-BAF3-42F2-8AF7-9FF60615674F}">
      <dgm:prSet/>
      <dgm:spPr/>
      <dgm:t>
        <a:bodyPr/>
        <a:lstStyle/>
        <a:p>
          <a:endParaRPr lang="en-US"/>
        </a:p>
      </dgm:t>
    </dgm:pt>
    <dgm:pt modelId="{DD28BDB9-1C3A-4547-BCBB-518CD4F0B701}">
      <dgm:prSet/>
      <dgm:spPr/>
      <dgm:t>
        <a:bodyPr/>
        <a:lstStyle/>
        <a:p>
          <a:r>
            <a:rPr lang="en-GB" b="1"/>
            <a:t>- Conditions, warranties and innominate terms. </a:t>
          </a:r>
          <a:endParaRPr lang="en-US"/>
        </a:p>
      </dgm:t>
    </dgm:pt>
    <dgm:pt modelId="{63D4A9AC-C0EF-43BD-8AC3-3FE8E192BB4F}" type="parTrans" cxnId="{98EC571F-6773-4A2D-9F2D-794D11AE6523}">
      <dgm:prSet/>
      <dgm:spPr/>
      <dgm:t>
        <a:bodyPr/>
        <a:lstStyle/>
        <a:p>
          <a:endParaRPr lang="en-US"/>
        </a:p>
      </dgm:t>
    </dgm:pt>
    <dgm:pt modelId="{2831D3C4-E4D0-4525-9CD2-00DAFFF1C13D}" type="sibTrans" cxnId="{98EC571F-6773-4A2D-9F2D-794D11AE6523}">
      <dgm:prSet/>
      <dgm:spPr/>
      <dgm:t>
        <a:bodyPr/>
        <a:lstStyle/>
        <a:p>
          <a:endParaRPr lang="en-US"/>
        </a:p>
      </dgm:t>
    </dgm:pt>
    <dgm:pt modelId="{DDEFCE5E-78D1-4B62-9D9B-5225D4EC18A6}">
      <dgm:prSet/>
      <dgm:spPr/>
      <dgm:t>
        <a:bodyPr/>
        <a:lstStyle/>
        <a:p>
          <a:r>
            <a:rPr lang="en-GB" b="1"/>
            <a:t>- Interpreting the terms of a contract. </a:t>
          </a:r>
          <a:endParaRPr lang="en-US"/>
        </a:p>
      </dgm:t>
    </dgm:pt>
    <dgm:pt modelId="{D3DB6F3A-A557-4671-A433-C7FDD5B0DD6F}" type="parTrans" cxnId="{7EE3F01B-8EBC-456F-BF04-A585651F6D27}">
      <dgm:prSet/>
      <dgm:spPr/>
      <dgm:t>
        <a:bodyPr/>
        <a:lstStyle/>
        <a:p>
          <a:endParaRPr lang="en-US"/>
        </a:p>
      </dgm:t>
    </dgm:pt>
    <dgm:pt modelId="{2AD6F27D-360F-4ED2-8E14-E1F68607A7BE}" type="sibTrans" cxnId="{7EE3F01B-8EBC-456F-BF04-A585651F6D27}">
      <dgm:prSet/>
      <dgm:spPr/>
      <dgm:t>
        <a:bodyPr/>
        <a:lstStyle/>
        <a:p>
          <a:endParaRPr lang="en-US"/>
        </a:p>
      </dgm:t>
    </dgm:pt>
    <dgm:pt modelId="{3341C2B1-39DE-4135-A24A-B5921CD1D317}">
      <dgm:prSet/>
      <dgm:spPr/>
      <dgm:t>
        <a:bodyPr/>
        <a:lstStyle/>
        <a:p>
          <a:r>
            <a:rPr lang="en-GB" b="1"/>
            <a:t>- Parole evidence rule. </a:t>
          </a:r>
          <a:endParaRPr lang="en-US"/>
        </a:p>
      </dgm:t>
    </dgm:pt>
    <dgm:pt modelId="{B621FA43-2A82-4313-8311-1E775176A588}" type="parTrans" cxnId="{543E3B98-2970-4387-8BC3-FD2FE32F6FF6}">
      <dgm:prSet/>
      <dgm:spPr/>
      <dgm:t>
        <a:bodyPr/>
        <a:lstStyle/>
        <a:p>
          <a:endParaRPr lang="en-US"/>
        </a:p>
      </dgm:t>
    </dgm:pt>
    <dgm:pt modelId="{D3A17F69-689A-4034-B44F-965F5F0162C7}" type="sibTrans" cxnId="{543E3B98-2970-4387-8BC3-FD2FE32F6FF6}">
      <dgm:prSet/>
      <dgm:spPr/>
      <dgm:t>
        <a:bodyPr/>
        <a:lstStyle/>
        <a:p>
          <a:endParaRPr lang="en-US"/>
        </a:p>
      </dgm:t>
    </dgm:pt>
    <dgm:pt modelId="{CF219FE5-563B-445C-9211-E7398352F9D3}">
      <dgm:prSet/>
      <dgm:spPr/>
      <dgm:t>
        <a:bodyPr/>
        <a:lstStyle/>
        <a:p>
          <a:r>
            <a:rPr lang="en-GB" b="1"/>
            <a:t>- Activity.</a:t>
          </a:r>
          <a:endParaRPr lang="en-US"/>
        </a:p>
      </dgm:t>
    </dgm:pt>
    <dgm:pt modelId="{349847B9-CEBC-4DBC-8E3C-D19390A17114}" type="parTrans" cxnId="{8D0F6AAC-1D95-4523-A911-10CC37D290FF}">
      <dgm:prSet/>
      <dgm:spPr/>
      <dgm:t>
        <a:bodyPr/>
        <a:lstStyle/>
        <a:p>
          <a:endParaRPr lang="en-US"/>
        </a:p>
      </dgm:t>
    </dgm:pt>
    <dgm:pt modelId="{1DD3B9AA-F206-4220-B699-F2201A0EC700}" type="sibTrans" cxnId="{8D0F6AAC-1D95-4523-A911-10CC37D290FF}">
      <dgm:prSet/>
      <dgm:spPr/>
      <dgm:t>
        <a:bodyPr/>
        <a:lstStyle/>
        <a:p>
          <a:endParaRPr lang="en-US"/>
        </a:p>
      </dgm:t>
    </dgm:pt>
    <dgm:pt modelId="{54D90CF5-C268-49FB-BC83-2593CEF8EADA}">
      <dgm:prSet/>
      <dgm:spPr/>
      <dgm:t>
        <a:bodyPr/>
        <a:lstStyle/>
        <a:p>
          <a:r>
            <a:rPr lang="en-GB" b="1"/>
            <a:t>- Summary </a:t>
          </a:r>
          <a:endParaRPr lang="en-US"/>
        </a:p>
      </dgm:t>
    </dgm:pt>
    <dgm:pt modelId="{33CEF757-3EF2-4EA5-A63B-A4A0B11D3AA5}" type="parTrans" cxnId="{7B956781-3E6C-4BD6-9A20-855C4F8506AC}">
      <dgm:prSet/>
      <dgm:spPr/>
      <dgm:t>
        <a:bodyPr/>
        <a:lstStyle/>
        <a:p>
          <a:endParaRPr lang="en-US"/>
        </a:p>
      </dgm:t>
    </dgm:pt>
    <dgm:pt modelId="{D59C9196-C6F7-476E-8D51-F2FE7CF28A55}" type="sibTrans" cxnId="{7B956781-3E6C-4BD6-9A20-855C4F8506AC}">
      <dgm:prSet/>
      <dgm:spPr/>
      <dgm:t>
        <a:bodyPr/>
        <a:lstStyle/>
        <a:p>
          <a:endParaRPr lang="en-US"/>
        </a:p>
      </dgm:t>
    </dgm:pt>
    <dgm:pt modelId="{4F619BAA-1DFE-4BE8-947C-44D2910E0035}">
      <dgm:prSet/>
      <dgm:spPr/>
      <dgm:t>
        <a:bodyPr/>
        <a:lstStyle/>
        <a:p>
          <a:r>
            <a:rPr lang="en-GB" b="1"/>
            <a:t>- Thank you, any questions?</a:t>
          </a:r>
          <a:endParaRPr lang="en-US"/>
        </a:p>
      </dgm:t>
    </dgm:pt>
    <dgm:pt modelId="{E5B716BF-A9FD-4209-81ED-08C01EDD9D3E}" type="parTrans" cxnId="{0AFA7AEB-DD9D-4417-BC5D-69486A4D34F0}">
      <dgm:prSet/>
      <dgm:spPr/>
      <dgm:t>
        <a:bodyPr/>
        <a:lstStyle/>
        <a:p>
          <a:endParaRPr lang="en-US"/>
        </a:p>
      </dgm:t>
    </dgm:pt>
    <dgm:pt modelId="{F8402D54-0A42-4CB2-BCC7-6439E6C11C6E}" type="sibTrans" cxnId="{0AFA7AEB-DD9D-4417-BC5D-69486A4D34F0}">
      <dgm:prSet/>
      <dgm:spPr/>
      <dgm:t>
        <a:bodyPr/>
        <a:lstStyle/>
        <a:p>
          <a:endParaRPr lang="en-US"/>
        </a:p>
      </dgm:t>
    </dgm:pt>
    <dgm:pt modelId="{1DC1BA8A-9BBF-4C47-879C-5E5E2B30D7FE}" type="pres">
      <dgm:prSet presAssocID="{658E42D1-F948-470C-8C07-7B92AFD5D56B}" presName="vert0" presStyleCnt="0">
        <dgm:presLayoutVars>
          <dgm:dir/>
          <dgm:animOne val="branch"/>
          <dgm:animLvl val="lvl"/>
        </dgm:presLayoutVars>
      </dgm:prSet>
      <dgm:spPr/>
    </dgm:pt>
    <dgm:pt modelId="{D14744B9-B1B0-4F8B-9CAE-39307BC9AD04}" type="pres">
      <dgm:prSet presAssocID="{F7A6C653-12AF-4966-8C92-FAB21BC0CAF8}" presName="thickLine" presStyleLbl="alignNode1" presStyleIdx="0" presStyleCnt="9"/>
      <dgm:spPr/>
    </dgm:pt>
    <dgm:pt modelId="{67312602-5D89-40D5-A7D5-4A9360E020D8}" type="pres">
      <dgm:prSet presAssocID="{F7A6C653-12AF-4966-8C92-FAB21BC0CAF8}" presName="horz1" presStyleCnt="0"/>
      <dgm:spPr/>
    </dgm:pt>
    <dgm:pt modelId="{7FF34B8E-CA9F-4170-A6F1-4FE28E79C05C}" type="pres">
      <dgm:prSet presAssocID="{F7A6C653-12AF-4966-8C92-FAB21BC0CAF8}" presName="tx1" presStyleLbl="revTx" presStyleIdx="0" presStyleCnt="9"/>
      <dgm:spPr/>
    </dgm:pt>
    <dgm:pt modelId="{80B8E594-A512-4192-8AE8-115F11B59CD7}" type="pres">
      <dgm:prSet presAssocID="{F7A6C653-12AF-4966-8C92-FAB21BC0CAF8}" presName="vert1" presStyleCnt="0"/>
      <dgm:spPr/>
    </dgm:pt>
    <dgm:pt modelId="{B3FC2C37-2F40-48D2-B7A4-7F2C4342A0BD}" type="pres">
      <dgm:prSet presAssocID="{DB841405-90C3-4A05-9BD8-03CD34C7FC13}" presName="thickLine" presStyleLbl="alignNode1" presStyleIdx="1" presStyleCnt="9"/>
      <dgm:spPr/>
    </dgm:pt>
    <dgm:pt modelId="{3CA8AEE3-B603-45C9-88E1-A029183642E0}" type="pres">
      <dgm:prSet presAssocID="{DB841405-90C3-4A05-9BD8-03CD34C7FC13}" presName="horz1" presStyleCnt="0"/>
      <dgm:spPr/>
    </dgm:pt>
    <dgm:pt modelId="{D5C89AE2-A925-4F1B-8D49-DB944450CA6E}" type="pres">
      <dgm:prSet presAssocID="{DB841405-90C3-4A05-9BD8-03CD34C7FC13}" presName="tx1" presStyleLbl="revTx" presStyleIdx="1" presStyleCnt="9"/>
      <dgm:spPr/>
    </dgm:pt>
    <dgm:pt modelId="{697CC763-04E6-45D7-B11D-74DE3E4BB8FD}" type="pres">
      <dgm:prSet presAssocID="{DB841405-90C3-4A05-9BD8-03CD34C7FC13}" presName="vert1" presStyleCnt="0"/>
      <dgm:spPr/>
    </dgm:pt>
    <dgm:pt modelId="{A3562F96-C930-4618-9B25-BFCDD8D1400B}" type="pres">
      <dgm:prSet presAssocID="{252AF9C8-2B9F-4E80-B1F3-75507077F762}" presName="thickLine" presStyleLbl="alignNode1" presStyleIdx="2" presStyleCnt="9"/>
      <dgm:spPr/>
    </dgm:pt>
    <dgm:pt modelId="{A7AABA5E-58CC-4477-89AD-3F407C63ED21}" type="pres">
      <dgm:prSet presAssocID="{252AF9C8-2B9F-4E80-B1F3-75507077F762}" presName="horz1" presStyleCnt="0"/>
      <dgm:spPr/>
    </dgm:pt>
    <dgm:pt modelId="{06E6F776-11B6-4DCE-9ED7-B30BB545D455}" type="pres">
      <dgm:prSet presAssocID="{252AF9C8-2B9F-4E80-B1F3-75507077F762}" presName="tx1" presStyleLbl="revTx" presStyleIdx="2" presStyleCnt="9"/>
      <dgm:spPr/>
    </dgm:pt>
    <dgm:pt modelId="{3EE4C38D-C4BF-400F-8808-B06EE3C320ED}" type="pres">
      <dgm:prSet presAssocID="{252AF9C8-2B9F-4E80-B1F3-75507077F762}" presName="vert1" presStyleCnt="0"/>
      <dgm:spPr/>
    </dgm:pt>
    <dgm:pt modelId="{7A76F4F9-7FED-44E7-8B8A-EEA3F8F1B854}" type="pres">
      <dgm:prSet presAssocID="{DD28BDB9-1C3A-4547-BCBB-518CD4F0B701}" presName="thickLine" presStyleLbl="alignNode1" presStyleIdx="3" presStyleCnt="9"/>
      <dgm:spPr/>
    </dgm:pt>
    <dgm:pt modelId="{6188FFC2-57FB-44B1-9E99-3F9EEB15E69A}" type="pres">
      <dgm:prSet presAssocID="{DD28BDB9-1C3A-4547-BCBB-518CD4F0B701}" presName="horz1" presStyleCnt="0"/>
      <dgm:spPr/>
    </dgm:pt>
    <dgm:pt modelId="{BEE85B65-398D-450E-82A7-E6CB5C0D39A6}" type="pres">
      <dgm:prSet presAssocID="{DD28BDB9-1C3A-4547-BCBB-518CD4F0B701}" presName="tx1" presStyleLbl="revTx" presStyleIdx="3" presStyleCnt="9"/>
      <dgm:spPr/>
    </dgm:pt>
    <dgm:pt modelId="{53A8A1E2-3A01-44BA-A64F-928134BD5AE0}" type="pres">
      <dgm:prSet presAssocID="{DD28BDB9-1C3A-4547-BCBB-518CD4F0B701}" presName="vert1" presStyleCnt="0"/>
      <dgm:spPr/>
    </dgm:pt>
    <dgm:pt modelId="{044B9762-AC2A-4DEC-AAC7-A3BAD5541738}" type="pres">
      <dgm:prSet presAssocID="{DDEFCE5E-78D1-4B62-9D9B-5225D4EC18A6}" presName="thickLine" presStyleLbl="alignNode1" presStyleIdx="4" presStyleCnt="9"/>
      <dgm:spPr/>
    </dgm:pt>
    <dgm:pt modelId="{C8473A1F-3C3A-436B-BF47-FE3DFEAE1BDA}" type="pres">
      <dgm:prSet presAssocID="{DDEFCE5E-78D1-4B62-9D9B-5225D4EC18A6}" presName="horz1" presStyleCnt="0"/>
      <dgm:spPr/>
    </dgm:pt>
    <dgm:pt modelId="{97556119-FA4F-4FC2-998A-4DE9BE0AF1FA}" type="pres">
      <dgm:prSet presAssocID="{DDEFCE5E-78D1-4B62-9D9B-5225D4EC18A6}" presName="tx1" presStyleLbl="revTx" presStyleIdx="4" presStyleCnt="9"/>
      <dgm:spPr/>
    </dgm:pt>
    <dgm:pt modelId="{74A880C2-C2F4-4C76-8E8A-9313A3F917B4}" type="pres">
      <dgm:prSet presAssocID="{DDEFCE5E-78D1-4B62-9D9B-5225D4EC18A6}" presName="vert1" presStyleCnt="0"/>
      <dgm:spPr/>
    </dgm:pt>
    <dgm:pt modelId="{CCC1A824-C2F5-4D67-BFB0-C5FBF923D60C}" type="pres">
      <dgm:prSet presAssocID="{3341C2B1-39DE-4135-A24A-B5921CD1D317}" presName="thickLine" presStyleLbl="alignNode1" presStyleIdx="5" presStyleCnt="9"/>
      <dgm:spPr/>
    </dgm:pt>
    <dgm:pt modelId="{E898314A-D76A-49E2-B56F-0EDCC77556C8}" type="pres">
      <dgm:prSet presAssocID="{3341C2B1-39DE-4135-A24A-B5921CD1D317}" presName="horz1" presStyleCnt="0"/>
      <dgm:spPr/>
    </dgm:pt>
    <dgm:pt modelId="{5419E673-BFA0-4CB1-AB23-DA05495760FD}" type="pres">
      <dgm:prSet presAssocID="{3341C2B1-39DE-4135-A24A-B5921CD1D317}" presName="tx1" presStyleLbl="revTx" presStyleIdx="5" presStyleCnt="9"/>
      <dgm:spPr/>
    </dgm:pt>
    <dgm:pt modelId="{48A08531-E2E8-4451-98D7-B0783AA92D99}" type="pres">
      <dgm:prSet presAssocID="{3341C2B1-39DE-4135-A24A-B5921CD1D317}" presName="vert1" presStyleCnt="0"/>
      <dgm:spPr/>
    </dgm:pt>
    <dgm:pt modelId="{F0DE55E2-0740-40AE-A037-ADF622B4ABAD}" type="pres">
      <dgm:prSet presAssocID="{CF219FE5-563B-445C-9211-E7398352F9D3}" presName="thickLine" presStyleLbl="alignNode1" presStyleIdx="6" presStyleCnt="9"/>
      <dgm:spPr/>
    </dgm:pt>
    <dgm:pt modelId="{FFBDDDAA-A6DB-4FB1-9CF1-9987F8852005}" type="pres">
      <dgm:prSet presAssocID="{CF219FE5-563B-445C-9211-E7398352F9D3}" presName="horz1" presStyleCnt="0"/>
      <dgm:spPr/>
    </dgm:pt>
    <dgm:pt modelId="{52C4A0F2-0728-4D46-B3A3-979B978D3E98}" type="pres">
      <dgm:prSet presAssocID="{CF219FE5-563B-445C-9211-E7398352F9D3}" presName="tx1" presStyleLbl="revTx" presStyleIdx="6" presStyleCnt="9"/>
      <dgm:spPr/>
    </dgm:pt>
    <dgm:pt modelId="{0BF4D184-D219-45F0-8036-D5164FFF9BBB}" type="pres">
      <dgm:prSet presAssocID="{CF219FE5-563B-445C-9211-E7398352F9D3}" presName="vert1" presStyleCnt="0"/>
      <dgm:spPr/>
    </dgm:pt>
    <dgm:pt modelId="{6F681594-0F50-4D69-882F-E7F24304315F}" type="pres">
      <dgm:prSet presAssocID="{54D90CF5-C268-49FB-BC83-2593CEF8EADA}" presName="thickLine" presStyleLbl="alignNode1" presStyleIdx="7" presStyleCnt="9"/>
      <dgm:spPr/>
    </dgm:pt>
    <dgm:pt modelId="{620F5669-1090-4D9A-9981-4B222CF8F807}" type="pres">
      <dgm:prSet presAssocID="{54D90CF5-C268-49FB-BC83-2593CEF8EADA}" presName="horz1" presStyleCnt="0"/>
      <dgm:spPr/>
    </dgm:pt>
    <dgm:pt modelId="{1BA5F61A-C691-45F1-8FEF-8781603D4F58}" type="pres">
      <dgm:prSet presAssocID="{54D90CF5-C268-49FB-BC83-2593CEF8EADA}" presName="tx1" presStyleLbl="revTx" presStyleIdx="7" presStyleCnt="9"/>
      <dgm:spPr/>
    </dgm:pt>
    <dgm:pt modelId="{A9B19983-9275-4596-B840-F67A2E88D709}" type="pres">
      <dgm:prSet presAssocID="{54D90CF5-C268-49FB-BC83-2593CEF8EADA}" presName="vert1" presStyleCnt="0"/>
      <dgm:spPr/>
    </dgm:pt>
    <dgm:pt modelId="{38E8D49A-79E0-407D-82D9-568077A783CB}" type="pres">
      <dgm:prSet presAssocID="{4F619BAA-1DFE-4BE8-947C-44D2910E0035}" presName="thickLine" presStyleLbl="alignNode1" presStyleIdx="8" presStyleCnt="9"/>
      <dgm:spPr/>
    </dgm:pt>
    <dgm:pt modelId="{E80841D7-053C-460B-A174-77CEEF88AFA7}" type="pres">
      <dgm:prSet presAssocID="{4F619BAA-1DFE-4BE8-947C-44D2910E0035}" presName="horz1" presStyleCnt="0"/>
      <dgm:spPr/>
    </dgm:pt>
    <dgm:pt modelId="{86411626-3EBD-4E54-A262-0E949ED94859}" type="pres">
      <dgm:prSet presAssocID="{4F619BAA-1DFE-4BE8-947C-44D2910E0035}" presName="tx1" presStyleLbl="revTx" presStyleIdx="8" presStyleCnt="9"/>
      <dgm:spPr/>
    </dgm:pt>
    <dgm:pt modelId="{D79DC2F2-795E-4EA8-96C4-A398A6CFEEB5}" type="pres">
      <dgm:prSet presAssocID="{4F619BAA-1DFE-4BE8-947C-44D2910E0035}" presName="vert1" presStyleCnt="0"/>
      <dgm:spPr/>
    </dgm:pt>
  </dgm:ptLst>
  <dgm:cxnLst>
    <dgm:cxn modelId="{F332A00E-8450-48C1-8CC2-975AC392EAB8}" type="presOf" srcId="{DDEFCE5E-78D1-4B62-9D9B-5225D4EC18A6}" destId="{97556119-FA4F-4FC2-998A-4DE9BE0AF1FA}" srcOrd="0" destOrd="0" presId="urn:microsoft.com/office/officeart/2008/layout/LinedList"/>
    <dgm:cxn modelId="{7EE3F01B-8EBC-456F-BF04-A585651F6D27}" srcId="{658E42D1-F948-470C-8C07-7B92AFD5D56B}" destId="{DDEFCE5E-78D1-4B62-9D9B-5225D4EC18A6}" srcOrd="4" destOrd="0" parTransId="{D3DB6F3A-A557-4671-A433-C7FDD5B0DD6F}" sibTransId="{2AD6F27D-360F-4ED2-8E14-E1F68607A7BE}"/>
    <dgm:cxn modelId="{98EC571F-6773-4A2D-9F2D-794D11AE6523}" srcId="{658E42D1-F948-470C-8C07-7B92AFD5D56B}" destId="{DD28BDB9-1C3A-4547-BCBB-518CD4F0B701}" srcOrd="3" destOrd="0" parTransId="{63D4A9AC-C0EF-43BD-8AC3-3FE8E192BB4F}" sibTransId="{2831D3C4-E4D0-4525-9CD2-00DAFFF1C13D}"/>
    <dgm:cxn modelId="{4838D73F-E9B6-4FF2-BFC4-BA220E1B94AB}" type="presOf" srcId="{4F619BAA-1DFE-4BE8-947C-44D2910E0035}" destId="{86411626-3EBD-4E54-A262-0E949ED94859}" srcOrd="0" destOrd="0" presId="urn:microsoft.com/office/officeart/2008/layout/LinedList"/>
    <dgm:cxn modelId="{CEA6BB47-2ABF-4EB4-8382-465E740B8FF9}" srcId="{658E42D1-F948-470C-8C07-7B92AFD5D56B}" destId="{DB841405-90C3-4A05-9BD8-03CD34C7FC13}" srcOrd="1" destOrd="0" parTransId="{C2763033-EA7C-4313-8750-6C1DF5DF9785}" sibTransId="{94A74C55-1CD9-455F-B94A-33A343B5C6ED}"/>
    <dgm:cxn modelId="{7B956781-3E6C-4BD6-9A20-855C4F8506AC}" srcId="{658E42D1-F948-470C-8C07-7B92AFD5D56B}" destId="{54D90CF5-C268-49FB-BC83-2593CEF8EADA}" srcOrd="7" destOrd="0" parTransId="{33CEF757-3EF2-4EA5-A63B-A4A0B11D3AA5}" sibTransId="{D59C9196-C6F7-476E-8D51-F2FE7CF28A55}"/>
    <dgm:cxn modelId="{5D690891-A2E8-4D2D-A8F9-F7FF06BE5F90}" type="presOf" srcId="{3341C2B1-39DE-4135-A24A-B5921CD1D317}" destId="{5419E673-BFA0-4CB1-AB23-DA05495760FD}" srcOrd="0" destOrd="0" presId="urn:microsoft.com/office/officeart/2008/layout/LinedList"/>
    <dgm:cxn modelId="{543E3B98-2970-4387-8BC3-FD2FE32F6FF6}" srcId="{658E42D1-F948-470C-8C07-7B92AFD5D56B}" destId="{3341C2B1-39DE-4135-A24A-B5921CD1D317}" srcOrd="5" destOrd="0" parTransId="{B621FA43-2A82-4313-8311-1E775176A588}" sibTransId="{D3A17F69-689A-4034-B44F-965F5F0162C7}"/>
    <dgm:cxn modelId="{7C2FE399-05CC-46B4-8EE4-DC1545BE5E8C}" type="presOf" srcId="{DB841405-90C3-4A05-9BD8-03CD34C7FC13}" destId="{D5C89AE2-A925-4F1B-8D49-DB944450CA6E}" srcOrd="0" destOrd="0" presId="urn:microsoft.com/office/officeart/2008/layout/LinedList"/>
    <dgm:cxn modelId="{0D4ADAA5-6A2E-4F44-A156-05A50143A8A4}" type="presOf" srcId="{CF219FE5-563B-445C-9211-E7398352F9D3}" destId="{52C4A0F2-0728-4D46-B3A3-979B978D3E98}" srcOrd="0" destOrd="0" presId="urn:microsoft.com/office/officeart/2008/layout/LinedList"/>
    <dgm:cxn modelId="{8D0F6AAC-1D95-4523-A911-10CC37D290FF}" srcId="{658E42D1-F948-470C-8C07-7B92AFD5D56B}" destId="{CF219FE5-563B-445C-9211-E7398352F9D3}" srcOrd="6" destOrd="0" parTransId="{349847B9-CEBC-4DBC-8E3C-D19390A17114}" sibTransId="{1DD3B9AA-F206-4220-B699-F2201A0EC700}"/>
    <dgm:cxn modelId="{703996AF-6DB0-47E1-B850-3D50D11EBE52}" type="presOf" srcId="{54D90CF5-C268-49FB-BC83-2593CEF8EADA}" destId="{1BA5F61A-C691-45F1-8FEF-8781603D4F58}" srcOrd="0" destOrd="0" presId="urn:microsoft.com/office/officeart/2008/layout/LinedList"/>
    <dgm:cxn modelId="{A06AFBBB-62F8-4A8E-A4E2-2AB1552D1871}" type="presOf" srcId="{658E42D1-F948-470C-8C07-7B92AFD5D56B}" destId="{1DC1BA8A-9BBF-4C47-879C-5E5E2B30D7FE}" srcOrd="0" destOrd="0" presId="urn:microsoft.com/office/officeart/2008/layout/LinedList"/>
    <dgm:cxn modelId="{A63AB7C7-71EC-455B-B37B-0E6F2C3C4271}" type="presOf" srcId="{F7A6C653-12AF-4966-8C92-FAB21BC0CAF8}" destId="{7FF34B8E-CA9F-4170-A6F1-4FE28E79C05C}" srcOrd="0" destOrd="0" presId="urn:microsoft.com/office/officeart/2008/layout/LinedList"/>
    <dgm:cxn modelId="{58F36DC8-229B-4F92-AE4C-6AA2F2769A80}" type="presOf" srcId="{252AF9C8-2B9F-4E80-B1F3-75507077F762}" destId="{06E6F776-11B6-4DCE-9ED7-B30BB545D455}" srcOrd="0" destOrd="0" presId="urn:microsoft.com/office/officeart/2008/layout/LinedList"/>
    <dgm:cxn modelId="{6F263FD3-BAF3-42F2-8AF7-9FF60615674F}" srcId="{658E42D1-F948-470C-8C07-7B92AFD5D56B}" destId="{252AF9C8-2B9F-4E80-B1F3-75507077F762}" srcOrd="2" destOrd="0" parTransId="{AADA3402-1574-45CF-A6D6-A34B07733F9B}" sibTransId="{880EE8BB-40F4-408E-A1C0-FBB4BC3622B8}"/>
    <dgm:cxn modelId="{CDDAE9D4-5AE5-45AD-995A-FA79C8D49941}" type="presOf" srcId="{DD28BDB9-1C3A-4547-BCBB-518CD4F0B701}" destId="{BEE85B65-398D-450E-82A7-E6CB5C0D39A6}" srcOrd="0" destOrd="0" presId="urn:microsoft.com/office/officeart/2008/layout/LinedList"/>
    <dgm:cxn modelId="{0AFA7AEB-DD9D-4417-BC5D-69486A4D34F0}" srcId="{658E42D1-F948-470C-8C07-7B92AFD5D56B}" destId="{4F619BAA-1DFE-4BE8-947C-44D2910E0035}" srcOrd="8" destOrd="0" parTransId="{E5B716BF-A9FD-4209-81ED-08C01EDD9D3E}" sibTransId="{F8402D54-0A42-4CB2-BCC7-6439E6C11C6E}"/>
    <dgm:cxn modelId="{DB407FF8-DDDD-444A-9832-E2D5F77BBD70}" srcId="{658E42D1-F948-470C-8C07-7B92AFD5D56B}" destId="{F7A6C653-12AF-4966-8C92-FAB21BC0CAF8}" srcOrd="0" destOrd="0" parTransId="{A6D9D5E0-4BE7-4587-9B07-AE69DE616B82}" sibTransId="{554CB92B-9763-4FE9-806F-D996AD4B4A54}"/>
    <dgm:cxn modelId="{5822AE60-3A03-4757-AEF6-82EFFD7FE187}" type="presParOf" srcId="{1DC1BA8A-9BBF-4C47-879C-5E5E2B30D7FE}" destId="{D14744B9-B1B0-4F8B-9CAE-39307BC9AD04}" srcOrd="0" destOrd="0" presId="urn:microsoft.com/office/officeart/2008/layout/LinedList"/>
    <dgm:cxn modelId="{E4C919EA-3581-41AB-9699-8FC64A1025C7}" type="presParOf" srcId="{1DC1BA8A-9BBF-4C47-879C-5E5E2B30D7FE}" destId="{67312602-5D89-40D5-A7D5-4A9360E020D8}" srcOrd="1" destOrd="0" presId="urn:microsoft.com/office/officeart/2008/layout/LinedList"/>
    <dgm:cxn modelId="{C96D1679-D1BB-49F5-8E4A-F8B23E12DBEE}" type="presParOf" srcId="{67312602-5D89-40D5-A7D5-4A9360E020D8}" destId="{7FF34B8E-CA9F-4170-A6F1-4FE28E79C05C}" srcOrd="0" destOrd="0" presId="urn:microsoft.com/office/officeart/2008/layout/LinedList"/>
    <dgm:cxn modelId="{AB463473-5C06-4BDB-A4CC-2B5B179E3A6E}" type="presParOf" srcId="{67312602-5D89-40D5-A7D5-4A9360E020D8}" destId="{80B8E594-A512-4192-8AE8-115F11B59CD7}" srcOrd="1" destOrd="0" presId="urn:microsoft.com/office/officeart/2008/layout/LinedList"/>
    <dgm:cxn modelId="{1B7522BB-D821-404B-B2C0-4EF803345DAF}" type="presParOf" srcId="{1DC1BA8A-9BBF-4C47-879C-5E5E2B30D7FE}" destId="{B3FC2C37-2F40-48D2-B7A4-7F2C4342A0BD}" srcOrd="2" destOrd="0" presId="urn:microsoft.com/office/officeart/2008/layout/LinedList"/>
    <dgm:cxn modelId="{F539FB76-7CB1-4861-BC18-74C1E5399F51}" type="presParOf" srcId="{1DC1BA8A-9BBF-4C47-879C-5E5E2B30D7FE}" destId="{3CA8AEE3-B603-45C9-88E1-A029183642E0}" srcOrd="3" destOrd="0" presId="urn:microsoft.com/office/officeart/2008/layout/LinedList"/>
    <dgm:cxn modelId="{8D600C9E-C7FC-426F-8BDD-729BE743B3E3}" type="presParOf" srcId="{3CA8AEE3-B603-45C9-88E1-A029183642E0}" destId="{D5C89AE2-A925-4F1B-8D49-DB944450CA6E}" srcOrd="0" destOrd="0" presId="urn:microsoft.com/office/officeart/2008/layout/LinedList"/>
    <dgm:cxn modelId="{54182B75-54EB-4F49-8B60-D5A99E4D0F97}" type="presParOf" srcId="{3CA8AEE3-B603-45C9-88E1-A029183642E0}" destId="{697CC763-04E6-45D7-B11D-74DE3E4BB8FD}" srcOrd="1" destOrd="0" presId="urn:microsoft.com/office/officeart/2008/layout/LinedList"/>
    <dgm:cxn modelId="{E397B781-3CA2-4CC9-BD19-A5FBED79F85C}" type="presParOf" srcId="{1DC1BA8A-9BBF-4C47-879C-5E5E2B30D7FE}" destId="{A3562F96-C930-4618-9B25-BFCDD8D1400B}" srcOrd="4" destOrd="0" presId="urn:microsoft.com/office/officeart/2008/layout/LinedList"/>
    <dgm:cxn modelId="{49E2D094-DD72-4605-8541-D1EEE9CB2643}" type="presParOf" srcId="{1DC1BA8A-9BBF-4C47-879C-5E5E2B30D7FE}" destId="{A7AABA5E-58CC-4477-89AD-3F407C63ED21}" srcOrd="5" destOrd="0" presId="urn:microsoft.com/office/officeart/2008/layout/LinedList"/>
    <dgm:cxn modelId="{2D77E041-2BC0-4D27-A09C-E4EFF368DE92}" type="presParOf" srcId="{A7AABA5E-58CC-4477-89AD-3F407C63ED21}" destId="{06E6F776-11B6-4DCE-9ED7-B30BB545D455}" srcOrd="0" destOrd="0" presId="urn:microsoft.com/office/officeart/2008/layout/LinedList"/>
    <dgm:cxn modelId="{618EFCB2-057A-4E66-8C9D-D834C12A521E}" type="presParOf" srcId="{A7AABA5E-58CC-4477-89AD-3F407C63ED21}" destId="{3EE4C38D-C4BF-400F-8808-B06EE3C320ED}" srcOrd="1" destOrd="0" presId="urn:microsoft.com/office/officeart/2008/layout/LinedList"/>
    <dgm:cxn modelId="{FA3D33B0-5270-4BB0-9363-B6505EFAA99A}" type="presParOf" srcId="{1DC1BA8A-9BBF-4C47-879C-5E5E2B30D7FE}" destId="{7A76F4F9-7FED-44E7-8B8A-EEA3F8F1B854}" srcOrd="6" destOrd="0" presId="urn:microsoft.com/office/officeart/2008/layout/LinedList"/>
    <dgm:cxn modelId="{23E1A94D-6D2E-4BD5-A605-FBA9EFD8D898}" type="presParOf" srcId="{1DC1BA8A-9BBF-4C47-879C-5E5E2B30D7FE}" destId="{6188FFC2-57FB-44B1-9E99-3F9EEB15E69A}" srcOrd="7" destOrd="0" presId="urn:microsoft.com/office/officeart/2008/layout/LinedList"/>
    <dgm:cxn modelId="{480D5FB4-430A-42E5-B45A-37C673121FD0}" type="presParOf" srcId="{6188FFC2-57FB-44B1-9E99-3F9EEB15E69A}" destId="{BEE85B65-398D-450E-82A7-E6CB5C0D39A6}" srcOrd="0" destOrd="0" presId="urn:microsoft.com/office/officeart/2008/layout/LinedList"/>
    <dgm:cxn modelId="{5A7C866E-A055-4675-868E-A12B9878E32A}" type="presParOf" srcId="{6188FFC2-57FB-44B1-9E99-3F9EEB15E69A}" destId="{53A8A1E2-3A01-44BA-A64F-928134BD5AE0}" srcOrd="1" destOrd="0" presId="urn:microsoft.com/office/officeart/2008/layout/LinedList"/>
    <dgm:cxn modelId="{D402C842-FEBF-4D2B-9347-88B2129525C0}" type="presParOf" srcId="{1DC1BA8A-9BBF-4C47-879C-5E5E2B30D7FE}" destId="{044B9762-AC2A-4DEC-AAC7-A3BAD5541738}" srcOrd="8" destOrd="0" presId="urn:microsoft.com/office/officeart/2008/layout/LinedList"/>
    <dgm:cxn modelId="{798F4302-2000-4DB0-9C46-14445313CD9E}" type="presParOf" srcId="{1DC1BA8A-9BBF-4C47-879C-5E5E2B30D7FE}" destId="{C8473A1F-3C3A-436B-BF47-FE3DFEAE1BDA}" srcOrd="9" destOrd="0" presId="urn:microsoft.com/office/officeart/2008/layout/LinedList"/>
    <dgm:cxn modelId="{577B8759-9692-4160-AB3F-76A191D27B0C}" type="presParOf" srcId="{C8473A1F-3C3A-436B-BF47-FE3DFEAE1BDA}" destId="{97556119-FA4F-4FC2-998A-4DE9BE0AF1FA}" srcOrd="0" destOrd="0" presId="urn:microsoft.com/office/officeart/2008/layout/LinedList"/>
    <dgm:cxn modelId="{65C403D6-E410-4C11-83DE-F20E5A1CDB70}" type="presParOf" srcId="{C8473A1F-3C3A-436B-BF47-FE3DFEAE1BDA}" destId="{74A880C2-C2F4-4C76-8E8A-9313A3F917B4}" srcOrd="1" destOrd="0" presId="urn:microsoft.com/office/officeart/2008/layout/LinedList"/>
    <dgm:cxn modelId="{16C1389F-D524-4CA3-AF12-23947A9D156E}" type="presParOf" srcId="{1DC1BA8A-9BBF-4C47-879C-5E5E2B30D7FE}" destId="{CCC1A824-C2F5-4D67-BFB0-C5FBF923D60C}" srcOrd="10" destOrd="0" presId="urn:microsoft.com/office/officeart/2008/layout/LinedList"/>
    <dgm:cxn modelId="{06A63D2B-0B76-4D41-BB0B-0AA63758DC17}" type="presParOf" srcId="{1DC1BA8A-9BBF-4C47-879C-5E5E2B30D7FE}" destId="{E898314A-D76A-49E2-B56F-0EDCC77556C8}" srcOrd="11" destOrd="0" presId="urn:microsoft.com/office/officeart/2008/layout/LinedList"/>
    <dgm:cxn modelId="{383CDBF7-ED2E-458A-B955-15A7485A8139}" type="presParOf" srcId="{E898314A-D76A-49E2-B56F-0EDCC77556C8}" destId="{5419E673-BFA0-4CB1-AB23-DA05495760FD}" srcOrd="0" destOrd="0" presId="urn:microsoft.com/office/officeart/2008/layout/LinedList"/>
    <dgm:cxn modelId="{8AD1742F-DC1F-4A14-A81C-EDAC2AE186CF}" type="presParOf" srcId="{E898314A-D76A-49E2-B56F-0EDCC77556C8}" destId="{48A08531-E2E8-4451-98D7-B0783AA92D99}" srcOrd="1" destOrd="0" presId="urn:microsoft.com/office/officeart/2008/layout/LinedList"/>
    <dgm:cxn modelId="{72BC7469-8794-4198-B980-36CE46D16DAB}" type="presParOf" srcId="{1DC1BA8A-9BBF-4C47-879C-5E5E2B30D7FE}" destId="{F0DE55E2-0740-40AE-A037-ADF622B4ABAD}" srcOrd="12" destOrd="0" presId="urn:microsoft.com/office/officeart/2008/layout/LinedList"/>
    <dgm:cxn modelId="{87400AD4-4911-4AB4-B3E7-D55C0B422CAF}" type="presParOf" srcId="{1DC1BA8A-9BBF-4C47-879C-5E5E2B30D7FE}" destId="{FFBDDDAA-A6DB-4FB1-9CF1-9987F8852005}" srcOrd="13" destOrd="0" presId="urn:microsoft.com/office/officeart/2008/layout/LinedList"/>
    <dgm:cxn modelId="{21785B79-380C-47E2-86F9-C394D9CEF87F}" type="presParOf" srcId="{FFBDDDAA-A6DB-4FB1-9CF1-9987F8852005}" destId="{52C4A0F2-0728-4D46-B3A3-979B978D3E98}" srcOrd="0" destOrd="0" presId="urn:microsoft.com/office/officeart/2008/layout/LinedList"/>
    <dgm:cxn modelId="{1BAE98CB-8686-42E9-9EDB-073ED2AE20C6}" type="presParOf" srcId="{FFBDDDAA-A6DB-4FB1-9CF1-9987F8852005}" destId="{0BF4D184-D219-45F0-8036-D5164FFF9BBB}" srcOrd="1" destOrd="0" presId="urn:microsoft.com/office/officeart/2008/layout/LinedList"/>
    <dgm:cxn modelId="{EFB0D60E-EDB7-42A8-B0DC-61AFFBEAC840}" type="presParOf" srcId="{1DC1BA8A-9BBF-4C47-879C-5E5E2B30D7FE}" destId="{6F681594-0F50-4D69-882F-E7F24304315F}" srcOrd="14" destOrd="0" presId="urn:microsoft.com/office/officeart/2008/layout/LinedList"/>
    <dgm:cxn modelId="{1498A0DE-6F73-46B1-9125-E631FB4E6FCF}" type="presParOf" srcId="{1DC1BA8A-9BBF-4C47-879C-5E5E2B30D7FE}" destId="{620F5669-1090-4D9A-9981-4B222CF8F807}" srcOrd="15" destOrd="0" presId="urn:microsoft.com/office/officeart/2008/layout/LinedList"/>
    <dgm:cxn modelId="{BF676AB8-F0F7-4622-96F0-833A58BD314D}" type="presParOf" srcId="{620F5669-1090-4D9A-9981-4B222CF8F807}" destId="{1BA5F61A-C691-45F1-8FEF-8781603D4F58}" srcOrd="0" destOrd="0" presId="urn:microsoft.com/office/officeart/2008/layout/LinedList"/>
    <dgm:cxn modelId="{C04B7DE2-1C45-4EB7-B73A-ADD58253A127}" type="presParOf" srcId="{620F5669-1090-4D9A-9981-4B222CF8F807}" destId="{A9B19983-9275-4596-B840-F67A2E88D709}" srcOrd="1" destOrd="0" presId="urn:microsoft.com/office/officeart/2008/layout/LinedList"/>
    <dgm:cxn modelId="{E6322039-4500-4EC8-8C6F-1595B5FE295E}" type="presParOf" srcId="{1DC1BA8A-9BBF-4C47-879C-5E5E2B30D7FE}" destId="{38E8D49A-79E0-407D-82D9-568077A783CB}" srcOrd="16" destOrd="0" presId="urn:microsoft.com/office/officeart/2008/layout/LinedList"/>
    <dgm:cxn modelId="{F4547E4D-23CF-4AC2-9D67-3DBD339FFF6D}" type="presParOf" srcId="{1DC1BA8A-9BBF-4C47-879C-5E5E2B30D7FE}" destId="{E80841D7-053C-460B-A174-77CEEF88AFA7}" srcOrd="17" destOrd="0" presId="urn:microsoft.com/office/officeart/2008/layout/LinedList"/>
    <dgm:cxn modelId="{F8B1D996-34AD-432E-A3E9-1E5F19F4C72A}" type="presParOf" srcId="{E80841D7-053C-460B-A174-77CEEF88AFA7}" destId="{86411626-3EBD-4E54-A262-0E949ED94859}" srcOrd="0" destOrd="0" presId="urn:microsoft.com/office/officeart/2008/layout/LinedList"/>
    <dgm:cxn modelId="{32F27286-0447-4FEE-BCD6-871F8AF8B225}" type="presParOf" srcId="{E80841D7-053C-460B-A174-77CEEF88AFA7}" destId="{D79DC2F2-795E-4EA8-96C4-A398A6CFEE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C42F4-904A-418D-886E-36265204636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A1486ED-4F40-44CF-A0C2-C881356F793E}">
      <dgm:prSet/>
      <dgm:spPr/>
      <dgm:t>
        <a:bodyPr/>
        <a:lstStyle/>
        <a:p>
          <a:r>
            <a:rPr lang="en-GB"/>
            <a:t>- By the end of today’s session students should be able to demonstrate their understanding of the contents of a contract. </a:t>
          </a:r>
          <a:endParaRPr lang="en-US"/>
        </a:p>
      </dgm:t>
    </dgm:pt>
    <dgm:pt modelId="{465771C4-45BD-4EF8-80B9-2B9A90B2AB2A}" type="parTrans" cxnId="{C7D943AE-0123-4CBD-AB9A-377D71DC9D51}">
      <dgm:prSet/>
      <dgm:spPr/>
      <dgm:t>
        <a:bodyPr/>
        <a:lstStyle/>
        <a:p>
          <a:endParaRPr lang="en-US"/>
        </a:p>
      </dgm:t>
    </dgm:pt>
    <dgm:pt modelId="{187469AC-E54F-48E2-B17C-21494EB6F02D}" type="sibTrans" cxnId="{C7D943AE-0123-4CBD-AB9A-377D71DC9D51}">
      <dgm:prSet/>
      <dgm:spPr/>
      <dgm:t>
        <a:bodyPr/>
        <a:lstStyle/>
        <a:p>
          <a:endParaRPr lang="en-US"/>
        </a:p>
      </dgm:t>
    </dgm:pt>
    <dgm:pt modelId="{97043E26-AF85-4984-9A27-B38117757D92}">
      <dgm:prSet/>
      <dgm:spPr/>
      <dgm:t>
        <a:bodyPr/>
        <a:lstStyle/>
        <a:p>
          <a:r>
            <a:rPr lang="en-GB"/>
            <a:t>- The aim of today’s session is to discuss the module going forward.</a:t>
          </a:r>
          <a:endParaRPr lang="en-US"/>
        </a:p>
      </dgm:t>
    </dgm:pt>
    <dgm:pt modelId="{6BC12A37-4319-485F-B4C6-52F3C4D6A8E8}" type="parTrans" cxnId="{D2367768-1BAF-4004-A0BD-8AC5CE76D462}">
      <dgm:prSet/>
      <dgm:spPr/>
      <dgm:t>
        <a:bodyPr/>
        <a:lstStyle/>
        <a:p>
          <a:endParaRPr lang="en-US"/>
        </a:p>
      </dgm:t>
    </dgm:pt>
    <dgm:pt modelId="{68439D4E-D3E3-4A08-AF65-41371252808D}" type="sibTrans" cxnId="{D2367768-1BAF-4004-A0BD-8AC5CE76D462}">
      <dgm:prSet/>
      <dgm:spPr/>
      <dgm:t>
        <a:bodyPr/>
        <a:lstStyle/>
        <a:p>
          <a:endParaRPr lang="en-US"/>
        </a:p>
      </dgm:t>
    </dgm:pt>
    <dgm:pt modelId="{332FA0AD-671D-4824-8D4D-B733528BA502}" type="pres">
      <dgm:prSet presAssocID="{4C8C42F4-904A-418D-886E-36265204636D}" presName="root" presStyleCnt="0">
        <dgm:presLayoutVars>
          <dgm:dir/>
          <dgm:resizeHandles val="exact"/>
        </dgm:presLayoutVars>
      </dgm:prSet>
      <dgm:spPr/>
    </dgm:pt>
    <dgm:pt modelId="{AC9D7AAD-42C1-477A-8304-710D33122E77}" type="pres">
      <dgm:prSet presAssocID="{2A1486ED-4F40-44CF-A0C2-C881356F793E}" presName="compNode" presStyleCnt="0"/>
      <dgm:spPr/>
    </dgm:pt>
    <dgm:pt modelId="{8ACC0991-E5AF-4500-AA0E-632AB23321F9}" type="pres">
      <dgm:prSet presAssocID="{2A1486ED-4F40-44CF-A0C2-C881356F793E}" presName="bgRect" presStyleLbl="bgShp" presStyleIdx="0" presStyleCnt="2"/>
      <dgm:spPr/>
    </dgm:pt>
    <dgm:pt modelId="{B7B0AAB5-F336-4BB7-B3AB-25FEA9A28FC9}" type="pres">
      <dgm:prSet presAssocID="{2A1486ED-4F40-44CF-A0C2-C881356F793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6022C9F-510C-494A-8A24-4498C44FF6EA}" type="pres">
      <dgm:prSet presAssocID="{2A1486ED-4F40-44CF-A0C2-C881356F793E}" presName="spaceRect" presStyleCnt="0"/>
      <dgm:spPr/>
    </dgm:pt>
    <dgm:pt modelId="{0F737B89-B122-440B-9FB9-51D20A52D448}" type="pres">
      <dgm:prSet presAssocID="{2A1486ED-4F40-44CF-A0C2-C881356F793E}" presName="parTx" presStyleLbl="revTx" presStyleIdx="0" presStyleCnt="2">
        <dgm:presLayoutVars>
          <dgm:chMax val="0"/>
          <dgm:chPref val="0"/>
        </dgm:presLayoutVars>
      </dgm:prSet>
      <dgm:spPr/>
    </dgm:pt>
    <dgm:pt modelId="{212B4BA1-281B-48C6-B535-037D3ECBFEF1}" type="pres">
      <dgm:prSet presAssocID="{187469AC-E54F-48E2-B17C-21494EB6F02D}" presName="sibTrans" presStyleCnt="0"/>
      <dgm:spPr/>
    </dgm:pt>
    <dgm:pt modelId="{114829E4-D90E-4CC4-889C-57FA908844A0}" type="pres">
      <dgm:prSet presAssocID="{97043E26-AF85-4984-9A27-B38117757D92}" presName="compNode" presStyleCnt="0"/>
      <dgm:spPr/>
    </dgm:pt>
    <dgm:pt modelId="{F0E4815B-F83B-4180-BE08-FD28DF184FC1}" type="pres">
      <dgm:prSet presAssocID="{97043E26-AF85-4984-9A27-B38117757D92}" presName="bgRect" presStyleLbl="bgShp" presStyleIdx="1" presStyleCnt="2"/>
      <dgm:spPr/>
    </dgm:pt>
    <dgm:pt modelId="{AD0CF0F2-1232-4F7C-877A-BF2964D70B0C}" type="pres">
      <dgm:prSet presAssocID="{97043E26-AF85-4984-9A27-B38117757D9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DB86410D-5388-444E-9B1F-7202A92E937F}" type="pres">
      <dgm:prSet presAssocID="{97043E26-AF85-4984-9A27-B38117757D92}" presName="spaceRect" presStyleCnt="0"/>
      <dgm:spPr/>
    </dgm:pt>
    <dgm:pt modelId="{FDEEC8FE-D827-4BE2-8BD6-E2B47B737B83}" type="pres">
      <dgm:prSet presAssocID="{97043E26-AF85-4984-9A27-B38117757D92}" presName="parTx" presStyleLbl="revTx" presStyleIdx="1" presStyleCnt="2">
        <dgm:presLayoutVars>
          <dgm:chMax val="0"/>
          <dgm:chPref val="0"/>
        </dgm:presLayoutVars>
      </dgm:prSet>
      <dgm:spPr/>
    </dgm:pt>
  </dgm:ptLst>
  <dgm:cxnLst>
    <dgm:cxn modelId="{AF8C1D2D-FB41-45CE-AC05-404BD37609FA}" type="presOf" srcId="{4C8C42F4-904A-418D-886E-36265204636D}" destId="{332FA0AD-671D-4824-8D4D-B733528BA502}" srcOrd="0" destOrd="0" presId="urn:microsoft.com/office/officeart/2018/2/layout/IconVerticalSolidList"/>
    <dgm:cxn modelId="{D2367768-1BAF-4004-A0BD-8AC5CE76D462}" srcId="{4C8C42F4-904A-418D-886E-36265204636D}" destId="{97043E26-AF85-4984-9A27-B38117757D92}" srcOrd="1" destOrd="0" parTransId="{6BC12A37-4319-485F-B4C6-52F3C4D6A8E8}" sibTransId="{68439D4E-D3E3-4A08-AF65-41371252808D}"/>
    <dgm:cxn modelId="{C7D943AE-0123-4CBD-AB9A-377D71DC9D51}" srcId="{4C8C42F4-904A-418D-886E-36265204636D}" destId="{2A1486ED-4F40-44CF-A0C2-C881356F793E}" srcOrd="0" destOrd="0" parTransId="{465771C4-45BD-4EF8-80B9-2B9A90B2AB2A}" sibTransId="{187469AC-E54F-48E2-B17C-21494EB6F02D}"/>
    <dgm:cxn modelId="{597C67BF-627D-466C-B99E-E666315F87D0}" type="presOf" srcId="{97043E26-AF85-4984-9A27-B38117757D92}" destId="{FDEEC8FE-D827-4BE2-8BD6-E2B47B737B83}" srcOrd="0" destOrd="0" presId="urn:microsoft.com/office/officeart/2018/2/layout/IconVerticalSolidList"/>
    <dgm:cxn modelId="{F32289C2-DB67-446C-8358-32B0ADC01619}" type="presOf" srcId="{2A1486ED-4F40-44CF-A0C2-C881356F793E}" destId="{0F737B89-B122-440B-9FB9-51D20A52D448}" srcOrd="0" destOrd="0" presId="urn:microsoft.com/office/officeart/2018/2/layout/IconVerticalSolidList"/>
    <dgm:cxn modelId="{A2156C11-6AD3-4447-907F-F089E78F09D2}" type="presParOf" srcId="{332FA0AD-671D-4824-8D4D-B733528BA502}" destId="{AC9D7AAD-42C1-477A-8304-710D33122E77}" srcOrd="0" destOrd="0" presId="urn:microsoft.com/office/officeart/2018/2/layout/IconVerticalSolidList"/>
    <dgm:cxn modelId="{27221266-4E9F-4EF5-AB3C-1AD44A7A3329}" type="presParOf" srcId="{AC9D7AAD-42C1-477A-8304-710D33122E77}" destId="{8ACC0991-E5AF-4500-AA0E-632AB23321F9}" srcOrd="0" destOrd="0" presId="urn:microsoft.com/office/officeart/2018/2/layout/IconVerticalSolidList"/>
    <dgm:cxn modelId="{084389D8-1721-47CA-9F56-F05209C22BC0}" type="presParOf" srcId="{AC9D7AAD-42C1-477A-8304-710D33122E77}" destId="{B7B0AAB5-F336-4BB7-B3AB-25FEA9A28FC9}" srcOrd="1" destOrd="0" presId="urn:microsoft.com/office/officeart/2018/2/layout/IconVerticalSolidList"/>
    <dgm:cxn modelId="{9CD28FE2-FFCA-4AF1-9959-87212D0F062B}" type="presParOf" srcId="{AC9D7AAD-42C1-477A-8304-710D33122E77}" destId="{96022C9F-510C-494A-8A24-4498C44FF6EA}" srcOrd="2" destOrd="0" presId="urn:microsoft.com/office/officeart/2018/2/layout/IconVerticalSolidList"/>
    <dgm:cxn modelId="{D2EA80E6-0E1D-455D-95D5-0C3C43EA3A0B}" type="presParOf" srcId="{AC9D7AAD-42C1-477A-8304-710D33122E77}" destId="{0F737B89-B122-440B-9FB9-51D20A52D448}" srcOrd="3" destOrd="0" presId="urn:microsoft.com/office/officeart/2018/2/layout/IconVerticalSolidList"/>
    <dgm:cxn modelId="{9CAE1BFD-6741-4E20-91D4-D12D77EBCE44}" type="presParOf" srcId="{332FA0AD-671D-4824-8D4D-B733528BA502}" destId="{212B4BA1-281B-48C6-B535-037D3ECBFEF1}" srcOrd="1" destOrd="0" presId="urn:microsoft.com/office/officeart/2018/2/layout/IconVerticalSolidList"/>
    <dgm:cxn modelId="{8B66FA63-08EF-42AA-B7D0-4058F682D2BE}" type="presParOf" srcId="{332FA0AD-671D-4824-8D4D-B733528BA502}" destId="{114829E4-D90E-4CC4-889C-57FA908844A0}" srcOrd="2" destOrd="0" presId="urn:microsoft.com/office/officeart/2018/2/layout/IconVerticalSolidList"/>
    <dgm:cxn modelId="{8CC4363B-37B6-4C55-A47A-41D1432E67E6}" type="presParOf" srcId="{114829E4-D90E-4CC4-889C-57FA908844A0}" destId="{F0E4815B-F83B-4180-BE08-FD28DF184FC1}" srcOrd="0" destOrd="0" presId="urn:microsoft.com/office/officeart/2018/2/layout/IconVerticalSolidList"/>
    <dgm:cxn modelId="{CCAD1C74-8146-4AF5-89A2-9A4BD2FE6C90}" type="presParOf" srcId="{114829E4-D90E-4CC4-889C-57FA908844A0}" destId="{AD0CF0F2-1232-4F7C-877A-BF2964D70B0C}" srcOrd="1" destOrd="0" presId="urn:microsoft.com/office/officeart/2018/2/layout/IconVerticalSolidList"/>
    <dgm:cxn modelId="{0A87F5E5-FA79-494C-B93E-D590041B3597}" type="presParOf" srcId="{114829E4-D90E-4CC4-889C-57FA908844A0}" destId="{DB86410D-5388-444E-9B1F-7202A92E937F}" srcOrd="2" destOrd="0" presId="urn:microsoft.com/office/officeart/2018/2/layout/IconVerticalSolidList"/>
    <dgm:cxn modelId="{F45792C8-6B39-4E66-8BC6-A05E8517BD74}" type="presParOf" srcId="{114829E4-D90E-4CC4-889C-57FA908844A0}" destId="{FDEEC8FE-D827-4BE2-8BD6-E2B47B737B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FF0F0E-5CCC-4461-89C8-E37B1DBF0AF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93BB373-F6EA-4735-ABAE-46B07011C306}">
      <dgm:prSet/>
      <dgm:spPr/>
      <dgm:t>
        <a:bodyPr/>
        <a:lstStyle/>
        <a:p>
          <a:r>
            <a:rPr lang="en-GB"/>
            <a:t>- 2 Sections </a:t>
          </a:r>
          <a:endParaRPr lang="en-US"/>
        </a:p>
      </dgm:t>
    </dgm:pt>
    <dgm:pt modelId="{2AD838EA-D7B1-4514-893C-47516957195E}" type="parTrans" cxnId="{9911C80D-6896-45D6-91D7-A187A3D9AE08}">
      <dgm:prSet/>
      <dgm:spPr/>
      <dgm:t>
        <a:bodyPr/>
        <a:lstStyle/>
        <a:p>
          <a:endParaRPr lang="en-US"/>
        </a:p>
      </dgm:t>
    </dgm:pt>
    <dgm:pt modelId="{1399AB3A-491A-4EBB-A343-0CFD616C74BD}" type="sibTrans" cxnId="{9911C80D-6896-45D6-91D7-A187A3D9AE08}">
      <dgm:prSet/>
      <dgm:spPr/>
      <dgm:t>
        <a:bodyPr/>
        <a:lstStyle/>
        <a:p>
          <a:endParaRPr lang="en-US"/>
        </a:p>
      </dgm:t>
    </dgm:pt>
    <dgm:pt modelId="{9593C807-85E9-4890-B237-4862BAA1A130}">
      <dgm:prSet/>
      <dgm:spPr/>
      <dgm:t>
        <a:bodyPr/>
        <a:lstStyle/>
        <a:p>
          <a:r>
            <a:rPr lang="en-GB"/>
            <a:t>- Section A – Scenario Question (25 Marks) </a:t>
          </a:r>
          <a:endParaRPr lang="en-US"/>
        </a:p>
      </dgm:t>
    </dgm:pt>
    <dgm:pt modelId="{DEB1E375-EC18-4500-9EB3-6FB55C064BD3}" type="parTrans" cxnId="{0D24C66A-5026-457D-B79B-299627B8B877}">
      <dgm:prSet/>
      <dgm:spPr/>
      <dgm:t>
        <a:bodyPr/>
        <a:lstStyle/>
        <a:p>
          <a:endParaRPr lang="en-US"/>
        </a:p>
      </dgm:t>
    </dgm:pt>
    <dgm:pt modelId="{2030D171-63C9-44E5-A3A5-49ABE84DDE59}" type="sibTrans" cxnId="{0D24C66A-5026-457D-B79B-299627B8B877}">
      <dgm:prSet/>
      <dgm:spPr/>
      <dgm:t>
        <a:bodyPr/>
        <a:lstStyle/>
        <a:p>
          <a:endParaRPr lang="en-US"/>
        </a:p>
      </dgm:t>
    </dgm:pt>
    <dgm:pt modelId="{60707A90-A128-4177-8345-D7CA1F6322A6}">
      <dgm:prSet/>
      <dgm:spPr/>
      <dgm:t>
        <a:bodyPr/>
        <a:lstStyle/>
        <a:p>
          <a:r>
            <a:rPr lang="en-GB"/>
            <a:t>- Section B – Small Questions – all need to be answered (25 marks) </a:t>
          </a:r>
          <a:endParaRPr lang="en-US"/>
        </a:p>
      </dgm:t>
    </dgm:pt>
    <dgm:pt modelId="{91DFA618-518E-49E1-9F2D-2C0D69BA7E15}" type="parTrans" cxnId="{3429D34A-8614-4EB4-8463-29D825753CD0}">
      <dgm:prSet/>
      <dgm:spPr/>
      <dgm:t>
        <a:bodyPr/>
        <a:lstStyle/>
        <a:p>
          <a:endParaRPr lang="en-US"/>
        </a:p>
      </dgm:t>
    </dgm:pt>
    <dgm:pt modelId="{71ED7AC0-815C-48EA-B615-E941B8FEB405}" type="sibTrans" cxnId="{3429D34A-8614-4EB4-8463-29D825753CD0}">
      <dgm:prSet/>
      <dgm:spPr/>
      <dgm:t>
        <a:bodyPr/>
        <a:lstStyle/>
        <a:p>
          <a:endParaRPr lang="en-US"/>
        </a:p>
      </dgm:t>
    </dgm:pt>
    <dgm:pt modelId="{B200767A-A838-4376-A5AF-E61DB07CA83F}" type="pres">
      <dgm:prSet presAssocID="{17FF0F0E-5CCC-4461-89C8-E37B1DBF0AFC}" presName="root" presStyleCnt="0">
        <dgm:presLayoutVars>
          <dgm:dir/>
          <dgm:resizeHandles val="exact"/>
        </dgm:presLayoutVars>
      </dgm:prSet>
      <dgm:spPr/>
    </dgm:pt>
    <dgm:pt modelId="{DA8991CC-CD15-4829-9AFC-A35715B23320}" type="pres">
      <dgm:prSet presAssocID="{093BB373-F6EA-4735-ABAE-46B07011C306}" presName="compNode" presStyleCnt="0"/>
      <dgm:spPr/>
    </dgm:pt>
    <dgm:pt modelId="{CE416051-FEB6-4046-AAA5-32D2643A068B}" type="pres">
      <dgm:prSet presAssocID="{093BB373-F6EA-4735-ABAE-46B07011C306}" presName="bgRect" presStyleLbl="bgShp" presStyleIdx="0" presStyleCnt="3"/>
      <dgm:spPr/>
    </dgm:pt>
    <dgm:pt modelId="{0EEF3902-5C21-4BBA-840C-1BC8F214691D}" type="pres">
      <dgm:prSet presAssocID="{093BB373-F6EA-4735-ABAE-46B07011C3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09925E5B-4947-4336-BDD7-4C01B5596AA0}" type="pres">
      <dgm:prSet presAssocID="{093BB373-F6EA-4735-ABAE-46B07011C306}" presName="spaceRect" presStyleCnt="0"/>
      <dgm:spPr/>
    </dgm:pt>
    <dgm:pt modelId="{7F367D20-70D4-4555-8F53-8B13EED456EE}" type="pres">
      <dgm:prSet presAssocID="{093BB373-F6EA-4735-ABAE-46B07011C306}" presName="parTx" presStyleLbl="revTx" presStyleIdx="0" presStyleCnt="3">
        <dgm:presLayoutVars>
          <dgm:chMax val="0"/>
          <dgm:chPref val="0"/>
        </dgm:presLayoutVars>
      </dgm:prSet>
      <dgm:spPr/>
    </dgm:pt>
    <dgm:pt modelId="{6E4F59DE-E6A5-45A2-B35D-A49AA40202F2}" type="pres">
      <dgm:prSet presAssocID="{1399AB3A-491A-4EBB-A343-0CFD616C74BD}" presName="sibTrans" presStyleCnt="0"/>
      <dgm:spPr/>
    </dgm:pt>
    <dgm:pt modelId="{EC659AC2-E33D-455B-A4C8-DB731BFBE4E8}" type="pres">
      <dgm:prSet presAssocID="{9593C807-85E9-4890-B237-4862BAA1A130}" presName="compNode" presStyleCnt="0"/>
      <dgm:spPr/>
    </dgm:pt>
    <dgm:pt modelId="{71919F36-4C26-4B45-9045-F53C37577F5D}" type="pres">
      <dgm:prSet presAssocID="{9593C807-85E9-4890-B237-4862BAA1A130}" presName="bgRect" presStyleLbl="bgShp" presStyleIdx="1" presStyleCnt="3"/>
      <dgm:spPr/>
    </dgm:pt>
    <dgm:pt modelId="{BE8FC6F3-F244-4686-BE0B-8633DC283EF7}" type="pres">
      <dgm:prSet presAssocID="{9593C807-85E9-4890-B237-4862BAA1A13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69D4AF97-12F3-4F58-87C5-079C05FF3C18}" type="pres">
      <dgm:prSet presAssocID="{9593C807-85E9-4890-B237-4862BAA1A130}" presName="spaceRect" presStyleCnt="0"/>
      <dgm:spPr/>
    </dgm:pt>
    <dgm:pt modelId="{14D7C759-72CA-4C2D-82DC-CE93B03A2062}" type="pres">
      <dgm:prSet presAssocID="{9593C807-85E9-4890-B237-4862BAA1A130}" presName="parTx" presStyleLbl="revTx" presStyleIdx="1" presStyleCnt="3">
        <dgm:presLayoutVars>
          <dgm:chMax val="0"/>
          <dgm:chPref val="0"/>
        </dgm:presLayoutVars>
      </dgm:prSet>
      <dgm:spPr/>
    </dgm:pt>
    <dgm:pt modelId="{0D22DBC9-330B-4157-BCBB-04DD100CB9D5}" type="pres">
      <dgm:prSet presAssocID="{2030D171-63C9-44E5-A3A5-49ABE84DDE59}" presName="sibTrans" presStyleCnt="0"/>
      <dgm:spPr/>
    </dgm:pt>
    <dgm:pt modelId="{BC5E5B47-D4B1-408E-83E4-4FE6AD70BAAB}" type="pres">
      <dgm:prSet presAssocID="{60707A90-A128-4177-8345-D7CA1F6322A6}" presName="compNode" presStyleCnt="0"/>
      <dgm:spPr/>
    </dgm:pt>
    <dgm:pt modelId="{53053357-1E58-421C-9B8B-952765AF6379}" type="pres">
      <dgm:prSet presAssocID="{60707A90-A128-4177-8345-D7CA1F6322A6}" presName="bgRect" presStyleLbl="bgShp" presStyleIdx="2" presStyleCnt="3"/>
      <dgm:spPr/>
    </dgm:pt>
    <dgm:pt modelId="{08D6DC57-5676-4FAD-87B3-98DAB1DCE384}" type="pres">
      <dgm:prSet presAssocID="{60707A90-A128-4177-8345-D7CA1F6322A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Check"/>
        </a:ext>
      </dgm:extLst>
    </dgm:pt>
    <dgm:pt modelId="{AE663C63-1595-4AD0-BD3E-95E7C29F1E75}" type="pres">
      <dgm:prSet presAssocID="{60707A90-A128-4177-8345-D7CA1F6322A6}" presName="spaceRect" presStyleCnt="0"/>
      <dgm:spPr/>
    </dgm:pt>
    <dgm:pt modelId="{E2AFF20C-5F5A-4C8A-991F-0827E4199E27}" type="pres">
      <dgm:prSet presAssocID="{60707A90-A128-4177-8345-D7CA1F6322A6}" presName="parTx" presStyleLbl="revTx" presStyleIdx="2" presStyleCnt="3">
        <dgm:presLayoutVars>
          <dgm:chMax val="0"/>
          <dgm:chPref val="0"/>
        </dgm:presLayoutVars>
      </dgm:prSet>
      <dgm:spPr/>
    </dgm:pt>
  </dgm:ptLst>
  <dgm:cxnLst>
    <dgm:cxn modelId="{DE5B4A0D-3A70-441B-8715-4BDB8B136B55}" type="presOf" srcId="{17FF0F0E-5CCC-4461-89C8-E37B1DBF0AFC}" destId="{B200767A-A838-4376-A5AF-E61DB07CA83F}" srcOrd="0" destOrd="0" presId="urn:microsoft.com/office/officeart/2018/2/layout/IconVerticalSolidList"/>
    <dgm:cxn modelId="{9911C80D-6896-45D6-91D7-A187A3D9AE08}" srcId="{17FF0F0E-5CCC-4461-89C8-E37B1DBF0AFC}" destId="{093BB373-F6EA-4735-ABAE-46B07011C306}" srcOrd="0" destOrd="0" parTransId="{2AD838EA-D7B1-4514-893C-47516957195E}" sibTransId="{1399AB3A-491A-4EBB-A343-0CFD616C74BD}"/>
    <dgm:cxn modelId="{9BED0A32-D411-4CDB-9261-222F9284765F}" type="presOf" srcId="{093BB373-F6EA-4735-ABAE-46B07011C306}" destId="{7F367D20-70D4-4555-8F53-8B13EED456EE}" srcOrd="0" destOrd="0" presId="urn:microsoft.com/office/officeart/2018/2/layout/IconVerticalSolidList"/>
    <dgm:cxn modelId="{0D24C66A-5026-457D-B79B-299627B8B877}" srcId="{17FF0F0E-5CCC-4461-89C8-E37B1DBF0AFC}" destId="{9593C807-85E9-4890-B237-4862BAA1A130}" srcOrd="1" destOrd="0" parTransId="{DEB1E375-EC18-4500-9EB3-6FB55C064BD3}" sibTransId="{2030D171-63C9-44E5-A3A5-49ABE84DDE59}"/>
    <dgm:cxn modelId="{3429D34A-8614-4EB4-8463-29D825753CD0}" srcId="{17FF0F0E-5CCC-4461-89C8-E37B1DBF0AFC}" destId="{60707A90-A128-4177-8345-D7CA1F6322A6}" srcOrd="2" destOrd="0" parTransId="{91DFA618-518E-49E1-9F2D-2C0D69BA7E15}" sibTransId="{71ED7AC0-815C-48EA-B615-E941B8FEB405}"/>
    <dgm:cxn modelId="{A32E4AC4-960D-4D42-8500-CDFD1E275A98}" type="presOf" srcId="{60707A90-A128-4177-8345-D7CA1F6322A6}" destId="{E2AFF20C-5F5A-4C8A-991F-0827E4199E27}" srcOrd="0" destOrd="0" presId="urn:microsoft.com/office/officeart/2018/2/layout/IconVerticalSolidList"/>
    <dgm:cxn modelId="{7B69ECEC-65B1-466A-B496-0795052363F8}" type="presOf" srcId="{9593C807-85E9-4890-B237-4862BAA1A130}" destId="{14D7C759-72CA-4C2D-82DC-CE93B03A2062}" srcOrd="0" destOrd="0" presId="urn:microsoft.com/office/officeart/2018/2/layout/IconVerticalSolidList"/>
    <dgm:cxn modelId="{43AC8984-0F01-45CC-98EB-4B0178E2A803}" type="presParOf" srcId="{B200767A-A838-4376-A5AF-E61DB07CA83F}" destId="{DA8991CC-CD15-4829-9AFC-A35715B23320}" srcOrd="0" destOrd="0" presId="urn:microsoft.com/office/officeart/2018/2/layout/IconVerticalSolidList"/>
    <dgm:cxn modelId="{C3F9434D-7129-4148-A567-DC3D809D25DE}" type="presParOf" srcId="{DA8991CC-CD15-4829-9AFC-A35715B23320}" destId="{CE416051-FEB6-4046-AAA5-32D2643A068B}" srcOrd="0" destOrd="0" presId="urn:microsoft.com/office/officeart/2018/2/layout/IconVerticalSolidList"/>
    <dgm:cxn modelId="{3B68ADAE-5953-430D-8170-388C8C9071FD}" type="presParOf" srcId="{DA8991CC-CD15-4829-9AFC-A35715B23320}" destId="{0EEF3902-5C21-4BBA-840C-1BC8F214691D}" srcOrd="1" destOrd="0" presId="urn:microsoft.com/office/officeart/2018/2/layout/IconVerticalSolidList"/>
    <dgm:cxn modelId="{396B3C52-18CF-488B-BE38-3D19ABFA62FC}" type="presParOf" srcId="{DA8991CC-CD15-4829-9AFC-A35715B23320}" destId="{09925E5B-4947-4336-BDD7-4C01B5596AA0}" srcOrd="2" destOrd="0" presId="urn:microsoft.com/office/officeart/2018/2/layout/IconVerticalSolidList"/>
    <dgm:cxn modelId="{5DCFE2AC-A010-496E-BBA1-F73D02196F40}" type="presParOf" srcId="{DA8991CC-CD15-4829-9AFC-A35715B23320}" destId="{7F367D20-70D4-4555-8F53-8B13EED456EE}" srcOrd="3" destOrd="0" presId="urn:microsoft.com/office/officeart/2018/2/layout/IconVerticalSolidList"/>
    <dgm:cxn modelId="{48C6C839-FE32-4C0E-B7B4-40FFA17989D1}" type="presParOf" srcId="{B200767A-A838-4376-A5AF-E61DB07CA83F}" destId="{6E4F59DE-E6A5-45A2-B35D-A49AA40202F2}" srcOrd="1" destOrd="0" presId="urn:microsoft.com/office/officeart/2018/2/layout/IconVerticalSolidList"/>
    <dgm:cxn modelId="{B4F6AD6A-A71D-4814-B1BE-87D323DFA818}" type="presParOf" srcId="{B200767A-A838-4376-A5AF-E61DB07CA83F}" destId="{EC659AC2-E33D-455B-A4C8-DB731BFBE4E8}" srcOrd="2" destOrd="0" presId="urn:microsoft.com/office/officeart/2018/2/layout/IconVerticalSolidList"/>
    <dgm:cxn modelId="{5B0258FF-71FE-4E79-902F-484DCEC936C6}" type="presParOf" srcId="{EC659AC2-E33D-455B-A4C8-DB731BFBE4E8}" destId="{71919F36-4C26-4B45-9045-F53C37577F5D}" srcOrd="0" destOrd="0" presId="urn:microsoft.com/office/officeart/2018/2/layout/IconVerticalSolidList"/>
    <dgm:cxn modelId="{BDBB38DC-415B-4605-AF55-5BAF361857ED}" type="presParOf" srcId="{EC659AC2-E33D-455B-A4C8-DB731BFBE4E8}" destId="{BE8FC6F3-F244-4686-BE0B-8633DC283EF7}" srcOrd="1" destOrd="0" presId="urn:microsoft.com/office/officeart/2018/2/layout/IconVerticalSolidList"/>
    <dgm:cxn modelId="{EAA35C90-850D-4781-B1A2-9D2FC5E2029F}" type="presParOf" srcId="{EC659AC2-E33D-455B-A4C8-DB731BFBE4E8}" destId="{69D4AF97-12F3-4F58-87C5-079C05FF3C18}" srcOrd="2" destOrd="0" presId="urn:microsoft.com/office/officeart/2018/2/layout/IconVerticalSolidList"/>
    <dgm:cxn modelId="{D6576829-9E31-42C7-9038-67895FA6823A}" type="presParOf" srcId="{EC659AC2-E33D-455B-A4C8-DB731BFBE4E8}" destId="{14D7C759-72CA-4C2D-82DC-CE93B03A2062}" srcOrd="3" destOrd="0" presId="urn:microsoft.com/office/officeart/2018/2/layout/IconVerticalSolidList"/>
    <dgm:cxn modelId="{A26A502B-DAA2-43D2-9E47-2A242BD4FDC0}" type="presParOf" srcId="{B200767A-A838-4376-A5AF-E61DB07CA83F}" destId="{0D22DBC9-330B-4157-BCBB-04DD100CB9D5}" srcOrd="3" destOrd="0" presId="urn:microsoft.com/office/officeart/2018/2/layout/IconVerticalSolidList"/>
    <dgm:cxn modelId="{281A38F9-2EC0-40A6-900A-21E875D62716}" type="presParOf" srcId="{B200767A-A838-4376-A5AF-E61DB07CA83F}" destId="{BC5E5B47-D4B1-408E-83E4-4FE6AD70BAAB}" srcOrd="4" destOrd="0" presId="urn:microsoft.com/office/officeart/2018/2/layout/IconVerticalSolidList"/>
    <dgm:cxn modelId="{92CD89FF-C407-4AA9-A5B0-44D534041823}" type="presParOf" srcId="{BC5E5B47-D4B1-408E-83E4-4FE6AD70BAAB}" destId="{53053357-1E58-421C-9B8B-952765AF6379}" srcOrd="0" destOrd="0" presId="urn:microsoft.com/office/officeart/2018/2/layout/IconVerticalSolidList"/>
    <dgm:cxn modelId="{7D761373-E986-4CDA-96D6-A5795147779F}" type="presParOf" srcId="{BC5E5B47-D4B1-408E-83E4-4FE6AD70BAAB}" destId="{08D6DC57-5676-4FAD-87B3-98DAB1DCE384}" srcOrd="1" destOrd="0" presId="urn:microsoft.com/office/officeart/2018/2/layout/IconVerticalSolidList"/>
    <dgm:cxn modelId="{2F555DB4-6CA4-4C4B-AB8B-554CF333A65D}" type="presParOf" srcId="{BC5E5B47-D4B1-408E-83E4-4FE6AD70BAAB}" destId="{AE663C63-1595-4AD0-BD3E-95E7C29F1E75}" srcOrd="2" destOrd="0" presId="urn:microsoft.com/office/officeart/2018/2/layout/IconVerticalSolidList"/>
    <dgm:cxn modelId="{B711D73C-776C-455F-8458-4F124F9379B7}" type="presParOf" srcId="{BC5E5B47-D4B1-408E-83E4-4FE6AD70BAAB}" destId="{E2AFF20C-5F5A-4C8A-991F-0827E4199E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70F71E-D259-49EE-9450-D0201569362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39E00FD-A72A-4D95-A3E6-252BABC69F4F}">
      <dgm:prSet/>
      <dgm:spPr/>
      <dgm:t>
        <a:bodyPr/>
        <a:lstStyle/>
        <a:p>
          <a:r>
            <a:rPr lang="en-GB"/>
            <a:t>Poussard v Speirs and Pond [1876]  - Opera singer could not carry out job contract ended – conditions – 28</a:t>
          </a:r>
          <a:r>
            <a:rPr lang="en-GB" baseline="30000"/>
            <a:t>th</a:t>
          </a:r>
          <a:r>
            <a:rPr lang="en-GB"/>
            <a:t> November start date – classed as a condition.</a:t>
          </a:r>
          <a:endParaRPr lang="en-US"/>
        </a:p>
      </dgm:t>
    </dgm:pt>
    <dgm:pt modelId="{8F7D867F-41E7-4378-BF9A-923A2CB49B98}" type="parTrans" cxnId="{87A4648E-BAE0-4BD2-9C00-C1BED707DFBB}">
      <dgm:prSet/>
      <dgm:spPr/>
      <dgm:t>
        <a:bodyPr/>
        <a:lstStyle/>
        <a:p>
          <a:endParaRPr lang="en-US"/>
        </a:p>
      </dgm:t>
    </dgm:pt>
    <dgm:pt modelId="{C710B944-021F-4DE0-8E7A-E5933FBEE391}" type="sibTrans" cxnId="{87A4648E-BAE0-4BD2-9C00-C1BED707DFBB}">
      <dgm:prSet/>
      <dgm:spPr/>
      <dgm:t>
        <a:bodyPr/>
        <a:lstStyle/>
        <a:p>
          <a:endParaRPr lang="en-US"/>
        </a:p>
      </dgm:t>
    </dgm:pt>
    <dgm:pt modelId="{BFC3F0DC-AD45-4F85-8856-3DA4F58BD33B}">
      <dgm:prSet/>
      <dgm:spPr/>
      <dgm:t>
        <a:bodyPr/>
        <a:lstStyle/>
        <a:p>
          <a:r>
            <a:rPr lang="en-GB"/>
            <a:t>Bettini v Gye [1876] – Rehearsal clause was not a condition it was a warranty. </a:t>
          </a:r>
          <a:endParaRPr lang="en-US"/>
        </a:p>
      </dgm:t>
    </dgm:pt>
    <dgm:pt modelId="{31DF58F0-C7CF-456C-A1F4-86DCBDBD4136}" type="parTrans" cxnId="{8013B49E-7456-4CCF-8E61-F33CA32D0146}">
      <dgm:prSet/>
      <dgm:spPr/>
      <dgm:t>
        <a:bodyPr/>
        <a:lstStyle/>
        <a:p>
          <a:endParaRPr lang="en-US"/>
        </a:p>
      </dgm:t>
    </dgm:pt>
    <dgm:pt modelId="{F039FA0D-DD95-479A-A4F4-C106D9FBE81B}" type="sibTrans" cxnId="{8013B49E-7456-4CCF-8E61-F33CA32D0146}">
      <dgm:prSet/>
      <dgm:spPr/>
      <dgm:t>
        <a:bodyPr/>
        <a:lstStyle/>
        <a:p>
          <a:endParaRPr lang="en-US"/>
        </a:p>
      </dgm:t>
    </dgm:pt>
    <dgm:pt modelId="{39879E3C-7D7E-42E0-BA5F-06BDB7D071AD}" type="pres">
      <dgm:prSet presAssocID="{C570F71E-D259-49EE-9450-D0201569362A}" presName="root" presStyleCnt="0">
        <dgm:presLayoutVars>
          <dgm:dir/>
          <dgm:resizeHandles val="exact"/>
        </dgm:presLayoutVars>
      </dgm:prSet>
      <dgm:spPr/>
    </dgm:pt>
    <dgm:pt modelId="{E38FCFF2-3BFA-4D3F-A0A9-3C3C2EFF8C26}" type="pres">
      <dgm:prSet presAssocID="{F39E00FD-A72A-4D95-A3E6-252BABC69F4F}" presName="compNode" presStyleCnt="0"/>
      <dgm:spPr/>
    </dgm:pt>
    <dgm:pt modelId="{E935EA6B-B610-4D51-B861-09BCE236148C}" type="pres">
      <dgm:prSet presAssocID="{F39E00FD-A72A-4D95-A3E6-252BABC69F4F}" presName="bgRect" presStyleLbl="bgShp" presStyleIdx="0" presStyleCnt="2"/>
      <dgm:spPr/>
    </dgm:pt>
    <dgm:pt modelId="{FCEE3D30-E33E-46C1-85D9-D1BE8D265CAF}" type="pres">
      <dgm:prSet presAssocID="{F39E00FD-A72A-4D95-A3E6-252BABC69F4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dding Cake"/>
        </a:ext>
      </dgm:extLst>
    </dgm:pt>
    <dgm:pt modelId="{7484A9AD-24E8-40EA-B4C7-D27F810C2E78}" type="pres">
      <dgm:prSet presAssocID="{F39E00FD-A72A-4D95-A3E6-252BABC69F4F}" presName="spaceRect" presStyleCnt="0"/>
      <dgm:spPr/>
    </dgm:pt>
    <dgm:pt modelId="{F9CEE137-62E5-4D2F-8820-1251733B92FD}" type="pres">
      <dgm:prSet presAssocID="{F39E00FD-A72A-4D95-A3E6-252BABC69F4F}" presName="parTx" presStyleLbl="revTx" presStyleIdx="0" presStyleCnt="2">
        <dgm:presLayoutVars>
          <dgm:chMax val="0"/>
          <dgm:chPref val="0"/>
        </dgm:presLayoutVars>
      </dgm:prSet>
      <dgm:spPr/>
    </dgm:pt>
    <dgm:pt modelId="{EC960C7E-7ACF-4B87-BDFE-2B5F2CC89E66}" type="pres">
      <dgm:prSet presAssocID="{C710B944-021F-4DE0-8E7A-E5933FBEE391}" presName="sibTrans" presStyleCnt="0"/>
      <dgm:spPr/>
    </dgm:pt>
    <dgm:pt modelId="{6FC4B009-422F-4973-A0C0-8C1E1A32DC5C}" type="pres">
      <dgm:prSet presAssocID="{BFC3F0DC-AD45-4F85-8856-3DA4F58BD33B}" presName="compNode" presStyleCnt="0"/>
      <dgm:spPr/>
    </dgm:pt>
    <dgm:pt modelId="{C27FB2C3-EFFE-4D38-9F9D-C125907D98A2}" type="pres">
      <dgm:prSet presAssocID="{BFC3F0DC-AD45-4F85-8856-3DA4F58BD33B}" presName="bgRect" presStyleLbl="bgShp" presStyleIdx="1" presStyleCnt="2"/>
      <dgm:spPr/>
    </dgm:pt>
    <dgm:pt modelId="{77C7D51F-AD64-4F6E-9EFC-2B62846706F3}" type="pres">
      <dgm:prSet presAssocID="{BFC3F0DC-AD45-4F85-8856-3DA4F58BD33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BFAF27DD-092B-4566-9ECF-9D841E3C4203}" type="pres">
      <dgm:prSet presAssocID="{BFC3F0DC-AD45-4F85-8856-3DA4F58BD33B}" presName="spaceRect" presStyleCnt="0"/>
      <dgm:spPr/>
    </dgm:pt>
    <dgm:pt modelId="{7DC37187-10A9-42DA-9566-8332CC925B5B}" type="pres">
      <dgm:prSet presAssocID="{BFC3F0DC-AD45-4F85-8856-3DA4F58BD33B}" presName="parTx" presStyleLbl="revTx" presStyleIdx="1" presStyleCnt="2">
        <dgm:presLayoutVars>
          <dgm:chMax val="0"/>
          <dgm:chPref val="0"/>
        </dgm:presLayoutVars>
      </dgm:prSet>
      <dgm:spPr/>
    </dgm:pt>
  </dgm:ptLst>
  <dgm:cxnLst>
    <dgm:cxn modelId="{87A4648E-BAE0-4BD2-9C00-C1BED707DFBB}" srcId="{C570F71E-D259-49EE-9450-D0201569362A}" destId="{F39E00FD-A72A-4D95-A3E6-252BABC69F4F}" srcOrd="0" destOrd="0" parTransId="{8F7D867F-41E7-4378-BF9A-923A2CB49B98}" sibTransId="{C710B944-021F-4DE0-8E7A-E5933FBEE391}"/>
    <dgm:cxn modelId="{8013B49E-7456-4CCF-8E61-F33CA32D0146}" srcId="{C570F71E-D259-49EE-9450-D0201569362A}" destId="{BFC3F0DC-AD45-4F85-8856-3DA4F58BD33B}" srcOrd="1" destOrd="0" parTransId="{31DF58F0-C7CF-456C-A1F4-86DCBDBD4136}" sibTransId="{F039FA0D-DD95-479A-A4F4-C106D9FBE81B}"/>
    <dgm:cxn modelId="{BD4E2FCA-B9F8-4407-8B24-60DC45A4BE3D}" type="presOf" srcId="{BFC3F0DC-AD45-4F85-8856-3DA4F58BD33B}" destId="{7DC37187-10A9-42DA-9566-8332CC925B5B}" srcOrd="0" destOrd="0" presId="urn:microsoft.com/office/officeart/2018/2/layout/IconVerticalSolidList"/>
    <dgm:cxn modelId="{69D13CE3-F95E-4CCE-BC08-6307678F7BBA}" type="presOf" srcId="{C570F71E-D259-49EE-9450-D0201569362A}" destId="{39879E3C-7D7E-42E0-BA5F-06BDB7D071AD}" srcOrd="0" destOrd="0" presId="urn:microsoft.com/office/officeart/2018/2/layout/IconVerticalSolidList"/>
    <dgm:cxn modelId="{5B3414E9-DBD7-46D6-9253-2BA755D08A21}" type="presOf" srcId="{F39E00FD-A72A-4D95-A3E6-252BABC69F4F}" destId="{F9CEE137-62E5-4D2F-8820-1251733B92FD}" srcOrd="0" destOrd="0" presId="urn:microsoft.com/office/officeart/2018/2/layout/IconVerticalSolidList"/>
    <dgm:cxn modelId="{414530E0-0B95-4835-A811-DA85D5861AA1}" type="presParOf" srcId="{39879E3C-7D7E-42E0-BA5F-06BDB7D071AD}" destId="{E38FCFF2-3BFA-4D3F-A0A9-3C3C2EFF8C26}" srcOrd="0" destOrd="0" presId="urn:microsoft.com/office/officeart/2018/2/layout/IconVerticalSolidList"/>
    <dgm:cxn modelId="{14930BFA-067D-46F8-9777-38E4CBF592BB}" type="presParOf" srcId="{E38FCFF2-3BFA-4D3F-A0A9-3C3C2EFF8C26}" destId="{E935EA6B-B610-4D51-B861-09BCE236148C}" srcOrd="0" destOrd="0" presId="urn:microsoft.com/office/officeart/2018/2/layout/IconVerticalSolidList"/>
    <dgm:cxn modelId="{BFCC6698-F469-46D9-B5E0-5D794020729C}" type="presParOf" srcId="{E38FCFF2-3BFA-4D3F-A0A9-3C3C2EFF8C26}" destId="{FCEE3D30-E33E-46C1-85D9-D1BE8D265CAF}" srcOrd="1" destOrd="0" presId="urn:microsoft.com/office/officeart/2018/2/layout/IconVerticalSolidList"/>
    <dgm:cxn modelId="{9C1C3BC8-9B42-4043-9EEC-4D268B35BEF1}" type="presParOf" srcId="{E38FCFF2-3BFA-4D3F-A0A9-3C3C2EFF8C26}" destId="{7484A9AD-24E8-40EA-B4C7-D27F810C2E78}" srcOrd="2" destOrd="0" presId="urn:microsoft.com/office/officeart/2018/2/layout/IconVerticalSolidList"/>
    <dgm:cxn modelId="{E5ECEEFA-7835-42FC-8E65-C87CF0D393CB}" type="presParOf" srcId="{E38FCFF2-3BFA-4D3F-A0A9-3C3C2EFF8C26}" destId="{F9CEE137-62E5-4D2F-8820-1251733B92FD}" srcOrd="3" destOrd="0" presId="urn:microsoft.com/office/officeart/2018/2/layout/IconVerticalSolidList"/>
    <dgm:cxn modelId="{5D98C559-5FC6-4908-8B0D-54BCDBC96DEA}" type="presParOf" srcId="{39879E3C-7D7E-42E0-BA5F-06BDB7D071AD}" destId="{EC960C7E-7ACF-4B87-BDFE-2B5F2CC89E66}" srcOrd="1" destOrd="0" presId="urn:microsoft.com/office/officeart/2018/2/layout/IconVerticalSolidList"/>
    <dgm:cxn modelId="{FD9E876E-8EC6-47BD-8AAB-3504954CAEB9}" type="presParOf" srcId="{39879E3C-7D7E-42E0-BA5F-06BDB7D071AD}" destId="{6FC4B009-422F-4973-A0C0-8C1E1A32DC5C}" srcOrd="2" destOrd="0" presId="urn:microsoft.com/office/officeart/2018/2/layout/IconVerticalSolidList"/>
    <dgm:cxn modelId="{78D7FB05-4BBB-4B05-A2E6-F4B6225BB341}" type="presParOf" srcId="{6FC4B009-422F-4973-A0C0-8C1E1A32DC5C}" destId="{C27FB2C3-EFFE-4D38-9F9D-C125907D98A2}" srcOrd="0" destOrd="0" presId="urn:microsoft.com/office/officeart/2018/2/layout/IconVerticalSolidList"/>
    <dgm:cxn modelId="{EE87C19D-A2C1-44C4-87F8-2978EE34C6DB}" type="presParOf" srcId="{6FC4B009-422F-4973-A0C0-8C1E1A32DC5C}" destId="{77C7D51F-AD64-4F6E-9EFC-2B62846706F3}" srcOrd="1" destOrd="0" presId="urn:microsoft.com/office/officeart/2018/2/layout/IconVerticalSolidList"/>
    <dgm:cxn modelId="{52919F0A-EEEF-4E9F-A05D-25821FD51502}" type="presParOf" srcId="{6FC4B009-422F-4973-A0C0-8C1E1A32DC5C}" destId="{BFAF27DD-092B-4566-9ECF-9D841E3C4203}" srcOrd="2" destOrd="0" presId="urn:microsoft.com/office/officeart/2018/2/layout/IconVerticalSolidList"/>
    <dgm:cxn modelId="{7F7C5134-229D-4A1A-B6AB-5E7F0C7E9007}" type="presParOf" srcId="{6FC4B009-422F-4973-A0C0-8C1E1A32DC5C}" destId="{7DC37187-10A9-42DA-9566-8332CC925B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B14BBB-44D7-4B52-9BE3-41A8BD847CCE}"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0B0A0AF-A3AC-4E27-94F6-918719917AF9}">
      <dgm:prSet/>
      <dgm:spPr/>
      <dgm:t>
        <a:bodyPr/>
        <a:lstStyle/>
        <a:p>
          <a:pPr>
            <a:defRPr cap="all"/>
          </a:pPr>
          <a:r>
            <a:rPr lang="en-GB" dirty="0">
              <a:solidFill>
                <a:srgbClr val="FF0000"/>
              </a:solidFill>
            </a:rPr>
            <a:t>- Will be done Objectively. </a:t>
          </a:r>
          <a:endParaRPr lang="en-US" dirty="0">
            <a:solidFill>
              <a:srgbClr val="FF0000"/>
            </a:solidFill>
          </a:endParaRPr>
        </a:p>
      </dgm:t>
    </dgm:pt>
    <dgm:pt modelId="{B1A8D949-CB7F-4C4E-BF60-CC46A976D0B5}" type="parTrans" cxnId="{EA3D754C-0550-47D6-8B80-481BA125872B}">
      <dgm:prSet/>
      <dgm:spPr/>
      <dgm:t>
        <a:bodyPr/>
        <a:lstStyle/>
        <a:p>
          <a:endParaRPr lang="en-US"/>
        </a:p>
      </dgm:t>
    </dgm:pt>
    <dgm:pt modelId="{7B7EFF41-39BE-4A1F-A8AE-0C83AE033B57}" type="sibTrans" cxnId="{EA3D754C-0550-47D6-8B80-481BA125872B}">
      <dgm:prSet/>
      <dgm:spPr/>
      <dgm:t>
        <a:bodyPr/>
        <a:lstStyle/>
        <a:p>
          <a:endParaRPr lang="en-US"/>
        </a:p>
      </dgm:t>
    </dgm:pt>
    <dgm:pt modelId="{6D9381A7-AD46-4E3C-9DD8-379304851397}">
      <dgm:prSet/>
      <dgm:spPr/>
      <dgm:t>
        <a:bodyPr/>
        <a:lstStyle/>
        <a:p>
          <a:pPr>
            <a:defRPr cap="all"/>
          </a:pPr>
          <a:r>
            <a:rPr lang="en-GB" dirty="0"/>
            <a:t>- Look at what the parties knew – Background Knowledge. </a:t>
          </a:r>
          <a:endParaRPr lang="en-US" dirty="0"/>
        </a:p>
      </dgm:t>
    </dgm:pt>
    <dgm:pt modelId="{6F45DE1D-0873-4F90-AC30-F291818489AF}" type="parTrans" cxnId="{D9956C81-2F15-48CB-8AFB-CA1C2E327EC2}">
      <dgm:prSet/>
      <dgm:spPr/>
      <dgm:t>
        <a:bodyPr/>
        <a:lstStyle/>
        <a:p>
          <a:endParaRPr lang="en-US"/>
        </a:p>
      </dgm:t>
    </dgm:pt>
    <dgm:pt modelId="{66DC16BB-D0CF-4261-B1C1-14F3BD214BA0}" type="sibTrans" cxnId="{D9956C81-2F15-48CB-8AFB-CA1C2E327EC2}">
      <dgm:prSet/>
      <dgm:spPr/>
      <dgm:t>
        <a:bodyPr/>
        <a:lstStyle/>
        <a:p>
          <a:endParaRPr lang="en-US"/>
        </a:p>
      </dgm:t>
    </dgm:pt>
    <dgm:pt modelId="{1A966059-7070-4AC2-A3D3-E4BC4AF73BD4}">
      <dgm:prSet/>
      <dgm:spPr/>
      <dgm:t>
        <a:bodyPr/>
        <a:lstStyle/>
        <a:p>
          <a:pPr>
            <a:defRPr cap="all"/>
          </a:pPr>
          <a:r>
            <a:rPr lang="en-GB" dirty="0">
              <a:solidFill>
                <a:srgbClr val="FF0000"/>
              </a:solidFill>
            </a:rPr>
            <a:t>- Investors Compensation Scheme LTD v West Bromwich Building Society [1998]</a:t>
          </a:r>
          <a:endParaRPr lang="en-US" dirty="0">
            <a:solidFill>
              <a:srgbClr val="FF0000"/>
            </a:solidFill>
          </a:endParaRPr>
        </a:p>
      </dgm:t>
    </dgm:pt>
    <dgm:pt modelId="{9D367C94-7879-486D-A424-474839D3DDC6}" type="parTrans" cxnId="{1B4D3EBC-FCF7-4F8A-88B4-F173F10FDAAB}">
      <dgm:prSet/>
      <dgm:spPr/>
      <dgm:t>
        <a:bodyPr/>
        <a:lstStyle/>
        <a:p>
          <a:endParaRPr lang="en-US"/>
        </a:p>
      </dgm:t>
    </dgm:pt>
    <dgm:pt modelId="{739FEC05-DFD7-452C-BFDE-188D0CCE0C75}" type="sibTrans" cxnId="{1B4D3EBC-FCF7-4F8A-88B4-F173F10FDAAB}">
      <dgm:prSet/>
      <dgm:spPr/>
      <dgm:t>
        <a:bodyPr/>
        <a:lstStyle/>
        <a:p>
          <a:endParaRPr lang="en-US"/>
        </a:p>
      </dgm:t>
    </dgm:pt>
    <dgm:pt modelId="{DF6F430B-27F7-4EAB-8664-904901B7CB90}" type="pres">
      <dgm:prSet presAssocID="{18B14BBB-44D7-4B52-9BE3-41A8BD847CCE}" presName="root" presStyleCnt="0">
        <dgm:presLayoutVars>
          <dgm:dir/>
          <dgm:resizeHandles val="exact"/>
        </dgm:presLayoutVars>
      </dgm:prSet>
      <dgm:spPr/>
    </dgm:pt>
    <dgm:pt modelId="{B3B8D303-2488-472F-AA17-C83105184AC0}" type="pres">
      <dgm:prSet presAssocID="{40B0A0AF-A3AC-4E27-94F6-918719917AF9}" presName="compNode" presStyleCnt="0"/>
      <dgm:spPr/>
    </dgm:pt>
    <dgm:pt modelId="{67D03793-7DE5-4569-A896-755294A11216}" type="pres">
      <dgm:prSet presAssocID="{40B0A0AF-A3AC-4E27-94F6-918719917AF9}" presName="iconBgRect" presStyleLbl="bgShp" presStyleIdx="0" presStyleCnt="3"/>
      <dgm:spPr>
        <a:prstGeom prst="round2DiagRect">
          <a:avLst>
            <a:gd name="adj1" fmla="val 29727"/>
            <a:gd name="adj2" fmla="val 0"/>
          </a:avLst>
        </a:prstGeom>
      </dgm:spPr>
    </dgm:pt>
    <dgm:pt modelId="{EEB74F15-08F8-4A55-866A-CC29A63FD3F5}" type="pres">
      <dgm:prSet presAssocID="{40B0A0AF-A3AC-4E27-94F6-918719917A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FE9F2814-8981-47B0-8CC9-A993B687C034}" type="pres">
      <dgm:prSet presAssocID="{40B0A0AF-A3AC-4E27-94F6-918719917AF9}" presName="spaceRect" presStyleCnt="0"/>
      <dgm:spPr/>
    </dgm:pt>
    <dgm:pt modelId="{AB61FC90-EE5C-4BF2-BE29-FA7E0BC9ED1B}" type="pres">
      <dgm:prSet presAssocID="{40B0A0AF-A3AC-4E27-94F6-918719917AF9}" presName="textRect" presStyleLbl="revTx" presStyleIdx="0" presStyleCnt="3">
        <dgm:presLayoutVars>
          <dgm:chMax val="1"/>
          <dgm:chPref val="1"/>
        </dgm:presLayoutVars>
      </dgm:prSet>
      <dgm:spPr/>
    </dgm:pt>
    <dgm:pt modelId="{071192C8-5BED-42F4-9242-E0F246796D95}" type="pres">
      <dgm:prSet presAssocID="{7B7EFF41-39BE-4A1F-A8AE-0C83AE033B57}" presName="sibTrans" presStyleCnt="0"/>
      <dgm:spPr/>
    </dgm:pt>
    <dgm:pt modelId="{215042A3-C926-4B3A-BB19-25CFC085B6FD}" type="pres">
      <dgm:prSet presAssocID="{6D9381A7-AD46-4E3C-9DD8-379304851397}" presName="compNode" presStyleCnt="0"/>
      <dgm:spPr/>
    </dgm:pt>
    <dgm:pt modelId="{4F6570EE-5A90-4D97-B8E8-F755D20466F6}" type="pres">
      <dgm:prSet presAssocID="{6D9381A7-AD46-4E3C-9DD8-379304851397}" presName="iconBgRect" presStyleLbl="bgShp" presStyleIdx="1" presStyleCnt="3"/>
      <dgm:spPr>
        <a:prstGeom prst="round2DiagRect">
          <a:avLst>
            <a:gd name="adj1" fmla="val 29727"/>
            <a:gd name="adj2" fmla="val 0"/>
          </a:avLst>
        </a:prstGeom>
      </dgm:spPr>
    </dgm:pt>
    <dgm:pt modelId="{1C2AF51D-24EA-4085-8E26-75416E31C027}" type="pres">
      <dgm:prSet presAssocID="{6D9381A7-AD46-4E3C-9DD8-3793048513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4A25FF36-8D6E-4E47-A35B-1F4689D8E84C}" type="pres">
      <dgm:prSet presAssocID="{6D9381A7-AD46-4E3C-9DD8-379304851397}" presName="spaceRect" presStyleCnt="0"/>
      <dgm:spPr/>
    </dgm:pt>
    <dgm:pt modelId="{086618F3-60AC-4211-9442-3AD48F7A2506}" type="pres">
      <dgm:prSet presAssocID="{6D9381A7-AD46-4E3C-9DD8-379304851397}" presName="textRect" presStyleLbl="revTx" presStyleIdx="1" presStyleCnt="3">
        <dgm:presLayoutVars>
          <dgm:chMax val="1"/>
          <dgm:chPref val="1"/>
        </dgm:presLayoutVars>
      </dgm:prSet>
      <dgm:spPr/>
    </dgm:pt>
    <dgm:pt modelId="{9C53E038-8E86-4EE6-B425-799603F20100}" type="pres">
      <dgm:prSet presAssocID="{66DC16BB-D0CF-4261-B1C1-14F3BD214BA0}" presName="sibTrans" presStyleCnt="0"/>
      <dgm:spPr/>
    </dgm:pt>
    <dgm:pt modelId="{2A3A306E-6E89-4756-900C-6DAEEB1D31B0}" type="pres">
      <dgm:prSet presAssocID="{1A966059-7070-4AC2-A3D3-E4BC4AF73BD4}" presName="compNode" presStyleCnt="0"/>
      <dgm:spPr/>
    </dgm:pt>
    <dgm:pt modelId="{ACB42911-BFF0-444C-A468-D6084EE015E6}" type="pres">
      <dgm:prSet presAssocID="{1A966059-7070-4AC2-A3D3-E4BC4AF73BD4}" presName="iconBgRect" presStyleLbl="bgShp" presStyleIdx="2" presStyleCnt="3"/>
      <dgm:spPr>
        <a:prstGeom prst="round2DiagRect">
          <a:avLst>
            <a:gd name="adj1" fmla="val 29727"/>
            <a:gd name="adj2" fmla="val 0"/>
          </a:avLst>
        </a:prstGeom>
        <a:solidFill>
          <a:schemeClr val="tx1"/>
        </a:solidFill>
      </dgm:spPr>
    </dgm:pt>
    <dgm:pt modelId="{B7435355-1469-4C2B-83A6-8F7F00C718BF}" type="pres">
      <dgm:prSet presAssocID="{1A966059-7070-4AC2-A3D3-E4BC4AF73B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3B358E3C-EEA3-41A8-9F74-EFB4BDF40628}" type="pres">
      <dgm:prSet presAssocID="{1A966059-7070-4AC2-A3D3-E4BC4AF73BD4}" presName="spaceRect" presStyleCnt="0"/>
      <dgm:spPr/>
    </dgm:pt>
    <dgm:pt modelId="{5EC4D40B-F51B-4C27-856F-8AE707CA0D00}" type="pres">
      <dgm:prSet presAssocID="{1A966059-7070-4AC2-A3D3-E4BC4AF73BD4}" presName="textRect" presStyleLbl="revTx" presStyleIdx="2" presStyleCnt="3">
        <dgm:presLayoutVars>
          <dgm:chMax val="1"/>
          <dgm:chPref val="1"/>
        </dgm:presLayoutVars>
      </dgm:prSet>
      <dgm:spPr/>
    </dgm:pt>
  </dgm:ptLst>
  <dgm:cxnLst>
    <dgm:cxn modelId="{3FDBDE11-80E1-4C4F-9ACA-19E0292AA6C8}" type="presOf" srcId="{1A966059-7070-4AC2-A3D3-E4BC4AF73BD4}" destId="{5EC4D40B-F51B-4C27-856F-8AE707CA0D00}" srcOrd="0" destOrd="0" presId="urn:microsoft.com/office/officeart/2018/5/layout/IconLeafLabelList"/>
    <dgm:cxn modelId="{EA3D754C-0550-47D6-8B80-481BA125872B}" srcId="{18B14BBB-44D7-4B52-9BE3-41A8BD847CCE}" destId="{40B0A0AF-A3AC-4E27-94F6-918719917AF9}" srcOrd="0" destOrd="0" parTransId="{B1A8D949-CB7F-4C4E-BF60-CC46A976D0B5}" sibTransId="{7B7EFF41-39BE-4A1F-A8AE-0C83AE033B57}"/>
    <dgm:cxn modelId="{D9956C81-2F15-48CB-8AFB-CA1C2E327EC2}" srcId="{18B14BBB-44D7-4B52-9BE3-41A8BD847CCE}" destId="{6D9381A7-AD46-4E3C-9DD8-379304851397}" srcOrd="1" destOrd="0" parTransId="{6F45DE1D-0873-4F90-AC30-F291818489AF}" sibTransId="{66DC16BB-D0CF-4261-B1C1-14F3BD214BA0}"/>
    <dgm:cxn modelId="{4B5E6088-607C-45FE-B464-CD75E1CC1AA5}" type="presOf" srcId="{40B0A0AF-A3AC-4E27-94F6-918719917AF9}" destId="{AB61FC90-EE5C-4BF2-BE29-FA7E0BC9ED1B}" srcOrd="0" destOrd="0" presId="urn:microsoft.com/office/officeart/2018/5/layout/IconLeafLabelList"/>
    <dgm:cxn modelId="{E751A28B-21CD-4645-A629-F070139B91C2}" type="presOf" srcId="{18B14BBB-44D7-4B52-9BE3-41A8BD847CCE}" destId="{DF6F430B-27F7-4EAB-8664-904901B7CB90}" srcOrd="0" destOrd="0" presId="urn:microsoft.com/office/officeart/2018/5/layout/IconLeafLabelList"/>
    <dgm:cxn modelId="{1B4D3EBC-FCF7-4F8A-88B4-F173F10FDAAB}" srcId="{18B14BBB-44D7-4B52-9BE3-41A8BD847CCE}" destId="{1A966059-7070-4AC2-A3D3-E4BC4AF73BD4}" srcOrd="2" destOrd="0" parTransId="{9D367C94-7879-486D-A424-474839D3DDC6}" sibTransId="{739FEC05-DFD7-452C-BFDE-188D0CCE0C75}"/>
    <dgm:cxn modelId="{A2D8D3CE-1DD0-4355-AD08-E4C3EAC772BD}" type="presOf" srcId="{6D9381A7-AD46-4E3C-9DD8-379304851397}" destId="{086618F3-60AC-4211-9442-3AD48F7A2506}" srcOrd="0" destOrd="0" presId="urn:microsoft.com/office/officeart/2018/5/layout/IconLeafLabelList"/>
    <dgm:cxn modelId="{0936E2FC-FC1F-4991-A00E-5EB89CE6C8B2}" type="presParOf" srcId="{DF6F430B-27F7-4EAB-8664-904901B7CB90}" destId="{B3B8D303-2488-472F-AA17-C83105184AC0}" srcOrd="0" destOrd="0" presId="urn:microsoft.com/office/officeart/2018/5/layout/IconLeafLabelList"/>
    <dgm:cxn modelId="{27B5274E-BA2B-493C-A758-5564A9B25347}" type="presParOf" srcId="{B3B8D303-2488-472F-AA17-C83105184AC0}" destId="{67D03793-7DE5-4569-A896-755294A11216}" srcOrd="0" destOrd="0" presId="urn:microsoft.com/office/officeart/2018/5/layout/IconLeafLabelList"/>
    <dgm:cxn modelId="{F0625D0F-2FED-4672-AEAB-7453EFEF3D63}" type="presParOf" srcId="{B3B8D303-2488-472F-AA17-C83105184AC0}" destId="{EEB74F15-08F8-4A55-866A-CC29A63FD3F5}" srcOrd="1" destOrd="0" presId="urn:microsoft.com/office/officeart/2018/5/layout/IconLeafLabelList"/>
    <dgm:cxn modelId="{BAE88E75-F046-44BB-B850-85F379959EB7}" type="presParOf" srcId="{B3B8D303-2488-472F-AA17-C83105184AC0}" destId="{FE9F2814-8981-47B0-8CC9-A993B687C034}" srcOrd="2" destOrd="0" presId="urn:microsoft.com/office/officeart/2018/5/layout/IconLeafLabelList"/>
    <dgm:cxn modelId="{F218792B-78D2-4CED-88BD-6C5A22AAE1B9}" type="presParOf" srcId="{B3B8D303-2488-472F-AA17-C83105184AC0}" destId="{AB61FC90-EE5C-4BF2-BE29-FA7E0BC9ED1B}" srcOrd="3" destOrd="0" presId="urn:microsoft.com/office/officeart/2018/5/layout/IconLeafLabelList"/>
    <dgm:cxn modelId="{013D85B0-9405-4AEC-8A4B-AE17841A885C}" type="presParOf" srcId="{DF6F430B-27F7-4EAB-8664-904901B7CB90}" destId="{071192C8-5BED-42F4-9242-E0F246796D95}" srcOrd="1" destOrd="0" presId="urn:microsoft.com/office/officeart/2018/5/layout/IconLeafLabelList"/>
    <dgm:cxn modelId="{8661C501-631A-46E4-83BD-EEA92212D095}" type="presParOf" srcId="{DF6F430B-27F7-4EAB-8664-904901B7CB90}" destId="{215042A3-C926-4B3A-BB19-25CFC085B6FD}" srcOrd="2" destOrd="0" presId="urn:microsoft.com/office/officeart/2018/5/layout/IconLeafLabelList"/>
    <dgm:cxn modelId="{324F78C1-3411-4CA8-8038-FB96114EBB5D}" type="presParOf" srcId="{215042A3-C926-4B3A-BB19-25CFC085B6FD}" destId="{4F6570EE-5A90-4D97-B8E8-F755D20466F6}" srcOrd="0" destOrd="0" presId="urn:microsoft.com/office/officeart/2018/5/layout/IconLeafLabelList"/>
    <dgm:cxn modelId="{AAC433E7-6DB4-4BE1-81EE-52E4BC37FAEB}" type="presParOf" srcId="{215042A3-C926-4B3A-BB19-25CFC085B6FD}" destId="{1C2AF51D-24EA-4085-8E26-75416E31C027}" srcOrd="1" destOrd="0" presId="urn:microsoft.com/office/officeart/2018/5/layout/IconLeafLabelList"/>
    <dgm:cxn modelId="{40778DF3-65BC-4B0A-96F4-203470D4F5AF}" type="presParOf" srcId="{215042A3-C926-4B3A-BB19-25CFC085B6FD}" destId="{4A25FF36-8D6E-4E47-A35B-1F4689D8E84C}" srcOrd="2" destOrd="0" presId="urn:microsoft.com/office/officeart/2018/5/layout/IconLeafLabelList"/>
    <dgm:cxn modelId="{9DC1CA39-DBD9-46E0-A4B9-67606407F77D}" type="presParOf" srcId="{215042A3-C926-4B3A-BB19-25CFC085B6FD}" destId="{086618F3-60AC-4211-9442-3AD48F7A2506}" srcOrd="3" destOrd="0" presId="urn:microsoft.com/office/officeart/2018/5/layout/IconLeafLabelList"/>
    <dgm:cxn modelId="{8F6CA309-BB12-46DC-A41A-6F26F623414C}" type="presParOf" srcId="{DF6F430B-27F7-4EAB-8664-904901B7CB90}" destId="{9C53E038-8E86-4EE6-B425-799603F20100}" srcOrd="3" destOrd="0" presId="urn:microsoft.com/office/officeart/2018/5/layout/IconLeafLabelList"/>
    <dgm:cxn modelId="{D2FA0EBC-6DF1-4F99-A4E4-53BEC93B338C}" type="presParOf" srcId="{DF6F430B-27F7-4EAB-8664-904901B7CB90}" destId="{2A3A306E-6E89-4756-900C-6DAEEB1D31B0}" srcOrd="4" destOrd="0" presId="urn:microsoft.com/office/officeart/2018/5/layout/IconLeafLabelList"/>
    <dgm:cxn modelId="{A7520482-EE15-4469-8850-CE8CFD8CCE9F}" type="presParOf" srcId="{2A3A306E-6E89-4756-900C-6DAEEB1D31B0}" destId="{ACB42911-BFF0-444C-A468-D6084EE015E6}" srcOrd="0" destOrd="0" presId="urn:microsoft.com/office/officeart/2018/5/layout/IconLeafLabelList"/>
    <dgm:cxn modelId="{FE5CF90D-E934-4F92-9E37-A84A4128EA4C}" type="presParOf" srcId="{2A3A306E-6E89-4756-900C-6DAEEB1D31B0}" destId="{B7435355-1469-4C2B-83A6-8F7F00C718BF}" srcOrd="1" destOrd="0" presId="urn:microsoft.com/office/officeart/2018/5/layout/IconLeafLabelList"/>
    <dgm:cxn modelId="{876325DC-4B26-44A1-91AC-6E737E1A2CB2}" type="presParOf" srcId="{2A3A306E-6E89-4756-900C-6DAEEB1D31B0}" destId="{3B358E3C-EEA3-41A8-9F74-EFB4BDF40628}" srcOrd="2" destOrd="0" presId="urn:microsoft.com/office/officeart/2018/5/layout/IconLeafLabelList"/>
    <dgm:cxn modelId="{9862FD5F-15D1-4F6C-ADC5-C8CCE3B75AF9}" type="presParOf" srcId="{2A3A306E-6E89-4756-900C-6DAEEB1D31B0}" destId="{5EC4D40B-F51B-4C27-856F-8AE707CA0D0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12AE35-6B41-4D5E-AB24-DDA88FA8BAC5}"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F5094336-5D89-4D24-BC74-BB69A9DD6B4D}">
      <dgm:prSet/>
      <dgm:spPr>
        <a:solidFill>
          <a:schemeClr val="accent1">
            <a:lumMod val="50000"/>
          </a:schemeClr>
        </a:solidFill>
      </dgm:spPr>
      <dgm:t>
        <a:bodyPr/>
        <a:lstStyle/>
        <a:p>
          <a:r>
            <a:rPr lang="en-GB"/>
            <a:t>- Extrinsic evidence cannot be used to change express terms laid down in a written contract. </a:t>
          </a:r>
          <a:endParaRPr lang="en-US"/>
        </a:p>
      </dgm:t>
    </dgm:pt>
    <dgm:pt modelId="{8A1B1D6A-1343-4ABF-AE59-0ED218F45ACA}" type="parTrans" cxnId="{D484586D-B65F-479A-9DD8-0730ED277F44}">
      <dgm:prSet/>
      <dgm:spPr/>
      <dgm:t>
        <a:bodyPr/>
        <a:lstStyle/>
        <a:p>
          <a:endParaRPr lang="en-US"/>
        </a:p>
      </dgm:t>
    </dgm:pt>
    <dgm:pt modelId="{CA726C32-57A8-4D95-9697-4E46F6EC93EB}" type="sibTrans" cxnId="{D484586D-B65F-479A-9DD8-0730ED277F44}">
      <dgm:prSet phldrT="01" phldr="0"/>
      <dgm:spPr/>
      <dgm:t>
        <a:bodyPr/>
        <a:lstStyle/>
        <a:p>
          <a:r>
            <a:rPr lang="en-US"/>
            <a:t>01</a:t>
          </a:r>
        </a:p>
      </dgm:t>
    </dgm:pt>
    <dgm:pt modelId="{4D06CE04-2863-4DF6-AFD8-CEE83F3D7397}">
      <dgm:prSet/>
      <dgm:spPr>
        <a:solidFill>
          <a:schemeClr val="accent2">
            <a:lumMod val="50000"/>
          </a:schemeClr>
        </a:solidFill>
      </dgm:spPr>
      <dgm:t>
        <a:bodyPr/>
        <a:lstStyle/>
        <a:p>
          <a:r>
            <a:rPr lang="en-GB" dirty="0"/>
            <a:t>- If something was not written down it cannot be that important. </a:t>
          </a:r>
          <a:endParaRPr lang="en-US" dirty="0"/>
        </a:p>
      </dgm:t>
    </dgm:pt>
    <dgm:pt modelId="{56234E7A-ED79-4C46-842C-85518F830FF1}" type="parTrans" cxnId="{4C9A838B-0296-432E-A108-D93004A8DEB9}">
      <dgm:prSet/>
      <dgm:spPr/>
      <dgm:t>
        <a:bodyPr/>
        <a:lstStyle/>
        <a:p>
          <a:endParaRPr lang="en-US"/>
        </a:p>
      </dgm:t>
    </dgm:pt>
    <dgm:pt modelId="{E1F22B69-9951-4EA3-8F33-3BC1C83B09A9}" type="sibTrans" cxnId="{4C9A838B-0296-432E-A108-D93004A8DEB9}">
      <dgm:prSet phldrT="02" phldr="0"/>
      <dgm:spPr/>
      <dgm:t>
        <a:bodyPr/>
        <a:lstStyle/>
        <a:p>
          <a:r>
            <a:rPr lang="en-US"/>
            <a:t>02</a:t>
          </a:r>
        </a:p>
      </dgm:t>
    </dgm:pt>
    <dgm:pt modelId="{73E3A311-5DE0-4BCA-985F-C889B84CCBA5}">
      <dgm:prSet/>
      <dgm:spPr>
        <a:solidFill>
          <a:srgbClr val="FE4387"/>
        </a:solidFill>
      </dgm:spPr>
      <dgm:t>
        <a:bodyPr/>
        <a:lstStyle/>
        <a:p>
          <a:r>
            <a:rPr lang="en-GB"/>
            <a:t>- Only used when there is an argument in relation to the terms of a contract – extrinsic evidence may be used. </a:t>
          </a:r>
          <a:endParaRPr lang="en-US"/>
        </a:p>
      </dgm:t>
    </dgm:pt>
    <dgm:pt modelId="{70629709-7A4E-48AE-98C1-BA06792825F0}" type="parTrans" cxnId="{98824C0C-71CA-4ABF-A4AA-7B9F8C388A56}">
      <dgm:prSet/>
      <dgm:spPr/>
      <dgm:t>
        <a:bodyPr/>
        <a:lstStyle/>
        <a:p>
          <a:endParaRPr lang="en-US"/>
        </a:p>
      </dgm:t>
    </dgm:pt>
    <dgm:pt modelId="{EC3FBCC4-1035-4711-B769-7027DA5CA14F}" type="sibTrans" cxnId="{98824C0C-71CA-4ABF-A4AA-7B9F8C388A56}">
      <dgm:prSet phldrT="03" phldr="0"/>
      <dgm:spPr/>
      <dgm:t>
        <a:bodyPr/>
        <a:lstStyle/>
        <a:p>
          <a:r>
            <a:rPr lang="en-US"/>
            <a:t>03</a:t>
          </a:r>
        </a:p>
      </dgm:t>
    </dgm:pt>
    <dgm:pt modelId="{69457012-4621-4F1D-B806-8CCFD78D27E2}" type="pres">
      <dgm:prSet presAssocID="{9412AE35-6B41-4D5E-AB24-DDA88FA8BAC5}" presName="Name0" presStyleCnt="0">
        <dgm:presLayoutVars>
          <dgm:animLvl val="lvl"/>
          <dgm:resizeHandles val="exact"/>
        </dgm:presLayoutVars>
      </dgm:prSet>
      <dgm:spPr/>
    </dgm:pt>
    <dgm:pt modelId="{B8304618-923C-417E-8E8C-7D4A2960B5B0}" type="pres">
      <dgm:prSet presAssocID="{F5094336-5D89-4D24-BC74-BB69A9DD6B4D}" presName="compositeNode" presStyleCnt="0">
        <dgm:presLayoutVars>
          <dgm:bulletEnabled val="1"/>
        </dgm:presLayoutVars>
      </dgm:prSet>
      <dgm:spPr/>
    </dgm:pt>
    <dgm:pt modelId="{3060F83C-43F6-46B8-998A-519FA4AFCE3B}" type="pres">
      <dgm:prSet presAssocID="{F5094336-5D89-4D24-BC74-BB69A9DD6B4D}" presName="bgRect" presStyleLbl="alignNode1" presStyleIdx="0" presStyleCnt="3"/>
      <dgm:spPr/>
    </dgm:pt>
    <dgm:pt modelId="{64043C8A-CFF1-43C6-B729-5E8D5150DF44}" type="pres">
      <dgm:prSet presAssocID="{CA726C32-57A8-4D95-9697-4E46F6EC93EB}" presName="sibTransNodeRect" presStyleLbl="alignNode1" presStyleIdx="0" presStyleCnt="3">
        <dgm:presLayoutVars>
          <dgm:chMax val="0"/>
          <dgm:bulletEnabled val="1"/>
        </dgm:presLayoutVars>
      </dgm:prSet>
      <dgm:spPr/>
    </dgm:pt>
    <dgm:pt modelId="{961586E7-54EE-4B34-A37A-24CEF358BB3F}" type="pres">
      <dgm:prSet presAssocID="{F5094336-5D89-4D24-BC74-BB69A9DD6B4D}" presName="nodeRect" presStyleLbl="alignNode1" presStyleIdx="0" presStyleCnt="3">
        <dgm:presLayoutVars>
          <dgm:bulletEnabled val="1"/>
        </dgm:presLayoutVars>
      </dgm:prSet>
      <dgm:spPr/>
    </dgm:pt>
    <dgm:pt modelId="{0579814E-E211-43BB-AA80-C43F812C4726}" type="pres">
      <dgm:prSet presAssocID="{CA726C32-57A8-4D95-9697-4E46F6EC93EB}" presName="sibTrans" presStyleCnt="0"/>
      <dgm:spPr/>
    </dgm:pt>
    <dgm:pt modelId="{6D2E3057-D9E0-439B-8979-84C3FF766941}" type="pres">
      <dgm:prSet presAssocID="{4D06CE04-2863-4DF6-AFD8-CEE83F3D7397}" presName="compositeNode" presStyleCnt="0">
        <dgm:presLayoutVars>
          <dgm:bulletEnabled val="1"/>
        </dgm:presLayoutVars>
      </dgm:prSet>
      <dgm:spPr/>
    </dgm:pt>
    <dgm:pt modelId="{CCF81032-D28D-4979-A3BB-27F4EB24A9A3}" type="pres">
      <dgm:prSet presAssocID="{4D06CE04-2863-4DF6-AFD8-CEE83F3D7397}" presName="bgRect" presStyleLbl="alignNode1" presStyleIdx="1" presStyleCnt="3"/>
      <dgm:spPr/>
    </dgm:pt>
    <dgm:pt modelId="{D2E55462-D099-4606-8217-C6FB3DDF84EE}" type="pres">
      <dgm:prSet presAssocID="{E1F22B69-9951-4EA3-8F33-3BC1C83B09A9}" presName="sibTransNodeRect" presStyleLbl="alignNode1" presStyleIdx="1" presStyleCnt="3">
        <dgm:presLayoutVars>
          <dgm:chMax val="0"/>
          <dgm:bulletEnabled val="1"/>
        </dgm:presLayoutVars>
      </dgm:prSet>
      <dgm:spPr/>
    </dgm:pt>
    <dgm:pt modelId="{57BD463C-E6B0-4F76-926E-279B2D964CDA}" type="pres">
      <dgm:prSet presAssocID="{4D06CE04-2863-4DF6-AFD8-CEE83F3D7397}" presName="nodeRect" presStyleLbl="alignNode1" presStyleIdx="1" presStyleCnt="3">
        <dgm:presLayoutVars>
          <dgm:bulletEnabled val="1"/>
        </dgm:presLayoutVars>
      </dgm:prSet>
      <dgm:spPr/>
    </dgm:pt>
    <dgm:pt modelId="{CD52609F-6FB0-48DF-B47B-6738C51B98E3}" type="pres">
      <dgm:prSet presAssocID="{E1F22B69-9951-4EA3-8F33-3BC1C83B09A9}" presName="sibTrans" presStyleCnt="0"/>
      <dgm:spPr/>
    </dgm:pt>
    <dgm:pt modelId="{5607221E-189A-49CB-BAF7-3A1F93C4A943}" type="pres">
      <dgm:prSet presAssocID="{73E3A311-5DE0-4BCA-985F-C889B84CCBA5}" presName="compositeNode" presStyleCnt="0">
        <dgm:presLayoutVars>
          <dgm:bulletEnabled val="1"/>
        </dgm:presLayoutVars>
      </dgm:prSet>
      <dgm:spPr/>
    </dgm:pt>
    <dgm:pt modelId="{39C51FB1-4987-4FF3-8269-0A48CFCFCCBB}" type="pres">
      <dgm:prSet presAssocID="{73E3A311-5DE0-4BCA-985F-C889B84CCBA5}" presName="bgRect" presStyleLbl="alignNode1" presStyleIdx="2" presStyleCnt="3"/>
      <dgm:spPr/>
    </dgm:pt>
    <dgm:pt modelId="{4F778F19-B4EC-4E01-8DDA-CBBEE79E0665}" type="pres">
      <dgm:prSet presAssocID="{EC3FBCC4-1035-4711-B769-7027DA5CA14F}" presName="sibTransNodeRect" presStyleLbl="alignNode1" presStyleIdx="2" presStyleCnt="3">
        <dgm:presLayoutVars>
          <dgm:chMax val="0"/>
          <dgm:bulletEnabled val="1"/>
        </dgm:presLayoutVars>
      </dgm:prSet>
      <dgm:spPr/>
    </dgm:pt>
    <dgm:pt modelId="{401443BD-25F4-42F7-B37C-8CD7C947E7F2}" type="pres">
      <dgm:prSet presAssocID="{73E3A311-5DE0-4BCA-985F-C889B84CCBA5}" presName="nodeRect" presStyleLbl="alignNode1" presStyleIdx="2" presStyleCnt="3">
        <dgm:presLayoutVars>
          <dgm:bulletEnabled val="1"/>
        </dgm:presLayoutVars>
      </dgm:prSet>
      <dgm:spPr/>
    </dgm:pt>
  </dgm:ptLst>
  <dgm:cxnLst>
    <dgm:cxn modelId="{4A4C300C-E724-45CE-AABC-99FDA9E87972}" type="presOf" srcId="{E1F22B69-9951-4EA3-8F33-3BC1C83B09A9}" destId="{D2E55462-D099-4606-8217-C6FB3DDF84EE}" srcOrd="0" destOrd="0" presId="urn:microsoft.com/office/officeart/2016/7/layout/LinearBlockProcessNumbered"/>
    <dgm:cxn modelId="{98824C0C-71CA-4ABF-A4AA-7B9F8C388A56}" srcId="{9412AE35-6B41-4D5E-AB24-DDA88FA8BAC5}" destId="{73E3A311-5DE0-4BCA-985F-C889B84CCBA5}" srcOrd="2" destOrd="0" parTransId="{70629709-7A4E-48AE-98C1-BA06792825F0}" sibTransId="{EC3FBCC4-1035-4711-B769-7027DA5CA14F}"/>
    <dgm:cxn modelId="{9298B518-25A8-4E39-A43E-A94FF0A8777D}" type="presOf" srcId="{EC3FBCC4-1035-4711-B769-7027DA5CA14F}" destId="{4F778F19-B4EC-4E01-8DDA-CBBEE79E0665}" srcOrd="0" destOrd="0" presId="urn:microsoft.com/office/officeart/2016/7/layout/LinearBlockProcessNumbered"/>
    <dgm:cxn modelId="{E451CA18-4819-4B70-AB06-BE05147DEC57}" type="presOf" srcId="{F5094336-5D89-4D24-BC74-BB69A9DD6B4D}" destId="{3060F83C-43F6-46B8-998A-519FA4AFCE3B}" srcOrd="0" destOrd="0" presId="urn:microsoft.com/office/officeart/2016/7/layout/LinearBlockProcessNumbered"/>
    <dgm:cxn modelId="{D484586D-B65F-479A-9DD8-0730ED277F44}" srcId="{9412AE35-6B41-4D5E-AB24-DDA88FA8BAC5}" destId="{F5094336-5D89-4D24-BC74-BB69A9DD6B4D}" srcOrd="0" destOrd="0" parTransId="{8A1B1D6A-1343-4ABF-AE59-0ED218F45ACA}" sibTransId="{CA726C32-57A8-4D95-9697-4E46F6EC93EB}"/>
    <dgm:cxn modelId="{AE278A52-EAB2-46EF-AB59-1357353FFC70}" type="presOf" srcId="{4D06CE04-2863-4DF6-AFD8-CEE83F3D7397}" destId="{CCF81032-D28D-4979-A3BB-27F4EB24A9A3}" srcOrd="0" destOrd="0" presId="urn:microsoft.com/office/officeart/2016/7/layout/LinearBlockProcessNumbered"/>
    <dgm:cxn modelId="{9EFB1B77-BDE4-4C15-9F5C-E6F47F549B6F}" type="presOf" srcId="{CA726C32-57A8-4D95-9697-4E46F6EC93EB}" destId="{64043C8A-CFF1-43C6-B729-5E8D5150DF44}" srcOrd="0" destOrd="0" presId="urn:microsoft.com/office/officeart/2016/7/layout/LinearBlockProcessNumbered"/>
    <dgm:cxn modelId="{F789F058-45E3-43D1-A526-2AC913B5B292}" type="presOf" srcId="{73E3A311-5DE0-4BCA-985F-C889B84CCBA5}" destId="{401443BD-25F4-42F7-B37C-8CD7C947E7F2}" srcOrd="1" destOrd="0" presId="urn:microsoft.com/office/officeart/2016/7/layout/LinearBlockProcessNumbered"/>
    <dgm:cxn modelId="{4C9A838B-0296-432E-A108-D93004A8DEB9}" srcId="{9412AE35-6B41-4D5E-AB24-DDA88FA8BAC5}" destId="{4D06CE04-2863-4DF6-AFD8-CEE83F3D7397}" srcOrd="1" destOrd="0" parTransId="{56234E7A-ED79-4C46-842C-85518F830FF1}" sibTransId="{E1F22B69-9951-4EA3-8F33-3BC1C83B09A9}"/>
    <dgm:cxn modelId="{422136AD-93C8-42EE-BAF8-423B37B22131}" type="presOf" srcId="{4D06CE04-2863-4DF6-AFD8-CEE83F3D7397}" destId="{57BD463C-E6B0-4F76-926E-279B2D964CDA}" srcOrd="1" destOrd="0" presId="urn:microsoft.com/office/officeart/2016/7/layout/LinearBlockProcessNumbered"/>
    <dgm:cxn modelId="{2DEF52B2-CF5F-40E7-90A0-5AC6BABB0085}" type="presOf" srcId="{9412AE35-6B41-4D5E-AB24-DDA88FA8BAC5}" destId="{69457012-4621-4F1D-B806-8CCFD78D27E2}" srcOrd="0" destOrd="0" presId="urn:microsoft.com/office/officeart/2016/7/layout/LinearBlockProcessNumbered"/>
    <dgm:cxn modelId="{D1C00CED-559B-476E-9343-27D399019B70}" type="presOf" srcId="{F5094336-5D89-4D24-BC74-BB69A9DD6B4D}" destId="{961586E7-54EE-4B34-A37A-24CEF358BB3F}" srcOrd="1" destOrd="0" presId="urn:microsoft.com/office/officeart/2016/7/layout/LinearBlockProcessNumbered"/>
    <dgm:cxn modelId="{639BC2F3-1964-43BF-8300-28CD6A91C50D}" type="presOf" srcId="{73E3A311-5DE0-4BCA-985F-C889B84CCBA5}" destId="{39C51FB1-4987-4FF3-8269-0A48CFCFCCBB}" srcOrd="0" destOrd="0" presId="urn:microsoft.com/office/officeart/2016/7/layout/LinearBlockProcessNumbered"/>
    <dgm:cxn modelId="{AA3EBC85-8C18-4893-A1FA-0359C6F360DC}" type="presParOf" srcId="{69457012-4621-4F1D-B806-8CCFD78D27E2}" destId="{B8304618-923C-417E-8E8C-7D4A2960B5B0}" srcOrd="0" destOrd="0" presId="urn:microsoft.com/office/officeart/2016/7/layout/LinearBlockProcessNumbered"/>
    <dgm:cxn modelId="{DAA8A6C3-6689-4D31-9A00-6F5859A597F5}" type="presParOf" srcId="{B8304618-923C-417E-8E8C-7D4A2960B5B0}" destId="{3060F83C-43F6-46B8-998A-519FA4AFCE3B}" srcOrd="0" destOrd="0" presId="urn:microsoft.com/office/officeart/2016/7/layout/LinearBlockProcessNumbered"/>
    <dgm:cxn modelId="{B4A238C8-C1E8-4ADA-BAE4-6A884DC4B9D3}" type="presParOf" srcId="{B8304618-923C-417E-8E8C-7D4A2960B5B0}" destId="{64043C8A-CFF1-43C6-B729-5E8D5150DF44}" srcOrd="1" destOrd="0" presId="urn:microsoft.com/office/officeart/2016/7/layout/LinearBlockProcessNumbered"/>
    <dgm:cxn modelId="{F8A73EC9-C187-4FEF-9466-3AB0517AF73A}" type="presParOf" srcId="{B8304618-923C-417E-8E8C-7D4A2960B5B0}" destId="{961586E7-54EE-4B34-A37A-24CEF358BB3F}" srcOrd="2" destOrd="0" presId="urn:microsoft.com/office/officeart/2016/7/layout/LinearBlockProcessNumbered"/>
    <dgm:cxn modelId="{4E5B5DA7-E253-482D-AEE7-00609F7E55E3}" type="presParOf" srcId="{69457012-4621-4F1D-B806-8CCFD78D27E2}" destId="{0579814E-E211-43BB-AA80-C43F812C4726}" srcOrd="1" destOrd="0" presId="urn:microsoft.com/office/officeart/2016/7/layout/LinearBlockProcessNumbered"/>
    <dgm:cxn modelId="{2D57963B-E43B-4089-AAE7-50470F479E9C}" type="presParOf" srcId="{69457012-4621-4F1D-B806-8CCFD78D27E2}" destId="{6D2E3057-D9E0-439B-8979-84C3FF766941}" srcOrd="2" destOrd="0" presId="urn:microsoft.com/office/officeart/2016/7/layout/LinearBlockProcessNumbered"/>
    <dgm:cxn modelId="{9BF85F89-123D-4275-913D-8703A64EC7C2}" type="presParOf" srcId="{6D2E3057-D9E0-439B-8979-84C3FF766941}" destId="{CCF81032-D28D-4979-A3BB-27F4EB24A9A3}" srcOrd="0" destOrd="0" presId="urn:microsoft.com/office/officeart/2016/7/layout/LinearBlockProcessNumbered"/>
    <dgm:cxn modelId="{AEAB5CFA-FC87-4B4A-8700-17D280980FB0}" type="presParOf" srcId="{6D2E3057-D9E0-439B-8979-84C3FF766941}" destId="{D2E55462-D099-4606-8217-C6FB3DDF84EE}" srcOrd="1" destOrd="0" presId="urn:microsoft.com/office/officeart/2016/7/layout/LinearBlockProcessNumbered"/>
    <dgm:cxn modelId="{40D22D07-5BFF-49F2-A00E-0B56BDF4C9A9}" type="presParOf" srcId="{6D2E3057-D9E0-439B-8979-84C3FF766941}" destId="{57BD463C-E6B0-4F76-926E-279B2D964CDA}" srcOrd="2" destOrd="0" presId="urn:microsoft.com/office/officeart/2016/7/layout/LinearBlockProcessNumbered"/>
    <dgm:cxn modelId="{10D4736B-F2A0-40AB-81DA-1F59E73403A6}" type="presParOf" srcId="{69457012-4621-4F1D-B806-8CCFD78D27E2}" destId="{CD52609F-6FB0-48DF-B47B-6738C51B98E3}" srcOrd="3" destOrd="0" presId="urn:microsoft.com/office/officeart/2016/7/layout/LinearBlockProcessNumbered"/>
    <dgm:cxn modelId="{38F05874-FCB0-4806-B912-5CC8EEE654EC}" type="presParOf" srcId="{69457012-4621-4F1D-B806-8CCFD78D27E2}" destId="{5607221E-189A-49CB-BAF7-3A1F93C4A943}" srcOrd="4" destOrd="0" presId="urn:microsoft.com/office/officeart/2016/7/layout/LinearBlockProcessNumbered"/>
    <dgm:cxn modelId="{6C29E846-78AB-44C7-A1A5-30BF6E9CD5D0}" type="presParOf" srcId="{5607221E-189A-49CB-BAF7-3A1F93C4A943}" destId="{39C51FB1-4987-4FF3-8269-0A48CFCFCCBB}" srcOrd="0" destOrd="0" presId="urn:microsoft.com/office/officeart/2016/7/layout/LinearBlockProcessNumbered"/>
    <dgm:cxn modelId="{0CA51DCA-F680-431E-AEB0-27BD93ACF7B7}" type="presParOf" srcId="{5607221E-189A-49CB-BAF7-3A1F93C4A943}" destId="{4F778F19-B4EC-4E01-8DDA-CBBEE79E0665}" srcOrd="1" destOrd="0" presId="urn:microsoft.com/office/officeart/2016/7/layout/LinearBlockProcessNumbered"/>
    <dgm:cxn modelId="{005625B8-7941-48BF-AF2A-CB7F17EB2951}" type="presParOf" srcId="{5607221E-189A-49CB-BAF7-3A1F93C4A943}" destId="{401443BD-25F4-42F7-B37C-8CD7C947E7F2}"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A3AB3D6-5F05-45AD-9622-D185BC9D80D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AED81A0-1EB0-4829-9ED4-D1C3D528C14D}">
      <dgm:prSet/>
      <dgm:spPr/>
      <dgm:t>
        <a:bodyPr/>
        <a:lstStyle/>
        <a:p>
          <a:r>
            <a:rPr lang="en-GB"/>
            <a:t>1. Parol means oral – oral statements cannot be evidence and other elements can also not be evidence. </a:t>
          </a:r>
          <a:endParaRPr lang="en-US"/>
        </a:p>
      </dgm:t>
    </dgm:pt>
    <dgm:pt modelId="{6ED0C1F5-DCF2-48C3-B7DF-31CFC672F884}" type="parTrans" cxnId="{BDD5568F-DA05-457F-8BF5-35DB3B6137AB}">
      <dgm:prSet/>
      <dgm:spPr/>
      <dgm:t>
        <a:bodyPr/>
        <a:lstStyle/>
        <a:p>
          <a:endParaRPr lang="en-US"/>
        </a:p>
      </dgm:t>
    </dgm:pt>
    <dgm:pt modelId="{4231ED7C-90BD-4189-AF92-DD77AC771425}" type="sibTrans" cxnId="{BDD5568F-DA05-457F-8BF5-35DB3B6137AB}">
      <dgm:prSet/>
      <dgm:spPr/>
      <dgm:t>
        <a:bodyPr/>
        <a:lstStyle/>
        <a:p>
          <a:endParaRPr lang="en-US"/>
        </a:p>
      </dgm:t>
    </dgm:pt>
    <dgm:pt modelId="{B810702D-528F-4D8B-A327-E070365999AA}">
      <dgm:prSet/>
      <dgm:spPr/>
      <dgm:t>
        <a:bodyPr/>
        <a:lstStyle/>
        <a:p>
          <a:r>
            <a:rPr lang="en-GB"/>
            <a:t>2. Does not apply to partly written contracts. </a:t>
          </a:r>
          <a:endParaRPr lang="en-US"/>
        </a:p>
      </dgm:t>
    </dgm:pt>
    <dgm:pt modelId="{1D452667-4096-4887-A3FD-A63CAF63C984}" type="parTrans" cxnId="{09383BE4-BE0F-481F-85A3-AB8AF57B31B8}">
      <dgm:prSet/>
      <dgm:spPr/>
      <dgm:t>
        <a:bodyPr/>
        <a:lstStyle/>
        <a:p>
          <a:endParaRPr lang="en-US"/>
        </a:p>
      </dgm:t>
    </dgm:pt>
    <dgm:pt modelId="{CAECC18A-2DF9-4AA0-8E6C-A0704CE17E75}" type="sibTrans" cxnId="{09383BE4-BE0F-481F-85A3-AB8AF57B31B8}">
      <dgm:prSet/>
      <dgm:spPr/>
      <dgm:t>
        <a:bodyPr/>
        <a:lstStyle/>
        <a:p>
          <a:endParaRPr lang="en-US"/>
        </a:p>
      </dgm:t>
    </dgm:pt>
    <dgm:pt modelId="{5B1897AB-F18E-42DA-83F4-F7361F96934C}">
      <dgm:prSet/>
      <dgm:spPr/>
      <dgm:t>
        <a:bodyPr/>
        <a:lstStyle/>
        <a:p>
          <a:r>
            <a:rPr lang="en-GB"/>
            <a:t>3. Subject to exceptions; </a:t>
          </a:r>
          <a:endParaRPr lang="en-US"/>
        </a:p>
      </dgm:t>
    </dgm:pt>
    <dgm:pt modelId="{6B80D02D-0984-4CE9-A6C1-2108538BB9CC}" type="parTrans" cxnId="{B81FF58A-5EFD-416C-82E4-62FC762ECDA9}">
      <dgm:prSet/>
      <dgm:spPr/>
      <dgm:t>
        <a:bodyPr/>
        <a:lstStyle/>
        <a:p>
          <a:endParaRPr lang="en-US"/>
        </a:p>
      </dgm:t>
    </dgm:pt>
    <dgm:pt modelId="{12136211-D716-4DAE-93CE-FB34D0644B0D}" type="sibTrans" cxnId="{B81FF58A-5EFD-416C-82E4-62FC762ECDA9}">
      <dgm:prSet/>
      <dgm:spPr/>
      <dgm:t>
        <a:bodyPr/>
        <a:lstStyle/>
        <a:p>
          <a:endParaRPr lang="en-US"/>
        </a:p>
      </dgm:t>
    </dgm:pt>
    <dgm:pt modelId="{9D874569-E275-4F64-B51A-A7D961A66087}" type="pres">
      <dgm:prSet presAssocID="{6A3AB3D6-5F05-45AD-9622-D185BC9D80D5}" presName="hierChild1" presStyleCnt="0">
        <dgm:presLayoutVars>
          <dgm:chPref val="1"/>
          <dgm:dir/>
          <dgm:animOne val="branch"/>
          <dgm:animLvl val="lvl"/>
          <dgm:resizeHandles/>
        </dgm:presLayoutVars>
      </dgm:prSet>
      <dgm:spPr/>
    </dgm:pt>
    <dgm:pt modelId="{24CE51DC-F28C-45A1-AF06-577D8DACD1CF}" type="pres">
      <dgm:prSet presAssocID="{EAED81A0-1EB0-4829-9ED4-D1C3D528C14D}" presName="hierRoot1" presStyleCnt="0"/>
      <dgm:spPr/>
    </dgm:pt>
    <dgm:pt modelId="{20C3B564-E365-4FD6-9B3A-1B2726057466}" type="pres">
      <dgm:prSet presAssocID="{EAED81A0-1EB0-4829-9ED4-D1C3D528C14D}" presName="composite" presStyleCnt="0"/>
      <dgm:spPr/>
    </dgm:pt>
    <dgm:pt modelId="{3A88CC07-40E2-49BD-94F1-6BB2CE159EFF}" type="pres">
      <dgm:prSet presAssocID="{EAED81A0-1EB0-4829-9ED4-D1C3D528C14D}" presName="background" presStyleLbl="node0" presStyleIdx="0" presStyleCnt="3"/>
      <dgm:spPr/>
    </dgm:pt>
    <dgm:pt modelId="{1E5AD790-5114-446A-9E09-A90ED6C8D4B1}" type="pres">
      <dgm:prSet presAssocID="{EAED81A0-1EB0-4829-9ED4-D1C3D528C14D}" presName="text" presStyleLbl="fgAcc0" presStyleIdx="0" presStyleCnt="3">
        <dgm:presLayoutVars>
          <dgm:chPref val="3"/>
        </dgm:presLayoutVars>
      </dgm:prSet>
      <dgm:spPr/>
    </dgm:pt>
    <dgm:pt modelId="{49E8C87C-BDD0-437A-9F01-187B98B7E97F}" type="pres">
      <dgm:prSet presAssocID="{EAED81A0-1EB0-4829-9ED4-D1C3D528C14D}" presName="hierChild2" presStyleCnt="0"/>
      <dgm:spPr/>
    </dgm:pt>
    <dgm:pt modelId="{BA806978-11C8-4515-A754-2E481D1A2037}" type="pres">
      <dgm:prSet presAssocID="{B810702D-528F-4D8B-A327-E070365999AA}" presName="hierRoot1" presStyleCnt="0"/>
      <dgm:spPr/>
    </dgm:pt>
    <dgm:pt modelId="{5BB5EA5B-5CFD-4639-8AE7-3A8D17608D66}" type="pres">
      <dgm:prSet presAssocID="{B810702D-528F-4D8B-A327-E070365999AA}" presName="composite" presStyleCnt="0"/>
      <dgm:spPr/>
    </dgm:pt>
    <dgm:pt modelId="{A66C1196-75A6-44A0-A591-CB11D57D16DD}" type="pres">
      <dgm:prSet presAssocID="{B810702D-528F-4D8B-A327-E070365999AA}" presName="background" presStyleLbl="node0" presStyleIdx="1" presStyleCnt="3"/>
      <dgm:spPr/>
    </dgm:pt>
    <dgm:pt modelId="{936EC102-C338-49A7-A562-2DF2B68F9758}" type="pres">
      <dgm:prSet presAssocID="{B810702D-528F-4D8B-A327-E070365999AA}" presName="text" presStyleLbl="fgAcc0" presStyleIdx="1" presStyleCnt="3">
        <dgm:presLayoutVars>
          <dgm:chPref val="3"/>
        </dgm:presLayoutVars>
      </dgm:prSet>
      <dgm:spPr/>
    </dgm:pt>
    <dgm:pt modelId="{E150C4A0-1ECB-4020-A2B2-77C960F68078}" type="pres">
      <dgm:prSet presAssocID="{B810702D-528F-4D8B-A327-E070365999AA}" presName="hierChild2" presStyleCnt="0"/>
      <dgm:spPr/>
    </dgm:pt>
    <dgm:pt modelId="{9C33A64B-00A7-43E3-A7A6-B940BFB1874F}" type="pres">
      <dgm:prSet presAssocID="{5B1897AB-F18E-42DA-83F4-F7361F96934C}" presName="hierRoot1" presStyleCnt="0"/>
      <dgm:spPr/>
    </dgm:pt>
    <dgm:pt modelId="{772E62A9-8777-4051-AAB8-F0E0D20D27D7}" type="pres">
      <dgm:prSet presAssocID="{5B1897AB-F18E-42DA-83F4-F7361F96934C}" presName="composite" presStyleCnt="0"/>
      <dgm:spPr/>
    </dgm:pt>
    <dgm:pt modelId="{9E38B808-B8B2-4257-A55E-FE7E05DC2384}" type="pres">
      <dgm:prSet presAssocID="{5B1897AB-F18E-42DA-83F4-F7361F96934C}" presName="background" presStyleLbl="node0" presStyleIdx="2" presStyleCnt="3"/>
      <dgm:spPr/>
    </dgm:pt>
    <dgm:pt modelId="{0EC6FB17-9515-40B8-A9B8-4FD6A4044A3C}" type="pres">
      <dgm:prSet presAssocID="{5B1897AB-F18E-42DA-83F4-F7361F96934C}" presName="text" presStyleLbl="fgAcc0" presStyleIdx="2" presStyleCnt="3">
        <dgm:presLayoutVars>
          <dgm:chPref val="3"/>
        </dgm:presLayoutVars>
      </dgm:prSet>
      <dgm:spPr/>
    </dgm:pt>
    <dgm:pt modelId="{A0F38D3C-93F2-4F10-AFBB-4E04C3CEDEA1}" type="pres">
      <dgm:prSet presAssocID="{5B1897AB-F18E-42DA-83F4-F7361F96934C}" presName="hierChild2" presStyleCnt="0"/>
      <dgm:spPr/>
    </dgm:pt>
  </dgm:ptLst>
  <dgm:cxnLst>
    <dgm:cxn modelId="{D38DDE20-787A-4C24-AB4C-88A8CFDBEE75}" type="presOf" srcId="{B810702D-528F-4D8B-A327-E070365999AA}" destId="{936EC102-C338-49A7-A562-2DF2B68F9758}" srcOrd="0" destOrd="0" presId="urn:microsoft.com/office/officeart/2005/8/layout/hierarchy1"/>
    <dgm:cxn modelId="{BFDD9D69-161A-4DD9-88BD-23835332B420}" type="presOf" srcId="{5B1897AB-F18E-42DA-83F4-F7361F96934C}" destId="{0EC6FB17-9515-40B8-A9B8-4FD6A4044A3C}" srcOrd="0" destOrd="0" presId="urn:microsoft.com/office/officeart/2005/8/layout/hierarchy1"/>
    <dgm:cxn modelId="{C6BDE381-E4FD-4D8A-94B2-6F06CC542081}" type="presOf" srcId="{EAED81A0-1EB0-4829-9ED4-D1C3D528C14D}" destId="{1E5AD790-5114-446A-9E09-A90ED6C8D4B1}" srcOrd="0" destOrd="0" presId="urn:microsoft.com/office/officeart/2005/8/layout/hierarchy1"/>
    <dgm:cxn modelId="{2F1AAB83-BFAA-4275-A0E8-C9A4AD346300}" type="presOf" srcId="{6A3AB3D6-5F05-45AD-9622-D185BC9D80D5}" destId="{9D874569-E275-4F64-B51A-A7D961A66087}" srcOrd="0" destOrd="0" presId="urn:microsoft.com/office/officeart/2005/8/layout/hierarchy1"/>
    <dgm:cxn modelId="{B81FF58A-5EFD-416C-82E4-62FC762ECDA9}" srcId="{6A3AB3D6-5F05-45AD-9622-D185BC9D80D5}" destId="{5B1897AB-F18E-42DA-83F4-F7361F96934C}" srcOrd="2" destOrd="0" parTransId="{6B80D02D-0984-4CE9-A6C1-2108538BB9CC}" sibTransId="{12136211-D716-4DAE-93CE-FB34D0644B0D}"/>
    <dgm:cxn modelId="{BDD5568F-DA05-457F-8BF5-35DB3B6137AB}" srcId="{6A3AB3D6-5F05-45AD-9622-D185BC9D80D5}" destId="{EAED81A0-1EB0-4829-9ED4-D1C3D528C14D}" srcOrd="0" destOrd="0" parTransId="{6ED0C1F5-DCF2-48C3-B7DF-31CFC672F884}" sibTransId="{4231ED7C-90BD-4189-AF92-DD77AC771425}"/>
    <dgm:cxn modelId="{09383BE4-BE0F-481F-85A3-AB8AF57B31B8}" srcId="{6A3AB3D6-5F05-45AD-9622-D185BC9D80D5}" destId="{B810702D-528F-4D8B-A327-E070365999AA}" srcOrd="1" destOrd="0" parTransId="{1D452667-4096-4887-A3FD-A63CAF63C984}" sibTransId="{CAECC18A-2DF9-4AA0-8E6C-A0704CE17E75}"/>
    <dgm:cxn modelId="{FA71909E-4BE7-47B5-AE7A-7B422B1562C6}" type="presParOf" srcId="{9D874569-E275-4F64-B51A-A7D961A66087}" destId="{24CE51DC-F28C-45A1-AF06-577D8DACD1CF}" srcOrd="0" destOrd="0" presId="urn:microsoft.com/office/officeart/2005/8/layout/hierarchy1"/>
    <dgm:cxn modelId="{B7C2EC0E-6058-4B2B-AC10-FAD0B63C29D2}" type="presParOf" srcId="{24CE51DC-F28C-45A1-AF06-577D8DACD1CF}" destId="{20C3B564-E365-4FD6-9B3A-1B2726057466}" srcOrd="0" destOrd="0" presId="urn:microsoft.com/office/officeart/2005/8/layout/hierarchy1"/>
    <dgm:cxn modelId="{CB2D77B1-D6C3-48DB-9529-BCB8F447E0AC}" type="presParOf" srcId="{20C3B564-E365-4FD6-9B3A-1B2726057466}" destId="{3A88CC07-40E2-49BD-94F1-6BB2CE159EFF}" srcOrd="0" destOrd="0" presId="urn:microsoft.com/office/officeart/2005/8/layout/hierarchy1"/>
    <dgm:cxn modelId="{F1D1C9F4-1BCF-4AA8-8713-5CFF43DE7138}" type="presParOf" srcId="{20C3B564-E365-4FD6-9B3A-1B2726057466}" destId="{1E5AD790-5114-446A-9E09-A90ED6C8D4B1}" srcOrd="1" destOrd="0" presId="urn:microsoft.com/office/officeart/2005/8/layout/hierarchy1"/>
    <dgm:cxn modelId="{BA9A54F7-05BA-4D2A-867A-E8C21B0AA8F3}" type="presParOf" srcId="{24CE51DC-F28C-45A1-AF06-577D8DACD1CF}" destId="{49E8C87C-BDD0-437A-9F01-187B98B7E97F}" srcOrd="1" destOrd="0" presId="urn:microsoft.com/office/officeart/2005/8/layout/hierarchy1"/>
    <dgm:cxn modelId="{BDBE8F48-D5E4-438A-B9E1-54262BAA6AB7}" type="presParOf" srcId="{9D874569-E275-4F64-B51A-A7D961A66087}" destId="{BA806978-11C8-4515-A754-2E481D1A2037}" srcOrd="1" destOrd="0" presId="urn:microsoft.com/office/officeart/2005/8/layout/hierarchy1"/>
    <dgm:cxn modelId="{7DEA2BAB-145C-4DD1-8004-D6C27E2312DA}" type="presParOf" srcId="{BA806978-11C8-4515-A754-2E481D1A2037}" destId="{5BB5EA5B-5CFD-4639-8AE7-3A8D17608D66}" srcOrd="0" destOrd="0" presId="urn:microsoft.com/office/officeart/2005/8/layout/hierarchy1"/>
    <dgm:cxn modelId="{9DD741D9-FBD2-43A9-996D-11D88D1AE06E}" type="presParOf" srcId="{5BB5EA5B-5CFD-4639-8AE7-3A8D17608D66}" destId="{A66C1196-75A6-44A0-A591-CB11D57D16DD}" srcOrd="0" destOrd="0" presId="urn:microsoft.com/office/officeart/2005/8/layout/hierarchy1"/>
    <dgm:cxn modelId="{44FBA892-742C-4326-98B9-93AF8C207B85}" type="presParOf" srcId="{5BB5EA5B-5CFD-4639-8AE7-3A8D17608D66}" destId="{936EC102-C338-49A7-A562-2DF2B68F9758}" srcOrd="1" destOrd="0" presId="urn:microsoft.com/office/officeart/2005/8/layout/hierarchy1"/>
    <dgm:cxn modelId="{E837400F-3FBE-4B59-8ECF-565FD670B0D2}" type="presParOf" srcId="{BA806978-11C8-4515-A754-2E481D1A2037}" destId="{E150C4A0-1ECB-4020-A2B2-77C960F68078}" srcOrd="1" destOrd="0" presId="urn:microsoft.com/office/officeart/2005/8/layout/hierarchy1"/>
    <dgm:cxn modelId="{7915AAB0-FCAA-4BC2-9DB3-2671738864F5}" type="presParOf" srcId="{9D874569-E275-4F64-B51A-A7D961A66087}" destId="{9C33A64B-00A7-43E3-A7A6-B940BFB1874F}" srcOrd="2" destOrd="0" presId="urn:microsoft.com/office/officeart/2005/8/layout/hierarchy1"/>
    <dgm:cxn modelId="{146C305E-8A63-4D18-9413-3E29B98CFEF0}" type="presParOf" srcId="{9C33A64B-00A7-43E3-A7A6-B940BFB1874F}" destId="{772E62A9-8777-4051-AAB8-F0E0D20D27D7}" srcOrd="0" destOrd="0" presId="urn:microsoft.com/office/officeart/2005/8/layout/hierarchy1"/>
    <dgm:cxn modelId="{D64B2893-1726-4C7E-8190-2A0F53E66228}" type="presParOf" srcId="{772E62A9-8777-4051-AAB8-F0E0D20D27D7}" destId="{9E38B808-B8B2-4257-A55E-FE7E05DC2384}" srcOrd="0" destOrd="0" presId="urn:microsoft.com/office/officeart/2005/8/layout/hierarchy1"/>
    <dgm:cxn modelId="{51FC5812-0147-4934-B0D0-22557F59E86F}" type="presParOf" srcId="{772E62A9-8777-4051-AAB8-F0E0D20D27D7}" destId="{0EC6FB17-9515-40B8-A9B8-4FD6A4044A3C}" srcOrd="1" destOrd="0" presId="urn:microsoft.com/office/officeart/2005/8/layout/hierarchy1"/>
    <dgm:cxn modelId="{FE302ABB-E7E7-4D61-AAC7-952C19E0D2D2}" type="presParOf" srcId="{9C33A64B-00A7-43E3-A7A6-B940BFB1874F}" destId="{A0F38D3C-93F2-4F10-AFBB-4E04C3CEDE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550DA06-55FC-4772-B4FA-E887CE694701}"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B1D69397-2245-44B2-A835-C3091DB4E21E}">
      <dgm:prSet/>
      <dgm:spPr>
        <a:solidFill>
          <a:srgbClr val="FF2625"/>
        </a:solidFill>
      </dgm:spPr>
      <dgm:t>
        <a:bodyPr/>
        <a:lstStyle/>
        <a:p>
          <a:r>
            <a:rPr lang="en-GB" dirty="0"/>
            <a:t>Oral statement which conflicts written agreement can be classed as two contracts. </a:t>
          </a:r>
          <a:endParaRPr lang="en-US" dirty="0"/>
        </a:p>
      </dgm:t>
    </dgm:pt>
    <dgm:pt modelId="{57707432-AB30-4491-9E4A-13AD92093070}" type="parTrans" cxnId="{AFF10F37-5A02-4B01-A613-A5CBE63849EC}">
      <dgm:prSet/>
      <dgm:spPr/>
      <dgm:t>
        <a:bodyPr/>
        <a:lstStyle/>
        <a:p>
          <a:endParaRPr lang="en-US"/>
        </a:p>
      </dgm:t>
    </dgm:pt>
    <dgm:pt modelId="{ABD8CA75-5E2E-464F-945F-7995EE1E3F34}" type="sibTrans" cxnId="{AFF10F37-5A02-4B01-A613-A5CBE63849EC}">
      <dgm:prSet phldrT="01" phldr="0"/>
      <dgm:spPr/>
      <dgm:t>
        <a:bodyPr/>
        <a:lstStyle/>
        <a:p>
          <a:r>
            <a:rPr lang="en-US"/>
            <a:t>01</a:t>
          </a:r>
        </a:p>
      </dgm:t>
    </dgm:pt>
    <dgm:pt modelId="{22FCF29A-4D39-4D5D-A039-5E4604958425}">
      <dgm:prSet/>
      <dgm:spPr>
        <a:solidFill>
          <a:srgbClr val="FF2625"/>
        </a:solidFill>
      </dgm:spPr>
      <dgm:t>
        <a:bodyPr/>
        <a:lstStyle/>
        <a:p>
          <a:r>
            <a:rPr lang="en-GB"/>
            <a:t>Research the case of Shanklin Pier v Detel Products [1951] </a:t>
          </a:r>
          <a:endParaRPr lang="en-US"/>
        </a:p>
      </dgm:t>
    </dgm:pt>
    <dgm:pt modelId="{BC8A99B3-5618-4AE0-82F1-7E779BC8FF5C}" type="parTrans" cxnId="{287A5D6D-15BF-45D0-AF5A-022ED3DFEBD0}">
      <dgm:prSet/>
      <dgm:spPr/>
      <dgm:t>
        <a:bodyPr/>
        <a:lstStyle/>
        <a:p>
          <a:endParaRPr lang="en-US"/>
        </a:p>
      </dgm:t>
    </dgm:pt>
    <dgm:pt modelId="{1A76997B-F6ED-49A4-8555-C6FB1A7899AB}" type="sibTrans" cxnId="{287A5D6D-15BF-45D0-AF5A-022ED3DFEBD0}">
      <dgm:prSet phldrT="02" phldr="0"/>
      <dgm:spPr/>
      <dgm:t>
        <a:bodyPr/>
        <a:lstStyle/>
        <a:p>
          <a:r>
            <a:rPr lang="en-US" dirty="0"/>
            <a:t>02</a:t>
          </a:r>
        </a:p>
      </dgm:t>
    </dgm:pt>
    <dgm:pt modelId="{B40D7A0E-5AC5-445A-97E8-157DE07F02EA}">
      <dgm:prSet/>
      <dgm:spPr>
        <a:solidFill>
          <a:srgbClr val="FF0000"/>
        </a:solidFill>
      </dgm:spPr>
      <dgm:t>
        <a:bodyPr/>
        <a:lstStyle/>
        <a:p>
          <a:r>
            <a:rPr lang="en-GB"/>
            <a:t>There needs to be separate consideration. </a:t>
          </a:r>
          <a:endParaRPr lang="en-US"/>
        </a:p>
      </dgm:t>
    </dgm:pt>
    <dgm:pt modelId="{82CC07EC-F2E6-405D-9A5F-01190A57C582}" type="parTrans" cxnId="{4D9785A4-FABC-4977-B058-B9ED04D72EEC}">
      <dgm:prSet/>
      <dgm:spPr/>
      <dgm:t>
        <a:bodyPr/>
        <a:lstStyle/>
        <a:p>
          <a:endParaRPr lang="en-US"/>
        </a:p>
      </dgm:t>
    </dgm:pt>
    <dgm:pt modelId="{8ACA2A37-99DA-4E4B-A223-F2E7AF9F613B}" type="sibTrans" cxnId="{4D9785A4-FABC-4977-B058-B9ED04D72EEC}">
      <dgm:prSet phldrT="03" phldr="0"/>
      <dgm:spPr/>
      <dgm:t>
        <a:bodyPr/>
        <a:lstStyle/>
        <a:p>
          <a:r>
            <a:rPr lang="en-US"/>
            <a:t>03</a:t>
          </a:r>
        </a:p>
      </dgm:t>
    </dgm:pt>
    <dgm:pt modelId="{8E2F5F2D-E490-4ABD-AB6B-8D49806E0C9F}" type="pres">
      <dgm:prSet presAssocID="{6550DA06-55FC-4772-B4FA-E887CE694701}" presName="Name0" presStyleCnt="0">
        <dgm:presLayoutVars>
          <dgm:animLvl val="lvl"/>
          <dgm:resizeHandles val="exact"/>
        </dgm:presLayoutVars>
      </dgm:prSet>
      <dgm:spPr/>
    </dgm:pt>
    <dgm:pt modelId="{A5119034-F889-402E-A870-094769B18810}" type="pres">
      <dgm:prSet presAssocID="{B1D69397-2245-44B2-A835-C3091DB4E21E}" presName="compositeNode" presStyleCnt="0">
        <dgm:presLayoutVars>
          <dgm:bulletEnabled val="1"/>
        </dgm:presLayoutVars>
      </dgm:prSet>
      <dgm:spPr/>
    </dgm:pt>
    <dgm:pt modelId="{5729A43D-507D-469F-BD80-909C4B6C6849}" type="pres">
      <dgm:prSet presAssocID="{B1D69397-2245-44B2-A835-C3091DB4E21E}" presName="bgRect" presStyleLbl="alignNode1" presStyleIdx="0" presStyleCnt="3"/>
      <dgm:spPr/>
    </dgm:pt>
    <dgm:pt modelId="{F7934D64-F22C-4B41-9709-80EDA65BB3A6}" type="pres">
      <dgm:prSet presAssocID="{ABD8CA75-5E2E-464F-945F-7995EE1E3F34}" presName="sibTransNodeRect" presStyleLbl="alignNode1" presStyleIdx="0" presStyleCnt="3">
        <dgm:presLayoutVars>
          <dgm:chMax val="0"/>
          <dgm:bulletEnabled val="1"/>
        </dgm:presLayoutVars>
      </dgm:prSet>
      <dgm:spPr/>
    </dgm:pt>
    <dgm:pt modelId="{C909F876-3128-4162-BC11-EAD6BA6E96A3}" type="pres">
      <dgm:prSet presAssocID="{B1D69397-2245-44B2-A835-C3091DB4E21E}" presName="nodeRect" presStyleLbl="alignNode1" presStyleIdx="0" presStyleCnt="3">
        <dgm:presLayoutVars>
          <dgm:bulletEnabled val="1"/>
        </dgm:presLayoutVars>
      </dgm:prSet>
      <dgm:spPr/>
    </dgm:pt>
    <dgm:pt modelId="{4DEE6161-8572-4159-9D24-2AA96F5DD273}" type="pres">
      <dgm:prSet presAssocID="{ABD8CA75-5E2E-464F-945F-7995EE1E3F34}" presName="sibTrans" presStyleCnt="0"/>
      <dgm:spPr/>
    </dgm:pt>
    <dgm:pt modelId="{DC86AC20-E8CF-43EE-818C-E4F4F55DE64A}" type="pres">
      <dgm:prSet presAssocID="{22FCF29A-4D39-4D5D-A039-5E4604958425}" presName="compositeNode" presStyleCnt="0">
        <dgm:presLayoutVars>
          <dgm:bulletEnabled val="1"/>
        </dgm:presLayoutVars>
      </dgm:prSet>
      <dgm:spPr/>
    </dgm:pt>
    <dgm:pt modelId="{A8C84F73-7C07-46BF-B51F-3E4F1405A3D9}" type="pres">
      <dgm:prSet presAssocID="{22FCF29A-4D39-4D5D-A039-5E4604958425}" presName="bgRect" presStyleLbl="alignNode1" presStyleIdx="1" presStyleCnt="3"/>
      <dgm:spPr/>
    </dgm:pt>
    <dgm:pt modelId="{20E2762B-BDED-4565-92FB-8C2B9B6F73E6}" type="pres">
      <dgm:prSet presAssocID="{1A76997B-F6ED-49A4-8555-C6FB1A7899AB}" presName="sibTransNodeRect" presStyleLbl="alignNode1" presStyleIdx="1" presStyleCnt="3">
        <dgm:presLayoutVars>
          <dgm:chMax val="0"/>
          <dgm:bulletEnabled val="1"/>
        </dgm:presLayoutVars>
      </dgm:prSet>
      <dgm:spPr/>
    </dgm:pt>
    <dgm:pt modelId="{04677ABD-E766-46D2-AE17-B1C77C1FCFC4}" type="pres">
      <dgm:prSet presAssocID="{22FCF29A-4D39-4D5D-A039-5E4604958425}" presName="nodeRect" presStyleLbl="alignNode1" presStyleIdx="1" presStyleCnt="3">
        <dgm:presLayoutVars>
          <dgm:bulletEnabled val="1"/>
        </dgm:presLayoutVars>
      </dgm:prSet>
      <dgm:spPr/>
    </dgm:pt>
    <dgm:pt modelId="{82D9D684-F15D-484D-AFEC-C8A1076EFC6B}" type="pres">
      <dgm:prSet presAssocID="{1A76997B-F6ED-49A4-8555-C6FB1A7899AB}" presName="sibTrans" presStyleCnt="0"/>
      <dgm:spPr/>
    </dgm:pt>
    <dgm:pt modelId="{6B4972CB-DB53-4B06-B3A9-57D74C24E8FA}" type="pres">
      <dgm:prSet presAssocID="{B40D7A0E-5AC5-445A-97E8-157DE07F02EA}" presName="compositeNode" presStyleCnt="0">
        <dgm:presLayoutVars>
          <dgm:bulletEnabled val="1"/>
        </dgm:presLayoutVars>
      </dgm:prSet>
      <dgm:spPr/>
    </dgm:pt>
    <dgm:pt modelId="{5AF9E350-4A7E-416C-9B46-F63B1839D213}" type="pres">
      <dgm:prSet presAssocID="{B40D7A0E-5AC5-445A-97E8-157DE07F02EA}" presName="bgRect" presStyleLbl="alignNode1" presStyleIdx="2" presStyleCnt="3"/>
      <dgm:spPr/>
    </dgm:pt>
    <dgm:pt modelId="{6CC73918-A9FB-49B3-91DE-FD5962CE8AF4}" type="pres">
      <dgm:prSet presAssocID="{8ACA2A37-99DA-4E4B-A223-F2E7AF9F613B}" presName="sibTransNodeRect" presStyleLbl="alignNode1" presStyleIdx="2" presStyleCnt="3">
        <dgm:presLayoutVars>
          <dgm:chMax val="0"/>
          <dgm:bulletEnabled val="1"/>
        </dgm:presLayoutVars>
      </dgm:prSet>
      <dgm:spPr/>
    </dgm:pt>
    <dgm:pt modelId="{D78E4FB1-37F5-4845-AF38-D382D80FE78F}" type="pres">
      <dgm:prSet presAssocID="{B40D7A0E-5AC5-445A-97E8-157DE07F02EA}" presName="nodeRect" presStyleLbl="alignNode1" presStyleIdx="2" presStyleCnt="3">
        <dgm:presLayoutVars>
          <dgm:bulletEnabled val="1"/>
        </dgm:presLayoutVars>
      </dgm:prSet>
      <dgm:spPr/>
    </dgm:pt>
  </dgm:ptLst>
  <dgm:cxnLst>
    <dgm:cxn modelId="{754CD514-96A0-4E92-9DED-3B00C645BB59}" type="presOf" srcId="{6550DA06-55FC-4772-B4FA-E887CE694701}" destId="{8E2F5F2D-E490-4ABD-AB6B-8D49806E0C9F}" srcOrd="0" destOrd="0" presId="urn:microsoft.com/office/officeart/2016/7/layout/LinearBlockProcessNumbered"/>
    <dgm:cxn modelId="{C5D09333-2C94-4204-A0C7-EEED3B810E7C}" type="presOf" srcId="{B1D69397-2245-44B2-A835-C3091DB4E21E}" destId="{C909F876-3128-4162-BC11-EAD6BA6E96A3}" srcOrd="1" destOrd="0" presId="urn:microsoft.com/office/officeart/2016/7/layout/LinearBlockProcessNumbered"/>
    <dgm:cxn modelId="{AFF10F37-5A02-4B01-A613-A5CBE63849EC}" srcId="{6550DA06-55FC-4772-B4FA-E887CE694701}" destId="{B1D69397-2245-44B2-A835-C3091DB4E21E}" srcOrd="0" destOrd="0" parTransId="{57707432-AB30-4491-9E4A-13AD92093070}" sibTransId="{ABD8CA75-5E2E-464F-945F-7995EE1E3F34}"/>
    <dgm:cxn modelId="{B79D3338-2597-4EC5-8C56-D4218B4A7AC2}" type="presOf" srcId="{B40D7A0E-5AC5-445A-97E8-157DE07F02EA}" destId="{D78E4FB1-37F5-4845-AF38-D382D80FE78F}" srcOrd="1" destOrd="0" presId="urn:microsoft.com/office/officeart/2016/7/layout/LinearBlockProcessNumbered"/>
    <dgm:cxn modelId="{729E6C49-DA8E-4873-856E-6211A4656925}" type="presOf" srcId="{22FCF29A-4D39-4D5D-A039-5E4604958425}" destId="{04677ABD-E766-46D2-AE17-B1C77C1FCFC4}" srcOrd="1" destOrd="0" presId="urn:microsoft.com/office/officeart/2016/7/layout/LinearBlockProcessNumbered"/>
    <dgm:cxn modelId="{287A5D6D-15BF-45D0-AF5A-022ED3DFEBD0}" srcId="{6550DA06-55FC-4772-B4FA-E887CE694701}" destId="{22FCF29A-4D39-4D5D-A039-5E4604958425}" srcOrd="1" destOrd="0" parTransId="{BC8A99B3-5618-4AE0-82F1-7E779BC8FF5C}" sibTransId="{1A76997B-F6ED-49A4-8555-C6FB1A7899AB}"/>
    <dgm:cxn modelId="{33E71254-4F86-4EF8-B79D-C7543AD95DAF}" type="presOf" srcId="{B40D7A0E-5AC5-445A-97E8-157DE07F02EA}" destId="{5AF9E350-4A7E-416C-9B46-F63B1839D213}" srcOrd="0" destOrd="0" presId="urn:microsoft.com/office/officeart/2016/7/layout/LinearBlockProcessNumbered"/>
    <dgm:cxn modelId="{4D9785A4-FABC-4977-B058-B9ED04D72EEC}" srcId="{6550DA06-55FC-4772-B4FA-E887CE694701}" destId="{B40D7A0E-5AC5-445A-97E8-157DE07F02EA}" srcOrd="2" destOrd="0" parTransId="{82CC07EC-F2E6-405D-9A5F-01190A57C582}" sibTransId="{8ACA2A37-99DA-4E4B-A223-F2E7AF9F613B}"/>
    <dgm:cxn modelId="{8FC4EFAD-C0AF-4B23-8826-B0F30F685A31}" type="presOf" srcId="{22FCF29A-4D39-4D5D-A039-5E4604958425}" destId="{A8C84F73-7C07-46BF-B51F-3E4F1405A3D9}" srcOrd="0" destOrd="0" presId="urn:microsoft.com/office/officeart/2016/7/layout/LinearBlockProcessNumbered"/>
    <dgm:cxn modelId="{B09279C2-0BC3-4265-8800-C161F4EED60A}" type="presOf" srcId="{B1D69397-2245-44B2-A835-C3091DB4E21E}" destId="{5729A43D-507D-469F-BD80-909C4B6C6849}" srcOrd="0" destOrd="0" presId="urn:microsoft.com/office/officeart/2016/7/layout/LinearBlockProcessNumbered"/>
    <dgm:cxn modelId="{4B218FE6-F8D4-400C-B519-AA6A281EE008}" type="presOf" srcId="{8ACA2A37-99DA-4E4B-A223-F2E7AF9F613B}" destId="{6CC73918-A9FB-49B3-91DE-FD5962CE8AF4}" srcOrd="0" destOrd="0" presId="urn:microsoft.com/office/officeart/2016/7/layout/LinearBlockProcessNumbered"/>
    <dgm:cxn modelId="{C08FE7EB-10E8-4197-B0BB-5A64A50C08EF}" type="presOf" srcId="{ABD8CA75-5E2E-464F-945F-7995EE1E3F34}" destId="{F7934D64-F22C-4B41-9709-80EDA65BB3A6}" srcOrd="0" destOrd="0" presId="urn:microsoft.com/office/officeart/2016/7/layout/LinearBlockProcessNumbered"/>
    <dgm:cxn modelId="{8C76F2EC-0C7A-40AD-9A63-1292C574F01B}" type="presOf" srcId="{1A76997B-F6ED-49A4-8555-C6FB1A7899AB}" destId="{20E2762B-BDED-4565-92FB-8C2B9B6F73E6}" srcOrd="0" destOrd="0" presId="urn:microsoft.com/office/officeart/2016/7/layout/LinearBlockProcessNumbered"/>
    <dgm:cxn modelId="{75B141DF-E08B-4599-96DC-FEB29DE3704A}" type="presParOf" srcId="{8E2F5F2D-E490-4ABD-AB6B-8D49806E0C9F}" destId="{A5119034-F889-402E-A870-094769B18810}" srcOrd="0" destOrd="0" presId="urn:microsoft.com/office/officeart/2016/7/layout/LinearBlockProcessNumbered"/>
    <dgm:cxn modelId="{C1495992-AAC4-4D5E-83DF-779A539DBF86}" type="presParOf" srcId="{A5119034-F889-402E-A870-094769B18810}" destId="{5729A43D-507D-469F-BD80-909C4B6C6849}" srcOrd="0" destOrd="0" presId="urn:microsoft.com/office/officeart/2016/7/layout/LinearBlockProcessNumbered"/>
    <dgm:cxn modelId="{735B5FA2-AD56-4720-9379-CE0EBCD9A31F}" type="presParOf" srcId="{A5119034-F889-402E-A870-094769B18810}" destId="{F7934D64-F22C-4B41-9709-80EDA65BB3A6}" srcOrd="1" destOrd="0" presId="urn:microsoft.com/office/officeart/2016/7/layout/LinearBlockProcessNumbered"/>
    <dgm:cxn modelId="{0F584D63-4FC5-46B5-9D91-7614C4015934}" type="presParOf" srcId="{A5119034-F889-402E-A870-094769B18810}" destId="{C909F876-3128-4162-BC11-EAD6BA6E96A3}" srcOrd="2" destOrd="0" presId="urn:microsoft.com/office/officeart/2016/7/layout/LinearBlockProcessNumbered"/>
    <dgm:cxn modelId="{4A3DE69F-7941-4DAC-B257-8D7717AE2EF1}" type="presParOf" srcId="{8E2F5F2D-E490-4ABD-AB6B-8D49806E0C9F}" destId="{4DEE6161-8572-4159-9D24-2AA96F5DD273}" srcOrd="1" destOrd="0" presId="urn:microsoft.com/office/officeart/2016/7/layout/LinearBlockProcessNumbered"/>
    <dgm:cxn modelId="{B7FDEF6C-DA24-4593-B999-D02BB62E1FE5}" type="presParOf" srcId="{8E2F5F2D-E490-4ABD-AB6B-8D49806E0C9F}" destId="{DC86AC20-E8CF-43EE-818C-E4F4F55DE64A}" srcOrd="2" destOrd="0" presId="urn:microsoft.com/office/officeart/2016/7/layout/LinearBlockProcessNumbered"/>
    <dgm:cxn modelId="{5E256A23-9A9B-4AA4-8DBB-D0431DBDA7EF}" type="presParOf" srcId="{DC86AC20-E8CF-43EE-818C-E4F4F55DE64A}" destId="{A8C84F73-7C07-46BF-B51F-3E4F1405A3D9}" srcOrd="0" destOrd="0" presId="urn:microsoft.com/office/officeart/2016/7/layout/LinearBlockProcessNumbered"/>
    <dgm:cxn modelId="{72ABEA69-E4CF-49D7-B443-C28B69E570EB}" type="presParOf" srcId="{DC86AC20-E8CF-43EE-818C-E4F4F55DE64A}" destId="{20E2762B-BDED-4565-92FB-8C2B9B6F73E6}" srcOrd="1" destOrd="0" presId="urn:microsoft.com/office/officeart/2016/7/layout/LinearBlockProcessNumbered"/>
    <dgm:cxn modelId="{5CDA5C7C-A5F8-4BA3-A0A8-9C24CB3CE6E2}" type="presParOf" srcId="{DC86AC20-E8CF-43EE-818C-E4F4F55DE64A}" destId="{04677ABD-E766-46D2-AE17-B1C77C1FCFC4}" srcOrd="2" destOrd="0" presId="urn:microsoft.com/office/officeart/2016/7/layout/LinearBlockProcessNumbered"/>
    <dgm:cxn modelId="{85819830-8BEC-43C9-B5B6-4F5976EE5AAE}" type="presParOf" srcId="{8E2F5F2D-E490-4ABD-AB6B-8D49806E0C9F}" destId="{82D9D684-F15D-484D-AFEC-C8A1076EFC6B}" srcOrd="3" destOrd="0" presId="urn:microsoft.com/office/officeart/2016/7/layout/LinearBlockProcessNumbered"/>
    <dgm:cxn modelId="{429F2784-730C-49DB-9099-54DB27970CAA}" type="presParOf" srcId="{8E2F5F2D-E490-4ABD-AB6B-8D49806E0C9F}" destId="{6B4972CB-DB53-4B06-B3A9-57D74C24E8FA}" srcOrd="4" destOrd="0" presId="urn:microsoft.com/office/officeart/2016/7/layout/LinearBlockProcessNumbered"/>
    <dgm:cxn modelId="{DBFD5A43-189D-46CD-B848-F1F2DCD9680F}" type="presParOf" srcId="{6B4972CB-DB53-4B06-B3A9-57D74C24E8FA}" destId="{5AF9E350-4A7E-416C-9B46-F63B1839D213}" srcOrd="0" destOrd="0" presId="urn:microsoft.com/office/officeart/2016/7/layout/LinearBlockProcessNumbered"/>
    <dgm:cxn modelId="{5F45E395-C1F7-4656-9305-3E508CBEE77A}" type="presParOf" srcId="{6B4972CB-DB53-4B06-B3A9-57D74C24E8FA}" destId="{6CC73918-A9FB-49B3-91DE-FD5962CE8AF4}" srcOrd="1" destOrd="0" presId="urn:microsoft.com/office/officeart/2016/7/layout/LinearBlockProcessNumbered"/>
    <dgm:cxn modelId="{F7D4BBD0-AB27-4778-8F28-744F2E6559F2}" type="presParOf" srcId="{6B4972CB-DB53-4B06-B3A9-57D74C24E8FA}" destId="{D78E4FB1-37F5-4845-AF38-D382D80FE78F}"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744B9-B1B0-4F8B-9CAE-39307BC9AD04}">
      <dsp:nvSpPr>
        <dsp:cNvPr id="0" name=""/>
        <dsp:cNvSpPr/>
      </dsp:nvSpPr>
      <dsp:spPr>
        <a:xfrm>
          <a:off x="0" y="53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F34B8E-CA9F-4170-A6F1-4FE28E79C05C}">
      <dsp:nvSpPr>
        <dsp:cNvPr id="0" name=""/>
        <dsp:cNvSpPr/>
      </dsp:nvSpPr>
      <dsp:spPr>
        <a:xfrm>
          <a:off x="0" y="531"/>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 Aims and Learning Objectives </a:t>
          </a:r>
          <a:endParaRPr lang="en-US" sz="2100" kern="1200"/>
        </a:p>
      </dsp:txBody>
      <dsp:txXfrm>
        <a:off x="0" y="531"/>
        <a:ext cx="10515600" cy="483363"/>
      </dsp:txXfrm>
    </dsp:sp>
    <dsp:sp modelId="{B3FC2C37-2F40-48D2-B7A4-7F2C4342A0BD}">
      <dsp:nvSpPr>
        <dsp:cNvPr id="0" name=""/>
        <dsp:cNvSpPr/>
      </dsp:nvSpPr>
      <dsp:spPr>
        <a:xfrm>
          <a:off x="0" y="483895"/>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C89AE2-A925-4F1B-8D49-DB944450CA6E}">
      <dsp:nvSpPr>
        <dsp:cNvPr id="0" name=""/>
        <dsp:cNvSpPr/>
      </dsp:nvSpPr>
      <dsp:spPr>
        <a:xfrm>
          <a:off x="0" y="483895"/>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 Exam guidance </a:t>
          </a:r>
          <a:endParaRPr lang="en-US" sz="2100" kern="1200"/>
        </a:p>
      </dsp:txBody>
      <dsp:txXfrm>
        <a:off x="0" y="483895"/>
        <a:ext cx="10515600" cy="483363"/>
      </dsp:txXfrm>
    </dsp:sp>
    <dsp:sp modelId="{A3562F96-C930-4618-9B25-BFCDD8D1400B}">
      <dsp:nvSpPr>
        <dsp:cNvPr id="0" name=""/>
        <dsp:cNvSpPr/>
      </dsp:nvSpPr>
      <dsp:spPr>
        <a:xfrm>
          <a:off x="0" y="967259"/>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6F776-11B6-4DCE-9ED7-B30BB545D455}">
      <dsp:nvSpPr>
        <dsp:cNvPr id="0" name=""/>
        <dsp:cNvSpPr/>
      </dsp:nvSpPr>
      <dsp:spPr>
        <a:xfrm>
          <a:off x="0" y="967259"/>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 Terms implied by the courts. </a:t>
          </a:r>
          <a:endParaRPr lang="en-US" sz="2100" kern="1200"/>
        </a:p>
      </dsp:txBody>
      <dsp:txXfrm>
        <a:off x="0" y="967259"/>
        <a:ext cx="10515600" cy="483363"/>
      </dsp:txXfrm>
    </dsp:sp>
    <dsp:sp modelId="{7A76F4F9-7FED-44E7-8B8A-EEA3F8F1B854}">
      <dsp:nvSpPr>
        <dsp:cNvPr id="0" name=""/>
        <dsp:cNvSpPr/>
      </dsp:nvSpPr>
      <dsp:spPr>
        <a:xfrm>
          <a:off x="0" y="1450623"/>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E85B65-398D-450E-82A7-E6CB5C0D39A6}">
      <dsp:nvSpPr>
        <dsp:cNvPr id="0" name=""/>
        <dsp:cNvSpPr/>
      </dsp:nvSpPr>
      <dsp:spPr>
        <a:xfrm>
          <a:off x="0" y="1450623"/>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 Conditions, warranties and innominate terms. </a:t>
          </a:r>
          <a:endParaRPr lang="en-US" sz="2100" kern="1200"/>
        </a:p>
      </dsp:txBody>
      <dsp:txXfrm>
        <a:off x="0" y="1450623"/>
        <a:ext cx="10515600" cy="483363"/>
      </dsp:txXfrm>
    </dsp:sp>
    <dsp:sp modelId="{044B9762-AC2A-4DEC-AAC7-A3BAD5541738}">
      <dsp:nvSpPr>
        <dsp:cNvPr id="0" name=""/>
        <dsp:cNvSpPr/>
      </dsp:nvSpPr>
      <dsp:spPr>
        <a:xfrm>
          <a:off x="0" y="1933987"/>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56119-FA4F-4FC2-998A-4DE9BE0AF1FA}">
      <dsp:nvSpPr>
        <dsp:cNvPr id="0" name=""/>
        <dsp:cNvSpPr/>
      </dsp:nvSpPr>
      <dsp:spPr>
        <a:xfrm>
          <a:off x="0" y="1933987"/>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 Interpreting the terms of a contract. </a:t>
          </a:r>
          <a:endParaRPr lang="en-US" sz="2100" kern="1200"/>
        </a:p>
      </dsp:txBody>
      <dsp:txXfrm>
        <a:off x="0" y="1933987"/>
        <a:ext cx="10515600" cy="483363"/>
      </dsp:txXfrm>
    </dsp:sp>
    <dsp:sp modelId="{CCC1A824-C2F5-4D67-BFB0-C5FBF923D60C}">
      <dsp:nvSpPr>
        <dsp:cNvPr id="0" name=""/>
        <dsp:cNvSpPr/>
      </dsp:nvSpPr>
      <dsp:spPr>
        <a:xfrm>
          <a:off x="0" y="2417350"/>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19E673-BFA0-4CB1-AB23-DA05495760FD}">
      <dsp:nvSpPr>
        <dsp:cNvPr id="0" name=""/>
        <dsp:cNvSpPr/>
      </dsp:nvSpPr>
      <dsp:spPr>
        <a:xfrm>
          <a:off x="0" y="2417350"/>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 Parole evidence rule. </a:t>
          </a:r>
          <a:endParaRPr lang="en-US" sz="2100" kern="1200"/>
        </a:p>
      </dsp:txBody>
      <dsp:txXfrm>
        <a:off x="0" y="2417350"/>
        <a:ext cx="10515600" cy="483363"/>
      </dsp:txXfrm>
    </dsp:sp>
    <dsp:sp modelId="{F0DE55E2-0740-40AE-A037-ADF622B4ABAD}">
      <dsp:nvSpPr>
        <dsp:cNvPr id="0" name=""/>
        <dsp:cNvSpPr/>
      </dsp:nvSpPr>
      <dsp:spPr>
        <a:xfrm>
          <a:off x="0" y="290071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C4A0F2-0728-4D46-B3A3-979B978D3E98}">
      <dsp:nvSpPr>
        <dsp:cNvPr id="0" name=""/>
        <dsp:cNvSpPr/>
      </dsp:nvSpPr>
      <dsp:spPr>
        <a:xfrm>
          <a:off x="0" y="2900714"/>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 Activity.</a:t>
          </a:r>
          <a:endParaRPr lang="en-US" sz="2100" kern="1200"/>
        </a:p>
      </dsp:txBody>
      <dsp:txXfrm>
        <a:off x="0" y="2900714"/>
        <a:ext cx="10515600" cy="483363"/>
      </dsp:txXfrm>
    </dsp:sp>
    <dsp:sp modelId="{6F681594-0F50-4D69-882F-E7F24304315F}">
      <dsp:nvSpPr>
        <dsp:cNvPr id="0" name=""/>
        <dsp:cNvSpPr/>
      </dsp:nvSpPr>
      <dsp:spPr>
        <a:xfrm>
          <a:off x="0" y="3384078"/>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A5F61A-C691-45F1-8FEF-8781603D4F58}">
      <dsp:nvSpPr>
        <dsp:cNvPr id="0" name=""/>
        <dsp:cNvSpPr/>
      </dsp:nvSpPr>
      <dsp:spPr>
        <a:xfrm>
          <a:off x="0" y="3384078"/>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 Summary </a:t>
          </a:r>
          <a:endParaRPr lang="en-US" sz="2100" kern="1200"/>
        </a:p>
      </dsp:txBody>
      <dsp:txXfrm>
        <a:off x="0" y="3384078"/>
        <a:ext cx="10515600" cy="483363"/>
      </dsp:txXfrm>
    </dsp:sp>
    <dsp:sp modelId="{38E8D49A-79E0-407D-82D9-568077A783CB}">
      <dsp:nvSpPr>
        <dsp:cNvPr id="0" name=""/>
        <dsp:cNvSpPr/>
      </dsp:nvSpPr>
      <dsp:spPr>
        <a:xfrm>
          <a:off x="0" y="3867442"/>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411626-3EBD-4E54-A262-0E949ED94859}">
      <dsp:nvSpPr>
        <dsp:cNvPr id="0" name=""/>
        <dsp:cNvSpPr/>
      </dsp:nvSpPr>
      <dsp:spPr>
        <a:xfrm>
          <a:off x="0" y="3867442"/>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 Thank you, any questions?</a:t>
          </a:r>
          <a:endParaRPr lang="en-US" sz="2100" kern="1200"/>
        </a:p>
      </dsp:txBody>
      <dsp:txXfrm>
        <a:off x="0" y="3867442"/>
        <a:ext cx="10515600" cy="4833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C0991-E5AF-4500-AA0E-632AB23321F9}">
      <dsp:nvSpPr>
        <dsp:cNvPr id="0" name=""/>
        <dsp:cNvSpPr/>
      </dsp:nvSpPr>
      <dsp:spPr>
        <a:xfrm>
          <a:off x="0" y="707092"/>
          <a:ext cx="10515600"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B0AAB5-F336-4BB7-B3AB-25FEA9A28FC9}">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737B89-B122-440B-9FB9-51D20A52D448}">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66800">
            <a:lnSpc>
              <a:spcPct val="90000"/>
            </a:lnSpc>
            <a:spcBef>
              <a:spcPct val="0"/>
            </a:spcBef>
            <a:spcAft>
              <a:spcPct val="35000"/>
            </a:spcAft>
            <a:buNone/>
          </a:pPr>
          <a:r>
            <a:rPr lang="en-GB" sz="2400" kern="1200"/>
            <a:t>- By the end of today’s session students should be able to demonstrate their understanding of the contents of a contract. </a:t>
          </a:r>
          <a:endParaRPr lang="en-US" sz="2400" kern="1200"/>
        </a:p>
      </dsp:txBody>
      <dsp:txXfrm>
        <a:off x="1507738" y="707092"/>
        <a:ext cx="9007861" cy="1305401"/>
      </dsp:txXfrm>
    </dsp:sp>
    <dsp:sp modelId="{F0E4815B-F83B-4180-BE08-FD28DF184FC1}">
      <dsp:nvSpPr>
        <dsp:cNvPr id="0" name=""/>
        <dsp:cNvSpPr/>
      </dsp:nvSpPr>
      <dsp:spPr>
        <a:xfrm>
          <a:off x="0" y="2338844"/>
          <a:ext cx="10515600"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CF0F2-1232-4F7C-877A-BF2964D70B0C}">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EEC8FE-D827-4BE2-8BD6-E2B47B737B83}">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66800">
            <a:lnSpc>
              <a:spcPct val="90000"/>
            </a:lnSpc>
            <a:spcBef>
              <a:spcPct val="0"/>
            </a:spcBef>
            <a:spcAft>
              <a:spcPct val="35000"/>
            </a:spcAft>
            <a:buNone/>
          </a:pPr>
          <a:r>
            <a:rPr lang="en-GB" sz="2400" kern="1200"/>
            <a:t>- The aim of today’s session is to discuss the module going forward.</a:t>
          </a:r>
          <a:endParaRPr lang="en-US" sz="2400" kern="1200"/>
        </a:p>
      </dsp:txBody>
      <dsp:txXfrm>
        <a:off x="1507738" y="2338844"/>
        <a:ext cx="9007861"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16051-FEB6-4046-AAA5-32D2643A068B}">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EF3902-5C21-4BBA-840C-1BC8F214691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367D20-70D4-4555-8F53-8B13EED456EE}">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- 2 Sections </a:t>
          </a:r>
          <a:endParaRPr lang="en-US" sz="2500" kern="1200"/>
        </a:p>
      </dsp:txBody>
      <dsp:txXfrm>
        <a:off x="1435590" y="531"/>
        <a:ext cx="9080009" cy="1242935"/>
      </dsp:txXfrm>
    </dsp:sp>
    <dsp:sp modelId="{71919F36-4C26-4B45-9045-F53C37577F5D}">
      <dsp:nvSpPr>
        <dsp:cNvPr id="0" name=""/>
        <dsp:cNvSpPr/>
      </dsp:nvSpPr>
      <dsp:spPr>
        <a:xfrm>
          <a:off x="0" y="155420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8FC6F3-F244-4686-BE0B-8633DC283EF7}">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D7C759-72CA-4C2D-82DC-CE93B03A2062}">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 Section A – Scenario Question (25 Marks) </a:t>
          </a:r>
          <a:endParaRPr lang="en-US" sz="2500" kern="1200"/>
        </a:p>
      </dsp:txBody>
      <dsp:txXfrm>
        <a:off x="1435590" y="1554201"/>
        <a:ext cx="9080009" cy="1242935"/>
      </dsp:txXfrm>
    </dsp:sp>
    <dsp:sp modelId="{53053357-1E58-421C-9B8B-952765AF6379}">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D6DC57-5676-4FAD-87B3-98DAB1DCE384}">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AFF20C-5F5A-4C8A-991F-0827E4199E27}">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 Section B – Small Questions – all need to be answered (25 marks) </a:t>
          </a:r>
          <a:endParaRPr lang="en-US" sz="2500" kern="1200"/>
        </a:p>
      </dsp:txBody>
      <dsp:txXfrm>
        <a:off x="1435590" y="3107870"/>
        <a:ext cx="9080009" cy="1242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35EA6B-B610-4D51-B861-09BCE236148C}">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EE3D30-E33E-46C1-85D9-D1BE8D265CAF}">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EE137-62E5-4D2F-8820-1251733B92FD}">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977900">
            <a:lnSpc>
              <a:spcPct val="90000"/>
            </a:lnSpc>
            <a:spcBef>
              <a:spcPct val="0"/>
            </a:spcBef>
            <a:spcAft>
              <a:spcPct val="35000"/>
            </a:spcAft>
            <a:buNone/>
          </a:pPr>
          <a:r>
            <a:rPr lang="en-GB" sz="2200" kern="1200"/>
            <a:t>Poussard v Speirs and Pond [1876]  - Opera singer could not carry out job contract ended – conditions – 28</a:t>
          </a:r>
          <a:r>
            <a:rPr lang="en-GB" sz="2200" kern="1200" baseline="30000"/>
            <a:t>th</a:t>
          </a:r>
          <a:r>
            <a:rPr lang="en-GB" sz="2200" kern="1200"/>
            <a:t> November start date – classed as a condition.</a:t>
          </a:r>
          <a:endParaRPr lang="en-US" sz="2200" kern="1200"/>
        </a:p>
      </dsp:txBody>
      <dsp:txXfrm>
        <a:off x="1509882" y="708097"/>
        <a:ext cx="9005717" cy="1307257"/>
      </dsp:txXfrm>
    </dsp:sp>
    <dsp:sp modelId="{C27FB2C3-EFFE-4D38-9F9D-C125907D98A2}">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C7D51F-AD64-4F6E-9EFC-2B62846706F3}">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C37187-10A9-42DA-9566-8332CC925B5B}">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977900">
            <a:lnSpc>
              <a:spcPct val="90000"/>
            </a:lnSpc>
            <a:spcBef>
              <a:spcPct val="0"/>
            </a:spcBef>
            <a:spcAft>
              <a:spcPct val="35000"/>
            </a:spcAft>
            <a:buNone/>
          </a:pPr>
          <a:r>
            <a:rPr lang="en-GB" sz="2200" kern="1200"/>
            <a:t>Bettini v Gye [1876] – Rehearsal clause was not a condition it was a warranty. </a:t>
          </a:r>
          <a:endParaRPr lang="en-US" sz="2200" kern="1200"/>
        </a:p>
      </dsp:txBody>
      <dsp:txXfrm>
        <a:off x="1509882" y="2342169"/>
        <a:ext cx="9005717" cy="1307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03793-7DE5-4569-A896-755294A11216}">
      <dsp:nvSpPr>
        <dsp:cNvPr id="0" name=""/>
        <dsp:cNvSpPr/>
      </dsp:nvSpPr>
      <dsp:spPr>
        <a:xfrm>
          <a:off x="679050" y="37693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B74F15-08F8-4A55-866A-CC29A63FD3F5}">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61FC90-EE5C-4BF2-BE29-FA7E0BC9ED1B}">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solidFill>
                <a:srgbClr val="FF0000"/>
              </a:solidFill>
            </a:rPr>
            <a:t>- Will be done Objectively. </a:t>
          </a:r>
          <a:endParaRPr lang="en-US" sz="1500" kern="1200" dirty="0">
            <a:solidFill>
              <a:srgbClr val="FF0000"/>
            </a:solidFill>
          </a:endParaRPr>
        </a:p>
      </dsp:txBody>
      <dsp:txXfrm>
        <a:off x="75768" y="2851938"/>
        <a:ext cx="3093750" cy="720000"/>
      </dsp:txXfrm>
    </dsp:sp>
    <dsp:sp modelId="{4F6570EE-5A90-4D97-B8E8-F755D20466F6}">
      <dsp:nvSpPr>
        <dsp:cNvPr id="0" name=""/>
        <dsp:cNvSpPr/>
      </dsp:nvSpPr>
      <dsp:spPr>
        <a:xfrm>
          <a:off x="4314206" y="37693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AF51D-24EA-4085-8E26-75416E31C027}">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6618F3-60AC-4211-9442-3AD48F7A2506}">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 Look at what the parties knew – Background Knowledge. </a:t>
          </a:r>
          <a:endParaRPr lang="en-US" sz="1500" kern="1200" dirty="0"/>
        </a:p>
      </dsp:txBody>
      <dsp:txXfrm>
        <a:off x="3710925" y="2851938"/>
        <a:ext cx="3093750" cy="720000"/>
      </dsp:txXfrm>
    </dsp:sp>
    <dsp:sp modelId="{ACB42911-BFF0-444C-A468-D6084EE015E6}">
      <dsp:nvSpPr>
        <dsp:cNvPr id="0" name=""/>
        <dsp:cNvSpPr/>
      </dsp:nvSpPr>
      <dsp:spPr>
        <a:xfrm>
          <a:off x="7949362" y="376937"/>
          <a:ext cx="1887187" cy="1887187"/>
        </a:xfrm>
        <a:prstGeom prst="round2DiagRect">
          <a:avLst>
            <a:gd name="adj1" fmla="val 29727"/>
            <a:gd name="adj2" fmla="val 0"/>
          </a:avLst>
        </a:prstGeom>
        <a:solidFill>
          <a:schemeClr val="tx1"/>
        </a:solidFill>
        <a:ln>
          <a:noFill/>
        </a:ln>
        <a:effectLst/>
      </dsp:spPr>
      <dsp:style>
        <a:lnRef idx="0">
          <a:scrgbClr r="0" g="0" b="0"/>
        </a:lnRef>
        <a:fillRef idx="1">
          <a:scrgbClr r="0" g="0" b="0"/>
        </a:fillRef>
        <a:effectRef idx="0">
          <a:scrgbClr r="0" g="0" b="0"/>
        </a:effectRef>
        <a:fontRef idx="minor"/>
      </dsp:style>
    </dsp:sp>
    <dsp:sp modelId="{B7435355-1469-4C2B-83A6-8F7F00C718BF}">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C4D40B-F51B-4C27-856F-8AE707CA0D00}">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solidFill>
                <a:srgbClr val="FF0000"/>
              </a:solidFill>
            </a:rPr>
            <a:t>- Investors Compensation Scheme LTD v West Bromwich Building Society [1998]</a:t>
          </a:r>
          <a:endParaRPr lang="en-US" sz="1500" kern="1200" dirty="0">
            <a:solidFill>
              <a:srgbClr val="FF0000"/>
            </a:solidFill>
          </a:endParaRPr>
        </a:p>
      </dsp:txBody>
      <dsp:txXfrm>
        <a:off x="7346081" y="2851938"/>
        <a:ext cx="30937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0F83C-43F6-46B8-998A-519FA4AFCE3B}">
      <dsp:nvSpPr>
        <dsp:cNvPr id="0" name=""/>
        <dsp:cNvSpPr/>
      </dsp:nvSpPr>
      <dsp:spPr>
        <a:xfrm>
          <a:off x="802" y="0"/>
          <a:ext cx="3249084" cy="3593592"/>
        </a:xfrm>
        <a:prstGeom prst="rect">
          <a:avLst/>
        </a:prstGeom>
        <a:solidFill>
          <a:schemeClr val="accent1">
            <a:lumMod val="5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889000">
            <a:lnSpc>
              <a:spcPct val="90000"/>
            </a:lnSpc>
            <a:spcBef>
              <a:spcPct val="0"/>
            </a:spcBef>
            <a:spcAft>
              <a:spcPct val="35000"/>
            </a:spcAft>
            <a:buNone/>
          </a:pPr>
          <a:r>
            <a:rPr lang="en-GB" sz="2000" kern="1200"/>
            <a:t>- Extrinsic evidence cannot be used to change express terms laid down in a written contract. </a:t>
          </a:r>
          <a:endParaRPr lang="en-US" sz="2000" kern="1200"/>
        </a:p>
      </dsp:txBody>
      <dsp:txXfrm>
        <a:off x="802" y="1437436"/>
        <a:ext cx="3249084" cy="2156155"/>
      </dsp:txXfrm>
    </dsp:sp>
    <dsp:sp modelId="{64043C8A-CFF1-43C6-B729-5E8D5150DF44}">
      <dsp:nvSpPr>
        <dsp:cNvPr id="0" name=""/>
        <dsp:cNvSpPr/>
      </dsp:nvSpPr>
      <dsp:spPr>
        <a:xfrm>
          <a:off x="802"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02" y="0"/>
        <a:ext cx="3249084" cy="1437436"/>
      </dsp:txXfrm>
    </dsp:sp>
    <dsp:sp modelId="{CCF81032-D28D-4979-A3BB-27F4EB24A9A3}">
      <dsp:nvSpPr>
        <dsp:cNvPr id="0" name=""/>
        <dsp:cNvSpPr/>
      </dsp:nvSpPr>
      <dsp:spPr>
        <a:xfrm>
          <a:off x="3509813" y="0"/>
          <a:ext cx="3249084" cy="3593592"/>
        </a:xfrm>
        <a:prstGeom prst="rect">
          <a:avLst/>
        </a:prstGeom>
        <a:solidFill>
          <a:schemeClr val="accent2">
            <a:lumMod val="5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889000">
            <a:lnSpc>
              <a:spcPct val="90000"/>
            </a:lnSpc>
            <a:spcBef>
              <a:spcPct val="0"/>
            </a:spcBef>
            <a:spcAft>
              <a:spcPct val="35000"/>
            </a:spcAft>
            <a:buNone/>
          </a:pPr>
          <a:r>
            <a:rPr lang="en-GB" sz="2000" kern="1200" dirty="0"/>
            <a:t>- If something was not written down it cannot be that important. </a:t>
          </a:r>
          <a:endParaRPr lang="en-US" sz="2000" kern="1200" dirty="0"/>
        </a:p>
      </dsp:txBody>
      <dsp:txXfrm>
        <a:off x="3509813" y="1437436"/>
        <a:ext cx="3249084" cy="2156155"/>
      </dsp:txXfrm>
    </dsp:sp>
    <dsp:sp modelId="{D2E55462-D099-4606-8217-C6FB3DDF84EE}">
      <dsp:nvSpPr>
        <dsp:cNvPr id="0" name=""/>
        <dsp:cNvSpPr/>
      </dsp:nvSpPr>
      <dsp:spPr>
        <a:xfrm>
          <a:off x="3509813"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09813" y="0"/>
        <a:ext cx="3249084" cy="1437436"/>
      </dsp:txXfrm>
    </dsp:sp>
    <dsp:sp modelId="{39C51FB1-4987-4FF3-8269-0A48CFCFCCBB}">
      <dsp:nvSpPr>
        <dsp:cNvPr id="0" name=""/>
        <dsp:cNvSpPr/>
      </dsp:nvSpPr>
      <dsp:spPr>
        <a:xfrm>
          <a:off x="7018825" y="0"/>
          <a:ext cx="3249084" cy="3593592"/>
        </a:xfrm>
        <a:prstGeom prst="rect">
          <a:avLst/>
        </a:prstGeom>
        <a:solidFill>
          <a:srgbClr val="FE4387"/>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889000">
            <a:lnSpc>
              <a:spcPct val="90000"/>
            </a:lnSpc>
            <a:spcBef>
              <a:spcPct val="0"/>
            </a:spcBef>
            <a:spcAft>
              <a:spcPct val="35000"/>
            </a:spcAft>
            <a:buNone/>
          </a:pPr>
          <a:r>
            <a:rPr lang="en-GB" sz="2000" kern="1200"/>
            <a:t>- Only used when there is an argument in relation to the terms of a contract – extrinsic evidence may be used. </a:t>
          </a:r>
          <a:endParaRPr lang="en-US" sz="2000" kern="1200"/>
        </a:p>
      </dsp:txBody>
      <dsp:txXfrm>
        <a:off x="7018825" y="1437436"/>
        <a:ext cx="3249084" cy="2156155"/>
      </dsp:txXfrm>
    </dsp:sp>
    <dsp:sp modelId="{4F778F19-B4EC-4E01-8DDA-CBBEE79E0665}">
      <dsp:nvSpPr>
        <dsp:cNvPr id="0" name=""/>
        <dsp:cNvSpPr/>
      </dsp:nvSpPr>
      <dsp:spPr>
        <a:xfrm>
          <a:off x="7018825"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018825" y="0"/>
        <a:ext cx="3249084" cy="14374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8CC07-40E2-49BD-94F1-6BB2CE159EFF}">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5AD790-5114-446A-9E09-A90ED6C8D4B1}">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1. Parol means oral – oral statements cannot be evidence and other elements can also not be evidence. </a:t>
          </a:r>
          <a:endParaRPr lang="en-US" sz="2000" kern="1200"/>
        </a:p>
      </dsp:txBody>
      <dsp:txXfrm>
        <a:off x="383617" y="1447754"/>
        <a:ext cx="2847502" cy="1768010"/>
      </dsp:txXfrm>
    </dsp:sp>
    <dsp:sp modelId="{A66C1196-75A6-44A0-A591-CB11D57D16DD}">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6EC102-C338-49A7-A562-2DF2B68F9758}">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 Does not apply to partly written contracts. </a:t>
          </a:r>
          <a:endParaRPr lang="en-US" sz="2000" kern="1200"/>
        </a:p>
      </dsp:txBody>
      <dsp:txXfrm>
        <a:off x="3998355" y="1447754"/>
        <a:ext cx="2847502" cy="1768010"/>
      </dsp:txXfrm>
    </dsp:sp>
    <dsp:sp modelId="{9E38B808-B8B2-4257-A55E-FE7E05DC2384}">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C6FB17-9515-40B8-A9B8-4FD6A4044A3C}">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3. Subject to exceptions; </a:t>
          </a:r>
          <a:endParaRPr lang="en-US" sz="2000" kern="1200"/>
        </a:p>
      </dsp:txBody>
      <dsp:txXfrm>
        <a:off x="7613092" y="1447754"/>
        <a:ext cx="2847502" cy="17680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9A43D-507D-469F-BD80-909C4B6C6849}">
      <dsp:nvSpPr>
        <dsp:cNvPr id="0" name=""/>
        <dsp:cNvSpPr/>
      </dsp:nvSpPr>
      <dsp:spPr>
        <a:xfrm>
          <a:off x="802" y="0"/>
          <a:ext cx="3249084" cy="3593592"/>
        </a:xfrm>
        <a:prstGeom prst="rect">
          <a:avLst/>
        </a:prstGeom>
        <a:solidFill>
          <a:srgbClr val="FF2625"/>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1066800">
            <a:lnSpc>
              <a:spcPct val="90000"/>
            </a:lnSpc>
            <a:spcBef>
              <a:spcPct val="0"/>
            </a:spcBef>
            <a:spcAft>
              <a:spcPct val="35000"/>
            </a:spcAft>
            <a:buNone/>
          </a:pPr>
          <a:r>
            <a:rPr lang="en-GB" sz="2400" kern="1200" dirty="0"/>
            <a:t>Oral statement which conflicts written agreement can be classed as two contracts. </a:t>
          </a:r>
          <a:endParaRPr lang="en-US" sz="2400" kern="1200" dirty="0"/>
        </a:p>
      </dsp:txBody>
      <dsp:txXfrm>
        <a:off x="802" y="1437436"/>
        <a:ext cx="3249084" cy="2156155"/>
      </dsp:txXfrm>
    </dsp:sp>
    <dsp:sp modelId="{F7934D64-F22C-4B41-9709-80EDA65BB3A6}">
      <dsp:nvSpPr>
        <dsp:cNvPr id="0" name=""/>
        <dsp:cNvSpPr/>
      </dsp:nvSpPr>
      <dsp:spPr>
        <a:xfrm>
          <a:off x="802"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02" y="0"/>
        <a:ext cx="3249084" cy="1437436"/>
      </dsp:txXfrm>
    </dsp:sp>
    <dsp:sp modelId="{A8C84F73-7C07-46BF-B51F-3E4F1405A3D9}">
      <dsp:nvSpPr>
        <dsp:cNvPr id="0" name=""/>
        <dsp:cNvSpPr/>
      </dsp:nvSpPr>
      <dsp:spPr>
        <a:xfrm>
          <a:off x="3509813" y="0"/>
          <a:ext cx="3249084" cy="3593592"/>
        </a:xfrm>
        <a:prstGeom prst="rect">
          <a:avLst/>
        </a:prstGeom>
        <a:solidFill>
          <a:srgbClr val="FF2625"/>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1066800">
            <a:lnSpc>
              <a:spcPct val="90000"/>
            </a:lnSpc>
            <a:spcBef>
              <a:spcPct val="0"/>
            </a:spcBef>
            <a:spcAft>
              <a:spcPct val="35000"/>
            </a:spcAft>
            <a:buNone/>
          </a:pPr>
          <a:r>
            <a:rPr lang="en-GB" sz="2400" kern="1200"/>
            <a:t>Research the case of Shanklin Pier v Detel Products [1951] </a:t>
          </a:r>
          <a:endParaRPr lang="en-US" sz="2400" kern="1200"/>
        </a:p>
      </dsp:txBody>
      <dsp:txXfrm>
        <a:off x="3509813" y="1437436"/>
        <a:ext cx="3249084" cy="2156155"/>
      </dsp:txXfrm>
    </dsp:sp>
    <dsp:sp modelId="{20E2762B-BDED-4565-92FB-8C2B9B6F73E6}">
      <dsp:nvSpPr>
        <dsp:cNvPr id="0" name=""/>
        <dsp:cNvSpPr/>
      </dsp:nvSpPr>
      <dsp:spPr>
        <a:xfrm>
          <a:off x="3509813"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dirty="0"/>
            <a:t>02</a:t>
          </a:r>
        </a:p>
      </dsp:txBody>
      <dsp:txXfrm>
        <a:off x="3509813" y="0"/>
        <a:ext cx="3249084" cy="1437436"/>
      </dsp:txXfrm>
    </dsp:sp>
    <dsp:sp modelId="{5AF9E350-4A7E-416C-9B46-F63B1839D213}">
      <dsp:nvSpPr>
        <dsp:cNvPr id="0" name=""/>
        <dsp:cNvSpPr/>
      </dsp:nvSpPr>
      <dsp:spPr>
        <a:xfrm>
          <a:off x="7018825" y="0"/>
          <a:ext cx="3249084" cy="3593592"/>
        </a:xfrm>
        <a:prstGeom prst="rect">
          <a:avLst/>
        </a:prstGeom>
        <a:solidFill>
          <a:srgbClr val="FF00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1066800">
            <a:lnSpc>
              <a:spcPct val="90000"/>
            </a:lnSpc>
            <a:spcBef>
              <a:spcPct val="0"/>
            </a:spcBef>
            <a:spcAft>
              <a:spcPct val="35000"/>
            </a:spcAft>
            <a:buNone/>
          </a:pPr>
          <a:r>
            <a:rPr lang="en-GB" sz="2400" kern="1200"/>
            <a:t>There needs to be separate consideration. </a:t>
          </a:r>
          <a:endParaRPr lang="en-US" sz="2400" kern="1200"/>
        </a:p>
      </dsp:txBody>
      <dsp:txXfrm>
        <a:off x="7018825" y="1437436"/>
        <a:ext cx="3249084" cy="2156155"/>
      </dsp:txXfrm>
    </dsp:sp>
    <dsp:sp modelId="{6CC73918-A9FB-49B3-91DE-FD5962CE8AF4}">
      <dsp:nvSpPr>
        <dsp:cNvPr id="0" name=""/>
        <dsp:cNvSpPr/>
      </dsp:nvSpPr>
      <dsp:spPr>
        <a:xfrm>
          <a:off x="7018825"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018825" y="0"/>
        <a:ext cx="3249084" cy="14374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ACAFC1F-15E8-4659-B445-2DCE56C6E43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5389ACF-620B-4973-826D-C81B497FD2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CD4961-0791-4140-A452-41CFA6EC0553}" type="datetimeFigureOut">
              <a:rPr lang="en-US" smtClean="0"/>
              <a:t>3/12/2024</a:t>
            </a:fld>
            <a:endParaRPr lang="en-US" dirty="0"/>
          </a:p>
        </p:txBody>
      </p:sp>
      <p:sp>
        <p:nvSpPr>
          <p:cNvPr id="4" name="Footer Placeholder 3">
            <a:extLst>
              <a:ext uri="{FF2B5EF4-FFF2-40B4-BE49-F238E27FC236}">
                <a16:creationId xmlns:a16="http://schemas.microsoft.com/office/drawing/2014/main" id="{38E44D2E-37ED-41C4-A335-2B6C8751E2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8748BB0-5B2C-4ACA-BD70-CC3E9715025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706954D-AA1D-47B5-9106-5D9358A61F46}" type="slidenum">
              <a:rPr lang="en-US" smtClean="0"/>
              <a:t>‹#›</a:t>
            </a:fld>
            <a:endParaRPr lang="en-US" dirty="0"/>
          </a:p>
        </p:txBody>
      </p:sp>
    </p:spTree>
    <p:extLst>
      <p:ext uri="{BB962C8B-B14F-4D97-AF65-F5344CB8AC3E}">
        <p14:creationId xmlns:p14="http://schemas.microsoft.com/office/powerpoint/2010/main" val="3368548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dirty="0"/>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950814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 it been suggested the parties would have agreed. But we also consider the test in the Equitable life case. </a:t>
            </a:r>
          </a:p>
          <a:p>
            <a:endParaRPr lang="en-GB" dirty="0"/>
          </a:p>
          <a:p>
            <a:r>
              <a:rPr lang="en-GB" dirty="0"/>
              <a:t>Could fail for two reasons – 1. where one party is unaware of the subject matter of one of the terms – Spring v </a:t>
            </a:r>
            <a:r>
              <a:rPr lang="en-GB" dirty="0" err="1"/>
              <a:t>Nasds</a:t>
            </a:r>
            <a:r>
              <a:rPr lang="en-GB" dirty="0"/>
              <a:t> [1956] </a:t>
            </a:r>
          </a:p>
          <a:p>
            <a:r>
              <a:rPr lang="en-GB" dirty="0"/>
              <a:t>                                              2. Unclear if both parties would agree to the term being included -  Luxor (Eastbourne) LTD v Cooper [1941] </a:t>
            </a:r>
          </a:p>
          <a:p>
            <a:endParaRPr lang="en-GB" dirty="0"/>
          </a:p>
          <a:p>
            <a:endParaRPr lang="en-GB" dirty="0"/>
          </a:p>
          <a:p>
            <a:endParaRPr lang="en-GB" dirty="0"/>
          </a:p>
          <a:p>
            <a:r>
              <a:rPr lang="en-GB" dirty="0"/>
              <a:t>The contract in </a:t>
            </a:r>
            <a:r>
              <a:rPr lang="en-GB" dirty="0" err="1"/>
              <a:t>Teekay</a:t>
            </a:r>
            <a:r>
              <a:rPr lang="en-GB" dirty="0"/>
              <a:t> Tankers Ltd v STX Offshore and Shipbuilding Co Ltd [2017] referred to the delivery of ships taking place on a “mutually agreed” date, although such mutual agreement was never reached. As the court did not feel that it could imply a delivery date because to do so would be inconsistent with what the parties had expressly agreed and as the delivery dates were a key element of the agreement, the contract was therefore void for uncertainty. This confirms that whilst the courts will strive to imply a term to uphold an agreement wherever possible, they will not do this when it would conflict with the language and intentions of the agreement itself.</a:t>
            </a:r>
          </a:p>
          <a:p>
            <a:endParaRPr lang="en-GB" dirty="0"/>
          </a:p>
          <a:p>
            <a:r>
              <a:rPr lang="en-GB" dirty="0"/>
              <a:t>In Wild Duck v Smith [2017] it was confirmed that a term will only be implied into a contract where it is necessary to do so and this does not mean “necessary” in terms of “absolute” necessity, but where it is needed for “commercial or practical coherence”. In </a:t>
            </a:r>
            <a:r>
              <a:rPr lang="en-GB" dirty="0" err="1"/>
              <a:t>Devani</a:t>
            </a:r>
            <a:r>
              <a:rPr lang="en-GB" dirty="0"/>
              <a:t> the Supreme Court confirmed that a term will only be implied after the express words of the contract have been considered first.</a:t>
            </a:r>
          </a:p>
        </p:txBody>
      </p:sp>
      <p:sp>
        <p:nvSpPr>
          <p:cNvPr id="4" name="Slide Number Placeholder 3"/>
          <p:cNvSpPr>
            <a:spLocks noGrp="1"/>
          </p:cNvSpPr>
          <p:nvPr>
            <p:ph type="sldNum" sz="quarter" idx="5"/>
          </p:nvPr>
        </p:nvSpPr>
        <p:spPr/>
        <p:txBody>
          <a:bodyPr/>
          <a:lstStyle/>
          <a:p>
            <a:fld id="{E88ABF29-BB13-4AFD-B66C-8FB5B09A8E1F}" type="slidenum">
              <a:rPr lang="en-GB" smtClean="0"/>
              <a:t>7</a:t>
            </a:fld>
            <a:endParaRPr lang="en-GB"/>
          </a:p>
        </p:txBody>
      </p:sp>
    </p:spTree>
    <p:extLst>
      <p:ext uri="{BB962C8B-B14F-4D97-AF65-F5344CB8AC3E}">
        <p14:creationId xmlns:p14="http://schemas.microsoft.com/office/powerpoint/2010/main" val="1642822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Stops the use of previous oral agreements being included. </a:t>
            </a:r>
          </a:p>
        </p:txBody>
      </p:sp>
      <p:sp>
        <p:nvSpPr>
          <p:cNvPr id="4" name="Slide Number Placeholder 3"/>
          <p:cNvSpPr>
            <a:spLocks noGrp="1"/>
          </p:cNvSpPr>
          <p:nvPr>
            <p:ph type="sldNum" sz="quarter" idx="5"/>
          </p:nvPr>
        </p:nvSpPr>
        <p:spPr/>
        <p:txBody>
          <a:bodyPr/>
          <a:lstStyle/>
          <a:p>
            <a:fld id="{E88ABF29-BB13-4AFD-B66C-8FB5B09A8E1F}" type="slidenum">
              <a:rPr lang="en-GB" smtClean="0"/>
              <a:t>8</a:t>
            </a:fld>
            <a:endParaRPr lang="en-GB"/>
          </a:p>
        </p:txBody>
      </p:sp>
    </p:spTree>
    <p:extLst>
      <p:ext uri="{BB962C8B-B14F-4D97-AF65-F5344CB8AC3E}">
        <p14:creationId xmlns:p14="http://schemas.microsoft.com/office/powerpoint/2010/main" val="397168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parties will state in the contract if the terms are important, if not it is of the discretion of the courts. </a:t>
            </a:r>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10</a:t>
            </a:fld>
            <a:endParaRPr lang="en-GB"/>
          </a:p>
        </p:txBody>
      </p:sp>
    </p:spTree>
    <p:extLst>
      <p:ext uri="{BB962C8B-B14F-4D97-AF65-F5344CB8AC3E}">
        <p14:creationId xmlns:p14="http://schemas.microsoft.com/office/powerpoint/2010/main" val="3660182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Contract for 24 months, the ship lasted 19 months. 20 week delay. Warranty and not condition. </a:t>
            </a:r>
          </a:p>
          <a:p>
            <a:endParaRPr lang="en-GB" dirty="0"/>
          </a:p>
          <a:p>
            <a:r>
              <a:rPr lang="en-GB" dirty="0"/>
              <a:t>Courts are concerned with the impact after the term has been broken and not when entering the contract. </a:t>
            </a:r>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12</a:t>
            </a:fld>
            <a:endParaRPr lang="en-GB"/>
          </a:p>
        </p:txBody>
      </p:sp>
    </p:spTree>
    <p:extLst>
      <p:ext uri="{BB962C8B-B14F-4D97-AF65-F5344CB8AC3E}">
        <p14:creationId xmlns:p14="http://schemas.microsoft.com/office/powerpoint/2010/main" val="3061809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although ss13 and 14 SGA 1979 were identified in the original statute as being conditions, this has since been altered by the introduction of a new s15A SGA 1979. This states that, where the breach of those implied terms would be so slight that it would be unreasonable for the buyer to be able to repudiate the contract, the breach of contract can be treated as if it were a breach of warranty.</a:t>
            </a:r>
          </a:p>
        </p:txBody>
      </p:sp>
      <p:sp>
        <p:nvSpPr>
          <p:cNvPr id="4" name="Slide Number Placeholder 3"/>
          <p:cNvSpPr>
            <a:spLocks noGrp="1"/>
          </p:cNvSpPr>
          <p:nvPr>
            <p:ph type="sldNum" sz="quarter" idx="5"/>
          </p:nvPr>
        </p:nvSpPr>
        <p:spPr/>
        <p:txBody>
          <a:bodyPr/>
          <a:lstStyle/>
          <a:p>
            <a:fld id="{E88ABF29-BB13-4AFD-B66C-8FB5B09A8E1F}" type="slidenum">
              <a:rPr lang="en-GB" smtClean="0"/>
              <a:t>13</a:t>
            </a:fld>
            <a:endParaRPr lang="en-GB"/>
          </a:p>
        </p:txBody>
      </p:sp>
    </p:spTree>
    <p:extLst>
      <p:ext uri="{BB962C8B-B14F-4D97-AF65-F5344CB8AC3E}">
        <p14:creationId xmlns:p14="http://schemas.microsoft.com/office/powerpoint/2010/main" val="301908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Lord Hoffman; 5 principles of contractual interpretation; </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14</a:t>
            </a:fld>
            <a:endParaRPr lang="en-GB"/>
          </a:p>
        </p:txBody>
      </p:sp>
    </p:spTree>
    <p:extLst>
      <p:ext uri="{BB962C8B-B14F-4D97-AF65-F5344CB8AC3E}">
        <p14:creationId xmlns:p14="http://schemas.microsoft.com/office/powerpoint/2010/main" val="4009973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Marley v Rawlings </a:t>
            </a:r>
            <a:r>
              <a:rPr lang="en-GB"/>
              <a:t>– Simplified- </a:t>
            </a:r>
            <a:endParaRPr lang="en-GB" dirty="0"/>
          </a:p>
          <a:p>
            <a:endParaRPr lang="en-GB" dirty="0"/>
          </a:p>
          <a:p>
            <a:r>
              <a:rPr lang="en-GB" dirty="0"/>
              <a:t>In the case of Arnold v Britton [2015], Lord Neuberger attempted to find a balance between the “strict interpretation” approach and the broader “contextual” approach. His approach was not to allow the background and context to be used as a reason to evade a meaning based on the ordinary meaning of words used in the contract, as to do so would undervalue the importance of those words. The parties should still be held to account for the wording used in the contract according to its ordinary meaning and the contextual approach was not an opportunity to escape the consequences of bad drafting of terms. Thus, it would only be in situations of bad drafting or where the meaning of the term is unclear that the court could use the background rather than just the ordinary dictionary meaning of words to establish what they should mean.</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16</a:t>
            </a:fld>
            <a:endParaRPr lang="en-GB"/>
          </a:p>
        </p:txBody>
      </p:sp>
    </p:spTree>
    <p:extLst>
      <p:ext uri="{BB962C8B-B14F-4D97-AF65-F5344CB8AC3E}">
        <p14:creationId xmlns:p14="http://schemas.microsoft.com/office/powerpoint/2010/main" val="1766120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Used to interpret terms. </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17</a:t>
            </a:fld>
            <a:endParaRPr lang="en-US" altLang="en-US" dirty="0"/>
          </a:p>
        </p:txBody>
      </p:sp>
    </p:spTree>
    <p:extLst>
      <p:ext uri="{BB962C8B-B14F-4D97-AF65-F5344CB8AC3E}">
        <p14:creationId xmlns:p14="http://schemas.microsoft.com/office/powerpoint/2010/main" val="38085097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 ; Henderson v Arthur – Written contract abolished the oral agreement. </a:t>
            </a:r>
          </a:p>
          <a:p>
            <a:endParaRPr lang="en-GB" dirty="0"/>
          </a:p>
          <a:p>
            <a:r>
              <a:rPr lang="en-GB" dirty="0"/>
              <a:t>Courts will also look at what is included in the four corners of the contract and if there is a promise made else where it can be classed as part of the contract. </a:t>
            </a:r>
          </a:p>
          <a:p>
            <a:endParaRPr lang="en-GB" dirty="0"/>
          </a:p>
          <a:p>
            <a:r>
              <a:rPr lang="en-GB" dirty="0"/>
              <a:t>Jacobs V Batavia and General Plantations LTD [1923] – extra promise was a part of the contract. </a:t>
            </a:r>
          </a:p>
          <a:p>
            <a:endParaRPr lang="en-GB" dirty="0"/>
          </a:p>
          <a:p>
            <a:r>
              <a:rPr lang="en-GB" dirty="0"/>
              <a:t>Parole evidence rule is rebuttable, </a:t>
            </a:r>
          </a:p>
        </p:txBody>
      </p:sp>
      <p:sp>
        <p:nvSpPr>
          <p:cNvPr id="4" name="Slide Number Placeholder 3"/>
          <p:cNvSpPr>
            <a:spLocks noGrp="1"/>
          </p:cNvSpPr>
          <p:nvPr>
            <p:ph type="sldNum" sz="quarter" idx="5"/>
          </p:nvPr>
        </p:nvSpPr>
        <p:spPr/>
        <p:txBody>
          <a:bodyPr/>
          <a:lstStyle/>
          <a:p>
            <a:fld id="{E88ABF29-BB13-4AFD-B66C-8FB5B09A8E1F}" type="slidenum">
              <a:rPr lang="en-GB" smtClean="0"/>
              <a:t>19</a:t>
            </a:fld>
            <a:endParaRPr lang="en-GB"/>
          </a:p>
        </p:txBody>
      </p:sp>
    </p:spTree>
    <p:extLst>
      <p:ext uri="{BB962C8B-B14F-4D97-AF65-F5344CB8AC3E}">
        <p14:creationId xmlns:p14="http://schemas.microsoft.com/office/powerpoint/2010/main" val="9291337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14.svg"/><Relationship Id="rId4" Type="http://schemas.openxmlformats.org/officeDocument/2006/relationships/image" Target="../media/image1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17.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E0BC0C9-E1C8-43B4-B02D-558783360CD4}"/>
              </a:ext>
            </a:extLst>
          </p:cNvPr>
          <p:cNvSpPr>
            <a:spLocks noGrp="1" noChangeArrowheads="1"/>
          </p:cNvSpPr>
          <p:nvPr>
            <p:ph type="ctrTitle" idx="4294967295"/>
          </p:nvPr>
        </p:nvSpPr>
        <p:spPr>
          <a:xfrm>
            <a:off x="4645152" y="1837944"/>
            <a:ext cx="6967728" cy="2624328"/>
          </a:xfrm>
        </p:spPr>
        <p:txBody>
          <a:bodyPr anchor="ctr">
            <a:normAutofit fontScale="90000"/>
          </a:bodyPr>
          <a:lstStyle>
            <a:lvl1pPr algn="ctr">
              <a:defRPr sz="4400" b="0">
                <a:solidFill>
                  <a:schemeClr val="accent3"/>
                </a:solidFill>
                <a:latin typeface="+mj-lt"/>
              </a:defRPr>
            </a:lvl1pPr>
          </a:lstStyle>
          <a:p>
            <a:pPr algn="l" eaLnBrk="1" hangingPunct="1"/>
            <a:r>
              <a:rPr lang="en-US" altLang="en-US" sz="6600" b="1">
                <a:latin typeface="+mn-lt"/>
              </a:rPr>
              <a:t>Click to edit Master title style</a:t>
            </a:r>
            <a:endParaRPr lang="en-US" altLang="en-US" sz="6600" b="1" dirty="0">
              <a:latin typeface="+mn-lt"/>
            </a:endParaRPr>
          </a:p>
        </p:txBody>
      </p:sp>
      <p:pic>
        <p:nvPicPr>
          <p:cNvPr id="3" name="Graphic 2">
            <a:extLst>
              <a:ext uri="{FF2B5EF4-FFF2-40B4-BE49-F238E27FC236}">
                <a16:creationId xmlns:a16="http://schemas.microsoft.com/office/drawing/2014/main" id="{10A0F3C9-3AB5-4E08-8531-AA11FB7336D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9525"/>
            <a:ext cx="4171950" cy="6838950"/>
          </a:xfrm>
          <a:prstGeom prst="rect">
            <a:avLst/>
          </a:prstGeom>
        </p:spPr>
      </p:pic>
    </p:spTree>
    <p:extLst>
      <p:ext uri="{BB962C8B-B14F-4D97-AF65-F5344CB8AC3E}">
        <p14:creationId xmlns:p14="http://schemas.microsoft.com/office/powerpoint/2010/main" val="1440679267"/>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6858000" y="715963"/>
            <a:ext cx="4572000" cy="4654823"/>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pic>
        <p:nvPicPr>
          <p:cNvPr id="8" name="Graphic 7">
            <a:extLst>
              <a:ext uri="{FF2B5EF4-FFF2-40B4-BE49-F238E27FC236}">
                <a16:creationId xmlns:a16="http://schemas.microsoft.com/office/drawing/2014/main" id="{C87C0253-70CA-4E5C-AE9D-1B0C8D3813FB}"/>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
        <p:nvSpPr>
          <p:cNvPr id="2" name="Title 1">
            <a:extLst>
              <a:ext uri="{FF2B5EF4-FFF2-40B4-BE49-F238E27FC236}">
                <a16:creationId xmlns:a16="http://schemas.microsoft.com/office/drawing/2014/main" id="{6CD6C0B2-9A48-4C93-B61B-29BAD5AA5861}"/>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104946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444081"/>
            <a:ext cx="4572000" cy="2362200"/>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pic>
        <p:nvPicPr>
          <p:cNvPr id="5" name="Graphic 4">
            <a:extLst>
              <a:ext uri="{FF2B5EF4-FFF2-40B4-BE49-F238E27FC236}">
                <a16:creationId xmlns:a16="http://schemas.microsoft.com/office/drawing/2014/main" id="{7A865C00-02F4-49EE-A361-F7D34853CE8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
        <p:nvSpPr>
          <p:cNvPr id="7" name="Title 1">
            <a:extLst>
              <a:ext uri="{FF2B5EF4-FFF2-40B4-BE49-F238E27FC236}">
                <a16:creationId xmlns:a16="http://schemas.microsoft.com/office/drawing/2014/main" id="{EF84A5CD-78E4-4FA4-A69A-69BA623DCDE9}"/>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86680172"/>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BEFAC9D2-EFFD-400B-A27D-15491636E88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43875" y="266700"/>
            <a:ext cx="4048125" cy="5924550"/>
          </a:xfrm>
          <a:prstGeom prst="rect">
            <a:avLst/>
          </a:prstGeom>
        </p:spPr>
      </p:pic>
      <p:sp>
        <p:nvSpPr>
          <p:cNvPr id="5" name="Title 1">
            <a:extLst>
              <a:ext uri="{FF2B5EF4-FFF2-40B4-BE49-F238E27FC236}">
                <a16:creationId xmlns:a16="http://schemas.microsoft.com/office/drawing/2014/main" id="{A161FF1D-90EC-45F2-A73E-1903E6F9A72D}"/>
              </a:ext>
            </a:extLst>
          </p:cNvPr>
          <p:cNvSpPr>
            <a:spLocks noGrp="1"/>
          </p:cNvSpPr>
          <p:nvPr>
            <p:ph type="title"/>
          </p:nvPr>
        </p:nvSpPr>
        <p:spPr>
          <a:xfrm>
            <a:off x="761999" y="715961"/>
            <a:ext cx="6476999"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72072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4648201" y="1905000"/>
            <a:ext cx="6960704"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9419FA93-726C-46DF-AA6F-7936E001731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56025" y="242887"/>
            <a:ext cx="3629025" cy="6372225"/>
          </a:xfrm>
          <a:prstGeom prst="rect">
            <a:avLst/>
          </a:prstGeom>
        </p:spPr>
      </p:pic>
      <p:sp>
        <p:nvSpPr>
          <p:cNvPr id="5" name="Title 1">
            <a:extLst>
              <a:ext uri="{FF2B5EF4-FFF2-40B4-BE49-F238E27FC236}">
                <a16:creationId xmlns:a16="http://schemas.microsoft.com/office/drawing/2014/main" id="{EBC916A3-2B6E-4719-959B-4D40B52E58AF}"/>
              </a:ext>
            </a:extLst>
          </p:cNvPr>
          <p:cNvSpPr>
            <a:spLocks noGrp="1"/>
          </p:cNvSpPr>
          <p:nvPr>
            <p:ph type="title"/>
          </p:nvPr>
        </p:nvSpPr>
        <p:spPr>
          <a:xfrm>
            <a:off x="4648201" y="715961"/>
            <a:ext cx="6960704"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18987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92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fetti Content Purple">
    <p:bg>
      <p:bgPr>
        <a:solidFill>
          <a:schemeClr val="accent4"/>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5"/>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pic>
        <p:nvPicPr>
          <p:cNvPr id="3" name="Graphic 2">
            <a:extLst>
              <a:ext uri="{FF2B5EF4-FFF2-40B4-BE49-F238E27FC236}">
                <a16:creationId xmlns:a16="http://schemas.microsoft.com/office/drawing/2014/main" id="{81B4C460-6DD9-4215-A553-BF8A2E91D94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015037" y="6086475"/>
            <a:ext cx="5953125" cy="771525"/>
          </a:xfrm>
          <a:prstGeom prst="rect">
            <a:avLst/>
          </a:prstGeom>
        </p:spPr>
      </p:pic>
      <p:pic>
        <p:nvPicPr>
          <p:cNvPr id="8" name="Graphic 7">
            <a:extLst>
              <a:ext uri="{FF2B5EF4-FFF2-40B4-BE49-F238E27FC236}">
                <a16:creationId xmlns:a16="http://schemas.microsoft.com/office/drawing/2014/main" id="{9FEB78B1-70BF-4543-BF64-761AB55C1BB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3240882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fetti Content Blue">
    <p:bg>
      <p:bgPr>
        <a:solidFill>
          <a:schemeClr val="accent3"/>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4"/>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D4DB5AF3-A5ED-4D17-BD3C-81D11C4F944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772150" y="6086475"/>
            <a:ext cx="5953125" cy="771525"/>
          </a:xfrm>
          <a:prstGeom prst="rect">
            <a:avLst/>
          </a:prstGeom>
        </p:spPr>
      </p:pic>
      <p:pic>
        <p:nvPicPr>
          <p:cNvPr id="7" name="Graphic 6">
            <a:extLst>
              <a:ext uri="{FF2B5EF4-FFF2-40B4-BE49-F238E27FC236}">
                <a16:creationId xmlns:a16="http://schemas.microsoft.com/office/drawing/2014/main" id="{E420EFF2-8173-4E25-ADF3-8100FA16D44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4100711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ottom Pattern Black">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a:t>Insert Text Here</a:t>
            </a:r>
          </a:p>
        </p:txBody>
      </p:sp>
      <p:pic>
        <p:nvPicPr>
          <p:cNvPr id="7" name="Graphic 6">
            <a:extLst>
              <a:ext uri="{FF2B5EF4-FFF2-40B4-BE49-F238E27FC236}">
                <a16:creationId xmlns:a16="http://schemas.microsoft.com/office/drawing/2014/main" id="{96A11B1F-F0BD-4D89-BF5D-45A1199819A9}"/>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Tree>
    <p:extLst>
      <p:ext uri="{BB962C8B-B14F-4D97-AF65-F5344CB8AC3E}">
        <p14:creationId xmlns:p14="http://schemas.microsoft.com/office/powerpoint/2010/main" val="495523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ttom Pattern White">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3">
                    <a:lumMod val="75000"/>
                  </a:schemeClr>
                </a:solidFill>
                <a:effectLst/>
                <a:latin typeface="+mj-lt"/>
                <a:ea typeface="+mn-ea"/>
                <a:cs typeface="Segoe UI" pitchFamily="34" charset="0"/>
              </a:defRPr>
            </a:lvl1pPr>
          </a:lstStyle>
          <a:p>
            <a:r>
              <a:rPr lang="en-US" dirty="0"/>
              <a:t>Insert text here</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762000" y="1790699"/>
            <a:ext cx="10668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2">
                    <a:lumMod val="75000"/>
                    <a:lumOff val="25000"/>
                  </a:schemeClr>
                </a:solidFill>
                <a:latin typeface="+mn-lt"/>
                <a:ea typeface="+mn-ea"/>
                <a:cs typeface="+mn-cs"/>
              </a:defRPr>
            </a:lvl1pPr>
          </a:lstStyle>
          <a:p>
            <a:pPr lvl="0"/>
            <a:r>
              <a:rPr lang="en-US"/>
              <a:t>Insert content here</a:t>
            </a:r>
          </a:p>
        </p:txBody>
      </p:sp>
      <p:pic>
        <p:nvPicPr>
          <p:cNvPr id="4" name="Graphic 3">
            <a:extLst>
              <a:ext uri="{FF2B5EF4-FFF2-40B4-BE49-F238E27FC236}">
                <a16:creationId xmlns:a16="http://schemas.microsoft.com/office/drawing/2014/main" id="{F0FED17F-41F1-4615-A696-AF6F85A6AB7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Tree>
    <p:extLst>
      <p:ext uri="{BB962C8B-B14F-4D97-AF65-F5344CB8AC3E}">
        <p14:creationId xmlns:p14="http://schemas.microsoft.com/office/powerpoint/2010/main" val="249900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762000" y="1783952"/>
            <a:ext cx="10668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a:t>Insert content here</a:t>
            </a:r>
          </a:p>
        </p:txBody>
      </p:sp>
      <p:sp>
        <p:nvSpPr>
          <p:cNvPr id="2" name="Title 1">
            <a:extLst>
              <a:ext uri="{FF2B5EF4-FFF2-40B4-BE49-F238E27FC236}">
                <a16:creationId xmlns:a16="http://schemas.microsoft.com/office/drawing/2014/main" id="{171A834B-FAC3-4C97-AEAE-75A4B8BAA81B}"/>
              </a:ext>
            </a:extLst>
          </p:cNvPr>
          <p:cNvSpPr>
            <a:spLocks noGrp="1"/>
          </p:cNvSpPr>
          <p:nvPr>
            <p:ph type="title"/>
          </p:nvPr>
        </p:nvSpPr>
        <p:spPr>
          <a:xfrm>
            <a:off x="762000" y="715964"/>
            <a:ext cx="9144000" cy="646332"/>
          </a:xfrm>
        </p:spPr>
        <p:txBody>
          <a:bodyPr vert="horz" lIns="91440" tIns="45720" rIns="91440" bIns="45720" rtlCol="0">
            <a:normAutofit/>
          </a:bodyPr>
          <a:lstStyle>
            <a:lvl1pPr>
              <a:defRPr lang="en-US" sz="4000" b="1">
                <a:solidFill>
                  <a:schemeClr val="accent4"/>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422917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t>3/12/2024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15270E-046A-4C23-BC98-E307A7DD6BE8}" type="slidenum">
              <a:rPr lang="en-US" smtClean="0"/>
              <a:t>‹#›</a:t>
            </a:fld>
            <a:endParaRPr lang="en-US" dirty="0"/>
          </a:p>
        </p:txBody>
      </p:sp>
    </p:spTree>
    <p:extLst>
      <p:ext uri="{BB962C8B-B14F-4D97-AF65-F5344CB8AC3E}">
        <p14:creationId xmlns:p14="http://schemas.microsoft.com/office/powerpoint/2010/main" val="41378416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3/12/2024</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75962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364696-E1F3-49EF-AEC8-730A16D9A23F}" type="datetimeFigureOut">
              <a:rPr lang="en-US" altLang="en-US" smtClean="0"/>
              <a:pPr/>
              <a:t>3/12/2024</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3429690444"/>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702" r:id="rId3"/>
    <p:sldLayoutId id="2147483699" r:id="rId4"/>
    <p:sldLayoutId id="2147483701" r:id="rId5"/>
    <p:sldLayoutId id="2147483700" r:id="rId6"/>
    <p:sldLayoutId id="2147483703" r:id="rId7"/>
    <p:sldLayoutId id="2147483690" r:id="rId8"/>
    <p:sldLayoutId id="2147483704" r:id="rId9"/>
    <p:sldLayoutId id="2147483691" r:id="rId10"/>
    <p:sldLayoutId id="2147483694" r:id="rId11"/>
    <p:sldLayoutId id="214748370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D2DB031-9003-4F74-A88F-FE2A2ABABC72}"/>
              </a:ext>
            </a:extLst>
          </p:cNvPr>
          <p:cNvSpPr>
            <a:spLocks noGrp="1" noChangeArrowheads="1"/>
          </p:cNvSpPr>
          <p:nvPr>
            <p:ph type="ctrTitle" idx="4294967295"/>
          </p:nvPr>
        </p:nvSpPr>
        <p:spPr>
          <a:xfrm>
            <a:off x="4641036" y="1840275"/>
            <a:ext cx="6963135" cy="2619829"/>
          </a:xfrm>
        </p:spPr>
        <p:txBody>
          <a:bodyPr anchor="ctr">
            <a:noAutofit/>
          </a:bodyPr>
          <a:lstStyle/>
          <a:p>
            <a:pPr algn="ctr" eaLnBrk="1" hangingPunct="1">
              <a:lnSpc>
                <a:spcPct val="100000"/>
              </a:lnSpc>
            </a:pPr>
            <a:r>
              <a:rPr lang="en-US" altLang="en-US" b="1" i="1" u="sng" dirty="0">
                <a:solidFill>
                  <a:schemeClr val="accent5"/>
                </a:solidFill>
                <a:latin typeface="+mn-lt"/>
              </a:rPr>
              <a:t>Contents of a contract</a:t>
            </a:r>
          </a:p>
        </p:txBody>
      </p:sp>
    </p:spTree>
    <p:extLst>
      <p:ext uri="{BB962C8B-B14F-4D97-AF65-F5344CB8AC3E}">
        <p14:creationId xmlns:p14="http://schemas.microsoft.com/office/powerpoint/2010/main" val="1543265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ADC009-AED9-7145-7118-849F68A2694B}"/>
              </a:ext>
            </a:extLst>
          </p:cNvPr>
          <p:cNvSpPr>
            <a:spLocks noGrp="1"/>
          </p:cNvSpPr>
          <p:nvPr>
            <p:ph type="title"/>
          </p:nvPr>
        </p:nvSpPr>
        <p:spPr>
          <a:xfrm>
            <a:off x="838200" y="365125"/>
            <a:ext cx="10515600" cy="1325563"/>
          </a:xfrm>
        </p:spPr>
        <p:txBody>
          <a:bodyPr anchor="ctr">
            <a:normAutofit/>
          </a:bodyPr>
          <a:lstStyle/>
          <a:p>
            <a:pPr algn="ctr"/>
            <a:r>
              <a:rPr lang="en-GB" sz="6600" i="1" u="sng" dirty="0"/>
              <a:t>Content </a:t>
            </a:r>
          </a:p>
        </p:txBody>
      </p:sp>
      <p:graphicFrame>
        <p:nvGraphicFramePr>
          <p:cNvPr id="8" name="Text Placeholder 5">
            <a:extLst>
              <a:ext uri="{FF2B5EF4-FFF2-40B4-BE49-F238E27FC236}">
                <a16:creationId xmlns:a16="http://schemas.microsoft.com/office/drawing/2014/main" id="{E19F303D-365F-B83F-46BD-3A5E81900B54}"/>
              </a:ext>
            </a:extLst>
          </p:cNvPr>
          <p:cNvGraphicFramePr/>
          <p:nvPr>
            <p:extLst>
              <p:ext uri="{D42A27DB-BD31-4B8C-83A1-F6EECF244321}">
                <p14:modId xmlns:p14="http://schemas.microsoft.com/office/powerpoint/2010/main" val="10310602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6296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F5A942C-3C2B-0711-C118-1AE3D1592356}"/>
              </a:ext>
            </a:extLst>
          </p:cNvPr>
          <p:cNvSpPr>
            <a:spLocks noGrp="1"/>
          </p:cNvSpPr>
          <p:nvPr>
            <p:ph type="title"/>
          </p:nvPr>
        </p:nvSpPr>
        <p:spPr>
          <a:xfrm>
            <a:off x="838200" y="365125"/>
            <a:ext cx="10515600" cy="1325563"/>
          </a:xfrm>
        </p:spPr>
        <p:txBody>
          <a:bodyPr anchor="ctr">
            <a:normAutofit/>
          </a:bodyPr>
          <a:lstStyle/>
          <a:p>
            <a:pPr algn="ctr"/>
            <a:r>
              <a:rPr lang="en-GB" sz="6000" i="1" u="sng" dirty="0"/>
              <a:t>Aims and Learning Objectives </a:t>
            </a:r>
          </a:p>
        </p:txBody>
      </p:sp>
      <p:graphicFrame>
        <p:nvGraphicFramePr>
          <p:cNvPr id="5" name="Text Placeholder 1">
            <a:extLst>
              <a:ext uri="{FF2B5EF4-FFF2-40B4-BE49-F238E27FC236}">
                <a16:creationId xmlns:a16="http://schemas.microsoft.com/office/drawing/2014/main" id="{EB3FD511-2AD9-8D24-F9A8-E686961CC31A}"/>
              </a:ext>
            </a:extLst>
          </p:cNvPr>
          <p:cNvGraphicFramePr/>
          <p:nvPr>
            <p:extLst>
              <p:ext uri="{D42A27DB-BD31-4B8C-83A1-F6EECF244321}">
                <p14:modId xmlns:p14="http://schemas.microsoft.com/office/powerpoint/2010/main" val="12873808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4668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344EB9D-3918-0841-AD1B-D4DEE7B93044}"/>
              </a:ext>
            </a:extLst>
          </p:cNvPr>
          <p:cNvSpPr>
            <a:spLocks noGrp="1"/>
          </p:cNvSpPr>
          <p:nvPr>
            <p:ph type="body" sz="quarter" idx="11"/>
          </p:nvPr>
        </p:nvSpPr>
        <p:spPr/>
        <p:txBody>
          <a:bodyPr>
            <a:normAutofit lnSpcReduction="10000"/>
          </a:bodyPr>
          <a:lstStyle/>
          <a:p>
            <a:pPr algn="ctr"/>
            <a:r>
              <a:rPr lang="en-GB" sz="2400" i="1" u="sng" dirty="0"/>
              <a:t>- Topic; </a:t>
            </a:r>
          </a:p>
          <a:p>
            <a:endParaRPr lang="en-GB" dirty="0"/>
          </a:p>
          <a:p>
            <a:pPr marL="342900" indent="-342900">
              <a:buAutoNum type="arabicPeriod"/>
            </a:pPr>
            <a:r>
              <a:rPr lang="en-GB" dirty="0"/>
              <a:t>Offer and acceptance/ Consideration/ intention to create legal relations. </a:t>
            </a:r>
          </a:p>
          <a:p>
            <a:pPr marL="342900" indent="-342900">
              <a:buAutoNum type="arabicPeriod"/>
            </a:pPr>
            <a:r>
              <a:rPr lang="en-GB" dirty="0"/>
              <a:t>Novation</a:t>
            </a:r>
          </a:p>
          <a:p>
            <a:pPr marL="342900" indent="-342900">
              <a:buAutoNum type="arabicPeriod"/>
            </a:pPr>
            <a:r>
              <a:rPr lang="en-GB" dirty="0"/>
              <a:t>Assignment</a:t>
            </a:r>
          </a:p>
          <a:p>
            <a:pPr marL="342900" indent="-342900">
              <a:buAutoNum type="arabicPeriod"/>
            </a:pPr>
            <a:r>
              <a:rPr lang="en-GB" dirty="0"/>
              <a:t>Remedies</a:t>
            </a:r>
          </a:p>
          <a:p>
            <a:pPr marL="342900" indent="-342900">
              <a:buAutoNum type="arabicPeriod"/>
            </a:pPr>
            <a:r>
              <a:rPr lang="en-GB" dirty="0"/>
              <a:t>Parol rule evidence.</a:t>
            </a:r>
          </a:p>
          <a:p>
            <a:pPr marL="342900" indent="-342900">
              <a:buAutoNum type="arabicPeriod"/>
            </a:pPr>
            <a:r>
              <a:rPr lang="en-GB" dirty="0"/>
              <a:t>Exclusion clauses</a:t>
            </a:r>
          </a:p>
        </p:txBody>
      </p:sp>
      <p:sp>
        <p:nvSpPr>
          <p:cNvPr id="3" name="Title 2">
            <a:extLst>
              <a:ext uri="{FF2B5EF4-FFF2-40B4-BE49-F238E27FC236}">
                <a16:creationId xmlns:a16="http://schemas.microsoft.com/office/drawing/2014/main" id="{24E49C66-3B3C-B5D1-BE6E-5203F7245237}"/>
              </a:ext>
            </a:extLst>
          </p:cNvPr>
          <p:cNvSpPr>
            <a:spLocks noGrp="1"/>
          </p:cNvSpPr>
          <p:nvPr>
            <p:ph type="title"/>
          </p:nvPr>
        </p:nvSpPr>
        <p:spPr/>
        <p:txBody>
          <a:bodyPr/>
          <a:lstStyle/>
          <a:p>
            <a:pPr algn="ctr"/>
            <a:r>
              <a:rPr lang="en-GB" i="1" u="sng" dirty="0"/>
              <a:t>Exam Content and layout</a:t>
            </a:r>
          </a:p>
        </p:txBody>
      </p:sp>
    </p:spTree>
    <p:extLst>
      <p:ext uri="{BB962C8B-B14F-4D97-AF65-F5344CB8AC3E}">
        <p14:creationId xmlns:p14="http://schemas.microsoft.com/office/powerpoint/2010/main" val="1464220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F256A5-CE0B-64AA-88BB-2E23456FCBF9}"/>
              </a:ext>
            </a:extLst>
          </p:cNvPr>
          <p:cNvSpPr>
            <a:spLocks noGrp="1"/>
          </p:cNvSpPr>
          <p:nvPr>
            <p:ph type="title"/>
          </p:nvPr>
        </p:nvSpPr>
        <p:spPr>
          <a:xfrm>
            <a:off x="838200" y="365125"/>
            <a:ext cx="10515600" cy="1325563"/>
          </a:xfrm>
        </p:spPr>
        <p:txBody>
          <a:bodyPr anchor="ctr">
            <a:normAutofit/>
          </a:bodyPr>
          <a:lstStyle/>
          <a:p>
            <a:pPr algn="ctr"/>
            <a:r>
              <a:rPr lang="en-GB" sz="6600" b="1" i="1" u="sng" dirty="0"/>
              <a:t>Layout</a:t>
            </a:r>
          </a:p>
        </p:txBody>
      </p:sp>
      <p:graphicFrame>
        <p:nvGraphicFramePr>
          <p:cNvPr id="5" name="Text Placeholder 1">
            <a:extLst>
              <a:ext uri="{FF2B5EF4-FFF2-40B4-BE49-F238E27FC236}">
                <a16:creationId xmlns:a16="http://schemas.microsoft.com/office/drawing/2014/main" id="{3CF45688-6027-CB4B-E807-67548001E4B1}"/>
              </a:ext>
            </a:extLst>
          </p:cNvPr>
          <p:cNvGraphicFramePr/>
          <p:nvPr>
            <p:extLst>
              <p:ext uri="{D42A27DB-BD31-4B8C-83A1-F6EECF244321}">
                <p14:modId xmlns:p14="http://schemas.microsoft.com/office/powerpoint/2010/main" val="33664057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9261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67DB44-B611-DA64-B787-1624882AAC5B}"/>
              </a:ext>
            </a:extLst>
          </p:cNvPr>
          <p:cNvSpPr>
            <a:spLocks noGrp="1"/>
          </p:cNvSpPr>
          <p:nvPr>
            <p:ph type="ctrTitle" idx="4294967295"/>
          </p:nvPr>
        </p:nvSpPr>
        <p:spPr/>
        <p:txBody>
          <a:bodyPr>
            <a:normAutofit/>
          </a:bodyPr>
          <a:lstStyle/>
          <a:p>
            <a:r>
              <a:rPr lang="en-GB" sz="6600" b="1" i="1" u="sng" dirty="0"/>
              <a:t>Today’s session</a:t>
            </a:r>
          </a:p>
        </p:txBody>
      </p:sp>
    </p:spTree>
    <p:extLst>
      <p:ext uri="{BB962C8B-B14F-4D97-AF65-F5344CB8AC3E}">
        <p14:creationId xmlns:p14="http://schemas.microsoft.com/office/powerpoint/2010/main" val="4203520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532D5-7947-93E0-C62D-7BE4FD77B571}"/>
              </a:ext>
            </a:extLst>
          </p:cNvPr>
          <p:cNvSpPr>
            <a:spLocks noGrp="1"/>
          </p:cNvSpPr>
          <p:nvPr>
            <p:ph type="title"/>
          </p:nvPr>
        </p:nvSpPr>
        <p:spPr>
          <a:xfrm>
            <a:off x="761803" y="350196"/>
            <a:ext cx="4646904" cy="1624520"/>
          </a:xfrm>
        </p:spPr>
        <p:txBody>
          <a:bodyPr anchor="ctr">
            <a:normAutofit/>
          </a:bodyPr>
          <a:lstStyle/>
          <a:p>
            <a:pPr algn="ctr"/>
            <a:r>
              <a:rPr lang="en-GB" sz="4800" b="1" i="1" u="sng" dirty="0"/>
              <a:t>Officious Bystander rule</a:t>
            </a:r>
          </a:p>
        </p:txBody>
      </p:sp>
      <p:sp>
        <p:nvSpPr>
          <p:cNvPr id="3" name="Content Placeholder 2">
            <a:extLst>
              <a:ext uri="{FF2B5EF4-FFF2-40B4-BE49-F238E27FC236}">
                <a16:creationId xmlns:a16="http://schemas.microsoft.com/office/drawing/2014/main" id="{58F776A1-8225-D553-E207-6B18E755BE96}"/>
              </a:ext>
            </a:extLst>
          </p:cNvPr>
          <p:cNvSpPr>
            <a:spLocks noGrp="1"/>
          </p:cNvSpPr>
          <p:nvPr>
            <p:ph idx="1"/>
          </p:nvPr>
        </p:nvSpPr>
        <p:spPr>
          <a:xfrm>
            <a:off x="761802" y="2743200"/>
            <a:ext cx="4646905" cy="3613149"/>
          </a:xfrm>
        </p:spPr>
        <p:txBody>
          <a:bodyPr anchor="ctr">
            <a:normAutofit/>
          </a:bodyPr>
          <a:lstStyle/>
          <a:p>
            <a:r>
              <a:rPr lang="en-GB" sz="2000"/>
              <a:t>Shirlaw v Southern Foundries LTD [1939] – </a:t>
            </a:r>
          </a:p>
          <a:p>
            <a:endParaRPr lang="en-GB" sz="2000"/>
          </a:p>
          <a:p>
            <a:r>
              <a:rPr lang="en-GB" sz="2000"/>
              <a:t>‘’ If while the parties were making their bargain an officious bystander were to suggest some express provision for it in the agreement, they would testily supress him with a common, oh, of course’’. </a:t>
            </a:r>
          </a:p>
        </p:txBody>
      </p:sp>
      <p:pic>
        <p:nvPicPr>
          <p:cNvPr id="5" name="Picture 4" descr="Large skydiving group mid-air">
            <a:extLst>
              <a:ext uri="{FF2B5EF4-FFF2-40B4-BE49-F238E27FC236}">
                <a16:creationId xmlns:a16="http://schemas.microsoft.com/office/drawing/2014/main" id="{B4625FD5-01B6-8843-35AE-6E145C9B9981}"/>
              </a:ext>
            </a:extLst>
          </p:cNvPr>
          <p:cNvPicPr>
            <a:picLocks noChangeAspect="1"/>
          </p:cNvPicPr>
          <p:nvPr/>
        </p:nvPicPr>
        <p:blipFill rotWithShape="1">
          <a:blip r:embed="rId3"/>
          <a:srcRect l="20995" r="19827"/>
          <a:stretch/>
        </p:blipFill>
        <p:spPr>
          <a:xfrm>
            <a:off x="6096000" y="1"/>
            <a:ext cx="6102825" cy="6858000"/>
          </a:xfrm>
          <a:prstGeom prst="rect">
            <a:avLst/>
          </a:prstGeom>
        </p:spPr>
      </p:pic>
    </p:spTree>
    <p:extLst>
      <p:ext uri="{BB962C8B-B14F-4D97-AF65-F5344CB8AC3E}">
        <p14:creationId xmlns:p14="http://schemas.microsoft.com/office/powerpoint/2010/main" val="155405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etal tic-tac-toe game pieces">
            <a:extLst>
              <a:ext uri="{FF2B5EF4-FFF2-40B4-BE49-F238E27FC236}">
                <a16:creationId xmlns:a16="http://schemas.microsoft.com/office/drawing/2014/main" id="{FAEBC535-130B-86FA-F483-30A7E959AE6A}"/>
              </a:ext>
            </a:extLst>
          </p:cNvPr>
          <p:cNvPicPr>
            <a:picLocks noChangeAspect="1"/>
          </p:cNvPicPr>
          <p:nvPr/>
        </p:nvPicPr>
        <p:blipFill rotWithShape="1">
          <a:blip r:embed="rId3"/>
          <a:srcRect r="2129"/>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1" name="Freeform: Shape 10">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5F6B08-58EE-E6F2-0840-67E05C12B14A}"/>
              </a:ext>
            </a:extLst>
          </p:cNvPr>
          <p:cNvSpPr>
            <a:spLocks noGrp="1"/>
          </p:cNvSpPr>
          <p:nvPr>
            <p:ph type="title"/>
          </p:nvPr>
        </p:nvSpPr>
        <p:spPr>
          <a:xfrm>
            <a:off x="371094" y="1161288"/>
            <a:ext cx="3438144" cy="1125728"/>
          </a:xfrm>
        </p:spPr>
        <p:txBody>
          <a:bodyPr anchor="b">
            <a:normAutofit/>
          </a:bodyPr>
          <a:lstStyle/>
          <a:p>
            <a:r>
              <a:rPr lang="en-GB" sz="2800" b="1" i="1" u="sng"/>
              <a:t>Entire agreement clauses</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62CCA51-C920-D38D-F015-12084A97D507}"/>
              </a:ext>
            </a:extLst>
          </p:cNvPr>
          <p:cNvSpPr>
            <a:spLocks noGrp="1"/>
          </p:cNvSpPr>
          <p:nvPr>
            <p:ph idx="1"/>
          </p:nvPr>
        </p:nvSpPr>
        <p:spPr>
          <a:xfrm>
            <a:off x="371094" y="2718054"/>
            <a:ext cx="3438906" cy="3207258"/>
          </a:xfrm>
        </p:spPr>
        <p:txBody>
          <a:bodyPr anchor="t">
            <a:normAutofit/>
          </a:bodyPr>
          <a:lstStyle/>
          <a:p>
            <a:r>
              <a:rPr lang="en-GB" sz="1700"/>
              <a:t>The written contract is the agreement. </a:t>
            </a:r>
          </a:p>
          <a:p>
            <a:r>
              <a:rPr lang="en-GB" sz="1700"/>
              <a:t>Nothing else is. </a:t>
            </a:r>
          </a:p>
          <a:p>
            <a:r>
              <a:rPr lang="en-GB" sz="1700"/>
              <a:t>Can lead to a claim for misrepresentation. </a:t>
            </a:r>
          </a:p>
          <a:p>
            <a:r>
              <a:rPr lang="en-GB" sz="1700"/>
              <a:t>Inntreprenenur Pub co v East Crown LTD [2000] </a:t>
            </a:r>
          </a:p>
          <a:p>
            <a:r>
              <a:rPr lang="en-GB" sz="1700"/>
              <a:t>Exxonmobil Sales and Supply Corp v Texaco LTD [2003] </a:t>
            </a:r>
          </a:p>
        </p:txBody>
      </p:sp>
    </p:spTree>
    <p:extLst>
      <p:ext uri="{BB962C8B-B14F-4D97-AF65-F5344CB8AC3E}">
        <p14:creationId xmlns:p14="http://schemas.microsoft.com/office/powerpoint/2010/main" val="2494338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E6671AF-110C-4E4D-BEB4-1323A3136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8A587-BE06-8C01-09C1-5A6007EB391F}"/>
              </a:ext>
            </a:extLst>
          </p:cNvPr>
          <p:cNvSpPr>
            <a:spLocks noGrp="1"/>
          </p:cNvSpPr>
          <p:nvPr>
            <p:ph type="title"/>
          </p:nvPr>
        </p:nvSpPr>
        <p:spPr>
          <a:xfrm>
            <a:off x="761802" y="310895"/>
            <a:ext cx="4889190" cy="2121408"/>
          </a:xfrm>
        </p:spPr>
        <p:txBody>
          <a:bodyPr anchor="ctr">
            <a:normAutofit/>
          </a:bodyPr>
          <a:lstStyle/>
          <a:p>
            <a:r>
              <a:rPr lang="en-GB" sz="4000" b="1" i="1" u="sng"/>
              <a:t>Conditions, Warranties and Innominate terms</a:t>
            </a:r>
          </a:p>
        </p:txBody>
      </p:sp>
      <p:sp>
        <p:nvSpPr>
          <p:cNvPr id="3" name="Content Placeholder 2">
            <a:extLst>
              <a:ext uri="{FF2B5EF4-FFF2-40B4-BE49-F238E27FC236}">
                <a16:creationId xmlns:a16="http://schemas.microsoft.com/office/drawing/2014/main" id="{E6036AB6-62DA-D7EF-F211-B15A8BE690EE}"/>
              </a:ext>
            </a:extLst>
          </p:cNvPr>
          <p:cNvSpPr>
            <a:spLocks noGrp="1"/>
          </p:cNvSpPr>
          <p:nvPr>
            <p:ph idx="1"/>
          </p:nvPr>
        </p:nvSpPr>
        <p:spPr>
          <a:xfrm>
            <a:off x="6108878" y="310896"/>
            <a:ext cx="5257800" cy="2121407"/>
          </a:xfrm>
        </p:spPr>
        <p:txBody>
          <a:bodyPr anchor="ctr">
            <a:normAutofit/>
          </a:bodyPr>
          <a:lstStyle/>
          <a:p>
            <a:r>
              <a:rPr lang="en-GB" sz="2000"/>
              <a:t>- We need to know the difference between warranties and conditions. </a:t>
            </a:r>
          </a:p>
          <a:p>
            <a:endParaRPr lang="en-GB" sz="2000"/>
          </a:p>
          <a:p>
            <a:r>
              <a:rPr lang="en-GB" sz="2000"/>
              <a:t>- This is to see how important a term is. </a:t>
            </a:r>
          </a:p>
        </p:txBody>
      </p:sp>
      <p:pic>
        <p:nvPicPr>
          <p:cNvPr id="5" name="Picture 4" descr="Exclamation mark on a yellow background">
            <a:extLst>
              <a:ext uri="{FF2B5EF4-FFF2-40B4-BE49-F238E27FC236}">
                <a16:creationId xmlns:a16="http://schemas.microsoft.com/office/drawing/2014/main" id="{7AD82B7C-9F03-CC4A-D83D-823DF5EEB72C}"/>
              </a:ext>
            </a:extLst>
          </p:cNvPr>
          <p:cNvPicPr>
            <a:picLocks noChangeAspect="1"/>
          </p:cNvPicPr>
          <p:nvPr/>
        </p:nvPicPr>
        <p:blipFill rotWithShape="1">
          <a:blip r:embed="rId2"/>
          <a:srcRect t="48607" b="6393"/>
          <a:stretch/>
        </p:blipFill>
        <p:spPr>
          <a:xfrm>
            <a:off x="20" y="2743201"/>
            <a:ext cx="12191979" cy="4114799"/>
          </a:xfrm>
          <a:prstGeom prst="rect">
            <a:avLst/>
          </a:prstGeom>
          <a:effectLst>
            <a:innerShdw blurRad="190500" dist="127000" dir="16200000">
              <a:prstClr val="black">
                <a:alpha val="19000"/>
              </a:prstClr>
            </a:innerShdw>
          </a:effectLst>
        </p:spPr>
      </p:pic>
    </p:spTree>
    <p:extLst>
      <p:ext uri="{BB962C8B-B14F-4D97-AF65-F5344CB8AC3E}">
        <p14:creationId xmlns:p14="http://schemas.microsoft.com/office/powerpoint/2010/main" val="2106529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81A6BC9D-6FC6-05F8-CECC-634A15012B06}"/>
              </a:ext>
            </a:extLst>
          </p:cNvPr>
          <p:cNvPicPr>
            <a:picLocks noChangeAspect="1"/>
          </p:cNvPicPr>
          <p:nvPr/>
        </p:nvPicPr>
        <p:blipFill rotWithShape="1">
          <a:blip r:embed="rId3"/>
          <a:srcRect l="5272" r="7621"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1" name="Freeform: Shape 10">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B57B05-C848-5916-12A7-5D124CAB983F}"/>
              </a:ext>
            </a:extLst>
          </p:cNvPr>
          <p:cNvSpPr>
            <a:spLocks noGrp="1"/>
          </p:cNvSpPr>
          <p:nvPr>
            <p:ph type="title"/>
          </p:nvPr>
        </p:nvSpPr>
        <p:spPr>
          <a:xfrm>
            <a:off x="371094" y="1161288"/>
            <a:ext cx="3438144" cy="1125728"/>
          </a:xfrm>
        </p:spPr>
        <p:txBody>
          <a:bodyPr anchor="b">
            <a:normAutofit/>
          </a:bodyPr>
          <a:lstStyle/>
          <a:p>
            <a:r>
              <a:rPr lang="en-GB" sz="2800" b="1" i="1" u="sng"/>
              <a:t>Continued</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33F0BEC-CFFE-BC93-0926-039FCF7249AD}"/>
              </a:ext>
            </a:extLst>
          </p:cNvPr>
          <p:cNvSpPr>
            <a:spLocks noGrp="1"/>
          </p:cNvSpPr>
          <p:nvPr>
            <p:ph idx="1"/>
          </p:nvPr>
        </p:nvSpPr>
        <p:spPr>
          <a:xfrm>
            <a:off x="371094" y="2718054"/>
            <a:ext cx="3438906" cy="3207258"/>
          </a:xfrm>
        </p:spPr>
        <p:txBody>
          <a:bodyPr anchor="t">
            <a:normAutofit/>
          </a:bodyPr>
          <a:lstStyle/>
          <a:p>
            <a:r>
              <a:rPr lang="en-GB" sz="1600"/>
              <a:t>Important terms are called ‘’ Conditions’’. </a:t>
            </a:r>
          </a:p>
          <a:p>
            <a:r>
              <a:rPr lang="en-GB" sz="1600"/>
              <a:t>Conditions – central importance.</a:t>
            </a:r>
          </a:p>
          <a:p>
            <a:r>
              <a:rPr lang="en-GB" sz="1600"/>
              <a:t> Breaching a condition can mean that the contract will be terminated, and the claimant can sue for damages. </a:t>
            </a:r>
          </a:p>
          <a:p>
            <a:r>
              <a:rPr lang="en-GB" sz="1600"/>
              <a:t>- Less important – Warranty. </a:t>
            </a:r>
          </a:p>
          <a:p>
            <a:r>
              <a:rPr lang="en-GB" sz="1600"/>
              <a:t>- Contract cannot be terminated – but the claimant has the right to sue for damages. </a:t>
            </a:r>
          </a:p>
        </p:txBody>
      </p:sp>
    </p:spTree>
    <p:extLst>
      <p:ext uri="{BB962C8B-B14F-4D97-AF65-F5344CB8AC3E}">
        <p14:creationId xmlns:p14="http://schemas.microsoft.com/office/powerpoint/2010/main" val="1530781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A6699-0C5B-BDE4-801F-713930105149}"/>
              </a:ext>
            </a:extLst>
          </p:cNvPr>
          <p:cNvSpPr>
            <a:spLocks noGrp="1"/>
          </p:cNvSpPr>
          <p:nvPr>
            <p:ph type="title"/>
          </p:nvPr>
        </p:nvSpPr>
        <p:spPr>
          <a:xfrm>
            <a:off x="841248" y="256032"/>
            <a:ext cx="10506456" cy="1014984"/>
          </a:xfrm>
        </p:spPr>
        <p:txBody>
          <a:bodyPr anchor="b">
            <a:normAutofit/>
          </a:bodyPr>
          <a:lstStyle/>
          <a:p>
            <a:r>
              <a:rPr lang="en-GB" b="1" i="1" u="sng"/>
              <a:t>Key cases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11B5949E-5E35-7647-6388-D1DDEB02B950}"/>
              </a:ext>
            </a:extLst>
          </p:cNvPr>
          <p:cNvGraphicFramePr>
            <a:graphicFrameLocks noGrp="1"/>
          </p:cNvGraphicFramePr>
          <p:nvPr>
            <p:ph idx="1"/>
            <p:extLst>
              <p:ext uri="{D42A27DB-BD31-4B8C-83A1-F6EECF244321}">
                <p14:modId xmlns:p14="http://schemas.microsoft.com/office/powerpoint/2010/main" val="289866354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56138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ntainers of various colours are lined up">
            <a:extLst>
              <a:ext uri="{FF2B5EF4-FFF2-40B4-BE49-F238E27FC236}">
                <a16:creationId xmlns:a16="http://schemas.microsoft.com/office/drawing/2014/main" id="{959BFDB5-9180-CF19-A33A-AFE4D273C70D}"/>
              </a:ext>
            </a:extLst>
          </p:cNvPr>
          <p:cNvPicPr>
            <a:picLocks noChangeAspect="1"/>
          </p:cNvPicPr>
          <p:nvPr/>
        </p:nvPicPr>
        <p:blipFill rotWithShape="1">
          <a:blip r:embed="rId3"/>
          <a:srcRect t="9235" b="15765"/>
          <a:stretch/>
        </p:blipFill>
        <p:spPr>
          <a:xfrm>
            <a:off x="20" y="10"/>
            <a:ext cx="12191979" cy="6857990"/>
          </a:xfrm>
          <a:prstGeom prst="rect">
            <a:avLst/>
          </a:prstGeom>
        </p:spPr>
      </p:pic>
      <p:sp useBgFill="1">
        <p:nvSpPr>
          <p:cNvPr id="9" name="Rectangle 8">
            <a:extLst>
              <a:ext uri="{FF2B5EF4-FFF2-40B4-BE49-F238E27FC236}">
                <a16:creationId xmlns:a16="http://schemas.microsoft.com/office/drawing/2014/main" id="{8EB2B82E-9519-13BE-F662-21976E2C7A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43" y="1170650"/>
            <a:ext cx="9873914" cy="452830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27D15-68CD-F623-1C24-04D316ACB02A}"/>
              </a:ext>
            </a:extLst>
          </p:cNvPr>
          <p:cNvSpPr>
            <a:spLocks noGrp="1"/>
          </p:cNvSpPr>
          <p:nvPr>
            <p:ph type="title"/>
          </p:nvPr>
        </p:nvSpPr>
        <p:spPr>
          <a:xfrm>
            <a:off x="1658754" y="2021904"/>
            <a:ext cx="3703486" cy="2751955"/>
          </a:xfrm>
        </p:spPr>
        <p:txBody>
          <a:bodyPr anchor="t">
            <a:normAutofit/>
          </a:bodyPr>
          <a:lstStyle/>
          <a:p>
            <a:r>
              <a:rPr lang="en-GB" sz="3200" b="1" i="1" u="sng"/>
              <a:t>Innominate term</a:t>
            </a:r>
          </a:p>
        </p:txBody>
      </p:sp>
      <p:cxnSp>
        <p:nvCxnSpPr>
          <p:cNvPr id="11" name="Straight Connector 10">
            <a:extLst>
              <a:ext uri="{FF2B5EF4-FFF2-40B4-BE49-F238E27FC236}">
                <a16:creationId xmlns:a16="http://schemas.microsoft.com/office/drawing/2014/main" id="{58111A9F-5A83-81E0-CD78-A5959435DC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47465" y="176282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EEE3FDD-3490-131E-BB83-124EF4CC69F4}"/>
              </a:ext>
            </a:extLst>
          </p:cNvPr>
          <p:cNvSpPr>
            <a:spLocks noGrp="1"/>
          </p:cNvSpPr>
          <p:nvPr>
            <p:ph idx="1"/>
          </p:nvPr>
        </p:nvSpPr>
        <p:spPr>
          <a:xfrm>
            <a:off x="6023025" y="1677819"/>
            <a:ext cx="4540701" cy="3496161"/>
          </a:xfrm>
        </p:spPr>
        <p:txBody>
          <a:bodyPr>
            <a:normAutofit/>
          </a:bodyPr>
          <a:lstStyle/>
          <a:p>
            <a:r>
              <a:rPr lang="en-GB" sz="2000"/>
              <a:t>- What if something does not fit into conditions or warranty? </a:t>
            </a:r>
          </a:p>
          <a:p>
            <a:r>
              <a:rPr lang="en-GB" sz="2000"/>
              <a:t>- It will be an intermediate or innominate term. </a:t>
            </a:r>
          </a:p>
          <a:p>
            <a:r>
              <a:rPr lang="en-GB" sz="2000"/>
              <a:t>- Courts will look at is the breach of the term ‘’ fundamental’’ </a:t>
            </a:r>
          </a:p>
          <a:p>
            <a:r>
              <a:rPr lang="en-GB" sz="2000"/>
              <a:t>- Key case – Hong Kong Fir Shipping Co LTD v Kawasaki Kisen Kaisha </a:t>
            </a:r>
          </a:p>
          <a:p>
            <a:r>
              <a:rPr lang="en-GB" sz="2000"/>
              <a:t>- Courts will wait and see what happens after the breach. </a:t>
            </a:r>
          </a:p>
        </p:txBody>
      </p:sp>
    </p:spTree>
    <p:extLst>
      <p:ext uri="{BB962C8B-B14F-4D97-AF65-F5344CB8AC3E}">
        <p14:creationId xmlns:p14="http://schemas.microsoft.com/office/powerpoint/2010/main" val="3291981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34C5B-22C6-0D74-D31F-EE743F9727B9}"/>
              </a:ext>
            </a:extLst>
          </p:cNvPr>
          <p:cNvSpPr>
            <a:spLocks noGrp="1"/>
          </p:cNvSpPr>
          <p:nvPr>
            <p:ph type="title"/>
          </p:nvPr>
        </p:nvSpPr>
        <p:spPr>
          <a:xfrm>
            <a:off x="6803409" y="762001"/>
            <a:ext cx="4156512" cy="1708244"/>
          </a:xfrm>
        </p:spPr>
        <p:txBody>
          <a:bodyPr anchor="ctr">
            <a:normAutofit/>
          </a:bodyPr>
          <a:lstStyle/>
          <a:p>
            <a:r>
              <a:rPr lang="en-GB" sz="4000" b="1" i="1" u="sng"/>
              <a:t>What about today?</a:t>
            </a:r>
          </a:p>
        </p:txBody>
      </p:sp>
      <p:pic>
        <p:nvPicPr>
          <p:cNvPr id="5" name="Picture 4" descr="Many question marks on black background">
            <a:extLst>
              <a:ext uri="{FF2B5EF4-FFF2-40B4-BE49-F238E27FC236}">
                <a16:creationId xmlns:a16="http://schemas.microsoft.com/office/drawing/2014/main" id="{09D78060-C368-FC91-7CED-DC9306F8147B}"/>
              </a:ext>
            </a:extLst>
          </p:cNvPr>
          <p:cNvPicPr>
            <a:picLocks noChangeAspect="1"/>
          </p:cNvPicPr>
          <p:nvPr/>
        </p:nvPicPr>
        <p:blipFill rotWithShape="1">
          <a:blip r:embed="rId3"/>
          <a:srcRect l="45777" r="2"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42BABB53-59CB-E32A-17ED-27297BA37DF3}"/>
              </a:ext>
            </a:extLst>
          </p:cNvPr>
          <p:cNvSpPr>
            <a:spLocks noGrp="1"/>
          </p:cNvSpPr>
          <p:nvPr>
            <p:ph idx="1"/>
          </p:nvPr>
        </p:nvSpPr>
        <p:spPr>
          <a:xfrm>
            <a:off x="6803409" y="2470245"/>
            <a:ext cx="4156512" cy="3769835"/>
          </a:xfrm>
        </p:spPr>
        <p:txBody>
          <a:bodyPr anchor="ctr">
            <a:normAutofit/>
          </a:bodyPr>
          <a:lstStyle/>
          <a:p>
            <a:r>
              <a:rPr lang="en-GB" sz="1400"/>
              <a:t>- Courts will presume that it is an innominate term – Spar Shipping As v Grand China Logistics [2015] </a:t>
            </a:r>
          </a:p>
          <a:p>
            <a:endParaRPr lang="en-GB" sz="1400"/>
          </a:p>
          <a:p>
            <a:r>
              <a:rPr lang="en-GB" sz="1400"/>
              <a:t>- This also applied to terms implied by statute. </a:t>
            </a:r>
          </a:p>
          <a:p>
            <a:endParaRPr lang="en-GB" sz="1400"/>
          </a:p>
          <a:p>
            <a:r>
              <a:rPr lang="en-GB" sz="1400"/>
              <a:t>Statutory implied terms, those set out in CRA 2015 &amp; SGSA 1982 are each described in the statute simply as being a “term”.</a:t>
            </a:r>
          </a:p>
          <a:p>
            <a:r>
              <a:rPr lang="en-GB" sz="1400"/>
              <a:t>Innominate terms and the courts will therefore need to determine their status on each occasion of the alleged breach.</a:t>
            </a:r>
          </a:p>
        </p:txBody>
      </p:sp>
    </p:spTree>
    <p:extLst>
      <p:ext uri="{BB962C8B-B14F-4D97-AF65-F5344CB8AC3E}">
        <p14:creationId xmlns:p14="http://schemas.microsoft.com/office/powerpoint/2010/main" val="27383529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2FBF6-9254-2971-6CD8-E389BFB88887}"/>
              </a:ext>
            </a:extLst>
          </p:cNvPr>
          <p:cNvSpPr>
            <a:spLocks noGrp="1"/>
          </p:cNvSpPr>
          <p:nvPr>
            <p:ph type="title"/>
          </p:nvPr>
        </p:nvSpPr>
        <p:spPr>
          <a:xfrm>
            <a:off x="838200" y="365125"/>
            <a:ext cx="10515600" cy="1325563"/>
          </a:xfrm>
        </p:spPr>
        <p:txBody>
          <a:bodyPr>
            <a:normAutofit/>
          </a:bodyPr>
          <a:lstStyle/>
          <a:p>
            <a:r>
              <a:rPr lang="en-GB" sz="5000" b="1" i="1" u="sng"/>
              <a:t>Interpretating terms of a contract </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ABDEAE0-5D4C-9009-A6E1-880A3150C581}"/>
              </a:ext>
            </a:extLst>
          </p:cNvPr>
          <p:cNvGraphicFramePr>
            <a:graphicFrameLocks noGrp="1"/>
          </p:cNvGraphicFramePr>
          <p:nvPr>
            <p:ph idx="1"/>
            <p:extLst>
              <p:ext uri="{D42A27DB-BD31-4B8C-83A1-F6EECF244321}">
                <p14:modId xmlns:p14="http://schemas.microsoft.com/office/powerpoint/2010/main" val="317887066"/>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5163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832D43D-C9B4-AE03-77D3-475DD7C141C1}"/>
              </a:ext>
            </a:extLst>
          </p:cNvPr>
          <p:cNvPicPr>
            <a:picLocks noChangeAspect="1"/>
          </p:cNvPicPr>
          <p:nvPr/>
        </p:nvPicPr>
        <p:blipFill rotWithShape="1">
          <a:blip r:embed="rId2"/>
          <a:srcRect l="24074" t="10538" r="23668" b="3870"/>
          <a:stretch/>
        </p:blipFill>
        <p:spPr>
          <a:xfrm>
            <a:off x="2824316" y="0"/>
            <a:ext cx="6061587" cy="6618688"/>
          </a:xfrm>
          <a:prstGeom prst="rect">
            <a:avLst/>
          </a:prstGeom>
        </p:spPr>
      </p:pic>
    </p:spTree>
    <p:extLst>
      <p:ext uri="{BB962C8B-B14F-4D97-AF65-F5344CB8AC3E}">
        <p14:creationId xmlns:p14="http://schemas.microsoft.com/office/powerpoint/2010/main" val="1987965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E5201-34E7-B2F8-9E8A-1059B50574FE}"/>
              </a:ext>
            </a:extLst>
          </p:cNvPr>
          <p:cNvSpPr>
            <a:spLocks noGrp="1"/>
          </p:cNvSpPr>
          <p:nvPr>
            <p:ph type="title"/>
          </p:nvPr>
        </p:nvSpPr>
        <p:spPr>
          <a:xfrm>
            <a:off x="5080216" y="1076324"/>
            <a:ext cx="6272784" cy="1535051"/>
          </a:xfrm>
        </p:spPr>
        <p:txBody>
          <a:bodyPr anchor="b">
            <a:normAutofit/>
          </a:bodyPr>
          <a:lstStyle/>
          <a:p>
            <a:r>
              <a:rPr lang="en-GB" sz="5200" b="1" i="1" u="sng"/>
              <a:t>Key cases</a:t>
            </a:r>
          </a:p>
        </p:txBody>
      </p:sp>
      <p:pic>
        <p:nvPicPr>
          <p:cNvPr id="5" name="Picture 4" descr="Graph on document with pen">
            <a:extLst>
              <a:ext uri="{FF2B5EF4-FFF2-40B4-BE49-F238E27FC236}">
                <a16:creationId xmlns:a16="http://schemas.microsoft.com/office/drawing/2014/main" id="{BE6E8BBC-8F1F-8FD9-39E9-72C06269923B}"/>
              </a:ext>
            </a:extLst>
          </p:cNvPr>
          <p:cNvPicPr>
            <a:picLocks noChangeAspect="1"/>
          </p:cNvPicPr>
          <p:nvPr/>
        </p:nvPicPr>
        <p:blipFill rotWithShape="1">
          <a:blip r:embed="rId3"/>
          <a:srcRect l="34936" r="21213" b="-1"/>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8486E08-8898-91C3-8F7A-3195D5E3945B}"/>
              </a:ext>
            </a:extLst>
          </p:cNvPr>
          <p:cNvSpPr>
            <a:spLocks noGrp="1"/>
          </p:cNvSpPr>
          <p:nvPr>
            <p:ph idx="1"/>
          </p:nvPr>
        </p:nvSpPr>
        <p:spPr>
          <a:xfrm>
            <a:off x="5080216" y="3351276"/>
            <a:ext cx="6272784" cy="2825686"/>
          </a:xfrm>
        </p:spPr>
        <p:txBody>
          <a:bodyPr>
            <a:normAutofit/>
          </a:bodyPr>
          <a:lstStyle/>
          <a:p>
            <a:r>
              <a:rPr lang="en-GB" sz="2200"/>
              <a:t>- Marley v Rawlings [2015] </a:t>
            </a:r>
          </a:p>
          <a:p>
            <a:endParaRPr lang="en-GB" sz="2200"/>
          </a:p>
          <a:p>
            <a:r>
              <a:rPr lang="en-GB" sz="2200"/>
              <a:t>Research the case of Chartbook LTD v Persimmon Homes LTD [2009].  </a:t>
            </a:r>
          </a:p>
          <a:p>
            <a:endParaRPr lang="en-GB" sz="2200"/>
          </a:p>
          <a:p>
            <a:r>
              <a:rPr lang="en-GB" sz="2200"/>
              <a:t>- Arnold v Britton [2015]</a:t>
            </a:r>
          </a:p>
        </p:txBody>
      </p:sp>
    </p:spTree>
    <p:extLst>
      <p:ext uri="{BB962C8B-B14F-4D97-AF65-F5344CB8AC3E}">
        <p14:creationId xmlns:p14="http://schemas.microsoft.com/office/powerpoint/2010/main" val="4287623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C237A-32CA-B241-44E7-60721EE5EBEF}"/>
              </a:ext>
            </a:extLst>
          </p:cNvPr>
          <p:cNvSpPr>
            <a:spLocks noGrp="1"/>
          </p:cNvSpPr>
          <p:nvPr>
            <p:ph type="title"/>
          </p:nvPr>
        </p:nvSpPr>
        <p:spPr>
          <a:xfrm>
            <a:off x="6803409" y="762001"/>
            <a:ext cx="4156512" cy="1708244"/>
          </a:xfrm>
        </p:spPr>
        <p:txBody>
          <a:bodyPr anchor="ctr">
            <a:normAutofit/>
          </a:bodyPr>
          <a:lstStyle/>
          <a:p>
            <a:r>
              <a:rPr lang="en-GB" sz="3700" b="1" i="1" u="sng"/>
              <a:t>Now due to Marley v Rawlings [2015]</a:t>
            </a:r>
          </a:p>
        </p:txBody>
      </p:sp>
      <p:pic>
        <p:nvPicPr>
          <p:cNvPr id="5" name="Picture 4" descr="Many question marks on black background">
            <a:extLst>
              <a:ext uri="{FF2B5EF4-FFF2-40B4-BE49-F238E27FC236}">
                <a16:creationId xmlns:a16="http://schemas.microsoft.com/office/drawing/2014/main" id="{F98AED49-83B2-5734-0263-921DD3585E55}"/>
              </a:ext>
            </a:extLst>
          </p:cNvPr>
          <p:cNvPicPr>
            <a:picLocks noChangeAspect="1"/>
          </p:cNvPicPr>
          <p:nvPr/>
        </p:nvPicPr>
        <p:blipFill rotWithShape="1">
          <a:blip r:embed="rId3"/>
          <a:srcRect l="45777" r="2"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3642F5C4-1DB7-CCF8-E829-1EC85E3A7DA4}"/>
              </a:ext>
            </a:extLst>
          </p:cNvPr>
          <p:cNvSpPr>
            <a:spLocks noGrp="1"/>
          </p:cNvSpPr>
          <p:nvPr>
            <p:ph idx="1"/>
          </p:nvPr>
        </p:nvSpPr>
        <p:spPr>
          <a:xfrm>
            <a:off x="6803409" y="2470245"/>
            <a:ext cx="4156512" cy="3769835"/>
          </a:xfrm>
        </p:spPr>
        <p:txBody>
          <a:bodyPr anchor="ctr">
            <a:normAutofit/>
          </a:bodyPr>
          <a:lstStyle/>
          <a:p>
            <a:r>
              <a:rPr lang="en-GB" sz="2000"/>
              <a:t>1. Natural and ordinary meaning of the words</a:t>
            </a:r>
          </a:p>
          <a:p>
            <a:r>
              <a:rPr lang="en-GB" sz="2000"/>
              <a:t>2. The overall purpose of the document</a:t>
            </a:r>
          </a:p>
          <a:p>
            <a:r>
              <a:rPr lang="en-GB" sz="2000"/>
              <a:t>3. The other provisions in the document</a:t>
            </a:r>
          </a:p>
          <a:p>
            <a:r>
              <a:rPr lang="en-GB" sz="2000"/>
              <a:t>4. Facts known or assumed by the parties at the time of execution of the document. </a:t>
            </a:r>
          </a:p>
          <a:p>
            <a:r>
              <a:rPr lang="en-GB" sz="2000"/>
              <a:t>5. Common sense.</a:t>
            </a:r>
          </a:p>
        </p:txBody>
      </p:sp>
    </p:spTree>
    <p:extLst>
      <p:ext uri="{BB962C8B-B14F-4D97-AF65-F5344CB8AC3E}">
        <p14:creationId xmlns:p14="http://schemas.microsoft.com/office/powerpoint/2010/main" val="16596009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0FB2441-93C0-FC61-6342-DACD7BCADDE8}"/>
              </a:ext>
            </a:extLst>
          </p:cNvPr>
          <p:cNvSpPr>
            <a:spLocks noGrp="1"/>
          </p:cNvSpPr>
          <p:nvPr>
            <p:ph type="body" sz="quarter" idx="11"/>
          </p:nvPr>
        </p:nvSpPr>
        <p:spPr>
          <a:xfrm>
            <a:off x="4648201" y="1905000"/>
            <a:ext cx="6960704" cy="3276600"/>
          </a:xfrm>
        </p:spPr>
        <p:txBody>
          <a:bodyPr>
            <a:normAutofit/>
          </a:bodyPr>
          <a:lstStyle/>
          <a:p>
            <a:r>
              <a:rPr lang="en-GB" dirty="0"/>
              <a:t>- Can we reply on evidence not included in the contract to vary, contradict, add or change the content of a contract. </a:t>
            </a:r>
          </a:p>
          <a:p>
            <a:endParaRPr lang="en-GB" dirty="0"/>
          </a:p>
          <a:p>
            <a:r>
              <a:rPr lang="en-GB" dirty="0"/>
              <a:t>- In written contracts where the whole contract is in writing, evidence other than what is already in the written contract cannot be relied upon to change the contractual terms. </a:t>
            </a:r>
          </a:p>
          <a:p>
            <a:endParaRPr lang="en-GB" dirty="0"/>
          </a:p>
          <a:p>
            <a:r>
              <a:rPr lang="en-GB" dirty="0"/>
              <a:t>- Key case – Jacob’s v Batavia and General Plantations Trust [1924] </a:t>
            </a:r>
          </a:p>
        </p:txBody>
      </p:sp>
      <p:sp>
        <p:nvSpPr>
          <p:cNvPr id="3" name="Title 2">
            <a:extLst>
              <a:ext uri="{FF2B5EF4-FFF2-40B4-BE49-F238E27FC236}">
                <a16:creationId xmlns:a16="http://schemas.microsoft.com/office/drawing/2014/main" id="{57865FB7-809D-0FC1-9371-A29FD2CA7954}"/>
              </a:ext>
            </a:extLst>
          </p:cNvPr>
          <p:cNvSpPr>
            <a:spLocks noGrp="1"/>
          </p:cNvSpPr>
          <p:nvPr>
            <p:ph type="title"/>
          </p:nvPr>
        </p:nvSpPr>
        <p:spPr>
          <a:xfrm>
            <a:off x="4648201" y="715961"/>
            <a:ext cx="6960704" cy="1189038"/>
          </a:xfrm>
        </p:spPr>
        <p:txBody>
          <a:bodyPr anchor="t">
            <a:normAutofit/>
          </a:bodyPr>
          <a:lstStyle/>
          <a:p>
            <a:r>
              <a:rPr lang="en-GB" i="1" u="sng"/>
              <a:t>Parole evidence rule </a:t>
            </a:r>
          </a:p>
        </p:txBody>
      </p:sp>
    </p:spTree>
    <p:extLst>
      <p:ext uri="{BB962C8B-B14F-4D97-AF65-F5344CB8AC3E}">
        <p14:creationId xmlns:p14="http://schemas.microsoft.com/office/powerpoint/2010/main" val="3518862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0A20-A6BA-469D-A98F-DB737BAD9550}"/>
              </a:ext>
            </a:extLst>
          </p:cNvPr>
          <p:cNvSpPr>
            <a:spLocks noGrp="1"/>
          </p:cNvSpPr>
          <p:nvPr>
            <p:ph type="title"/>
          </p:nvPr>
        </p:nvSpPr>
        <p:spPr/>
        <p:txBody>
          <a:bodyPr/>
          <a:lstStyle/>
          <a:p>
            <a:pPr algn="ctr"/>
            <a:r>
              <a:rPr lang="en-GB" b="1" i="1" u="sng" dirty="0"/>
              <a:t>Parole evidence rule</a:t>
            </a:r>
          </a:p>
        </p:txBody>
      </p:sp>
      <p:graphicFrame>
        <p:nvGraphicFramePr>
          <p:cNvPr id="5" name="Content Placeholder 2">
            <a:extLst>
              <a:ext uri="{FF2B5EF4-FFF2-40B4-BE49-F238E27FC236}">
                <a16:creationId xmlns:a16="http://schemas.microsoft.com/office/drawing/2014/main" id="{2BC4F49D-AB33-4324-C935-1ECBB4CFF7C7}"/>
              </a:ext>
            </a:extLst>
          </p:cNvPr>
          <p:cNvGraphicFramePr>
            <a:graphicFrameLocks noGrp="1"/>
          </p:cNvGraphicFramePr>
          <p:nvPr>
            <p:ph idx="1"/>
            <p:extLst>
              <p:ext uri="{D42A27DB-BD31-4B8C-83A1-F6EECF244321}">
                <p14:modId xmlns:p14="http://schemas.microsoft.com/office/powerpoint/2010/main" val="1446969784"/>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88869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8D801-9EFF-8A0E-A0DA-0EF5A7DEA103}"/>
              </a:ext>
            </a:extLst>
          </p:cNvPr>
          <p:cNvSpPr>
            <a:spLocks noGrp="1"/>
          </p:cNvSpPr>
          <p:nvPr>
            <p:ph type="title"/>
          </p:nvPr>
        </p:nvSpPr>
        <p:spPr/>
        <p:txBody>
          <a:bodyPr>
            <a:normAutofit/>
          </a:bodyPr>
          <a:lstStyle/>
          <a:p>
            <a:pPr algn="ctr"/>
            <a:r>
              <a:rPr lang="en-GB" sz="6000" b="1" i="1" u="sng" dirty="0"/>
              <a:t>Continued</a:t>
            </a:r>
          </a:p>
        </p:txBody>
      </p:sp>
      <p:graphicFrame>
        <p:nvGraphicFramePr>
          <p:cNvPr id="5" name="Content Placeholder 2">
            <a:extLst>
              <a:ext uri="{FF2B5EF4-FFF2-40B4-BE49-F238E27FC236}">
                <a16:creationId xmlns:a16="http://schemas.microsoft.com/office/drawing/2014/main" id="{29786A3B-684E-DE3E-DF5C-DC3D0C58191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62052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E0076-573F-F55B-F5D9-AE47430C46C8}"/>
              </a:ext>
            </a:extLst>
          </p:cNvPr>
          <p:cNvSpPr>
            <a:spLocks noGrp="1"/>
          </p:cNvSpPr>
          <p:nvPr>
            <p:ph type="title"/>
          </p:nvPr>
        </p:nvSpPr>
        <p:spPr>
          <a:xfrm>
            <a:off x="5868557" y="1138036"/>
            <a:ext cx="5444382" cy="1402470"/>
          </a:xfrm>
        </p:spPr>
        <p:txBody>
          <a:bodyPr anchor="t">
            <a:normAutofit/>
          </a:bodyPr>
          <a:lstStyle/>
          <a:p>
            <a:r>
              <a:rPr lang="en-GB" sz="3200" b="1" i="1" u="sng"/>
              <a:t>Extrinsic evidence admissible </a:t>
            </a:r>
          </a:p>
        </p:txBody>
      </p:sp>
      <p:pic>
        <p:nvPicPr>
          <p:cNvPr id="7" name="Picture 6" descr="Pen placed on top of a signature line">
            <a:extLst>
              <a:ext uri="{FF2B5EF4-FFF2-40B4-BE49-F238E27FC236}">
                <a16:creationId xmlns:a16="http://schemas.microsoft.com/office/drawing/2014/main" id="{BEB225E6-0FE1-408B-67DE-7E965D8BD328}"/>
              </a:ext>
            </a:extLst>
          </p:cNvPr>
          <p:cNvPicPr>
            <a:picLocks noChangeAspect="1"/>
          </p:cNvPicPr>
          <p:nvPr/>
        </p:nvPicPr>
        <p:blipFill rotWithShape="1">
          <a:blip r:embed="rId2"/>
          <a:srcRect l="49863" r="-1"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FEDFDA5B-63BA-BBA5-A234-24A71C013FF6}"/>
              </a:ext>
            </a:extLst>
          </p:cNvPr>
          <p:cNvSpPr>
            <a:spLocks noGrp="1"/>
          </p:cNvSpPr>
          <p:nvPr>
            <p:ph idx="1"/>
          </p:nvPr>
        </p:nvSpPr>
        <p:spPr>
          <a:xfrm>
            <a:off x="5868557" y="2551176"/>
            <a:ext cx="5444382" cy="3591207"/>
          </a:xfrm>
        </p:spPr>
        <p:txBody>
          <a:bodyPr>
            <a:normAutofit/>
          </a:bodyPr>
          <a:lstStyle/>
          <a:p>
            <a:r>
              <a:rPr lang="en-GB" sz="1700"/>
              <a:t>If the written contract not intended to be the whole contract. </a:t>
            </a:r>
          </a:p>
          <a:p>
            <a:r>
              <a:rPr lang="en-GB" sz="1700"/>
              <a:t>To show that the contract lacks validity – examples include mistake. </a:t>
            </a:r>
          </a:p>
          <a:p>
            <a:r>
              <a:rPr lang="en-GB" sz="1700"/>
              <a:t>To show that the contract does not yet operate or has ceased to operate. </a:t>
            </a:r>
          </a:p>
          <a:p>
            <a:r>
              <a:rPr lang="en-GB" sz="1700"/>
              <a:t>To identify the parties and in what capacity they contracted. </a:t>
            </a:r>
          </a:p>
          <a:p>
            <a:r>
              <a:rPr lang="en-GB" sz="1700"/>
              <a:t>To prove custom. </a:t>
            </a:r>
          </a:p>
          <a:p>
            <a:r>
              <a:rPr lang="en-GB" sz="1700"/>
              <a:t>To show that the parties made tow related contracts. </a:t>
            </a:r>
          </a:p>
        </p:txBody>
      </p:sp>
    </p:spTree>
    <p:extLst>
      <p:ext uri="{BB962C8B-B14F-4D97-AF65-F5344CB8AC3E}">
        <p14:creationId xmlns:p14="http://schemas.microsoft.com/office/powerpoint/2010/main" val="27908693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0FD9A-45E4-B44E-64CC-7F528FABC586}"/>
              </a:ext>
            </a:extLst>
          </p:cNvPr>
          <p:cNvSpPr>
            <a:spLocks noGrp="1"/>
          </p:cNvSpPr>
          <p:nvPr>
            <p:ph type="title"/>
          </p:nvPr>
        </p:nvSpPr>
        <p:spPr/>
        <p:txBody>
          <a:bodyPr/>
          <a:lstStyle/>
          <a:p>
            <a:pPr algn="ctr"/>
            <a:r>
              <a:rPr lang="en-GB" b="1" i="1" u="sng" dirty="0"/>
              <a:t>Collateral contract </a:t>
            </a:r>
          </a:p>
        </p:txBody>
      </p:sp>
      <p:graphicFrame>
        <p:nvGraphicFramePr>
          <p:cNvPr id="5" name="Content Placeholder 2">
            <a:extLst>
              <a:ext uri="{FF2B5EF4-FFF2-40B4-BE49-F238E27FC236}">
                <a16:creationId xmlns:a16="http://schemas.microsoft.com/office/drawing/2014/main" id="{D65E5447-1588-D103-A12C-16D825F78E11}"/>
              </a:ext>
            </a:extLst>
          </p:cNvPr>
          <p:cNvGraphicFramePr>
            <a:graphicFrameLocks noGrp="1"/>
          </p:cNvGraphicFramePr>
          <p:nvPr>
            <p:ph idx="1"/>
            <p:extLst>
              <p:ext uri="{D42A27DB-BD31-4B8C-83A1-F6EECF244321}">
                <p14:modId xmlns:p14="http://schemas.microsoft.com/office/powerpoint/2010/main" val="4059589822"/>
              </p:ext>
            </p:extLst>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9099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02C3E29-846F-C2B6-940E-FED1831DBFAF}"/>
              </a:ext>
            </a:extLst>
          </p:cNvPr>
          <p:cNvSpPr>
            <a:spLocks noGrp="1"/>
          </p:cNvSpPr>
          <p:nvPr>
            <p:ph type="body" sz="quarter" idx="11"/>
          </p:nvPr>
        </p:nvSpPr>
        <p:spPr/>
        <p:txBody>
          <a:bodyPr/>
          <a:lstStyle/>
          <a:p>
            <a:endParaRPr lang="en-GB"/>
          </a:p>
        </p:txBody>
      </p:sp>
      <p:sp>
        <p:nvSpPr>
          <p:cNvPr id="3" name="Title 2">
            <a:extLst>
              <a:ext uri="{FF2B5EF4-FFF2-40B4-BE49-F238E27FC236}">
                <a16:creationId xmlns:a16="http://schemas.microsoft.com/office/drawing/2014/main" id="{0A4CD149-E9BC-99B4-EA5D-266466D6C752}"/>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749308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D6A771E-9048-6B7E-C724-B64347585D2E}"/>
              </a:ext>
            </a:extLst>
          </p:cNvPr>
          <p:cNvSpPr>
            <a:spLocks noGrp="1"/>
          </p:cNvSpPr>
          <p:nvPr>
            <p:ph type="body" sz="quarter" idx="11"/>
          </p:nvPr>
        </p:nvSpPr>
        <p:spPr/>
        <p:txBody>
          <a:bodyPr/>
          <a:lstStyle/>
          <a:p>
            <a:endParaRPr lang="en-GB"/>
          </a:p>
        </p:txBody>
      </p:sp>
      <p:sp>
        <p:nvSpPr>
          <p:cNvPr id="3" name="Title 2">
            <a:extLst>
              <a:ext uri="{FF2B5EF4-FFF2-40B4-BE49-F238E27FC236}">
                <a16:creationId xmlns:a16="http://schemas.microsoft.com/office/drawing/2014/main" id="{2FFC6212-92F1-941B-801A-B1C195AC74F5}"/>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130520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Feminine Neutrals">
      <a:dk1>
        <a:srgbClr val="000000"/>
      </a:dk1>
      <a:lt1>
        <a:srgbClr val="FFFFFF"/>
      </a:lt1>
      <a:dk2>
        <a:srgbClr val="000000"/>
      </a:dk2>
      <a:lt2>
        <a:srgbClr val="E6E6E6"/>
      </a:lt2>
      <a:accent1>
        <a:srgbClr val="FCDCD1"/>
      </a:accent1>
      <a:accent2>
        <a:srgbClr val="FFB6A3"/>
      </a:accent2>
      <a:accent3>
        <a:srgbClr val="C16550"/>
      </a:accent3>
      <a:accent4>
        <a:srgbClr val="FEF7F4"/>
      </a:accent4>
      <a:accent5>
        <a:srgbClr val="8A443A"/>
      </a:accent5>
      <a:accent6>
        <a:srgbClr val="EEDED1"/>
      </a:accent6>
      <a:hlink>
        <a:srgbClr val="E0CCBF"/>
      </a:hlink>
      <a:folHlink>
        <a:srgbClr val="C16E32"/>
      </a:folHlink>
    </a:clrScheme>
    <a:fontScheme name="Custom 4">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omen's History_TM10107764_Win32_LH_v4" id="{AC635B7D-C2D6-408D-AB8F-C03D582CC5EF}" vid="{62200808-B30B-4ED4-83F3-E3A969C6164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B8AAEAA2-4CF8-449D-8745-25872C8482C9}">
  <ds:schemaRefs>
    <ds:schemaRef ds:uri="http://schemas.microsoft.com/sharepoint/v3/contenttype/forms"/>
  </ds:schemaRefs>
</ds:datastoreItem>
</file>

<file path=customXml/itemProps2.xml><?xml version="1.0" encoding="utf-8"?>
<ds:datastoreItem xmlns:ds="http://schemas.openxmlformats.org/officeDocument/2006/customXml" ds:itemID="{811E5987-7DAE-478C-B57E-B58680B871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95BB57-19EB-4557-B5D2-B6E7784AF40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Women's History Month presentation</Template>
  <TotalTime>0</TotalTime>
  <Words>1621</Words>
  <Application>Microsoft Office PowerPoint</Application>
  <PresentationFormat>Widescreen</PresentationFormat>
  <Paragraphs>149</Paragraphs>
  <Slides>24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Segoe UI</vt:lpstr>
      <vt:lpstr>Office Theme</vt:lpstr>
      <vt:lpstr>Contents of a contract</vt:lpstr>
      <vt:lpstr>Content </vt:lpstr>
      <vt:lpstr>Aims and Learning Objectives </vt:lpstr>
      <vt:lpstr>Exam Content and layout</vt:lpstr>
      <vt:lpstr>Layout</vt:lpstr>
      <vt:lpstr>Today’s session</vt:lpstr>
      <vt:lpstr>Officious Bystander rule</vt:lpstr>
      <vt:lpstr>Entire agreement clauses</vt:lpstr>
      <vt:lpstr>Conditions, Warranties and Innominate terms</vt:lpstr>
      <vt:lpstr>Continued</vt:lpstr>
      <vt:lpstr>Key cases </vt:lpstr>
      <vt:lpstr>Innominate term</vt:lpstr>
      <vt:lpstr>What about today?</vt:lpstr>
      <vt:lpstr>Interpretating terms of a contract </vt:lpstr>
      <vt:lpstr>PowerPoint Presentation</vt:lpstr>
      <vt:lpstr>Key cases</vt:lpstr>
      <vt:lpstr>Now due to Marley v Rawlings [2015]</vt:lpstr>
      <vt:lpstr>Parole evidence rule </vt:lpstr>
      <vt:lpstr>Parole evidence rule</vt:lpstr>
      <vt:lpstr>Continued</vt:lpstr>
      <vt:lpstr>Extrinsic evidence admissible </vt:lpstr>
      <vt:lpstr>Collateral contract </vt:lpstr>
      <vt:lpstr>PowerPoint Presentation</vt:lpstr>
      <vt:lpstr>PowerPoint Presentation</vt:lpstr>
    </vt:vector>
  </TitlesOfParts>
  <Manager/>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Contents of a contract</dc:title>
  <dc:subject/>
  <dc:creator>Zita Draper</dc:creator>
  <cp:keywords/>
  <dc:description/>
  <cp:lastModifiedBy>Zita Draper</cp:lastModifiedBy>
  <cp:revision>1</cp:revision>
  <dcterms:created xsi:type="dcterms:W3CDTF">2024-03-12T12:02:18Z</dcterms:created>
  <dcterms:modified xsi:type="dcterms:W3CDTF">2024-03-12T12:55:24Z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