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58" r:id="rId1"/>
  </p:sldMasterIdLst>
  <p:sldIdLst>
    <p:sldId id="256" r:id="rId2"/>
    <p:sldId id="257" r:id="rId3"/>
    <p:sldId id="258" r:id="rId4"/>
    <p:sldId id="259" r:id="rId5"/>
    <p:sldId id="260" r:id="rId6"/>
    <p:sldId id="273" r:id="rId7"/>
    <p:sldId id="261" r:id="rId8"/>
    <p:sldId id="27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61" autoAdjust="0"/>
    <p:restoredTop sz="94660"/>
  </p:normalViewPr>
  <p:slideViewPr>
    <p:cSldViewPr snapToGrid="0">
      <p:cViewPr varScale="1">
        <p:scale>
          <a:sx n="70" d="100"/>
          <a:sy n="70" d="100"/>
        </p:scale>
        <p:origin x="50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541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7082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253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5014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4/28/2026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0676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4/28/2026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69943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4/28/2026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333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032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4/28/2026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8922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302840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95690895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392169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7609782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BA835-12AC-4E8F-955A-EA3F4DE2791F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07887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03841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5327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BA835-12AC-4E8F-955A-EA3F4DE2791F}" type="datetime1">
              <a:rPr lang="en-US" smtClean="0"/>
              <a:t>4/28/2026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225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9" r:id="rId1"/>
    <p:sldLayoutId id="2147483960" r:id="rId2"/>
    <p:sldLayoutId id="2147483961" r:id="rId3"/>
    <p:sldLayoutId id="2147483962" r:id="rId4"/>
    <p:sldLayoutId id="2147483963" r:id="rId5"/>
    <p:sldLayoutId id="2147483964" r:id="rId6"/>
    <p:sldLayoutId id="2147483965" r:id="rId7"/>
    <p:sldLayoutId id="2147483966" r:id="rId8"/>
    <p:sldLayoutId id="2147483967" r:id="rId9"/>
    <p:sldLayoutId id="2147483968" r:id="rId10"/>
    <p:sldLayoutId id="2147483969" r:id="rId11"/>
    <p:sldLayoutId id="2147483970" r:id="rId12"/>
    <p:sldLayoutId id="2147483971" r:id="rId13"/>
    <p:sldLayoutId id="2147483972" r:id="rId14"/>
    <p:sldLayoutId id="2147483973" r:id="rId15"/>
    <p:sldLayoutId id="2147483974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7C081FF-01B4-6556-8B3B-6E8A1078D1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68062" y="4762611"/>
            <a:ext cx="7055875" cy="1887851"/>
          </a:xfrm>
        </p:spPr>
        <p:txBody>
          <a:bodyPr anchor="t">
            <a:noAutofit/>
          </a:bodyPr>
          <a:lstStyle/>
          <a:p>
            <a:pPr algn="just">
              <a:lnSpc>
                <a:spcPct val="10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: Mitesh Harshadkumar Dhankecha</a:t>
            </a:r>
          </a:p>
          <a:p>
            <a:pPr algn="just">
              <a:lnSpc>
                <a:spcPct val="10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2511047</a:t>
            </a:r>
          </a:p>
          <a:p>
            <a:pPr algn="just">
              <a:lnSpc>
                <a:spcPct val="100000"/>
              </a:lnSpc>
            </a:pPr>
            <a:r>
              <a:rPr 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MODULE: ENTERPRISE NETWORK SECURITY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4C15EC-E082-4955-43E4-FBE7A5292D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8" r="2" b="12968"/>
          <a:stretch>
            <a:fillRect/>
          </a:stretch>
        </p:blipFill>
        <p:spPr>
          <a:xfrm>
            <a:off x="800100" y="712915"/>
            <a:ext cx="10591800" cy="38421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05868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6E4A1-38F4-1320-5D0A-F8C675959A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TITLE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C4E2F-A3A4-C908-4FC0-ADC887E027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0367" y="3133983"/>
            <a:ext cx="10691265" cy="5900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Using Check Point </a:t>
            </a:r>
            <a:r>
              <a:rPr lang="en-US" sz="3200" dirty="0" err="1"/>
              <a:t>GAiA</a:t>
            </a:r>
            <a:r>
              <a:rPr lang="en-US" sz="3200" dirty="0"/>
              <a:t> to Secure Enterprise Networks</a:t>
            </a:r>
            <a:endParaRPr lang="en-IN" sz="3200" dirty="0"/>
          </a:p>
        </p:txBody>
      </p:sp>
    </p:spTree>
    <p:extLst>
      <p:ext uri="{BB962C8B-B14F-4D97-AF65-F5344CB8AC3E}">
        <p14:creationId xmlns:p14="http://schemas.microsoft.com/office/powerpoint/2010/main" val="2098602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FD429-5766-E8E5-7186-BCC8097039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dirty="0"/>
              <a:t>Goals and Extent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46BDE4D-1167-34E3-F016-4D4DB16982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/>
              <a:t>Overview of the Enterprise Network: A firewall connects SWANSEA and LONDON.</a:t>
            </a:r>
          </a:p>
          <a:p>
            <a:r>
              <a:rPr lang="en-US" dirty="0"/>
              <a:t>Objectives: Install and configure </a:t>
            </a:r>
            <a:r>
              <a:rPr lang="en-US" dirty="0" err="1"/>
              <a:t>GAiA</a:t>
            </a:r>
            <a:r>
              <a:rPr lang="en-US" dirty="0"/>
              <a:t> on A-SMS and A-GW</a:t>
            </a:r>
          </a:p>
          <a:p>
            <a:r>
              <a:rPr lang="en-US" dirty="0"/>
              <a:t>Implement firewall rules for both incoming and outgoing traffic.</a:t>
            </a:r>
          </a:p>
          <a:p>
            <a:r>
              <a:rPr lang="en-US" dirty="0"/>
              <a:t>Install additional security measures.</a:t>
            </a:r>
          </a:p>
          <a:p>
            <a:r>
              <a:rPr lang="en-US" dirty="0"/>
              <a:t>Perform a connection test.</a:t>
            </a:r>
          </a:p>
          <a:p>
            <a:r>
              <a:rPr lang="en-US" dirty="0"/>
              <a:t>Respect the assignment's requirements (deployment, configuration, troubleshooting, demonstration).An overview of the enterprise network shows that a firewall connects SWANSEA and LONDON.</a:t>
            </a:r>
          </a:p>
          <a:p>
            <a:r>
              <a:rPr lang="en-US" dirty="0"/>
              <a:t>Objectives: Install and configure </a:t>
            </a:r>
            <a:r>
              <a:rPr lang="en-US" dirty="0" err="1"/>
              <a:t>GAiA</a:t>
            </a:r>
            <a:r>
              <a:rPr lang="en-US" dirty="0"/>
              <a:t> on A-GW and A-SMS</a:t>
            </a:r>
          </a:p>
          <a:p>
            <a:r>
              <a:rPr lang="en-US" dirty="0"/>
              <a:t>Implement firewall rules for incoming and outgoing traffic.</a:t>
            </a:r>
          </a:p>
          <a:p>
            <a:r>
              <a:rPr lang="en-US" dirty="0"/>
              <a:t>Install additional security.</a:t>
            </a:r>
          </a:p>
          <a:p>
            <a:r>
              <a:rPr lang="en-US" dirty="0"/>
              <a:t>Test the connection.</a:t>
            </a:r>
          </a:p>
          <a:p>
            <a:r>
              <a:rPr lang="en-US" dirty="0"/>
              <a:t>Observe the assignment's requirements (deployment, configuration, troubleshooting, demonstration).</a:t>
            </a:r>
          </a:p>
        </p:txBody>
      </p:sp>
    </p:spTree>
    <p:extLst>
      <p:ext uri="{BB962C8B-B14F-4D97-AF65-F5344CB8AC3E}">
        <p14:creationId xmlns:p14="http://schemas.microsoft.com/office/powerpoint/2010/main" val="8004230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B9701-8CDF-E04D-4E23-5354F5ABF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dirty="0"/>
              <a:t>Architecture of Enterprise Networks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C72B5-7947-2AA3-3FE4-B9F7C87C9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978018" cy="3721608"/>
          </a:xfrm>
        </p:spPr>
        <p:txBody>
          <a:bodyPr>
            <a:normAutofit/>
          </a:bodyPr>
          <a:lstStyle/>
          <a:p>
            <a:pPr lvl="0"/>
            <a:r>
              <a:rPr lang="en-GB" dirty="0"/>
              <a:t>Swansea Site:</a:t>
            </a:r>
            <a:endParaRPr lang="en-IN" dirty="0"/>
          </a:p>
          <a:p>
            <a:pPr lvl="1"/>
            <a:r>
              <a:rPr lang="en-GB" dirty="0"/>
              <a:t>A-SMS (10.1.1.101)</a:t>
            </a:r>
            <a:endParaRPr lang="en-IN" dirty="0"/>
          </a:p>
          <a:p>
            <a:pPr lvl="1"/>
            <a:r>
              <a:rPr lang="en-GB" dirty="0"/>
              <a:t>A-GW (10.1.1.1)</a:t>
            </a:r>
            <a:endParaRPr lang="en-IN" dirty="0"/>
          </a:p>
          <a:p>
            <a:pPr lvl="1"/>
            <a:r>
              <a:rPr lang="en-GB" dirty="0"/>
              <a:t>Internal network: </a:t>
            </a:r>
            <a:r>
              <a:rPr lang="en-GB" dirty="0" err="1"/>
              <a:t>IntCP</a:t>
            </a:r>
            <a:endParaRPr lang="en-IN" dirty="0"/>
          </a:p>
          <a:p>
            <a:pPr lvl="0"/>
            <a:r>
              <a:rPr lang="en-GB" dirty="0"/>
              <a:t>NAT interface access to the internet</a:t>
            </a:r>
            <a:endParaRPr lang="en-IN" dirty="0"/>
          </a:p>
          <a:p>
            <a:pPr marL="0" lvl="0" indent="0">
              <a:buNone/>
            </a:pPr>
            <a:endParaRPr lang="en-IN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5256309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EBECB-8CC3-76B9-C177-C74F4707B9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Configuring a virtual machine Network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23A73-EB31-17B5-A5CB-F7C976D48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790729" cy="373989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A-SMS, A-GW, and A-GUI virtual machines</a:t>
            </a:r>
          </a:p>
          <a:p>
            <a:pPr lvl="0"/>
            <a:r>
              <a:rPr lang="en-US" dirty="0"/>
              <a:t>Communication over the "</a:t>
            </a:r>
            <a:r>
              <a:rPr lang="en-US" dirty="0" err="1"/>
              <a:t>IntCP</a:t>
            </a:r>
            <a:r>
              <a:rPr lang="en-US" dirty="0"/>
              <a:t>" internal network</a:t>
            </a:r>
          </a:p>
          <a:p>
            <a:pPr lvl="0"/>
            <a:r>
              <a:rPr lang="en-US" dirty="0"/>
              <a:t>Internet access using a NAT adapter</a:t>
            </a:r>
          </a:p>
          <a:p>
            <a:pPr lvl="0"/>
            <a:r>
              <a:rPr lang="en-US" dirty="0"/>
              <a:t>Communication problems resulted from an internal network name mismatch (</a:t>
            </a:r>
            <a:r>
              <a:rPr lang="en-US" dirty="0" err="1"/>
              <a:t>IntSwa</a:t>
            </a:r>
            <a:r>
              <a:rPr lang="en-US" dirty="0"/>
              <a:t> vs. </a:t>
            </a:r>
            <a:r>
              <a:rPr lang="en-US" dirty="0" err="1"/>
              <a:t>IntCP</a:t>
            </a:r>
            <a:r>
              <a:rPr lang="en-US" dirty="0"/>
              <a:t>) in the initial configuration.</a:t>
            </a:r>
            <a:endParaRPr lang="en-IN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FB97917-46A8-D9E3-D486-A66FD9E6226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6061" y="1954554"/>
            <a:ext cx="4405767" cy="2478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89691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0487505-1203-ED96-A53E-AA0292EDF6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736" y="1012722"/>
            <a:ext cx="5096257" cy="311928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AFEE976-DFDE-9380-4256-CE9EF52CB4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599" y="1012722"/>
            <a:ext cx="5096257" cy="3119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26592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5F767-78DE-0535-9304-3802EE975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A-SMS Initial Configuration</a:t>
            </a:r>
            <a:br>
              <a:rPr lang="en-IN" dirty="0"/>
            </a:b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59971-F506-6F87-13EA-42EBA9DB4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 err="1"/>
              <a:t>GAiA</a:t>
            </a:r>
            <a:r>
              <a:rPr lang="en-GB" dirty="0"/>
              <a:t> First-Time Configuration Wizard executed</a:t>
            </a:r>
            <a:endParaRPr lang="en-IN" dirty="0"/>
          </a:p>
          <a:p>
            <a:pPr lvl="0"/>
            <a:r>
              <a:rPr lang="en-GB" dirty="0"/>
              <a:t>Admin user “</a:t>
            </a:r>
            <a:r>
              <a:rPr lang="en-GB" dirty="0" err="1"/>
              <a:t>shahneel</a:t>
            </a:r>
            <a:r>
              <a:rPr lang="en-GB" dirty="0"/>
              <a:t>” created</a:t>
            </a:r>
            <a:endParaRPr lang="en-IN" dirty="0"/>
          </a:p>
          <a:p>
            <a:pPr lvl="0"/>
            <a:r>
              <a:rPr lang="en-GB" dirty="0"/>
              <a:t>Basic system configuration completed</a:t>
            </a:r>
            <a:endParaRPr lang="en-IN" dirty="0"/>
          </a:p>
          <a:p>
            <a:pPr lvl="0"/>
            <a:r>
              <a:rPr lang="en-GB" dirty="0" err="1"/>
              <a:t>GAiA</a:t>
            </a:r>
            <a:r>
              <a:rPr lang="en-GB" dirty="0"/>
              <a:t> R81.20 successfully installed</a:t>
            </a:r>
            <a:endParaRPr lang="en-IN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33FF71-D2EF-CC2C-AAF9-D49D3B1FC4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35474" y="1930400"/>
            <a:ext cx="4698030" cy="29900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3113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6C8422-6D7B-DF3D-0460-EE377320A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 am facing this issue</a:t>
            </a:r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11B4B67-9AD7-6F3C-DCA7-BEF5E2013A0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335" y="2160588"/>
            <a:ext cx="8596668" cy="3881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5967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hank you presentation images">
            <a:extLst>
              <a:ext uri="{FF2B5EF4-FFF2-40B4-BE49-F238E27FC236}">
                <a16:creationId xmlns:a16="http://schemas.microsoft.com/office/drawing/2014/main" id="{7DEFA6BA-473E-3D55-6F49-E539C4866A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082069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102</TotalTime>
  <Words>237</Words>
  <Application>Microsoft Office PowerPoint</Application>
  <PresentationFormat>Widescreen</PresentationFormat>
  <Paragraphs>34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Times New Roman</vt:lpstr>
      <vt:lpstr>Trebuchet MS</vt:lpstr>
      <vt:lpstr>Wingdings 3</vt:lpstr>
      <vt:lpstr>Facet</vt:lpstr>
      <vt:lpstr>PowerPoint Presentation</vt:lpstr>
      <vt:lpstr>TITLE</vt:lpstr>
      <vt:lpstr>Goals and Extent</vt:lpstr>
      <vt:lpstr>Architecture of Enterprise Networks</vt:lpstr>
      <vt:lpstr>Configuring a virtual machine Network</vt:lpstr>
      <vt:lpstr>PowerPoint Presentation</vt:lpstr>
      <vt:lpstr>A-SMS Initial Configuration </vt:lpstr>
      <vt:lpstr>I am facing this issue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SHAH NEEL</dc:creator>
  <cp:lastModifiedBy>MITESH DHANKECHA</cp:lastModifiedBy>
  <cp:revision>22</cp:revision>
  <dcterms:created xsi:type="dcterms:W3CDTF">2026-04-27T23:31:37Z</dcterms:created>
  <dcterms:modified xsi:type="dcterms:W3CDTF">2026-04-28T09:52:48Z</dcterms:modified>
</cp:coreProperties>
</file>