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818" r:id="rId2"/>
    <p:sldMasterId id="2147483833" r:id="rId3"/>
    <p:sldMasterId id="2147483840" r:id="rId4"/>
  </p:sldMasterIdLst>
  <p:notesMasterIdLst>
    <p:notesMasterId r:id="rId53"/>
  </p:notesMasterIdLst>
  <p:handoutMasterIdLst>
    <p:handoutMasterId r:id="rId54"/>
  </p:handoutMasterIdLst>
  <p:sldIdLst>
    <p:sldId id="472" r:id="rId5"/>
    <p:sldId id="349" r:id="rId6"/>
    <p:sldId id="350" r:id="rId7"/>
    <p:sldId id="848" r:id="rId8"/>
    <p:sldId id="352" r:id="rId9"/>
    <p:sldId id="849" r:id="rId10"/>
    <p:sldId id="353" r:id="rId11"/>
    <p:sldId id="850" r:id="rId12"/>
    <p:sldId id="851" r:id="rId13"/>
    <p:sldId id="852" r:id="rId14"/>
    <p:sldId id="258" r:id="rId15"/>
    <p:sldId id="369" r:id="rId16"/>
    <p:sldId id="377" r:id="rId17"/>
    <p:sldId id="378" r:id="rId18"/>
    <p:sldId id="844" r:id="rId19"/>
    <p:sldId id="474" r:id="rId20"/>
    <p:sldId id="475" r:id="rId21"/>
    <p:sldId id="853" r:id="rId22"/>
    <p:sldId id="854" r:id="rId23"/>
    <p:sldId id="855" r:id="rId24"/>
    <p:sldId id="380" r:id="rId25"/>
    <p:sldId id="856" r:id="rId26"/>
    <p:sldId id="381" r:id="rId27"/>
    <p:sldId id="859" r:id="rId28"/>
    <p:sldId id="858" r:id="rId29"/>
    <p:sldId id="860" r:id="rId30"/>
    <p:sldId id="257" r:id="rId31"/>
    <p:sldId id="371" r:id="rId32"/>
    <p:sldId id="473" r:id="rId33"/>
    <p:sldId id="477" r:id="rId34"/>
    <p:sldId id="845" r:id="rId35"/>
    <p:sldId id="846" r:id="rId36"/>
    <p:sldId id="476" r:id="rId37"/>
    <p:sldId id="269" r:id="rId38"/>
    <p:sldId id="282" r:id="rId39"/>
    <p:sldId id="847" r:id="rId40"/>
    <p:sldId id="468" r:id="rId41"/>
    <p:sldId id="389" r:id="rId42"/>
    <p:sldId id="469" r:id="rId43"/>
    <p:sldId id="384" r:id="rId44"/>
    <p:sldId id="383" r:id="rId45"/>
    <p:sldId id="390" r:id="rId46"/>
    <p:sldId id="300" r:id="rId47"/>
    <p:sldId id="372" r:id="rId48"/>
    <p:sldId id="373" r:id="rId49"/>
    <p:sldId id="375" r:id="rId50"/>
    <p:sldId id="478" r:id="rId51"/>
    <p:sldId id="365" r:id="rId5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DA28F-E1A6-4E0D-9115-7EBDE2B33362}" v="62" dt="2025-10-23T11:22:36.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15" d="100"/>
          <a:sy n="115" d="100"/>
        </p:scale>
        <p:origin x="123" y="4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8AE4E22C-0A8C-436B-B559-73330856DD5F}"/>
    <pc:docChg chg="modSld sldOrd">
      <pc:chgData name="Deborah Jenkins" userId="3cd02ba5-e528-4585-978d-4fde2b47730a" providerId="ADAL" clId="{8AE4E22C-0A8C-436B-B559-73330856DD5F}" dt="2023-10-24T10:05:30.346" v="1"/>
      <pc:docMkLst>
        <pc:docMk/>
      </pc:docMkLst>
      <pc:sldChg chg="ord">
        <pc:chgData name="Deborah Jenkins" userId="3cd02ba5-e528-4585-978d-4fde2b47730a" providerId="ADAL" clId="{8AE4E22C-0A8C-436B-B559-73330856DD5F}" dt="2023-10-24T10:05:30.346" v="1"/>
        <pc:sldMkLst>
          <pc:docMk/>
          <pc:sldMk cId="3334675375" sldId="843"/>
        </pc:sldMkLst>
      </pc:sldChg>
    </pc:docChg>
  </pc:docChgLst>
  <pc:docChgLst>
    <pc:chgData name="Deborah Jenkins" userId="S::deborah.jenkins@uwtsd.ac.uk::3cd02ba5-e528-4585-978d-4fde2b47730a" providerId="AD" clId="Web-{7C4AD9B6-B823-98A3-1E8F-7887461FC297}"/>
    <pc:docChg chg="modSld">
      <pc:chgData name="Deborah Jenkins" userId="S::deborah.jenkins@uwtsd.ac.uk::3cd02ba5-e528-4585-978d-4fde2b47730a" providerId="AD" clId="Web-{7C4AD9B6-B823-98A3-1E8F-7887461FC297}" dt="2024-11-11T09:40:47.912" v="6" actId="1076"/>
      <pc:docMkLst>
        <pc:docMk/>
      </pc:docMkLst>
      <pc:sldChg chg="modSp">
        <pc:chgData name="Deborah Jenkins" userId="S::deborah.jenkins@uwtsd.ac.uk::3cd02ba5-e528-4585-978d-4fde2b47730a" providerId="AD" clId="Web-{7C4AD9B6-B823-98A3-1E8F-7887461FC297}" dt="2024-11-11T09:40:47.912" v="6" actId="1076"/>
        <pc:sldMkLst>
          <pc:docMk/>
          <pc:sldMk cId="2127690570" sldId="474"/>
        </pc:sldMkLst>
      </pc:sldChg>
    </pc:docChg>
  </pc:docChgLst>
  <pc:docChgLst>
    <pc:chgData name="Deborah Jenkins" userId="3cd02ba5-e528-4585-978d-4fde2b47730a" providerId="ADAL" clId="{CFEE0446-0BCA-4202-9931-01C4E79A68D6}"/>
    <pc:docChg chg="undo custSel addSld delSld modSld sldOrd">
      <pc:chgData name="Deborah Jenkins" userId="3cd02ba5-e528-4585-978d-4fde2b47730a" providerId="ADAL" clId="{CFEE0446-0BCA-4202-9931-01C4E79A68D6}" dt="2023-10-23T17:19:51.508" v="770" actId="20577"/>
      <pc:docMkLst>
        <pc:docMk/>
      </pc:docMkLst>
      <pc:sldChg chg="modSp mod">
        <pc:chgData name="Deborah Jenkins" userId="3cd02ba5-e528-4585-978d-4fde2b47730a" providerId="ADAL" clId="{CFEE0446-0BCA-4202-9931-01C4E79A68D6}" dt="2023-10-23T17:14:55.087" v="273" actId="27636"/>
        <pc:sldMkLst>
          <pc:docMk/>
          <pc:sldMk cId="0" sldId="257"/>
        </pc:sldMkLst>
      </pc:sldChg>
      <pc:sldChg chg="ord">
        <pc:chgData name="Deborah Jenkins" userId="3cd02ba5-e528-4585-978d-4fde2b47730a" providerId="ADAL" clId="{CFEE0446-0BCA-4202-9931-01C4E79A68D6}" dt="2023-10-23T16:58:20.173" v="162"/>
        <pc:sldMkLst>
          <pc:docMk/>
          <pc:sldMk cId="0" sldId="264"/>
        </pc:sldMkLst>
      </pc:sldChg>
      <pc:sldChg chg="ord">
        <pc:chgData name="Deborah Jenkins" userId="3cd02ba5-e528-4585-978d-4fde2b47730a" providerId="ADAL" clId="{CFEE0446-0BCA-4202-9931-01C4E79A68D6}" dt="2023-10-23T17:09:47.564" v="262"/>
        <pc:sldMkLst>
          <pc:docMk/>
          <pc:sldMk cId="0" sldId="300"/>
        </pc:sldMkLst>
      </pc:sldChg>
      <pc:sldChg chg="modSp mod">
        <pc:chgData name="Deborah Jenkins" userId="3cd02ba5-e528-4585-978d-4fde2b47730a" providerId="ADAL" clId="{CFEE0446-0BCA-4202-9931-01C4E79A68D6}" dt="2023-10-23T16:23:22.195" v="22" actId="20577"/>
        <pc:sldMkLst>
          <pc:docMk/>
          <pc:sldMk cId="0" sldId="352"/>
        </pc:sldMkLst>
      </pc:sldChg>
      <pc:sldChg chg="modSp mod">
        <pc:chgData name="Deborah Jenkins" userId="3cd02ba5-e528-4585-978d-4fde2b47730a" providerId="ADAL" clId="{CFEE0446-0BCA-4202-9931-01C4E79A68D6}" dt="2023-10-23T16:25:06.066" v="27" actId="1076"/>
        <pc:sldMkLst>
          <pc:docMk/>
          <pc:sldMk cId="0" sldId="353"/>
        </pc:sldMkLst>
      </pc:sldChg>
      <pc:sldChg chg="modSp mod ord">
        <pc:chgData name="Deborah Jenkins" userId="3cd02ba5-e528-4585-978d-4fde2b47730a" providerId="ADAL" clId="{CFEE0446-0BCA-4202-9931-01C4E79A68D6}" dt="2023-10-23T17:08:59.658" v="258"/>
        <pc:sldMkLst>
          <pc:docMk/>
          <pc:sldMk cId="4069626413" sldId="365"/>
        </pc:sldMkLst>
      </pc:sldChg>
      <pc:sldChg chg="modSp mod">
        <pc:chgData name="Deborah Jenkins" userId="3cd02ba5-e528-4585-978d-4fde2b47730a" providerId="ADAL" clId="{CFEE0446-0BCA-4202-9931-01C4E79A68D6}" dt="2023-10-23T16:25:20.611" v="31" actId="20577"/>
        <pc:sldMkLst>
          <pc:docMk/>
          <pc:sldMk cId="3769358888" sldId="369"/>
        </pc:sldMkLst>
      </pc:sldChg>
      <pc:sldChg chg="delSp modSp add del mod ord">
        <pc:chgData name="Deborah Jenkins" userId="3cd02ba5-e528-4585-978d-4fde2b47730a" providerId="ADAL" clId="{CFEE0446-0BCA-4202-9931-01C4E79A68D6}" dt="2023-10-23T17:14:20.666" v="267"/>
        <pc:sldMkLst>
          <pc:docMk/>
          <pc:sldMk cId="1034930095" sldId="371"/>
        </pc:sldMkLst>
      </pc:sldChg>
      <pc:sldChg chg="delSp">
        <pc:chgData name="Deborah Jenkins" userId="3cd02ba5-e528-4585-978d-4fde2b47730a" providerId="ADAL" clId="{CFEE0446-0BCA-4202-9931-01C4E79A68D6}" dt="2023-10-23T17:08:01.937" v="250"/>
        <pc:sldMkLst>
          <pc:docMk/>
          <pc:sldMk cId="2357923621" sldId="372"/>
        </pc:sldMkLst>
      </pc:sldChg>
      <pc:sldChg chg="addSp delSp mod">
        <pc:chgData name="Deborah Jenkins" userId="3cd02ba5-e528-4585-978d-4fde2b47730a" providerId="ADAL" clId="{CFEE0446-0BCA-4202-9931-01C4E79A68D6}" dt="2023-10-23T16:39:41.001" v="47" actId="22"/>
        <pc:sldMkLst>
          <pc:docMk/>
          <pc:sldMk cId="2326053885" sldId="378"/>
        </pc:sldMkLst>
      </pc:sldChg>
      <pc:sldChg chg="addSp delSp modSp del mod delAnim">
        <pc:chgData name="Deborah Jenkins" userId="3cd02ba5-e528-4585-978d-4fde2b47730a" providerId="ADAL" clId="{CFEE0446-0BCA-4202-9931-01C4E79A68D6}" dt="2023-10-23T16:51:12.135" v="109" actId="47"/>
        <pc:sldMkLst>
          <pc:docMk/>
          <pc:sldMk cId="1566398137" sldId="379"/>
        </pc:sldMkLst>
      </pc:sldChg>
      <pc:sldChg chg="modAnim">
        <pc:chgData name="Deborah Jenkins" userId="3cd02ba5-e528-4585-978d-4fde2b47730a" providerId="ADAL" clId="{CFEE0446-0BCA-4202-9931-01C4E79A68D6}" dt="2023-10-23T16:47:34.373" v="106"/>
        <pc:sldMkLst>
          <pc:docMk/>
          <pc:sldMk cId="3495943555" sldId="380"/>
        </pc:sldMkLst>
      </pc:sldChg>
      <pc:sldChg chg="modSp mod">
        <pc:chgData name="Deborah Jenkins" userId="3cd02ba5-e528-4585-978d-4fde2b47730a" providerId="ADAL" clId="{CFEE0446-0BCA-4202-9931-01C4E79A68D6}" dt="2023-10-23T16:51:55.594" v="110" actId="1076"/>
        <pc:sldMkLst>
          <pc:docMk/>
          <pc:sldMk cId="1794538141" sldId="381"/>
        </pc:sldMkLst>
      </pc:sldChg>
      <pc:sldChg chg="ord">
        <pc:chgData name="Deborah Jenkins" userId="3cd02ba5-e528-4585-978d-4fde2b47730a" providerId="ADAL" clId="{CFEE0446-0BCA-4202-9931-01C4E79A68D6}" dt="2023-10-23T17:04:26.235" v="246"/>
        <pc:sldMkLst>
          <pc:docMk/>
          <pc:sldMk cId="1849704820" sldId="384"/>
        </pc:sldMkLst>
      </pc:sldChg>
      <pc:sldChg chg="ord">
        <pc:chgData name="Deborah Jenkins" userId="3cd02ba5-e528-4585-978d-4fde2b47730a" providerId="ADAL" clId="{CFEE0446-0BCA-4202-9931-01C4E79A68D6}" dt="2023-10-23T17:04:57.398" v="248"/>
        <pc:sldMkLst>
          <pc:docMk/>
          <pc:sldMk cId="570184558" sldId="389"/>
        </pc:sldMkLst>
      </pc:sldChg>
      <pc:sldChg chg="modSp mod">
        <pc:chgData name="Deborah Jenkins" userId="3cd02ba5-e528-4585-978d-4fde2b47730a" providerId="ADAL" clId="{CFEE0446-0BCA-4202-9931-01C4E79A68D6}" dt="2023-10-23T17:01:22.104" v="172" actId="14100"/>
        <pc:sldMkLst>
          <pc:docMk/>
          <pc:sldMk cId="1287503307" sldId="468"/>
        </pc:sldMkLst>
      </pc:sldChg>
      <pc:sldChg chg="modSp mod modAnim">
        <pc:chgData name="Deborah Jenkins" userId="3cd02ba5-e528-4585-978d-4fde2b47730a" providerId="ADAL" clId="{CFEE0446-0BCA-4202-9931-01C4E79A68D6}" dt="2023-10-23T17:03:58.780" v="244"/>
        <pc:sldMkLst>
          <pc:docMk/>
          <pc:sldMk cId="2958060573" sldId="469"/>
        </pc:sldMkLst>
      </pc:sldChg>
      <pc:sldChg chg="modSp mod ord">
        <pc:chgData name="Deborah Jenkins" userId="3cd02ba5-e528-4585-978d-4fde2b47730a" providerId="ADAL" clId="{CFEE0446-0BCA-4202-9931-01C4E79A68D6}" dt="2023-10-23T17:19:51.508" v="770" actId="20577"/>
        <pc:sldMkLst>
          <pc:docMk/>
          <pc:sldMk cId="4221792648" sldId="471"/>
        </pc:sldMkLst>
      </pc:sldChg>
      <pc:sldChg chg="modSp mod ord modAnim">
        <pc:chgData name="Deborah Jenkins" userId="3cd02ba5-e528-4585-978d-4fde2b47730a" providerId="ADAL" clId="{CFEE0446-0BCA-4202-9931-01C4E79A68D6}" dt="2023-10-23T16:58:13.138" v="160"/>
        <pc:sldMkLst>
          <pc:docMk/>
          <pc:sldMk cId="0" sldId="473"/>
        </pc:sldMkLst>
      </pc:sldChg>
      <pc:sldChg chg="addSp delSp modSp new mod">
        <pc:chgData name="Deborah Jenkins" userId="3cd02ba5-e528-4585-978d-4fde2b47730a" providerId="ADAL" clId="{CFEE0446-0BCA-4202-9931-01C4E79A68D6}" dt="2023-10-23T16:47:16.422" v="105" actId="14100"/>
        <pc:sldMkLst>
          <pc:docMk/>
          <pc:sldMk cId="2127690570" sldId="474"/>
        </pc:sldMkLst>
      </pc:sldChg>
      <pc:sldChg chg="addSp delSp modSp new mod">
        <pc:chgData name="Deborah Jenkins" userId="3cd02ba5-e528-4585-978d-4fde2b47730a" providerId="ADAL" clId="{CFEE0446-0BCA-4202-9931-01C4E79A68D6}" dt="2023-10-23T16:46:27.264" v="98" actId="20577"/>
        <pc:sldMkLst>
          <pc:docMk/>
          <pc:sldMk cId="3138719189" sldId="475"/>
        </pc:sldMkLst>
      </pc:sldChg>
      <pc:sldChg chg="addSp delSp modSp new mod modAnim">
        <pc:chgData name="Deborah Jenkins" userId="3cd02ba5-e528-4585-978d-4fde2b47730a" providerId="ADAL" clId="{CFEE0446-0BCA-4202-9931-01C4E79A68D6}" dt="2023-10-23T16:56:32.311" v="147" actId="1076"/>
        <pc:sldMkLst>
          <pc:docMk/>
          <pc:sldMk cId="3902438557" sldId="476"/>
        </pc:sldMkLst>
      </pc:sldChg>
      <pc:sldChg chg="addSp delSp modSp new mod modAnim">
        <pc:chgData name="Deborah Jenkins" userId="3cd02ba5-e528-4585-978d-4fde2b47730a" providerId="ADAL" clId="{CFEE0446-0BCA-4202-9931-01C4E79A68D6}" dt="2023-10-23T16:59:58.155" v="166"/>
        <pc:sldMkLst>
          <pc:docMk/>
          <pc:sldMk cId="874366457" sldId="477"/>
        </pc:sldMkLst>
      </pc:sldChg>
      <pc:sldChg chg="addSp delSp modSp new mod ord">
        <pc:chgData name="Deborah Jenkins" userId="3cd02ba5-e528-4585-978d-4fde2b47730a" providerId="ADAL" clId="{CFEE0446-0BCA-4202-9931-01C4E79A68D6}" dt="2023-10-23T17:13:43.625" v="266"/>
        <pc:sldMkLst>
          <pc:docMk/>
          <pc:sldMk cId="3881469152" sldId="478"/>
        </pc:sldMkLst>
      </pc:sldChg>
      <pc:sldChg chg="modSp mod">
        <pc:chgData name="Deborah Jenkins" userId="3cd02ba5-e528-4585-978d-4fde2b47730a" providerId="ADAL" clId="{CFEE0446-0BCA-4202-9931-01C4E79A68D6}" dt="2023-10-23T17:14:35.519" v="271" actId="20577"/>
        <pc:sldMkLst>
          <pc:docMk/>
          <pc:sldMk cId="3334675375" sldId="843"/>
        </pc:sldMkLst>
      </pc:sldChg>
    </pc:docChg>
  </pc:docChgLst>
  <pc:docChgLst>
    <pc:chgData name="Deborah Jenkins" userId="3cd02ba5-e528-4585-978d-4fde2b47730a" providerId="ADAL" clId="{2F438580-DDB3-4D17-9D06-80D9E0116D20}"/>
    <pc:docChg chg="undo custSel addSld delSld modSld sldOrd">
      <pc:chgData name="Deborah Jenkins" userId="3cd02ba5-e528-4585-978d-4fde2b47730a" providerId="ADAL" clId="{2F438580-DDB3-4D17-9D06-80D9E0116D20}" dt="2023-09-19T12:57:14.646" v="162" actId="47"/>
      <pc:docMkLst>
        <pc:docMk/>
      </pc:docMkLst>
      <pc:sldChg chg="delSp modSp del mod delDesignElem">
        <pc:chgData name="Deborah Jenkins" userId="3cd02ba5-e528-4585-978d-4fde2b47730a" providerId="ADAL" clId="{2F438580-DDB3-4D17-9D06-80D9E0116D20}" dt="2023-09-19T12:57:14.646" v="162" actId="47"/>
        <pc:sldMkLst>
          <pc:docMk/>
          <pc:sldMk cId="0" sldId="256"/>
        </pc:sldMkLst>
      </pc:sldChg>
      <pc:sldChg chg="delSp ord delDesignElem">
        <pc:chgData name="Deborah Jenkins" userId="3cd02ba5-e528-4585-978d-4fde2b47730a" providerId="ADAL" clId="{2F438580-DDB3-4D17-9D06-80D9E0116D20}" dt="2023-09-19T12:44:39.928" v="28"/>
        <pc:sldMkLst>
          <pc:docMk/>
          <pc:sldMk cId="0" sldId="257"/>
        </pc:sldMkLst>
      </pc:sldChg>
      <pc:sldChg chg="modSp mod">
        <pc:chgData name="Deborah Jenkins" userId="3cd02ba5-e528-4585-978d-4fde2b47730a" providerId="ADAL" clId="{2F438580-DDB3-4D17-9D06-80D9E0116D20}" dt="2023-09-19T12:52:07.262" v="96" actId="1076"/>
        <pc:sldMkLst>
          <pc:docMk/>
          <pc:sldMk cId="0" sldId="282"/>
        </pc:sldMkLst>
      </pc:sldChg>
      <pc:sldChg chg="modSp mod">
        <pc:chgData name="Deborah Jenkins" userId="3cd02ba5-e528-4585-978d-4fde2b47730a" providerId="ADAL" clId="{2F438580-DDB3-4D17-9D06-80D9E0116D20}" dt="2023-09-19T12:45:44.051" v="53" actId="1076"/>
        <pc:sldMkLst>
          <pc:docMk/>
          <pc:sldMk cId="0" sldId="349"/>
        </pc:sldMkLst>
      </pc:sldChg>
      <pc:sldChg chg="modSp mod">
        <pc:chgData name="Deborah Jenkins" userId="3cd02ba5-e528-4585-978d-4fde2b47730a" providerId="ADAL" clId="{2F438580-DDB3-4D17-9D06-80D9E0116D20}" dt="2023-09-19T12:46:11.219" v="58" actId="27107"/>
        <pc:sldMkLst>
          <pc:docMk/>
          <pc:sldMk cId="0" sldId="350"/>
        </pc:sldMkLst>
      </pc:sldChg>
      <pc:sldChg chg="del">
        <pc:chgData name="Deborah Jenkins" userId="3cd02ba5-e528-4585-978d-4fde2b47730a" providerId="ADAL" clId="{2F438580-DDB3-4D17-9D06-80D9E0116D20}" dt="2023-09-19T12:44:10.463" v="3" actId="47"/>
        <pc:sldMkLst>
          <pc:docMk/>
          <pc:sldMk cId="453881802" sldId="357"/>
        </pc:sldMkLst>
      </pc:sldChg>
      <pc:sldChg chg="addSp delSp modSp mod delDesignElem">
        <pc:chgData name="Deborah Jenkins" userId="3cd02ba5-e528-4585-978d-4fde2b47730a" providerId="ADAL" clId="{2F438580-DDB3-4D17-9D06-80D9E0116D20}" dt="2023-09-19T12:56:23.791" v="155" actId="26606"/>
        <pc:sldMkLst>
          <pc:docMk/>
          <pc:sldMk cId="3637357646" sldId="362"/>
        </pc:sldMkLst>
      </pc:sldChg>
      <pc:sldChg chg="delSp modSp mod delDesignElem">
        <pc:chgData name="Deborah Jenkins" userId="3cd02ba5-e528-4585-978d-4fde2b47730a" providerId="ADAL" clId="{2F438580-DDB3-4D17-9D06-80D9E0116D20}" dt="2023-09-19T12:56:33.810" v="157" actId="33524"/>
        <pc:sldMkLst>
          <pc:docMk/>
          <pc:sldMk cId="3834336628" sldId="363"/>
        </pc:sldMkLst>
      </pc:sldChg>
      <pc:sldChg chg="modSp">
        <pc:chgData name="Deborah Jenkins" userId="3cd02ba5-e528-4585-978d-4fde2b47730a" providerId="ADAL" clId="{2F438580-DDB3-4D17-9D06-80D9E0116D20}" dt="2023-09-19T12:56:20.206" v="154"/>
        <pc:sldMkLst>
          <pc:docMk/>
          <pc:sldMk cId="2223571701" sldId="364"/>
        </pc:sldMkLst>
      </pc:sldChg>
      <pc:sldChg chg="modSp mod">
        <pc:chgData name="Deborah Jenkins" userId="3cd02ba5-e528-4585-978d-4fde2b47730a" providerId="ADAL" clId="{2F438580-DDB3-4D17-9D06-80D9E0116D20}" dt="2023-09-19T12:57:04.882" v="161" actId="1076"/>
        <pc:sldMkLst>
          <pc:docMk/>
          <pc:sldMk cId="4069626413" sldId="365"/>
        </pc:sldMkLst>
      </pc:sldChg>
      <pc:sldChg chg="del">
        <pc:chgData name="Deborah Jenkins" userId="3cd02ba5-e528-4585-978d-4fde2b47730a" providerId="ADAL" clId="{2F438580-DDB3-4D17-9D06-80D9E0116D20}" dt="2023-09-19T12:44:04.204" v="2" actId="47"/>
        <pc:sldMkLst>
          <pc:docMk/>
          <pc:sldMk cId="1471576978" sldId="368"/>
        </pc:sldMkLst>
      </pc:sldChg>
      <pc:sldChg chg="modSp mod">
        <pc:chgData name="Deborah Jenkins" userId="3cd02ba5-e528-4585-978d-4fde2b47730a" providerId="ADAL" clId="{2F438580-DDB3-4D17-9D06-80D9E0116D20}" dt="2023-09-19T12:46:36.673" v="62" actId="20577"/>
        <pc:sldMkLst>
          <pc:docMk/>
          <pc:sldMk cId="3769358888" sldId="369"/>
        </pc:sldMkLst>
      </pc:sldChg>
      <pc:sldChg chg="modSp">
        <pc:chgData name="Deborah Jenkins" userId="3cd02ba5-e528-4585-978d-4fde2b47730a" providerId="ADAL" clId="{2F438580-DDB3-4D17-9D06-80D9E0116D20}" dt="2023-09-19T12:56:20.206" v="154"/>
        <pc:sldMkLst>
          <pc:docMk/>
          <pc:sldMk cId="1034930095" sldId="371"/>
        </pc:sldMkLst>
      </pc:sldChg>
      <pc:sldChg chg="delSp delDesignElem">
        <pc:chgData name="Deborah Jenkins" userId="3cd02ba5-e528-4585-978d-4fde2b47730a" providerId="ADAL" clId="{2F438580-DDB3-4D17-9D06-80D9E0116D20}" dt="2023-09-19T12:44:39.928" v="28"/>
        <pc:sldMkLst>
          <pc:docMk/>
          <pc:sldMk cId="2357923621" sldId="372"/>
        </pc:sldMkLst>
      </pc:sldChg>
      <pc:sldChg chg="delSp delDesignElem">
        <pc:chgData name="Deborah Jenkins" userId="3cd02ba5-e528-4585-978d-4fde2b47730a" providerId="ADAL" clId="{2F438580-DDB3-4D17-9D06-80D9E0116D20}" dt="2023-09-19T12:44:39.928" v="28"/>
        <pc:sldMkLst>
          <pc:docMk/>
          <pc:sldMk cId="1758798093" sldId="373"/>
        </pc:sldMkLst>
      </pc:sldChg>
      <pc:sldChg chg="modSp mod">
        <pc:chgData name="Deborah Jenkins" userId="3cd02ba5-e528-4585-978d-4fde2b47730a" providerId="ADAL" clId="{2F438580-DDB3-4D17-9D06-80D9E0116D20}" dt="2023-09-19T12:56:20.206" v="154"/>
        <pc:sldMkLst>
          <pc:docMk/>
          <pc:sldMk cId="2091744260" sldId="375"/>
        </pc:sldMkLst>
      </pc:sldChg>
      <pc:sldChg chg="modSp mod">
        <pc:chgData name="Deborah Jenkins" userId="3cd02ba5-e528-4585-978d-4fde2b47730a" providerId="ADAL" clId="{2F438580-DDB3-4D17-9D06-80D9E0116D20}" dt="2023-09-19T12:56:20.206" v="154"/>
        <pc:sldMkLst>
          <pc:docMk/>
          <pc:sldMk cId="1775234886" sldId="376"/>
        </pc:sldMkLst>
      </pc:sldChg>
      <pc:sldChg chg="modSp mod">
        <pc:chgData name="Deborah Jenkins" userId="3cd02ba5-e528-4585-978d-4fde2b47730a" providerId="ADAL" clId="{2F438580-DDB3-4D17-9D06-80D9E0116D20}" dt="2023-09-19T12:46:45.424" v="63" actId="14100"/>
        <pc:sldMkLst>
          <pc:docMk/>
          <pc:sldMk cId="2705147939" sldId="377"/>
        </pc:sldMkLst>
      </pc:sldChg>
      <pc:sldChg chg="modSp mod">
        <pc:chgData name="Deborah Jenkins" userId="3cd02ba5-e528-4585-978d-4fde2b47730a" providerId="ADAL" clId="{2F438580-DDB3-4D17-9D06-80D9E0116D20}" dt="2023-09-19T12:46:49.095" v="64" actId="14100"/>
        <pc:sldMkLst>
          <pc:docMk/>
          <pc:sldMk cId="2326053885" sldId="378"/>
        </pc:sldMkLst>
      </pc:sldChg>
      <pc:sldChg chg="modSp">
        <pc:chgData name="Deborah Jenkins" userId="3cd02ba5-e528-4585-978d-4fde2b47730a" providerId="ADAL" clId="{2F438580-DDB3-4D17-9D06-80D9E0116D20}" dt="2023-09-19T12:56:20.206" v="154"/>
        <pc:sldMkLst>
          <pc:docMk/>
          <pc:sldMk cId="1566398137" sldId="379"/>
        </pc:sldMkLst>
      </pc:sldChg>
      <pc:sldChg chg="delSp modSp mod delDesignElem">
        <pc:chgData name="Deborah Jenkins" userId="3cd02ba5-e528-4585-978d-4fde2b47730a" providerId="ADAL" clId="{2F438580-DDB3-4D17-9D06-80D9E0116D20}" dt="2023-09-19T12:49:32.748" v="72" actId="113"/>
        <pc:sldMkLst>
          <pc:docMk/>
          <pc:sldMk cId="3495943555" sldId="380"/>
        </pc:sldMkLst>
      </pc:sldChg>
      <pc:sldChg chg="modSp mod">
        <pc:chgData name="Deborah Jenkins" userId="3cd02ba5-e528-4585-978d-4fde2b47730a" providerId="ADAL" clId="{2F438580-DDB3-4D17-9D06-80D9E0116D20}" dt="2023-09-19T12:51:53.046" v="92" actId="255"/>
        <pc:sldMkLst>
          <pc:docMk/>
          <pc:sldMk cId="1794538141" sldId="381"/>
        </pc:sldMkLst>
      </pc:sldChg>
      <pc:sldChg chg="modSp mod">
        <pc:chgData name="Deborah Jenkins" userId="3cd02ba5-e528-4585-978d-4fde2b47730a" providerId="ADAL" clId="{2F438580-DDB3-4D17-9D06-80D9E0116D20}" dt="2023-09-19T12:56:20.206" v="154"/>
        <pc:sldMkLst>
          <pc:docMk/>
          <pc:sldMk cId="2535013315" sldId="383"/>
        </pc:sldMkLst>
      </pc:sldChg>
      <pc:sldChg chg="modSp mod modAnim">
        <pc:chgData name="Deborah Jenkins" userId="3cd02ba5-e528-4585-978d-4fde2b47730a" providerId="ADAL" clId="{2F438580-DDB3-4D17-9D06-80D9E0116D20}" dt="2023-09-19T12:53:57.979" v="111" actId="403"/>
        <pc:sldMkLst>
          <pc:docMk/>
          <pc:sldMk cId="1849704820" sldId="384"/>
        </pc:sldMkLst>
      </pc:sldChg>
      <pc:sldChg chg="delSp del delDesignElem">
        <pc:chgData name="Deborah Jenkins" userId="3cd02ba5-e528-4585-978d-4fde2b47730a" providerId="ADAL" clId="{2F438580-DDB3-4D17-9D06-80D9E0116D20}" dt="2023-09-19T12:49:01.589" v="67" actId="47"/>
        <pc:sldMkLst>
          <pc:docMk/>
          <pc:sldMk cId="2144096916" sldId="385"/>
        </pc:sldMkLst>
      </pc:sldChg>
      <pc:sldChg chg="delSp del delDesignElem">
        <pc:chgData name="Deborah Jenkins" userId="3cd02ba5-e528-4585-978d-4fde2b47730a" providerId="ADAL" clId="{2F438580-DDB3-4D17-9D06-80D9E0116D20}" dt="2023-09-19T12:49:09.238" v="70" actId="47"/>
        <pc:sldMkLst>
          <pc:docMk/>
          <pc:sldMk cId="1071457998" sldId="386"/>
        </pc:sldMkLst>
      </pc:sldChg>
      <pc:sldChg chg="delSp del delDesignElem">
        <pc:chgData name="Deborah Jenkins" userId="3cd02ba5-e528-4585-978d-4fde2b47730a" providerId="ADAL" clId="{2F438580-DDB3-4D17-9D06-80D9E0116D20}" dt="2023-09-19T12:49:06.901" v="69" actId="47"/>
        <pc:sldMkLst>
          <pc:docMk/>
          <pc:sldMk cId="2957307944" sldId="387"/>
        </pc:sldMkLst>
      </pc:sldChg>
      <pc:sldChg chg="del">
        <pc:chgData name="Deborah Jenkins" userId="3cd02ba5-e528-4585-978d-4fde2b47730a" providerId="ADAL" clId="{2F438580-DDB3-4D17-9D06-80D9E0116D20}" dt="2023-09-19T12:49:05.096" v="68" actId="47"/>
        <pc:sldMkLst>
          <pc:docMk/>
          <pc:sldMk cId="19615682" sldId="388"/>
        </pc:sldMkLst>
      </pc:sldChg>
      <pc:sldChg chg="modSp mod">
        <pc:chgData name="Deborah Jenkins" userId="3cd02ba5-e528-4585-978d-4fde2b47730a" providerId="ADAL" clId="{2F438580-DDB3-4D17-9D06-80D9E0116D20}" dt="2023-09-19T12:56:20.206" v="154"/>
        <pc:sldMkLst>
          <pc:docMk/>
          <pc:sldMk cId="570184558" sldId="389"/>
        </pc:sldMkLst>
      </pc:sldChg>
      <pc:sldChg chg="modSp mod">
        <pc:chgData name="Deborah Jenkins" userId="3cd02ba5-e528-4585-978d-4fde2b47730a" providerId="ADAL" clId="{2F438580-DDB3-4D17-9D06-80D9E0116D20}" dt="2023-09-19T12:56:20.206" v="154"/>
        <pc:sldMkLst>
          <pc:docMk/>
          <pc:sldMk cId="1269775619" sldId="390"/>
        </pc:sldMkLst>
      </pc:sldChg>
      <pc:sldChg chg="del">
        <pc:chgData name="Deborah Jenkins" userId="3cd02ba5-e528-4585-978d-4fde2b47730a" providerId="ADAL" clId="{2F438580-DDB3-4D17-9D06-80D9E0116D20}" dt="2023-09-19T12:43:53.788" v="1" actId="47"/>
        <pc:sldMkLst>
          <pc:docMk/>
          <pc:sldMk cId="1246135441" sldId="467"/>
        </pc:sldMkLst>
      </pc:sldChg>
      <pc:sldChg chg="modSp mod">
        <pc:chgData name="Deborah Jenkins" userId="3cd02ba5-e528-4585-978d-4fde2b47730a" providerId="ADAL" clId="{2F438580-DDB3-4D17-9D06-80D9E0116D20}" dt="2023-09-19T12:56:20.206" v="154"/>
        <pc:sldMkLst>
          <pc:docMk/>
          <pc:sldMk cId="1287503307" sldId="468"/>
        </pc:sldMkLst>
      </pc:sldChg>
      <pc:sldChg chg="modSp">
        <pc:chgData name="Deborah Jenkins" userId="3cd02ba5-e528-4585-978d-4fde2b47730a" providerId="ADAL" clId="{2F438580-DDB3-4D17-9D06-80D9E0116D20}" dt="2023-09-19T12:56:20.206" v="154"/>
        <pc:sldMkLst>
          <pc:docMk/>
          <pc:sldMk cId="2958060573" sldId="469"/>
        </pc:sldMkLst>
      </pc:sldChg>
      <pc:sldChg chg="modSp mod">
        <pc:chgData name="Deborah Jenkins" userId="3cd02ba5-e528-4585-978d-4fde2b47730a" providerId="ADAL" clId="{2F438580-DDB3-4D17-9D06-80D9E0116D20}" dt="2023-09-19T12:56:20.206" v="154"/>
        <pc:sldMkLst>
          <pc:docMk/>
          <pc:sldMk cId="519132518" sldId="470"/>
        </pc:sldMkLst>
      </pc:sldChg>
      <pc:sldChg chg="modSp mod">
        <pc:chgData name="Deborah Jenkins" userId="3cd02ba5-e528-4585-978d-4fde2b47730a" providerId="ADAL" clId="{2F438580-DDB3-4D17-9D06-80D9E0116D20}" dt="2023-09-19T12:56:20.206" v="154"/>
        <pc:sldMkLst>
          <pc:docMk/>
          <pc:sldMk cId="4221792648" sldId="471"/>
        </pc:sldMkLst>
      </pc:sldChg>
      <pc:sldChg chg="modSp add mod">
        <pc:chgData name="Deborah Jenkins" userId="3cd02ba5-e528-4585-978d-4fde2b47730a" providerId="ADAL" clId="{2F438580-DDB3-4D17-9D06-80D9E0116D20}" dt="2023-09-19T12:45:28.204" v="48" actId="6549"/>
        <pc:sldMkLst>
          <pc:docMk/>
          <pc:sldMk cId="931301183" sldId="472"/>
        </pc:sldMkLst>
      </pc:sldChg>
      <pc:sldChg chg="add del">
        <pc:chgData name="Deborah Jenkins" userId="3cd02ba5-e528-4585-978d-4fde2b47730a" providerId="ADAL" clId="{2F438580-DDB3-4D17-9D06-80D9E0116D20}" dt="2023-09-19T12:47:36.426" v="66" actId="47"/>
        <pc:sldMkLst>
          <pc:docMk/>
          <pc:sldMk cId="0" sldId="473"/>
        </pc:sldMkLst>
      </pc:sldChg>
    </pc:docChg>
  </pc:docChgLst>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5-10-23T11:23:43.484" v="370" actId="47"/>
      <pc:docMkLst>
        <pc:docMk/>
      </pc:docMkLst>
      <pc:sldChg chg="modSp add del mod ord">
        <pc:chgData name="Deborah Jenkins" userId="3cd02ba5-e528-4585-978d-4fde2b47730a" providerId="ADAL" clId="{6F0D011B-CFA3-4DC1-A459-B9C4128C9CBB}" dt="2025-10-20T17:45:16.401" v="279" actId="14100"/>
        <pc:sldMkLst>
          <pc:docMk/>
          <pc:sldMk cId="0" sldId="257"/>
        </pc:sldMkLst>
        <pc:spChg chg="mod">
          <ac:chgData name="Deborah Jenkins" userId="3cd02ba5-e528-4585-978d-4fde2b47730a" providerId="ADAL" clId="{6F0D011B-CFA3-4DC1-A459-B9C4128C9CBB}" dt="2025-10-20T17:45:10.277" v="277" actId="1076"/>
          <ac:spMkLst>
            <pc:docMk/>
            <pc:sldMk cId="0" sldId="257"/>
            <ac:spMk id="2" creationId="{00000000-0000-0000-0000-000000000000}"/>
          </ac:spMkLst>
        </pc:spChg>
        <pc:graphicFrameChg chg="mod modGraphic">
          <ac:chgData name="Deborah Jenkins" userId="3cd02ba5-e528-4585-978d-4fde2b47730a" providerId="ADAL" clId="{6F0D011B-CFA3-4DC1-A459-B9C4128C9CBB}" dt="2025-10-20T17:45:16.401" v="279" actId="14100"/>
          <ac:graphicFrameMkLst>
            <pc:docMk/>
            <pc:sldMk cId="0" sldId="257"/>
            <ac:graphicFrameMk id="3" creationId="{00000000-0000-0000-0000-000000000000}"/>
          </ac:graphicFrameMkLst>
        </pc:graphicFrameChg>
      </pc:sldChg>
      <pc:sldChg chg="modSp add mod">
        <pc:chgData name="Deborah Jenkins" userId="3cd02ba5-e528-4585-978d-4fde2b47730a" providerId="ADAL" clId="{6F0D011B-CFA3-4DC1-A459-B9C4128C9CBB}" dt="2025-10-20T17:30:21.162" v="121" actId="1036"/>
        <pc:sldMkLst>
          <pc:docMk/>
          <pc:sldMk cId="0" sldId="258"/>
        </pc:sldMkLst>
        <pc:spChg chg="mod">
          <ac:chgData name="Deborah Jenkins" userId="3cd02ba5-e528-4585-978d-4fde2b47730a" providerId="ADAL" clId="{6F0D011B-CFA3-4DC1-A459-B9C4128C9CBB}" dt="2025-10-20T17:29:31.512" v="116" actId="14100"/>
          <ac:spMkLst>
            <pc:docMk/>
            <pc:sldMk cId="0" sldId="258"/>
            <ac:spMk id="2" creationId="{00000000-0000-0000-0000-000000000000}"/>
          </ac:spMkLst>
        </pc:spChg>
        <pc:graphicFrameChg chg="mod modGraphic">
          <ac:chgData name="Deborah Jenkins" userId="3cd02ba5-e528-4585-978d-4fde2b47730a" providerId="ADAL" clId="{6F0D011B-CFA3-4DC1-A459-B9C4128C9CBB}" dt="2025-10-20T17:30:21.162" v="121" actId="1036"/>
          <ac:graphicFrameMkLst>
            <pc:docMk/>
            <pc:sldMk cId="0" sldId="258"/>
            <ac:graphicFrameMk id="3" creationId="{00000000-0000-0000-0000-000000000000}"/>
          </ac:graphicFrameMkLst>
        </pc:graphicFrameChg>
      </pc:sldChg>
      <pc:sldChg chg="addSp modSp mod">
        <pc:chgData name="Deborah Jenkins" userId="3cd02ba5-e528-4585-978d-4fde2b47730a" providerId="ADAL" clId="{6F0D011B-CFA3-4DC1-A459-B9C4128C9CBB}" dt="2025-10-20T17:15:02.471" v="4" actId="1076"/>
        <pc:sldMkLst>
          <pc:docMk/>
          <pc:sldMk cId="0" sldId="349"/>
        </pc:sldMkLst>
        <pc:spChg chg="mod">
          <ac:chgData name="Deborah Jenkins" userId="3cd02ba5-e528-4585-978d-4fde2b47730a" providerId="ADAL" clId="{6F0D011B-CFA3-4DC1-A459-B9C4128C9CBB}" dt="2025-10-20T17:15:02.471" v="4" actId="1076"/>
          <ac:spMkLst>
            <pc:docMk/>
            <pc:sldMk cId="0" sldId="349"/>
            <ac:spMk id="2" creationId="{00000000-0000-0000-0000-000000000000}"/>
          </ac:spMkLst>
        </pc:spChg>
        <pc:spChg chg="add mod">
          <ac:chgData name="Deborah Jenkins" userId="3cd02ba5-e528-4585-978d-4fde2b47730a" providerId="ADAL" clId="{6F0D011B-CFA3-4DC1-A459-B9C4128C9CBB}" dt="2025-10-20T17:14:57.757" v="3" actId="14100"/>
          <ac:spMkLst>
            <pc:docMk/>
            <pc:sldMk cId="0" sldId="349"/>
            <ac:spMk id="4" creationId="{AE4EE742-BA80-44EC-B946-5A918C972D53}"/>
          </ac:spMkLst>
        </pc:spChg>
      </pc:sldChg>
      <pc:sldChg chg="modSp mod ord">
        <pc:chgData name="Deborah Jenkins" userId="3cd02ba5-e528-4585-978d-4fde2b47730a" providerId="ADAL" clId="{6F0D011B-CFA3-4DC1-A459-B9C4128C9CBB}" dt="2025-10-20T17:30:29.123" v="127"/>
        <pc:sldMkLst>
          <pc:docMk/>
          <pc:sldMk cId="3769358888" sldId="369"/>
        </pc:sldMkLst>
        <pc:spChg chg="mod">
          <ac:chgData name="Deborah Jenkins" userId="3cd02ba5-e528-4585-978d-4fde2b47730a" providerId="ADAL" clId="{6F0D011B-CFA3-4DC1-A459-B9C4128C9CBB}" dt="2025-10-20T17:20:15.995" v="70" actId="27636"/>
          <ac:spMkLst>
            <pc:docMk/>
            <pc:sldMk cId="3769358888" sldId="369"/>
            <ac:spMk id="3" creationId="{00000000-0000-0000-0000-000000000000}"/>
          </ac:spMkLst>
        </pc:spChg>
      </pc:sldChg>
      <pc:sldChg chg="addSp delSp modSp mod ord">
        <pc:chgData name="Deborah Jenkins" userId="3cd02ba5-e528-4585-978d-4fde2b47730a" providerId="ADAL" clId="{6F0D011B-CFA3-4DC1-A459-B9C4128C9CBB}" dt="2025-10-20T17:30:25.754" v="125" actId="27309"/>
        <pc:sldMkLst>
          <pc:docMk/>
          <pc:sldMk cId="2705147939" sldId="377"/>
        </pc:sldMkLst>
      </pc:sldChg>
      <pc:sldChg chg="modSp ord">
        <pc:chgData name="Deborah Jenkins" userId="3cd02ba5-e528-4585-978d-4fde2b47730a" providerId="ADAL" clId="{6F0D011B-CFA3-4DC1-A459-B9C4128C9CBB}" dt="2025-10-23T11:22:36.583" v="367" actId="5793"/>
        <pc:sldMkLst>
          <pc:docMk/>
          <pc:sldMk cId="1794538141" sldId="381"/>
        </pc:sldMkLst>
        <pc:spChg chg="mod">
          <ac:chgData name="Deborah Jenkins" userId="3cd02ba5-e528-4585-978d-4fde2b47730a" providerId="ADAL" clId="{6F0D011B-CFA3-4DC1-A459-B9C4128C9CBB}" dt="2025-10-23T11:22:36.583" v="367" actId="5793"/>
          <ac:spMkLst>
            <pc:docMk/>
            <pc:sldMk cId="1794538141" sldId="381"/>
            <ac:spMk id="3" creationId="{0662C83E-FA28-999D-57AA-921E941165AB}"/>
          </ac:spMkLst>
        </pc:spChg>
      </pc:sldChg>
      <pc:sldChg chg="modSp mod">
        <pc:chgData name="Deborah Jenkins" userId="3cd02ba5-e528-4585-978d-4fde2b47730a" providerId="ADAL" clId="{6F0D011B-CFA3-4DC1-A459-B9C4128C9CBB}" dt="2025-10-22T14:20:37.924" v="354" actId="27636"/>
        <pc:sldMkLst>
          <pc:docMk/>
          <pc:sldMk cId="0" sldId="473"/>
        </pc:sldMkLst>
        <pc:spChg chg="mod">
          <ac:chgData name="Deborah Jenkins" userId="3cd02ba5-e528-4585-978d-4fde2b47730a" providerId="ADAL" clId="{6F0D011B-CFA3-4DC1-A459-B9C4128C9CBB}" dt="2025-10-22T14:20:33.005" v="352" actId="20577"/>
          <ac:spMkLst>
            <pc:docMk/>
            <pc:sldMk cId="0" sldId="473"/>
            <ac:spMk id="2" creationId="{FC88D8E1-7F50-25BA-AEA8-7E73E11760CF}"/>
          </ac:spMkLst>
        </pc:spChg>
        <pc:spChg chg="mod">
          <ac:chgData name="Deborah Jenkins" userId="3cd02ba5-e528-4585-978d-4fde2b47730a" providerId="ADAL" clId="{6F0D011B-CFA3-4DC1-A459-B9C4128C9CBB}" dt="2025-10-22T14:20:37.924" v="354" actId="27636"/>
          <ac:spMkLst>
            <pc:docMk/>
            <pc:sldMk cId="0" sldId="473"/>
            <ac:spMk id="25603" creationId="{B9EEE292-27D8-CAAA-B5B8-14606E116961}"/>
          </ac:spMkLst>
        </pc:spChg>
      </pc:sldChg>
      <pc:sldChg chg="delSp modSp mod">
        <pc:chgData name="Deborah Jenkins" userId="3cd02ba5-e528-4585-978d-4fde2b47730a" providerId="ADAL" clId="{6F0D011B-CFA3-4DC1-A459-B9C4128C9CBB}" dt="2025-10-23T11:20:19.810" v="360" actId="14100"/>
        <pc:sldMkLst>
          <pc:docMk/>
          <pc:sldMk cId="3138719189" sldId="475"/>
        </pc:sldMkLst>
        <pc:spChg chg="del">
          <ac:chgData name="Deborah Jenkins" userId="3cd02ba5-e528-4585-978d-4fde2b47730a" providerId="ADAL" clId="{6F0D011B-CFA3-4DC1-A459-B9C4128C9CBB}" dt="2025-10-23T11:20:16.262" v="359" actId="478"/>
          <ac:spMkLst>
            <pc:docMk/>
            <pc:sldMk cId="3138719189" sldId="475"/>
            <ac:spMk id="9" creationId="{578E131B-69D9-FD8B-87C4-A8F1540D02AC}"/>
          </ac:spMkLst>
        </pc:spChg>
        <pc:picChg chg="mod">
          <ac:chgData name="Deborah Jenkins" userId="3cd02ba5-e528-4585-978d-4fde2b47730a" providerId="ADAL" clId="{6F0D011B-CFA3-4DC1-A459-B9C4128C9CBB}" dt="2025-10-23T11:20:19.810" v="360" actId="14100"/>
          <ac:picMkLst>
            <pc:docMk/>
            <pc:sldMk cId="3138719189" sldId="475"/>
            <ac:picMk id="7" creationId="{B4578235-36DF-3368-49FC-C239F8740659}"/>
          </ac:picMkLst>
        </pc:picChg>
      </pc:sldChg>
      <pc:sldChg chg="del">
        <pc:chgData name="Deborah Jenkins" userId="3cd02ba5-e528-4585-978d-4fde2b47730a" providerId="ADAL" clId="{6F0D011B-CFA3-4DC1-A459-B9C4128C9CBB}" dt="2025-10-20T17:13:07.558" v="0" actId="47"/>
        <pc:sldMkLst>
          <pc:docMk/>
          <pc:sldMk cId="819645464" sldId="637"/>
        </pc:sldMkLst>
      </pc:sldChg>
      <pc:sldChg chg="del">
        <pc:chgData name="Deborah Jenkins" userId="3cd02ba5-e528-4585-978d-4fde2b47730a" providerId="ADAL" clId="{6F0D011B-CFA3-4DC1-A459-B9C4128C9CBB}" dt="2025-10-23T11:23:43.484" v="370" actId="47"/>
        <pc:sldMkLst>
          <pc:docMk/>
          <pc:sldMk cId="3334675375" sldId="843"/>
        </pc:sldMkLst>
      </pc:sldChg>
      <pc:sldChg chg="modSp mod">
        <pc:chgData name="Deborah Jenkins" userId="3cd02ba5-e528-4585-978d-4fde2b47730a" providerId="ADAL" clId="{6F0D011B-CFA3-4DC1-A459-B9C4128C9CBB}" dt="2025-10-20T17:28:08.610" v="108" actId="1076"/>
        <pc:sldMkLst>
          <pc:docMk/>
          <pc:sldMk cId="2447682383" sldId="844"/>
        </pc:sldMkLst>
        <pc:picChg chg="mod">
          <ac:chgData name="Deborah Jenkins" userId="3cd02ba5-e528-4585-978d-4fde2b47730a" providerId="ADAL" clId="{6F0D011B-CFA3-4DC1-A459-B9C4128C9CBB}" dt="2025-10-20T17:28:08.610" v="108" actId="1076"/>
          <ac:picMkLst>
            <pc:docMk/>
            <pc:sldMk cId="2447682383" sldId="844"/>
            <ac:picMk id="7" creationId="{A806F6B0-E0C7-EE48-AC2E-985B9F9E078C}"/>
          </ac:picMkLst>
        </pc:picChg>
      </pc:sldChg>
      <pc:sldChg chg="addSp delSp modSp new mod">
        <pc:chgData name="Deborah Jenkins" userId="3cd02ba5-e528-4585-978d-4fde2b47730a" providerId="ADAL" clId="{6F0D011B-CFA3-4DC1-A459-B9C4128C9CBB}" dt="2025-10-20T17:19:38.213" v="61" actId="2711"/>
        <pc:sldMkLst>
          <pc:docMk/>
          <pc:sldMk cId="3872987702" sldId="848"/>
        </pc:sldMkLst>
        <pc:spChg chg="mod">
          <ac:chgData name="Deborah Jenkins" userId="3cd02ba5-e528-4585-978d-4fde2b47730a" providerId="ADAL" clId="{6F0D011B-CFA3-4DC1-A459-B9C4128C9CBB}" dt="2025-10-20T17:19:27.628" v="60" actId="2711"/>
          <ac:spMkLst>
            <pc:docMk/>
            <pc:sldMk cId="3872987702" sldId="848"/>
            <ac:spMk id="2" creationId="{612F7A00-8972-35C7-743C-B5E8100A7E8E}"/>
          </ac:spMkLst>
        </pc:spChg>
        <pc:spChg chg="add mod">
          <ac:chgData name="Deborah Jenkins" userId="3cd02ba5-e528-4585-978d-4fde2b47730a" providerId="ADAL" clId="{6F0D011B-CFA3-4DC1-A459-B9C4128C9CBB}" dt="2025-10-20T17:19:38.213" v="61" actId="2711"/>
          <ac:spMkLst>
            <pc:docMk/>
            <pc:sldMk cId="3872987702" sldId="848"/>
            <ac:spMk id="7" creationId="{DC97BBAA-76AB-C186-22BA-D5139A4E0AB4}"/>
          </ac:spMkLst>
        </pc:spChg>
      </pc:sldChg>
      <pc:sldChg chg="addSp delSp modSp new mod">
        <pc:chgData name="Deborah Jenkins" userId="3cd02ba5-e528-4585-978d-4fde2b47730a" providerId="ADAL" clId="{6F0D011B-CFA3-4DC1-A459-B9C4128C9CBB}" dt="2025-10-20T17:19:10.593" v="59" actId="2711"/>
        <pc:sldMkLst>
          <pc:docMk/>
          <pc:sldMk cId="1908560939" sldId="849"/>
        </pc:sldMkLst>
        <pc:spChg chg="mod">
          <ac:chgData name="Deborah Jenkins" userId="3cd02ba5-e528-4585-978d-4fde2b47730a" providerId="ADAL" clId="{6F0D011B-CFA3-4DC1-A459-B9C4128C9CBB}" dt="2025-10-20T17:19:00.021" v="58" actId="2711"/>
          <ac:spMkLst>
            <pc:docMk/>
            <pc:sldMk cId="1908560939" sldId="849"/>
            <ac:spMk id="2" creationId="{146C2F14-A105-91E8-6F50-0DE97B8EF3FB}"/>
          </ac:spMkLst>
        </pc:spChg>
        <pc:spChg chg="add mod">
          <ac:chgData name="Deborah Jenkins" userId="3cd02ba5-e528-4585-978d-4fde2b47730a" providerId="ADAL" clId="{6F0D011B-CFA3-4DC1-A459-B9C4128C9CBB}" dt="2025-10-20T17:19:10.593" v="59" actId="2711"/>
          <ac:spMkLst>
            <pc:docMk/>
            <pc:sldMk cId="1908560939" sldId="849"/>
            <ac:spMk id="5" creationId="{4A871D92-C717-52F3-F076-01E7671EF41A}"/>
          </ac:spMkLst>
        </pc:spChg>
      </pc:sldChg>
      <pc:sldChg chg="modSp new mod">
        <pc:chgData name="Deborah Jenkins" userId="3cd02ba5-e528-4585-978d-4fde2b47730a" providerId="ADAL" clId="{6F0D011B-CFA3-4DC1-A459-B9C4128C9CBB}" dt="2025-10-20T17:18:49.178" v="57" actId="2711"/>
        <pc:sldMkLst>
          <pc:docMk/>
          <pc:sldMk cId="4205502996" sldId="850"/>
        </pc:sldMkLst>
        <pc:spChg chg="mod">
          <ac:chgData name="Deborah Jenkins" userId="3cd02ba5-e528-4585-978d-4fde2b47730a" providerId="ADAL" clId="{6F0D011B-CFA3-4DC1-A459-B9C4128C9CBB}" dt="2025-10-20T17:18:41.494" v="56" actId="404"/>
          <ac:spMkLst>
            <pc:docMk/>
            <pc:sldMk cId="4205502996" sldId="850"/>
            <ac:spMk id="2" creationId="{630BFEFC-6AF1-4FB1-E64C-D7BE75C43465}"/>
          </ac:spMkLst>
        </pc:spChg>
        <pc:spChg chg="mod">
          <ac:chgData name="Deborah Jenkins" userId="3cd02ba5-e528-4585-978d-4fde2b47730a" providerId="ADAL" clId="{6F0D011B-CFA3-4DC1-A459-B9C4128C9CBB}" dt="2025-10-20T17:18:49.178" v="57" actId="2711"/>
          <ac:spMkLst>
            <pc:docMk/>
            <pc:sldMk cId="4205502996" sldId="850"/>
            <ac:spMk id="3" creationId="{BFE5E0AF-4A62-1E35-C357-3B018003E28A}"/>
          </ac:spMkLst>
        </pc:spChg>
      </pc:sldChg>
      <pc:sldChg chg="addSp delSp modSp new mod">
        <pc:chgData name="Deborah Jenkins" userId="3cd02ba5-e528-4585-978d-4fde2b47730a" providerId="ADAL" clId="{6F0D011B-CFA3-4DC1-A459-B9C4128C9CBB}" dt="2025-10-20T17:24:01.166" v="92" actId="1076"/>
        <pc:sldMkLst>
          <pc:docMk/>
          <pc:sldMk cId="119818421" sldId="851"/>
        </pc:sldMkLst>
        <pc:spChg chg="mod">
          <ac:chgData name="Deborah Jenkins" userId="3cd02ba5-e528-4585-978d-4fde2b47730a" providerId="ADAL" clId="{6F0D011B-CFA3-4DC1-A459-B9C4128C9CBB}" dt="2025-10-20T17:21:09.462" v="78" actId="2711"/>
          <ac:spMkLst>
            <pc:docMk/>
            <pc:sldMk cId="119818421" sldId="851"/>
            <ac:spMk id="2" creationId="{08D2B25E-4ACE-D56F-5E15-5DD631CA58C1}"/>
          </ac:spMkLst>
        </pc:spChg>
        <pc:spChg chg="add mod">
          <ac:chgData name="Deborah Jenkins" userId="3cd02ba5-e528-4585-978d-4fde2b47730a" providerId="ADAL" clId="{6F0D011B-CFA3-4DC1-A459-B9C4128C9CBB}" dt="2025-10-20T17:21:30.813" v="85" actId="1076"/>
          <ac:spMkLst>
            <pc:docMk/>
            <pc:sldMk cId="119818421" sldId="851"/>
            <ac:spMk id="5" creationId="{44C56BFB-00F8-A2B0-8AAC-A3106A3EE97E}"/>
          </ac:spMkLst>
        </pc:spChg>
        <pc:spChg chg="add mod">
          <ac:chgData name="Deborah Jenkins" userId="3cd02ba5-e528-4585-978d-4fde2b47730a" providerId="ADAL" clId="{6F0D011B-CFA3-4DC1-A459-B9C4128C9CBB}" dt="2025-10-20T17:23:11.726" v="89" actId="14100"/>
          <ac:spMkLst>
            <pc:docMk/>
            <pc:sldMk cId="119818421" sldId="851"/>
            <ac:spMk id="7" creationId="{43A7234F-A0C7-2447-8489-9FDF5EFFD0F1}"/>
          </ac:spMkLst>
        </pc:spChg>
        <pc:picChg chg="add mod">
          <ac:chgData name="Deborah Jenkins" userId="3cd02ba5-e528-4585-978d-4fde2b47730a" providerId="ADAL" clId="{6F0D011B-CFA3-4DC1-A459-B9C4128C9CBB}" dt="2025-10-20T17:24:01.166" v="92" actId="1076"/>
          <ac:picMkLst>
            <pc:docMk/>
            <pc:sldMk cId="119818421" sldId="851"/>
            <ac:picMk id="8" creationId="{C2D171F3-4BAA-BB0B-3474-A45D606E397B}"/>
          </ac:picMkLst>
        </pc:picChg>
      </pc:sldChg>
      <pc:sldChg chg="addSp delSp modSp new mod">
        <pc:chgData name="Deborah Jenkins" userId="3cd02ba5-e528-4585-978d-4fde2b47730a" providerId="ADAL" clId="{6F0D011B-CFA3-4DC1-A459-B9C4128C9CBB}" dt="2025-10-20T17:25:31.643" v="107" actId="113"/>
        <pc:sldMkLst>
          <pc:docMk/>
          <pc:sldMk cId="135493366" sldId="852"/>
        </pc:sldMkLst>
        <pc:spChg chg="mod">
          <ac:chgData name="Deborah Jenkins" userId="3cd02ba5-e528-4585-978d-4fde2b47730a" providerId="ADAL" clId="{6F0D011B-CFA3-4DC1-A459-B9C4128C9CBB}" dt="2025-10-20T17:25:31.643" v="107" actId="113"/>
          <ac:spMkLst>
            <pc:docMk/>
            <pc:sldMk cId="135493366" sldId="852"/>
            <ac:spMk id="2" creationId="{33F39449-F6BC-F49F-196B-6315F74D2044}"/>
          </ac:spMkLst>
        </pc:spChg>
        <pc:spChg chg="add mod">
          <ac:chgData name="Deborah Jenkins" userId="3cd02ba5-e528-4585-978d-4fde2b47730a" providerId="ADAL" clId="{6F0D011B-CFA3-4DC1-A459-B9C4128C9CBB}" dt="2025-10-20T17:25:02.863" v="97" actId="14100"/>
          <ac:spMkLst>
            <pc:docMk/>
            <pc:sldMk cId="135493366" sldId="852"/>
            <ac:spMk id="5" creationId="{3E16A710-096E-335F-469D-34C7C1789CA1}"/>
          </ac:spMkLst>
        </pc:spChg>
        <pc:graphicFrameChg chg="add mod">
          <ac:chgData name="Deborah Jenkins" userId="3cd02ba5-e528-4585-978d-4fde2b47730a" providerId="ADAL" clId="{6F0D011B-CFA3-4DC1-A459-B9C4128C9CBB}" dt="2025-10-20T17:25:02.863" v="97" actId="14100"/>
          <ac:graphicFrameMkLst>
            <pc:docMk/>
            <pc:sldMk cId="135493366" sldId="852"/>
            <ac:graphicFrameMk id="4" creationId="{7CCD0771-6E05-1817-F1F5-7D9D44D0436B}"/>
          </ac:graphicFrameMkLst>
        </pc:graphicFrameChg>
      </pc:sldChg>
      <pc:sldChg chg="modSp new mod modAnim">
        <pc:chgData name="Deborah Jenkins" userId="3cd02ba5-e528-4585-978d-4fde2b47730a" providerId="ADAL" clId="{6F0D011B-CFA3-4DC1-A459-B9C4128C9CBB}" dt="2025-10-23T11:21:20.803" v="362"/>
        <pc:sldMkLst>
          <pc:docMk/>
          <pc:sldMk cId="3597376536" sldId="853"/>
        </pc:sldMkLst>
        <pc:spChg chg="mod">
          <ac:chgData name="Deborah Jenkins" userId="3cd02ba5-e528-4585-978d-4fde2b47730a" providerId="ADAL" clId="{6F0D011B-CFA3-4DC1-A459-B9C4128C9CBB}" dt="2025-10-20T17:31:50.152" v="141" actId="27636"/>
          <ac:spMkLst>
            <pc:docMk/>
            <pc:sldMk cId="3597376536" sldId="853"/>
            <ac:spMk id="2" creationId="{6A729BE0-DD35-62AC-5E83-3D3F3C75087E}"/>
          </ac:spMkLst>
        </pc:spChg>
        <pc:spChg chg="mod">
          <ac:chgData name="Deborah Jenkins" userId="3cd02ba5-e528-4585-978d-4fde2b47730a" providerId="ADAL" clId="{6F0D011B-CFA3-4DC1-A459-B9C4128C9CBB}" dt="2025-10-22T13:29:24.856" v="284" actId="1076"/>
          <ac:spMkLst>
            <pc:docMk/>
            <pc:sldMk cId="3597376536" sldId="853"/>
            <ac:spMk id="3" creationId="{EFAB680E-4E71-570B-BBB8-7BE4435D031E}"/>
          </ac:spMkLst>
        </pc:spChg>
      </pc:sldChg>
      <pc:sldChg chg="addSp modSp new mod">
        <pc:chgData name="Deborah Jenkins" userId="3cd02ba5-e528-4585-978d-4fde2b47730a" providerId="ADAL" clId="{6F0D011B-CFA3-4DC1-A459-B9C4128C9CBB}" dt="2025-10-23T11:21:26.881" v="363" actId="14100"/>
        <pc:sldMkLst>
          <pc:docMk/>
          <pc:sldMk cId="2827342438" sldId="854"/>
        </pc:sldMkLst>
        <pc:spChg chg="mod">
          <ac:chgData name="Deborah Jenkins" userId="3cd02ba5-e528-4585-978d-4fde2b47730a" providerId="ADAL" clId="{6F0D011B-CFA3-4DC1-A459-B9C4128C9CBB}" dt="2025-10-20T17:33:09.387" v="154" actId="1076"/>
          <ac:spMkLst>
            <pc:docMk/>
            <pc:sldMk cId="2827342438" sldId="854"/>
            <ac:spMk id="2" creationId="{B96EA9A4-6954-A653-F300-4198EF2B4AAE}"/>
          </ac:spMkLst>
        </pc:spChg>
        <pc:spChg chg="mod">
          <ac:chgData name="Deborah Jenkins" userId="3cd02ba5-e528-4585-978d-4fde2b47730a" providerId="ADAL" clId="{6F0D011B-CFA3-4DC1-A459-B9C4128C9CBB}" dt="2025-10-20T17:33:26.142" v="161" actId="14100"/>
          <ac:spMkLst>
            <pc:docMk/>
            <pc:sldMk cId="2827342438" sldId="854"/>
            <ac:spMk id="3" creationId="{1369F94B-7820-6C5E-4AD4-0695C731AB39}"/>
          </ac:spMkLst>
        </pc:spChg>
        <pc:picChg chg="add mod">
          <ac:chgData name="Deborah Jenkins" userId="3cd02ba5-e528-4585-978d-4fde2b47730a" providerId="ADAL" clId="{6F0D011B-CFA3-4DC1-A459-B9C4128C9CBB}" dt="2025-10-23T11:21:26.881" v="363" actId="14100"/>
          <ac:picMkLst>
            <pc:docMk/>
            <pc:sldMk cId="2827342438" sldId="854"/>
            <ac:picMk id="5" creationId="{634F857A-AC54-E2EA-D7BF-A8AE0085EEA6}"/>
          </ac:picMkLst>
        </pc:picChg>
      </pc:sldChg>
      <pc:sldChg chg="addSp delSp modSp new mod modAnim">
        <pc:chgData name="Deborah Jenkins" userId="3cd02ba5-e528-4585-978d-4fde2b47730a" providerId="ADAL" clId="{6F0D011B-CFA3-4DC1-A459-B9C4128C9CBB}" dt="2025-10-23T11:22:09.686" v="365"/>
        <pc:sldMkLst>
          <pc:docMk/>
          <pc:sldMk cId="3006431744" sldId="855"/>
        </pc:sldMkLst>
        <pc:spChg chg="mod">
          <ac:chgData name="Deborah Jenkins" userId="3cd02ba5-e528-4585-978d-4fde2b47730a" providerId="ADAL" clId="{6F0D011B-CFA3-4DC1-A459-B9C4128C9CBB}" dt="2025-10-20T17:34:09.655" v="169" actId="14100"/>
          <ac:spMkLst>
            <pc:docMk/>
            <pc:sldMk cId="3006431744" sldId="855"/>
            <ac:spMk id="2" creationId="{DDBCEA69-75DE-75EC-EBEB-6294F38AE8AA}"/>
          </ac:spMkLst>
        </pc:spChg>
        <pc:spChg chg="add del mod">
          <ac:chgData name="Deborah Jenkins" userId="3cd02ba5-e528-4585-978d-4fde2b47730a" providerId="ADAL" clId="{6F0D011B-CFA3-4DC1-A459-B9C4128C9CBB}" dt="2025-10-20T17:34:49.886" v="180" actId="27636"/>
          <ac:spMkLst>
            <pc:docMk/>
            <pc:sldMk cId="3006431744" sldId="855"/>
            <ac:spMk id="3" creationId="{95DB2857-E9FC-DE40-0AD1-72BA88326A78}"/>
          </ac:spMkLst>
        </pc:spChg>
      </pc:sldChg>
      <pc:sldChg chg="addSp modSp new mod ord modClrScheme chgLayout">
        <pc:chgData name="Deborah Jenkins" userId="3cd02ba5-e528-4585-978d-4fde2b47730a" providerId="ADAL" clId="{6F0D011B-CFA3-4DC1-A459-B9C4128C9CBB}" dt="2025-10-23T11:22:55.147" v="369"/>
        <pc:sldMkLst>
          <pc:docMk/>
          <pc:sldMk cId="2624529178" sldId="856"/>
        </pc:sldMkLst>
        <pc:spChg chg="mod">
          <ac:chgData name="Deborah Jenkins" userId="3cd02ba5-e528-4585-978d-4fde2b47730a" providerId="ADAL" clId="{6F0D011B-CFA3-4DC1-A459-B9C4128C9CBB}" dt="2025-10-22T14:18:08.366" v="290" actId="26606"/>
          <ac:spMkLst>
            <pc:docMk/>
            <pc:sldMk cId="2624529178" sldId="856"/>
            <ac:spMk id="2" creationId="{F807FCF8-B8D2-139E-FE1B-236471B859F9}"/>
          </ac:spMkLst>
        </pc:spChg>
        <pc:spChg chg="mod">
          <ac:chgData name="Deborah Jenkins" userId="3cd02ba5-e528-4585-978d-4fde2b47730a" providerId="ADAL" clId="{6F0D011B-CFA3-4DC1-A459-B9C4128C9CBB}" dt="2025-10-22T14:18:08.366" v="290" actId="26606"/>
          <ac:spMkLst>
            <pc:docMk/>
            <pc:sldMk cId="2624529178" sldId="856"/>
            <ac:spMk id="3" creationId="{5A8EC849-5F83-2054-940B-B3F9F2910C55}"/>
          </ac:spMkLst>
        </pc:spChg>
        <pc:picChg chg="add mod">
          <ac:chgData name="Deborah Jenkins" userId="3cd02ba5-e528-4585-978d-4fde2b47730a" providerId="ADAL" clId="{6F0D011B-CFA3-4DC1-A459-B9C4128C9CBB}" dt="2025-10-22T14:18:08.366" v="290" actId="26606"/>
          <ac:picMkLst>
            <pc:docMk/>
            <pc:sldMk cId="2624529178" sldId="856"/>
            <ac:picMk id="4" creationId="{5EE0C385-FE4E-5A81-BA46-71AC29B02E0C}"/>
          </ac:picMkLst>
        </pc:picChg>
      </pc:sldChg>
      <pc:sldChg chg="addSp delSp modSp new del mod">
        <pc:chgData name="Deborah Jenkins" userId="3cd02ba5-e528-4585-978d-4fde2b47730a" providerId="ADAL" clId="{6F0D011B-CFA3-4DC1-A459-B9C4128C9CBB}" dt="2025-10-20T17:41:05.106" v="211" actId="47"/>
        <pc:sldMkLst>
          <pc:docMk/>
          <pc:sldMk cId="289636525" sldId="857"/>
        </pc:sldMkLst>
      </pc:sldChg>
      <pc:sldChg chg="modSp new mod modAnim">
        <pc:chgData name="Deborah Jenkins" userId="3cd02ba5-e528-4585-978d-4fde2b47730a" providerId="ADAL" clId="{6F0D011B-CFA3-4DC1-A459-B9C4128C9CBB}" dt="2025-10-22T14:19:19.928" v="325" actId="14100"/>
        <pc:sldMkLst>
          <pc:docMk/>
          <pc:sldMk cId="4022198653" sldId="858"/>
        </pc:sldMkLst>
        <pc:spChg chg="mod">
          <ac:chgData name="Deborah Jenkins" userId="3cd02ba5-e528-4585-978d-4fde2b47730a" providerId="ADAL" clId="{6F0D011B-CFA3-4DC1-A459-B9C4128C9CBB}" dt="2025-10-22T14:18:38.275" v="304" actId="1076"/>
          <ac:spMkLst>
            <pc:docMk/>
            <pc:sldMk cId="4022198653" sldId="858"/>
            <ac:spMk id="2" creationId="{78F7FA59-A9E7-3615-196F-E557BAEC80FF}"/>
          </ac:spMkLst>
        </pc:spChg>
        <pc:spChg chg="mod">
          <ac:chgData name="Deborah Jenkins" userId="3cd02ba5-e528-4585-978d-4fde2b47730a" providerId="ADAL" clId="{6F0D011B-CFA3-4DC1-A459-B9C4128C9CBB}" dt="2025-10-22T14:19:19.928" v="325" actId="14100"/>
          <ac:spMkLst>
            <pc:docMk/>
            <pc:sldMk cId="4022198653" sldId="858"/>
            <ac:spMk id="3" creationId="{358E4CE1-13D6-35B9-B00C-936880A2FC66}"/>
          </ac:spMkLst>
        </pc:spChg>
      </pc:sldChg>
      <pc:sldChg chg="addSp delSp modSp new mod">
        <pc:chgData name="Deborah Jenkins" userId="3cd02ba5-e528-4585-978d-4fde2b47730a" providerId="ADAL" clId="{6F0D011B-CFA3-4DC1-A459-B9C4128C9CBB}" dt="2025-10-20T17:41:02.305" v="210" actId="1076"/>
        <pc:sldMkLst>
          <pc:docMk/>
          <pc:sldMk cId="3529658490" sldId="859"/>
        </pc:sldMkLst>
        <pc:picChg chg="add mod">
          <ac:chgData name="Deborah Jenkins" userId="3cd02ba5-e528-4585-978d-4fde2b47730a" providerId="ADAL" clId="{6F0D011B-CFA3-4DC1-A459-B9C4128C9CBB}" dt="2025-10-20T17:41:02.305" v="210" actId="1076"/>
          <ac:picMkLst>
            <pc:docMk/>
            <pc:sldMk cId="3529658490" sldId="859"/>
            <ac:picMk id="4" creationId="{F5C23782-AA13-DEE0-A130-46944D4BEB04}"/>
          </ac:picMkLst>
        </pc:picChg>
      </pc:sldChg>
      <pc:sldChg chg="addSp modSp new mod modClrScheme chgLayout">
        <pc:chgData name="Deborah Jenkins" userId="3cd02ba5-e528-4585-978d-4fde2b47730a" providerId="ADAL" clId="{6F0D011B-CFA3-4DC1-A459-B9C4128C9CBB}" dt="2025-10-22T14:20:17.237" v="351" actId="27636"/>
        <pc:sldMkLst>
          <pc:docMk/>
          <pc:sldMk cId="1074471656" sldId="860"/>
        </pc:sldMkLst>
        <pc:spChg chg="mod">
          <ac:chgData name="Deborah Jenkins" userId="3cd02ba5-e528-4585-978d-4fde2b47730a" providerId="ADAL" clId="{6F0D011B-CFA3-4DC1-A459-B9C4128C9CBB}" dt="2025-10-22T14:20:01.283" v="340" actId="1076"/>
          <ac:spMkLst>
            <pc:docMk/>
            <pc:sldMk cId="1074471656" sldId="860"/>
            <ac:spMk id="2" creationId="{BE3FC729-B2C5-7A36-8371-8DC7C7D17742}"/>
          </ac:spMkLst>
        </pc:spChg>
        <pc:spChg chg="mod">
          <ac:chgData name="Deborah Jenkins" userId="3cd02ba5-e528-4585-978d-4fde2b47730a" providerId="ADAL" clId="{6F0D011B-CFA3-4DC1-A459-B9C4128C9CBB}" dt="2025-10-22T14:20:17.237" v="351" actId="27636"/>
          <ac:spMkLst>
            <pc:docMk/>
            <pc:sldMk cId="1074471656" sldId="860"/>
            <ac:spMk id="3" creationId="{15BD419A-6FC3-29AE-CD36-19C081C5033B}"/>
          </ac:spMkLst>
        </pc:spChg>
        <pc:picChg chg="add mod">
          <ac:chgData name="Deborah Jenkins" userId="3cd02ba5-e528-4585-978d-4fde2b47730a" providerId="ADAL" clId="{6F0D011B-CFA3-4DC1-A459-B9C4128C9CBB}" dt="2025-10-22T14:19:55.925" v="339" actId="26606"/>
          <ac:picMkLst>
            <pc:docMk/>
            <pc:sldMk cId="1074471656" sldId="860"/>
            <ac:picMk id="4" creationId="{9698B95B-37EA-5C55-0B0C-5432FD0128C8}"/>
          </ac:picMkLst>
        </pc:picChg>
      </pc:sldChg>
      <pc:sldChg chg="addSp delSp modSp new del mod">
        <pc:chgData name="Deborah Jenkins" userId="3cd02ba5-e528-4585-978d-4fde2b47730a" providerId="ADAL" clId="{6F0D011B-CFA3-4DC1-A459-B9C4128C9CBB}" dt="2025-10-20T17:45:21.961" v="281" actId="47"/>
        <pc:sldMkLst>
          <pc:docMk/>
          <pc:sldMk cId="433820050" sldId="861"/>
        </pc:sldMkLst>
      </pc:sldChg>
      <pc:sldChg chg="new del">
        <pc:chgData name="Deborah Jenkins" userId="3cd02ba5-e528-4585-978d-4fde2b47730a" providerId="ADAL" clId="{6F0D011B-CFA3-4DC1-A459-B9C4128C9CBB}" dt="2025-10-23T11:19:37.592" v="358" actId="680"/>
        <pc:sldMkLst>
          <pc:docMk/>
          <pc:sldMk cId="1335675567" sldId="861"/>
        </pc:sldMkLst>
      </pc:sldChg>
      <pc:sldChg chg="new del">
        <pc:chgData name="Deborah Jenkins" userId="3cd02ba5-e528-4585-978d-4fde2b47730a" providerId="ADAL" clId="{6F0D011B-CFA3-4DC1-A459-B9C4128C9CBB}" dt="2025-10-23T11:19:26.831" v="356" actId="680"/>
        <pc:sldMkLst>
          <pc:docMk/>
          <pc:sldMk cId="2641530514" sldId="861"/>
        </pc:sldMkLst>
      </pc:sldChg>
      <pc:sldChg chg="new del">
        <pc:chgData name="Deborah Jenkins" userId="3cd02ba5-e528-4585-978d-4fde2b47730a" providerId="ADAL" clId="{6F0D011B-CFA3-4DC1-A459-B9C4128C9CBB}" dt="2025-10-20T17:45:19.283" v="280" actId="47"/>
        <pc:sldMkLst>
          <pc:docMk/>
          <pc:sldMk cId="2835038310" sldId="862"/>
        </pc:sldMkLst>
      </pc:sldChg>
      <pc:sldMasterChg chg="delSldLayout">
        <pc:chgData name="Deborah Jenkins" userId="3cd02ba5-e528-4585-978d-4fde2b47730a" providerId="ADAL" clId="{6F0D011B-CFA3-4DC1-A459-B9C4128C9CBB}" dt="2025-10-23T11:23:43.484" v="370" actId="47"/>
        <pc:sldMasterMkLst>
          <pc:docMk/>
          <pc:sldMasterMk cId="1708707696" sldId="2147483833"/>
        </pc:sldMasterMkLst>
        <pc:sldLayoutChg chg="del">
          <pc:chgData name="Deborah Jenkins" userId="3cd02ba5-e528-4585-978d-4fde2b47730a" providerId="ADAL" clId="{6F0D011B-CFA3-4DC1-A459-B9C4128C9CBB}" dt="2025-10-23T11:23:43.484" v="370" actId="47"/>
          <pc:sldLayoutMkLst>
            <pc:docMk/>
            <pc:sldMasterMk cId="1708707696" sldId="2147483833"/>
            <pc:sldLayoutMk cId="846702328" sldId="2147483844"/>
          </pc:sldLayoutMkLst>
        </pc:sldLayoutChg>
        <pc:sldLayoutChg chg="del">
          <pc:chgData name="Deborah Jenkins" userId="3cd02ba5-e528-4585-978d-4fde2b47730a" providerId="ADAL" clId="{6F0D011B-CFA3-4DC1-A459-B9C4128C9CBB}" dt="2025-10-20T17:13:07.558" v="0" actId="47"/>
          <pc:sldLayoutMkLst>
            <pc:docMk/>
            <pc:sldMasterMk cId="1708707696" sldId="2147483833"/>
            <pc:sldLayoutMk cId="1360869374" sldId="2147483846"/>
          </pc:sldLayoutMkLst>
        </pc:sldLayoutChg>
      </pc:sldMasterChg>
    </pc:docChg>
  </pc:docChgLst>
  <pc:docChgLst>
    <pc:chgData name="Deborah Jenkins" userId="3cd02ba5-e528-4585-978d-4fde2b47730a" providerId="ADAL" clId="{394AB982-F103-4B47-B2BE-4E05187DC531}"/>
    <pc:docChg chg="undo custSel addSld delSld modSld sldOrd">
      <pc:chgData name="Deborah Jenkins" userId="3cd02ba5-e528-4585-978d-4fde2b47730a" providerId="ADAL" clId="{394AB982-F103-4B47-B2BE-4E05187DC531}" dt="2024-11-10T17:11:42.299" v="554" actId="1076"/>
      <pc:docMkLst>
        <pc:docMk/>
      </pc:docMkLst>
      <pc:sldChg chg="modSp mod ord">
        <pc:chgData name="Deborah Jenkins" userId="3cd02ba5-e528-4585-978d-4fde2b47730a" providerId="ADAL" clId="{394AB982-F103-4B47-B2BE-4E05187DC531}" dt="2024-10-28T09:14:20.341" v="417"/>
        <pc:sldMkLst>
          <pc:docMk/>
          <pc:sldMk cId="0" sldId="257"/>
        </pc:sldMkLst>
      </pc:sldChg>
      <pc:sldChg chg="del ord">
        <pc:chgData name="Deborah Jenkins" userId="3cd02ba5-e528-4585-978d-4fde2b47730a" providerId="ADAL" clId="{394AB982-F103-4B47-B2BE-4E05187DC531}" dt="2024-10-25T10:47:53.329" v="365" actId="47"/>
        <pc:sldMkLst>
          <pc:docMk/>
          <pc:sldMk cId="0" sldId="264"/>
        </pc:sldMkLst>
      </pc:sldChg>
      <pc:sldChg chg="modSp mod">
        <pc:chgData name="Deborah Jenkins" userId="3cd02ba5-e528-4585-978d-4fde2b47730a" providerId="ADAL" clId="{394AB982-F103-4B47-B2BE-4E05187DC531}" dt="2024-10-25T10:48:08.464" v="367" actId="1076"/>
        <pc:sldMkLst>
          <pc:docMk/>
          <pc:sldMk cId="0" sldId="269"/>
        </pc:sldMkLst>
      </pc:sldChg>
      <pc:sldChg chg="ord">
        <pc:chgData name="Deborah Jenkins" userId="3cd02ba5-e528-4585-978d-4fde2b47730a" providerId="ADAL" clId="{394AB982-F103-4B47-B2BE-4E05187DC531}" dt="2024-10-25T10:48:20.055" v="369"/>
        <pc:sldMkLst>
          <pc:docMk/>
          <pc:sldMk cId="0" sldId="282"/>
        </pc:sldMkLst>
      </pc:sldChg>
      <pc:sldChg chg="addSp delSp modSp del mod addAnim delAnim delDesignElem">
        <pc:chgData name="Deborah Jenkins" userId="3cd02ba5-e528-4585-978d-4fde2b47730a" providerId="ADAL" clId="{394AB982-F103-4B47-B2BE-4E05187DC531}" dt="2024-10-28T09:17:13.701" v="441" actId="2696"/>
        <pc:sldMkLst>
          <pc:docMk/>
          <pc:sldMk cId="3637357646" sldId="362"/>
        </pc:sldMkLst>
      </pc:sldChg>
      <pc:sldChg chg="modSp del mod">
        <pc:chgData name="Deborah Jenkins" userId="3cd02ba5-e528-4585-978d-4fde2b47730a" providerId="ADAL" clId="{394AB982-F103-4B47-B2BE-4E05187DC531}" dt="2024-10-28T09:17:13.701" v="441" actId="2696"/>
        <pc:sldMkLst>
          <pc:docMk/>
          <pc:sldMk cId="3834336628" sldId="363"/>
        </pc:sldMkLst>
      </pc:sldChg>
      <pc:sldChg chg="modSp del">
        <pc:chgData name="Deborah Jenkins" userId="3cd02ba5-e528-4585-978d-4fde2b47730a" providerId="ADAL" clId="{394AB982-F103-4B47-B2BE-4E05187DC531}" dt="2024-10-28T09:17:13.701" v="441" actId="2696"/>
        <pc:sldMkLst>
          <pc:docMk/>
          <pc:sldMk cId="2223571701" sldId="364"/>
        </pc:sldMkLst>
      </pc:sldChg>
      <pc:sldChg chg="modSp mod">
        <pc:chgData name="Deborah Jenkins" userId="3cd02ba5-e528-4585-978d-4fde2b47730a" providerId="ADAL" clId="{394AB982-F103-4B47-B2BE-4E05187DC531}" dt="2024-10-25T10:52:12.974" v="405" actId="27636"/>
        <pc:sldMkLst>
          <pc:docMk/>
          <pc:sldMk cId="4069626413" sldId="365"/>
        </pc:sldMkLst>
      </pc:sldChg>
      <pc:sldChg chg="modSp del mod">
        <pc:chgData name="Deborah Jenkins" userId="3cd02ba5-e528-4585-978d-4fde2b47730a" providerId="ADAL" clId="{394AB982-F103-4B47-B2BE-4E05187DC531}" dt="2024-10-28T09:17:13.701" v="441" actId="2696"/>
        <pc:sldMkLst>
          <pc:docMk/>
          <pc:sldMk cId="1328024706" sldId="367"/>
        </pc:sldMkLst>
      </pc:sldChg>
      <pc:sldChg chg="modSp mod">
        <pc:chgData name="Deborah Jenkins" userId="3cd02ba5-e528-4585-978d-4fde2b47730a" providerId="ADAL" clId="{394AB982-F103-4B47-B2BE-4E05187DC531}" dt="2024-10-25T09:31:16.895" v="66" actId="20577"/>
        <pc:sldMkLst>
          <pc:docMk/>
          <pc:sldMk cId="3769358888" sldId="369"/>
        </pc:sldMkLst>
      </pc:sldChg>
      <pc:sldChg chg="modSp mod modShow">
        <pc:chgData name="Deborah Jenkins" userId="3cd02ba5-e528-4585-978d-4fde2b47730a" providerId="ADAL" clId="{394AB982-F103-4B47-B2BE-4E05187DC531}" dt="2024-10-25T11:03:56.537" v="409"/>
        <pc:sldMkLst>
          <pc:docMk/>
          <pc:sldMk cId="1034930095" sldId="371"/>
        </pc:sldMkLst>
      </pc:sldChg>
      <pc:sldChg chg="modSp mod">
        <pc:chgData name="Deborah Jenkins" userId="3cd02ba5-e528-4585-978d-4fde2b47730a" providerId="ADAL" clId="{394AB982-F103-4B47-B2BE-4E05187DC531}" dt="2024-10-25T10:52:12.877" v="401" actId="27636"/>
        <pc:sldMkLst>
          <pc:docMk/>
          <pc:sldMk cId="1758798093" sldId="373"/>
        </pc:sldMkLst>
      </pc:sldChg>
      <pc:sldChg chg="modSp">
        <pc:chgData name="Deborah Jenkins" userId="3cd02ba5-e528-4585-978d-4fde2b47730a" providerId="ADAL" clId="{394AB982-F103-4B47-B2BE-4E05187DC531}" dt="2024-10-25T11:03:56.537" v="409"/>
        <pc:sldMkLst>
          <pc:docMk/>
          <pc:sldMk cId="2091744260" sldId="375"/>
        </pc:sldMkLst>
      </pc:sldChg>
      <pc:sldChg chg="modSp del">
        <pc:chgData name="Deborah Jenkins" userId="3cd02ba5-e528-4585-978d-4fde2b47730a" providerId="ADAL" clId="{394AB982-F103-4B47-B2BE-4E05187DC531}" dt="2024-10-28T09:17:13.701" v="441" actId="2696"/>
        <pc:sldMkLst>
          <pc:docMk/>
          <pc:sldMk cId="1775234886" sldId="376"/>
        </pc:sldMkLst>
      </pc:sldChg>
      <pc:sldChg chg="modSp mod">
        <pc:chgData name="Deborah Jenkins" userId="3cd02ba5-e528-4585-978d-4fde2b47730a" providerId="ADAL" clId="{394AB982-F103-4B47-B2BE-4E05187DC531}" dt="2024-10-25T10:29:38.886" v="109" actId="20577"/>
        <pc:sldMkLst>
          <pc:docMk/>
          <pc:sldMk cId="3495943555" sldId="380"/>
        </pc:sldMkLst>
      </pc:sldChg>
      <pc:sldChg chg="modSp mod">
        <pc:chgData name="Deborah Jenkins" userId="3cd02ba5-e528-4585-978d-4fde2b47730a" providerId="ADAL" clId="{394AB982-F103-4B47-B2BE-4E05187DC531}" dt="2024-10-25T10:52:12.711" v="395" actId="27636"/>
        <pc:sldMkLst>
          <pc:docMk/>
          <pc:sldMk cId="1794538141" sldId="381"/>
        </pc:sldMkLst>
      </pc:sldChg>
      <pc:sldChg chg="modSp mod">
        <pc:chgData name="Deborah Jenkins" userId="3cd02ba5-e528-4585-978d-4fde2b47730a" providerId="ADAL" clId="{394AB982-F103-4B47-B2BE-4E05187DC531}" dt="2024-11-10T17:11:42.299" v="554" actId="1076"/>
        <pc:sldMkLst>
          <pc:docMk/>
          <pc:sldMk cId="2535013315" sldId="383"/>
        </pc:sldMkLst>
      </pc:sldChg>
      <pc:sldChg chg="modSp mod">
        <pc:chgData name="Deborah Jenkins" userId="3cd02ba5-e528-4585-978d-4fde2b47730a" providerId="ADAL" clId="{394AB982-F103-4B47-B2BE-4E05187DC531}" dt="2024-11-10T17:10:49.669" v="551" actId="1076"/>
        <pc:sldMkLst>
          <pc:docMk/>
          <pc:sldMk cId="1849704820" sldId="384"/>
        </pc:sldMkLst>
      </pc:sldChg>
      <pc:sldChg chg="modSp mod">
        <pc:chgData name="Deborah Jenkins" userId="3cd02ba5-e528-4585-978d-4fde2b47730a" providerId="ADAL" clId="{394AB982-F103-4B47-B2BE-4E05187DC531}" dt="2024-11-10T17:08:59.596" v="544" actId="1076"/>
        <pc:sldMkLst>
          <pc:docMk/>
          <pc:sldMk cId="570184558" sldId="389"/>
        </pc:sldMkLst>
      </pc:sldChg>
      <pc:sldChg chg="modSp">
        <pc:chgData name="Deborah Jenkins" userId="3cd02ba5-e528-4585-978d-4fde2b47730a" providerId="ADAL" clId="{394AB982-F103-4B47-B2BE-4E05187DC531}" dt="2024-10-25T11:03:56.537" v="409"/>
        <pc:sldMkLst>
          <pc:docMk/>
          <pc:sldMk cId="1269775619" sldId="390"/>
        </pc:sldMkLst>
      </pc:sldChg>
      <pc:sldChg chg="modSp mod">
        <pc:chgData name="Deborah Jenkins" userId="3cd02ba5-e528-4585-978d-4fde2b47730a" providerId="ADAL" clId="{394AB982-F103-4B47-B2BE-4E05187DC531}" dt="2024-11-10T17:08:52.048" v="542" actId="14100"/>
        <pc:sldMkLst>
          <pc:docMk/>
          <pc:sldMk cId="1287503307" sldId="468"/>
        </pc:sldMkLst>
      </pc:sldChg>
      <pc:sldChg chg="modSp mod">
        <pc:chgData name="Deborah Jenkins" userId="3cd02ba5-e528-4585-978d-4fde2b47730a" providerId="ADAL" clId="{394AB982-F103-4B47-B2BE-4E05187DC531}" dt="2024-11-10T17:09:06.877" v="545" actId="113"/>
        <pc:sldMkLst>
          <pc:docMk/>
          <pc:sldMk cId="2958060573" sldId="469"/>
        </pc:sldMkLst>
      </pc:sldChg>
      <pc:sldChg chg="modSp del mod">
        <pc:chgData name="Deborah Jenkins" userId="3cd02ba5-e528-4585-978d-4fde2b47730a" providerId="ADAL" clId="{394AB982-F103-4B47-B2BE-4E05187DC531}" dt="2024-11-10T17:11:28.665" v="553" actId="47"/>
        <pc:sldMkLst>
          <pc:docMk/>
          <pc:sldMk cId="519132518" sldId="470"/>
        </pc:sldMkLst>
      </pc:sldChg>
      <pc:sldChg chg="modSp del mod">
        <pc:chgData name="Deborah Jenkins" userId="3cd02ba5-e528-4585-978d-4fde2b47730a" providerId="ADAL" clId="{394AB982-F103-4B47-B2BE-4E05187DC531}" dt="2024-10-28T09:17:13.701" v="441" actId="2696"/>
        <pc:sldMkLst>
          <pc:docMk/>
          <pc:sldMk cId="4221792648" sldId="471"/>
        </pc:sldMkLst>
      </pc:sldChg>
      <pc:sldChg chg="modSp mod">
        <pc:chgData name="Deborah Jenkins" userId="3cd02ba5-e528-4585-978d-4fde2b47730a" providerId="ADAL" clId="{394AB982-F103-4B47-B2BE-4E05187DC531}" dt="2024-10-25T10:52:12.763" v="396" actId="27636"/>
        <pc:sldMkLst>
          <pc:docMk/>
          <pc:sldMk cId="0" sldId="473"/>
        </pc:sldMkLst>
      </pc:sldChg>
      <pc:sldChg chg="modSp mod">
        <pc:chgData name="Deborah Jenkins" userId="3cd02ba5-e528-4585-978d-4fde2b47730a" providerId="ADAL" clId="{394AB982-F103-4B47-B2BE-4E05187DC531}" dt="2024-10-25T10:52:12.552" v="394" actId="27636"/>
        <pc:sldMkLst>
          <pc:docMk/>
          <pc:sldMk cId="2127690570" sldId="474"/>
        </pc:sldMkLst>
      </pc:sldChg>
      <pc:sldChg chg="modSp mod">
        <pc:chgData name="Deborah Jenkins" userId="3cd02ba5-e528-4585-978d-4fde2b47730a" providerId="ADAL" clId="{394AB982-F103-4B47-B2BE-4E05187DC531}" dt="2024-11-10T17:04:38.229" v="463" actId="1076"/>
        <pc:sldMkLst>
          <pc:docMk/>
          <pc:sldMk cId="3902438557" sldId="476"/>
        </pc:sldMkLst>
      </pc:sldChg>
      <pc:sldChg chg="modSp add del">
        <pc:chgData name="Deborah Jenkins" userId="3cd02ba5-e528-4585-978d-4fde2b47730a" providerId="ADAL" clId="{394AB982-F103-4B47-B2BE-4E05187DC531}" dt="2024-11-10T17:03:05.462" v="443" actId="47"/>
        <pc:sldMkLst>
          <pc:docMk/>
          <pc:sldMk cId="874366457" sldId="477"/>
        </pc:sldMkLst>
      </pc:sldChg>
      <pc:sldChg chg="add del ord">
        <pc:chgData name="Deborah Jenkins" userId="3cd02ba5-e528-4585-978d-4fde2b47730a" providerId="ADAL" clId="{394AB982-F103-4B47-B2BE-4E05187DC531}" dt="2024-10-28T09:14:52.628" v="421"/>
        <pc:sldMkLst>
          <pc:docMk/>
          <pc:sldMk cId="819645464" sldId="637"/>
        </pc:sldMkLst>
      </pc:sldChg>
      <pc:sldChg chg="addSp delSp modSp new mod">
        <pc:chgData name="Deborah Jenkins" userId="3cd02ba5-e528-4585-978d-4fde2b47730a" providerId="ADAL" clId="{394AB982-F103-4B47-B2BE-4E05187DC531}" dt="2024-10-25T09:37:22.156" v="107" actId="1076"/>
        <pc:sldMkLst>
          <pc:docMk/>
          <pc:sldMk cId="2447682383" sldId="844"/>
        </pc:sldMkLst>
      </pc:sldChg>
      <pc:sldChg chg="modSp new mod ord">
        <pc:chgData name="Deborah Jenkins" userId="3cd02ba5-e528-4585-978d-4fde2b47730a" providerId="ADAL" clId="{394AB982-F103-4B47-B2BE-4E05187DC531}" dt="2024-10-25T10:52:12.805" v="397" actId="27636"/>
        <pc:sldMkLst>
          <pc:docMk/>
          <pc:sldMk cId="1162840074" sldId="845"/>
        </pc:sldMkLst>
      </pc:sldChg>
      <pc:sldChg chg="modSp new mod ord">
        <pc:chgData name="Deborah Jenkins" userId="3cd02ba5-e528-4585-978d-4fde2b47730a" providerId="ADAL" clId="{394AB982-F103-4B47-B2BE-4E05187DC531}" dt="2024-10-25T10:52:12.842" v="399" actId="27636"/>
        <pc:sldMkLst>
          <pc:docMk/>
          <pc:sldMk cId="1793675532" sldId="846"/>
        </pc:sldMkLst>
      </pc:sldChg>
      <pc:sldChg chg="modSp new mod modAnim">
        <pc:chgData name="Deborah Jenkins" userId="3cd02ba5-e528-4585-978d-4fde2b47730a" providerId="ADAL" clId="{394AB982-F103-4B47-B2BE-4E05187DC531}" dt="2024-11-10T17:08:43.302" v="540"/>
        <pc:sldMkLst>
          <pc:docMk/>
          <pc:sldMk cId="77476346" sldId="847"/>
        </pc:sldMkLst>
      </pc:sldChg>
      <pc:sldMasterChg chg="delSldLayout">
        <pc:chgData name="Deborah Jenkins" userId="3cd02ba5-e528-4585-978d-4fde2b47730a" providerId="ADAL" clId="{394AB982-F103-4B47-B2BE-4E05187DC531}" dt="2024-10-28T09:14:27.905" v="418" actId="47"/>
        <pc:sldMasterMkLst>
          <pc:docMk/>
          <pc:sldMasterMk cId="4165203629" sldId="2147483840"/>
        </pc:sldMasterMkLst>
        <pc:sldLayoutChg chg="del">
          <pc:chgData name="Deborah Jenkins" userId="3cd02ba5-e528-4585-978d-4fde2b47730a" providerId="ADAL" clId="{394AB982-F103-4B47-B2BE-4E05187DC531}" dt="2024-10-28T09:14:27.905" v="418" actId="47"/>
          <pc:sldLayoutMkLst>
            <pc:docMk/>
            <pc:sldMasterMk cId="4165203629" sldId="2147483840"/>
            <pc:sldLayoutMk cId="2878829634" sldId="214748384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a:t>International events attract much higher average spend than their domestic equivalents.</a:t>
          </a:r>
          <a:endParaRPr lang="en-US"/>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a:t>The two main reasons are:  Overseas delegates stay much longer on average (3.7 nights) than domestic delegates (1.0 nights) </a:t>
          </a:r>
          <a:endParaRPr lang="en-US"/>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attract much higher average spend than their domestic equivalents.</a:t>
          </a:r>
          <a:endParaRPr lang="en-US" sz="1700" kern="120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two main reasons are:  Overseas delegates stay much longer on average (3.7 nights) than domestic delegates (1.0 nights) </a:t>
          </a:r>
          <a:endParaRPr lang="en-US" sz="1700" kern="120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10/23/2025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2</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3</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5</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7</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7336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03317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1991082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12786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31020207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28131686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2993624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260625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7316049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18040505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27902221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756485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12538688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02177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926509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13395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500264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45535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98663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779718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a:t>Click icon to add table</a:t>
            </a:r>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38036678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876751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8256524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848508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23/10/2025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2926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10" Type="http://schemas.openxmlformats.org/officeDocument/2006/relationships/image" Target="../media/image5.png"/><Relationship Id="rId4" Type="http://schemas.openxmlformats.org/officeDocument/2006/relationships/slideLayout" Target="../slideLayouts/slideLayout3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6.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EDD4E2-9818-4817-81DA-B8E7E04F30BE}" type="slidenum">
              <a:rPr lang="en-GB" altLang="en-US" smtClean="0"/>
              <a:pPr/>
              <a:t>‹#›</a:t>
            </a:fld>
            <a:endParaRPr lang="en-GB"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35430504"/>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708707696"/>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3" r:id="rId7"/>
    <p:sldLayoutId id="214748384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165203629"/>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4.xml"/><Relationship Id="rId1" Type="http://schemas.openxmlformats.org/officeDocument/2006/relationships/slideLayout" Target="../slideLayouts/slideLayout33.xml"/><Relationship Id="rId5" Type="http://schemas.openxmlformats.org/officeDocument/2006/relationships/hyperlink" Target="https://www.adventurealternative.com/sustainable-tourism/social-enterprise/" TargetMode="External"/><Relationship Id="rId4" Type="http://schemas.openxmlformats.org/officeDocument/2006/relationships/hyperlink" Target="https://www.urbanfoundry.co.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v.uk/government/publications/can-do-guide-for-organisers-of-voluntary-events/the-can-do-guide-to-organising-and-running-voluntary-and-community-events" TargetMode="Externa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hyperlink" Target="https://event-managers.institute/about-us" TargetMode="External"/><Relationship Id="rId2" Type="http://schemas.openxmlformats.org/officeDocument/2006/relationships/image" Target="../media/image11.png"/><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hyperlink" Target="https://event-managers.institute/" TargetMode="External"/><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urbanfoundry.co.uk/" TargetMode="Externa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eventscouncil.org/" TargetMode="External"/><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8.xml"/><Relationship Id="rId1" Type="http://schemas.openxmlformats.org/officeDocument/2006/relationships/video" Target="https://www.youtube.com/embed/t8mNZps07do?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8.xml"/><Relationship Id="rId1" Type="http://schemas.openxmlformats.org/officeDocument/2006/relationships/video" Target="https://www.youtube.com/embed/nhW67WOTvCE?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8.xml"/><Relationship Id="rId1" Type="http://schemas.openxmlformats.org/officeDocument/2006/relationships/video" Target="https://www.youtube.com/embed/qdLlad_NcZk?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8.xml"/><Relationship Id="rId1" Type="http://schemas.openxmlformats.org/officeDocument/2006/relationships/video" Target="https://www.youtube.com/embed/q4yIZ4pN2jk?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oneplanevents.com/stadiums-arenas/" TargetMode="Externa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8.xml"/><Relationship Id="rId1" Type="http://schemas.openxmlformats.org/officeDocument/2006/relationships/video" Target="https://www.youtube.com/embed/mr6PA9SDf9Q?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8.xml"/><Relationship Id="rId1" Type="http://schemas.openxmlformats.org/officeDocument/2006/relationships/video" Target="https://www.youtube.com/embed/sPkimrT8oQE?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31.png"/><Relationship Id="rId1" Type="http://schemas.openxmlformats.org/officeDocument/2006/relationships/slideLayout" Target="../slideLayouts/slideLayout28.xml"/><Relationship Id="rId4" Type="http://schemas.openxmlformats.org/officeDocument/2006/relationships/image" Target="../media/image32.png"/></Relationships>
</file>

<file path=ppt/slides/_rels/slide45.xml.rels><?xml version="1.0" encoding="UTF-8" standalone="yes"?>
<Relationships xmlns="http://schemas.openxmlformats.org/package/2006/relationships"><Relationship Id="rId3" Type="http://schemas.openxmlformats.org/officeDocument/2006/relationships/hyperlink" Target="https://www.visitbritain.com/gb/en/business/blog/virtual-discoveries-uk-innovation-expertise" TargetMode="External"/><Relationship Id="rId2" Type="http://schemas.openxmlformats.org/officeDocument/2006/relationships/hyperlink" Target="https://www.visitbritain.com/gb/en/business" TargetMode="External"/><Relationship Id="rId1" Type="http://schemas.openxmlformats.org/officeDocument/2006/relationships/slideLayout" Target="../slideLayouts/slideLayout28.xml"/><Relationship Id="rId5" Type="http://schemas.openxmlformats.org/officeDocument/2006/relationships/image" Target="../media/image34.png"/><Relationship Id="rId4" Type="http://schemas.openxmlformats.org/officeDocument/2006/relationships/image" Target="../media/image33.png"/></Relationships>
</file>

<file path=ppt/slides/_rels/slide4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8.xml"/><Relationship Id="rId1" Type="http://schemas.openxmlformats.org/officeDocument/2006/relationships/video" Target="https://www.youtube.com/embed/1s6VW7GKg8I?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28.xml"/><Relationship Id="rId6" Type="http://schemas.openxmlformats.org/officeDocument/2006/relationships/hyperlink" Target="https://youtu.be/nhW67WOTvCE?si=MMJ4gcV" TargetMode="Externa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289763" y="1445768"/>
            <a:ext cx="2781531" cy="715581"/>
          </a:xfrm>
          <a:prstGeom prst="rect">
            <a:avLst/>
          </a:prstGeom>
          <a:noFill/>
        </p:spPr>
        <p:txBody>
          <a:bodyPr wrap="none" rtlCol="0">
            <a:spAutoFit/>
          </a:bodyPr>
          <a:lstStyle/>
          <a:p>
            <a:pPr defTabSz="685800" fontAlgn="auto">
              <a:spcBef>
                <a:spcPts val="0"/>
              </a:spcBef>
              <a:spcAft>
                <a:spcPts val="0"/>
              </a:spcAft>
            </a:pPr>
            <a:r>
              <a:rPr lang="en-GB" sz="4050">
                <a:solidFill>
                  <a:prstClr val="white"/>
                </a:solidFill>
                <a:cs typeface="Arial" panose="020B0604020202020204" pitchFamily="34" charset="0"/>
              </a:rPr>
              <a:t>BMTP4018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289763" y="2083404"/>
            <a:ext cx="1281120" cy="715581"/>
          </a:xfrm>
          <a:prstGeom prst="rect">
            <a:avLst/>
          </a:prstGeom>
          <a:noFill/>
        </p:spPr>
        <p:txBody>
          <a:bodyPr wrap="none" rtlCol="0">
            <a:spAutoFit/>
          </a:bodyPr>
          <a:lstStyle/>
          <a:p>
            <a:pPr defTabSz="685800" fontAlgn="auto">
              <a:spcBef>
                <a:spcPts val="0"/>
              </a:spcBef>
              <a:spcAft>
                <a:spcPts val="0"/>
              </a:spcAft>
            </a:pPr>
            <a:r>
              <a:rPr lang="en-GB" sz="4050">
                <a:solidFill>
                  <a:prstClr val="white"/>
                </a:solidFill>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395536" y="3933056"/>
            <a:ext cx="7455887" cy="715581"/>
          </a:xfrm>
          <a:prstGeom prst="rect">
            <a:avLst/>
          </a:prstGeom>
          <a:noFill/>
        </p:spPr>
        <p:txBody>
          <a:bodyPr wrap="none" rtlCol="0">
            <a:spAutoFit/>
          </a:bodyPr>
          <a:lstStyle/>
          <a:p>
            <a:pPr defTabSz="685800" fontAlgn="auto">
              <a:spcBef>
                <a:spcPts val="0"/>
              </a:spcBef>
              <a:spcAft>
                <a:spcPts val="0"/>
              </a:spcAft>
            </a:pPr>
            <a:r>
              <a:rPr lang="en-GB" sz="4050">
                <a:solidFill>
                  <a:prstClr val="white"/>
                </a:solidFill>
                <a:cs typeface="Arial" panose="020B0604020202020204" pitchFamily="34" charset="0"/>
              </a:rPr>
              <a:t>Events and Festivals in Context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7504" y="35720"/>
            <a:ext cx="8243887" cy="1143000"/>
          </a:xfrm>
        </p:spPr>
        <p:txBody>
          <a:bodyPr/>
          <a:lstStyle/>
          <a:p>
            <a:r>
              <a:rPr lang="en-GB" altLang="en-US" dirty="0">
                <a:solidFill>
                  <a:schemeClr val="accent1"/>
                </a:solidFill>
              </a:rPr>
              <a:t>Events Industry Sectors </a:t>
            </a:r>
          </a:p>
        </p:txBody>
      </p:sp>
      <p:grpSp>
        <p:nvGrpSpPr>
          <p:cNvPr id="21507" name="Group 4"/>
          <p:cNvGrpSpPr>
            <a:grpSpLocks/>
          </p:cNvGrpSpPr>
          <p:nvPr/>
        </p:nvGrpSpPr>
        <p:grpSpPr bwMode="auto">
          <a:xfrm>
            <a:off x="251520" y="1178720"/>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Private - For profit</a:t>
              </a:r>
            </a:p>
            <a:p>
              <a:pPr algn="ctr" eaLnBrk="1" hangingPunct="1"/>
              <a:r>
                <a:rPr lang="en-GB" altLang="en-US"/>
                <a:t>Companies</a:t>
              </a:r>
            </a:p>
            <a:p>
              <a:pPr algn="ctr" eaLnBrk="1" hangingPunct="1"/>
              <a:r>
                <a:rPr lang="en-GB" altLang="en-US"/>
                <a:t>Corporations</a:t>
              </a:r>
            </a:p>
            <a:p>
              <a:pPr algn="ctr" eaLnBrk="1" hangingPunct="1"/>
              <a:r>
                <a:rPr lang="en-GB" altLang="en-US"/>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476002" y="5308601"/>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a:t>See: Event Management &amp; Event Tourism, Getz (2005) pp191</a:t>
            </a:r>
          </a:p>
        </p:txBody>
      </p:sp>
      <p:sp>
        <p:nvSpPr>
          <p:cNvPr id="2" name="TextBox 1"/>
          <p:cNvSpPr txBox="1"/>
          <p:nvPr/>
        </p:nvSpPr>
        <p:spPr>
          <a:xfrm>
            <a:off x="6534125" y="4314687"/>
            <a:ext cx="2160240" cy="523220"/>
          </a:xfrm>
          <a:prstGeom prst="rect">
            <a:avLst/>
          </a:prstGeom>
          <a:noFill/>
        </p:spPr>
        <p:txBody>
          <a:bodyPr wrap="square" rtlCol="0">
            <a:spAutoFit/>
          </a:bodyPr>
          <a:lstStyle/>
          <a:p>
            <a:r>
              <a:rPr lang="en-GB" sz="2800" dirty="0"/>
              <a:t>Examples?</a:t>
            </a:r>
          </a:p>
        </p:txBody>
      </p:sp>
      <p:sp>
        <p:nvSpPr>
          <p:cNvPr id="4" name="TextBox 3">
            <a:extLst>
              <a:ext uri="{FF2B5EF4-FFF2-40B4-BE49-F238E27FC236}">
                <a16:creationId xmlns:a16="http://schemas.microsoft.com/office/drawing/2014/main" id="{AE4EE742-BA80-44EC-B946-5A918C972D53}"/>
              </a:ext>
            </a:extLst>
          </p:cNvPr>
          <p:cNvSpPr txBox="1"/>
          <p:nvPr/>
        </p:nvSpPr>
        <p:spPr>
          <a:xfrm>
            <a:off x="5237856" y="1568033"/>
            <a:ext cx="3906143" cy="1477328"/>
          </a:xfrm>
          <a:prstGeom prst="rect">
            <a:avLst/>
          </a:prstGeom>
          <a:noFill/>
        </p:spPr>
        <p:txBody>
          <a:bodyPr wrap="square">
            <a:spAutoFit/>
          </a:bodyPr>
          <a:lstStyle/>
          <a:p>
            <a:r>
              <a:rPr lang="en-GB" dirty="0"/>
              <a:t>Events rely on collaboration between three key sectors — public, private, and voluntary (non-profit) — each playing different but complementary roles.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598" y="46873"/>
            <a:ext cx="7786687" cy="717831"/>
          </a:xfrm>
        </p:spPr>
        <p:txBody>
          <a:bodyPr/>
          <a:lstStyle/>
          <a:p>
            <a:r>
              <a:rPr lang="en-GB" altLang="en-US">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736961049"/>
              </p:ext>
            </p:extLst>
          </p:nvPr>
        </p:nvGraphicFramePr>
        <p:xfrm>
          <a:off x="251520" y="764704"/>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err="1">
                          <a:ln>
                            <a:noFill/>
                          </a:ln>
                          <a:solidFill>
                            <a:schemeClr val="tx1"/>
                          </a:solidFill>
                          <a:effectLst/>
                          <a:latin typeface="Arial" charset="0"/>
                        </a:rPr>
                        <a:t>Touristourism</a:t>
                      </a:r>
                      <a:r>
                        <a:rPr kumimoji="0" lang="en-GB" sz="1200" b="0" i="0" u="none" strike="noStrike" cap="none" normalizeH="0" baseline="0">
                          <a:ln>
                            <a:noFill/>
                          </a:ln>
                          <a:solidFill>
                            <a:schemeClr val="tx1"/>
                          </a:solidFill>
                          <a:effectLst/>
                          <a:latin typeface="Arial" charset="0"/>
                        </a:rPr>
                        <a:t> m e.g. VisitBritain, </a:t>
                      </a:r>
                      <a:r>
                        <a:rPr kumimoji="0" lang="en-GB" sz="1200" b="0" i="0" u="none" strike="noStrike" cap="none" normalizeH="0" baseline="0" err="1">
                          <a:ln>
                            <a:noFill/>
                          </a:ln>
                          <a:solidFill>
                            <a:schemeClr val="tx1"/>
                          </a:solidFill>
                          <a:effectLst/>
                          <a:latin typeface="Arial" charset="0"/>
                        </a:rPr>
                        <a:t>VisitScotland</a:t>
                      </a:r>
                      <a:r>
                        <a:rPr kumimoji="0" lang="en-GB" sz="1200" b="0" i="0" u="none" strike="noStrike" cap="none" normalizeH="0" baseline="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Visitor &amp; Convention Bureaux </a:t>
                      </a:r>
                      <a:r>
                        <a:rPr kumimoji="0" lang="en-GB" sz="1200" b="0" i="0" u="none" strike="noStrike" cap="none" normalizeH="0" baseline="0" err="1">
                          <a:ln>
                            <a:noFill/>
                          </a:ln>
                          <a:solidFill>
                            <a:schemeClr val="tx1"/>
                          </a:solidFill>
                          <a:effectLst/>
                          <a:latin typeface="Arial" charset="0"/>
                        </a:rPr>
                        <a:t>eg</a:t>
                      </a:r>
                      <a:r>
                        <a:rPr kumimoji="0" lang="en-GB" sz="1200" b="0" i="0" u="none" strike="noStrike" cap="none" normalizeH="0" baseline="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7A00-8972-35C7-743C-B5E8100A7E8E}"/>
              </a:ext>
            </a:extLst>
          </p:cNvPr>
          <p:cNvSpPr>
            <a:spLocks noGrp="1"/>
          </p:cNvSpPr>
          <p:nvPr>
            <p:ph type="title"/>
          </p:nvPr>
        </p:nvSpPr>
        <p:spPr/>
        <p:txBody>
          <a:bodyPr>
            <a:normAutofit fontScale="90000"/>
          </a:bodyPr>
          <a:lstStyle/>
          <a:p>
            <a:r>
              <a:rPr lang="en-GB" dirty="0">
                <a:latin typeface="+mn-lt"/>
              </a:rPr>
              <a:t>Public Sector (Government and Local Authorities)</a:t>
            </a:r>
          </a:p>
        </p:txBody>
      </p:sp>
      <p:sp>
        <p:nvSpPr>
          <p:cNvPr id="7" name="TextBox 6">
            <a:extLst>
              <a:ext uri="{FF2B5EF4-FFF2-40B4-BE49-F238E27FC236}">
                <a16:creationId xmlns:a16="http://schemas.microsoft.com/office/drawing/2014/main" id="{DC97BBAA-76AB-C186-22BA-D5139A4E0AB4}"/>
              </a:ext>
            </a:extLst>
          </p:cNvPr>
          <p:cNvSpPr txBox="1"/>
          <p:nvPr/>
        </p:nvSpPr>
        <p:spPr>
          <a:xfrm>
            <a:off x="457200" y="1714917"/>
            <a:ext cx="6400800" cy="3970318"/>
          </a:xfrm>
          <a:prstGeom prst="rect">
            <a:avLst/>
          </a:prstGeom>
          <a:noFill/>
        </p:spPr>
        <p:txBody>
          <a:bodyPr wrap="square">
            <a:spAutoFit/>
          </a:bodyPr>
          <a:lstStyle/>
          <a:p>
            <a:r>
              <a:rPr lang="en-GB" dirty="0">
                <a:latin typeface="+mn-lt"/>
              </a:rPr>
              <a:t>Role:</a:t>
            </a:r>
          </a:p>
          <a:p>
            <a:r>
              <a:rPr lang="en-GB" dirty="0">
                <a:latin typeface="+mn-lt"/>
              </a:rPr>
              <a:t>Provide policy, regulation, funding, and infrastructure support.</a:t>
            </a:r>
          </a:p>
          <a:p>
            <a:r>
              <a:rPr lang="en-GB" dirty="0">
                <a:latin typeface="+mn-lt"/>
              </a:rPr>
              <a:t>Ensure safety, licensing, and compliance (health &amp; safety, crowd control, permits).</a:t>
            </a:r>
          </a:p>
          <a:p>
            <a:r>
              <a:rPr lang="en-GB" dirty="0">
                <a:latin typeface="+mn-lt"/>
              </a:rPr>
              <a:t>Promote destinations through tourism boards and economic development agencies</a:t>
            </a:r>
          </a:p>
          <a:p>
            <a:r>
              <a:rPr lang="en-GB" dirty="0">
                <a:latin typeface="+mn-lt"/>
              </a:rPr>
              <a:t>.Sometimes act as event owners (e.g., city festivals, national celebrations).</a:t>
            </a:r>
          </a:p>
          <a:p>
            <a:endParaRPr lang="en-GB" dirty="0">
              <a:latin typeface="+mn-lt"/>
            </a:endParaRPr>
          </a:p>
          <a:p>
            <a:r>
              <a:rPr lang="en-GB" dirty="0">
                <a:latin typeface="+mn-lt"/>
              </a:rPr>
              <a:t>Examples: Local councils (e.g., city festivals, parades, fireworks displays).</a:t>
            </a:r>
          </a:p>
          <a:p>
            <a:r>
              <a:rPr lang="en-GB" dirty="0">
                <a:latin typeface="+mn-lt"/>
              </a:rPr>
              <a:t>National tourism organisations (e.g., VisitBritain, Tourism Australia).</a:t>
            </a:r>
          </a:p>
          <a:p>
            <a:r>
              <a:rPr lang="en-GB" dirty="0">
                <a:latin typeface="+mn-lt"/>
              </a:rPr>
              <a:t>Police, emergency services, and local transport authorities.</a:t>
            </a:r>
          </a:p>
        </p:txBody>
      </p:sp>
    </p:spTree>
    <p:extLst>
      <p:ext uri="{BB962C8B-B14F-4D97-AF65-F5344CB8AC3E}">
        <p14:creationId xmlns:p14="http://schemas.microsoft.com/office/powerpoint/2010/main" val="3872987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915263836"/>
              </p:ext>
            </p:extLst>
          </p:nvPr>
        </p:nvGraphicFramePr>
        <p:xfrm>
          <a:off x="426331" y="1772816"/>
          <a:ext cx="8064500" cy="3752690"/>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400" b="0" i="0" u="none" strike="noStrike" cap="none" normalizeH="0" baseline="0">
                          <a:ln>
                            <a:noFill/>
                          </a:ln>
                          <a:solidFill>
                            <a:schemeClr val="tx1"/>
                          </a:solidFill>
                          <a:effectLst/>
                          <a:latin typeface="Arial" charset="0"/>
                        </a:rPr>
                        <a:t>Industry associations e.g. IFEA </a:t>
                      </a:r>
                      <a:r>
                        <a:rPr lang="en-GB" sz="1350" b="0" i="0" kern="1200">
                          <a:solidFill>
                            <a:schemeClr val="tx1"/>
                          </a:solidFill>
                          <a:effectLst/>
                          <a:latin typeface="+mn-lt"/>
                          <a:ea typeface="+mn-ea"/>
                          <a:cs typeface="+mn-cs"/>
                        </a:rPr>
                        <a:t>International Festivals and Events Association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 IOH, ABTA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C2F14-A105-91E8-6F50-0DE97B8EF3FB}"/>
              </a:ext>
            </a:extLst>
          </p:cNvPr>
          <p:cNvSpPr>
            <a:spLocks noGrp="1"/>
          </p:cNvSpPr>
          <p:nvPr>
            <p:ph type="title"/>
          </p:nvPr>
        </p:nvSpPr>
        <p:spPr/>
        <p:txBody>
          <a:bodyPr>
            <a:normAutofit fontScale="90000"/>
          </a:bodyPr>
          <a:lstStyle/>
          <a:p>
            <a:r>
              <a:rPr lang="en-GB" dirty="0">
                <a:latin typeface="+mn-lt"/>
              </a:rPr>
              <a:t>Private Sector (Commercial Businesses)</a:t>
            </a:r>
          </a:p>
        </p:txBody>
      </p:sp>
      <p:sp>
        <p:nvSpPr>
          <p:cNvPr id="5" name="TextBox 4">
            <a:extLst>
              <a:ext uri="{FF2B5EF4-FFF2-40B4-BE49-F238E27FC236}">
                <a16:creationId xmlns:a16="http://schemas.microsoft.com/office/drawing/2014/main" id="{4A871D92-C717-52F3-F076-01E7671EF41A}"/>
              </a:ext>
            </a:extLst>
          </p:cNvPr>
          <p:cNvSpPr txBox="1"/>
          <p:nvPr/>
        </p:nvSpPr>
        <p:spPr>
          <a:xfrm>
            <a:off x="566928" y="1720840"/>
            <a:ext cx="6291072" cy="2862322"/>
          </a:xfrm>
          <a:prstGeom prst="rect">
            <a:avLst/>
          </a:prstGeom>
          <a:noFill/>
        </p:spPr>
        <p:txBody>
          <a:bodyPr wrap="square">
            <a:spAutoFit/>
          </a:bodyPr>
          <a:lstStyle/>
          <a:p>
            <a:r>
              <a:rPr lang="en-GB" dirty="0">
                <a:latin typeface="+mn-lt"/>
              </a:rPr>
              <a:t>Role: Deliver goods, services, and expertise needed for events.</a:t>
            </a:r>
          </a:p>
          <a:p>
            <a:r>
              <a:rPr lang="en-GB" dirty="0">
                <a:latin typeface="+mn-lt"/>
              </a:rPr>
              <a:t>Aim to make a profit from event production, sponsorship, or participation.</a:t>
            </a:r>
          </a:p>
          <a:p>
            <a:r>
              <a:rPr lang="en-GB" dirty="0">
                <a:latin typeface="+mn-lt"/>
              </a:rPr>
              <a:t>Often act as event organizers, venues, caterers, or suppliers.</a:t>
            </a:r>
          </a:p>
          <a:p>
            <a:r>
              <a:rPr lang="en-GB" dirty="0">
                <a:latin typeface="+mn-lt"/>
              </a:rPr>
              <a:t>Drive innovation, marketing, and customer experience.</a:t>
            </a:r>
          </a:p>
          <a:p>
            <a:r>
              <a:rPr lang="en-GB" dirty="0">
                <a:latin typeface="+mn-lt"/>
              </a:rPr>
              <a:t>Examples:</a:t>
            </a:r>
          </a:p>
          <a:p>
            <a:r>
              <a:rPr lang="en-GB" dirty="0">
                <a:latin typeface="+mn-lt"/>
              </a:rPr>
              <a:t>Event management companies, venues, hotels, AV and lighting suppliers.</a:t>
            </a:r>
          </a:p>
          <a:p>
            <a:r>
              <a:rPr lang="en-GB" dirty="0">
                <a:latin typeface="+mn-lt"/>
              </a:rPr>
              <a:t>Corporate sponsors and ticketing agencies.</a:t>
            </a:r>
          </a:p>
          <a:p>
            <a:r>
              <a:rPr lang="en-GB" dirty="0">
                <a:latin typeface="+mn-lt"/>
              </a:rPr>
              <a:t>Media and marketing firms, transport operators</a:t>
            </a:r>
            <a:r>
              <a:rPr lang="en-GB" dirty="0"/>
              <a:t>.</a:t>
            </a:r>
          </a:p>
        </p:txBody>
      </p:sp>
    </p:spTree>
    <p:extLst>
      <p:ext uri="{BB962C8B-B14F-4D97-AF65-F5344CB8AC3E}">
        <p14:creationId xmlns:p14="http://schemas.microsoft.com/office/powerpoint/2010/main" val="1908560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0"/>
            <a:ext cx="7786687" cy="1143000"/>
          </a:xfrm>
        </p:spPr>
        <p:txBody>
          <a:bodyPr>
            <a:normAutofit fontScale="90000"/>
          </a:bodyPr>
          <a:lstStyle/>
          <a:p>
            <a:r>
              <a:rPr lang="en-GB" altLang="en-US" sz="400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2259987310"/>
              </p:ext>
            </p:extLst>
          </p:nvPr>
        </p:nvGraphicFramePr>
        <p:xfrm>
          <a:off x="466898" y="1412776"/>
          <a:ext cx="7776989" cy="42495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hlinkClick r:id="rId3"/>
                        </a:rPr>
                        <a:t>https://www.crowdfunder.co.uk/start-community</a:t>
                      </a:r>
                      <a:endParaRPr kumimoji="0" lang="en-GB" sz="19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rPr>
                        <a:t>Social Enterprises/</a:t>
                      </a:r>
                      <a:r>
                        <a:rPr kumimoji="0" lang="en-GB" sz="1900" b="0" i="0" u="none" strike="noStrike" cap="none" normalizeH="0" baseline="0" err="1">
                          <a:ln>
                            <a:noFill/>
                          </a:ln>
                          <a:solidFill>
                            <a:schemeClr val="tx1"/>
                          </a:solidFill>
                          <a:effectLst/>
                          <a:latin typeface="Arial" charset="0"/>
                        </a:rPr>
                        <a:t>Bcorp</a:t>
                      </a: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a:hlinkClick r:id="rId4"/>
                        </a:rPr>
                        <a:t>https://www.urbanfoundry.co.uk/</a:t>
                      </a:r>
                      <a:endParaRPr lang="en-GB" sz="2000"/>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a:ln>
                            <a:noFill/>
                          </a:ln>
                          <a:solidFill>
                            <a:schemeClr val="tx1"/>
                          </a:solidFill>
                          <a:effectLst/>
                          <a:latin typeface="Arial" charset="0"/>
                          <a:hlinkClick r:id="rId5"/>
                        </a:rPr>
                        <a:t>https://www.adventurealternative.com/sustainable-tourism/social-enterprise/</a:t>
                      </a:r>
                      <a:endParaRPr kumimoji="0" lang="en-GB" sz="19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BFEFC-6AF1-4FB1-E64C-D7BE75C43465}"/>
              </a:ext>
            </a:extLst>
          </p:cNvPr>
          <p:cNvSpPr>
            <a:spLocks noGrp="1"/>
          </p:cNvSpPr>
          <p:nvPr>
            <p:ph type="title"/>
          </p:nvPr>
        </p:nvSpPr>
        <p:spPr/>
        <p:txBody>
          <a:bodyPr>
            <a:normAutofit fontScale="90000"/>
          </a:bodyPr>
          <a:lstStyle/>
          <a:p>
            <a:r>
              <a:rPr lang="en-GB" sz="3600" b="1" dirty="0">
                <a:latin typeface="+mn-lt"/>
              </a:rPr>
              <a:t>Voluntary / Third Sector (Non-Profit and Community Organisations)</a:t>
            </a:r>
            <a:br>
              <a:rPr lang="en-GB" b="1" dirty="0"/>
            </a:br>
            <a:endParaRPr lang="en-GB" dirty="0"/>
          </a:p>
        </p:txBody>
      </p:sp>
      <p:sp>
        <p:nvSpPr>
          <p:cNvPr id="3" name="Table Placeholder 2">
            <a:extLst>
              <a:ext uri="{FF2B5EF4-FFF2-40B4-BE49-F238E27FC236}">
                <a16:creationId xmlns:a16="http://schemas.microsoft.com/office/drawing/2014/main" id="{BFE5E0AF-4A62-1E35-C357-3B018003E28A}"/>
              </a:ext>
            </a:extLst>
          </p:cNvPr>
          <p:cNvSpPr>
            <a:spLocks noGrp="1"/>
          </p:cNvSpPr>
          <p:nvPr>
            <p:ph type="tbl" idx="1"/>
          </p:nvPr>
        </p:nvSpPr>
        <p:spPr>
          <a:xfrm>
            <a:off x="201168" y="1417638"/>
            <a:ext cx="8229600" cy="4525963"/>
          </a:xfrm>
        </p:spPr>
        <p:txBody>
          <a:bodyPr>
            <a:normAutofit fontScale="85000" lnSpcReduction="20000"/>
          </a:bodyPr>
          <a:lstStyle/>
          <a:p>
            <a:r>
              <a:rPr lang="en-GB" b="1" dirty="0">
                <a:latin typeface="+mn-lt"/>
              </a:rPr>
              <a:t>Role:</a:t>
            </a:r>
            <a:endParaRPr lang="en-GB" dirty="0">
              <a:latin typeface="+mn-lt"/>
            </a:endParaRPr>
          </a:p>
          <a:p>
            <a:r>
              <a:rPr lang="en-GB" dirty="0">
                <a:latin typeface="+mn-lt"/>
              </a:rPr>
              <a:t>Support </a:t>
            </a:r>
            <a:r>
              <a:rPr lang="en-GB" b="1" dirty="0">
                <a:latin typeface="+mn-lt"/>
              </a:rPr>
              <a:t>community engagement, inclusion, and charity fundraising</a:t>
            </a:r>
            <a:r>
              <a:rPr lang="en-GB" dirty="0">
                <a:latin typeface="+mn-lt"/>
              </a:rPr>
              <a:t>.</a:t>
            </a:r>
          </a:p>
          <a:p>
            <a:r>
              <a:rPr lang="en-GB" dirty="0">
                <a:latin typeface="+mn-lt"/>
              </a:rPr>
              <a:t>Deliver </a:t>
            </a:r>
            <a:r>
              <a:rPr lang="en-GB" b="1" dirty="0">
                <a:latin typeface="+mn-lt"/>
              </a:rPr>
              <a:t>socially-focused or cultural events</a:t>
            </a:r>
            <a:r>
              <a:rPr lang="en-GB" dirty="0">
                <a:latin typeface="+mn-lt"/>
              </a:rPr>
              <a:t> rather than profit-driven ones.</a:t>
            </a:r>
          </a:p>
          <a:p>
            <a:r>
              <a:rPr lang="en-GB" dirty="0">
                <a:latin typeface="+mn-lt"/>
              </a:rPr>
              <a:t>Rely on </a:t>
            </a:r>
            <a:r>
              <a:rPr lang="en-GB" b="1" dirty="0">
                <a:latin typeface="+mn-lt"/>
              </a:rPr>
              <a:t>volunteers</a:t>
            </a:r>
            <a:r>
              <a:rPr lang="en-GB" dirty="0">
                <a:latin typeface="+mn-lt"/>
              </a:rPr>
              <a:t> and community partnerships.</a:t>
            </a:r>
          </a:p>
          <a:p>
            <a:r>
              <a:rPr lang="en-GB" dirty="0">
                <a:latin typeface="+mn-lt"/>
              </a:rPr>
              <a:t>Help make events more </a:t>
            </a:r>
            <a:r>
              <a:rPr lang="en-GB" b="1" dirty="0">
                <a:latin typeface="+mn-lt"/>
              </a:rPr>
              <a:t>inclusive and sustainable</a:t>
            </a:r>
            <a:r>
              <a:rPr lang="en-GB" dirty="0">
                <a:latin typeface="+mn-lt"/>
              </a:rPr>
              <a:t>.</a:t>
            </a:r>
          </a:p>
          <a:p>
            <a:r>
              <a:rPr lang="en-GB" b="1" dirty="0">
                <a:latin typeface="+mn-lt"/>
              </a:rPr>
              <a:t>Examples:</a:t>
            </a:r>
            <a:endParaRPr lang="en-GB" dirty="0">
              <a:latin typeface="+mn-lt"/>
            </a:endParaRPr>
          </a:p>
          <a:p>
            <a:r>
              <a:rPr lang="en-GB" dirty="0">
                <a:latin typeface="+mn-lt"/>
              </a:rPr>
              <a:t>Charity fun runs, cultural festivals, community fairs.</a:t>
            </a:r>
          </a:p>
          <a:p>
            <a:r>
              <a:rPr lang="en-GB" dirty="0">
                <a:latin typeface="+mn-lt"/>
              </a:rPr>
              <a:t>NGOs supporting environmental or social causes through events.</a:t>
            </a:r>
          </a:p>
          <a:p>
            <a:r>
              <a:rPr lang="en-GB" dirty="0">
                <a:latin typeface="+mn-lt"/>
              </a:rPr>
              <a:t>Volunteer networks (e.g., “Games Makers” at the Olympics).</a:t>
            </a:r>
          </a:p>
          <a:p>
            <a:endParaRPr lang="en-GB" dirty="0"/>
          </a:p>
        </p:txBody>
      </p:sp>
    </p:spTree>
    <p:extLst>
      <p:ext uri="{BB962C8B-B14F-4D97-AF65-F5344CB8AC3E}">
        <p14:creationId xmlns:p14="http://schemas.microsoft.com/office/powerpoint/2010/main" val="4205502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B25E-4ACE-D56F-5E15-5DD631CA58C1}"/>
              </a:ext>
            </a:extLst>
          </p:cNvPr>
          <p:cNvSpPr>
            <a:spLocks noGrp="1"/>
          </p:cNvSpPr>
          <p:nvPr>
            <p:ph type="title"/>
          </p:nvPr>
        </p:nvSpPr>
        <p:spPr/>
        <p:txBody>
          <a:bodyPr>
            <a:normAutofit fontScale="90000"/>
          </a:bodyPr>
          <a:lstStyle/>
          <a:p>
            <a:r>
              <a:rPr lang="en-GB" dirty="0">
                <a:latin typeface="+mj-lt"/>
              </a:rPr>
              <a:t>Collaboration </a:t>
            </a:r>
            <a:br>
              <a:rPr lang="en-GB" dirty="0"/>
            </a:br>
            <a:endParaRPr lang="en-GB" dirty="0"/>
          </a:p>
        </p:txBody>
      </p:sp>
      <p:sp>
        <p:nvSpPr>
          <p:cNvPr id="5" name="TextBox 4">
            <a:extLst>
              <a:ext uri="{FF2B5EF4-FFF2-40B4-BE49-F238E27FC236}">
                <a16:creationId xmlns:a16="http://schemas.microsoft.com/office/drawing/2014/main" id="{44C56BFB-00F8-A2B0-8AAC-A3106A3EE97E}"/>
              </a:ext>
            </a:extLst>
          </p:cNvPr>
          <p:cNvSpPr txBox="1"/>
          <p:nvPr/>
        </p:nvSpPr>
        <p:spPr>
          <a:xfrm>
            <a:off x="457200" y="1333006"/>
            <a:ext cx="6400800" cy="2585323"/>
          </a:xfrm>
          <a:prstGeom prst="rect">
            <a:avLst/>
          </a:prstGeom>
          <a:noFill/>
        </p:spPr>
        <p:txBody>
          <a:bodyPr wrap="square">
            <a:spAutoFit/>
          </a:bodyPr>
          <a:lstStyle/>
          <a:p>
            <a:r>
              <a:rPr lang="en-GB" dirty="0"/>
              <a:t>Example:</a:t>
            </a:r>
          </a:p>
          <a:p>
            <a:r>
              <a:rPr lang="en-GB" dirty="0"/>
              <a:t>A large-scale event like a music festival or sporting event may involve:</a:t>
            </a:r>
            <a:br>
              <a:rPr lang="en-GB" dirty="0"/>
            </a:br>
            <a:r>
              <a:rPr lang="en-GB" dirty="0"/>
              <a:t>Public sector: issuing permits, providing police and waste management.</a:t>
            </a:r>
          </a:p>
          <a:p>
            <a:r>
              <a:rPr lang="en-GB" dirty="0"/>
              <a:t>Private sector: event promoter, food vendors, ticketing, security companies.</a:t>
            </a:r>
            <a:br>
              <a:rPr lang="en-GB" dirty="0"/>
            </a:br>
            <a:r>
              <a:rPr lang="en-GB" dirty="0"/>
              <a:t>Voluntary sector: local charities managing recycling or community stalls.</a:t>
            </a:r>
          </a:p>
        </p:txBody>
      </p:sp>
      <p:sp>
        <p:nvSpPr>
          <p:cNvPr id="7" name="TextBox 6">
            <a:extLst>
              <a:ext uri="{FF2B5EF4-FFF2-40B4-BE49-F238E27FC236}">
                <a16:creationId xmlns:a16="http://schemas.microsoft.com/office/drawing/2014/main" id="{43A7234F-A0C7-2447-8489-9FDF5EFFD0F1}"/>
              </a:ext>
            </a:extLst>
          </p:cNvPr>
          <p:cNvSpPr txBox="1"/>
          <p:nvPr/>
        </p:nvSpPr>
        <p:spPr>
          <a:xfrm>
            <a:off x="822960" y="4047666"/>
            <a:ext cx="7644384" cy="1200329"/>
          </a:xfrm>
          <a:prstGeom prst="rect">
            <a:avLst/>
          </a:prstGeom>
          <a:noFill/>
        </p:spPr>
        <p:txBody>
          <a:bodyPr wrap="square">
            <a:spAutoFit/>
          </a:bodyPr>
          <a:lstStyle/>
          <a:p>
            <a:r>
              <a:rPr lang="en-GB" dirty="0">
                <a:hlinkClick r:id="rId2"/>
              </a:rPr>
              <a:t>https://www.gov.uk/government/publications/can-do-guide-for-organisers-of-voluntary-events/the-can-do-guide-to-organising-and-running-voluntary-and-community-events</a:t>
            </a:r>
            <a:endParaRPr lang="en-GB" dirty="0"/>
          </a:p>
          <a:p>
            <a:endParaRPr lang="en-GB" dirty="0"/>
          </a:p>
        </p:txBody>
      </p:sp>
      <p:pic>
        <p:nvPicPr>
          <p:cNvPr id="8" name="Picture 7">
            <a:extLst>
              <a:ext uri="{FF2B5EF4-FFF2-40B4-BE49-F238E27FC236}">
                <a16:creationId xmlns:a16="http://schemas.microsoft.com/office/drawing/2014/main" id="{C2D171F3-4BAA-BB0B-3474-A45D606E397B}"/>
              </a:ext>
            </a:extLst>
          </p:cNvPr>
          <p:cNvPicPr>
            <a:picLocks noChangeAspect="1"/>
          </p:cNvPicPr>
          <p:nvPr/>
        </p:nvPicPr>
        <p:blipFill>
          <a:blip r:embed="rId3"/>
          <a:stretch>
            <a:fillRect/>
          </a:stretch>
        </p:blipFill>
        <p:spPr>
          <a:xfrm>
            <a:off x="2446020" y="5121782"/>
            <a:ext cx="4398264" cy="1649349"/>
          </a:xfrm>
          <a:prstGeom prst="rect">
            <a:avLst/>
          </a:prstGeom>
        </p:spPr>
      </p:pic>
    </p:spTree>
    <p:extLst>
      <p:ext uri="{BB962C8B-B14F-4D97-AF65-F5344CB8AC3E}">
        <p14:creationId xmlns:p14="http://schemas.microsoft.com/office/powerpoint/2010/main" val="119818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39449-F6BC-F49F-196B-6315F74D2044}"/>
              </a:ext>
            </a:extLst>
          </p:cNvPr>
          <p:cNvSpPr>
            <a:spLocks noGrp="1"/>
          </p:cNvSpPr>
          <p:nvPr>
            <p:ph type="title"/>
          </p:nvPr>
        </p:nvSpPr>
        <p:spPr/>
        <p:txBody>
          <a:bodyPr>
            <a:normAutofit/>
          </a:bodyPr>
          <a:lstStyle/>
          <a:p>
            <a:r>
              <a:rPr lang="en-GB" sz="4000" b="1" dirty="0">
                <a:latin typeface="+mj-lt"/>
              </a:rPr>
              <a:t>Sectors Involved in Event Delivery</a:t>
            </a:r>
          </a:p>
        </p:txBody>
      </p:sp>
      <p:graphicFrame>
        <p:nvGraphicFramePr>
          <p:cNvPr id="4" name="Table Placeholder 3">
            <a:extLst>
              <a:ext uri="{FF2B5EF4-FFF2-40B4-BE49-F238E27FC236}">
                <a16:creationId xmlns:a16="http://schemas.microsoft.com/office/drawing/2014/main" id="{7CCD0771-6E05-1817-F1F5-7D9D44D0436B}"/>
              </a:ext>
            </a:extLst>
          </p:cNvPr>
          <p:cNvGraphicFramePr>
            <a:graphicFrameLocks noGrp="1"/>
          </p:cNvGraphicFramePr>
          <p:nvPr>
            <p:ph type="tbl" idx="1"/>
            <p:extLst>
              <p:ext uri="{D42A27DB-BD31-4B8C-83A1-F6EECF244321}">
                <p14:modId xmlns:p14="http://schemas.microsoft.com/office/powerpoint/2010/main" val="2782122242"/>
              </p:ext>
            </p:extLst>
          </p:nvPr>
        </p:nvGraphicFramePr>
        <p:xfrm>
          <a:off x="282804" y="1574275"/>
          <a:ext cx="8586876" cy="4551888"/>
        </p:xfrm>
        <a:graphic>
          <a:graphicData uri="http://schemas.openxmlformats.org/drawingml/2006/table">
            <a:tbl>
              <a:tblPr/>
              <a:tblGrid>
                <a:gridCol w="2146719">
                  <a:extLst>
                    <a:ext uri="{9D8B030D-6E8A-4147-A177-3AD203B41FA5}">
                      <a16:colId xmlns:a16="http://schemas.microsoft.com/office/drawing/2014/main" val="3517177187"/>
                    </a:ext>
                  </a:extLst>
                </a:gridCol>
                <a:gridCol w="2146719">
                  <a:extLst>
                    <a:ext uri="{9D8B030D-6E8A-4147-A177-3AD203B41FA5}">
                      <a16:colId xmlns:a16="http://schemas.microsoft.com/office/drawing/2014/main" val="4130288658"/>
                    </a:ext>
                  </a:extLst>
                </a:gridCol>
                <a:gridCol w="2146719">
                  <a:extLst>
                    <a:ext uri="{9D8B030D-6E8A-4147-A177-3AD203B41FA5}">
                      <a16:colId xmlns:a16="http://schemas.microsoft.com/office/drawing/2014/main" val="557383261"/>
                    </a:ext>
                  </a:extLst>
                </a:gridCol>
                <a:gridCol w="2146719">
                  <a:extLst>
                    <a:ext uri="{9D8B030D-6E8A-4147-A177-3AD203B41FA5}">
                      <a16:colId xmlns:a16="http://schemas.microsoft.com/office/drawing/2014/main" val="4274602879"/>
                    </a:ext>
                  </a:extLst>
                </a:gridCol>
              </a:tblGrid>
              <a:tr h="362082">
                <a:tc>
                  <a:txBody>
                    <a:bodyPr/>
                    <a:lstStyle/>
                    <a:p>
                      <a:pPr>
                        <a:buNone/>
                      </a:pPr>
                      <a:r>
                        <a:rPr lang="en-GB" sz="1000" b="1"/>
                        <a:t>Sector</a:t>
                      </a:r>
                      <a:endParaRPr lang="en-GB" sz="1000"/>
                    </a:p>
                  </a:txBody>
                  <a:tcPr marL="51431" marR="51431" marT="25716" marB="25716" anchor="ctr">
                    <a:lnL>
                      <a:noFill/>
                    </a:lnL>
                    <a:lnR>
                      <a:noFill/>
                    </a:lnR>
                    <a:lnT>
                      <a:noFill/>
                    </a:lnT>
                    <a:lnB>
                      <a:noFill/>
                    </a:lnB>
                    <a:noFill/>
                  </a:tcPr>
                </a:tc>
                <a:tc>
                  <a:txBody>
                    <a:bodyPr/>
                    <a:lstStyle/>
                    <a:p>
                      <a:pPr>
                        <a:buNone/>
                      </a:pPr>
                      <a:r>
                        <a:rPr lang="en-GB" sz="1000" b="1"/>
                        <a:t>Main Role</a:t>
                      </a:r>
                      <a:endParaRPr lang="en-GB" sz="1000"/>
                    </a:p>
                  </a:txBody>
                  <a:tcPr marL="51431" marR="51431" marT="25716" marB="25716" anchor="ctr">
                    <a:lnL>
                      <a:noFill/>
                    </a:lnL>
                    <a:lnR>
                      <a:noFill/>
                    </a:lnR>
                    <a:lnT>
                      <a:noFill/>
                    </a:lnT>
                    <a:lnB>
                      <a:noFill/>
                    </a:lnB>
                    <a:noFill/>
                  </a:tcPr>
                </a:tc>
                <a:tc>
                  <a:txBody>
                    <a:bodyPr/>
                    <a:lstStyle/>
                    <a:p>
                      <a:pPr>
                        <a:buNone/>
                      </a:pPr>
                      <a:r>
                        <a:rPr lang="en-GB" sz="1000" b="1"/>
                        <a:t>Key Responsibilities</a:t>
                      </a:r>
                      <a:endParaRPr lang="en-GB" sz="1000"/>
                    </a:p>
                  </a:txBody>
                  <a:tcPr marL="51431" marR="51431" marT="25716" marB="25716" anchor="ctr">
                    <a:lnL>
                      <a:noFill/>
                    </a:lnL>
                    <a:lnR>
                      <a:noFill/>
                    </a:lnR>
                    <a:lnT>
                      <a:noFill/>
                    </a:lnT>
                    <a:lnB>
                      <a:noFill/>
                    </a:lnB>
                    <a:noFill/>
                  </a:tcPr>
                </a:tc>
                <a:tc>
                  <a:txBody>
                    <a:bodyPr/>
                    <a:lstStyle/>
                    <a:p>
                      <a:pPr>
                        <a:buNone/>
                      </a:pPr>
                      <a:r>
                        <a:rPr lang="en-GB" sz="1000" b="1"/>
                        <a:t>Examples</a:t>
                      </a:r>
                      <a:endParaRPr lang="en-GB" sz="1000"/>
                    </a:p>
                  </a:txBody>
                  <a:tcPr marL="51431" marR="51431" marT="25716" marB="25716" anchor="ctr">
                    <a:lnL>
                      <a:noFill/>
                    </a:lnL>
                    <a:lnR>
                      <a:noFill/>
                    </a:lnR>
                    <a:lnT>
                      <a:noFill/>
                    </a:lnT>
                    <a:lnB>
                      <a:noFill/>
                    </a:lnB>
                    <a:noFill/>
                  </a:tcPr>
                </a:tc>
                <a:extLst>
                  <a:ext uri="{0D108BD9-81ED-4DB2-BD59-A6C34878D82A}">
                    <a16:rowId xmlns:a16="http://schemas.microsoft.com/office/drawing/2014/main" val="3245824211"/>
                  </a:ext>
                </a:extLst>
              </a:tr>
              <a:tr h="1293150">
                <a:tc>
                  <a:txBody>
                    <a:bodyPr/>
                    <a:lstStyle/>
                    <a:p>
                      <a:pPr>
                        <a:buNone/>
                      </a:pPr>
                      <a:r>
                        <a:rPr lang="en-GB" sz="1000"/>
                        <a:t>🏛️ </a:t>
                      </a:r>
                      <a:r>
                        <a:rPr lang="en-GB" sz="1000" b="1"/>
                        <a:t>Public Sector</a:t>
                      </a:r>
                      <a:endParaRPr lang="en-GB" sz="1000"/>
                    </a:p>
                  </a:txBody>
                  <a:tcPr marL="51431" marR="51431" marT="25716" marB="25716" anchor="ctr">
                    <a:lnL>
                      <a:noFill/>
                    </a:lnL>
                    <a:lnR>
                      <a:noFill/>
                    </a:lnR>
                    <a:lnT>
                      <a:noFill/>
                    </a:lnT>
                    <a:lnB>
                      <a:noFill/>
                    </a:lnB>
                    <a:noFill/>
                  </a:tcPr>
                </a:tc>
                <a:tc>
                  <a:txBody>
                    <a:bodyPr/>
                    <a:lstStyle/>
                    <a:p>
                      <a:pPr>
                        <a:buNone/>
                      </a:pPr>
                      <a:r>
                        <a:rPr lang="en-GB" sz="1000"/>
                        <a:t>Governance, regulation, and support</a:t>
                      </a:r>
                    </a:p>
                  </a:txBody>
                  <a:tcPr marL="51431" marR="51431" marT="25716" marB="25716" anchor="ctr">
                    <a:lnL>
                      <a:noFill/>
                    </a:lnL>
                    <a:lnR>
                      <a:noFill/>
                    </a:lnR>
                    <a:lnT>
                      <a:noFill/>
                    </a:lnT>
                    <a:lnB>
                      <a:noFill/>
                    </a:lnB>
                    <a:noFill/>
                  </a:tcPr>
                </a:tc>
                <a:tc>
                  <a:txBody>
                    <a:bodyPr/>
                    <a:lstStyle/>
                    <a:p>
                      <a:pPr>
                        <a:buNone/>
                      </a:pPr>
                      <a:r>
                        <a:rPr lang="en-GB" sz="1000"/>
                        <a:t>• Provide funding and policy guidance</a:t>
                      </a:r>
                      <a:br>
                        <a:rPr lang="en-GB" sz="1000"/>
                      </a:br>
                      <a:r>
                        <a:rPr lang="en-GB" sz="1000"/>
                        <a:t>• Issue permits and licenses</a:t>
                      </a:r>
                      <a:br>
                        <a:rPr lang="en-GB" sz="1000"/>
                      </a:br>
                      <a:r>
                        <a:rPr lang="en-GB" sz="1000"/>
                        <a:t>• Ensure safety, infrastructure, and public services</a:t>
                      </a:r>
                    </a:p>
                  </a:txBody>
                  <a:tcPr marL="51431" marR="51431" marT="25716" marB="25716" anchor="ctr">
                    <a:lnL>
                      <a:noFill/>
                    </a:lnL>
                    <a:lnR>
                      <a:noFill/>
                    </a:lnR>
                    <a:lnT>
                      <a:noFill/>
                    </a:lnT>
                    <a:lnB>
                      <a:noFill/>
                    </a:lnB>
                    <a:noFill/>
                  </a:tcPr>
                </a:tc>
                <a:tc>
                  <a:txBody>
                    <a:bodyPr/>
                    <a:lstStyle/>
                    <a:p>
                      <a:pPr>
                        <a:buNone/>
                      </a:pPr>
                      <a:r>
                        <a:rPr lang="en-GB" sz="1000"/>
                        <a:t>Local councils, tourism boards, emergency services</a:t>
                      </a:r>
                    </a:p>
                  </a:txBody>
                  <a:tcPr marL="51431" marR="51431" marT="25716" marB="25716" anchor="ctr">
                    <a:lnL>
                      <a:noFill/>
                    </a:lnL>
                    <a:lnR>
                      <a:noFill/>
                    </a:lnR>
                    <a:lnT>
                      <a:noFill/>
                    </a:lnT>
                    <a:lnB>
                      <a:noFill/>
                    </a:lnB>
                    <a:noFill/>
                  </a:tcPr>
                </a:tc>
                <a:extLst>
                  <a:ext uri="{0D108BD9-81ED-4DB2-BD59-A6C34878D82A}">
                    <a16:rowId xmlns:a16="http://schemas.microsoft.com/office/drawing/2014/main" val="1836936782"/>
                  </a:ext>
                </a:extLst>
              </a:tr>
              <a:tr h="1448328">
                <a:tc>
                  <a:txBody>
                    <a:bodyPr/>
                    <a:lstStyle/>
                    <a:p>
                      <a:pPr>
                        <a:buNone/>
                      </a:pPr>
                      <a:r>
                        <a:rPr lang="en-GB" sz="1000"/>
                        <a:t>💼 </a:t>
                      </a:r>
                      <a:r>
                        <a:rPr lang="en-GB" sz="1000" b="1"/>
                        <a:t>Private Sector</a:t>
                      </a:r>
                      <a:endParaRPr lang="en-GB" sz="1000"/>
                    </a:p>
                  </a:txBody>
                  <a:tcPr marL="51431" marR="51431" marT="25716" marB="25716" anchor="ctr">
                    <a:lnL>
                      <a:noFill/>
                    </a:lnL>
                    <a:lnR>
                      <a:noFill/>
                    </a:lnR>
                    <a:lnT>
                      <a:noFill/>
                    </a:lnT>
                    <a:lnB>
                      <a:noFill/>
                    </a:lnB>
                    <a:noFill/>
                  </a:tcPr>
                </a:tc>
                <a:tc>
                  <a:txBody>
                    <a:bodyPr/>
                    <a:lstStyle/>
                    <a:p>
                      <a:pPr>
                        <a:buNone/>
                      </a:pPr>
                      <a:r>
                        <a:rPr lang="en-GB" sz="1000"/>
                        <a:t>Commercial event delivery and profit generation</a:t>
                      </a:r>
                    </a:p>
                  </a:txBody>
                  <a:tcPr marL="51431" marR="51431" marT="25716" marB="25716" anchor="ctr">
                    <a:lnL>
                      <a:noFill/>
                    </a:lnL>
                    <a:lnR>
                      <a:noFill/>
                    </a:lnR>
                    <a:lnT>
                      <a:noFill/>
                    </a:lnT>
                    <a:lnB>
                      <a:noFill/>
                    </a:lnB>
                    <a:noFill/>
                  </a:tcPr>
                </a:tc>
                <a:tc>
                  <a:txBody>
                    <a:bodyPr/>
                    <a:lstStyle/>
                    <a:p>
                      <a:pPr>
                        <a:buNone/>
                      </a:pPr>
                      <a:r>
                        <a:rPr lang="en-GB" sz="1000"/>
                        <a:t>• Organize, manage, and supply events</a:t>
                      </a:r>
                      <a:br>
                        <a:rPr lang="en-GB" sz="1000"/>
                      </a:br>
                      <a:r>
                        <a:rPr lang="en-GB" sz="1000"/>
                        <a:t>• Provide venues, catering, AV, and logistics</a:t>
                      </a:r>
                      <a:br>
                        <a:rPr lang="en-GB" sz="1000"/>
                      </a:br>
                      <a:r>
                        <a:rPr lang="en-GB" sz="1000"/>
                        <a:t>• Drive sponsorship and marketing</a:t>
                      </a:r>
                    </a:p>
                  </a:txBody>
                  <a:tcPr marL="51431" marR="51431" marT="25716" marB="25716" anchor="ctr">
                    <a:lnL>
                      <a:noFill/>
                    </a:lnL>
                    <a:lnR>
                      <a:noFill/>
                    </a:lnR>
                    <a:lnT>
                      <a:noFill/>
                    </a:lnT>
                    <a:lnB>
                      <a:noFill/>
                    </a:lnB>
                    <a:noFill/>
                  </a:tcPr>
                </a:tc>
                <a:tc>
                  <a:txBody>
                    <a:bodyPr/>
                    <a:lstStyle/>
                    <a:p>
                      <a:pPr>
                        <a:buNone/>
                      </a:pPr>
                      <a:r>
                        <a:rPr lang="en-GB" sz="1000"/>
                        <a:t>Event management companies, hotels, ticketing agencies, sponsors</a:t>
                      </a:r>
                    </a:p>
                  </a:txBody>
                  <a:tcPr marL="51431" marR="51431" marT="25716" marB="25716" anchor="ctr">
                    <a:lnL>
                      <a:noFill/>
                    </a:lnL>
                    <a:lnR>
                      <a:noFill/>
                    </a:lnR>
                    <a:lnT>
                      <a:noFill/>
                    </a:lnT>
                    <a:lnB>
                      <a:noFill/>
                    </a:lnB>
                    <a:noFill/>
                  </a:tcPr>
                </a:tc>
                <a:extLst>
                  <a:ext uri="{0D108BD9-81ED-4DB2-BD59-A6C34878D82A}">
                    <a16:rowId xmlns:a16="http://schemas.microsoft.com/office/drawing/2014/main" val="2440992572"/>
                  </a:ext>
                </a:extLst>
              </a:tr>
              <a:tr h="1448328">
                <a:tc>
                  <a:txBody>
                    <a:bodyPr/>
                    <a:lstStyle/>
                    <a:p>
                      <a:pPr>
                        <a:buNone/>
                      </a:pPr>
                      <a:r>
                        <a:rPr lang="en-GB" sz="1000"/>
                        <a:t>❤️ </a:t>
                      </a:r>
                      <a:r>
                        <a:rPr lang="en-GB" sz="1000" b="1"/>
                        <a:t>Voluntary Sector</a:t>
                      </a:r>
                      <a:endParaRPr lang="en-GB" sz="1000"/>
                    </a:p>
                  </a:txBody>
                  <a:tcPr marL="51431" marR="51431" marT="25716" marB="25716" anchor="ctr">
                    <a:lnL>
                      <a:noFill/>
                    </a:lnL>
                    <a:lnR>
                      <a:noFill/>
                    </a:lnR>
                    <a:lnT>
                      <a:noFill/>
                    </a:lnT>
                    <a:lnB>
                      <a:noFill/>
                    </a:lnB>
                    <a:noFill/>
                  </a:tcPr>
                </a:tc>
                <a:tc>
                  <a:txBody>
                    <a:bodyPr/>
                    <a:lstStyle/>
                    <a:p>
                      <a:pPr>
                        <a:buNone/>
                      </a:pPr>
                      <a:r>
                        <a:rPr lang="en-GB" sz="1000"/>
                        <a:t>Community and social engagement</a:t>
                      </a:r>
                    </a:p>
                  </a:txBody>
                  <a:tcPr marL="51431" marR="51431" marT="25716" marB="25716" anchor="ctr">
                    <a:lnL>
                      <a:noFill/>
                    </a:lnL>
                    <a:lnR>
                      <a:noFill/>
                    </a:lnR>
                    <a:lnT>
                      <a:noFill/>
                    </a:lnT>
                    <a:lnB>
                      <a:noFill/>
                    </a:lnB>
                    <a:noFill/>
                  </a:tcPr>
                </a:tc>
                <a:tc>
                  <a:txBody>
                    <a:bodyPr/>
                    <a:lstStyle/>
                    <a:p>
                      <a:pPr>
                        <a:buNone/>
                      </a:pPr>
                      <a:r>
                        <a:rPr lang="en-GB" sz="1000"/>
                        <a:t>• Involve volunteers and charities</a:t>
                      </a:r>
                      <a:br>
                        <a:rPr lang="en-GB" sz="1000"/>
                      </a:br>
                      <a:r>
                        <a:rPr lang="en-GB" sz="1000"/>
                        <a:t>• Deliver cultural and community events</a:t>
                      </a:r>
                      <a:br>
                        <a:rPr lang="en-GB" sz="1000"/>
                      </a:br>
                      <a:r>
                        <a:rPr lang="en-GB" sz="1000"/>
                        <a:t>• Promote inclusion and sustainability</a:t>
                      </a:r>
                    </a:p>
                  </a:txBody>
                  <a:tcPr marL="51431" marR="51431" marT="25716" marB="25716" anchor="ctr">
                    <a:lnL>
                      <a:noFill/>
                    </a:lnL>
                    <a:lnR>
                      <a:noFill/>
                    </a:lnR>
                    <a:lnT>
                      <a:noFill/>
                    </a:lnT>
                    <a:lnB>
                      <a:noFill/>
                    </a:lnB>
                    <a:noFill/>
                  </a:tcPr>
                </a:tc>
                <a:tc>
                  <a:txBody>
                    <a:bodyPr/>
                    <a:lstStyle/>
                    <a:p>
                      <a:pPr>
                        <a:buNone/>
                      </a:pPr>
                      <a:r>
                        <a:rPr lang="en-GB" sz="1000" dirty="0"/>
                        <a:t>Charities, NGOs, cultural groups, local associations</a:t>
                      </a:r>
                    </a:p>
                  </a:txBody>
                  <a:tcPr marL="51431" marR="51431" marT="25716" marB="25716" anchor="ctr">
                    <a:lnL>
                      <a:noFill/>
                    </a:lnL>
                    <a:lnR>
                      <a:noFill/>
                    </a:lnR>
                    <a:lnT>
                      <a:noFill/>
                    </a:lnT>
                    <a:lnB>
                      <a:noFill/>
                    </a:lnB>
                    <a:noFill/>
                  </a:tcPr>
                </a:tc>
                <a:extLst>
                  <a:ext uri="{0D108BD9-81ED-4DB2-BD59-A6C34878D82A}">
                    <a16:rowId xmlns:a16="http://schemas.microsoft.com/office/drawing/2014/main" val="773723351"/>
                  </a:ext>
                </a:extLst>
              </a:tr>
            </a:tbl>
          </a:graphicData>
        </a:graphic>
      </p:graphicFrame>
      <p:sp>
        <p:nvSpPr>
          <p:cNvPr id="5" name="Rectangle 1">
            <a:extLst>
              <a:ext uri="{FF2B5EF4-FFF2-40B4-BE49-F238E27FC236}">
                <a16:creationId xmlns:a16="http://schemas.microsoft.com/office/drawing/2014/main" id="{3E16A710-096E-335F-469D-34C7C1789CA1}"/>
              </a:ext>
            </a:extLst>
          </p:cNvPr>
          <p:cNvSpPr>
            <a:spLocks noChangeArrowheads="1"/>
          </p:cNvSpPr>
          <p:nvPr/>
        </p:nvSpPr>
        <p:spPr bwMode="auto">
          <a:xfrm>
            <a:off x="-4269470" y="10688"/>
            <a:ext cx="17700428" cy="433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 b="1" i="0" u="none" strike="noStrike" cap="none" normalizeH="0" baseline="0">
                <a:ln>
                  <a:noFill/>
                </a:ln>
                <a:solidFill>
                  <a:schemeClr val="tx1"/>
                </a:solidFill>
                <a:effectLst/>
                <a:latin typeface="Arial" panose="020B0604020202020204" pitchFamily="34" charset="0"/>
              </a:rPr>
              <a:t>Sectors Involved in Event Delivery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5493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26" y="46037"/>
            <a:ext cx="7886700" cy="648907"/>
          </a:xfrm>
        </p:spPr>
        <p:txBody>
          <a:bodyPr>
            <a:normAutofit/>
          </a:bodyPr>
          <a:lstStyle/>
          <a:p>
            <a:r>
              <a:rPr sz="4000" dirty="0"/>
              <a:t>Roles and Responsibilities by Sector</a:t>
            </a:r>
          </a:p>
        </p:txBody>
      </p:sp>
      <p:graphicFrame>
        <p:nvGraphicFramePr>
          <p:cNvPr id="3" name="Table 2"/>
          <p:cNvGraphicFramePr>
            <a:graphicFrameLocks noGrp="1"/>
          </p:cNvGraphicFramePr>
          <p:nvPr>
            <p:extLst>
              <p:ext uri="{D42A27DB-BD31-4B8C-83A1-F6EECF244321}">
                <p14:modId xmlns:p14="http://schemas.microsoft.com/office/powerpoint/2010/main" val="646495093"/>
              </p:ext>
            </p:extLst>
          </p:nvPr>
        </p:nvGraphicFramePr>
        <p:xfrm>
          <a:off x="208026" y="905256"/>
          <a:ext cx="8817104" cy="6216806"/>
        </p:xfrm>
        <a:graphic>
          <a:graphicData uri="http://schemas.openxmlformats.org/drawingml/2006/table">
            <a:tbl>
              <a:tblPr firstRow="1" bandRow="1">
                <a:tableStyleId>{5C22544A-7EE6-4342-B048-85BDC9FD1C3A}</a:tableStyleId>
              </a:tblPr>
              <a:tblGrid>
                <a:gridCol w="2204276">
                  <a:extLst>
                    <a:ext uri="{9D8B030D-6E8A-4147-A177-3AD203B41FA5}">
                      <a16:colId xmlns:a16="http://schemas.microsoft.com/office/drawing/2014/main" val="20000"/>
                    </a:ext>
                  </a:extLst>
                </a:gridCol>
                <a:gridCol w="2204276">
                  <a:extLst>
                    <a:ext uri="{9D8B030D-6E8A-4147-A177-3AD203B41FA5}">
                      <a16:colId xmlns:a16="http://schemas.microsoft.com/office/drawing/2014/main" val="20001"/>
                    </a:ext>
                  </a:extLst>
                </a:gridCol>
                <a:gridCol w="2204276">
                  <a:extLst>
                    <a:ext uri="{9D8B030D-6E8A-4147-A177-3AD203B41FA5}">
                      <a16:colId xmlns:a16="http://schemas.microsoft.com/office/drawing/2014/main" val="20002"/>
                    </a:ext>
                  </a:extLst>
                </a:gridCol>
                <a:gridCol w="2204276">
                  <a:extLst>
                    <a:ext uri="{9D8B030D-6E8A-4147-A177-3AD203B41FA5}">
                      <a16:colId xmlns:a16="http://schemas.microsoft.com/office/drawing/2014/main" val="20003"/>
                    </a:ext>
                  </a:extLst>
                </a:gridCol>
              </a:tblGrid>
              <a:tr h="700460">
                <a:tc>
                  <a:txBody>
                    <a:bodyPr/>
                    <a:lstStyle/>
                    <a:p>
                      <a:pPr algn="ctr">
                        <a:defRPr b="1"/>
                      </a:pPr>
                      <a:r>
                        <a:t>Sector</a:t>
                      </a:r>
                    </a:p>
                  </a:txBody>
                  <a:tcPr/>
                </a:tc>
                <a:tc>
                  <a:txBody>
                    <a:bodyPr/>
                    <a:lstStyle/>
                    <a:p>
                      <a:pPr algn="ctr">
                        <a:defRPr b="1"/>
                      </a:pPr>
                      <a:r>
                        <a:rPr dirty="0"/>
                        <a:t>Main Role</a:t>
                      </a:r>
                    </a:p>
                  </a:txBody>
                  <a:tcPr/>
                </a:tc>
                <a:tc>
                  <a:txBody>
                    <a:bodyPr/>
                    <a:lstStyle/>
                    <a:p>
                      <a:pPr algn="ctr">
                        <a:defRPr b="1"/>
                      </a:pPr>
                      <a:r>
                        <a:rPr dirty="0"/>
                        <a:t>Key Responsibilities</a:t>
                      </a:r>
                    </a:p>
                  </a:txBody>
                  <a:tcPr/>
                </a:tc>
                <a:tc>
                  <a:txBody>
                    <a:bodyPr/>
                    <a:lstStyle/>
                    <a:p>
                      <a:pPr algn="ctr">
                        <a:defRPr b="1"/>
                      </a:pPr>
                      <a:r>
                        <a:t>Examples</a:t>
                      </a:r>
                    </a:p>
                  </a:txBody>
                  <a:tcPr/>
                </a:tc>
                <a:extLst>
                  <a:ext uri="{0D108BD9-81ED-4DB2-BD59-A6C34878D82A}">
                    <a16:rowId xmlns:a16="http://schemas.microsoft.com/office/drawing/2014/main" val="10000"/>
                  </a:ext>
                </a:extLst>
              </a:tr>
              <a:tr h="1838782">
                <a:tc>
                  <a:txBody>
                    <a:bodyPr/>
                    <a:lstStyle/>
                    <a:p>
                      <a:r>
                        <a:t>Public Sector</a:t>
                      </a:r>
                    </a:p>
                  </a:txBody>
                  <a:tcPr/>
                </a:tc>
                <a:tc>
                  <a:txBody>
                    <a:bodyPr/>
                    <a:lstStyle/>
                    <a:p>
                      <a:r>
                        <a:rPr dirty="0"/>
                        <a:t>Governance, regulation, and support</a:t>
                      </a:r>
                    </a:p>
                  </a:txBody>
                  <a:tcPr/>
                </a:tc>
                <a:tc>
                  <a:txBody>
                    <a:bodyPr/>
                    <a:lstStyle/>
                    <a:p>
                      <a:r>
                        <a:t>• Provide funding and policy guidance</a:t>
                      </a:r>
                    </a:p>
                    <a:p>
                      <a:r>
                        <a:t>• Issue permits and licenses</a:t>
                      </a:r>
                    </a:p>
                    <a:p>
                      <a:r>
                        <a:t>• Ensure safety and infrastructure</a:t>
                      </a:r>
                    </a:p>
                  </a:txBody>
                  <a:tcPr/>
                </a:tc>
                <a:tc>
                  <a:txBody>
                    <a:bodyPr/>
                    <a:lstStyle/>
                    <a:p>
                      <a:r>
                        <a:rPr dirty="0"/>
                        <a:t>Local councils, tourism boards, emergency services</a:t>
                      </a:r>
                    </a:p>
                  </a:txBody>
                  <a:tcPr/>
                </a:tc>
                <a:extLst>
                  <a:ext uri="{0D108BD9-81ED-4DB2-BD59-A6C34878D82A}">
                    <a16:rowId xmlns:a16="http://schemas.microsoft.com/office/drawing/2014/main" val="10001"/>
                  </a:ext>
                </a:extLst>
              </a:tr>
              <a:tr h="1838782">
                <a:tc>
                  <a:txBody>
                    <a:bodyPr/>
                    <a:lstStyle/>
                    <a:p>
                      <a:r>
                        <a:t>Private Sector</a:t>
                      </a:r>
                    </a:p>
                  </a:txBody>
                  <a:tcPr/>
                </a:tc>
                <a:tc>
                  <a:txBody>
                    <a:bodyPr/>
                    <a:lstStyle/>
                    <a:p>
                      <a:r>
                        <a:t>Commercial event delivery and profit generation</a:t>
                      </a:r>
                    </a:p>
                  </a:txBody>
                  <a:tcPr/>
                </a:tc>
                <a:tc>
                  <a:txBody>
                    <a:bodyPr/>
                    <a:lstStyle/>
                    <a:p>
                      <a:r>
                        <a:t>• Organize and manage events</a:t>
                      </a:r>
                    </a:p>
                    <a:p>
                      <a:r>
                        <a:t>• Provide venues, catering, and logistics</a:t>
                      </a:r>
                    </a:p>
                    <a:p>
                      <a:r>
                        <a:t>• Drive sponsorship and marketing</a:t>
                      </a:r>
                    </a:p>
                  </a:txBody>
                  <a:tcPr/>
                </a:tc>
                <a:tc>
                  <a:txBody>
                    <a:bodyPr/>
                    <a:lstStyle/>
                    <a:p>
                      <a:r>
                        <a:t>Event management companies, hotels, sponsors</a:t>
                      </a:r>
                    </a:p>
                  </a:txBody>
                  <a:tcPr/>
                </a:tc>
                <a:extLst>
                  <a:ext uri="{0D108BD9-81ED-4DB2-BD59-A6C34878D82A}">
                    <a16:rowId xmlns:a16="http://schemas.microsoft.com/office/drawing/2014/main" val="10002"/>
                  </a:ext>
                </a:extLst>
              </a:tr>
              <a:tr h="1838782">
                <a:tc>
                  <a:txBody>
                    <a:bodyPr/>
                    <a:lstStyle/>
                    <a:p>
                      <a:r>
                        <a:t>Voluntary Sector</a:t>
                      </a:r>
                    </a:p>
                  </a:txBody>
                  <a:tcPr/>
                </a:tc>
                <a:tc>
                  <a:txBody>
                    <a:bodyPr/>
                    <a:lstStyle/>
                    <a:p>
                      <a:r>
                        <a:t>Community and social engagement</a:t>
                      </a:r>
                    </a:p>
                  </a:txBody>
                  <a:tcPr/>
                </a:tc>
                <a:tc>
                  <a:txBody>
                    <a:bodyPr/>
                    <a:lstStyle/>
                    <a:p>
                      <a:r>
                        <a:t>• Involve volunteers and charities</a:t>
                      </a:r>
                    </a:p>
                    <a:p>
                      <a:r>
                        <a:t>• Deliver community or cultural events</a:t>
                      </a:r>
                    </a:p>
                    <a:p>
                      <a:r>
                        <a:t>• Promote inclusion and sustainability</a:t>
                      </a:r>
                    </a:p>
                  </a:txBody>
                  <a:tcPr/>
                </a:tc>
                <a:tc>
                  <a:txBody>
                    <a:bodyPr/>
                    <a:lstStyle/>
                    <a:p>
                      <a:r>
                        <a:rPr dirty="0"/>
                        <a:t>Charities, NGOs, cultural groups</a:t>
                      </a:r>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a:t>Task</a:t>
            </a:r>
          </a:p>
        </p:txBody>
      </p:sp>
      <p:sp>
        <p:nvSpPr>
          <p:cNvPr id="3" name="Content Placeholder 2"/>
          <p:cNvSpPr>
            <a:spLocks noGrp="1"/>
          </p:cNvSpPr>
          <p:nvPr>
            <p:ph idx="1"/>
          </p:nvPr>
        </p:nvSpPr>
        <p:spPr>
          <a:xfrm>
            <a:off x="285524" y="1253331"/>
            <a:ext cx="7886700" cy="4351338"/>
          </a:xfrm>
        </p:spPr>
        <p:txBody>
          <a:bodyPr>
            <a:normAutofit/>
          </a:bodyPr>
          <a:lstStyle/>
          <a:p>
            <a:r>
              <a:rPr lang="en-GB" sz="2000" dirty="0"/>
              <a:t>Work in pairs to find one example each for a public sector organisation, a private sector organisation, an industry association event , a charitable organisation event  that took </a:t>
            </a:r>
            <a:r>
              <a:rPr lang="en-GB" sz="2000" b="1" dirty="0"/>
              <a:t>place in the last year, some locally, some regionally</a:t>
            </a:r>
            <a:r>
              <a:rPr lang="en-GB" sz="2000" dirty="0"/>
              <a:t>. </a:t>
            </a:r>
          </a:p>
          <a:p>
            <a:r>
              <a:rPr lang="en-GB" sz="2000" dirty="0"/>
              <a:t>Try to answer the following questions:</a:t>
            </a:r>
          </a:p>
          <a:p>
            <a:endParaRPr lang="en-GB" sz="2000" dirty="0"/>
          </a:p>
          <a:p>
            <a:pPr lvl="1"/>
            <a:r>
              <a:rPr lang="en-GB" sz="2000" dirty="0"/>
              <a:t>What do they do? What are they trying to achieve?</a:t>
            </a:r>
          </a:p>
          <a:p>
            <a:pPr lvl="1"/>
            <a:r>
              <a:rPr lang="en-GB" sz="2000" dirty="0"/>
              <a:t>How are they funded/resourced?</a:t>
            </a:r>
          </a:p>
          <a:p>
            <a:pPr lvl="1"/>
            <a:r>
              <a:rPr lang="en-GB" sz="2000" dirty="0"/>
              <a:t>Why do they organise/promote events or a particular service?</a:t>
            </a:r>
          </a:p>
          <a:p>
            <a:pPr lvl="1"/>
            <a:r>
              <a:rPr lang="en-GB" sz="2000" dirty="0"/>
              <a:t>What does their events schedule look like?</a:t>
            </a:r>
          </a:p>
          <a:p>
            <a:endParaRPr lang="en-GB" dirty="0"/>
          </a:p>
          <a:p>
            <a:r>
              <a:rPr lang="en-GB" sz="2400" dirty="0"/>
              <a:t>Return ready to give </a:t>
            </a:r>
            <a:r>
              <a:rPr lang="en-GB" sz="2400" b="1" dirty="0"/>
              <a:t>a short presentation </a:t>
            </a:r>
            <a:r>
              <a:rPr lang="en-GB" sz="2400" dirty="0"/>
              <a:t>on your findings</a:t>
            </a:r>
          </a:p>
        </p:txBody>
      </p:sp>
    </p:spTree>
    <p:extLst>
      <p:ext uri="{BB962C8B-B14F-4D97-AF65-F5344CB8AC3E}">
        <p14:creationId xmlns:p14="http://schemas.microsoft.com/office/powerpoint/2010/main" val="3769358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5472608"/>
          </a:xfrm>
        </p:spPr>
      </p:pic>
    </p:spTree>
    <p:extLst>
      <p:ext uri="{BB962C8B-B14F-4D97-AF65-F5344CB8AC3E}">
        <p14:creationId xmlns:p14="http://schemas.microsoft.com/office/powerpoint/2010/main" val="2705147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256584"/>
          </a:xfrm>
        </p:spPr>
      </p:pic>
    </p:spTree>
    <p:extLst>
      <p:ext uri="{BB962C8B-B14F-4D97-AF65-F5344CB8AC3E}">
        <p14:creationId xmlns:p14="http://schemas.microsoft.com/office/powerpoint/2010/main" val="2326053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806F6B0-E0C7-EE48-AC2E-985B9F9E078C}"/>
              </a:ext>
            </a:extLst>
          </p:cNvPr>
          <p:cNvPicPr>
            <a:picLocks noChangeAspect="1"/>
          </p:cNvPicPr>
          <p:nvPr/>
        </p:nvPicPr>
        <p:blipFill>
          <a:blip r:embed="rId2"/>
          <a:stretch>
            <a:fillRect/>
          </a:stretch>
        </p:blipFill>
        <p:spPr>
          <a:xfrm>
            <a:off x="6435975" y="522900"/>
            <a:ext cx="2528513" cy="1767086"/>
          </a:xfrm>
          <a:prstGeom prst="rect">
            <a:avLst/>
          </a:prstGeom>
        </p:spPr>
      </p:pic>
      <p:sp>
        <p:nvSpPr>
          <p:cNvPr id="3" name="Content Placeholder 2">
            <a:extLst>
              <a:ext uri="{FF2B5EF4-FFF2-40B4-BE49-F238E27FC236}">
                <a16:creationId xmlns:a16="http://schemas.microsoft.com/office/drawing/2014/main" id="{1BCD15D2-D197-2E50-DF75-54D4C232342F}"/>
              </a:ext>
            </a:extLst>
          </p:cNvPr>
          <p:cNvSpPr>
            <a:spLocks noGrp="1"/>
          </p:cNvSpPr>
          <p:nvPr>
            <p:ph idx="1"/>
          </p:nvPr>
        </p:nvSpPr>
        <p:spPr>
          <a:xfrm>
            <a:off x="0" y="231412"/>
            <a:ext cx="7886700" cy="4351338"/>
          </a:xfrm>
        </p:spPr>
        <p:txBody>
          <a:bodyPr/>
          <a:lstStyle/>
          <a:p>
            <a:r>
              <a:rPr lang="en-GB">
                <a:hlinkClick r:id="rId3"/>
              </a:rPr>
              <a:t>https://event-managers.institute/about-us</a:t>
            </a:r>
            <a:endParaRPr lang="en-GB"/>
          </a:p>
          <a:p>
            <a:endParaRPr lang="en-GB"/>
          </a:p>
        </p:txBody>
      </p:sp>
      <p:pic>
        <p:nvPicPr>
          <p:cNvPr id="5" name="Picture 4">
            <a:extLst>
              <a:ext uri="{FF2B5EF4-FFF2-40B4-BE49-F238E27FC236}">
                <a16:creationId xmlns:a16="http://schemas.microsoft.com/office/drawing/2014/main" id="{FEA3763B-B345-8EB0-C574-AF26F32D3366}"/>
              </a:ext>
            </a:extLst>
          </p:cNvPr>
          <p:cNvPicPr>
            <a:picLocks noChangeAspect="1"/>
          </p:cNvPicPr>
          <p:nvPr/>
        </p:nvPicPr>
        <p:blipFill>
          <a:blip r:embed="rId4"/>
          <a:srcRect t="13382" r="1176" b="12200"/>
          <a:stretch/>
        </p:blipFill>
        <p:spPr>
          <a:xfrm>
            <a:off x="755576" y="2446164"/>
            <a:ext cx="7278036" cy="3312368"/>
          </a:xfrm>
          <a:prstGeom prst="rect">
            <a:avLst/>
          </a:prstGeom>
        </p:spPr>
      </p:pic>
      <p:pic>
        <p:nvPicPr>
          <p:cNvPr id="8" name="Picture 7">
            <a:extLst>
              <a:ext uri="{FF2B5EF4-FFF2-40B4-BE49-F238E27FC236}">
                <a16:creationId xmlns:a16="http://schemas.microsoft.com/office/drawing/2014/main" id="{3BF21C26-D129-1E06-4050-1C447583019E}"/>
              </a:ext>
            </a:extLst>
          </p:cNvPr>
          <p:cNvPicPr>
            <a:picLocks noChangeAspect="1"/>
          </p:cNvPicPr>
          <p:nvPr/>
        </p:nvPicPr>
        <p:blipFill>
          <a:blip r:embed="rId5"/>
          <a:stretch>
            <a:fillRect/>
          </a:stretch>
        </p:blipFill>
        <p:spPr>
          <a:xfrm>
            <a:off x="179512" y="692696"/>
            <a:ext cx="6048672" cy="1597290"/>
          </a:xfrm>
          <a:prstGeom prst="rect">
            <a:avLst/>
          </a:prstGeom>
        </p:spPr>
      </p:pic>
    </p:spTree>
    <p:extLst>
      <p:ext uri="{BB962C8B-B14F-4D97-AF65-F5344CB8AC3E}">
        <p14:creationId xmlns:p14="http://schemas.microsoft.com/office/powerpoint/2010/main" val="2447682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6F40-9ECB-35CA-9E5F-B60E50F36C4C}"/>
              </a:ext>
            </a:extLst>
          </p:cNvPr>
          <p:cNvSpPr>
            <a:spLocks noGrp="1"/>
          </p:cNvSpPr>
          <p:nvPr>
            <p:ph type="title"/>
          </p:nvPr>
        </p:nvSpPr>
        <p:spPr>
          <a:xfrm>
            <a:off x="107504" y="116633"/>
            <a:ext cx="7886700" cy="576064"/>
          </a:xfrm>
        </p:spPr>
        <p:txBody>
          <a:bodyPr>
            <a:normAutofit fontScale="90000"/>
          </a:bodyPr>
          <a:lstStyle/>
          <a:p>
            <a:pPr algn="ctr"/>
            <a:r>
              <a:rPr lang="en-GB" b="1"/>
              <a:t>‘EVENTS’ SECTOR MATRIX</a:t>
            </a:r>
          </a:p>
        </p:txBody>
      </p:sp>
      <p:pic>
        <p:nvPicPr>
          <p:cNvPr id="5" name="Content Placeholder 4">
            <a:extLst>
              <a:ext uri="{FF2B5EF4-FFF2-40B4-BE49-F238E27FC236}">
                <a16:creationId xmlns:a16="http://schemas.microsoft.com/office/drawing/2014/main" id="{203C9531-E677-BDB5-56DD-90C3F6D1F24D}"/>
              </a:ext>
            </a:extLst>
          </p:cNvPr>
          <p:cNvPicPr>
            <a:picLocks noGrp="1" noChangeAspect="1"/>
          </p:cNvPicPr>
          <p:nvPr>
            <p:ph idx="1"/>
          </p:nvPr>
        </p:nvPicPr>
        <p:blipFill rotWithShape="1">
          <a:blip r:embed="rId2"/>
          <a:srcRect l="52209" t="10370" r="21283" b="66462"/>
          <a:stretch/>
        </p:blipFill>
        <p:spPr>
          <a:xfrm>
            <a:off x="1529160" y="690565"/>
            <a:ext cx="5523066" cy="4582702"/>
          </a:xfrm>
        </p:spPr>
      </p:pic>
      <p:sp>
        <p:nvSpPr>
          <p:cNvPr id="7" name="TextBox 6">
            <a:extLst>
              <a:ext uri="{FF2B5EF4-FFF2-40B4-BE49-F238E27FC236}">
                <a16:creationId xmlns:a16="http://schemas.microsoft.com/office/drawing/2014/main" id="{0553F1CD-709F-BF00-B937-C084A576B33F}"/>
              </a:ext>
            </a:extLst>
          </p:cNvPr>
          <p:cNvSpPr txBox="1"/>
          <p:nvPr/>
        </p:nvSpPr>
        <p:spPr>
          <a:xfrm>
            <a:off x="2281987" y="5267923"/>
            <a:ext cx="4572000" cy="646331"/>
          </a:xfrm>
          <a:prstGeom prst="rect">
            <a:avLst/>
          </a:prstGeom>
          <a:noFill/>
        </p:spPr>
        <p:txBody>
          <a:bodyPr wrap="square" lIns="91440" tIns="45720" rIns="91440" bIns="45720" anchor="t">
            <a:spAutoFit/>
          </a:bodyPr>
          <a:lstStyle/>
          <a:p>
            <a:r>
              <a:rPr lang="en-GB">
                <a:latin typeface="Arial"/>
                <a:cs typeface="Arial"/>
                <a:hlinkClick r:id="rId3"/>
              </a:rPr>
              <a:t>https://event-managers.institute/</a:t>
            </a:r>
            <a:endParaRPr lang="en-US"/>
          </a:p>
          <a:p>
            <a:endParaRPr lang="en-GB">
              <a:cs typeface="Arial"/>
            </a:endParaRPr>
          </a:p>
        </p:txBody>
      </p:sp>
    </p:spTree>
    <p:extLst>
      <p:ext uri="{BB962C8B-B14F-4D97-AF65-F5344CB8AC3E}">
        <p14:creationId xmlns:p14="http://schemas.microsoft.com/office/powerpoint/2010/main" val="2127690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578235-36DF-3368-49FC-C239F8740659}"/>
              </a:ext>
            </a:extLst>
          </p:cNvPr>
          <p:cNvPicPr>
            <a:picLocks noChangeAspect="1"/>
          </p:cNvPicPr>
          <p:nvPr/>
        </p:nvPicPr>
        <p:blipFill rotWithShape="1">
          <a:blip r:embed="rId2"/>
          <a:srcRect l="52363" t="4719" r="21650" b="83037"/>
          <a:stretch/>
        </p:blipFill>
        <p:spPr>
          <a:xfrm>
            <a:off x="683568" y="260648"/>
            <a:ext cx="7421148" cy="4361228"/>
          </a:xfrm>
          <a:prstGeom prst="rect">
            <a:avLst/>
          </a:prstGeom>
        </p:spPr>
      </p:pic>
    </p:spTree>
    <p:extLst>
      <p:ext uri="{BB962C8B-B14F-4D97-AF65-F5344CB8AC3E}">
        <p14:creationId xmlns:p14="http://schemas.microsoft.com/office/powerpoint/2010/main" val="3138719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29BE0-DD35-62AC-5E83-3D3F3C75087E}"/>
              </a:ext>
            </a:extLst>
          </p:cNvPr>
          <p:cNvSpPr>
            <a:spLocks noGrp="1"/>
          </p:cNvSpPr>
          <p:nvPr>
            <p:ph type="title"/>
          </p:nvPr>
        </p:nvSpPr>
        <p:spPr>
          <a:xfrm>
            <a:off x="628650" y="365125"/>
            <a:ext cx="7886700" cy="485267"/>
          </a:xfrm>
        </p:spPr>
        <p:txBody>
          <a:bodyPr>
            <a:normAutofit fontScale="90000"/>
          </a:bodyPr>
          <a:lstStyle/>
          <a:p>
            <a:r>
              <a:rPr lang="en-GB" sz="3600" b="1" dirty="0"/>
              <a:t>Demand and Motives for Tourism and Events</a:t>
            </a:r>
          </a:p>
        </p:txBody>
      </p:sp>
      <p:sp>
        <p:nvSpPr>
          <p:cNvPr id="3" name="Content Placeholder 2">
            <a:extLst>
              <a:ext uri="{FF2B5EF4-FFF2-40B4-BE49-F238E27FC236}">
                <a16:creationId xmlns:a16="http://schemas.microsoft.com/office/drawing/2014/main" id="{EFAB680E-4E71-570B-BBB8-7BE4435D031E}"/>
              </a:ext>
            </a:extLst>
          </p:cNvPr>
          <p:cNvSpPr>
            <a:spLocks noGrp="1"/>
          </p:cNvSpPr>
          <p:nvPr>
            <p:ph idx="1"/>
          </p:nvPr>
        </p:nvSpPr>
        <p:spPr>
          <a:xfrm>
            <a:off x="345186" y="1165860"/>
            <a:ext cx="7886700" cy="4526280"/>
          </a:xfrm>
        </p:spPr>
        <p:txBody>
          <a:bodyPr>
            <a:normAutofit fontScale="77500" lnSpcReduction="20000"/>
          </a:bodyPr>
          <a:lstStyle/>
          <a:p>
            <a:r>
              <a:rPr lang="en-GB" b="1" dirty="0"/>
              <a:t>Understanding Demand</a:t>
            </a:r>
          </a:p>
          <a:p>
            <a:pPr>
              <a:lnSpc>
                <a:spcPct val="120000"/>
              </a:lnSpc>
            </a:pPr>
            <a:r>
              <a:rPr lang="en-GB" b="1" dirty="0"/>
              <a:t>Tourism and event demand</a:t>
            </a:r>
            <a:r>
              <a:rPr lang="en-GB" dirty="0"/>
              <a:t> refers to the </a:t>
            </a:r>
            <a:r>
              <a:rPr lang="en-GB" b="1" dirty="0"/>
              <a:t>desire and ability of people to travel</a:t>
            </a:r>
            <a:r>
              <a:rPr lang="en-GB" dirty="0"/>
              <a:t> for leisure, business, or special occasions — and their participation in events while doing so.</a:t>
            </a:r>
          </a:p>
          <a:p>
            <a:pPr marL="0" indent="0">
              <a:buNone/>
            </a:pPr>
            <a:br>
              <a:rPr lang="en-GB" dirty="0"/>
            </a:br>
            <a:r>
              <a:rPr lang="en-GB" dirty="0"/>
              <a:t>It’s influenced by </a:t>
            </a:r>
            <a:r>
              <a:rPr lang="en-GB" b="1" dirty="0"/>
              <a:t>economic, social, cultural, and personal factors</a:t>
            </a:r>
            <a:r>
              <a:rPr lang="en-GB" dirty="0"/>
              <a:t>.</a:t>
            </a:r>
          </a:p>
          <a:p>
            <a:r>
              <a:rPr lang="en-GB" b="1" dirty="0"/>
              <a:t>Key factors affecting demand:</a:t>
            </a:r>
            <a:endParaRPr lang="en-GB" dirty="0"/>
          </a:p>
          <a:p>
            <a:r>
              <a:rPr lang="en-GB" b="1" dirty="0"/>
              <a:t>Economic:</a:t>
            </a:r>
            <a:r>
              <a:rPr lang="en-GB" dirty="0"/>
              <a:t> income, exchange rates, cost of travel</a:t>
            </a:r>
          </a:p>
          <a:p>
            <a:r>
              <a:rPr lang="en-GB" b="1" dirty="0"/>
              <a:t>Social:</a:t>
            </a:r>
            <a:r>
              <a:rPr lang="en-GB" dirty="0"/>
              <a:t> demographics, lifestyle trends, peer influence</a:t>
            </a:r>
          </a:p>
          <a:p>
            <a:r>
              <a:rPr lang="en-GB" b="1" dirty="0"/>
              <a:t>Technological:</a:t>
            </a:r>
            <a:r>
              <a:rPr lang="en-GB" dirty="0"/>
              <a:t> online booking, virtual experiences, social media</a:t>
            </a:r>
          </a:p>
          <a:p>
            <a:r>
              <a:rPr lang="en-GB" b="1" dirty="0"/>
              <a:t>Political:</a:t>
            </a:r>
            <a:r>
              <a:rPr lang="en-GB" dirty="0"/>
              <a:t> visa rules, stability, safety</a:t>
            </a:r>
          </a:p>
          <a:p>
            <a:r>
              <a:rPr lang="en-GB" b="1" dirty="0"/>
              <a:t>Environmental:</a:t>
            </a:r>
            <a:r>
              <a:rPr lang="en-GB" dirty="0"/>
              <a:t> climate, sustainability concerns</a:t>
            </a:r>
          </a:p>
          <a:p>
            <a:endParaRPr lang="en-GB" dirty="0"/>
          </a:p>
        </p:txBody>
      </p:sp>
    </p:spTree>
    <p:extLst>
      <p:ext uri="{BB962C8B-B14F-4D97-AF65-F5344CB8AC3E}">
        <p14:creationId xmlns:p14="http://schemas.microsoft.com/office/powerpoint/2010/main" val="359737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A9A4-6954-A653-F300-4198EF2B4AAE}"/>
              </a:ext>
            </a:extLst>
          </p:cNvPr>
          <p:cNvSpPr>
            <a:spLocks noGrp="1"/>
          </p:cNvSpPr>
          <p:nvPr>
            <p:ph type="title"/>
          </p:nvPr>
        </p:nvSpPr>
        <p:spPr>
          <a:xfrm>
            <a:off x="134874" y="99949"/>
            <a:ext cx="7886700" cy="466979"/>
          </a:xfrm>
        </p:spPr>
        <p:txBody>
          <a:bodyPr>
            <a:normAutofit fontScale="90000"/>
          </a:bodyPr>
          <a:lstStyle/>
          <a:p>
            <a:r>
              <a:rPr lang="en-GB" sz="3600" b="1" dirty="0"/>
              <a:t>Tourist and Event Motives</a:t>
            </a:r>
          </a:p>
        </p:txBody>
      </p:sp>
      <p:sp>
        <p:nvSpPr>
          <p:cNvPr id="3" name="Content Placeholder 2">
            <a:extLst>
              <a:ext uri="{FF2B5EF4-FFF2-40B4-BE49-F238E27FC236}">
                <a16:creationId xmlns:a16="http://schemas.microsoft.com/office/drawing/2014/main" id="{1369F94B-7820-6C5E-4AD4-0695C731AB39}"/>
              </a:ext>
            </a:extLst>
          </p:cNvPr>
          <p:cNvSpPr>
            <a:spLocks noGrp="1"/>
          </p:cNvSpPr>
          <p:nvPr>
            <p:ph idx="1"/>
          </p:nvPr>
        </p:nvSpPr>
        <p:spPr>
          <a:xfrm>
            <a:off x="0" y="719201"/>
            <a:ext cx="8311896" cy="3640897"/>
          </a:xfrm>
        </p:spPr>
        <p:txBody>
          <a:bodyPr/>
          <a:lstStyle/>
          <a:p>
            <a:r>
              <a:rPr lang="en-GB" sz="1800" dirty="0"/>
              <a:t>People travel or attend events for different </a:t>
            </a:r>
            <a:r>
              <a:rPr lang="en-GB" sz="1800" b="1" dirty="0"/>
              <a:t>psychological and social reasons</a:t>
            </a:r>
            <a:r>
              <a:rPr lang="en-GB" sz="1800" dirty="0"/>
              <a:t>, often linked to </a:t>
            </a:r>
            <a:r>
              <a:rPr lang="en-GB" sz="1800" b="1" dirty="0"/>
              <a:t>Maslow’s hierarchy of needs</a:t>
            </a:r>
            <a:r>
              <a:rPr lang="en-GB" sz="1800" dirty="0"/>
              <a:t> (from basic comfort to self-fulfilment).</a:t>
            </a:r>
          </a:p>
          <a:p>
            <a:endParaRPr lang="en-GB" dirty="0"/>
          </a:p>
        </p:txBody>
      </p:sp>
      <p:pic>
        <p:nvPicPr>
          <p:cNvPr id="5" name="Picture 4">
            <a:extLst>
              <a:ext uri="{FF2B5EF4-FFF2-40B4-BE49-F238E27FC236}">
                <a16:creationId xmlns:a16="http://schemas.microsoft.com/office/drawing/2014/main" id="{634F857A-AC54-E2EA-D7BF-A8AE0085EEA6}"/>
              </a:ext>
            </a:extLst>
          </p:cNvPr>
          <p:cNvPicPr>
            <a:picLocks noChangeAspect="1"/>
          </p:cNvPicPr>
          <p:nvPr/>
        </p:nvPicPr>
        <p:blipFill>
          <a:blip r:embed="rId2"/>
          <a:stretch>
            <a:fillRect/>
          </a:stretch>
        </p:blipFill>
        <p:spPr>
          <a:xfrm>
            <a:off x="415636" y="1749642"/>
            <a:ext cx="7605938" cy="4669446"/>
          </a:xfrm>
          <a:prstGeom prst="rect">
            <a:avLst/>
          </a:prstGeom>
        </p:spPr>
      </p:pic>
    </p:spTree>
    <p:extLst>
      <p:ext uri="{BB962C8B-B14F-4D97-AF65-F5344CB8AC3E}">
        <p14:creationId xmlns:p14="http://schemas.microsoft.com/office/powerpoint/2010/main" val="2827342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CEA69-75DE-75EC-EBEB-6294F38AE8AA}"/>
              </a:ext>
            </a:extLst>
          </p:cNvPr>
          <p:cNvSpPr>
            <a:spLocks noGrp="1"/>
          </p:cNvSpPr>
          <p:nvPr>
            <p:ph type="title"/>
          </p:nvPr>
        </p:nvSpPr>
        <p:spPr>
          <a:xfrm>
            <a:off x="628650" y="365125"/>
            <a:ext cx="7886700" cy="787019"/>
          </a:xfrm>
        </p:spPr>
        <p:txBody>
          <a:bodyPr>
            <a:normAutofit/>
          </a:bodyPr>
          <a:lstStyle/>
          <a:p>
            <a:r>
              <a:rPr lang="en-GB" sz="3600" b="1" dirty="0"/>
              <a:t>Changing Trends in Demand</a:t>
            </a:r>
          </a:p>
        </p:txBody>
      </p:sp>
      <p:sp>
        <p:nvSpPr>
          <p:cNvPr id="3" name="Content Placeholder 2">
            <a:extLst>
              <a:ext uri="{FF2B5EF4-FFF2-40B4-BE49-F238E27FC236}">
                <a16:creationId xmlns:a16="http://schemas.microsoft.com/office/drawing/2014/main" id="{95DB2857-E9FC-DE40-0AD1-72BA88326A78}"/>
              </a:ext>
            </a:extLst>
          </p:cNvPr>
          <p:cNvSpPr>
            <a:spLocks noGrp="1"/>
          </p:cNvSpPr>
          <p:nvPr>
            <p:ph idx="1"/>
          </p:nvPr>
        </p:nvSpPr>
        <p:spPr/>
        <p:txBody>
          <a:bodyPr>
            <a:normAutofit lnSpcReduction="10000"/>
          </a:bodyPr>
          <a:lstStyle/>
          <a:p>
            <a:r>
              <a:rPr lang="en-GB" dirty="0"/>
              <a:t>Growth of experiential tourism (seeking authentic, local experiences)</a:t>
            </a:r>
          </a:p>
          <a:p>
            <a:r>
              <a:rPr lang="en-GB" dirty="0"/>
              <a:t>Rise in wellness and sustainable travel</a:t>
            </a:r>
          </a:p>
          <a:p>
            <a:r>
              <a:rPr lang="en-GB" dirty="0" err="1"/>
              <a:t>Bleisure</a:t>
            </a:r>
            <a:r>
              <a:rPr lang="en-GB" dirty="0"/>
              <a:t> travel (mix of business and leisure)</a:t>
            </a:r>
          </a:p>
          <a:p>
            <a:r>
              <a:rPr lang="en-GB" dirty="0"/>
              <a:t>Use of immersive technologies (VR/AR) to enhance event experiences</a:t>
            </a:r>
          </a:p>
          <a:p>
            <a:r>
              <a:rPr lang="en-GB" dirty="0"/>
              <a:t>Post-pandemic emphasis on safety, health, and smaller-scale events</a:t>
            </a:r>
          </a:p>
        </p:txBody>
      </p:sp>
    </p:spTree>
    <p:extLst>
      <p:ext uri="{BB962C8B-B14F-4D97-AF65-F5344CB8AC3E}">
        <p14:creationId xmlns:p14="http://schemas.microsoft.com/office/powerpoint/2010/main" val="300643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a:t>Regional expenditure by delegates attending </a:t>
            </a:r>
            <a:r>
              <a:rPr lang="en-GB" sz="3600" b="1"/>
              <a:t>international corporate and association events</a:t>
            </a:r>
            <a:br>
              <a:rPr lang="en-GB" sz="3600" b="1"/>
            </a:br>
            <a:endParaRPr lang="en-GB" sz="3600" b="1"/>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FCF8-B8D2-139E-FE1B-236471B859F9}"/>
              </a:ext>
            </a:extLst>
          </p:cNvPr>
          <p:cNvSpPr>
            <a:spLocks noGrp="1"/>
          </p:cNvSpPr>
          <p:nvPr>
            <p:ph type="title"/>
          </p:nvPr>
        </p:nvSpPr>
        <p:spPr>
          <a:xfrm>
            <a:off x="628650" y="365125"/>
            <a:ext cx="7886700" cy="1325563"/>
          </a:xfrm>
        </p:spPr>
        <p:txBody>
          <a:bodyPr anchor="ctr">
            <a:normAutofit/>
          </a:bodyPr>
          <a:lstStyle/>
          <a:p>
            <a:r>
              <a:rPr lang="en-GB" dirty="0"/>
              <a:t>Planning and Management of Events in the Tourism Industry</a:t>
            </a:r>
          </a:p>
        </p:txBody>
      </p:sp>
      <p:sp>
        <p:nvSpPr>
          <p:cNvPr id="3" name="Content Placeholder 2">
            <a:extLst>
              <a:ext uri="{FF2B5EF4-FFF2-40B4-BE49-F238E27FC236}">
                <a16:creationId xmlns:a16="http://schemas.microsoft.com/office/drawing/2014/main" id="{5A8EC849-5F83-2054-940B-B3F9F2910C55}"/>
              </a:ext>
            </a:extLst>
          </p:cNvPr>
          <p:cNvSpPr>
            <a:spLocks noGrp="1"/>
          </p:cNvSpPr>
          <p:nvPr>
            <p:ph sz="half" idx="1"/>
          </p:nvPr>
        </p:nvSpPr>
        <p:spPr>
          <a:xfrm>
            <a:off x="628650" y="1825625"/>
            <a:ext cx="3867150" cy="3809862"/>
          </a:xfrm>
        </p:spPr>
        <p:txBody>
          <a:bodyPr>
            <a:normAutofit/>
          </a:bodyPr>
          <a:lstStyle/>
          <a:p>
            <a:r>
              <a:rPr lang="en-GB" sz="2000" b="1"/>
              <a:t>Purpose and Importance</a:t>
            </a:r>
          </a:p>
          <a:p>
            <a:r>
              <a:rPr lang="en-GB" sz="2000"/>
              <a:t>Event planning in tourism ensures that </a:t>
            </a:r>
            <a:r>
              <a:rPr lang="en-GB" sz="2000" b="1"/>
              <a:t>visitor experiences match their motives</a:t>
            </a:r>
            <a:r>
              <a:rPr lang="en-GB" sz="2000"/>
              <a:t> — whether they seek relaxation, cultural exchange, business networking, or self-fulfilment (as explained in </a:t>
            </a:r>
            <a:r>
              <a:rPr lang="en-GB" sz="2000" b="1"/>
              <a:t>Maslow’s hierarchy of needs</a:t>
            </a:r>
            <a:r>
              <a:rPr lang="en-GB" sz="2000"/>
              <a:t>).</a:t>
            </a:r>
            <a:br>
              <a:rPr lang="en-GB" sz="2000"/>
            </a:br>
            <a:endParaRPr lang="en-GB" sz="2000"/>
          </a:p>
          <a:p>
            <a:r>
              <a:rPr lang="en-GB" sz="2000"/>
              <a:t>Good planning helps create </a:t>
            </a:r>
            <a:r>
              <a:rPr lang="en-GB" sz="2000" b="1"/>
              <a:t>memorable, safe, and sustainable experiences</a:t>
            </a:r>
            <a:r>
              <a:rPr lang="en-GB" sz="2000"/>
              <a:t>.</a:t>
            </a:r>
          </a:p>
          <a:p>
            <a:endParaRPr lang="en-GB" sz="2000"/>
          </a:p>
        </p:txBody>
      </p:sp>
      <p:pic>
        <p:nvPicPr>
          <p:cNvPr id="4" name="Picture 3">
            <a:extLst>
              <a:ext uri="{FF2B5EF4-FFF2-40B4-BE49-F238E27FC236}">
                <a16:creationId xmlns:a16="http://schemas.microsoft.com/office/drawing/2014/main" id="{5EE0C385-FE4E-5A81-BA46-71AC29B02E0C}"/>
              </a:ext>
            </a:extLst>
          </p:cNvPr>
          <p:cNvPicPr>
            <a:picLocks noChangeAspect="1"/>
          </p:cNvPicPr>
          <p:nvPr/>
        </p:nvPicPr>
        <p:blipFill>
          <a:blip r:embed="rId2"/>
          <a:srcRect l="18440" r="28270" b="-1"/>
          <a:stretch>
            <a:fillRect/>
          </a:stretch>
        </p:blipFill>
        <p:spPr>
          <a:xfrm>
            <a:off x="4648200" y="1825625"/>
            <a:ext cx="3867150" cy="3809862"/>
          </a:xfrm>
          <a:prstGeom prst="rect">
            <a:avLst/>
          </a:prstGeom>
          <a:noFill/>
        </p:spPr>
      </p:pic>
    </p:spTree>
    <p:extLst>
      <p:ext uri="{BB962C8B-B14F-4D97-AF65-F5344CB8AC3E}">
        <p14:creationId xmlns:p14="http://schemas.microsoft.com/office/powerpoint/2010/main" val="2624529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179512" y="50649"/>
            <a:ext cx="7886700" cy="615602"/>
          </a:xfrm>
        </p:spPr>
        <p:txBody>
          <a:bodyPr>
            <a:normAutofit fontScale="90000"/>
          </a:bodyPr>
          <a:lstStyle/>
          <a:p>
            <a:r>
              <a:rPr lang="en-GB" b="1"/>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8712968" cy="6111528"/>
          </a:xfrm>
        </p:spPr>
        <p:txBody>
          <a:bodyPr>
            <a:normAutofit/>
          </a:bodyPr>
          <a:lstStyle/>
          <a:p>
            <a:pPr>
              <a:lnSpc>
                <a:spcPct val="100000"/>
              </a:lnSpc>
            </a:pPr>
            <a:r>
              <a:rPr lang="en-GB" sz="1400" dirty="0"/>
              <a:t>Research specialist Fast Future (Talwar, Wells, Whittington, Koury and Kalle, 2018) identified </a:t>
            </a:r>
            <a:r>
              <a:rPr lang="en-GB" sz="1400" b="1" dirty="0"/>
              <a:t>key driving forces </a:t>
            </a:r>
            <a:r>
              <a:rPr lang="en-GB" sz="1400" dirty="0"/>
              <a:t>shaping the future of events in the next 5 years. </a:t>
            </a:r>
          </a:p>
          <a:p>
            <a:pPr>
              <a:lnSpc>
                <a:spcPct val="100000"/>
              </a:lnSpc>
            </a:pPr>
            <a:r>
              <a:rPr lang="en-GB" sz="1400" dirty="0"/>
              <a:t>It suggested that there is ‘potential for massive change and a need to re-think how the sector operates. Many developments have the potential to become major industry trends.’ </a:t>
            </a:r>
          </a:p>
          <a:p>
            <a:pPr marL="0" indent="0">
              <a:lnSpc>
                <a:spcPct val="100000"/>
              </a:lnSpc>
              <a:buNone/>
            </a:pPr>
            <a:r>
              <a:rPr lang="en-GB" sz="1400" b="1" dirty="0"/>
              <a:t>Such developments and changes include:</a:t>
            </a:r>
          </a:p>
          <a:p>
            <a:pPr>
              <a:lnSpc>
                <a:spcPct val="100000"/>
              </a:lnSpc>
            </a:pPr>
            <a:r>
              <a:rPr lang="en-GB" sz="1400" b="1" dirty="0"/>
              <a:t>Business model experimentation </a:t>
            </a:r>
            <a:r>
              <a:rPr lang="en-GB" sz="1400" dirty="0"/>
              <a:t>- growing pressure on events to </a:t>
            </a:r>
            <a:r>
              <a:rPr lang="en-GB" sz="1400" b="1" dirty="0"/>
              <a:t>bring greater creativity</a:t>
            </a:r>
            <a:r>
              <a:rPr lang="en-GB" sz="1400" dirty="0"/>
              <a:t>. Paying based on the perceived value and seat auctions through to pay per session and results-based charging. </a:t>
            </a:r>
          </a:p>
          <a:p>
            <a:pPr>
              <a:lnSpc>
                <a:spcPct val="100000"/>
              </a:lnSpc>
            </a:pPr>
            <a:r>
              <a:rPr lang="en-GB" sz="1400" b="1" dirty="0"/>
              <a:t>Robot realms </a:t>
            </a:r>
            <a:r>
              <a:rPr lang="en-GB" sz="1400" dirty="0"/>
              <a:t>- robots as mobile customer service assistants, kitchen staff, baristas, waiting staff, security guards and porters. More robots featuring presentations . </a:t>
            </a:r>
            <a:r>
              <a:rPr lang="en-GB" sz="1400" b="1" dirty="0"/>
              <a:t>Drones capturing videos </a:t>
            </a:r>
            <a:r>
              <a:rPr lang="en-GB" sz="1400" dirty="0"/>
              <a:t>of the sessions, transporting goods and even moving people between sessions</a:t>
            </a:r>
          </a:p>
          <a:p>
            <a:pPr>
              <a:lnSpc>
                <a:spcPct val="100000"/>
              </a:lnSpc>
            </a:pPr>
            <a:r>
              <a:rPr lang="en-GB" sz="1400" b="1" dirty="0"/>
              <a:t>#metoo charters </a:t>
            </a:r>
            <a:r>
              <a:rPr lang="en-GB" sz="1400" dirty="0"/>
              <a:t>-  </a:t>
            </a:r>
            <a:r>
              <a:rPr lang="en-GB" sz="1400" b="1" dirty="0"/>
              <a:t>Stricter codes of conduct </a:t>
            </a:r>
            <a:r>
              <a:rPr lang="en-GB" sz="1400" dirty="0"/>
              <a:t>covering behaviour at events, participants will be asked to sign to commit. </a:t>
            </a:r>
          </a:p>
          <a:p>
            <a:pPr>
              <a:lnSpc>
                <a:spcPct val="100000"/>
              </a:lnSpc>
            </a:pPr>
            <a:r>
              <a:rPr lang="en-GB" sz="1400" b="1" dirty="0"/>
              <a:t>Silent conferences </a:t>
            </a:r>
            <a:r>
              <a:rPr lang="en-GB" sz="1400" dirty="0"/>
              <a:t>– participants will be able to tune in to every parallel session via their personal devices and listen through their headphones .</a:t>
            </a:r>
          </a:p>
          <a:p>
            <a:pPr>
              <a:lnSpc>
                <a:spcPct val="100000"/>
              </a:lnSpc>
            </a:pPr>
            <a:r>
              <a:rPr lang="en-GB" sz="1400" b="1" dirty="0"/>
              <a:t>Big Brother </a:t>
            </a:r>
            <a:r>
              <a:rPr lang="en-GB" sz="1400"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00000"/>
              </a:lnSpc>
            </a:pPr>
            <a:r>
              <a:rPr lang="en-GB" sz="1400" b="1" dirty="0"/>
              <a:t>Circular economies and zero waste </a:t>
            </a:r>
            <a:r>
              <a:rPr lang="en-GB" sz="1400"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5C23782-AA13-DEE0-A130-46944D4BEB04}"/>
              </a:ext>
            </a:extLst>
          </p:cNvPr>
          <p:cNvPicPr>
            <a:picLocks noGrp="1" noChangeAspect="1"/>
          </p:cNvPicPr>
          <p:nvPr>
            <p:ph idx="1"/>
          </p:nvPr>
        </p:nvPicPr>
        <p:blipFill>
          <a:blip r:embed="rId2"/>
          <a:stretch>
            <a:fillRect/>
          </a:stretch>
        </p:blipFill>
        <p:spPr>
          <a:xfrm>
            <a:off x="582803" y="0"/>
            <a:ext cx="7299325" cy="5474493"/>
          </a:xfrm>
          <a:prstGeom prst="rect">
            <a:avLst/>
          </a:prstGeom>
        </p:spPr>
      </p:pic>
    </p:spTree>
    <p:extLst>
      <p:ext uri="{BB962C8B-B14F-4D97-AF65-F5344CB8AC3E}">
        <p14:creationId xmlns:p14="http://schemas.microsoft.com/office/powerpoint/2010/main" val="3529658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7FA59-A9E7-3615-196F-E557BAEC80FF}"/>
              </a:ext>
            </a:extLst>
          </p:cNvPr>
          <p:cNvSpPr>
            <a:spLocks noGrp="1"/>
          </p:cNvSpPr>
          <p:nvPr>
            <p:ph type="title"/>
          </p:nvPr>
        </p:nvSpPr>
        <p:spPr>
          <a:xfrm>
            <a:off x="70866" y="8509"/>
            <a:ext cx="7886700" cy="649859"/>
          </a:xfrm>
        </p:spPr>
        <p:txBody>
          <a:bodyPr>
            <a:normAutofit fontScale="90000"/>
          </a:bodyPr>
          <a:lstStyle/>
          <a:p>
            <a:br>
              <a:rPr lang="en-GB" sz="4000" b="1" dirty="0"/>
            </a:br>
            <a:r>
              <a:rPr lang="en-GB" sz="4000" b="1" dirty="0"/>
              <a:t>Management Considerations</a:t>
            </a:r>
            <a:br>
              <a:rPr lang="en-GB" b="1" dirty="0"/>
            </a:br>
            <a:endParaRPr lang="en-GB" dirty="0"/>
          </a:p>
        </p:txBody>
      </p:sp>
      <p:sp>
        <p:nvSpPr>
          <p:cNvPr id="3" name="Content Placeholder 2">
            <a:extLst>
              <a:ext uri="{FF2B5EF4-FFF2-40B4-BE49-F238E27FC236}">
                <a16:creationId xmlns:a16="http://schemas.microsoft.com/office/drawing/2014/main" id="{358E4CE1-13D6-35B9-B00C-936880A2FC66}"/>
              </a:ext>
            </a:extLst>
          </p:cNvPr>
          <p:cNvSpPr>
            <a:spLocks noGrp="1"/>
          </p:cNvSpPr>
          <p:nvPr>
            <p:ph idx="1"/>
          </p:nvPr>
        </p:nvSpPr>
        <p:spPr>
          <a:xfrm>
            <a:off x="0" y="658368"/>
            <a:ext cx="8878824" cy="5138928"/>
          </a:xfrm>
        </p:spPr>
        <p:txBody>
          <a:bodyPr>
            <a:normAutofit fontScale="40000" lnSpcReduction="20000"/>
          </a:bodyPr>
          <a:lstStyle/>
          <a:p>
            <a:pPr>
              <a:lnSpc>
                <a:spcPct val="120000"/>
              </a:lnSpc>
            </a:pPr>
            <a:r>
              <a:rPr lang="en-GB" sz="4300" b="1" dirty="0"/>
              <a:t>Sustainability:</a:t>
            </a:r>
            <a:r>
              <a:rPr lang="en-GB" sz="4300" dirty="0"/>
              <a:t> Minimise environmental footprint, promote local culture and community benefit.</a:t>
            </a:r>
          </a:p>
          <a:p>
            <a:pPr>
              <a:lnSpc>
                <a:spcPct val="120000"/>
              </a:lnSpc>
            </a:pPr>
            <a:r>
              <a:rPr lang="en-GB" sz="4300" b="1" dirty="0"/>
              <a:t>Technology:</a:t>
            </a:r>
            <a:r>
              <a:rPr lang="en-GB" sz="4300" dirty="0"/>
              <a:t> Use of digital ticketing, VR experiences, social media engagement.</a:t>
            </a:r>
          </a:p>
          <a:p>
            <a:pPr>
              <a:lnSpc>
                <a:spcPct val="120000"/>
              </a:lnSpc>
            </a:pPr>
            <a:r>
              <a:rPr lang="en-GB" sz="4300" b="1" dirty="0"/>
              <a:t>Stakeholder Collaboration:</a:t>
            </a:r>
            <a:r>
              <a:rPr lang="en-GB" sz="4300" dirty="0"/>
              <a:t> Involving public, private, and voluntary sectors (as covered earlier).</a:t>
            </a:r>
          </a:p>
          <a:p>
            <a:pPr>
              <a:lnSpc>
                <a:spcPct val="120000"/>
              </a:lnSpc>
            </a:pPr>
            <a:r>
              <a:rPr lang="en-GB" sz="4300" b="1" dirty="0"/>
              <a:t>Customer Experience:</a:t>
            </a:r>
            <a:r>
              <a:rPr lang="en-GB" sz="4300" dirty="0"/>
              <a:t> Aligning with visitor motives — ensuring comfort, excitement, and personal growth opportunities.</a:t>
            </a:r>
          </a:p>
          <a:p>
            <a:pPr>
              <a:lnSpc>
                <a:spcPct val="120000"/>
              </a:lnSpc>
            </a:pPr>
            <a:r>
              <a:rPr lang="en-GB" sz="4300" b="1" dirty="0"/>
              <a:t>Example : </a:t>
            </a:r>
            <a:r>
              <a:rPr lang="en-GB" sz="4300" dirty="0"/>
              <a:t>A </a:t>
            </a:r>
            <a:r>
              <a:rPr lang="en-GB" sz="4300" b="1" dirty="0"/>
              <a:t>destination music festival</a:t>
            </a:r>
            <a:r>
              <a:rPr lang="en-GB" sz="4300" dirty="0"/>
              <a:t> might attract visitors seeking </a:t>
            </a:r>
            <a:r>
              <a:rPr lang="en-GB" sz="4300" b="1" dirty="0"/>
              <a:t>social connection, cultural immersion, and self-expression</a:t>
            </a:r>
            <a:r>
              <a:rPr lang="en-GB" sz="4300" dirty="0"/>
              <a:t>.</a:t>
            </a:r>
            <a:br>
              <a:rPr lang="en-GB" sz="4300" dirty="0"/>
            </a:br>
            <a:endParaRPr lang="en-GB" sz="4300" dirty="0"/>
          </a:p>
          <a:p>
            <a:pPr>
              <a:lnSpc>
                <a:spcPct val="120000"/>
              </a:lnSpc>
            </a:pPr>
            <a:r>
              <a:rPr lang="en-GB" sz="4300" dirty="0"/>
              <a:t>Planners design:</a:t>
            </a:r>
          </a:p>
          <a:p>
            <a:pPr>
              <a:lnSpc>
                <a:spcPct val="120000"/>
              </a:lnSpc>
            </a:pPr>
            <a:r>
              <a:rPr lang="en-GB" sz="4300" dirty="0"/>
              <a:t>Eco-friendly camping (environmental motives)</a:t>
            </a:r>
          </a:p>
          <a:p>
            <a:pPr>
              <a:lnSpc>
                <a:spcPct val="120000"/>
              </a:lnSpc>
            </a:pPr>
            <a:r>
              <a:rPr lang="en-GB" sz="4300" dirty="0"/>
              <a:t>Cultural food zones (cultural curiosity)</a:t>
            </a:r>
          </a:p>
          <a:p>
            <a:pPr>
              <a:lnSpc>
                <a:spcPct val="120000"/>
              </a:lnSpc>
            </a:pPr>
            <a:r>
              <a:rPr lang="en-GB" sz="4300" dirty="0"/>
              <a:t>VIP passes (status needs)</a:t>
            </a:r>
          </a:p>
          <a:p>
            <a:pPr>
              <a:lnSpc>
                <a:spcPct val="120000"/>
              </a:lnSpc>
            </a:pPr>
            <a:r>
              <a:rPr lang="en-GB" sz="4300" dirty="0"/>
              <a:t>Wellness areas (self-care motives)</a:t>
            </a:r>
          </a:p>
          <a:p>
            <a:pPr>
              <a:lnSpc>
                <a:spcPct val="120000"/>
              </a:lnSpc>
            </a:pPr>
            <a:r>
              <a:rPr lang="en-GB" sz="4300" dirty="0"/>
              <a:t>Which musical festival do you think ? </a:t>
            </a:r>
          </a:p>
          <a:p>
            <a:endParaRPr lang="en-GB" dirty="0"/>
          </a:p>
        </p:txBody>
      </p:sp>
    </p:spTree>
    <p:extLst>
      <p:ext uri="{BB962C8B-B14F-4D97-AF65-F5344CB8AC3E}">
        <p14:creationId xmlns:p14="http://schemas.microsoft.com/office/powerpoint/2010/main" val="402219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C729-B2C5-7A36-8371-8DC7C7D17742}"/>
              </a:ext>
            </a:extLst>
          </p:cNvPr>
          <p:cNvSpPr>
            <a:spLocks noGrp="1"/>
          </p:cNvSpPr>
          <p:nvPr>
            <p:ph type="title"/>
          </p:nvPr>
        </p:nvSpPr>
        <p:spPr>
          <a:xfrm>
            <a:off x="70866" y="0"/>
            <a:ext cx="7886700" cy="1325563"/>
          </a:xfrm>
        </p:spPr>
        <p:txBody>
          <a:bodyPr anchor="ctr">
            <a:normAutofit/>
          </a:bodyPr>
          <a:lstStyle/>
          <a:p>
            <a:r>
              <a:rPr lang="en-GB" dirty="0"/>
              <a:t>Glastonbury </a:t>
            </a:r>
          </a:p>
        </p:txBody>
      </p:sp>
      <p:sp>
        <p:nvSpPr>
          <p:cNvPr id="3" name="Content Placeholder 2">
            <a:extLst>
              <a:ext uri="{FF2B5EF4-FFF2-40B4-BE49-F238E27FC236}">
                <a16:creationId xmlns:a16="http://schemas.microsoft.com/office/drawing/2014/main" id="{15BD419A-6FC3-29AE-CD36-19C081C5033B}"/>
              </a:ext>
            </a:extLst>
          </p:cNvPr>
          <p:cNvSpPr>
            <a:spLocks noGrp="1"/>
          </p:cNvSpPr>
          <p:nvPr>
            <p:ph sz="half" idx="1"/>
          </p:nvPr>
        </p:nvSpPr>
        <p:spPr>
          <a:xfrm>
            <a:off x="70866" y="1133856"/>
            <a:ext cx="4424934" cy="4782312"/>
          </a:xfrm>
        </p:spPr>
        <p:txBody>
          <a:bodyPr>
            <a:normAutofit fontScale="85000" lnSpcReduction="10000"/>
          </a:bodyPr>
          <a:lstStyle/>
          <a:p>
            <a:pPr>
              <a:lnSpc>
                <a:spcPct val="110000"/>
              </a:lnSpc>
            </a:pPr>
            <a:r>
              <a:rPr lang="en-GB" sz="1800" dirty="0"/>
              <a:t>Glastonbury combines </a:t>
            </a:r>
            <a:r>
              <a:rPr lang="en-GB" sz="1800" b="1" dirty="0"/>
              <a:t>tourism, culture, sustainability, and community engagement</a:t>
            </a:r>
            <a:r>
              <a:rPr lang="en-GB" sz="1800" dirty="0"/>
              <a:t>, making it a </a:t>
            </a:r>
            <a:r>
              <a:rPr lang="en-GB" sz="1800" b="1" dirty="0"/>
              <a:t>benchmark event</a:t>
            </a:r>
            <a:r>
              <a:rPr lang="en-GB" sz="1800" dirty="0"/>
              <a:t> for students studying event planning and tourism management.</a:t>
            </a:r>
          </a:p>
          <a:p>
            <a:pPr>
              <a:lnSpc>
                <a:spcPct val="110000"/>
              </a:lnSpc>
            </a:pPr>
            <a:r>
              <a:rPr lang="en-GB" sz="1800" b="1" dirty="0"/>
              <a:t>Type:</a:t>
            </a:r>
            <a:r>
              <a:rPr lang="en-GB" sz="1800" dirty="0"/>
              <a:t> Large-scale music and arts festival</a:t>
            </a:r>
            <a:br>
              <a:rPr lang="en-GB" sz="1800" dirty="0"/>
            </a:br>
            <a:r>
              <a:rPr lang="en-GB" sz="1800" b="1" dirty="0"/>
              <a:t>Location:</a:t>
            </a:r>
            <a:r>
              <a:rPr lang="en-GB" sz="1800" dirty="0"/>
              <a:t> Somerset, UK</a:t>
            </a:r>
            <a:br>
              <a:rPr lang="en-GB" sz="1800" dirty="0"/>
            </a:br>
            <a:r>
              <a:rPr lang="en-GB" sz="1800" b="1" dirty="0"/>
              <a:t>Founded:</a:t>
            </a:r>
            <a:r>
              <a:rPr lang="en-GB" sz="1800" dirty="0"/>
              <a:t> 1970 (by Michael Eavis)</a:t>
            </a:r>
            <a:br>
              <a:rPr lang="en-GB" sz="1800" dirty="0"/>
            </a:br>
            <a:r>
              <a:rPr lang="en-GB" sz="1800" b="1" dirty="0"/>
              <a:t>Attendance:</a:t>
            </a:r>
            <a:r>
              <a:rPr lang="en-GB" sz="1800" dirty="0"/>
              <a:t> Around 200,000 visitors</a:t>
            </a:r>
          </a:p>
          <a:p>
            <a:pPr>
              <a:lnSpc>
                <a:spcPct val="110000"/>
              </a:lnSpc>
            </a:pPr>
            <a:r>
              <a:rPr lang="en-GB" sz="1800" b="1" dirty="0"/>
              <a:t>Visitor Motives</a:t>
            </a:r>
          </a:p>
          <a:p>
            <a:pPr>
              <a:lnSpc>
                <a:spcPct val="110000"/>
              </a:lnSpc>
            </a:pPr>
            <a:r>
              <a:rPr lang="en-GB" sz="1800" b="1" dirty="0"/>
              <a:t>Social Connection:</a:t>
            </a:r>
            <a:r>
              <a:rPr lang="en-GB" sz="1800" dirty="0"/>
              <a:t> Festival community atmosphere, shared experiences.</a:t>
            </a:r>
          </a:p>
          <a:p>
            <a:pPr>
              <a:lnSpc>
                <a:spcPct val="110000"/>
              </a:lnSpc>
            </a:pPr>
            <a:r>
              <a:rPr lang="en-GB" sz="1800" b="1" dirty="0"/>
              <a:t>Cultural Immersion:</a:t>
            </a:r>
            <a:r>
              <a:rPr lang="en-GB" sz="1800" dirty="0"/>
              <a:t> Music, art, performance, global cuisine.</a:t>
            </a:r>
          </a:p>
          <a:p>
            <a:pPr>
              <a:lnSpc>
                <a:spcPct val="110000"/>
              </a:lnSpc>
            </a:pPr>
            <a:r>
              <a:rPr lang="en-GB" sz="1800" b="1" dirty="0"/>
              <a:t>Self-Expression:</a:t>
            </a:r>
            <a:r>
              <a:rPr lang="en-GB" sz="1800" dirty="0"/>
              <a:t> Fashion, activism, creativity, individuality.</a:t>
            </a:r>
          </a:p>
          <a:p>
            <a:pPr>
              <a:lnSpc>
                <a:spcPct val="110000"/>
              </a:lnSpc>
            </a:pPr>
            <a:r>
              <a:rPr lang="en-GB" sz="1800" b="1" dirty="0"/>
              <a:t>Environmental Values:</a:t>
            </a:r>
            <a:r>
              <a:rPr lang="en-GB" sz="1800" dirty="0"/>
              <a:t> Focus on sustainability, recycling, and charity support.</a:t>
            </a:r>
          </a:p>
          <a:p>
            <a:pPr>
              <a:lnSpc>
                <a:spcPct val="110000"/>
              </a:lnSpc>
            </a:pPr>
            <a:endParaRPr lang="en-GB" sz="1800" dirty="0"/>
          </a:p>
          <a:p>
            <a:endParaRPr lang="en-GB" sz="1100" dirty="0"/>
          </a:p>
        </p:txBody>
      </p:sp>
      <p:pic>
        <p:nvPicPr>
          <p:cNvPr id="4" name="Picture 3">
            <a:extLst>
              <a:ext uri="{FF2B5EF4-FFF2-40B4-BE49-F238E27FC236}">
                <a16:creationId xmlns:a16="http://schemas.microsoft.com/office/drawing/2014/main" id="{9698B95B-37EA-5C55-0B0C-5432FD0128C8}"/>
              </a:ext>
            </a:extLst>
          </p:cNvPr>
          <p:cNvPicPr>
            <a:picLocks noChangeAspect="1"/>
          </p:cNvPicPr>
          <p:nvPr/>
        </p:nvPicPr>
        <p:blipFill>
          <a:blip r:embed="rId2"/>
          <a:srcRect t="1481" r="1" b="1"/>
          <a:stretch>
            <a:fillRect/>
          </a:stretch>
        </p:blipFill>
        <p:spPr>
          <a:xfrm>
            <a:off x="4648200" y="1825625"/>
            <a:ext cx="3867150" cy="3809862"/>
          </a:xfrm>
          <a:prstGeom prst="rect">
            <a:avLst/>
          </a:prstGeom>
          <a:noFill/>
        </p:spPr>
      </p:pic>
    </p:spTree>
    <p:extLst>
      <p:ext uri="{BB962C8B-B14F-4D97-AF65-F5344CB8AC3E}">
        <p14:creationId xmlns:p14="http://schemas.microsoft.com/office/powerpoint/2010/main" val="1074471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018" y="0"/>
            <a:ext cx="7886700" cy="1325563"/>
          </a:xfrm>
        </p:spPr>
        <p:txBody>
          <a:bodyPr>
            <a:normAutofit/>
          </a:bodyPr>
          <a:lstStyle/>
          <a:p>
            <a:r>
              <a:rPr sz="3600" dirty="0"/>
              <a:t>Planning and Management: Glastonbury Festival</a:t>
            </a:r>
          </a:p>
        </p:txBody>
      </p:sp>
      <p:graphicFrame>
        <p:nvGraphicFramePr>
          <p:cNvPr id="3" name="Table 2"/>
          <p:cNvGraphicFramePr>
            <a:graphicFrameLocks noGrp="1"/>
          </p:cNvGraphicFramePr>
          <p:nvPr>
            <p:extLst>
              <p:ext uri="{D42A27DB-BD31-4B8C-83A1-F6EECF244321}">
                <p14:modId xmlns:p14="http://schemas.microsoft.com/office/powerpoint/2010/main" val="245617402"/>
              </p:ext>
            </p:extLst>
          </p:nvPr>
        </p:nvGraphicFramePr>
        <p:xfrm>
          <a:off x="667512" y="1083056"/>
          <a:ext cx="8055864" cy="7137213"/>
        </p:xfrm>
        <a:graphic>
          <a:graphicData uri="http://schemas.openxmlformats.org/drawingml/2006/table">
            <a:tbl>
              <a:tblPr firstRow="1" bandRow="1">
                <a:tableStyleId>{5C22544A-7EE6-4342-B048-85BDC9FD1C3A}</a:tableStyleId>
              </a:tblPr>
              <a:tblGrid>
                <a:gridCol w="4027932">
                  <a:extLst>
                    <a:ext uri="{9D8B030D-6E8A-4147-A177-3AD203B41FA5}">
                      <a16:colId xmlns:a16="http://schemas.microsoft.com/office/drawing/2014/main" val="20000"/>
                    </a:ext>
                  </a:extLst>
                </a:gridCol>
                <a:gridCol w="4027932">
                  <a:extLst>
                    <a:ext uri="{9D8B030D-6E8A-4147-A177-3AD203B41FA5}">
                      <a16:colId xmlns:a16="http://schemas.microsoft.com/office/drawing/2014/main" val="20001"/>
                    </a:ext>
                  </a:extLst>
                </a:gridCol>
              </a:tblGrid>
              <a:tr h="370653">
                <a:tc>
                  <a:txBody>
                    <a:bodyPr/>
                    <a:lstStyle/>
                    <a:p>
                      <a:pPr algn="ctr">
                        <a:defRPr b="1"/>
                      </a:pPr>
                      <a:r>
                        <a:t>Stage</a:t>
                      </a:r>
                    </a:p>
                  </a:txBody>
                  <a:tcPr/>
                </a:tc>
                <a:tc>
                  <a:txBody>
                    <a:bodyPr/>
                    <a:lstStyle/>
                    <a:p>
                      <a:pPr algn="ctr">
                        <a:defRPr b="1"/>
                      </a:pPr>
                      <a:r>
                        <a:t>Example at Glastonbury Festival</a:t>
                      </a:r>
                    </a:p>
                  </a:txBody>
                  <a:tcPr/>
                </a:tc>
                <a:extLst>
                  <a:ext uri="{0D108BD9-81ED-4DB2-BD59-A6C34878D82A}">
                    <a16:rowId xmlns:a16="http://schemas.microsoft.com/office/drawing/2014/main" val="10000"/>
                  </a:ext>
                </a:extLst>
              </a:tr>
              <a:tr h="583778">
                <a:tc>
                  <a:txBody>
                    <a:bodyPr/>
                    <a:lstStyle/>
                    <a:p>
                      <a:r>
                        <a:t>1. Research &amp; Feasibility</a:t>
                      </a:r>
                    </a:p>
                  </a:txBody>
                  <a:tcPr/>
                </a:tc>
                <a:tc>
                  <a:txBody>
                    <a:bodyPr/>
                    <a:lstStyle/>
                    <a:p>
                      <a:r>
                        <a:t>Audience demand for live music, arts, and unique festival experiences.</a:t>
                      </a:r>
                    </a:p>
                  </a:txBody>
                  <a:tcPr/>
                </a:tc>
                <a:extLst>
                  <a:ext uri="{0D108BD9-81ED-4DB2-BD59-A6C34878D82A}">
                    <a16:rowId xmlns:a16="http://schemas.microsoft.com/office/drawing/2014/main" val="10001"/>
                  </a:ext>
                </a:extLst>
              </a:tr>
              <a:tr h="833969">
                <a:tc>
                  <a:txBody>
                    <a:bodyPr/>
                    <a:lstStyle/>
                    <a:p>
                      <a:r>
                        <a:rPr dirty="0"/>
                        <a:t>2. Concept &amp; Design</a:t>
                      </a:r>
                    </a:p>
                  </a:txBody>
                  <a:tcPr/>
                </a:tc>
                <a:tc>
                  <a:txBody>
                    <a:bodyPr/>
                    <a:lstStyle/>
                    <a:p>
                      <a:r>
                        <a:t>Theme-based stages, cultural zones, and art installations create an immersive experience.</a:t>
                      </a:r>
                    </a:p>
                  </a:txBody>
                  <a:tcPr/>
                </a:tc>
                <a:extLst>
                  <a:ext uri="{0D108BD9-81ED-4DB2-BD59-A6C34878D82A}">
                    <a16:rowId xmlns:a16="http://schemas.microsoft.com/office/drawing/2014/main" val="10002"/>
                  </a:ext>
                </a:extLst>
              </a:tr>
              <a:tr h="833969">
                <a:tc>
                  <a:txBody>
                    <a:bodyPr/>
                    <a:lstStyle/>
                    <a:p>
                      <a:r>
                        <a:t>3. Budgeting &amp; Funding</a:t>
                      </a:r>
                    </a:p>
                  </a:txBody>
                  <a:tcPr/>
                </a:tc>
                <a:tc>
                  <a:txBody>
                    <a:bodyPr/>
                    <a:lstStyle/>
                    <a:p>
                      <a:r>
                        <a:t>Funded through ticket sales, sponsorships, broadcasting rights, and charity donations.</a:t>
                      </a:r>
                    </a:p>
                  </a:txBody>
                  <a:tcPr/>
                </a:tc>
                <a:extLst>
                  <a:ext uri="{0D108BD9-81ED-4DB2-BD59-A6C34878D82A}">
                    <a16:rowId xmlns:a16="http://schemas.microsoft.com/office/drawing/2014/main" val="10003"/>
                  </a:ext>
                </a:extLst>
              </a:tr>
              <a:tr h="833969">
                <a:tc>
                  <a:txBody>
                    <a:bodyPr/>
                    <a:lstStyle/>
                    <a:p>
                      <a:r>
                        <a:t>4. Marketing &amp; Promotion</a:t>
                      </a:r>
                    </a:p>
                  </a:txBody>
                  <a:tcPr/>
                </a:tc>
                <a:tc>
                  <a:txBody>
                    <a:bodyPr/>
                    <a:lstStyle/>
                    <a:p>
                      <a:r>
                        <a:t>Global reputation supported by social media, artist announcements, and live broadcasts.</a:t>
                      </a:r>
                    </a:p>
                  </a:txBody>
                  <a:tcPr/>
                </a:tc>
                <a:extLst>
                  <a:ext uri="{0D108BD9-81ED-4DB2-BD59-A6C34878D82A}">
                    <a16:rowId xmlns:a16="http://schemas.microsoft.com/office/drawing/2014/main" val="10004"/>
                  </a:ext>
                </a:extLst>
              </a:tr>
              <a:tr h="833969">
                <a:tc>
                  <a:txBody>
                    <a:bodyPr/>
                    <a:lstStyle/>
                    <a:p>
                      <a:r>
                        <a:rPr dirty="0"/>
                        <a:t>5. Operations &amp; Logistics</a:t>
                      </a:r>
                    </a:p>
                  </a:txBody>
                  <a:tcPr/>
                </a:tc>
                <a:tc>
                  <a:txBody>
                    <a:bodyPr/>
                    <a:lstStyle/>
                    <a:p>
                      <a:r>
                        <a:t>Extensive infrastructure for camping, transport, waste management, and security.</a:t>
                      </a:r>
                    </a:p>
                  </a:txBody>
                  <a:tcPr/>
                </a:tc>
                <a:extLst>
                  <a:ext uri="{0D108BD9-81ED-4DB2-BD59-A6C34878D82A}">
                    <a16:rowId xmlns:a16="http://schemas.microsoft.com/office/drawing/2014/main" val="10005"/>
                  </a:ext>
                </a:extLst>
              </a:tr>
              <a:tr h="833969">
                <a:tc>
                  <a:txBody>
                    <a:bodyPr/>
                    <a:lstStyle/>
                    <a:p>
                      <a:r>
                        <a:t>6. Risk Management</a:t>
                      </a:r>
                    </a:p>
                  </a:txBody>
                  <a:tcPr/>
                </a:tc>
                <a:tc>
                  <a:txBody>
                    <a:bodyPr/>
                    <a:lstStyle/>
                    <a:p>
                      <a:r>
                        <a:t>Comprehensive health, safety, and emergency planning, including weather contingencies.</a:t>
                      </a:r>
                    </a:p>
                  </a:txBody>
                  <a:tcPr/>
                </a:tc>
                <a:extLst>
                  <a:ext uri="{0D108BD9-81ED-4DB2-BD59-A6C34878D82A}">
                    <a16:rowId xmlns:a16="http://schemas.microsoft.com/office/drawing/2014/main" val="10006"/>
                  </a:ext>
                </a:extLst>
              </a:tr>
              <a:tr h="583778">
                <a:tc>
                  <a:txBody>
                    <a:bodyPr/>
                    <a:lstStyle/>
                    <a:p>
                      <a:r>
                        <a:t>7. Event Delivery</a:t>
                      </a:r>
                    </a:p>
                  </a:txBody>
                  <a:tcPr/>
                </a:tc>
                <a:tc>
                  <a:txBody>
                    <a:bodyPr/>
                    <a:lstStyle/>
                    <a:p>
                      <a:r>
                        <a:t>Five-day festival with over 3,000 performances across multiple stages.</a:t>
                      </a:r>
                    </a:p>
                  </a:txBody>
                  <a:tcPr/>
                </a:tc>
                <a:extLst>
                  <a:ext uri="{0D108BD9-81ED-4DB2-BD59-A6C34878D82A}">
                    <a16:rowId xmlns:a16="http://schemas.microsoft.com/office/drawing/2014/main" val="10007"/>
                  </a:ext>
                </a:extLst>
              </a:tr>
              <a:tr h="833969">
                <a:tc>
                  <a:txBody>
                    <a:bodyPr/>
                    <a:lstStyle/>
                    <a:p>
                      <a:r>
                        <a:t>8. Evaluation &amp; Legacy</a:t>
                      </a:r>
                    </a:p>
                  </a:txBody>
                  <a:tcPr/>
                </a:tc>
                <a:tc>
                  <a:txBody>
                    <a:bodyPr/>
                    <a:lstStyle/>
                    <a:p>
                      <a:r>
                        <a:rPr dirty="0"/>
                        <a:t>Boosts local economy; profits donated to charities such as Oxfam, Greenpeace, and WaterAid.</a:t>
                      </a: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Case study – Urban Foundry</a:t>
            </a:r>
          </a:p>
        </p:txBody>
      </p:sp>
      <p:sp>
        <p:nvSpPr>
          <p:cNvPr id="3" name="Content Placeholder 2"/>
          <p:cNvSpPr>
            <a:spLocks noGrp="1"/>
          </p:cNvSpPr>
          <p:nvPr>
            <p:ph idx="1"/>
          </p:nvPr>
        </p:nvSpPr>
        <p:spPr/>
        <p:txBody>
          <a:bodyPr/>
          <a:lstStyle/>
          <a:p>
            <a:r>
              <a:rPr lang="en-GB">
                <a:hlinkClick r:id="rId2"/>
              </a:rPr>
              <a:t>https://www.urbanfoundry.co.uk/</a:t>
            </a:r>
            <a:endParaRPr lang="en-GB"/>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475656" y="2636912"/>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D8E1-7F50-25BA-AEA8-7E73E11760CF}"/>
              </a:ext>
            </a:extLst>
          </p:cNvPr>
          <p:cNvSpPr>
            <a:spLocks noGrp="1"/>
          </p:cNvSpPr>
          <p:nvPr>
            <p:ph type="title"/>
          </p:nvPr>
        </p:nvSpPr>
        <p:spPr>
          <a:xfrm>
            <a:off x="107504" y="116632"/>
            <a:ext cx="5964507" cy="890588"/>
          </a:xfrm>
        </p:spPr>
        <p:txBody>
          <a:bodyPr>
            <a:normAutofit fontScale="90000"/>
          </a:bodyPr>
          <a:lstStyle/>
          <a:p>
            <a:pPr>
              <a:defRPr/>
            </a:pPr>
            <a:br>
              <a:rPr lang="en-GB" dirty="0"/>
            </a:br>
            <a:r>
              <a:rPr lang="en-GB" dirty="0"/>
              <a:t>Business Tourism and Events</a:t>
            </a:r>
            <a:br>
              <a:rPr lang="en-GB" dirty="0"/>
            </a:br>
            <a:endParaRPr lang="en-GB" dirty="0"/>
          </a:p>
        </p:txBody>
      </p:sp>
      <p:sp>
        <p:nvSpPr>
          <p:cNvPr id="25603" name="Content Placeholder 2">
            <a:extLst>
              <a:ext uri="{FF2B5EF4-FFF2-40B4-BE49-F238E27FC236}">
                <a16:creationId xmlns:a16="http://schemas.microsoft.com/office/drawing/2014/main" id="{B9EEE292-27D8-CAAA-B5B8-14606E116961}"/>
              </a:ext>
            </a:extLst>
          </p:cNvPr>
          <p:cNvSpPr>
            <a:spLocks noGrp="1" noChangeArrowheads="1"/>
          </p:cNvSpPr>
          <p:nvPr>
            <p:ph idx="1"/>
          </p:nvPr>
        </p:nvSpPr>
        <p:spPr>
          <a:xfrm>
            <a:off x="125270" y="1124744"/>
            <a:ext cx="4675329" cy="4901152"/>
          </a:xfrm>
        </p:spPr>
        <p:txBody>
          <a:bodyPr>
            <a:normAutofit fontScale="77500" lnSpcReduction="20000"/>
          </a:bodyPr>
          <a:lstStyle/>
          <a:p>
            <a:r>
              <a:rPr lang="en-GB" altLang="en-US" sz="2850" b="1" dirty="0"/>
              <a:t>MICE</a:t>
            </a:r>
          </a:p>
          <a:p>
            <a:pPr>
              <a:lnSpc>
                <a:spcPct val="100000"/>
              </a:lnSpc>
            </a:pPr>
            <a:r>
              <a:rPr lang="en-GB" altLang="en-US" dirty="0"/>
              <a:t>MICE is an acronym for Meeting, Incentives, Conferences and Exhibitions. The hospitality industry uses this term to define a customer market segment. </a:t>
            </a:r>
          </a:p>
          <a:p>
            <a:pPr>
              <a:lnSpc>
                <a:spcPct val="100000"/>
              </a:lnSpc>
            </a:pPr>
            <a:r>
              <a:rPr lang="en-GB" altLang="en-US" dirty="0"/>
              <a:t>This segment is also known as “Meeting &amp; Events”.</a:t>
            </a:r>
          </a:p>
          <a:p>
            <a:pPr>
              <a:lnSpc>
                <a:spcPct val="100000"/>
              </a:lnSpc>
            </a:pPr>
            <a:r>
              <a:rPr lang="en-GB" altLang="en-US" dirty="0"/>
              <a:t> This is </a:t>
            </a:r>
            <a:r>
              <a:rPr lang="en-GB" altLang="en-US" b="1" dirty="0"/>
              <a:t>a profitable part </a:t>
            </a:r>
            <a:r>
              <a:rPr lang="en-GB" altLang="en-US" dirty="0"/>
              <a:t>of the hospitality industry.</a:t>
            </a:r>
          </a:p>
          <a:p>
            <a:pPr>
              <a:lnSpc>
                <a:spcPct val="100000"/>
              </a:lnSpc>
            </a:pPr>
            <a:r>
              <a:rPr lang="en-GB" altLang="en-US" dirty="0"/>
              <a:t>More than 1.8 million trade shows, conferences, conventions and similar events take place every year (Events Industry Council 2018)</a:t>
            </a:r>
          </a:p>
          <a:p>
            <a:pPr>
              <a:lnSpc>
                <a:spcPct val="100000"/>
              </a:lnSpc>
            </a:pPr>
            <a:r>
              <a:rPr lang="en-GB" altLang="en-US" dirty="0">
                <a:hlinkClick r:id="rId2"/>
              </a:rPr>
              <a:t>https://www.eventscouncil.org/</a:t>
            </a:r>
            <a:endParaRPr lang="en-GB" altLang="en-US" dirty="0"/>
          </a:p>
          <a:p>
            <a:pPr>
              <a:lnSpc>
                <a:spcPct val="100000"/>
              </a:lnSpc>
            </a:pPr>
            <a:endParaRPr lang="en-GB" altLang="en-US" dirty="0"/>
          </a:p>
          <a:p>
            <a:endParaRPr lang="en-GB" altLang="en-US" dirty="0"/>
          </a:p>
        </p:txBody>
      </p:sp>
      <p:pic>
        <p:nvPicPr>
          <p:cNvPr id="28676" name="Picture 3" descr="A picture containing ceiling, indoor, several&#10;&#10;Description automatically generated">
            <a:extLst>
              <a:ext uri="{FF2B5EF4-FFF2-40B4-BE49-F238E27FC236}">
                <a16:creationId xmlns:a16="http://schemas.microsoft.com/office/drawing/2014/main" id="{21938FBB-A5F5-880E-8E60-4B4230959D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787" y="2273315"/>
            <a:ext cx="3771608" cy="2173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4480-B4A4-DBA6-5E05-644CD7A3230C}"/>
              </a:ext>
            </a:extLst>
          </p:cNvPr>
          <p:cNvSpPr>
            <a:spLocks noGrp="1"/>
          </p:cNvSpPr>
          <p:nvPr>
            <p:ph type="title"/>
          </p:nvPr>
        </p:nvSpPr>
        <p:spPr/>
        <p:txBody>
          <a:bodyPr/>
          <a:lstStyle/>
          <a:p>
            <a:r>
              <a:rPr lang="en-GB" b="1" i="0">
                <a:solidFill>
                  <a:srgbClr val="0F0F0F"/>
                </a:solidFill>
                <a:effectLst/>
                <a:latin typeface="YouTube Sans"/>
              </a:rPr>
              <a:t>The MICE Industry</a:t>
            </a:r>
            <a:br>
              <a:rPr lang="en-GB" b="1" i="0">
                <a:solidFill>
                  <a:srgbClr val="0F0F0F"/>
                </a:solidFill>
                <a:effectLst/>
                <a:latin typeface="YouTube Sans"/>
              </a:rPr>
            </a:br>
            <a:endParaRPr lang="en-GB"/>
          </a:p>
        </p:txBody>
      </p:sp>
      <p:pic>
        <p:nvPicPr>
          <p:cNvPr id="4" name="Online Media 3" title="The MICE Industry">
            <a:hlinkClick r:id="" action="ppaction://media"/>
            <a:extLst>
              <a:ext uri="{FF2B5EF4-FFF2-40B4-BE49-F238E27FC236}">
                <a16:creationId xmlns:a16="http://schemas.microsoft.com/office/drawing/2014/main" id="{ABB756C3-B8C3-7871-8502-B93CDAF30171}"/>
              </a:ext>
            </a:extLst>
          </p:cNvPr>
          <p:cNvPicPr>
            <a:picLocks noGrp="1" noRot="1" noChangeAspect="1"/>
          </p:cNvPicPr>
          <p:nvPr>
            <p:ph idx="1"/>
            <a:videoFile r:link="rId1"/>
          </p:nvPr>
        </p:nvPicPr>
        <p:blipFill>
          <a:blip r:embed="rId3"/>
          <a:stretch>
            <a:fillRect/>
          </a:stretch>
        </p:blipFill>
        <p:spPr>
          <a:xfrm>
            <a:off x="539750" y="1422400"/>
            <a:ext cx="7700963" cy="4332288"/>
          </a:xfrm>
          <a:prstGeom prst="rect">
            <a:avLst/>
          </a:prstGeom>
        </p:spPr>
      </p:pic>
    </p:spTree>
    <p:extLst>
      <p:ext uri="{BB962C8B-B14F-4D97-AF65-F5344CB8AC3E}">
        <p14:creationId xmlns:p14="http://schemas.microsoft.com/office/powerpoint/2010/main" val="8743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635-4667-2775-EB58-43D5B8DD98EE}"/>
              </a:ext>
            </a:extLst>
          </p:cNvPr>
          <p:cNvSpPr>
            <a:spLocks noGrp="1"/>
          </p:cNvSpPr>
          <p:nvPr>
            <p:ph type="title"/>
          </p:nvPr>
        </p:nvSpPr>
        <p:spPr>
          <a:xfrm>
            <a:off x="0" y="1"/>
            <a:ext cx="7886700" cy="620688"/>
          </a:xfrm>
        </p:spPr>
        <p:txBody>
          <a:bodyPr>
            <a:normAutofit fontScale="90000"/>
          </a:bodyPr>
          <a:lstStyle/>
          <a:p>
            <a:r>
              <a:rPr lang="en-GB"/>
              <a:t>UKCAMS 2024 </a:t>
            </a:r>
          </a:p>
        </p:txBody>
      </p:sp>
      <p:sp>
        <p:nvSpPr>
          <p:cNvPr id="3" name="Content Placeholder 2">
            <a:extLst>
              <a:ext uri="{FF2B5EF4-FFF2-40B4-BE49-F238E27FC236}">
                <a16:creationId xmlns:a16="http://schemas.microsoft.com/office/drawing/2014/main" id="{09C962C3-AF68-FA78-65F1-96A8563866CA}"/>
              </a:ext>
            </a:extLst>
          </p:cNvPr>
          <p:cNvSpPr>
            <a:spLocks noGrp="1"/>
          </p:cNvSpPr>
          <p:nvPr>
            <p:ph idx="1"/>
          </p:nvPr>
        </p:nvSpPr>
        <p:spPr>
          <a:xfrm>
            <a:off x="179512" y="548680"/>
            <a:ext cx="8928992" cy="5215434"/>
          </a:xfrm>
        </p:spPr>
        <p:txBody>
          <a:bodyPr>
            <a:noAutofit/>
          </a:bodyPr>
          <a:lstStyle/>
          <a:p>
            <a:pPr>
              <a:lnSpc>
                <a:spcPct val="120000"/>
              </a:lnSpc>
            </a:pPr>
            <a:r>
              <a:rPr lang="en-GB" sz="1700" b="0" i="0">
                <a:solidFill>
                  <a:srgbClr val="181818"/>
                </a:solidFill>
                <a:effectLst/>
              </a:rPr>
              <a:t>‘UK Conference and Meeting Survey 2024’ (UKCAMS) n 2023, there were an estimated 964,000 conferences and meetings in the UK, substantial recovery from 2020 and 2021 (0.2 million and 0.44 million events respectively), but slightly below the 2022 figure of 1.02 million after pandemic.</a:t>
            </a:r>
          </a:p>
          <a:p>
            <a:pPr>
              <a:lnSpc>
                <a:spcPct val="120000"/>
              </a:lnSpc>
            </a:pPr>
            <a:r>
              <a:rPr lang="en-GB" sz="1700">
                <a:solidFill>
                  <a:srgbClr val="181818"/>
                </a:solidFill>
              </a:rPr>
              <a:t>G</a:t>
            </a:r>
            <a:r>
              <a:rPr lang="en-GB" sz="1700" b="0" i="0">
                <a:solidFill>
                  <a:srgbClr val="181818"/>
                </a:solidFill>
                <a:effectLst/>
              </a:rPr>
              <a:t>enerated an estimated £</a:t>
            </a:r>
            <a:r>
              <a:rPr lang="en-GB" sz="1700" b="1" i="0">
                <a:solidFill>
                  <a:srgbClr val="181818"/>
                </a:solidFill>
                <a:effectLst/>
              </a:rPr>
              <a:t>14.4 billion of direct expenditure in venues </a:t>
            </a:r>
            <a:r>
              <a:rPr lang="en-GB" sz="1700" b="0" i="0">
                <a:solidFill>
                  <a:srgbClr val="181818"/>
                </a:solidFill>
                <a:effectLst/>
              </a:rPr>
              <a:t>and the wider destination, compared with an estimated </a:t>
            </a:r>
            <a:r>
              <a:rPr lang="en-GB" sz="1700" b="1" i="0">
                <a:solidFill>
                  <a:srgbClr val="181818"/>
                </a:solidFill>
                <a:effectLst/>
              </a:rPr>
              <a:t>£16.3 billion in 2022.</a:t>
            </a:r>
          </a:p>
          <a:p>
            <a:pPr>
              <a:lnSpc>
                <a:spcPct val="120000"/>
              </a:lnSpc>
              <a:buFont typeface="Arial" panose="020B0604020202020204" pitchFamily="34" charset="0"/>
              <a:buChar char="•"/>
            </a:pPr>
            <a:r>
              <a:rPr lang="en-GB" sz="1700">
                <a:effectLst/>
              </a:rPr>
              <a:t>The average daily delegate rate achieved by venues for conferences and meetings in 2023 was £46 (inc. VAT). The average 24 hour / residential rate was £158.</a:t>
            </a:r>
          </a:p>
          <a:p>
            <a:pPr>
              <a:lnSpc>
                <a:spcPct val="120000"/>
              </a:lnSpc>
              <a:buFont typeface="Arial" panose="020B0604020202020204" pitchFamily="34" charset="0"/>
              <a:buChar char="•"/>
            </a:pPr>
            <a:r>
              <a:rPr lang="en-GB" sz="1700">
                <a:effectLst/>
              </a:rPr>
              <a:t>The </a:t>
            </a:r>
            <a:r>
              <a:rPr lang="en-GB" sz="1700" b="1">
                <a:effectLst/>
              </a:rPr>
              <a:t>corporate sector </a:t>
            </a:r>
            <a:r>
              <a:rPr lang="en-GB" sz="1700">
                <a:effectLst/>
              </a:rPr>
              <a:t>accounted for over half of events (55% compared to 46% in 2019). The next most significant group was </a:t>
            </a:r>
            <a:r>
              <a:rPr lang="en-GB" sz="1700" b="1">
                <a:effectLst/>
              </a:rPr>
              <a:t>government and the public sector </a:t>
            </a:r>
            <a:r>
              <a:rPr lang="en-GB" sz="1700">
                <a:effectLst/>
              </a:rPr>
              <a:t>(27%). </a:t>
            </a:r>
            <a:r>
              <a:rPr lang="en-GB" sz="1700" b="1">
                <a:effectLst/>
              </a:rPr>
              <a:t>Associations </a:t>
            </a:r>
            <a:r>
              <a:rPr lang="en-GB" sz="1700">
                <a:effectLst/>
              </a:rPr>
              <a:t>accounted for 17% of the market.</a:t>
            </a:r>
          </a:p>
          <a:p>
            <a:pPr>
              <a:lnSpc>
                <a:spcPct val="120000"/>
              </a:lnSpc>
              <a:buFont typeface="Arial" panose="020B0604020202020204" pitchFamily="34" charset="0"/>
              <a:buChar char="•"/>
            </a:pPr>
            <a:r>
              <a:rPr lang="en-GB" sz="1700">
                <a:effectLst/>
              </a:rPr>
              <a:t>The key international market (in terms of enquiries) was the USA. Germany, France, and China were also important.</a:t>
            </a:r>
          </a:p>
          <a:p>
            <a:pPr>
              <a:lnSpc>
                <a:spcPct val="120000"/>
              </a:lnSpc>
              <a:buFont typeface="Arial" panose="020B0604020202020204" pitchFamily="34" charset="0"/>
              <a:buChar char="•"/>
            </a:pPr>
            <a:r>
              <a:rPr lang="en-GB" sz="1700"/>
              <a:t>V</a:t>
            </a:r>
            <a:r>
              <a:rPr lang="en-GB" sz="1700">
                <a:effectLst/>
              </a:rPr>
              <a:t>enues developing using AI to respond to client enquiries (18%) and offering live availability of event space and instant booking on their website and through third parties (16%).</a:t>
            </a:r>
          </a:p>
          <a:p>
            <a:pPr marL="0" indent="0">
              <a:lnSpc>
                <a:spcPct val="120000"/>
              </a:lnSpc>
              <a:buNone/>
            </a:pPr>
            <a:r>
              <a:rPr lang="en-GB" sz="1800">
                <a:solidFill>
                  <a:schemeClr val="bg1"/>
                </a:solidFill>
                <a:effectLst/>
              </a:rPr>
              <a:t>                                                                                               https://ukcams.org.uk/</a:t>
            </a:r>
            <a:br>
              <a:rPr lang="en-GB" sz="1800">
                <a:effectLst/>
              </a:rPr>
            </a:br>
            <a:endParaRPr lang="en-GB" sz="1800"/>
          </a:p>
        </p:txBody>
      </p:sp>
    </p:spTree>
    <p:extLst>
      <p:ext uri="{BB962C8B-B14F-4D97-AF65-F5344CB8AC3E}">
        <p14:creationId xmlns:p14="http://schemas.microsoft.com/office/powerpoint/2010/main" val="11628400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6787-FF2F-3EE6-6D4E-9A482749D827}"/>
              </a:ext>
            </a:extLst>
          </p:cNvPr>
          <p:cNvSpPr>
            <a:spLocks noGrp="1"/>
          </p:cNvSpPr>
          <p:nvPr>
            <p:ph type="title"/>
          </p:nvPr>
        </p:nvSpPr>
        <p:spPr>
          <a:xfrm>
            <a:off x="107504" y="44624"/>
            <a:ext cx="7886700" cy="687610"/>
          </a:xfrm>
        </p:spPr>
        <p:txBody>
          <a:bodyPr>
            <a:normAutofit fontScale="90000"/>
          </a:bodyPr>
          <a:lstStyle/>
          <a:p>
            <a:r>
              <a:rPr lang="en-GB" b="1" i="0">
                <a:solidFill>
                  <a:srgbClr val="181818"/>
                </a:solidFill>
                <a:effectLst/>
              </a:rPr>
              <a:t>Business events research</a:t>
            </a:r>
            <a:endParaRPr lang="en-GB"/>
          </a:p>
        </p:txBody>
      </p:sp>
      <p:sp>
        <p:nvSpPr>
          <p:cNvPr id="3" name="Content Placeholder 2">
            <a:extLst>
              <a:ext uri="{FF2B5EF4-FFF2-40B4-BE49-F238E27FC236}">
                <a16:creationId xmlns:a16="http://schemas.microsoft.com/office/drawing/2014/main" id="{2B37DA9B-1F4B-E126-C26F-650DD7D43901}"/>
              </a:ext>
            </a:extLst>
          </p:cNvPr>
          <p:cNvSpPr>
            <a:spLocks noGrp="1"/>
          </p:cNvSpPr>
          <p:nvPr>
            <p:ph idx="1"/>
          </p:nvPr>
        </p:nvSpPr>
        <p:spPr>
          <a:xfrm>
            <a:off x="-21263" y="732234"/>
            <a:ext cx="8928992" cy="5124226"/>
          </a:xfrm>
        </p:spPr>
        <p:txBody>
          <a:bodyPr>
            <a:normAutofit fontScale="62500" lnSpcReduction="20000"/>
          </a:bodyPr>
          <a:lstStyle/>
          <a:p>
            <a:pPr>
              <a:lnSpc>
                <a:spcPct val="120000"/>
              </a:lnSpc>
            </a:pPr>
            <a:r>
              <a:rPr lang="en-GB"/>
              <a:t>The direct value of the events industry </a:t>
            </a:r>
            <a:r>
              <a:rPr lang="en-GB" b="1"/>
              <a:t>was £61.65 billion to the UK economy in 2023 </a:t>
            </a:r>
            <a:r>
              <a:rPr lang="en-GB"/>
              <a:t>(</a:t>
            </a:r>
            <a:r>
              <a:rPr lang="en-GB" err="1"/>
              <a:t>UKEvents</a:t>
            </a:r>
            <a:r>
              <a:rPr lang="en-GB"/>
              <a:t> Report 2024).</a:t>
            </a:r>
          </a:p>
          <a:p>
            <a:pPr>
              <a:lnSpc>
                <a:spcPct val="120000"/>
              </a:lnSpc>
            </a:pPr>
            <a:r>
              <a:rPr lang="en-GB"/>
              <a:t>Looking at sector performance, the Events Industry Council revealed that 2023 saw sustained growth in Business Events performance worldwide, with the </a:t>
            </a:r>
            <a:r>
              <a:rPr lang="en-GB" b="1"/>
              <a:t>UK exceeding the Western European average </a:t>
            </a:r>
            <a:r>
              <a:rPr lang="en-GB"/>
              <a:t>in RFP activity at the start of 2024. ​</a:t>
            </a:r>
          </a:p>
          <a:p>
            <a:pPr>
              <a:lnSpc>
                <a:spcPct val="120000"/>
              </a:lnSpc>
            </a:pPr>
            <a:r>
              <a:rPr lang="en-GB"/>
              <a:t>The UK received </a:t>
            </a:r>
            <a:r>
              <a:rPr lang="en-GB" b="1"/>
              <a:t>1.5m inbound business event visitors in 2023</a:t>
            </a:r>
            <a:r>
              <a:rPr lang="en-GB"/>
              <a:t>, </a:t>
            </a:r>
            <a:r>
              <a:rPr lang="en-GB" b="1"/>
              <a:t>spending £1.7bn</a:t>
            </a:r>
            <a:r>
              <a:rPr lang="en-GB"/>
              <a:t>. Inbound business events visits recovered to </a:t>
            </a:r>
            <a:r>
              <a:rPr lang="en-GB" b="1"/>
              <a:t>84% of 2019 levels</a:t>
            </a:r>
            <a:r>
              <a:rPr lang="en-GB"/>
              <a:t>, faster than business travellers in general, and spending </a:t>
            </a:r>
            <a:r>
              <a:rPr lang="en-GB" b="1"/>
              <a:t>38% more per trip than the average inbound visitor </a:t>
            </a:r>
            <a:r>
              <a:rPr lang="en-GB"/>
              <a:t>(International Passenger Survey, ONS).</a:t>
            </a:r>
          </a:p>
          <a:p>
            <a:pPr>
              <a:lnSpc>
                <a:spcPct val="120000"/>
              </a:lnSpc>
            </a:pPr>
            <a:r>
              <a:rPr lang="en-GB"/>
              <a:t>Looking at association events specifically, the UK maintained </a:t>
            </a:r>
            <a:r>
              <a:rPr lang="en-GB" b="1"/>
              <a:t>its 6th rank from ICCA </a:t>
            </a:r>
            <a:r>
              <a:rPr lang="en-GB"/>
              <a:t>for the number of meetings hosted in 2023, recovering 69% of pre-COVID volumes, with London, Edinburgh and Glasgow hosting the most meetings within the UK.</a:t>
            </a:r>
          </a:p>
          <a:p>
            <a:pPr>
              <a:lnSpc>
                <a:spcPct val="120000"/>
              </a:lnSpc>
            </a:pPr>
            <a:r>
              <a:rPr lang="en-GB"/>
              <a:t>The Business of Events has assessed influences on destination selection among global planners, showing that ‘</a:t>
            </a:r>
            <a:r>
              <a:rPr lang="en-GB" b="1"/>
              <a:t>cost and value’, ‘safety and security’, and ‘equity and diversity</a:t>
            </a:r>
            <a:r>
              <a:rPr lang="en-GB"/>
              <a:t>’ are most important for planners globally, while sustainability and social impact is now becoming expected for venues.</a:t>
            </a:r>
          </a:p>
        </p:txBody>
      </p:sp>
    </p:spTree>
    <p:extLst>
      <p:ext uri="{BB962C8B-B14F-4D97-AF65-F5344CB8AC3E}">
        <p14:creationId xmlns:p14="http://schemas.microsoft.com/office/powerpoint/2010/main" val="1793675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8C1E-8DAE-C590-FC3D-153BC8CA1010}"/>
              </a:ext>
            </a:extLst>
          </p:cNvPr>
          <p:cNvSpPr>
            <a:spLocks noGrp="1"/>
          </p:cNvSpPr>
          <p:nvPr>
            <p:ph type="title"/>
          </p:nvPr>
        </p:nvSpPr>
        <p:spPr/>
        <p:txBody>
          <a:bodyPr>
            <a:normAutofit/>
          </a:bodyPr>
          <a:lstStyle/>
          <a:p>
            <a:r>
              <a:rPr lang="en-GB" sz="3600"/>
              <a:t>Sustainability in the MICE sector – Singapore </a:t>
            </a:r>
          </a:p>
        </p:txBody>
      </p:sp>
      <p:pic>
        <p:nvPicPr>
          <p:cNvPr id="4" name="Online Media 3" title="Launch of the MICE Sustainability Roadmap">
            <a:hlinkClick r:id="" action="ppaction://media"/>
            <a:extLst>
              <a:ext uri="{FF2B5EF4-FFF2-40B4-BE49-F238E27FC236}">
                <a16:creationId xmlns:a16="http://schemas.microsoft.com/office/drawing/2014/main" id="{AC296ECE-CBAA-6EF0-3B17-2CD67DF95E7A}"/>
              </a:ext>
            </a:extLst>
          </p:cNvPr>
          <p:cNvPicPr>
            <a:picLocks noGrp="1" noRot="1" noChangeAspect="1"/>
          </p:cNvPicPr>
          <p:nvPr>
            <p:ph idx="1"/>
            <a:videoFile r:link="rId1"/>
          </p:nvPr>
        </p:nvPicPr>
        <p:blipFill>
          <a:blip r:embed="rId3"/>
          <a:stretch>
            <a:fillRect/>
          </a:stretch>
        </p:blipFill>
        <p:spPr>
          <a:xfrm>
            <a:off x="755576" y="1556792"/>
            <a:ext cx="7700962" cy="4332287"/>
          </a:xfrm>
          <a:prstGeom prst="rect">
            <a:avLst/>
          </a:prstGeom>
        </p:spPr>
      </p:pic>
    </p:spTree>
    <p:extLst>
      <p:ext uri="{BB962C8B-B14F-4D97-AF65-F5344CB8AC3E}">
        <p14:creationId xmlns:p14="http://schemas.microsoft.com/office/powerpoint/2010/main" val="39024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971600" y="4945062"/>
            <a:ext cx="6386512" cy="822325"/>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12.1	</a:t>
            </a:r>
            <a:r>
              <a:rPr lang="en-US" sz="2400">
                <a:latin typeface="Calibri" pitchFamily="34" charset="0"/>
              </a:rPr>
              <a:t>Key components for conference and </a:t>
            </a:r>
            <a:br>
              <a:rPr lang="en-US" sz="2400">
                <a:latin typeface="Calibri" pitchFamily="34" charset="0"/>
              </a:rPr>
            </a:br>
            <a:r>
              <a:rPr lang="en-US" sz="2400">
                <a:latin typeface="Calibri" pitchFamily="34" charset="0"/>
              </a:rPr>
              <a:t>meeting events management</a:t>
            </a:r>
            <a:endParaRPr lang="en-GB" sz="240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691531" y="23406"/>
            <a:ext cx="4946650" cy="494665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171082" y="5047948"/>
            <a:ext cx="4670425" cy="830263"/>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12.2	</a:t>
            </a:r>
            <a:r>
              <a:rPr lang="en-US" sz="2400">
                <a:latin typeface="Calibri" pitchFamily="34" charset="0"/>
              </a:rPr>
              <a:t>Achieving outcomes at </a:t>
            </a:r>
            <a:br>
              <a:rPr lang="en-US" sz="2400">
                <a:latin typeface="Calibri" pitchFamily="34" charset="0"/>
              </a:rPr>
            </a:br>
            <a:r>
              <a:rPr lang="en-US" sz="2400">
                <a:latin typeface="Calibri" pitchFamily="34" charset="0"/>
              </a:rPr>
              <a:t>networking events</a:t>
            </a:r>
            <a:endParaRPr lang="en-GB" sz="240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01862" y="260648"/>
            <a:ext cx="4705350" cy="4752975"/>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16D18-4470-6193-01C2-DC62209FE68E}"/>
              </a:ext>
            </a:extLst>
          </p:cNvPr>
          <p:cNvSpPr>
            <a:spLocks noGrp="1"/>
          </p:cNvSpPr>
          <p:nvPr>
            <p:ph type="title"/>
          </p:nvPr>
        </p:nvSpPr>
        <p:spPr>
          <a:xfrm>
            <a:off x="107504" y="116632"/>
            <a:ext cx="7886700" cy="543595"/>
          </a:xfrm>
        </p:spPr>
        <p:txBody>
          <a:bodyPr>
            <a:normAutofit fontScale="90000"/>
          </a:bodyPr>
          <a:lstStyle/>
          <a:p>
            <a:r>
              <a:rPr lang="en-GB" sz="3600"/>
              <a:t>Corporate Events </a:t>
            </a:r>
          </a:p>
        </p:txBody>
      </p:sp>
      <p:sp>
        <p:nvSpPr>
          <p:cNvPr id="3" name="Content Placeholder 2">
            <a:extLst>
              <a:ext uri="{FF2B5EF4-FFF2-40B4-BE49-F238E27FC236}">
                <a16:creationId xmlns:a16="http://schemas.microsoft.com/office/drawing/2014/main" id="{B6FEB6AF-606E-A60A-2F99-ADEC87F8F802}"/>
              </a:ext>
            </a:extLst>
          </p:cNvPr>
          <p:cNvSpPr>
            <a:spLocks noGrp="1"/>
          </p:cNvSpPr>
          <p:nvPr>
            <p:ph idx="1"/>
          </p:nvPr>
        </p:nvSpPr>
        <p:spPr>
          <a:xfrm>
            <a:off x="107504" y="660227"/>
            <a:ext cx="8407846" cy="5505077"/>
          </a:xfrm>
        </p:spPr>
        <p:txBody>
          <a:bodyPr>
            <a:normAutofit fontScale="47500" lnSpcReduction="20000"/>
          </a:bodyPr>
          <a:lstStyle/>
          <a:p>
            <a:r>
              <a:rPr lang="en-GB" sz="4900" b="1"/>
              <a:t>Types of Corporate Events</a:t>
            </a:r>
          </a:p>
          <a:p>
            <a:pPr>
              <a:lnSpc>
                <a:spcPct val="120000"/>
              </a:lnSpc>
              <a:buFont typeface="+mj-lt"/>
              <a:buAutoNum type="arabicPeriod"/>
            </a:pPr>
            <a:r>
              <a:rPr lang="en-GB" b="1"/>
              <a:t>Conferences and Seminars</a:t>
            </a:r>
            <a:r>
              <a:rPr lang="en-GB"/>
              <a:t>:- These are educational events where companies invite industry experts to speak on specific topics. They are designed to provide knowledge, share ideas, and promote professional development. </a:t>
            </a:r>
            <a:r>
              <a:rPr lang="en-GB" i="1"/>
              <a:t>Example</a:t>
            </a:r>
            <a:r>
              <a:rPr lang="en-GB"/>
              <a:t>: TED Talks, industry-specific conferences like the World Economic Forum.</a:t>
            </a:r>
          </a:p>
          <a:p>
            <a:pPr>
              <a:lnSpc>
                <a:spcPct val="120000"/>
              </a:lnSpc>
              <a:buFont typeface="+mj-lt"/>
              <a:buAutoNum type="arabicPeriod"/>
            </a:pPr>
            <a:r>
              <a:rPr lang="en-GB" b="1"/>
              <a:t>Product Launches</a:t>
            </a:r>
            <a:r>
              <a:rPr lang="en-GB"/>
              <a:t>:- Events focused on introducing a new product or service to the market. They often include press releases, demonstrations, and promotional activities to create buzz. </a:t>
            </a:r>
            <a:r>
              <a:rPr lang="en-GB" i="1"/>
              <a:t>Example</a:t>
            </a:r>
            <a:r>
              <a:rPr lang="en-GB"/>
              <a:t>: Apple’s annual product launch events.</a:t>
            </a:r>
          </a:p>
          <a:p>
            <a:pPr>
              <a:lnSpc>
                <a:spcPct val="120000"/>
              </a:lnSpc>
              <a:buFont typeface="+mj-lt"/>
              <a:buAutoNum type="arabicPeriod"/>
            </a:pPr>
            <a:r>
              <a:rPr lang="en-GB" b="1"/>
              <a:t>Team-Building Events - </a:t>
            </a:r>
            <a:r>
              <a:rPr lang="en-GB"/>
              <a:t>Activities designed to improve communication, collaboration, and camaraderie among employees. They often involve workshops, retreats, or outdoor activities. </a:t>
            </a:r>
            <a:r>
              <a:rPr lang="en-GB" i="1"/>
              <a:t>Example</a:t>
            </a:r>
            <a:r>
              <a:rPr lang="en-GB"/>
              <a:t>: Off-site retreats, escape room challenges, or group workshops.</a:t>
            </a:r>
          </a:p>
          <a:p>
            <a:pPr>
              <a:lnSpc>
                <a:spcPct val="120000"/>
              </a:lnSpc>
              <a:buFont typeface="+mj-lt"/>
              <a:buAutoNum type="arabicPeriod"/>
            </a:pPr>
            <a:r>
              <a:rPr lang="en-GB" b="1"/>
              <a:t>Trade Shows and Expos</a:t>
            </a:r>
            <a:r>
              <a:rPr lang="en-GB"/>
              <a:t>: Large-scale events where companies showcase their products and services to potential clients, partners, and the general public. They are excellent for brand exposure and lead generation. </a:t>
            </a:r>
            <a:r>
              <a:rPr lang="en-GB" i="1"/>
              <a:t>Example</a:t>
            </a:r>
            <a:r>
              <a:rPr lang="en-GB"/>
              <a:t>: CES (Consumer Electronics Show), ITB Berlin (International Tourism Fair).</a:t>
            </a:r>
          </a:p>
          <a:p>
            <a:pPr>
              <a:lnSpc>
                <a:spcPct val="120000"/>
              </a:lnSpc>
              <a:buFont typeface="+mj-lt"/>
              <a:buAutoNum type="arabicPeriod"/>
            </a:pPr>
            <a:r>
              <a:rPr lang="en-GB" b="1"/>
              <a:t>Corporate Retreats</a:t>
            </a:r>
            <a:r>
              <a:rPr lang="en-GB"/>
              <a:t>: These are typically off-site events aimed at team bonding, strategic planning, and relaxation. They provide a break from the regular work environment. </a:t>
            </a:r>
            <a:r>
              <a:rPr lang="en-GB" i="1"/>
              <a:t>Example</a:t>
            </a:r>
            <a:r>
              <a:rPr lang="en-GB"/>
              <a:t>: Company retreats at resorts for strategic planning sessions.</a:t>
            </a:r>
          </a:p>
          <a:p>
            <a:pPr>
              <a:lnSpc>
                <a:spcPct val="120000"/>
              </a:lnSpc>
              <a:buFont typeface="+mj-lt"/>
              <a:buAutoNum type="arabicPeriod"/>
            </a:pPr>
            <a:r>
              <a:rPr lang="en-GB" b="1"/>
              <a:t>Award Ceremonies</a:t>
            </a:r>
            <a:r>
              <a:rPr lang="en-GB"/>
              <a:t>: Celebratory events to recognize the achievements of employees, departments, or business partners. They boost morale and reward hard work. </a:t>
            </a:r>
            <a:r>
              <a:rPr lang="en-GB" i="1"/>
              <a:t>Example</a:t>
            </a:r>
            <a:r>
              <a:rPr lang="en-GB"/>
              <a:t>: Annual employee awards night, service recognition events.</a:t>
            </a:r>
          </a:p>
          <a:p>
            <a:pPr>
              <a:lnSpc>
                <a:spcPct val="120000"/>
              </a:lnSpc>
              <a:buFont typeface="+mj-lt"/>
              <a:buAutoNum type="arabicPeriod"/>
            </a:pPr>
            <a:r>
              <a:rPr lang="en-GB" b="1"/>
              <a:t>Annual General Meetings (AGMs)</a:t>
            </a:r>
            <a:r>
              <a:rPr lang="en-GB"/>
              <a:t>: Mandatory yearly gatherings where companies report on their performance to shareholders and stakeholders, discuss future strategies, and make key decisions. </a:t>
            </a:r>
            <a:r>
              <a:rPr lang="en-GB" i="1"/>
              <a:t>Example</a:t>
            </a:r>
            <a:r>
              <a:rPr lang="en-GB"/>
              <a:t>: Shareholder meetings by publicly listed companies like Tesla or Amazon.</a:t>
            </a:r>
          </a:p>
          <a:p>
            <a:endParaRPr lang="en-GB"/>
          </a:p>
        </p:txBody>
      </p:sp>
    </p:spTree>
    <p:extLst>
      <p:ext uri="{BB962C8B-B14F-4D97-AF65-F5344CB8AC3E}">
        <p14:creationId xmlns:p14="http://schemas.microsoft.com/office/powerpoint/2010/main" val="77476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a:t>Off Limits Events</a:t>
            </a:r>
            <a:br>
              <a:rPr lang="en-GB"/>
            </a:br>
            <a:r>
              <a:rPr lang="en-GB" sz="2800"/>
              <a:t>https://www.offlimits.co.uk/corporate-events/</a:t>
            </a:r>
            <a:endParaRPr lang="en-GB"/>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628650" y="1730071"/>
            <a:ext cx="7039694" cy="3959827"/>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normAutofit/>
          </a:bodyPr>
          <a:lstStyle/>
          <a:p>
            <a:r>
              <a:rPr lang="en-GB" sz="3200" err="1"/>
              <a:t>Wildgoose</a:t>
            </a:r>
            <a:r>
              <a:rPr lang="en-GB" sz="3200"/>
              <a:t>: Creating shared experiences with </a:t>
            </a:r>
            <a:r>
              <a:rPr lang="en-GB" sz="3200" u="sng"/>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899592" y="1690688"/>
            <a:ext cx="7250187" cy="4079056"/>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normAutofit fontScale="90000"/>
          </a:bodyPr>
          <a:lstStyle/>
          <a:p>
            <a:r>
              <a:rPr lang="en-GB" b="1"/>
              <a:t>Tourism events planning </a:t>
            </a:r>
          </a:p>
        </p:txBody>
      </p:sp>
      <p:sp>
        <p:nvSpPr>
          <p:cNvPr id="5" name="Content Placeholder 4">
            <a:extLst>
              <a:ext uri="{FF2B5EF4-FFF2-40B4-BE49-F238E27FC236}">
                <a16:creationId xmlns:a16="http://schemas.microsoft.com/office/drawing/2014/main" id="{2ADCEAB8-979D-8D0D-10EE-3E3A66ED1766}"/>
              </a:ext>
            </a:extLst>
          </p:cNvPr>
          <p:cNvSpPr>
            <a:spLocks noGrp="1"/>
          </p:cNvSpPr>
          <p:nvPr>
            <p:ph idx="1"/>
          </p:nvPr>
        </p:nvSpPr>
        <p:spPr>
          <a:xfrm>
            <a:off x="628650" y="1124744"/>
            <a:ext cx="7886700" cy="5052219"/>
          </a:xfrm>
        </p:spPr>
        <p:txBody>
          <a:bodyPr/>
          <a:lstStyle/>
          <a:p>
            <a:r>
              <a:rPr lang="en-GB" sz="2400" b="1"/>
              <a:t>What is an example of a tourism event?</a:t>
            </a:r>
          </a:p>
          <a:p>
            <a:r>
              <a:rPr lang="en-GB" sz="2400"/>
              <a:t>From sporting events to music festivals, and conference meetings to outstation weddings, tourism events have become an integral part of the industry. </a:t>
            </a:r>
          </a:p>
          <a:p>
            <a:r>
              <a:rPr lang="en-GB" sz="2400"/>
              <a:t>Event tourism provides travellers with </a:t>
            </a:r>
            <a:r>
              <a:rPr lang="en-GB" sz="2400" b="1"/>
              <a:t>unique and memorable </a:t>
            </a:r>
            <a:r>
              <a:rPr lang="en-GB" sz="2400"/>
              <a:t>experiences and brings significant economic and social benefits to the host destination.</a:t>
            </a:r>
          </a:p>
          <a:p>
            <a:r>
              <a:rPr lang="en-GB" sz="2400">
                <a:hlinkClick r:id="rId2"/>
              </a:rPr>
              <a:t>Technology that is changing the event planning industry :</a:t>
            </a:r>
          </a:p>
          <a:p>
            <a:r>
              <a:rPr lang="en-GB" sz="2400">
                <a:hlinkClick r:id="rId2"/>
              </a:rPr>
              <a:t> https://www.oneplanevents.com/stadiums-arenas/</a:t>
            </a:r>
            <a:endParaRPr lang="en-GB" sz="2400"/>
          </a:p>
          <a:p>
            <a:endParaRPr lang="en-GB" sz="2400"/>
          </a:p>
          <a:p>
            <a:endParaRPr lang="en-GB"/>
          </a:p>
        </p:txBody>
      </p:sp>
    </p:spTree>
    <p:extLst>
      <p:ext uri="{BB962C8B-B14F-4D97-AF65-F5344CB8AC3E}">
        <p14:creationId xmlns:p14="http://schemas.microsoft.com/office/powerpoint/2010/main" val="295806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19061" y="116632"/>
            <a:ext cx="8568952" cy="1065350"/>
          </a:xfrm>
        </p:spPr>
        <p:txBody>
          <a:bodyPr>
            <a:noAutofit/>
          </a:bodyPr>
          <a:lstStyle/>
          <a:p>
            <a:r>
              <a:rPr lang="en-GB" sz="1800" b="1"/>
              <a:t>IN Raconteur supplement for the Times newspaper (</a:t>
            </a:r>
            <a:r>
              <a:rPr lang="en-GB" sz="1800" b="1" err="1"/>
              <a:t>Lidstone</a:t>
            </a:r>
            <a:r>
              <a:rPr lang="en-GB" sz="1800" b="1"/>
              <a:t>, 2019, p.7), Russ </a:t>
            </a:r>
            <a:r>
              <a:rPr lang="en-GB" sz="1800" b="1" err="1"/>
              <a:t>Lidstone</a:t>
            </a:r>
            <a:r>
              <a:rPr lang="en-GB" sz="1800" b="1"/>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0" y="1268760"/>
            <a:ext cx="8820472" cy="5544616"/>
          </a:xfrm>
        </p:spPr>
        <p:txBody>
          <a:bodyPr>
            <a:normAutofit/>
          </a:bodyPr>
          <a:lstStyle/>
          <a:p>
            <a:pPr>
              <a:lnSpc>
                <a:spcPct val="120000"/>
              </a:lnSpc>
            </a:pPr>
            <a:r>
              <a:rPr lang="en-GB" sz="1600" b="1"/>
              <a:t>Move from ‘Inform’ to ‘Involve’ </a:t>
            </a:r>
            <a:r>
              <a:rPr lang="en-GB" sz="1600"/>
              <a:t>– companies must think much more about </a:t>
            </a:r>
            <a:r>
              <a:rPr lang="en-GB" sz="1600" b="1"/>
              <a:t>what an audience wants to get out of the event</a:t>
            </a:r>
            <a:r>
              <a:rPr lang="en-GB" sz="1600"/>
              <a:t>. Delegates want to </a:t>
            </a:r>
            <a:r>
              <a:rPr lang="en-GB" sz="1600" b="1"/>
              <a:t>be involved</a:t>
            </a:r>
            <a:r>
              <a:rPr lang="en-GB" sz="1600"/>
              <a:t>. </a:t>
            </a:r>
          </a:p>
          <a:p>
            <a:pPr>
              <a:lnSpc>
                <a:spcPct val="120000"/>
              </a:lnSpc>
            </a:pPr>
            <a:r>
              <a:rPr lang="en-GB" sz="1600" b="1"/>
              <a:t>Extend beyond the event </a:t>
            </a:r>
            <a:r>
              <a:rPr lang="en-GB" sz="1600"/>
              <a:t>– all engagement activity needs to reflect the multi-faceted, multi-screen, always-on communications landscape. Engagement starts before the event and continues afterwards, aim to be creative with formats to </a:t>
            </a:r>
            <a:r>
              <a:rPr lang="en-GB" sz="1600" b="1"/>
              <a:t>recognise events as a part of an ongoing engagement programme</a:t>
            </a:r>
            <a:r>
              <a:rPr lang="en-GB" sz="1600"/>
              <a:t>. </a:t>
            </a:r>
          </a:p>
          <a:p>
            <a:pPr>
              <a:lnSpc>
                <a:spcPct val="120000"/>
              </a:lnSpc>
            </a:pPr>
            <a:r>
              <a:rPr lang="en-GB" sz="1600" b="1"/>
              <a:t>Use physical space to strengthen experience </a:t>
            </a:r>
            <a:r>
              <a:rPr lang="en-GB" sz="1600"/>
              <a:t>– the physical environment for events increasingly needs to put people into the </a:t>
            </a:r>
            <a:r>
              <a:rPr lang="en-GB" sz="1600" b="1"/>
              <a:t>right mindset to receive content and experience messaging</a:t>
            </a:r>
            <a:r>
              <a:rPr lang="en-GB" sz="1600"/>
              <a:t>. After all, they can listen online. Thinking about the </a:t>
            </a:r>
            <a:r>
              <a:rPr lang="en-GB" sz="1600" b="1"/>
              <a:t>physical flow </a:t>
            </a:r>
            <a:r>
              <a:rPr lang="en-GB" sz="1600"/>
              <a:t>of your event and how delegates are going to </a:t>
            </a:r>
            <a:r>
              <a:rPr lang="en-GB" sz="1600" b="1"/>
              <a:t>navigate the agenda or floorspace</a:t>
            </a:r>
            <a:r>
              <a:rPr lang="en-GB" sz="1600"/>
              <a:t>, as well as the use of touch, taste and smell, can have a huge impact on experience.</a:t>
            </a:r>
          </a:p>
          <a:p>
            <a:pPr>
              <a:lnSpc>
                <a:spcPct val="120000"/>
              </a:lnSpc>
            </a:pPr>
            <a:r>
              <a:rPr lang="en-GB" sz="1600" b="1"/>
              <a:t>Bigger speakers, smaller stages </a:t>
            </a:r>
            <a:r>
              <a:rPr lang="en-GB" sz="1600"/>
              <a:t>– clients value meaningful content over shiny production with bells and whistles. This means having compelling speakers on topics that matters more than ever</a:t>
            </a:r>
            <a:r>
              <a:rPr lang="en-GB" sz="120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normAutofit/>
          </a:bodyPr>
          <a:lstStyle/>
          <a:p>
            <a:r>
              <a:rPr lang="en-GB" sz="2800" err="1"/>
              <a:t>ShoutOut</a:t>
            </a:r>
            <a:r>
              <a:rPr lang="en-GB" sz="280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1138238" y="2068513"/>
            <a:ext cx="6026150" cy="3389312"/>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403648" y="5650984"/>
            <a:ext cx="4572000" cy="369332"/>
          </a:xfrm>
          <a:prstGeom prst="rect">
            <a:avLst/>
          </a:prstGeom>
          <a:noFill/>
        </p:spPr>
        <p:txBody>
          <a:bodyPr wrap="square">
            <a:spAutoFit/>
          </a:bodyPr>
          <a:lstStyle/>
          <a:p>
            <a:r>
              <a:rPr lang="en-GB"/>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normAutofit/>
          </a:bodyPr>
          <a:lstStyle/>
          <a:p>
            <a:r>
              <a:rPr lang="en-GB" sz="3200"/>
              <a:t>What do planners want from venues?</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1044575" y="2016125"/>
            <a:ext cx="6478588" cy="3644900"/>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a:solidFill>
                  <a:schemeClr val="bg1"/>
                </a:solidFill>
                <a:hlinkClick r:id="rId3"/>
              </a:rPr>
              <a:t>https://www.iccwales.com/</a:t>
            </a:r>
            <a:endParaRPr lang="en-GB" sz="2800">
              <a:solidFill>
                <a:schemeClr val="bg1"/>
              </a:solidFill>
            </a:endParaRPr>
          </a:p>
          <a:p>
            <a:pPr marL="0" indent="0">
              <a:buNone/>
            </a:pPr>
            <a:endParaRPr lang="en-GB" sz="160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fontScale="90000"/>
          </a:bodyPr>
          <a:lstStyle/>
          <a:p>
            <a:r>
              <a:rPr lang="en-GB"/>
              <a:t>Events Industry UK </a:t>
            </a:r>
            <a:br>
              <a:rPr lang="en-GB"/>
            </a:br>
            <a:endParaRPr lang="en-GB"/>
          </a:p>
        </p:txBody>
      </p:sp>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Arial" panose="020B0604020202020204" pitchFamily="34" charset="0"/>
                <a:cs typeface="Arial" panose="020B0604020202020204" pitchFamily="34" charset="0"/>
                <a:hlinkClick r:id="rId2"/>
              </a:rPr>
              <a:t>https://www.visitbritain.com/gb/en/business</a:t>
            </a:r>
            <a:br>
              <a:rPr kumimoji="0" lang="en-US" altLang="en-US" sz="1600" b="0" i="0" u="none" strike="noStrike" cap="none" normalizeH="0" baseline="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a:hlinkClick r:id="rId3"/>
              </a:rPr>
              <a:t>https://www.visitbritain.com/gb/en/business/blog/virtual-discoveries-uk-innovation-expertise</a:t>
            </a:r>
            <a:endParaRPr kumimoji="0" lang="en-US" altLang="en-US" sz="1600" b="0" i="0" u="none" strike="noStrike" cap="none" normalizeH="0" baseline="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a:ln>
                  <a:noFill/>
                </a:ln>
                <a:effectLst/>
              </a:rPr>
            </a:br>
            <a:endParaRPr kumimoji="0" lang="en-US" altLang="en-US" sz="1600" b="0" i="0" u="none" strike="noStrike" cap="none" normalizeH="0" baseline="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4"/>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a:t>*</a:t>
            </a:r>
            <a:r>
              <a:rPr lang="en-GB" err="1"/>
              <a:t>Dyma</a:t>
            </a:r>
            <a:r>
              <a:rPr lang="en-GB"/>
              <a:t> </a:t>
            </a:r>
            <a:r>
              <a:rPr lang="en-GB" err="1"/>
              <a:t>Ddigwyddiadau</a:t>
            </a:r>
            <a:r>
              <a:rPr lang="en-GB"/>
              <a:t> </a:t>
            </a:r>
            <a:r>
              <a:rPr lang="en-GB" err="1"/>
              <a:t>yng</a:t>
            </a:r>
            <a:r>
              <a:rPr lang="en-GB"/>
              <a:t> </a:t>
            </a:r>
            <a:r>
              <a:rPr lang="en-GB" err="1"/>
              <a:t>Nghymru</a:t>
            </a:r>
            <a:r>
              <a:rPr lang="en-GB"/>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1403350" y="1698625"/>
            <a:ext cx="6872288" cy="3865563"/>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B02A30-4076-F2C8-98F0-9B9263B2C609}"/>
              </a:ext>
            </a:extLst>
          </p:cNvPr>
          <p:cNvPicPr>
            <a:picLocks noGrp="1" noChangeAspect="1"/>
          </p:cNvPicPr>
          <p:nvPr>
            <p:ph idx="1"/>
          </p:nvPr>
        </p:nvPicPr>
        <p:blipFill>
          <a:blip r:embed="rId2"/>
          <a:stretch>
            <a:fillRect/>
          </a:stretch>
        </p:blipFill>
        <p:spPr>
          <a:xfrm>
            <a:off x="2123728" y="836712"/>
            <a:ext cx="4237087" cy="4237087"/>
          </a:xfrm>
          <a:prstGeom prst="rect">
            <a:avLst/>
          </a:prstGeom>
        </p:spPr>
      </p:pic>
      <p:pic>
        <p:nvPicPr>
          <p:cNvPr id="5" name="Picture 4">
            <a:extLst>
              <a:ext uri="{FF2B5EF4-FFF2-40B4-BE49-F238E27FC236}">
                <a16:creationId xmlns:a16="http://schemas.microsoft.com/office/drawing/2014/main" id="{3561639C-4641-DEB3-1EA5-7FCEBFBFA3EE}"/>
              </a:ext>
            </a:extLst>
          </p:cNvPr>
          <p:cNvPicPr>
            <a:picLocks noChangeAspect="1"/>
          </p:cNvPicPr>
          <p:nvPr/>
        </p:nvPicPr>
        <p:blipFill>
          <a:blip r:embed="rId3"/>
          <a:stretch>
            <a:fillRect/>
          </a:stretch>
        </p:blipFill>
        <p:spPr>
          <a:xfrm>
            <a:off x="6360815" y="2955255"/>
            <a:ext cx="2755631" cy="2487384"/>
          </a:xfrm>
          <a:prstGeom prst="rect">
            <a:avLst/>
          </a:prstGeom>
        </p:spPr>
      </p:pic>
    </p:spTree>
    <p:extLst>
      <p:ext uri="{BB962C8B-B14F-4D97-AF65-F5344CB8AC3E}">
        <p14:creationId xmlns:p14="http://schemas.microsoft.com/office/powerpoint/2010/main" val="38814691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886700" cy="543594"/>
          </a:xfrm>
        </p:spPr>
        <p:txBody>
          <a:bodyPr>
            <a:normAutofit fontScale="90000"/>
          </a:bodyPr>
          <a:lstStyle/>
          <a:p>
            <a:r>
              <a:rPr lang="en-GB"/>
              <a:t>Some Research Links	</a:t>
            </a:r>
          </a:p>
        </p:txBody>
      </p:sp>
      <p:sp>
        <p:nvSpPr>
          <p:cNvPr id="3" name="Content Placeholder 2"/>
          <p:cNvSpPr>
            <a:spLocks noGrp="1"/>
          </p:cNvSpPr>
          <p:nvPr>
            <p:ph idx="1"/>
          </p:nvPr>
        </p:nvSpPr>
        <p:spPr>
          <a:xfrm>
            <a:off x="395536" y="1124744"/>
            <a:ext cx="7886700" cy="4351338"/>
          </a:xfrm>
        </p:spPr>
        <p:txBody>
          <a:bodyPr>
            <a:normAutofit fontScale="62500" lnSpcReduction="20000"/>
          </a:bodyPr>
          <a:lstStyle/>
          <a:p>
            <a:r>
              <a:rPr lang="en-GB"/>
              <a:t>…for demographics and segmentation</a:t>
            </a:r>
          </a:p>
          <a:p>
            <a:r>
              <a:rPr lang="en-GB">
                <a:hlinkClick r:id="rId2"/>
              </a:rPr>
              <a:t>http://www.swansea.gov.uk/keyfacts</a:t>
            </a:r>
            <a:endParaRPr lang="en-GB"/>
          </a:p>
          <a:p>
            <a:r>
              <a:rPr lang="en-GB">
                <a:hlinkClick r:id="rId3"/>
              </a:rPr>
              <a:t>www.ons.gov.uk</a:t>
            </a:r>
            <a:endParaRPr lang="en-GB"/>
          </a:p>
          <a:p>
            <a:r>
              <a:rPr lang="en-GB">
                <a:hlinkClick r:id="rId4"/>
              </a:rPr>
              <a:t>http://gov.wales/statistics-and-research/?topic=Tourism&amp;lang=en</a:t>
            </a:r>
            <a:endParaRPr lang="en-GB"/>
          </a:p>
          <a:p>
            <a:r>
              <a:rPr lang="en-GB">
                <a:hlinkClick r:id="rId5"/>
              </a:rPr>
              <a:t>http://www.swansea.gov.uk/article/6406/Tourism-research-and-statistics</a:t>
            </a:r>
            <a:endParaRPr lang="en-GB"/>
          </a:p>
          <a:p>
            <a:endParaRPr lang="en-GB"/>
          </a:p>
          <a:p>
            <a:r>
              <a:rPr lang="en-GB"/>
              <a:t>Jackson, C., Blake, A. &amp; Hibbert, J. (2019). Value of outdoor events 2018 (UK). Retrieved from Events Industry Forum website https://www.eventsindustryforum.co.uk/index.php/contributingbillions-to-the-uk-economy. Accessed 7 October 2022.</a:t>
            </a:r>
          </a:p>
          <a:p>
            <a:r>
              <a:rPr lang="en-GB"/>
              <a:t>Rogers, A. &amp; Smith, R. (2019). UK Conference and Meeting Survey 2019. www.ukcams.org.uk. Accessed 7 October 2022</a:t>
            </a:r>
          </a:p>
          <a:p>
            <a:r>
              <a:rPr lang="en-GB">
                <a:hlinkClick r:id="rId6"/>
              </a:rPr>
              <a:t>https://youtu.be/nhW67WOTvCE?si=MMJ4gcV</a:t>
            </a:r>
            <a:endParaRPr lang="en-GB"/>
          </a:p>
          <a:p>
            <a:r>
              <a:rPr lang="en-GB" err="1"/>
              <a:t>yehXrZrJC</a:t>
            </a:r>
            <a:endParaRPr lang="en-GB"/>
          </a:p>
          <a:p>
            <a:endParaRPr lang="en-GB"/>
          </a:p>
          <a:p>
            <a:endParaRPr lang="en-GB"/>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3618</Words>
  <Application>Microsoft Office PowerPoint</Application>
  <PresentationFormat>On-screen Show (4:3)</PresentationFormat>
  <Paragraphs>313</Paragraphs>
  <Slides>48</Slides>
  <Notes>4</Notes>
  <HiddenSlides>2</HiddenSlides>
  <MMClips>7</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48</vt:i4>
      </vt:variant>
    </vt:vector>
  </HeadingPairs>
  <TitlesOfParts>
    <vt:vector size="58" baseType="lpstr">
      <vt:lpstr>Monotype Sorts</vt:lpstr>
      <vt:lpstr>YouTube Sans</vt:lpstr>
      <vt:lpstr>Arial</vt:lpstr>
      <vt:lpstr>Calibri</vt:lpstr>
      <vt:lpstr>Calibri Light</vt:lpstr>
      <vt:lpstr>Times New Roman</vt:lpstr>
      <vt:lpstr>Notebook</vt:lpstr>
      <vt:lpstr>AccessTheme1</vt:lpstr>
      <vt:lpstr>Accessible 2</vt:lpstr>
      <vt:lpstr>Sub Title 1</vt:lpstr>
      <vt:lpstr>PowerPoint Presentation</vt:lpstr>
      <vt:lpstr>Events Industry Sectors </vt:lpstr>
      <vt:lpstr>The Public Sector</vt:lpstr>
      <vt:lpstr>Public Sector (Government and Local Authorities)</vt:lpstr>
      <vt:lpstr>The Private Sector (for profit)</vt:lpstr>
      <vt:lpstr>Private Sector (Commercial Businesses)</vt:lpstr>
      <vt:lpstr>The Voluntary Sector (not for profit)</vt:lpstr>
      <vt:lpstr>Voluntary / Third Sector (Non-Profit and Community Organisations) </vt:lpstr>
      <vt:lpstr>Collaboration  </vt:lpstr>
      <vt:lpstr>Sectors Involved in Event Delivery</vt:lpstr>
      <vt:lpstr>Roles and Responsibilities by Sector</vt:lpstr>
      <vt:lpstr>Task</vt:lpstr>
      <vt:lpstr>PowerPoint Presentation</vt:lpstr>
      <vt:lpstr>PowerPoint Presentation</vt:lpstr>
      <vt:lpstr>PowerPoint Presentation</vt:lpstr>
      <vt:lpstr>‘EVENTS’ SECTOR MATRIX</vt:lpstr>
      <vt:lpstr>PowerPoint Presentation</vt:lpstr>
      <vt:lpstr>Demand and Motives for Tourism and Events</vt:lpstr>
      <vt:lpstr>Tourist and Event Motives</vt:lpstr>
      <vt:lpstr>Changing Trends in Demand</vt:lpstr>
      <vt:lpstr>Regional expenditure by delegates attending international corporate and association events </vt:lpstr>
      <vt:lpstr>Planning and Management of Events in the Tourism Industry</vt:lpstr>
      <vt:lpstr>Emerging and Future Trends in Events</vt:lpstr>
      <vt:lpstr>PowerPoint Presentation</vt:lpstr>
      <vt:lpstr> Management Considerations </vt:lpstr>
      <vt:lpstr>Glastonbury </vt:lpstr>
      <vt:lpstr>Planning and Management: Glastonbury Festival</vt:lpstr>
      <vt:lpstr>Case study – Urban Foundry</vt:lpstr>
      <vt:lpstr> Business Tourism and Events </vt:lpstr>
      <vt:lpstr>The MICE Industry </vt:lpstr>
      <vt:lpstr>UKCAMS 2024 </vt:lpstr>
      <vt:lpstr>Business events research</vt:lpstr>
      <vt:lpstr>Sustainability in the MICE sector – Singapore </vt:lpstr>
      <vt:lpstr>PowerPoint Presentation</vt:lpstr>
      <vt:lpstr>PowerPoint Presentation</vt:lpstr>
      <vt:lpstr>Corporate Events </vt:lpstr>
      <vt:lpstr>Off Limits Events https://www.offlimits.co.uk/corporate-events/</vt:lpstr>
      <vt:lpstr>Wildgoose: Creating shared experiences with team building</vt:lpstr>
      <vt:lpstr>Tourism events planning </vt:lpstr>
      <vt:lpstr>IN Raconteur supplement for the Times newspaper (Lidstone, 2019, p.7), Russ Lidstone, group chief executive of The Creative Engagement Group (parent group of events division WRG), explains how events are evolving to reflect a new culture of business.</vt:lpstr>
      <vt:lpstr>ShoutOut: Helping #eventprofs become content creators VIDEO MARKETING </vt:lpstr>
      <vt:lpstr>What do planners want from venues?</vt:lpstr>
      <vt:lpstr>PowerPoint Presentation</vt:lpstr>
      <vt:lpstr>MICE venue - ICC Wales </vt:lpstr>
      <vt:lpstr>Events Industry UK  </vt:lpstr>
      <vt:lpstr>*Dyma Ddigwyddiadau yng Nghymru / This is Events in Wales</vt:lpstr>
      <vt:lpstr>PowerPoint Presentation</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1</cp:revision>
  <dcterms:created xsi:type="dcterms:W3CDTF">2020-10-06T10:52:54Z</dcterms:created>
  <dcterms:modified xsi:type="dcterms:W3CDTF">2025-10-23T11:23:52Z</dcterms:modified>
</cp:coreProperties>
</file>