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8" r:id="rId3"/>
    <p:sldId id="263" r:id="rId4"/>
    <p:sldId id="262" r:id="rId5"/>
    <p:sldId id="259" r:id="rId6"/>
    <p:sldId id="257" r:id="rId7"/>
    <p:sldId id="260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8CBAA3-84E1-4518-A47C-91B0E1D95A71}" v="92" dt="2021-10-04T17:50:20.911"/>
    <p1510:client id="{A5511A35-22BA-3BCA-77F6-121003E14B79}" v="750" dt="2021-10-07T15:47:24.065"/>
    <p1510:client id="{C43E3C17-CC85-F598-97B2-C72AB1F521F8}" v="199" dt="2021-10-06T20:05:09.453"/>
    <p1510:client id="{DBA8DDC8-0F94-9F8F-6699-90CFA14A175C}" v="54" dt="2021-10-06T18:48:21.7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j Paula Wolf (2004780)" userId="S::2004780@student.uwtsd.ac.uk::f49c88aa-0b68-41e7-8269-bd92f963b688" providerId="AD" clId="Web-{A5511A35-22BA-3BCA-77F6-121003E14B79}"/>
    <pc:docChg chg="addSld delSld modSld">
      <pc:chgData name="Jj Paula Wolf (2004780)" userId="S::2004780@student.uwtsd.ac.uk::f49c88aa-0b68-41e7-8269-bd92f963b688" providerId="AD" clId="Web-{A5511A35-22BA-3BCA-77F6-121003E14B79}" dt="2021-10-07T15:47:24.065" v="664" actId="20577"/>
      <pc:docMkLst>
        <pc:docMk/>
      </pc:docMkLst>
      <pc:sldChg chg="addSp delSp modSp del">
        <pc:chgData name="Jj Paula Wolf (2004780)" userId="S::2004780@student.uwtsd.ac.uk::f49c88aa-0b68-41e7-8269-bd92f963b688" providerId="AD" clId="Web-{A5511A35-22BA-3BCA-77F6-121003E14B79}" dt="2021-10-07T13:39:49.118" v="274"/>
        <pc:sldMkLst>
          <pc:docMk/>
          <pc:sldMk cId="109857222" sldId="256"/>
        </pc:sldMkLst>
        <pc:spChg chg="add del mod">
          <ac:chgData name="Jj Paula Wolf (2004780)" userId="S::2004780@student.uwtsd.ac.uk::f49c88aa-0b68-41e7-8269-bd92f963b688" providerId="AD" clId="Web-{A5511A35-22BA-3BCA-77F6-121003E14B79}" dt="2021-10-07T13:29:40.037" v="164"/>
          <ac:spMkLst>
            <pc:docMk/>
            <pc:sldMk cId="109857222" sldId="256"/>
            <ac:spMk id="5" creationId="{A9B614CC-3360-4A5B-A791-E02921FB0992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29:58.334" v="166"/>
          <ac:spMkLst>
            <pc:docMk/>
            <pc:sldMk cId="109857222" sldId="256"/>
            <ac:spMk id="6" creationId="{AF4EFA5A-AA48-4892-AD5E-8DC098C09920}"/>
          </ac:spMkLst>
        </pc:spChg>
        <pc:spChg chg="add del mod">
          <ac:chgData name="Jj Paula Wolf (2004780)" userId="S::2004780@student.uwtsd.ac.uk::f49c88aa-0b68-41e7-8269-bd92f963b688" providerId="AD" clId="Web-{A5511A35-22BA-3BCA-77F6-121003E14B79}" dt="2021-10-07T13:31:25.962" v="171"/>
          <ac:spMkLst>
            <pc:docMk/>
            <pc:sldMk cId="109857222" sldId="256"/>
            <ac:spMk id="9" creationId="{CF01F35A-0D08-4910-9D25-6E0727A033C8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31:49.432" v="174"/>
          <ac:spMkLst>
            <pc:docMk/>
            <pc:sldMk cId="109857222" sldId="256"/>
            <ac:spMk id="11" creationId="{F7CF6C49-5AE1-4FC7-A74B-F814B3DB8A5D}"/>
          </ac:spMkLst>
        </pc:spChg>
        <pc:spChg chg="add mod">
          <ac:chgData name="Jj Paula Wolf (2004780)" userId="S::2004780@student.uwtsd.ac.uk::f49c88aa-0b68-41e7-8269-bd92f963b688" providerId="AD" clId="Web-{A5511A35-22BA-3BCA-77F6-121003E14B79}" dt="2021-10-07T13:33:22.216" v="186" actId="1076"/>
          <ac:spMkLst>
            <pc:docMk/>
            <pc:sldMk cId="109857222" sldId="256"/>
            <ac:spMk id="12" creationId="{B6472B5D-0ECE-44D4-98F2-6616FC4016A5}"/>
          </ac:spMkLst>
        </pc:spChg>
        <pc:spChg chg="del">
          <ac:chgData name="Jj Paula Wolf (2004780)" userId="S::2004780@student.uwtsd.ac.uk::f49c88aa-0b68-41e7-8269-bd92f963b688" providerId="AD" clId="Web-{A5511A35-22BA-3BCA-77F6-121003E14B79}" dt="2021-10-07T13:31:28.759" v="172"/>
          <ac:spMkLst>
            <pc:docMk/>
            <pc:sldMk cId="109857222" sldId="256"/>
            <ac:spMk id="13" creationId="{42A4FC2C-047E-45A5-965D-8E1E3BF09BC6}"/>
          </ac:spMkLst>
        </pc:spChg>
        <pc:picChg chg="mod ord">
          <ac:chgData name="Jj Paula Wolf (2004780)" userId="S::2004780@student.uwtsd.ac.uk::f49c88aa-0b68-41e7-8269-bd92f963b688" providerId="AD" clId="Web-{A5511A35-22BA-3BCA-77F6-121003E14B79}" dt="2021-10-07T13:31:28.759" v="172"/>
          <ac:picMkLst>
            <pc:docMk/>
            <pc:sldMk cId="109857222" sldId="256"/>
            <ac:picMk id="2" creationId="{B9D9FAEC-F050-42A9-A31C-9CC5E3BF1C5B}"/>
          </ac:picMkLst>
        </pc:picChg>
        <pc:picChg chg="mod ord">
          <ac:chgData name="Jj Paula Wolf (2004780)" userId="S::2004780@student.uwtsd.ac.uk::f49c88aa-0b68-41e7-8269-bd92f963b688" providerId="AD" clId="Web-{A5511A35-22BA-3BCA-77F6-121003E14B79}" dt="2021-10-07T13:31:28.759" v="172"/>
          <ac:picMkLst>
            <pc:docMk/>
            <pc:sldMk cId="109857222" sldId="256"/>
            <ac:picMk id="3" creationId="{3C1EAD17-4184-4FA2-B6C0-A02EF1BD552F}"/>
          </ac:picMkLst>
        </pc:picChg>
        <pc:picChg chg="mod ord">
          <ac:chgData name="Jj Paula Wolf (2004780)" userId="S::2004780@student.uwtsd.ac.uk::f49c88aa-0b68-41e7-8269-bd92f963b688" providerId="AD" clId="Web-{A5511A35-22BA-3BCA-77F6-121003E14B79}" dt="2021-10-07T13:31:28.759" v="172"/>
          <ac:picMkLst>
            <pc:docMk/>
            <pc:sldMk cId="109857222" sldId="256"/>
            <ac:picMk id="4" creationId="{7F88FE08-B285-4369-BF53-C37CF03B7CAA}"/>
          </ac:picMkLst>
        </pc:picChg>
        <pc:picChg chg="add mod">
          <ac:chgData name="Jj Paula Wolf (2004780)" userId="S::2004780@student.uwtsd.ac.uk::f49c88aa-0b68-41e7-8269-bd92f963b688" providerId="AD" clId="Web-{A5511A35-22BA-3BCA-77F6-121003E14B79}" dt="2021-10-07T13:31:28.759" v="172"/>
          <ac:picMkLst>
            <pc:docMk/>
            <pc:sldMk cId="109857222" sldId="256"/>
            <ac:picMk id="8" creationId="{18D83F6D-9FB5-478E-A4AB-026DDB2811FE}"/>
          </ac:picMkLst>
        </pc:picChg>
        <pc:cxnChg chg="add">
          <ac:chgData name="Jj Paula Wolf (2004780)" userId="S::2004780@student.uwtsd.ac.uk::f49c88aa-0b68-41e7-8269-bd92f963b688" providerId="AD" clId="Web-{A5511A35-22BA-3BCA-77F6-121003E14B79}" dt="2021-10-07T13:31:28.759" v="172"/>
          <ac:cxnSpMkLst>
            <pc:docMk/>
            <pc:sldMk cId="109857222" sldId="256"/>
            <ac:cxnSpMk id="18" creationId="{50DA1EB8-87CF-4588-A1FD-4756F9A28F6B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31:28.759" v="172"/>
          <ac:cxnSpMkLst>
            <pc:docMk/>
            <pc:sldMk cId="109857222" sldId="256"/>
            <ac:cxnSpMk id="20" creationId="{D7A4E378-EA57-47B9-B1EB-58B998F6CFFB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31:28.759" v="172"/>
          <ac:cxnSpMkLst>
            <pc:docMk/>
            <pc:sldMk cId="109857222" sldId="256"/>
            <ac:cxnSpMk id="22" creationId="{D2B31ED6-76F0-425A-9A41-C947AEF9C145}"/>
          </ac:cxnSpMkLst>
        </pc:cxnChg>
      </pc:sldChg>
      <pc:sldChg chg="addSp delSp modSp addAnim modAnim">
        <pc:chgData name="Jj Paula Wolf (2004780)" userId="S::2004780@student.uwtsd.ac.uk::f49c88aa-0b68-41e7-8269-bd92f963b688" providerId="AD" clId="Web-{A5511A35-22BA-3BCA-77F6-121003E14B79}" dt="2021-10-07T15:41:12.555" v="595" actId="1076"/>
        <pc:sldMkLst>
          <pc:docMk/>
          <pc:sldMk cId="340433980" sldId="257"/>
        </pc:sldMkLst>
        <pc:spChg chg="add mod">
          <ac:chgData name="Jj Paula Wolf (2004780)" userId="S::2004780@student.uwtsd.ac.uk::f49c88aa-0b68-41e7-8269-bd92f963b688" providerId="AD" clId="Web-{A5511A35-22BA-3BCA-77F6-121003E14B79}" dt="2021-10-07T15:41:12.555" v="595" actId="1076"/>
          <ac:spMkLst>
            <pc:docMk/>
            <pc:sldMk cId="340433980" sldId="257"/>
            <ac:spMk id="3" creationId="{4B5091E4-2CAD-466B-B1F7-79F9C1F96EF1}"/>
          </ac:spMkLst>
        </pc:spChg>
        <pc:spChg chg="add">
          <ac:chgData name="Jj Paula Wolf (2004780)" userId="S::2004780@student.uwtsd.ac.uk::f49c88aa-0b68-41e7-8269-bd92f963b688" providerId="AD" clId="Web-{A5511A35-22BA-3BCA-77F6-121003E14B79}" dt="2021-10-07T13:42:29.998" v="333"/>
          <ac:spMkLst>
            <pc:docMk/>
            <pc:sldMk cId="340433980" sldId="257"/>
            <ac:spMk id="12" creationId="{823AC064-BC96-4F32-8AE1-B2FD38754823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42:29.983" v="332"/>
          <ac:spMkLst>
            <pc:docMk/>
            <pc:sldMk cId="340433980" sldId="257"/>
            <ac:spMk id="14" creationId="{823AC064-BC96-4F32-8AE1-B2FD38754823}"/>
          </ac:spMkLst>
        </pc:spChg>
        <pc:picChg chg="mod ord">
          <ac:chgData name="Jj Paula Wolf (2004780)" userId="S::2004780@student.uwtsd.ac.uk::f49c88aa-0b68-41e7-8269-bd92f963b688" providerId="AD" clId="Web-{A5511A35-22BA-3BCA-77F6-121003E14B79}" dt="2021-10-07T13:42:29.998" v="333"/>
          <ac:picMkLst>
            <pc:docMk/>
            <pc:sldMk cId="340433980" sldId="257"/>
            <ac:picMk id="2" creationId="{3DCC6C4B-A905-4D62-88CD-0A125889FBED}"/>
          </ac:picMkLst>
        </pc:picChg>
        <pc:picChg chg="mod ord">
          <ac:chgData name="Jj Paula Wolf (2004780)" userId="S::2004780@student.uwtsd.ac.uk::f49c88aa-0b68-41e7-8269-bd92f963b688" providerId="AD" clId="Web-{A5511A35-22BA-3BCA-77F6-121003E14B79}" dt="2021-10-07T13:42:29.998" v="333"/>
          <ac:picMkLst>
            <pc:docMk/>
            <pc:sldMk cId="340433980" sldId="257"/>
            <ac:picMk id="4" creationId="{1F3F77AD-5C92-480A-BC47-941ED97EF395}"/>
          </ac:picMkLst>
        </pc:picChg>
        <pc:cxnChg chg="add del">
          <ac:chgData name="Jj Paula Wolf (2004780)" userId="S::2004780@student.uwtsd.ac.uk::f49c88aa-0b68-41e7-8269-bd92f963b688" providerId="AD" clId="Web-{A5511A35-22BA-3BCA-77F6-121003E14B79}" dt="2021-10-07T13:42:29.998" v="333"/>
          <ac:cxnSpMkLst>
            <pc:docMk/>
            <pc:sldMk cId="340433980" sldId="257"/>
            <ac:cxnSpMk id="9" creationId="{4D56677B-C0B7-4DAC-ACAD-8054FF1B599A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42:29.998" v="333"/>
          <ac:cxnSpMkLst>
            <pc:docMk/>
            <pc:sldMk cId="340433980" sldId="257"/>
            <ac:cxnSpMk id="11" creationId="{DB146403-F3D6-484B-B2ED-97F9565D0370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42:29.998" v="333"/>
          <ac:cxnSpMkLst>
            <pc:docMk/>
            <pc:sldMk cId="340433980" sldId="257"/>
            <ac:cxnSpMk id="13" creationId="{7E7C77BC-7138-40B1-A15B-20F57A494629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42:29.983" v="332"/>
          <ac:cxnSpMkLst>
            <pc:docMk/>
            <pc:sldMk cId="340433980" sldId="257"/>
            <ac:cxnSpMk id="16" creationId="{7E7C77BC-7138-40B1-A15B-20F57A494629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42:29.983" v="332"/>
          <ac:cxnSpMkLst>
            <pc:docMk/>
            <pc:sldMk cId="340433980" sldId="257"/>
            <ac:cxnSpMk id="18" creationId="{DB146403-F3D6-484B-B2ED-97F9565D0370}"/>
          </ac:cxnSpMkLst>
        </pc:cxnChg>
      </pc:sldChg>
      <pc:sldChg chg="addSp delSp modSp addAnim delAnim modAnim">
        <pc:chgData name="Jj Paula Wolf (2004780)" userId="S::2004780@student.uwtsd.ac.uk::f49c88aa-0b68-41e7-8269-bd92f963b688" providerId="AD" clId="Web-{A5511A35-22BA-3BCA-77F6-121003E14B79}" dt="2021-10-07T15:40:17.570" v="591"/>
        <pc:sldMkLst>
          <pc:docMk/>
          <pc:sldMk cId="3027428538" sldId="258"/>
        </pc:sldMkLst>
        <pc:spChg chg="add mod ord">
          <ac:chgData name="Jj Paula Wolf (2004780)" userId="S::2004780@student.uwtsd.ac.uk::f49c88aa-0b68-41e7-8269-bd92f963b688" providerId="AD" clId="Web-{A5511A35-22BA-3BCA-77F6-121003E14B79}" dt="2021-10-07T15:36:29.658" v="574" actId="20577"/>
          <ac:spMkLst>
            <pc:docMk/>
            <pc:sldMk cId="3027428538" sldId="258"/>
            <ac:spMk id="2" creationId="{C4906BCF-8220-410F-88B3-9E36E3F4B5AD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38:42.070" v="258"/>
          <ac:spMkLst>
            <pc:docMk/>
            <pc:sldMk cId="3027428538" sldId="258"/>
            <ac:spMk id="8" creationId="{98135EBA-B3A3-4F88-BCB1-D0C8E63F47CA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38:42.070" v="258"/>
          <ac:spMkLst>
            <pc:docMk/>
            <pc:sldMk cId="3027428538" sldId="258"/>
            <ac:spMk id="9" creationId="{B551406E-05CC-4445-9609-3E253925D771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38:42.070" v="258"/>
          <ac:spMkLst>
            <pc:docMk/>
            <pc:sldMk cId="3027428538" sldId="258"/>
            <ac:spMk id="26" creationId="{98135EBA-B3A3-4F88-BCB1-D0C8E63F47CA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38:42.070" v="258"/>
          <ac:spMkLst>
            <pc:docMk/>
            <pc:sldMk cId="3027428538" sldId="258"/>
            <ac:spMk id="28" creationId="{B551406E-05CC-4445-9609-3E253925D771}"/>
          </ac:spMkLst>
        </pc:spChg>
        <pc:picChg chg="add del mod">
          <ac:chgData name="Jj Paula Wolf (2004780)" userId="S::2004780@student.uwtsd.ac.uk::f49c88aa-0b68-41e7-8269-bd92f963b688" providerId="AD" clId="Web-{A5511A35-22BA-3BCA-77F6-121003E14B79}" dt="2021-10-07T15:40:15.663" v="590"/>
          <ac:picMkLst>
            <pc:docMk/>
            <pc:sldMk cId="3027428538" sldId="258"/>
            <ac:picMk id="3" creationId="{1C550154-B93C-461B-9074-332E6FE4DE7B}"/>
          </ac:picMkLst>
        </pc:picChg>
        <pc:picChg chg="add del mod ord">
          <ac:chgData name="Jj Paula Wolf (2004780)" userId="S::2004780@student.uwtsd.ac.uk::f49c88aa-0b68-41e7-8269-bd92f963b688" providerId="AD" clId="Web-{A5511A35-22BA-3BCA-77F6-121003E14B79}" dt="2021-10-07T15:40:17.570" v="591"/>
          <ac:picMkLst>
            <pc:docMk/>
            <pc:sldMk cId="3027428538" sldId="258"/>
            <ac:picMk id="4" creationId="{F4BD71CA-5C98-48E4-9EAD-B2990AA899B6}"/>
          </ac:picMkLst>
        </pc:picChg>
        <pc:picChg chg="mod">
          <ac:chgData name="Jj Paula Wolf (2004780)" userId="S::2004780@student.uwtsd.ac.uk::f49c88aa-0b68-41e7-8269-bd92f963b688" providerId="AD" clId="Web-{A5511A35-22BA-3BCA-77F6-121003E14B79}" dt="2021-10-07T13:38:42.070" v="258"/>
          <ac:picMkLst>
            <pc:docMk/>
            <pc:sldMk cId="3027428538" sldId="258"/>
            <ac:picMk id="5" creationId="{6625AB73-42B2-427B-8179-7B786DFABE4C}"/>
          </ac:picMkLst>
        </pc:picChg>
        <pc:picChg chg="mod">
          <ac:chgData name="Jj Paula Wolf (2004780)" userId="S::2004780@student.uwtsd.ac.uk::f49c88aa-0b68-41e7-8269-bd92f963b688" providerId="AD" clId="Web-{A5511A35-22BA-3BCA-77F6-121003E14B79}" dt="2021-10-07T13:38:42.070" v="258"/>
          <ac:picMkLst>
            <pc:docMk/>
            <pc:sldMk cId="3027428538" sldId="258"/>
            <ac:picMk id="6" creationId="{49E463B9-C090-437B-B408-BAEAAEBD805B}"/>
          </ac:picMkLst>
        </pc:picChg>
        <pc:picChg chg="add del mod">
          <ac:chgData name="Jj Paula Wolf (2004780)" userId="S::2004780@student.uwtsd.ac.uk::f49c88aa-0b68-41e7-8269-bd92f963b688" providerId="AD" clId="Web-{A5511A35-22BA-3BCA-77F6-121003E14B79}" dt="2021-10-07T13:38:50.663" v="264"/>
          <ac:picMkLst>
            <pc:docMk/>
            <pc:sldMk cId="3027428538" sldId="258"/>
            <ac:picMk id="7" creationId="{0896CBD9-9431-42EC-A10F-582A63EB0507}"/>
          </ac:picMkLst>
        </pc:picChg>
        <pc:cxnChg chg="add del">
          <ac:chgData name="Jj Paula Wolf (2004780)" userId="S::2004780@student.uwtsd.ac.uk::f49c88aa-0b68-41e7-8269-bd92f963b688" providerId="AD" clId="Web-{A5511A35-22BA-3BCA-77F6-121003E14B79}" dt="2021-10-07T13:38:42.070" v="258"/>
          <ac:cxnSpMkLst>
            <pc:docMk/>
            <pc:sldMk cId="3027428538" sldId="258"/>
            <ac:cxnSpMk id="15" creationId="{FB9683CF-0DA1-46CF-ACAC-D8EE1B15BDB7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38:42.070" v="258"/>
          <ac:cxnSpMkLst>
            <pc:docMk/>
            <pc:sldMk cId="3027428538" sldId="258"/>
            <ac:cxnSpMk id="17" creationId="{C2AE770B-9BD5-45F7-9DD4-D3FFD62FE6FE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38:42.070" v="258"/>
          <ac:cxnSpMkLst>
            <pc:docMk/>
            <pc:sldMk cId="3027428538" sldId="258"/>
            <ac:cxnSpMk id="19" creationId="{24A55763-CE5D-4A9B-A9F7-982C800073B9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38:42.070" v="258"/>
          <ac:cxnSpMkLst>
            <pc:docMk/>
            <pc:sldMk cId="3027428538" sldId="258"/>
            <ac:cxnSpMk id="21" creationId="{4E4DDBE7-307B-40B1-B6B5-5B376C16D732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38:42.070" v="258"/>
          <ac:cxnSpMkLst>
            <pc:docMk/>
            <pc:sldMk cId="3027428538" sldId="258"/>
            <ac:cxnSpMk id="30" creationId="{FB9683CF-0DA1-46CF-ACAC-D8EE1B15BDB7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38:42.070" v="258"/>
          <ac:cxnSpMkLst>
            <pc:docMk/>
            <pc:sldMk cId="3027428538" sldId="258"/>
            <ac:cxnSpMk id="32" creationId="{C2AE770B-9BD5-45F7-9DD4-D3FFD62FE6FE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38:42.070" v="258"/>
          <ac:cxnSpMkLst>
            <pc:docMk/>
            <pc:sldMk cId="3027428538" sldId="258"/>
            <ac:cxnSpMk id="34" creationId="{24A55763-CE5D-4A9B-A9F7-982C800073B9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38:42.070" v="258"/>
          <ac:cxnSpMkLst>
            <pc:docMk/>
            <pc:sldMk cId="3027428538" sldId="258"/>
            <ac:cxnSpMk id="36" creationId="{4E4DDBE7-307B-40B1-B6B5-5B376C16D732}"/>
          </ac:cxnSpMkLst>
        </pc:cxnChg>
      </pc:sldChg>
      <pc:sldChg chg="addSp delSp modSp mod setBg addAnim modAnim">
        <pc:chgData name="Jj Paula Wolf (2004780)" userId="S::2004780@student.uwtsd.ac.uk::f49c88aa-0b68-41e7-8269-bd92f963b688" providerId="AD" clId="Web-{A5511A35-22BA-3BCA-77F6-121003E14B79}" dt="2021-10-07T13:44:59.862" v="383"/>
        <pc:sldMkLst>
          <pc:docMk/>
          <pc:sldMk cId="1255643402" sldId="259"/>
        </pc:sldMkLst>
        <pc:spChg chg="add mod">
          <ac:chgData name="Jj Paula Wolf (2004780)" userId="S::2004780@student.uwtsd.ac.uk::f49c88aa-0b68-41e7-8269-bd92f963b688" providerId="AD" clId="Web-{A5511A35-22BA-3BCA-77F6-121003E14B79}" dt="2021-10-07T13:42:11.545" v="329" actId="20577"/>
          <ac:spMkLst>
            <pc:docMk/>
            <pc:sldMk cId="1255643402" sldId="259"/>
            <ac:spMk id="7" creationId="{1193FBB7-E0D0-4EE4-A7C3-DC61387FD1F7}"/>
          </ac:spMkLst>
        </pc:spChg>
        <pc:spChg chg="add">
          <ac:chgData name="Jj Paula Wolf (2004780)" userId="S::2004780@student.uwtsd.ac.uk::f49c88aa-0b68-41e7-8269-bd92f963b688" providerId="AD" clId="Web-{A5511A35-22BA-3BCA-77F6-121003E14B79}" dt="2021-10-07T13:39:58.431" v="276"/>
          <ac:spMkLst>
            <pc:docMk/>
            <pc:sldMk cId="1255643402" sldId="259"/>
            <ac:spMk id="20" creationId="{98135EBA-B3A3-4F88-BCB1-D0C8E63F47CA}"/>
          </ac:spMkLst>
        </pc:spChg>
        <pc:spChg chg="add">
          <ac:chgData name="Jj Paula Wolf (2004780)" userId="S::2004780@student.uwtsd.ac.uk::f49c88aa-0b68-41e7-8269-bd92f963b688" providerId="AD" clId="Web-{A5511A35-22BA-3BCA-77F6-121003E14B79}" dt="2021-10-07T13:39:58.431" v="276"/>
          <ac:spMkLst>
            <pc:docMk/>
            <pc:sldMk cId="1255643402" sldId="259"/>
            <ac:spMk id="22" creationId="{B551406E-05CC-4445-9609-3E253925D771}"/>
          </ac:spMkLst>
        </pc:spChg>
        <pc:picChg chg="mod">
          <ac:chgData name="Jj Paula Wolf (2004780)" userId="S::2004780@student.uwtsd.ac.uk::f49c88aa-0b68-41e7-8269-bd92f963b688" providerId="AD" clId="Web-{A5511A35-22BA-3BCA-77F6-121003E14B79}" dt="2021-10-07T13:39:58.431" v="276"/>
          <ac:picMkLst>
            <pc:docMk/>
            <pc:sldMk cId="1255643402" sldId="259"/>
            <ac:picMk id="2" creationId="{713634F2-B763-431C-9C1B-5039D825CA33}"/>
          </ac:picMkLst>
        </pc:picChg>
        <pc:picChg chg="mod">
          <ac:chgData name="Jj Paula Wolf (2004780)" userId="S::2004780@student.uwtsd.ac.uk::f49c88aa-0b68-41e7-8269-bd92f963b688" providerId="AD" clId="Web-{A5511A35-22BA-3BCA-77F6-121003E14B79}" dt="2021-10-07T13:39:58.431" v="276"/>
          <ac:picMkLst>
            <pc:docMk/>
            <pc:sldMk cId="1255643402" sldId="259"/>
            <ac:picMk id="3" creationId="{38356D11-3001-44E7-8A80-0A0BFDB61E0A}"/>
          </ac:picMkLst>
        </pc:picChg>
        <pc:picChg chg="mod ord">
          <ac:chgData name="Jj Paula Wolf (2004780)" userId="S::2004780@student.uwtsd.ac.uk::f49c88aa-0b68-41e7-8269-bd92f963b688" providerId="AD" clId="Web-{A5511A35-22BA-3BCA-77F6-121003E14B79}" dt="2021-10-07T13:39:58.431" v="276"/>
          <ac:picMkLst>
            <pc:docMk/>
            <pc:sldMk cId="1255643402" sldId="259"/>
            <ac:picMk id="4" creationId="{5D69C980-1F4B-42FC-8979-E890B6E063DB}"/>
          </ac:picMkLst>
        </pc:picChg>
        <pc:picChg chg="del">
          <ac:chgData name="Jj Paula Wolf (2004780)" userId="S::2004780@student.uwtsd.ac.uk::f49c88aa-0b68-41e7-8269-bd92f963b688" providerId="AD" clId="Web-{A5511A35-22BA-3BCA-77F6-121003E14B79}" dt="2021-10-07T13:30:12.819" v="167"/>
          <ac:picMkLst>
            <pc:docMk/>
            <pc:sldMk cId="1255643402" sldId="259"/>
            <ac:picMk id="5" creationId="{D0CAD61D-544F-4524-A0CD-00E530EC82D3}"/>
          </ac:picMkLst>
        </pc:picChg>
        <pc:picChg chg="mod ord">
          <ac:chgData name="Jj Paula Wolf (2004780)" userId="S::2004780@student.uwtsd.ac.uk::f49c88aa-0b68-41e7-8269-bd92f963b688" providerId="AD" clId="Web-{A5511A35-22BA-3BCA-77F6-121003E14B79}" dt="2021-10-07T13:39:58.431" v="276"/>
          <ac:picMkLst>
            <pc:docMk/>
            <pc:sldMk cId="1255643402" sldId="259"/>
            <ac:picMk id="6" creationId="{0583A48F-3B76-427C-9E8D-316A998FBF3A}"/>
          </ac:picMkLst>
        </pc:picChg>
        <pc:cxnChg chg="add del">
          <ac:chgData name="Jj Paula Wolf (2004780)" userId="S::2004780@student.uwtsd.ac.uk::f49c88aa-0b68-41e7-8269-bd92f963b688" providerId="AD" clId="Web-{A5511A35-22BA-3BCA-77F6-121003E14B79}" dt="2021-10-07T13:39:58.431" v="276"/>
          <ac:cxnSpMkLst>
            <pc:docMk/>
            <pc:sldMk cId="1255643402" sldId="259"/>
            <ac:cxnSpMk id="11" creationId="{50DA1EB8-87CF-4588-A1FD-4756F9A28F6B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39:58.431" v="276"/>
          <ac:cxnSpMkLst>
            <pc:docMk/>
            <pc:sldMk cId="1255643402" sldId="259"/>
            <ac:cxnSpMk id="13" creationId="{D7A4E378-EA57-47B9-B1EB-58B998F6CFFB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39:58.431" v="276"/>
          <ac:cxnSpMkLst>
            <pc:docMk/>
            <pc:sldMk cId="1255643402" sldId="259"/>
            <ac:cxnSpMk id="15" creationId="{D2B31ED6-76F0-425A-9A41-C947AEF9C145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39:58.431" v="276"/>
          <ac:cxnSpMkLst>
            <pc:docMk/>
            <pc:sldMk cId="1255643402" sldId="259"/>
            <ac:cxnSpMk id="24" creationId="{FB9683CF-0DA1-46CF-ACAC-D8EE1B15BDB7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39:58.431" v="276"/>
          <ac:cxnSpMkLst>
            <pc:docMk/>
            <pc:sldMk cId="1255643402" sldId="259"/>
            <ac:cxnSpMk id="26" creationId="{C2AE770B-9BD5-45F7-9DD4-D3FFD62FE6FE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39:58.431" v="276"/>
          <ac:cxnSpMkLst>
            <pc:docMk/>
            <pc:sldMk cId="1255643402" sldId="259"/>
            <ac:cxnSpMk id="28" creationId="{24A55763-CE5D-4A9B-A9F7-982C800073B9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39:58.431" v="276"/>
          <ac:cxnSpMkLst>
            <pc:docMk/>
            <pc:sldMk cId="1255643402" sldId="259"/>
            <ac:cxnSpMk id="30" creationId="{4E4DDBE7-307B-40B1-B6B5-5B376C16D732}"/>
          </ac:cxnSpMkLst>
        </pc:cxnChg>
      </pc:sldChg>
      <pc:sldChg chg="addSp delSp modSp mod setBg addAnim modAnim setClrOvrMap">
        <pc:chgData name="Jj Paula Wolf (2004780)" userId="S::2004780@student.uwtsd.ac.uk::f49c88aa-0b68-41e7-8269-bd92f963b688" providerId="AD" clId="Web-{A5511A35-22BA-3BCA-77F6-121003E14B79}" dt="2021-10-07T15:43:38.309" v="657" actId="1076"/>
        <pc:sldMkLst>
          <pc:docMk/>
          <pc:sldMk cId="2054014849" sldId="260"/>
        </pc:sldMkLst>
        <pc:spChg chg="add mod ord">
          <ac:chgData name="Jj Paula Wolf (2004780)" userId="S::2004780@student.uwtsd.ac.uk::f49c88aa-0b68-41e7-8269-bd92f963b688" providerId="AD" clId="Web-{A5511A35-22BA-3BCA-77F6-121003E14B79}" dt="2021-10-07T15:43:38.309" v="657" actId="1076"/>
          <ac:spMkLst>
            <pc:docMk/>
            <pc:sldMk cId="2054014849" sldId="260"/>
            <ac:spMk id="3" creationId="{2BD835F3-5273-49EA-BCAE-98A0942A862C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43:12.328" v="358"/>
          <ac:spMkLst>
            <pc:docMk/>
            <pc:sldMk cId="2054014849" sldId="260"/>
            <ac:spMk id="11" creationId="{A9F529C3-C941-49FD-8C67-82F134F64BDB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43:12.328" v="358"/>
          <ac:spMkLst>
            <pc:docMk/>
            <pc:sldMk cId="2054014849" sldId="260"/>
            <ac:spMk id="13" creationId="{20586029-32A0-47E5-9AEC-AE3ABA6B94D0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43:12.328" v="357"/>
          <ac:spMkLst>
            <pc:docMk/>
            <pc:sldMk cId="2054014849" sldId="260"/>
            <ac:spMk id="18" creationId="{765F4110-C0FC-4D61-ACD2-A7C950EAE908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43:04.843" v="353"/>
          <ac:spMkLst>
            <pc:docMk/>
            <pc:sldMk cId="2054014849" sldId="260"/>
            <ac:spMk id="20" creationId="{823AC064-BC96-4F32-8AE1-B2FD38754823}"/>
          </ac:spMkLst>
        </pc:spChg>
        <pc:spChg chg="add">
          <ac:chgData name="Jj Paula Wolf (2004780)" userId="S::2004780@student.uwtsd.ac.uk::f49c88aa-0b68-41e7-8269-bd92f963b688" providerId="AD" clId="Web-{A5511A35-22BA-3BCA-77F6-121003E14B79}" dt="2021-10-07T13:43:12.328" v="358"/>
          <ac:spMkLst>
            <pc:docMk/>
            <pc:sldMk cId="2054014849" sldId="260"/>
            <ac:spMk id="23" creationId="{823AC064-BC96-4F32-8AE1-B2FD38754823}"/>
          </ac:spMkLst>
        </pc:spChg>
        <pc:picChg chg="mod ord">
          <ac:chgData name="Jj Paula Wolf (2004780)" userId="S::2004780@student.uwtsd.ac.uk::f49c88aa-0b68-41e7-8269-bd92f963b688" providerId="AD" clId="Web-{A5511A35-22BA-3BCA-77F6-121003E14B79}" dt="2021-10-07T13:43:12.328" v="358"/>
          <ac:picMkLst>
            <pc:docMk/>
            <pc:sldMk cId="2054014849" sldId="260"/>
            <ac:picMk id="2" creationId="{0A2BA384-F465-4004-93DB-42D35EFE0418}"/>
          </ac:picMkLst>
        </pc:picChg>
        <pc:picChg chg="mod ord">
          <ac:chgData name="Jj Paula Wolf (2004780)" userId="S::2004780@student.uwtsd.ac.uk::f49c88aa-0b68-41e7-8269-bd92f963b688" providerId="AD" clId="Web-{A5511A35-22BA-3BCA-77F6-121003E14B79}" dt="2021-10-07T13:43:12.328" v="358"/>
          <ac:picMkLst>
            <pc:docMk/>
            <pc:sldMk cId="2054014849" sldId="260"/>
            <ac:picMk id="6" creationId="{F2B5C1E9-7430-4CF0-9F17-29764990492A}"/>
          </ac:picMkLst>
        </pc:picChg>
        <pc:cxnChg chg="add del">
          <ac:chgData name="Jj Paula Wolf (2004780)" userId="S::2004780@student.uwtsd.ac.uk::f49c88aa-0b68-41e7-8269-bd92f963b688" providerId="AD" clId="Web-{A5511A35-22BA-3BCA-77F6-121003E14B79}" dt="2021-10-07T13:43:12.328" v="358"/>
          <ac:cxnSpMkLst>
            <pc:docMk/>
            <pc:sldMk cId="2054014849" sldId="260"/>
            <ac:cxnSpMk id="15" creationId="{8C730EAB-A532-4295-A302-FB4B90DB9F5E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43:07.281" v="355"/>
          <ac:cxnSpMkLst>
            <pc:docMk/>
            <pc:sldMk cId="2054014849" sldId="260"/>
            <ac:cxnSpMk id="17" creationId="{B6375111-306C-49EA-9DD1-79A2ED78FA30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43:12.328" v="357"/>
          <ac:cxnSpMkLst>
            <pc:docMk/>
            <pc:sldMk cId="2054014849" sldId="260"/>
            <ac:cxnSpMk id="19" creationId="{CC94CBDB-A76C-499E-95AB-C0A049E3154E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43:12.328" v="358"/>
          <ac:cxnSpMkLst>
            <pc:docMk/>
            <pc:sldMk cId="2054014849" sldId="260"/>
            <ac:cxnSpMk id="21" creationId="{DB146403-F3D6-484B-B2ED-97F9565D0370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43:04.843" v="353"/>
          <ac:cxnSpMkLst>
            <pc:docMk/>
            <pc:sldMk cId="2054014849" sldId="260"/>
            <ac:cxnSpMk id="22" creationId="{7E7C77BC-7138-40B1-A15B-20F57A494629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43:04.843" v="353"/>
          <ac:cxnSpMkLst>
            <pc:docMk/>
            <pc:sldMk cId="2054014849" sldId="260"/>
            <ac:cxnSpMk id="24" creationId="{DB146403-F3D6-484B-B2ED-97F9565D0370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43:12.328" v="358"/>
          <ac:cxnSpMkLst>
            <pc:docMk/>
            <pc:sldMk cId="2054014849" sldId="260"/>
            <ac:cxnSpMk id="25" creationId="{7E7C77BC-7138-40B1-A15B-20F57A494629}"/>
          </ac:cxnSpMkLst>
        </pc:cxnChg>
      </pc:sldChg>
      <pc:sldChg chg="addSp delSp modSp mod setBg">
        <pc:chgData name="Jj Paula Wolf (2004780)" userId="S::2004780@student.uwtsd.ac.uk::f49c88aa-0b68-41e7-8269-bd92f963b688" providerId="AD" clId="Web-{A5511A35-22BA-3BCA-77F6-121003E14B79}" dt="2021-10-07T13:32:47.199" v="184"/>
        <pc:sldMkLst>
          <pc:docMk/>
          <pc:sldMk cId="3211668451" sldId="261"/>
        </pc:sldMkLst>
        <pc:spChg chg="mod">
          <ac:chgData name="Jj Paula Wolf (2004780)" userId="S::2004780@student.uwtsd.ac.uk::f49c88aa-0b68-41e7-8269-bd92f963b688" providerId="AD" clId="Web-{A5511A35-22BA-3BCA-77F6-121003E14B79}" dt="2021-10-07T13:32:47.199" v="184"/>
          <ac:spMkLst>
            <pc:docMk/>
            <pc:sldMk cId="3211668451" sldId="261"/>
            <ac:spMk id="2" creationId="{56F00B2B-D740-43B7-B21E-725CDE3C3CBC}"/>
          </ac:spMkLst>
        </pc:spChg>
        <pc:spChg chg="mod">
          <ac:chgData name="Jj Paula Wolf (2004780)" userId="S::2004780@student.uwtsd.ac.uk::f49c88aa-0b68-41e7-8269-bd92f963b688" providerId="AD" clId="Web-{A5511A35-22BA-3BCA-77F6-121003E14B79}" dt="2021-10-07T13:32:47.199" v="184"/>
          <ac:spMkLst>
            <pc:docMk/>
            <pc:sldMk cId="3211668451" sldId="261"/>
            <ac:spMk id="3" creationId="{9361F3DD-80F8-4EF9-80C7-DA94F075A672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32:34.324" v="179"/>
          <ac:spMkLst>
            <pc:docMk/>
            <pc:sldMk cId="3211668451" sldId="261"/>
            <ac:spMk id="15" creationId="{D8386171-E87D-46AB-8718-4CE2A88748BD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32:34.324" v="179"/>
          <ac:spMkLst>
            <pc:docMk/>
            <pc:sldMk cId="3211668451" sldId="261"/>
            <ac:spMk id="16" creationId="{207CB456-8849-413C-8210-B663779A32E0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32:34.324" v="179"/>
          <ac:spMkLst>
            <pc:docMk/>
            <pc:sldMk cId="3211668451" sldId="261"/>
            <ac:spMk id="17" creationId="{E513936D-D1EB-4E42-A97F-942BA1F3DFA7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32:42.824" v="181"/>
          <ac:spMkLst>
            <pc:docMk/>
            <pc:sldMk cId="3211668451" sldId="261"/>
            <ac:spMk id="19" creationId="{3EDD119B-6BFA-4C3F-90CE-97DAFD604ECC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32:42.824" v="181"/>
          <ac:spMkLst>
            <pc:docMk/>
            <pc:sldMk cId="3211668451" sldId="261"/>
            <ac:spMk id="21" creationId="{C136801C-18D7-4BD5-8F8D-F7CABE745C8A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32:42.824" v="181"/>
          <ac:spMkLst>
            <pc:docMk/>
            <pc:sldMk cId="3211668451" sldId="261"/>
            <ac:spMk id="22" creationId="{5FE963BE-FD23-4981-A5B0-2E414B30D33A}"/>
          </ac:spMkLst>
        </pc:spChg>
        <pc:spChg chg="add del">
          <ac:chgData name="Jj Paula Wolf (2004780)" userId="S::2004780@student.uwtsd.ac.uk::f49c88aa-0b68-41e7-8269-bd92f963b688" providerId="AD" clId="Web-{A5511A35-22BA-3BCA-77F6-121003E14B79}" dt="2021-10-07T13:32:47.183" v="183"/>
          <ac:spMkLst>
            <pc:docMk/>
            <pc:sldMk cId="3211668451" sldId="261"/>
            <ac:spMk id="23" creationId="{3EDD119B-6BFA-4C3F-90CE-97DAFD604ECC}"/>
          </ac:spMkLst>
        </pc:spChg>
        <pc:spChg chg="add">
          <ac:chgData name="Jj Paula Wolf (2004780)" userId="S::2004780@student.uwtsd.ac.uk::f49c88aa-0b68-41e7-8269-bd92f963b688" providerId="AD" clId="Web-{A5511A35-22BA-3BCA-77F6-121003E14B79}" dt="2021-10-07T13:32:47.199" v="184"/>
          <ac:spMkLst>
            <pc:docMk/>
            <pc:sldMk cId="3211668451" sldId="261"/>
            <ac:spMk id="25" creationId="{3EDD119B-6BFA-4C3F-90CE-97DAFD604ECC}"/>
          </ac:spMkLst>
        </pc:spChg>
        <pc:cxnChg chg="add del">
          <ac:chgData name="Jj Paula Wolf (2004780)" userId="S::2004780@student.uwtsd.ac.uk::f49c88aa-0b68-41e7-8269-bd92f963b688" providerId="AD" clId="Web-{A5511A35-22BA-3BCA-77F6-121003E14B79}" dt="2021-10-07T13:32:34.324" v="179"/>
          <ac:cxnSpMkLst>
            <pc:docMk/>
            <pc:sldMk cId="3211668451" sldId="261"/>
            <ac:cxnSpMk id="18" creationId="{AFA75EE9-0DE4-4982-A870-290AD61EAAD7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32:42.824" v="181"/>
          <ac:cxnSpMkLst>
            <pc:docMk/>
            <pc:sldMk cId="3211668451" sldId="261"/>
            <ac:cxnSpMk id="20" creationId="{DC1572D0-F0FD-4D84-8F82-DC59140EB9BB}"/>
          </ac:cxnSpMkLst>
        </pc:cxnChg>
        <pc:cxnChg chg="add del">
          <ac:chgData name="Jj Paula Wolf (2004780)" userId="S::2004780@student.uwtsd.ac.uk::f49c88aa-0b68-41e7-8269-bd92f963b688" providerId="AD" clId="Web-{A5511A35-22BA-3BCA-77F6-121003E14B79}" dt="2021-10-07T13:32:47.183" v="183"/>
          <ac:cxnSpMkLst>
            <pc:docMk/>
            <pc:sldMk cId="3211668451" sldId="261"/>
            <ac:cxnSpMk id="24" creationId="{DC1572D0-F0FD-4D84-8F82-DC59140EB9BB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32:47.199" v="184"/>
          <ac:cxnSpMkLst>
            <pc:docMk/>
            <pc:sldMk cId="3211668451" sldId="261"/>
            <ac:cxnSpMk id="27" creationId="{DC1572D0-F0FD-4D84-8F82-DC59140EB9BB}"/>
          </ac:cxnSpMkLst>
        </pc:cxnChg>
      </pc:sldChg>
      <pc:sldChg chg="addSp delSp modSp add replId addAnim delAnim modAnim">
        <pc:chgData name="Jj Paula Wolf (2004780)" userId="S::2004780@student.uwtsd.ac.uk::f49c88aa-0b68-41e7-8269-bd92f963b688" providerId="AD" clId="Web-{A5511A35-22BA-3BCA-77F6-121003E14B79}" dt="2021-10-07T15:30:34.993" v="464" actId="20577"/>
        <pc:sldMkLst>
          <pc:docMk/>
          <pc:sldMk cId="837102487" sldId="262"/>
        </pc:sldMkLst>
        <pc:spChg chg="mod ord">
          <ac:chgData name="Jj Paula Wolf (2004780)" userId="S::2004780@student.uwtsd.ac.uk::f49c88aa-0b68-41e7-8269-bd92f963b688" providerId="AD" clId="Web-{A5511A35-22BA-3BCA-77F6-121003E14B79}" dt="2021-10-07T15:30:34.993" v="464" actId="20577"/>
          <ac:spMkLst>
            <pc:docMk/>
            <pc:sldMk cId="837102487" sldId="262"/>
            <ac:spMk id="2" creationId="{C4906BCF-8220-410F-88B3-9E36E3F4B5AD}"/>
          </ac:spMkLst>
        </pc:spChg>
        <pc:spChg chg="del">
          <ac:chgData name="Jj Paula Wolf (2004780)" userId="S::2004780@student.uwtsd.ac.uk::f49c88aa-0b68-41e7-8269-bd92f963b688" providerId="AD" clId="Web-{A5511A35-22BA-3BCA-77F6-121003E14B79}" dt="2021-10-07T13:39:12.602" v="269"/>
          <ac:spMkLst>
            <pc:docMk/>
            <pc:sldMk cId="837102487" sldId="262"/>
            <ac:spMk id="8" creationId="{98135EBA-B3A3-4F88-BCB1-D0C8E63F47CA}"/>
          </ac:spMkLst>
        </pc:spChg>
        <pc:spChg chg="del">
          <ac:chgData name="Jj Paula Wolf (2004780)" userId="S::2004780@student.uwtsd.ac.uk::f49c88aa-0b68-41e7-8269-bd92f963b688" providerId="AD" clId="Web-{A5511A35-22BA-3BCA-77F6-121003E14B79}" dt="2021-10-07T13:39:12.602" v="269"/>
          <ac:spMkLst>
            <pc:docMk/>
            <pc:sldMk cId="837102487" sldId="262"/>
            <ac:spMk id="9" creationId="{B551406E-05CC-4445-9609-3E253925D771}"/>
          </ac:spMkLst>
        </pc:spChg>
        <pc:spChg chg="add">
          <ac:chgData name="Jj Paula Wolf (2004780)" userId="S::2004780@student.uwtsd.ac.uk::f49c88aa-0b68-41e7-8269-bd92f963b688" providerId="AD" clId="Web-{A5511A35-22BA-3BCA-77F6-121003E14B79}" dt="2021-10-07T13:39:12.602" v="269"/>
          <ac:spMkLst>
            <pc:docMk/>
            <pc:sldMk cId="837102487" sldId="262"/>
            <ac:spMk id="26" creationId="{98135EBA-B3A3-4F88-BCB1-D0C8E63F47CA}"/>
          </ac:spMkLst>
        </pc:spChg>
        <pc:spChg chg="add">
          <ac:chgData name="Jj Paula Wolf (2004780)" userId="S::2004780@student.uwtsd.ac.uk::f49c88aa-0b68-41e7-8269-bd92f963b688" providerId="AD" clId="Web-{A5511A35-22BA-3BCA-77F6-121003E14B79}" dt="2021-10-07T13:39:12.602" v="269"/>
          <ac:spMkLst>
            <pc:docMk/>
            <pc:sldMk cId="837102487" sldId="262"/>
            <ac:spMk id="28" creationId="{B551406E-05CC-4445-9609-3E253925D771}"/>
          </ac:spMkLst>
        </pc:spChg>
        <pc:picChg chg="add del">
          <ac:chgData name="Jj Paula Wolf (2004780)" userId="S::2004780@student.uwtsd.ac.uk::f49c88aa-0b68-41e7-8269-bd92f963b688" providerId="AD" clId="Web-{A5511A35-22BA-3BCA-77F6-121003E14B79}" dt="2021-10-07T13:38:12.287" v="250"/>
          <ac:picMkLst>
            <pc:docMk/>
            <pc:sldMk cId="837102487" sldId="262"/>
            <ac:picMk id="3" creationId="{1C550154-B93C-461B-9074-332E6FE4DE7B}"/>
          </ac:picMkLst>
        </pc:picChg>
        <pc:picChg chg="del">
          <ac:chgData name="Jj Paula Wolf (2004780)" userId="S::2004780@student.uwtsd.ac.uk::f49c88aa-0b68-41e7-8269-bd92f963b688" providerId="AD" clId="Web-{A5511A35-22BA-3BCA-77F6-121003E14B79}" dt="2021-10-07T13:39:10.070" v="268"/>
          <ac:picMkLst>
            <pc:docMk/>
            <pc:sldMk cId="837102487" sldId="262"/>
            <ac:picMk id="4" creationId="{F4BD71CA-5C98-48E4-9EAD-B2990AA899B6}"/>
          </ac:picMkLst>
        </pc:picChg>
        <pc:picChg chg="add del">
          <ac:chgData name="Jj Paula Wolf (2004780)" userId="S::2004780@student.uwtsd.ac.uk::f49c88aa-0b68-41e7-8269-bd92f963b688" providerId="AD" clId="Web-{A5511A35-22BA-3BCA-77F6-121003E14B79}" dt="2021-10-07T13:37:41.911" v="244"/>
          <ac:picMkLst>
            <pc:docMk/>
            <pc:sldMk cId="837102487" sldId="262"/>
            <ac:picMk id="5" creationId="{6625AB73-42B2-427B-8179-7B786DFABE4C}"/>
          </ac:picMkLst>
        </pc:picChg>
        <pc:picChg chg="del">
          <ac:chgData name="Jj Paula Wolf (2004780)" userId="S::2004780@student.uwtsd.ac.uk::f49c88aa-0b68-41e7-8269-bd92f963b688" providerId="AD" clId="Web-{A5511A35-22BA-3BCA-77F6-121003E14B79}" dt="2021-10-07T13:36:48.894" v="234"/>
          <ac:picMkLst>
            <pc:docMk/>
            <pc:sldMk cId="837102487" sldId="262"/>
            <ac:picMk id="6" creationId="{49E463B9-C090-437B-B408-BAEAAEBD805B}"/>
          </ac:picMkLst>
        </pc:picChg>
        <pc:picChg chg="add mod">
          <ac:chgData name="Jj Paula Wolf (2004780)" userId="S::2004780@student.uwtsd.ac.uk::f49c88aa-0b68-41e7-8269-bd92f963b688" providerId="AD" clId="Web-{A5511A35-22BA-3BCA-77F6-121003E14B79}" dt="2021-10-07T13:39:12.602" v="269"/>
          <ac:picMkLst>
            <pc:docMk/>
            <pc:sldMk cId="837102487" sldId="262"/>
            <ac:picMk id="7" creationId="{E7E0E33A-22FA-4B05-AAC7-B2F257A3D7E6}"/>
          </ac:picMkLst>
        </pc:picChg>
        <pc:picChg chg="add mod">
          <ac:chgData name="Jj Paula Wolf (2004780)" userId="S::2004780@student.uwtsd.ac.uk::f49c88aa-0b68-41e7-8269-bd92f963b688" providerId="AD" clId="Web-{A5511A35-22BA-3BCA-77F6-121003E14B79}" dt="2021-10-07T13:39:12.602" v="269"/>
          <ac:picMkLst>
            <pc:docMk/>
            <pc:sldMk cId="837102487" sldId="262"/>
            <ac:picMk id="10" creationId="{BAA3650C-F5EF-4E92-9349-E2B445034064}"/>
          </ac:picMkLst>
        </pc:picChg>
        <pc:picChg chg="add mod">
          <ac:chgData name="Jj Paula Wolf (2004780)" userId="S::2004780@student.uwtsd.ac.uk::f49c88aa-0b68-41e7-8269-bd92f963b688" providerId="AD" clId="Web-{A5511A35-22BA-3BCA-77F6-121003E14B79}" dt="2021-10-07T13:39:12.602" v="269"/>
          <ac:picMkLst>
            <pc:docMk/>
            <pc:sldMk cId="837102487" sldId="262"/>
            <ac:picMk id="11" creationId="{90339A2C-FCFD-40BC-8544-35ADB3ABCC7C}"/>
          </ac:picMkLst>
        </pc:picChg>
        <pc:picChg chg="add mod">
          <ac:chgData name="Jj Paula Wolf (2004780)" userId="S::2004780@student.uwtsd.ac.uk::f49c88aa-0b68-41e7-8269-bd92f963b688" providerId="AD" clId="Web-{A5511A35-22BA-3BCA-77F6-121003E14B79}" dt="2021-10-07T13:39:12.602" v="269"/>
          <ac:picMkLst>
            <pc:docMk/>
            <pc:sldMk cId="837102487" sldId="262"/>
            <ac:picMk id="12" creationId="{AD1EADC6-0639-4CAC-B89A-F3E307AEE7BD}"/>
          </ac:picMkLst>
        </pc:picChg>
        <pc:cxnChg chg="del">
          <ac:chgData name="Jj Paula Wolf (2004780)" userId="S::2004780@student.uwtsd.ac.uk::f49c88aa-0b68-41e7-8269-bd92f963b688" providerId="AD" clId="Web-{A5511A35-22BA-3BCA-77F6-121003E14B79}" dt="2021-10-07T13:39:12.602" v="269"/>
          <ac:cxnSpMkLst>
            <pc:docMk/>
            <pc:sldMk cId="837102487" sldId="262"/>
            <ac:cxnSpMk id="15" creationId="{FB9683CF-0DA1-46CF-ACAC-D8EE1B15BDB7}"/>
          </ac:cxnSpMkLst>
        </pc:cxnChg>
        <pc:cxnChg chg="del">
          <ac:chgData name="Jj Paula Wolf (2004780)" userId="S::2004780@student.uwtsd.ac.uk::f49c88aa-0b68-41e7-8269-bd92f963b688" providerId="AD" clId="Web-{A5511A35-22BA-3BCA-77F6-121003E14B79}" dt="2021-10-07T13:39:12.602" v="269"/>
          <ac:cxnSpMkLst>
            <pc:docMk/>
            <pc:sldMk cId="837102487" sldId="262"/>
            <ac:cxnSpMk id="17" creationId="{C2AE770B-9BD5-45F7-9DD4-D3FFD62FE6FE}"/>
          </ac:cxnSpMkLst>
        </pc:cxnChg>
        <pc:cxnChg chg="del">
          <ac:chgData name="Jj Paula Wolf (2004780)" userId="S::2004780@student.uwtsd.ac.uk::f49c88aa-0b68-41e7-8269-bd92f963b688" providerId="AD" clId="Web-{A5511A35-22BA-3BCA-77F6-121003E14B79}" dt="2021-10-07T13:39:12.602" v="269"/>
          <ac:cxnSpMkLst>
            <pc:docMk/>
            <pc:sldMk cId="837102487" sldId="262"/>
            <ac:cxnSpMk id="19" creationId="{24A55763-CE5D-4A9B-A9F7-982C800073B9}"/>
          </ac:cxnSpMkLst>
        </pc:cxnChg>
        <pc:cxnChg chg="del">
          <ac:chgData name="Jj Paula Wolf (2004780)" userId="S::2004780@student.uwtsd.ac.uk::f49c88aa-0b68-41e7-8269-bd92f963b688" providerId="AD" clId="Web-{A5511A35-22BA-3BCA-77F6-121003E14B79}" dt="2021-10-07T13:39:12.602" v="269"/>
          <ac:cxnSpMkLst>
            <pc:docMk/>
            <pc:sldMk cId="837102487" sldId="262"/>
            <ac:cxnSpMk id="21" creationId="{4E4DDBE7-307B-40B1-B6B5-5B376C16D732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39:12.602" v="269"/>
          <ac:cxnSpMkLst>
            <pc:docMk/>
            <pc:sldMk cId="837102487" sldId="262"/>
            <ac:cxnSpMk id="30" creationId="{FB9683CF-0DA1-46CF-ACAC-D8EE1B15BDB7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39:12.602" v="269"/>
          <ac:cxnSpMkLst>
            <pc:docMk/>
            <pc:sldMk cId="837102487" sldId="262"/>
            <ac:cxnSpMk id="32" creationId="{C2AE770B-9BD5-45F7-9DD4-D3FFD62FE6FE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39:12.602" v="269"/>
          <ac:cxnSpMkLst>
            <pc:docMk/>
            <pc:sldMk cId="837102487" sldId="262"/>
            <ac:cxnSpMk id="34" creationId="{24A55763-CE5D-4A9B-A9F7-982C800073B9}"/>
          </ac:cxnSpMkLst>
        </pc:cxnChg>
        <pc:cxnChg chg="add">
          <ac:chgData name="Jj Paula Wolf (2004780)" userId="S::2004780@student.uwtsd.ac.uk::f49c88aa-0b68-41e7-8269-bd92f963b688" providerId="AD" clId="Web-{A5511A35-22BA-3BCA-77F6-121003E14B79}" dt="2021-10-07T13:39:12.602" v="269"/>
          <ac:cxnSpMkLst>
            <pc:docMk/>
            <pc:sldMk cId="837102487" sldId="262"/>
            <ac:cxnSpMk id="36" creationId="{4E4DDBE7-307B-40B1-B6B5-5B376C16D732}"/>
          </ac:cxnSpMkLst>
        </pc:cxnChg>
      </pc:sldChg>
      <pc:sldChg chg="modSp add replId delAnim">
        <pc:chgData name="Jj Paula Wolf (2004780)" userId="S::2004780@student.uwtsd.ac.uk::f49c88aa-0b68-41e7-8269-bd92f963b688" providerId="AD" clId="Web-{A5511A35-22BA-3BCA-77F6-121003E14B79}" dt="2021-10-07T15:47:24.065" v="664" actId="20577"/>
        <pc:sldMkLst>
          <pc:docMk/>
          <pc:sldMk cId="239424609" sldId="263"/>
        </pc:sldMkLst>
        <pc:spChg chg="mod">
          <ac:chgData name="Jj Paula Wolf (2004780)" userId="S::2004780@student.uwtsd.ac.uk::f49c88aa-0b68-41e7-8269-bd92f963b688" providerId="AD" clId="Web-{A5511A35-22BA-3BCA-77F6-121003E14B79}" dt="2021-10-07T15:47:24.065" v="664" actId="20577"/>
          <ac:spMkLst>
            <pc:docMk/>
            <pc:sldMk cId="239424609" sldId="263"/>
            <ac:spMk id="2" creationId="{C4906BCF-8220-410F-88B3-9E36E3F4B5AD}"/>
          </ac:spMkLst>
        </pc:spChg>
      </pc:sldChg>
    </pc:docChg>
  </pc:docChgLst>
  <pc:docChgLst>
    <pc:chgData name="Jj Paula Wolf (2004780)" userId="S::2004780@student.uwtsd.ac.uk::f49c88aa-0b68-41e7-8269-bd92f963b688" providerId="AD" clId="Web-{4C8CBAA3-84E1-4518-A47C-91B0E1D95A71}"/>
    <pc:docChg chg="addSld modSld">
      <pc:chgData name="Jj Paula Wolf (2004780)" userId="S::2004780@student.uwtsd.ac.uk::f49c88aa-0b68-41e7-8269-bd92f963b688" providerId="AD" clId="Web-{4C8CBAA3-84E1-4518-A47C-91B0E1D95A71}" dt="2021-10-04T17:50:20.911" v="60" actId="14100"/>
      <pc:docMkLst>
        <pc:docMk/>
      </pc:docMkLst>
      <pc:sldChg chg="addSp delSp modSp">
        <pc:chgData name="Jj Paula Wolf (2004780)" userId="S::2004780@student.uwtsd.ac.uk::f49c88aa-0b68-41e7-8269-bd92f963b688" providerId="AD" clId="Web-{4C8CBAA3-84E1-4518-A47C-91B0E1D95A71}" dt="2021-09-29T11:36:08.114" v="45" actId="20577"/>
        <pc:sldMkLst>
          <pc:docMk/>
          <pc:sldMk cId="109857222" sldId="256"/>
        </pc:sldMkLst>
        <pc:spChg chg="del">
          <ac:chgData name="Jj Paula Wolf (2004780)" userId="S::2004780@student.uwtsd.ac.uk::f49c88aa-0b68-41e7-8269-bd92f963b688" providerId="AD" clId="Web-{4C8CBAA3-84E1-4518-A47C-91B0E1D95A71}" dt="2021-09-29T11:29:27.342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Jj Paula Wolf (2004780)" userId="S::2004780@student.uwtsd.ac.uk::f49c88aa-0b68-41e7-8269-bd92f963b688" providerId="AD" clId="Web-{4C8CBAA3-84E1-4518-A47C-91B0E1D95A71}" dt="2021-09-29T11:29:29.202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Jj Paula Wolf (2004780)" userId="S::2004780@student.uwtsd.ac.uk::f49c88aa-0b68-41e7-8269-bd92f963b688" providerId="AD" clId="Web-{4C8CBAA3-84E1-4518-A47C-91B0E1D95A71}" dt="2021-09-29T11:36:08.114" v="45" actId="20577"/>
          <ac:spMkLst>
            <pc:docMk/>
            <pc:sldMk cId="109857222" sldId="256"/>
            <ac:spMk id="10" creationId="{47DA2B15-C171-4178-9900-36B4DF257125}"/>
          </ac:spMkLst>
        </pc:spChg>
        <pc:picChg chg="add mod">
          <ac:chgData name="Jj Paula Wolf (2004780)" userId="S::2004780@student.uwtsd.ac.uk::f49c88aa-0b68-41e7-8269-bd92f963b688" providerId="AD" clId="Web-{4C8CBAA3-84E1-4518-A47C-91B0E1D95A71}" dt="2021-09-29T11:29:33.733" v="3" actId="1076"/>
          <ac:picMkLst>
            <pc:docMk/>
            <pc:sldMk cId="109857222" sldId="256"/>
            <ac:picMk id="4" creationId="{7F88FE08-B285-4369-BF53-C37CF03B7CAA}"/>
          </ac:picMkLst>
        </pc:picChg>
        <pc:picChg chg="add mod">
          <ac:chgData name="Jj Paula Wolf (2004780)" userId="S::2004780@student.uwtsd.ac.uk::f49c88aa-0b68-41e7-8269-bd92f963b688" providerId="AD" clId="Web-{4C8CBAA3-84E1-4518-A47C-91B0E1D95A71}" dt="2021-09-29T11:31:24.985" v="5" actId="1076"/>
          <ac:picMkLst>
            <pc:docMk/>
            <pc:sldMk cId="109857222" sldId="256"/>
            <ac:picMk id="5" creationId="{01E5CE0F-27D1-411A-BFB2-1A68D111590C}"/>
          </ac:picMkLst>
        </pc:picChg>
        <pc:picChg chg="add mod">
          <ac:chgData name="Jj Paula Wolf (2004780)" userId="S::2004780@student.uwtsd.ac.uk::f49c88aa-0b68-41e7-8269-bd92f963b688" providerId="AD" clId="Web-{4C8CBAA3-84E1-4518-A47C-91B0E1D95A71}" dt="2021-09-29T11:32:07.548" v="7" actId="1076"/>
          <ac:picMkLst>
            <pc:docMk/>
            <pc:sldMk cId="109857222" sldId="256"/>
            <ac:picMk id="6" creationId="{B744B70B-1F1E-4C82-AD73-BD038D359053}"/>
          </ac:picMkLst>
        </pc:picChg>
        <pc:picChg chg="add mod">
          <ac:chgData name="Jj Paula Wolf (2004780)" userId="S::2004780@student.uwtsd.ac.uk::f49c88aa-0b68-41e7-8269-bd92f963b688" providerId="AD" clId="Web-{4C8CBAA3-84E1-4518-A47C-91B0E1D95A71}" dt="2021-09-29T11:33:10.487" v="9" actId="1076"/>
          <ac:picMkLst>
            <pc:docMk/>
            <pc:sldMk cId="109857222" sldId="256"/>
            <ac:picMk id="7" creationId="{345B7DF0-4389-4FBE-A0EC-84C0ED4BEDCC}"/>
          </ac:picMkLst>
        </pc:picChg>
        <pc:picChg chg="add mod">
          <ac:chgData name="Jj Paula Wolf (2004780)" userId="S::2004780@student.uwtsd.ac.uk::f49c88aa-0b68-41e7-8269-bd92f963b688" providerId="AD" clId="Web-{4C8CBAA3-84E1-4518-A47C-91B0E1D95A71}" dt="2021-09-29T11:34:13.425" v="11" actId="1076"/>
          <ac:picMkLst>
            <pc:docMk/>
            <pc:sldMk cId="109857222" sldId="256"/>
            <ac:picMk id="8" creationId="{D584CF88-2FFC-447E-9BD9-7EEF641F1AA7}"/>
          </ac:picMkLst>
        </pc:picChg>
        <pc:picChg chg="add mod">
          <ac:chgData name="Jj Paula Wolf (2004780)" userId="S::2004780@student.uwtsd.ac.uk::f49c88aa-0b68-41e7-8269-bd92f963b688" providerId="AD" clId="Web-{4C8CBAA3-84E1-4518-A47C-91B0E1D95A71}" dt="2021-09-29T11:35:02.238" v="14" actId="14100"/>
          <ac:picMkLst>
            <pc:docMk/>
            <pc:sldMk cId="109857222" sldId="256"/>
            <ac:picMk id="9" creationId="{7A56BF5B-FC12-41E2-B4EB-CDB58FBFB3C4}"/>
          </ac:picMkLst>
        </pc:picChg>
      </pc:sldChg>
      <pc:sldChg chg="addSp delSp modSp new">
        <pc:chgData name="Jj Paula Wolf (2004780)" userId="S::2004780@student.uwtsd.ac.uk::f49c88aa-0b68-41e7-8269-bd92f963b688" providerId="AD" clId="Web-{4C8CBAA3-84E1-4518-A47C-91B0E1D95A71}" dt="2021-10-04T17:50:20.911" v="60" actId="14100"/>
        <pc:sldMkLst>
          <pc:docMk/>
          <pc:sldMk cId="340433980" sldId="257"/>
        </pc:sldMkLst>
        <pc:spChg chg="del">
          <ac:chgData name="Jj Paula Wolf (2004780)" userId="S::2004780@student.uwtsd.ac.uk::f49c88aa-0b68-41e7-8269-bd92f963b688" providerId="AD" clId="Web-{4C8CBAA3-84E1-4518-A47C-91B0E1D95A71}" dt="2021-09-29T11:36:23.287" v="48"/>
          <ac:spMkLst>
            <pc:docMk/>
            <pc:sldMk cId="340433980" sldId="257"/>
            <ac:spMk id="2" creationId="{D6254EC4-8BA9-437A-849E-33DF034757C5}"/>
          </ac:spMkLst>
        </pc:spChg>
        <pc:spChg chg="del">
          <ac:chgData name="Jj Paula Wolf (2004780)" userId="S::2004780@student.uwtsd.ac.uk::f49c88aa-0b68-41e7-8269-bd92f963b688" providerId="AD" clId="Web-{4C8CBAA3-84E1-4518-A47C-91B0E1D95A71}" dt="2021-09-29T11:36:20.521" v="47"/>
          <ac:spMkLst>
            <pc:docMk/>
            <pc:sldMk cId="340433980" sldId="257"/>
            <ac:spMk id="3" creationId="{56DC0603-A239-4853-8817-4C63154622C7}"/>
          </ac:spMkLst>
        </pc:spChg>
        <pc:picChg chg="add mod">
          <ac:chgData name="Jj Paula Wolf (2004780)" userId="S::2004780@student.uwtsd.ac.uk::f49c88aa-0b68-41e7-8269-bd92f963b688" providerId="AD" clId="Web-{4C8CBAA3-84E1-4518-A47C-91B0E1D95A71}" dt="2021-10-04T17:50:20.911" v="60" actId="14100"/>
          <ac:picMkLst>
            <pc:docMk/>
            <pc:sldMk cId="340433980" sldId="257"/>
            <ac:picMk id="2" creationId="{3DCC6C4B-A905-4D62-88CD-0A125889FBED}"/>
          </ac:picMkLst>
        </pc:picChg>
        <pc:picChg chg="add mod">
          <ac:chgData name="Jj Paula Wolf (2004780)" userId="S::2004780@student.uwtsd.ac.uk::f49c88aa-0b68-41e7-8269-bd92f963b688" providerId="AD" clId="Web-{4C8CBAA3-84E1-4518-A47C-91B0E1D95A71}" dt="2021-09-29T11:36:49.162" v="50" actId="1076"/>
          <ac:picMkLst>
            <pc:docMk/>
            <pc:sldMk cId="340433980" sldId="257"/>
            <ac:picMk id="4" creationId="{57525911-CD26-4DC0-8197-4208D3294551}"/>
          </ac:picMkLst>
        </pc:picChg>
        <pc:picChg chg="add mod">
          <ac:chgData name="Jj Paula Wolf (2004780)" userId="S::2004780@student.uwtsd.ac.uk::f49c88aa-0b68-41e7-8269-bd92f963b688" providerId="AD" clId="Web-{4C8CBAA3-84E1-4518-A47C-91B0E1D95A71}" dt="2021-09-29T11:37:26.678" v="52" actId="1076"/>
          <ac:picMkLst>
            <pc:docMk/>
            <pc:sldMk cId="340433980" sldId="257"/>
            <ac:picMk id="5" creationId="{408794F0-5C33-47AB-929C-CFD4F4FF12A8}"/>
          </ac:picMkLst>
        </pc:picChg>
        <pc:picChg chg="add del mod">
          <ac:chgData name="Jj Paula Wolf (2004780)" userId="S::2004780@student.uwtsd.ac.uk::f49c88aa-0b68-41e7-8269-bd92f963b688" providerId="AD" clId="Web-{4C8CBAA3-84E1-4518-A47C-91B0E1D95A71}" dt="2021-10-04T17:50:12.535" v="58"/>
          <ac:picMkLst>
            <pc:docMk/>
            <pc:sldMk cId="340433980" sldId="257"/>
            <ac:picMk id="6" creationId="{2716E203-D976-4619-B348-096342C93D7C}"/>
          </ac:picMkLst>
        </pc:picChg>
        <pc:picChg chg="add mod">
          <ac:chgData name="Jj Paula Wolf (2004780)" userId="S::2004780@student.uwtsd.ac.uk::f49c88aa-0b68-41e7-8269-bd92f963b688" providerId="AD" clId="Web-{4C8CBAA3-84E1-4518-A47C-91B0E1D95A71}" dt="2021-09-29T11:38:43.679" v="56" actId="1076"/>
          <ac:picMkLst>
            <pc:docMk/>
            <pc:sldMk cId="340433980" sldId="257"/>
            <ac:picMk id="7" creationId="{77ED80A4-9E1A-470E-865B-D8B66CBA7BF1}"/>
          </ac:picMkLst>
        </pc:picChg>
      </pc:sldChg>
    </pc:docChg>
  </pc:docChgLst>
  <pc:docChgLst>
    <pc:chgData name="Jj Paula Wolf (2004780)" userId="S::2004780@student.uwtsd.ac.uk::f49c88aa-0b68-41e7-8269-bd92f963b688" providerId="AD" clId="Web-{C43E3C17-CC85-F598-97B2-C72AB1F521F8}"/>
    <pc:docChg chg="addSld modSld sldOrd addMainMaster delMainMaster">
      <pc:chgData name="Jj Paula Wolf (2004780)" userId="S::2004780@student.uwtsd.ac.uk::f49c88aa-0b68-41e7-8269-bd92f963b688" providerId="AD" clId="Web-{C43E3C17-CC85-F598-97B2-C72AB1F521F8}" dt="2021-10-06T20:05:09.453" v="202"/>
      <pc:docMkLst>
        <pc:docMk/>
      </pc:docMkLst>
      <pc:sldChg chg="addSp delSp modSp mod modClrScheme addAnim delAnim modAnim delDesignElem chgLayout">
        <pc:chgData name="Jj Paula Wolf (2004780)" userId="S::2004780@student.uwtsd.ac.uk::f49c88aa-0b68-41e7-8269-bd92f963b688" providerId="AD" clId="Web-{C43E3C17-CC85-F598-97B2-C72AB1F521F8}" dt="2021-10-06T19:45:10.256" v="195"/>
        <pc:sldMkLst>
          <pc:docMk/>
          <pc:sldMk cId="109857222" sldId="256"/>
        </pc:sldMkLst>
        <pc:spChg chg="add del">
          <ac:chgData name="Jj Paula Wolf (2004780)" userId="S::2004780@student.uwtsd.ac.uk::f49c88aa-0b68-41e7-8269-bd92f963b688" providerId="AD" clId="Web-{C43E3C17-CC85-F598-97B2-C72AB1F521F8}" dt="2021-10-06T19:39:18.439" v="103"/>
          <ac:spMkLst>
            <pc:docMk/>
            <pc:sldMk cId="109857222" sldId="256"/>
            <ac:spMk id="13" creationId="{42A4FC2C-047E-45A5-965D-8E1E3BF09BC6}"/>
          </ac:spMkLst>
        </pc:spChg>
        <pc:picChg chg="add mod">
          <ac:chgData name="Jj Paula Wolf (2004780)" userId="S::2004780@student.uwtsd.ac.uk::f49c88aa-0b68-41e7-8269-bd92f963b688" providerId="AD" clId="Web-{C43E3C17-CC85-F598-97B2-C72AB1F521F8}" dt="2021-10-06T19:35:39.973" v="44"/>
          <ac:picMkLst>
            <pc:docMk/>
            <pc:sldMk cId="109857222" sldId="256"/>
            <ac:picMk id="2" creationId="{B9D9FAEC-F050-42A9-A31C-9CC5E3BF1C5B}"/>
          </ac:picMkLst>
        </pc:picChg>
        <pc:picChg chg="mod">
          <ac:chgData name="Jj Paula Wolf (2004780)" userId="S::2004780@student.uwtsd.ac.uk::f49c88aa-0b68-41e7-8269-bd92f963b688" providerId="AD" clId="Web-{C43E3C17-CC85-F598-97B2-C72AB1F521F8}" dt="2021-10-06T19:35:39.973" v="44"/>
          <ac:picMkLst>
            <pc:docMk/>
            <pc:sldMk cId="109857222" sldId="256"/>
            <ac:picMk id="3" creationId="{3C1EAD17-4184-4FA2-B6C0-A02EF1BD552F}"/>
          </ac:picMkLst>
        </pc:picChg>
        <pc:picChg chg="mod ord">
          <ac:chgData name="Jj Paula Wolf (2004780)" userId="S::2004780@student.uwtsd.ac.uk::f49c88aa-0b68-41e7-8269-bd92f963b688" providerId="AD" clId="Web-{C43E3C17-CC85-F598-97B2-C72AB1F521F8}" dt="2021-10-06T19:35:39.973" v="44"/>
          <ac:picMkLst>
            <pc:docMk/>
            <pc:sldMk cId="109857222" sldId="256"/>
            <ac:picMk id="4" creationId="{7F88FE08-B285-4369-BF53-C37CF03B7CAA}"/>
          </ac:picMkLst>
        </pc:picChg>
      </pc:sldChg>
      <pc:sldChg chg="addSp delSp modSp mod modClrScheme chgLayout">
        <pc:chgData name="Jj Paula Wolf (2004780)" userId="S::2004780@student.uwtsd.ac.uk::f49c88aa-0b68-41e7-8269-bd92f963b688" providerId="AD" clId="Web-{C43E3C17-CC85-F598-97B2-C72AB1F521F8}" dt="2021-10-06T20:05:09.453" v="202"/>
        <pc:sldMkLst>
          <pc:docMk/>
          <pc:sldMk cId="340433980" sldId="257"/>
        </pc:sldMkLst>
        <pc:picChg chg="add del mod">
          <ac:chgData name="Jj Paula Wolf (2004780)" userId="S::2004780@student.uwtsd.ac.uk::f49c88aa-0b68-41e7-8269-bd92f963b688" providerId="AD" clId="Web-{C43E3C17-CC85-F598-97B2-C72AB1F521F8}" dt="2021-10-06T20:04:53.733" v="200"/>
          <ac:picMkLst>
            <pc:docMk/>
            <pc:sldMk cId="340433980" sldId="257"/>
            <ac:picMk id="3" creationId="{717C87A3-562A-4974-982D-C3F45B846C38}"/>
          </ac:picMkLst>
        </pc:picChg>
        <pc:picChg chg="add mod">
          <ac:chgData name="Jj Paula Wolf (2004780)" userId="S::2004780@student.uwtsd.ac.uk::f49c88aa-0b68-41e7-8269-bd92f963b688" providerId="AD" clId="Web-{C43E3C17-CC85-F598-97B2-C72AB1F521F8}" dt="2021-10-06T20:05:09.453" v="202"/>
          <ac:picMkLst>
            <pc:docMk/>
            <pc:sldMk cId="340433980" sldId="257"/>
            <ac:picMk id="4" creationId="{1F3F77AD-5C92-480A-BC47-941ED97EF395}"/>
          </ac:picMkLst>
        </pc:picChg>
        <pc:picChg chg="del">
          <ac:chgData name="Jj Paula Wolf (2004780)" userId="S::2004780@student.uwtsd.ac.uk::f49c88aa-0b68-41e7-8269-bd92f963b688" providerId="AD" clId="Web-{C43E3C17-CC85-F598-97B2-C72AB1F521F8}" dt="2021-10-06T20:03:23.838" v="197"/>
          <ac:picMkLst>
            <pc:docMk/>
            <pc:sldMk cId="340433980" sldId="257"/>
            <ac:picMk id="5" creationId="{408794F0-5C33-47AB-929C-CFD4F4FF12A8}"/>
          </ac:picMkLst>
        </pc:picChg>
      </pc:sldChg>
      <pc:sldChg chg="delSp modSp mod ord setBg modClrScheme chgLayout">
        <pc:chgData name="Jj Paula Wolf (2004780)" userId="S::2004780@student.uwtsd.ac.uk::f49c88aa-0b68-41e7-8269-bd92f963b688" providerId="AD" clId="Web-{C43E3C17-CC85-F598-97B2-C72AB1F521F8}" dt="2021-10-06T19:39:18.439" v="103"/>
        <pc:sldMkLst>
          <pc:docMk/>
          <pc:sldMk cId="3027428538" sldId="258"/>
        </pc:sldMkLst>
        <pc:picChg chg="del mod">
          <ac:chgData name="Jj Paula Wolf (2004780)" userId="S::2004780@student.uwtsd.ac.uk::f49c88aa-0b68-41e7-8269-bd92f963b688" providerId="AD" clId="Web-{C43E3C17-CC85-F598-97B2-C72AB1F521F8}" dt="2021-10-06T19:35:55.068" v="45"/>
          <ac:picMkLst>
            <pc:docMk/>
            <pc:sldMk cId="3027428538" sldId="258"/>
            <ac:picMk id="4" creationId="{3E1F4273-4FE9-4892-A0DC-7033769A48A0}"/>
          </ac:picMkLst>
        </pc:picChg>
        <pc:picChg chg="mod">
          <ac:chgData name="Jj Paula Wolf (2004780)" userId="S::2004780@student.uwtsd.ac.uk::f49c88aa-0b68-41e7-8269-bd92f963b688" providerId="AD" clId="Web-{C43E3C17-CC85-F598-97B2-C72AB1F521F8}" dt="2021-10-06T19:36:37.617" v="51"/>
          <ac:picMkLst>
            <pc:docMk/>
            <pc:sldMk cId="3027428538" sldId="258"/>
            <ac:picMk id="5" creationId="{6625AB73-42B2-427B-8179-7B786DFABE4C}"/>
          </ac:picMkLst>
        </pc:picChg>
        <pc:picChg chg="mod">
          <ac:chgData name="Jj Paula Wolf (2004780)" userId="S::2004780@student.uwtsd.ac.uk::f49c88aa-0b68-41e7-8269-bd92f963b688" providerId="AD" clId="Web-{C43E3C17-CC85-F598-97B2-C72AB1F521F8}" dt="2021-10-06T19:36:37.617" v="51"/>
          <ac:picMkLst>
            <pc:docMk/>
            <pc:sldMk cId="3027428538" sldId="258"/>
            <ac:picMk id="6" creationId="{49E463B9-C090-437B-B408-BAEAAEBD805B}"/>
          </ac:picMkLst>
        </pc:picChg>
      </pc:sldChg>
      <pc:sldChg chg="addSp modSp mod ord modClrScheme chgLayout">
        <pc:chgData name="Jj Paula Wolf (2004780)" userId="S::2004780@student.uwtsd.ac.uk::f49c88aa-0b68-41e7-8269-bd92f963b688" providerId="AD" clId="Web-{C43E3C17-CC85-F598-97B2-C72AB1F521F8}" dt="2021-10-06T19:46:18.276" v="196"/>
        <pc:sldMkLst>
          <pc:docMk/>
          <pc:sldMk cId="1255643402" sldId="259"/>
        </pc:sldMkLst>
        <pc:picChg chg="mod ord">
          <ac:chgData name="Jj Paula Wolf (2004780)" userId="S::2004780@student.uwtsd.ac.uk::f49c88aa-0b68-41e7-8269-bd92f963b688" providerId="AD" clId="Web-{C43E3C17-CC85-F598-97B2-C72AB1F521F8}" dt="2021-10-06T18:57:50.638" v="23" actId="14100"/>
          <ac:picMkLst>
            <pc:docMk/>
            <pc:sldMk cId="1255643402" sldId="259"/>
            <ac:picMk id="2" creationId="{713634F2-B763-431C-9C1B-5039D825CA33}"/>
          </ac:picMkLst>
        </pc:picChg>
        <pc:picChg chg="mod ord">
          <ac:chgData name="Jj Paula Wolf (2004780)" userId="S::2004780@student.uwtsd.ac.uk::f49c88aa-0b68-41e7-8269-bd92f963b688" providerId="AD" clId="Web-{C43E3C17-CC85-F598-97B2-C72AB1F521F8}" dt="2021-10-06T18:58:13.795" v="29" actId="1076"/>
          <ac:picMkLst>
            <pc:docMk/>
            <pc:sldMk cId="1255643402" sldId="259"/>
            <ac:picMk id="3" creationId="{38356D11-3001-44E7-8A80-0A0BFDB61E0A}"/>
          </ac:picMkLst>
        </pc:picChg>
        <pc:picChg chg="mod">
          <ac:chgData name="Jj Paula Wolf (2004780)" userId="S::2004780@student.uwtsd.ac.uk::f49c88aa-0b68-41e7-8269-bd92f963b688" providerId="AD" clId="Web-{C43E3C17-CC85-F598-97B2-C72AB1F521F8}" dt="2021-10-06T18:57:56.982" v="24" actId="1076"/>
          <ac:picMkLst>
            <pc:docMk/>
            <pc:sldMk cId="1255643402" sldId="259"/>
            <ac:picMk id="4" creationId="{5D69C980-1F4B-42FC-8979-E890B6E063DB}"/>
          </ac:picMkLst>
        </pc:picChg>
        <pc:picChg chg="mod">
          <ac:chgData name="Jj Paula Wolf (2004780)" userId="S::2004780@student.uwtsd.ac.uk::f49c88aa-0b68-41e7-8269-bd92f963b688" providerId="AD" clId="Web-{C43E3C17-CC85-F598-97B2-C72AB1F521F8}" dt="2021-10-06T18:57:35.106" v="18" actId="1076"/>
          <ac:picMkLst>
            <pc:docMk/>
            <pc:sldMk cId="1255643402" sldId="259"/>
            <ac:picMk id="5" creationId="{D0CAD61D-544F-4524-A0CD-00E530EC82D3}"/>
          </ac:picMkLst>
        </pc:picChg>
        <pc:picChg chg="add mod">
          <ac:chgData name="Jj Paula Wolf (2004780)" userId="S::2004780@student.uwtsd.ac.uk::f49c88aa-0b68-41e7-8269-bd92f963b688" providerId="AD" clId="Web-{C43E3C17-CC85-F598-97B2-C72AB1F521F8}" dt="2021-10-06T19:36:10.944" v="49" actId="14100"/>
          <ac:picMkLst>
            <pc:docMk/>
            <pc:sldMk cId="1255643402" sldId="259"/>
            <ac:picMk id="6" creationId="{0583A48F-3B76-427C-9E8D-316A998FBF3A}"/>
          </ac:picMkLst>
        </pc:picChg>
      </pc:sldChg>
      <pc:sldChg chg="delSp modSp mod setBg modClrScheme chgLayout">
        <pc:chgData name="Jj Paula Wolf (2004780)" userId="S::2004780@student.uwtsd.ac.uk::f49c88aa-0b68-41e7-8269-bd92f963b688" providerId="AD" clId="Web-{C43E3C17-CC85-F598-97B2-C72AB1F521F8}" dt="2021-10-06T19:39:18.439" v="103"/>
        <pc:sldMkLst>
          <pc:docMk/>
          <pc:sldMk cId="2054014849" sldId="260"/>
        </pc:sldMkLst>
        <pc:picChg chg="mod">
          <ac:chgData name="Jj Paula Wolf (2004780)" userId="S::2004780@student.uwtsd.ac.uk::f49c88aa-0b68-41e7-8269-bd92f963b688" providerId="AD" clId="Web-{C43E3C17-CC85-F598-97B2-C72AB1F521F8}" dt="2021-10-06T19:36:18.773" v="50"/>
          <ac:picMkLst>
            <pc:docMk/>
            <pc:sldMk cId="2054014849" sldId="260"/>
            <ac:picMk id="2" creationId="{0A2BA384-F465-4004-93DB-42D35EFE0418}"/>
          </ac:picMkLst>
        </pc:picChg>
        <pc:picChg chg="del mod">
          <ac:chgData name="Jj Paula Wolf (2004780)" userId="S::2004780@student.uwtsd.ac.uk::f49c88aa-0b68-41e7-8269-bd92f963b688" providerId="AD" clId="Web-{C43E3C17-CC85-F598-97B2-C72AB1F521F8}" dt="2021-10-06T19:35:30.645" v="42"/>
          <ac:picMkLst>
            <pc:docMk/>
            <pc:sldMk cId="2054014849" sldId="260"/>
            <ac:picMk id="3" creationId="{0ACAAD63-0310-4D18-AB71-5487EF6CC474}"/>
          </ac:picMkLst>
        </pc:picChg>
        <pc:picChg chg="mod">
          <ac:chgData name="Jj Paula Wolf (2004780)" userId="S::2004780@student.uwtsd.ac.uk::f49c88aa-0b68-41e7-8269-bd92f963b688" providerId="AD" clId="Web-{C43E3C17-CC85-F598-97B2-C72AB1F521F8}" dt="2021-10-06T19:36:18.773" v="50"/>
          <ac:picMkLst>
            <pc:docMk/>
            <pc:sldMk cId="2054014849" sldId="260"/>
            <ac:picMk id="6" creationId="{F2B5C1E9-7430-4CF0-9F17-29764990492A}"/>
          </ac:picMkLst>
        </pc:picChg>
      </pc:sldChg>
      <pc:sldChg chg="addSp delSp modSp new mod ord setBg modClrScheme addAnim delAnim delDesignElem chgLayout">
        <pc:chgData name="Jj Paula Wolf (2004780)" userId="S::2004780@student.uwtsd.ac.uk::f49c88aa-0b68-41e7-8269-bd92f963b688" providerId="AD" clId="Web-{C43E3C17-CC85-F598-97B2-C72AB1F521F8}" dt="2021-10-06T19:39:28.612" v="183" actId="20577"/>
        <pc:sldMkLst>
          <pc:docMk/>
          <pc:sldMk cId="3211668451" sldId="261"/>
        </pc:sldMkLst>
        <pc:spChg chg="mod ord">
          <ac:chgData name="Jj Paula Wolf (2004780)" userId="S::2004780@student.uwtsd.ac.uk::f49c88aa-0b68-41e7-8269-bd92f963b688" providerId="AD" clId="Web-{C43E3C17-CC85-F598-97B2-C72AB1F521F8}" dt="2021-10-06T19:39:28.612" v="183" actId="20577"/>
          <ac:spMkLst>
            <pc:docMk/>
            <pc:sldMk cId="3211668451" sldId="261"/>
            <ac:spMk id="2" creationId="{56F00B2B-D740-43B7-B21E-725CDE3C3CBC}"/>
          </ac:spMkLst>
        </pc:spChg>
        <pc:spChg chg="mod ord">
          <ac:chgData name="Jj Paula Wolf (2004780)" userId="S::2004780@student.uwtsd.ac.uk::f49c88aa-0b68-41e7-8269-bd92f963b688" providerId="AD" clId="Web-{C43E3C17-CC85-F598-97B2-C72AB1F521F8}" dt="2021-10-06T19:39:18.439" v="103"/>
          <ac:spMkLst>
            <pc:docMk/>
            <pc:sldMk cId="3211668451" sldId="261"/>
            <ac:spMk id="3" creationId="{9361F3DD-80F8-4EF9-80C7-DA94F075A672}"/>
          </ac:spMkLst>
        </pc:spChg>
        <pc:spChg chg="add del">
          <ac:chgData name="Jj Paula Wolf (2004780)" userId="S::2004780@student.uwtsd.ac.uk::f49c88aa-0b68-41e7-8269-bd92f963b688" providerId="AD" clId="Web-{C43E3C17-CC85-F598-97B2-C72AB1F521F8}" dt="2021-10-06T19:38:48" v="99"/>
          <ac:spMkLst>
            <pc:docMk/>
            <pc:sldMk cId="3211668451" sldId="261"/>
            <ac:spMk id="5" creationId="{C27D7A02-907B-496F-BA7E-AA3780733CA7}"/>
          </ac:spMkLst>
        </pc:spChg>
        <pc:spChg chg="add del">
          <ac:chgData name="Jj Paula Wolf (2004780)" userId="S::2004780@student.uwtsd.ac.uk::f49c88aa-0b68-41e7-8269-bd92f963b688" providerId="AD" clId="Web-{C43E3C17-CC85-F598-97B2-C72AB1F521F8}" dt="2021-10-06T19:38:48" v="99"/>
          <ac:spMkLst>
            <pc:docMk/>
            <pc:sldMk cId="3211668451" sldId="261"/>
            <ac:spMk id="6" creationId="{0FBA5268-0AE7-4CAD-9537-D0EB09E76406}"/>
          </ac:spMkLst>
        </pc:spChg>
        <pc:spChg chg="add del">
          <ac:chgData name="Jj Paula Wolf (2004780)" userId="S::2004780@student.uwtsd.ac.uk::f49c88aa-0b68-41e7-8269-bd92f963b688" providerId="AD" clId="Web-{C43E3C17-CC85-F598-97B2-C72AB1F521F8}" dt="2021-10-06T19:38:48" v="99"/>
          <ac:spMkLst>
            <pc:docMk/>
            <pc:sldMk cId="3211668451" sldId="261"/>
            <ac:spMk id="7" creationId="{088D065B-39DA-4077-B9CF-E489CE4C0169}"/>
          </ac:spMkLst>
        </pc:spChg>
        <pc:spChg chg="add del">
          <ac:chgData name="Jj Paula Wolf (2004780)" userId="S::2004780@student.uwtsd.ac.uk::f49c88aa-0b68-41e7-8269-bd92f963b688" providerId="AD" clId="Web-{C43E3C17-CC85-F598-97B2-C72AB1F521F8}" dt="2021-10-06T19:39:18.439" v="103"/>
          <ac:spMkLst>
            <pc:docMk/>
            <pc:sldMk cId="3211668451" sldId="261"/>
            <ac:spMk id="8" creationId="{57ABABA7-0420-4200-9B65-1C1967CE9373}"/>
          </ac:spMkLst>
        </pc:spChg>
        <pc:spChg chg="add del">
          <ac:chgData name="Jj Paula Wolf (2004780)" userId="S::2004780@student.uwtsd.ac.uk::f49c88aa-0b68-41e7-8269-bd92f963b688" providerId="AD" clId="Web-{C43E3C17-CC85-F598-97B2-C72AB1F521F8}" dt="2021-10-06T19:39:09.345" v="101"/>
          <ac:spMkLst>
            <pc:docMk/>
            <pc:sldMk cId="3211668451" sldId="261"/>
            <ac:spMk id="9" creationId="{FFD48BC7-DC40-47DE-87EE-9F4B6ECB9ABB}"/>
          </ac:spMkLst>
        </pc:spChg>
        <pc:spChg chg="add del">
          <ac:chgData name="Jj Paula Wolf (2004780)" userId="S::2004780@student.uwtsd.ac.uk::f49c88aa-0b68-41e7-8269-bd92f963b688" providerId="AD" clId="Web-{C43E3C17-CC85-F598-97B2-C72AB1F521F8}" dt="2021-10-06T19:39:18.439" v="103"/>
          <ac:spMkLst>
            <pc:docMk/>
            <pc:sldMk cId="3211668451" sldId="261"/>
            <ac:spMk id="10" creationId="{A317EBE3-FF86-4DA1-BC9A-331F7F2144E9}"/>
          </ac:spMkLst>
        </pc:spChg>
        <pc:spChg chg="add del">
          <ac:chgData name="Jj Paula Wolf (2004780)" userId="S::2004780@student.uwtsd.ac.uk::f49c88aa-0b68-41e7-8269-bd92f963b688" providerId="AD" clId="Web-{C43E3C17-CC85-F598-97B2-C72AB1F521F8}" dt="2021-10-06T19:39:09.345" v="101"/>
          <ac:spMkLst>
            <pc:docMk/>
            <pc:sldMk cId="3211668451" sldId="261"/>
            <ac:spMk id="11" creationId="{E502BBC7-2C76-46F3-BC24-5985BC13DB88}"/>
          </ac:spMkLst>
        </pc:spChg>
        <pc:spChg chg="add del">
          <ac:chgData name="Jj Paula Wolf (2004780)" userId="S::2004780@student.uwtsd.ac.uk::f49c88aa-0b68-41e7-8269-bd92f963b688" providerId="AD" clId="Web-{C43E3C17-CC85-F598-97B2-C72AB1F521F8}" dt="2021-10-06T19:39:09.345" v="101"/>
          <ac:spMkLst>
            <pc:docMk/>
            <pc:sldMk cId="3211668451" sldId="261"/>
            <ac:spMk id="13" creationId="{C7F28D52-2A5F-4D23-81AE-7CB8B591C7AF}"/>
          </ac:spMkLst>
        </pc:spChg>
        <pc:spChg chg="add del">
          <ac:chgData name="Jj Paula Wolf (2004780)" userId="S::2004780@student.uwtsd.ac.uk::f49c88aa-0b68-41e7-8269-bd92f963b688" providerId="AD" clId="Web-{C43E3C17-CC85-F598-97B2-C72AB1F521F8}" dt="2021-10-06T19:39:09.345" v="101"/>
          <ac:spMkLst>
            <pc:docMk/>
            <pc:sldMk cId="3211668451" sldId="261"/>
            <ac:spMk id="14" creationId="{3629484E-3792-4B3D-89AD-7C8A1ED0E0D4}"/>
          </ac:spMkLst>
        </pc:spChg>
        <pc:grpChg chg="add del">
          <ac:chgData name="Jj Paula Wolf (2004780)" userId="S::2004780@student.uwtsd.ac.uk::f49c88aa-0b68-41e7-8269-bd92f963b688" providerId="AD" clId="Web-{C43E3C17-CC85-F598-97B2-C72AB1F521F8}" dt="2021-10-06T19:39:18.439" v="103"/>
          <ac:grpSpMkLst>
            <pc:docMk/>
            <pc:sldMk cId="3211668451" sldId="261"/>
            <ac:grpSpMk id="12" creationId="{7A03E380-9CD1-4ABA-A763-9F9D252B8908}"/>
          </ac:grpSpMkLst>
        </pc:grpChg>
        <pc:cxnChg chg="add del">
          <ac:chgData name="Jj Paula Wolf (2004780)" userId="S::2004780@student.uwtsd.ac.uk::f49c88aa-0b68-41e7-8269-bd92f963b688" providerId="AD" clId="Web-{C43E3C17-CC85-F598-97B2-C72AB1F521F8}" dt="2021-10-06T19:39:18.439" v="103"/>
          <ac:cxnSpMkLst>
            <pc:docMk/>
            <pc:sldMk cId="3211668451" sldId="261"/>
            <ac:cxnSpMk id="26" creationId="{34D43EC1-35FA-4FC3-8526-F655CEB09D9C}"/>
          </ac:cxnSpMkLst>
        </pc:cxnChg>
      </pc:sldChg>
      <pc:sldMasterChg chg="add del addSldLayout delSldLayout">
        <pc:chgData name="Jj Paula Wolf (2004780)" userId="S::2004780@student.uwtsd.ac.uk::f49c88aa-0b68-41e7-8269-bd92f963b688" providerId="AD" clId="Web-{C43E3C17-CC85-F598-97B2-C72AB1F521F8}" dt="2021-10-06T19:39:18.439" v="103"/>
        <pc:sldMasterMkLst>
          <pc:docMk/>
          <pc:sldMasterMk cId="2460954070" sldId="2147483660"/>
        </pc:sldMasterMkLst>
        <pc:sldLayoutChg chg="add del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Jj Paula Wolf (2004780)" userId="S::2004780@student.uwtsd.ac.uk::f49c88aa-0b68-41e7-8269-bd92f963b688" providerId="AD" clId="Web-{C43E3C17-CC85-F598-97B2-C72AB1F521F8}" dt="2021-10-06T19:39:18.439" v="103"/>
        <pc:sldMasterMkLst>
          <pc:docMk/>
          <pc:sldMasterMk cId="1387345806" sldId="2147483672"/>
        </pc:sldMasterMkLst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1967458588" sldId="2147483673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121490192" sldId="2147483674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889169019" sldId="2147483675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1043492880" sldId="2147483676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218989601" sldId="2147483677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3755004462" sldId="2147483678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4084231148" sldId="2147483679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2703531870" sldId="2147483680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1729338075" sldId="2147483681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852071316" sldId="2147483682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2372118956" sldId="2147483683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1001346394" sldId="2147483684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1130676317" sldId="2147483685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282752749" sldId="2147483686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3626999192" sldId="2147483687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8.439" v="103"/>
          <pc:sldLayoutMkLst>
            <pc:docMk/>
            <pc:sldMasterMk cId="1387345806" sldId="2147483672"/>
            <pc:sldLayoutMk cId="1763689168" sldId="2147483688"/>
          </pc:sldLayoutMkLst>
        </pc:sldLayoutChg>
      </pc:sldMasterChg>
      <pc:sldMasterChg chg="add del addSldLayout delSldLayout modSldLayout">
        <pc:chgData name="Jj Paula Wolf (2004780)" userId="S::2004780@student.uwtsd.ac.uk::f49c88aa-0b68-41e7-8269-bd92f963b688" providerId="AD" clId="Web-{C43E3C17-CC85-F598-97B2-C72AB1F521F8}" dt="2021-10-06T19:39:11.673" v="102"/>
        <pc:sldMasterMkLst>
          <pc:docMk/>
          <pc:sldMasterMk cId="2005994036" sldId="2147483689"/>
        </pc:sldMasterMkLst>
        <pc:sldLayoutChg chg="add del mod replId">
          <pc:chgData name="Jj Paula Wolf (2004780)" userId="S::2004780@student.uwtsd.ac.uk::f49c88aa-0b68-41e7-8269-bd92f963b688" providerId="AD" clId="Web-{C43E3C17-CC85-F598-97B2-C72AB1F521F8}" dt="2021-10-06T19:39:11.673" v="102"/>
          <pc:sldLayoutMkLst>
            <pc:docMk/>
            <pc:sldMasterMk cId="2005994036" sldId="2147483689"/>
            <pc:sldLayoutMk cId="2375669692" sldId="2147483690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1.673" v="102"/>
          <pc:sldLayoutMkLst>
            <pc:docMk/>
            <pc:sldMasterMk cId="2005994036" sldId="2147483689"/>
            <pc:sldLayoutMk cId="363132171" sldId="2147483691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1.673" v="102"/>
          <pc:sldLayoutMkLst>
            <pc:docMk/>
            <pc:sldMasterMk cId="2005994036" sldId="2147483689"/>
            <pc:sldLayoutMk cId="3412954558" sldId="2147483692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1.673" v="102"/>
          <pc:sldLayoutMkLst>
            <pc:docMk/>
            <pc:sldMasterMk cId="2005994036" sldId="2147483689"/>
            <pc:sldLayoutMk cId="2446148964" sldId="2147483693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1.673" v="102"/>
          <pc:sldLayoutMkLst>
            <pc:docMk/>
            <pc:sldMasterMk cId="2005994036" sldId="2147483689"/>
            <pc:sldLayoutMk cId="3972779908" sldId="2147483694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1.673" v="102"/>
          <pc:sldLayoutMkLst>
            <pc:docMk/>
            <pc:sldMasterMk cId="2005994036" sldId="2147483689"/>
            <pc:sldLayoutMk cId="2240761249" sldId="2147483695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1.673" v="102"/>
          <pc:sldLayoutMkLst>
            <pc:docMk/>
            <pc:sldMasterMk cId="2005994036" sldId="2147483689"/>
            <pc:sldLayoutMk cId="781433288" sldId="2147483696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1.673" v="102"/>
          <pc:sldLayoutMkLst>
            <pc:docMk/>
            <pc:sldMasterMk cId="2005994036" sldId="2147483689"/>
            <pc:sldLayoutMk cId="893210628" sldId="2147483697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1.673" v="102"/>
          <pc:sldLayoutMkLst>
            <pc:docMk/>
            <pc:sldMasterMk cId="2005994036" sldId="2147483689"/>
            <pc:sldLayoutMk cId="1827912997" sldId="2147483698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1.673" v="102"/>
          <pc:sldLayoutMkLst>
            <pc:docMk/>
            <pc:sldMasterMk cId="2005994036" sldId="2147483689"/>
            <pc:sldLayoutMk cId="55043178" sldId="2147483699"/>
          </pc:sldLayoutMkLst>
        </pc:sldLayoutChg>
        <pc:sldLayoutChg chg="add del mod replId">
          <pc:chgData name="Jj Paula Wolf (2004780)" userId="S::2004780@student.uwtsd.ac.uk::f49c88aa-0b68-41e7-8269-bd92f963b688" providerId="AD" clId="Web-{C43E3C17-CC85-F598-97B2-C72AB1F521F8}" dt="2021-10-06T19:39:11.673" v="102"/>
          <pc:sldLayoutMkLst>
            <pc:docMk/>
            <pc:sldMasterMk cId="2005994036" sldId="2147483689"/>
            <pc:sldLayoutMk cId="2199997379" sldId="2147483700"/>
          </pc:sldLayoutMkLst>
        </pc:sldLayoutChg>
      </pc:sldMasterChg>
    </pc:docChg>
  </pc:docChgLst>
  <pc:docChgLst>
    <pc:chgData name="Jj Paula Wolf (2004780)" userId="S::2004780@student.uwtsd.ac.uk::f49c88aa-0b68-41e7-8269-bd92f963b688" providerId="AD" clId="Web-{DBA8DDC8-0F94-9F8F-6699-90CFA14A175C}"/>
    <pc:docChg chg="addSld modSld">
      <pc:chgData name="Jj Paula Wolf (2004780)" userId="S::2004780@student.uwtsd.ac.uk::f49c88aa-0b68-41e7-8269-bd92f963b688" providerId="AD" clId="Web-{DBA8DDC8-0F94-9F8F-6699-90CFA14A175C}" dt="2021-10-06T18:48:21.768" v="53"/>
      <pc:docMkLst>
        <pc:docMk/>
      </pc:docMkLst>
      <pc:sldChg chg="addSp delSp modSp mod setBg">
        <pc:chgData name="Jj Paula Wolf (2004780)" userId="S::2004780@student.uwtsd.ac.uk::f49c88aa-0b68-41e7-8269-bd92f963b688" providerId="AD" clId="Web-{DBA8DDC8-0F94-9F8F-6699-90CFA14A175C}" dt="2021-10-06T18:47:53.016" v="48"/>
        <pc:sldMkLst>
          <pc:docMk/>
          <pc:sldMk cId="109857222" sldId="256"/>
        </pc:sldMkLst>
        <pc:spChg chg="del">
          <ac:chgData name="Jj Paula Wolf (2004780)" userId="S::2004780@student.uwtsd.ac.uk::f49c88aa-0b68-41e7-8269-bd92f963b688" providerId="AD" clId="Web-{DBA8DDC8-0F94-9F8F-6699-90CFA14A175C}" dt="2021-10-06T18:47:32.062" v="43"/>
          <ac:spMkLst>
            <pc:docMk/>
            <pc:sldMk cId="109857222" sldId="256"/>
            <ac:spMk id="10" creationId="{47DA2B15-C171-4178-9900-36B4DF257125}"/>
          </ac:spMkLst>
        </pc:spChg>
        <pc:spChg chg="add del">
          <ac:chgData name="Jj Paula Wolf (2004780)" userId="S::2004780@student.uwtsd.ac.uk::f49c88aa-0b68-41e7-8269-bd92f963b688" providerId="AD" clId="Web-{DBA8DDC8-0F94-9F8F-6699-90CFA14A175C}" dt="2021-10-06T18:47:44.812" v="45"/>
          <ac:spMkLst>
            <pc:docMk/>
            <pc:sldMk cId="109857222" sldId="256"/>
            <ac:spMk id="12" creationId="{80CCAACE-815D-4A79-875A-B7EFC28F7D2B}"/>
          </ac:spMkLst>
        </pc:spChg>
        <pc:picChg chg="add del mod">
          <ac:chgData name="Jj Paula Wolf (2004780)" userId="S::2004780@student.uwtsd.ac.uk::f49c88aa-0b68-41e7-8269-bd92f963b688" providerId="AD" clId="Web-{DBA8DDC8-0F94-9F8F-6699-90CFA14A175C}" dt="2021-10-06T18:33:18.090" v="7"/>
          <ac:picMkLst>
            <pc:docMk/>
            <pc:sldMk cId="109857222" sldId="256"/>
            <ac:picMk id="2" creationId="{B05EC2C2-8861-4AD2-94A1-B3D67B0FDF75}"/>
          </ac:picMkLst>
        </pc:picChg>
        <pc:picChg chg="add mod">
          <ac:chgData name="Jj Paula Wolf (2004780)" userId="S::2004780@student.uwtsd.ac.uk::f49c88aa-0b68-41e7-8269-bd92f963b688" providerId="AD" clId="Web-{DBA8DDC8-0F94-9F8F-6699-90CFA14A175C}" dt="2021-10-06T18:47:44.812" v="46"/>
          <ac:picMkLst>
            <pc:docMk/>
            <pc:sldMk cId="109857222" sldId="256"/>
            <ac:picMk id="3" creationId="{3C1EAD17-4184-4FA2-B6C0-A02EF1BD552F}"/>
          </ac:picMkLst>
        </pc:picChg>
        <pc:picChg chg="mod">
          <ac:chgData name="Jj Paula Wolf (2004780)" userId="S::2004780@student.uwtsd.ac.uk::f49c88aa-0b68-41e7-8269-bd92f963b688" providerId="AD" clId="Web-{DBA8DDC8-0F94-9F8F-6699-90CFA14A175C}" dt="2021-10-06T18:47:53.016" v="48"/>
          <ac:picMkLst>
            <pc:docMk/>
            <pc:sldMk cId="109857222" sldId="256"/>
            <ac:picMk id="4" creationId="{7F88FE08-B285-4369-BF53-C37CF03B7CAA}"/>
          </ac:picMkLst>
        </pc:picChg>
        <pc:picChg chg="del">
          <ac:chgData name="Jj Paula Wolf (2004780)" userId="S::2004780@student.uwtsd.ac.uk::f49c88aa-0b68-41e7-8269-bd92f963b688" providerId="AD" clId="Web-{DBA8DDC8-0F94-9F8F-6699-90CFA14A175C}" dt="2021-10-06T18:44:54.287" v="14"/>
          <ac:picMkLst>
            <pc:docMk/>
            <pc:sldMk cId="109857222" sldId="256"/>
            <ac:picMk id="5" creationId="{01E5CE0F-27D1-411A-BFB2-1A68D111590C}"/>
          </ac:picMkLst>
        </pc:picChg>
        <pc:picChg chg="del">
          <ac:chgData name="Jj Paula Wolf (2004780)" userId="S::2004780@student.uwtsd.ac.uk::f49c88aa-0b68-41e7-8269-bd92f963b688" providerId="AD" clId="Web-{DBA8DDC8-0F94-9F8F-6699-90CFA14A175C}" dt="2021-10-06T18:45:31.226" v="21"/>
          <ac:picMkLst>
            <pc:docMk/>
            <pc:sldMk cId="109857222" sldId="256"/>
            <ac:picMk id="6" creationId="{B744B70B-1F1E-4C82-AD73-BD038D359053}"/>
          </ac:picMkLst>
        </pc:picChg>
        <pc:picChg chg="del">
          <ac:chgData name="Jj Paula Wolf (2004780)" userId="S::2004780@student.uwtsd.ac.uk::f49c88aa-0b68-41e7-8269-bd92f963b688" providerId="AD" clId="Web-{DBA8DDC8-0F94-9F8F-6699-90CFA14A175C}" dt="2021-10-06T18:45:51.650" v="29"/>
          <ac:picMkLst>
            <pc:docMk/>
            <pc:sldMk cId="109857222" sldId="256"/>
            <ac:picMk id="7" creationId="{345B7DF0-4389-4FBE-A0EC-84C0ED4BEDCC}"/>
          </ac:picMkLst>
        </pc:picChg>
        <pc:picChg chg="del">
          <ac:chgData name="Jj Paula Wolf (2004780)" userId="S::2004780@student.uwtsd.ac.uk::f49c88aa-0b68-41e7-8269-bd92f963b688" providerId="AD" clId="Web-{DBA8DDC8-0F94-9F8F-6699-90CFA14A175C}" dt="2021-10-06T18:45:07.538" v="16"/>
          <ac:picMkLst>
            <pc:docMk/>
            <pc:sldMk cId="109857222" sldId="256"/>
            <ac:picMk id="8" creationId="{D584CF88-2FFC-447E-9BD9-7EEF641F1AA7}"/>
          </ac:picMkLst>
        </pc:picChg>
        <pc:picChg chg="del">
          <ac:chgData name="Jj Paula Wolf (2004780)" userId="S::2004780@student.uwtsd.ac.uk::f49c88aa-0b68-41e7-8269-bd92f963b688" providerId="AD" clId="Web-{DBA8DDC8-0F94-9F8F-6699-90CFA14A175C}" dt="2021-10-06T18:33:28.216" v="8"/>
          <ac:picMkLst>
            <pc:docMk/>
            <pc:sldMk cId="109857222" sldId="256"/>
            <ac:picMk id="9" creationId="{7A56BF5B-FC12-41E2-B4EB-CDB58FBFB3C4}"/>
          </ac:picMkLst>
        </pc:picChg>
        <pc:picChg chg="add del mod">
          <ac:chgData name="Jj Paula Wolf (2004780)" userId="S::2004780@student.uwtsd.ac.uk::f49c88aa-0b68-41e7-8269-bd92f963b688" providerId="AD" clId="Web-{DBA8DDC8-0F94-9F8F-6699-90CFA14A175C}" dt="2021-10-06T18:45:16.976" v="18"/>
          <ac:picMkLst>
            <pc:docMk/>
            <pc:sldMk cId="109857222" sldId="256"/>
            <ac:picMk id="11" creationId="{D10CC9E1-5C6C-42AF-B442-CAF832429391}"/>
          </ac:picMkLst>
        </pc:picChg>
      </pc:sldChg>
      <pc:sldChg chg="addSp delSp modSp mod setBg">
        <pc:chgData name="Jj Paula Wolf (2004780)" userId="S::2004780@student.uwtsd.ac.uk::f49c88aa-0b68-41e7-8269-bd92f963b688" providerId="AD" clId="Web-{DBA8DDC8-0F94-9F8F-6699-90CFA14A175C}" dt="2021-10-06T18:48:09.376" v="49"/>
        <pc:sldMkLst>
          <pc:docMk/>
          <pc:sldMk cId="340433980" sldId="257"/>
        </pc:sldMkLst>
        <pc:picChg chg="mod">
          <ac:chgData name="Jj Paula Wolf (2004780)" userId="S::2004780@student.uwtsd.ac.uk::f49c88aa-0b68-41e7-8269-bd92f963b688" providerId="AD" clId="Web-{DBA8DDC8-0F94-9F8F-6699-90CFA14A175C}" dt="2021-10-06T18:48:09.376" v="49"/>
          <ac:picMkLst>
            <pc:docMk/>
            <pc:sldMk cId="340433980" sldId="257"/>
            <ac:picMk id="2" creationId="{3DCC6C4B-A905-4D62-88CD-0A125889FBED}"/>
          </ac:picMkLst>
        </pc:picChg>
        <pc:picChg chg="add del mod">
          <ac:chgData name="Jj Paula Wolf (2004780)" userId="S::2004780@student.uwtsd.ac.uk::f49c88aa-0b68-41e7-8269-bd92f963b688" providerId="AD" clId="Web-{DBA8DDC8-0F94-9F8F-6699-90CFA14A175C}" dt="2021-10-06T18:46:21.745" v="34"/>
          <ac:picMkLst>
            <pc:docMk/>
            <pc:sldMk cId="340433980" sldId="257"/>
            <ac:picMk id="3" creationId="{E1329ABB-4DA8-4D83-B350-2D052976C3E9}"/>
          </ac:picMkLst>
        </pc:picChg>
        <pc:picChg chg="del">
          <ac:chgData name="Jj Paula Wolf (2004780)" userId="S::2004780@student.uwtsd.ac.uk::f49c88aa-0b68-41e7-8269-bd92f963b688" providerId="AD" clId="Web-{DBA8DDC8-0F94-9F8F-6699-90CFA14A175C}" dt="2021-10-06T18:46:14.557" v="32"/>
          <ac:picMkLst>
            <pc:docMk/>
            <pc:sldMk cId="340433980" sldId="257"/>
            <ac:picMk id="4" creationId="{57525911-CD26-4DC0-8197-4208D3294551}"/>
          </ac:picMkLst>
        </pc:picChg>
        <pc:picChg chg="mod ord">
          <ac:chgData name="Jj Paula Wolf (2004780)" userId="S::2004780@student.uwtsd.ac.uk::f49c88aa-0b68-41e7-8269-bd92f963b688" providerId="AD" clId="Web-{DBA8DDC8-0F94-9F8F-6699-90CFA14A175C}" dt="2021-10-06T18:48:09.376" v="49"/>
          <ac:picMkLst>
            <pc:docMk/>
            <pc:sldMk cId="340433980" sldId="257"/>
            <ac:picMk id="5" creationId="{408794F0-5C33-47AB-929C-CFD4F4FF12A8}"/>
          </ac:picMkLst>
        </pc:picChg>
        <pc:picChg chg="add del mod">
          <ac:chgData name="Jj Paula Wolf (2004780)" userId="S::2004780@student.uwtsd.ac.uk::f49c88aa-0b68-41e7-8269-bd92f963b688" providerId="AD" clId="Web-{DBA8DDC8-0F94-9F8F-6699-90CFA14A175C}" dt="2021-10-06T18:45:45.462" v="27"/>
          <ac:picMkLst>
            <pc:docMk/>
            <pc:sldMk cId="340433980" sldId="257"/>
            <ac:picMk id="6" creationId="{6B270092-7B5E-421D-B20D-DE600C27D470}"/>
          </ac:picMkLst>
        </pc:picChg>
        <pc:picChg chg="del">
          <ac:chgData name="Jj Paula Wolf (2004780)" userId="S::2004780@student.uwtsd.ac.uk::f49c88aa-0b68-41e7-8269-bd92f963b688" providerId="AD" clId="Web-{DBA8DDC8-0F94-9F8F-6699-90CFA14A175C}" dt="2021-10-06T18:45:37.524" v="23"/>
          <ac:picMkLst>
            <pc:docMk/>
            <pc:sldMk cId="340433980" sldId="257"/>
            <ac:picMk id="7" creationId="{77ED80A4-9E1A-470E-865B-D8B66CBA7BF1}"/>
          </ac:picMkLst>
        </pc:picChg>
        <pc:picChg chg="add del mod">
          <ac:chgData name="Jj Paula Wolf (2004780)" userId="S::2004780@student.uwtsd.ac.uk::f49c88aa-0b68-41e7-8269-bd92f963b688" providerId="AD" clId="Web-{DBA8DDC8-0F94-9F8F-6699-90CFA14A175C}" dt="2021-10-06T18:45:44.649" v="26"/>
          <ac:picMkLst>
            <pc:docMk/>
            <pc:sldMk cId="340433980" sldId="257"/>
            <ac:picMk id="8" creationId="{580DEEA5-1374-433A-A080-204DB5054F36}"/>
          </ac:picMkLst>
        </pc:picChg>
      </pc:sldChg>
      <pc:sldChg chg="addSp delSp modSp new mod setBg">
        <pc:chgData name="Jj Paula Wolf (2004780)" userId="S::2004780@student.uwtsd.ac.uk::f49c88aa-0b68-41e7-8269-bd92f963b688" providerId="AD" clId="Web-{DBA8DDC8-0F94-9F8F-6699-90CFA14A175C}" dt="2021-10-06T18:48:21.768" v="53"/>
        <pc:sldMkLst>
          <pc:docMk/>
          <pc:sldMk cId="3027428538" sldId="258"/>
        </pc:sldMkLst>
        <pc:spChg chg="del">
          <ac:chgData name="Jj Paula Wolf (2004780)" userId="S::2004780@student.uwtsd.ac.uk::f49c88aa-0b68-41e7-8269-bd92f963b688" providerId="AD" clId="Web-{DBA8DDC8-0F94-9F8F-6699-90CFA14A175C}" dt="2021-10-06T18:44:41.020" v="12"/>
          <ac:spMkLst>
            <pc:docMk/>
            <pc:sldMk cId="3027428538" sldId="258"/>
            <ac:spMk id="2" creationId="{157E3C88-BC19-495D-9E94-991C1E94C445}"/>
          </ac:spMkLst>
        </pc:spChg>
        <pc:spChg chg="del">
          <ac:chgData name="Jj Paula Wolf (2004780)" userId="S::2004780@student.uwtsd.ac.uk::f49c88aa-0b68-41e7-8269-bd92f963b688" providerId="AD" clId="Web-{DBA8DDC8-0F94-9F8F-6699-90CFA14A175C}" dt="2021-10-06T18:44:44.302" v="13"/>
          <ac:spMkLst>
            <pc:docMk/>
            <pc:sldMk cId="3027428538" sldId="258"/>
            <ac:spMk id="3" creationId="{53F74582-C993-48A8-A729-0DAB927970AF}"/>
          </ac:spMkLst>
        </pc:spChg>
        <pc:picChg chg="add mod">
          <ac:chgData name="Jj Paula Wolf (2004780)" userId="S::2004780@student.uwtsd.ac.uk::f49c88aa-0b68-41e7-8269-bd92f963b688" providerId="AD" clId="Web-{DBA8DDC8-0F94-9F8F-6699-90CFA14A175C}" dt="2021-10-06T18:48:21.768" v="53"/>
          <ac:picMkLst>
            <pc:docMk/>
            <pc:sldMk cId="3027428538" sldId="258"/>
            <ac:picMk id="4" creationId="{3E1F4273-4FE9-4892-A0DC-7033769A48A0}"/>
          </ac:picMkLst>
        </pc:picChg>
        <pc:picChg chg="add mod ord">
          <ac:chgData name="Jj Paula Wolf (2004780)" userId="S::2004780@student.uwtsd.ac.uk::f49c88aa-0b68-41e7-8269-bd92f963b688" providerId="AD" clId="Web-{DBA8DDC8-0F94-9F8F-6699-90CFA14A175C}" dt="2021-10-06T18:48:21.768" v="53"/>
          <ac:picMkLst>
            <pc:docMk/>
            <pc:sldMk cId="3027428538" sldId="258"/>
            <ac:picMk id="5" creationId="{6625AB73-42B2-427B-8179-7B786DFABE4C}"/>
          </ac:picMkLst>
        </pc:picChg>
        <pc:picChg chg="add mod">
          <ac:chgData name="Jj Paula Wolf (2004780)" userId="S::2004780@student.uwtsd.ac.uk::f49c88aa-0b68-41e7-8269-bd92f963b688" providerId="AD" clId="Web-{DBA8DDC8-0F94-9F8F-6699-90CFA14A175C}" dt="2021-10-06T18:48:21.768" v="53"/>
          <ac:picMkLst>
            <pc:docMk/>
            <pc:sldMk cId="3027428538" sldId="258"/>
            <ac:picMk id="6" creationId="{49E463B9-C090-437B-B408-BAEAAEBD805B}"/>
          </ac:picMkLst>
        </pc:picChg>
        <pc:cxnChg chg="add del">
          <ac:chgData name="Jj Paula Wolf (2004780)" userId="S::2004780@student.uwtsd.ac.uk::f49c88aa-0b68-41e7-8269-bd92f963b688" providerId="AD" clId="Web-{DBA8DDC8-0F94-9F8F-6699-90CFA14A175C}" dt="2021-10-06T18:48:21.768" v="53"/>
          <ac:cxnSpMkLst>
            <pc:docMk/>
            <pc:sldMk cId="3027428538" sldId="258"/>
            <ac:cxnSpMk id="11" creationId="{DCD67800-37AC-4E14-89B0-F79DCB3FB86D}"/>
          </ac:cxnSpMkLst>
        </pc:cxnChg>
        <pc:cxnChg chg="add del">
          <ac:chgData name="Jj Paula Wolf (2004780)" userId="S::2004780@student.uwtsd.ac.uk::f49c88aa-0b68-41e7-8269-bd92f963b688" providerId="AD" clId="Web-{DBA8DDC8-0F94-9F8F-6699-90CFA14A175C}" dt="2021-10-06T18:48:21.768" v="53"/>
          <ac:cxnSpMkLst>
            <pc:docMk/>
            <pc:sldMk cId="3027428538" sldId="258"/>
            <ac:cxnSpMk id="13" creationId="{20F1788F-A5AE-4188-8274-F7F2E3833ECD}"/>
          </ac:cxnSpMkLst>
        </pc:cxnChg>
      </pc:sldChg>
      <pc:sldChg chg="addSp modSp new">
        <pc:chgData name="Jj Paula Wolf (2004780)" userId="S::2004780@student.uwtsd.ac.uk::f49c88aa-0b68-41e7-8269-bd92f963b688" providerId="AD" clId="Web-{DBA8DDC8-0F94-9F8F-6699-90CFA14A175C}" dt="2021-10-06T18:45:53.947" v="30"/>
        <pc:sldMkLst>
          <pc:docMk/>
          <pc:sldMk cId="1255643402" sldId="259"/>
        </pc:sldMkLst>
        <pc:picChg chg="add mod">
          <ac:chgData name="Jj Paula Wolf (2004780)" userId="S::2004780@student.uwtsd.ac.uk::f49c88aa-0b68-41e7-8269-bd92f963b688" providerId="AD" clId="Web-{DBA8DDC8-0F94-9F8F-6699-90CFA14A175C}" dt="2021-10-06T18:45:33.430" v="22"/>
          <ac:picMkLst>
            <pc:docMk/>
            <pc:sldMk cId="1255643402" sldId="259"/>
            <ac:picMk id="2" creationId="{713634F2-B763-431C-9C1B-5039D825CA33}"/>
          </ac:picMkLst>
        </pc:picChg>
        <pc:picChg chg="add mod">
          <ac:chgData name="Jj Paula Wolf (2004780)" userId="S::2004780@student.uwtsd.ac.uk::f49c88aa-0b68-41e7-8269-bd92f963b688" providerId="AD" clId="Web-{DBA8DDC8-0F94-9F8F-6699-90CFA14A175C}" dt="2021-10-06T18:45:39.899" v="24"/>
          <ac:picMkLst>
            <pc:docMk/>
            <pc:sldMk cId="1255643402" sldId="259"/>
            <ac:picMk id="3" creationId="{38356D11-3001-44E7-8A80-0A0BFDB61E0A}"/>
          </ac:picMkLst>
        </pc:picChg>
        <pc:picChg chg="add mod">
          <ac:chgData name="Jj Paula Wolf (2004780)" userId="S::2004780@student.uwtsd.ac.uk::f49c88aa-0b68-41e7-8269-bd92f963b688" providerId="AD" clId="Web-{DBA8DDC8-0F94-9F8F-6699-90CFA14A175C}" dt="2021-10-06T18:45:47.884" v="28"/>
          <ac:picMkLst>
            <pc:docMk/>
            <pc:sldMk cId="1255643402" sldId="259"/>
            <ac:picMk id="4" creationId="{5D69C980-1F4B-42FC-8979-E890B6E063DB}"/>
          </ac:picMkLst>
        </pc:picChg>
        <pc:picChg chg="add mod">
          <ac:chgData name="Jj Paula Wolf (2004780)" userId="S::2004780@student.uwtsd.ac.uk::f49c88aa-0b68-41e7-8269-bd92f963b688" providerId="AD" clId="Web-{DBA8DDC8-0F94-9F8F-6699-90CFA14A175C}" dt="2021-10-06T18:45:53.947" v="30"/>
          <ac:picMkLst>
            <pc:docMk/>
            <pc:sldMk cId="1255643402" sldId="259"/>
            <ac:picMk id="5" creationId="{D0CAD61D-544F-4524-A0CD-00E530EC82D3}"/>
          </ac:picMkLst>
        </pc:picChg>
      </pc:sldChg>
      <pc:sldChg chg="addSp delSp modSp new">
        <pc:chgData name="Jj Paula Wolf (2004780)" userId="S::2004780@student.uwtsd.ac.uk::f49c88aa-0b68-41e7-8269-bd92f963b688" providerId="AD" clId="Web-{DBA8DDC8-0F94-9F8F-6699-90CFA14A175C}" dt="2021-10-06T18:47:16.826" v="42"/>
        <pc:sldMkLst>
          <pc:docMk/>
          <pc:sldMk cId="2054014849" sldId="260"/>
        </pc:sldMkLst>
        <pc:spChg chg="add del mod">
          <ac:chgData name="Jj Paula Wolf (2004780)" userId="S::2004780@student.uwtsd.ac.uk::f49c88aa-0b68-41e7-8269-bd92f963b688" providerId="AD" clId="Web-{DBA8DDC8-0F94-9F8F-6699-90CFA14A175C}" dt="2021-10-06T18:47:07.748" v="40"/>
          <ac:spMkLst>
            <pc:docMk/>
            <pc:sldMk cId="2054014849" sldId="260"/>
            <ac:spMk id="5" creationId="{4CBCBFAA-12A2-421B-B984-5990D4A51A3C}"/>
          </ac:spMkLst>
        </pc:spChg>
        <pc:picChg chg="add mod">
          <ac:chgData name="Jj Paula Wolf (2004780)" userId="S::2004780@student.uwtsd.ac.uk::f49c88aa-0b68-41e7-8269-bd92f963b688" providerId="AD" clId="Web-{DBA8DDC8-0F94-9F8F-6699-90CFA14A175C}" dt="2021-10-06T18:46:17.010" v="33"/>
          <ac:picMkLst>
            <pc:docMk/>
            <pc:sldMk cId="2054014849" sldId="260"/>
            <ac:picMk id="2" creationId="{0A2BA384-F465-4004-93DB-42D35EFE0418}"/>
          </ac:picMkLst>
        </pc:picChg>
        <pc:picChg chg="add mod">
          <ac:chgData name="Jj Paula Wolf (2004780)" userId="S::2004780@student.uwtsd.ac.uk::f49c88aa-0b68-41e7-8269-bd92f963b688" providerId="AD" clId="Web-{DBA8DDC8-0F94-9F8F-6699-90CFA14A175C}" dt="2021-10-06T18:46:24.136" v="35"/>
          <ac:picMkLst>
            <pc:docMk/>
            <pc:sldMk cId="2054014849" sldId="260"/>
            <ac:picMk id="3" creationId="{0ACAAD63-0310-4D18-AB71-5487EF6CC474}"/>
          </ac:picMkLst>
        </pc:picChg>
        <pc:picChg chg="add del mod">
          <ac:chgData name="Jj Paula Wolf (2004780)" userId="S::2004780@student.uwtsd.ac.uk::f49c88aa-0b68-41e7-8269-bd92f963b688" providerId="AD" clId="Web-{DBA8DDC8-0F94-9F8F-6699-90CFA14A175C}" dt="2021-10-06T18:47:07.748" v="41"/>
          <ac:picMkLst>
            <pc:docMk/>
            <pc:sldMk cId="2054014849" sldId="260"/>
            <ac:picMk id="4" creationId="{1E2989A6-02A3-4FAC-98DA-689C084AF9B5}"/>
          </ac:picMkLst>
        </pc:picChg>
        <pc:picChg chg="add mod">
          <ac:chgData name="Jj Paula Wolf (2004780)" userId="S::2004780@student.uwtsd.ac.uk::f49c88aa-0b68-41e7-8269-bd92f963b688" providerId="AD" clId="Web-{DBA8DDC8-0F94-9F8F-6699-90CFA14A175C}" dt="2021-10-06T18:47:16.826" v="42"/>
          <ac:picMkLst>
            <pc:docMk/>
            <pc:sldMk cId="2054014849" sldId="260"/>
            <ac:picMk id="6" creationId="{F2B5C1E9-7430-4CF0-9F17-29764990492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7">
            <a:extLst>
              <a:ext uri="{FF2B5EF4-FFF2-40B4-BE49-F238E27FC236}">
                <a16:creationId xmlns:a16="http://schemas.microsoft.com/office/drawing/2014/main" id="{3EDD119B-6BFA-4C3F-90CE-97DAFD604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F00B2B-D740-43B7-B21E-725CDE3C3C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4128" y="965199"/>
            <a:ext cx="6766078" cy="4927601"/>
          </a:xfrm>
        </p:spPr>
        <p:txBody>
          <a:bodyPr anchor="ctr">
            <a:normAutofit/>
          </a:bodyPr>
          <a:lstStyle/>
          <a:p>
            <a:pPr algn="r"/>
            <a:r>
              <a:rPr lang="en-GB" sz="4800">
                <a:solidFill>
                  <a:schemeClr val="bg1"/>
                </a:solidFill>
                <a:cs typeface="Calibri Light"/>
              </a:rPr>
              <a:t>Sculpture as an Expression of Identity in the Ancient World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61F3DD-80F8-4EF9-80C7-DA94F075A6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38729" y="965198"/>
            <a:ext cx="2707937" cy="4927602"/>
          </a:xfrm>
        </p:spPr>
        <p:txBody>
          <a:bodyPr anchor="ctr">
            <a:normAutofit/>
          </a:bodyPr>
          <a:lstStyle/>
          <a:p>
            <a:pPr algn="l"/>
            <a:r>
              <a:rPr lang="en-GB" sz="2000">
                <a:solidFill>
                  <a:srgbClr val="FFC000"/>
                </a:solidFill>
                <a:cs typeface="Calibri"/>
              </a:rPr>
              <a:t>JJ Wolf</a:t>
            </a:r>
            <a:endParaRPr lang="en-GB" sz="2000">
              <a:solidFill>
                <a:srgbClr val="FFC000"/>
              </a:solidFill>
            </a:endParaRPr>
          </a:p>
        </p:txBody>
      </p:sp>
      <p:cxnSp>
        <p:nvCxnSpPr>
          <p:cNvPr id="27" name="Straight Connector 9">
            <a:extLst>
              <a:ext uri="{FF2B5EF4-FFF2-40B4-BE49-F238E27FC236}">
                <a16:creationId xmlns:a16="http://schemas.microsoft.com/office/drawing/2014/main" id="{DC1572D0-F0FD-4D84-8F82-DC59140EB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8160" y="2057399"/>
            <a:ext cx="0" cy="274320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1668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98135EBA-B3A3-4F88-BCB1-D0C8E63F4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2">
            <a:extLst>
              <a:ext uri="{FF2B5EF4-FFF2-40B4-BE49-F238E27FC236}">
                <a16:creationId xmlns:a16="http://schemas.microsoft.com/office/drawing/2014/main" id="{B551406E-05CC-4445-9609-3E253925D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12192000" cy="22855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B9683CF-0DA1-46CF-ACAC-D8EE1B15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7177" y="1347782"/>
            <a:ext cx="0" cy="18288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A picture containing standing, sculpture&#10;&#10;Description automatically generated">
            <a:extLst>
              <a:ext uri="{FF2B5EF4-FFF2-40B4-BE49-F238E27FC236}">
                <a16:creationId xmlns:a16="http://schemas.microsoft.com/office/drawing/2014/main" id="{6625AB73-42B2-427B-8179-7B786DFABE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860" y="645396"/>
            <a:ext cx="1532557" cy="3209544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2AE770B-9BD5-45F7-9DD4-D3FFD62FE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349484"/>
            <a:ext cx="0" cy="18288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6" descr="A picture containing building, sculpture, posing, stone&#10;&#10;Description automatically generated">
            <a:extLst>
              <a:ext uri="{FF2B5EF4-FFF2-40B4-BE49-F238E27FC236}">
                <a16:creationId xmlns:a16="http://schemas.microsoft.com/office/drawing/2014/main" id="{49E463B9-C090-437B-B408-BAEAAEBD80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394" y="645396"/>
            <a:ext cx="2303837" cy="3209544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4A55763-CE5D-4A9B-A9F7-982C80007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13824" y="1349484"/>
            <a:ext cx="0" cy="18288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E4DDBE7-307B-40B1-B6B5-5B376C16D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39665" y="5097939"/>
            <a:ext cx="0" cy="914400"/>
          </a:xfrm>
          <a:prstGeom prst="line">
            <a:avLst/>
          </a:prstGeom>
          <a:ln w="19050">
            <a:solidFill>
              <a:schemeClr val="bg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4906BCF-8220-410F-88B3-9E36E3F4B5AD}"/>
              </a:ext>
            </a:extLst>
          </p:cNvPr>
          <p:cNvSpPr txBox="1"/>
          <p:nvPr/>
        </p:nvSpPr>
        <p:spPr>
          <a:xfrm>
            <a:off x="4882896" y="4942854"/>
            <a:ext cx="6675120" cy="146304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Archaic Sculpture</a:t>
            </a:r>
            <a:endParaRPr lang="en-US" sz="2400">
              <a:solidFill>
                <a:schemeClr val="bg1"/>
              </a:solidFill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Archaic Age c.800BCE - 480BCE</a:t>
            </a:r>
            <a:endParaRPr lang="en-US" sz="2400">
              <a:solidFill>
                <a:schemeClr val="bg1"/>
              </a:solidFill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Kouros (p. Kouroi) - "youth, boy"</a:t>
            </a:r>
            <a:endParaRPr lang="en-US" sz="2400">
              <a:solidFill>
                <a:schemeClr val="bg1"/>
              </a:solidFill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Foreign influence – Egypt</a:t>
            </a:r>
            <a:endParaRPr lang="en-US" sz="240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7428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98135EBA-B3A3-4F88-BCB1-D0C8E63F4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2">
            <a:extLst>
              <a:ext uri="{FF2B5EF4-FFF2-40B4-BE49-F238E27FC236}">
                <a16:creationId xmlns:a16="http://schemas.microsoft.com/office/drawing/2014/main" id="{B551406E-05CC-4445-9609-3E253925D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12192000" cy="22855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4" name="Picture 6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F4BD71CA-5C98-48E4-9EAD-B2990AA899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10162" y="645396"/>
            <a:ext cx="1035077" cy="3209544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B9683CF-0DA1-46CF-ACAC-D8EE1B15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7177" y="1347782"/>
            <a:ext cx="0" cy="18288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A picture containing standing, sculpture&#10;&#10;Description automatically generated">
            <a:extLst>
              <a:ext uri="{FF2B5EF4-FFF2-40B4-BE49-F238E27FC236}">
                <a16:creationId xmlns:a16="http://schemas.microsoft.com/office/drawing/2014/main" id="{6625AB73-42B2-427B-8179-7B786DFABE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5860" y="645396"/>
            <a:ext cx="1532557" cy="3209544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2AE770B-9BD5-45F7-9DD4-D3FFD62FE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349484"/>
            <a:ext cx="0" cy="18288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6" descr="A picture containing building, sculpture, posing, stone&#10;&#10;Description automatically generated">
            <a:extLst>
              <a:ext uri="{FF2B5EF4-FFF2-40B4-BE49-F238E27FC236}">
                <a16:creationId xmlns:a16="http://schemas.microsoft.com/office/drawing/2014/main" id="{49E463B9-C090-437B-B408-BAEAAEBD80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394" y="645396"/>
            <a:ext cx="2303837" cy="3209544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4A55763-CE5D-4A9B-A9F7-982C80007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13824" y="1349484"/>
            <a:ext cx="0" cy="18288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3">
            <a:extLst>
              <a:ext uri="{FF2B5EF4-FFF2-40B4-BE49-F238E27FC236}">
                <a16:creationId xmlns:a16="http://schemas.microsoft.com/office/drawing/2014/main" id="{1C550154-B93C-461B-9074-332E6FE4DE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2776" y="645396"/>
            <a:ext cx="2407158" cy="3209544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E4DDBE7-307B-40B1-B6B5-5B376C16D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39665" y="5097939"/>
            <a:ext cx="0" cy="914400"/>
          </a:xfrm>
          <a:prstGeom prst="line">
            <a:avLst/>
          </a:prstGeom>
          <a:ln w="19050">
            <a:solidFill>
              <a:schemeClr val="bg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4906BCF-8220-410F-88B3-9E36E3F4B5AD}"/>
              </a:ext>
            </a:extLst>
          </p:cNvPr>
          <p:cNvSpPr txBox="1"/>
          <p:nvPr/>
        </p:nvSpPr>
        <p:spPr>
          <a:xfrm>
            <a:off x="4882896" y="4942854"/>
            <a:ext cx="6675120" cy="146304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Kore (p. Korai) - "maiden"</a:t>
            </a:r>
            <a:endParaRPr lang="en-US" sz="2400">
              <a:solidFill>
                <a:schemeClr val="bg1"/>
              </a:solidFill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  <a:cs typeface="Calibri"/>
              </a:rPr>
              <a:t>Often thought to epitomize Archaic aesthetic ideals and social ideologies (J. M. Hurwit, 2007)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  <a:cs typeface="Calibri"/>
              </a:rPr>
              <a:t>Votive or gravemarkers</a:t>
            </a:r>
            <a:endParaRPr lang="en-US" sz="240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424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8135EBA-B3A3-4F88-BCB1-D0C8E63F4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551406E-05CC-4445-9609-3E253925D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12192000" cy="22855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E7E0E33A-22FA-4B05-AAC7-B2F257A3D7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301" y="645396"/>
            <a:ext cx="1668962" cy="3209544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B9683CF-0DA1-46CF-ACAC-D8EE1B15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7177" y="1347782"/>
            <a:ext cx="0" cy="18288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4">
            <a:extLst>
              <a:ext uri="{FF2B5EF4-FFF2-40B4-BE49-F238E27FC236}">
                <a16:creationId xmlns:a16="http://schemas.microsoft.com/office/drawing/2014/main" id="{BAA3650C-F5EF-4E92-9349-E2B4450340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9290"/>
          <a:stretch/>
        </p:blipFill>
        <p:spPr>
          <a:xfrm>
            <a:off x="3682399" y="645396"/>
            <a:ext cx="1919479" cy="3209544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2AE770B-9BD5-45F7-9DD4-D3FFD62FE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349484"/>
            <a:ext cx="0" cy="18288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4">
            <a:extLst>
              <a:ext uri="{FF2B5EF4-FFF2-40B4-BE49-F238E27FC236}">
                <a16:creationId xmlns:a16="http://schemas.microsoft.com/office/drawing/2014/main" id="{90339A2C-FCFD-40BC-8544-35ADB3ABCC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898" b="-2"/>
          <a:stretch/>
        </p:blipFill>
        <p:spPr>
          <a:xfrm>
            <a:off x="6630503" y="645396"/>
            <a:ext cx="1838716" cy="3209544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4A55763-CE5D-4A9B-A9F7-982C80007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13824" y="1349484"/>
            <a:ext cx="0" cy="18288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0">
            <a:extLst>
              <a:ext uri="{FF2B5EF4-FFF2-40B4-BE49-F238E27FC236}">
                <a16:creationId xmlns:a16="http://schemas.microsoft.com/office/drawing/2014/main" id="{AD1EADC6-0639-4CAC-B89A-F3E307AEE7B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376" r="6365" b="-2"/>
          <a:stretch/>
        </p:blipFill>
        <p:spPr>
          <a:xfrm>
            <a:off x="9502257" y="645396"/>
            <a:ext cx="1931922" cy="3209544"/>
          </a:xfrm>
          <a:prstGeom prst="rect">
            <a:avLst/>
          </a:prstGeom>
        </p:spPr>
      </p:pic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E4DDBE7-307B-40B1-B6B5-5B376C16D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39665" y="5097939"/>
            <a:ext cx="0" cy="914400"/>
          </a:xfrm>
          <a:prstGeom prst="line">
            <a:avLst/>
          </a:prstGeom>
          <a:ln w="19050">
            <a:solidFill>
              <a:schemeClr val="bg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4906BCF-8220-410F-88B3-9E36E3F4B5AD}"/>
              </a:ext>
            </a:extLst>
          </p:cNvPr>
          <p:cNvSpPr txBox="1"/>
          <p:nvPr/>
        </p:nvSpPr>
        <p:spPr>
          <a:xfrm>
            <a:off x="4882896" y="4828032"/>
            <a:ext cx="6675120" cy="19392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Classical Sculpture</a:t>
            </a:r>
            <a:endParaRPr lang="en-US" sz="2400">
              <a:solidFill>
                <a:schemeClr val="bg1"/>
              </a:solidFill>
              <a:cs typeface="Calibri"/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Introduction of contrapposto</a:t>
            </a:r>
            <a:endParaRPr lang="en-US" sz="2400">
              <a:solidFill>
                <a:schemeClr val="bg1"/>
              </a:solidFill>
              <a:cs typeface="Calibri"/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Bronze sculptures</a:t>
            </a:r>
            <a:endParaRPr lang="en-US" sz="2400" dirty="0">
              <a:solidFill>
                <a:schemeClr val="bg1"/>
              </a:solidFill>
              <a:cs typeface="Calibri"/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  <a:cs typeface="Calibri"/>
              </a:rPr>
              <a:t>Idealised and uncritical in the extreme (R. R. R. Smith, 1981)</a:t>
            </a:r>
            <a:endParaRPr lang="en-US" sz="240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37102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8135EBA-B3A3-4F88-BCB1-D0C8E63F4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551406E-05CC-4445-9609-3E253925D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12192000" cy="22855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0583A48F-3B76-427C-9E8D-316A998FBF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1992" y="645396"/>
            <a:ext cx="1203579" cy="3209544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B9683CF-0DA1-46CF-ACAC-D8EE1B15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7177" y="1347782"/>
            <a:ext cx="0" cy="18288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>
            <a:extLst>
              <a:ext uri="{FF2B5EF4-FFF2-40B4-BE49-F238E27FC236}">
                <a16:creationId xmlns:a16="http://schemas.microsoft.com/office/drawing/2014/main" id="{713634F2-B763-431C-9C1B-5039D825CA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9603" y="645396"/>
            <a:ext cx="1365071" cy="3209544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2AE770B-9BD5-45F7-9DD4-D3FFD62FE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349484"/>
            <a:ext cx="0" cy="18288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5D69C980-1F4B-42FC-8979-E890B6E063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3555" y="645396"/>
            <a:ext cx="2112611" cy="3209544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4A55763-CE5D-4A9B-A9F7-982C80007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13824" y="1349484"/>
            <a:ext cx="0" cy="182880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3">
            <a:extLst>
              <a:ext uri="{FF2B5EF4-FFF2-40B4-BE49-F238E27FC236}">
                <a16:creationId xmlns:a16="http://schemas.microsoft.com/office/drawing/2014/main" id="{38356D11-3001-44E7-8A80-0A0BFDB61E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58851" y="645396"/>
            <a:ext cx="2218734" cy="3209544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E4DDBE7-307B-40B1-B6B5-5B376C16D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39665" y="5097939"/>
            <a:ext cx="0" cy="914400"/>
          </a:xfrm>
          <a:prstGeom prst="line">
            <a:avLst/>
          </a:prstGeom>
          <a:ln w="19050">
            <a:solidFill>
              <a:schemeClr val="bg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1193FBB7-E0D0-4EE4-A7C3-DC61387FD1F7}"/>
              </a:ext>
            </a:extLst>
          </p:cNvPr>
          <p:cNvSpPr txBox="1"/>
          <p:nvPr/>
        </p:nvSpPr>
        <p:spPr>
          <a:xfrm>
            <a:off x="4882896" y="4828032"/>
            <a:ext cx="6675120" cy="14630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cs typeface="Calibri"/>
              </a:rPr>
              <a:t>Depiction of women</a:t>
            </a:r>
            <a:endParaRPr lang="en-US" sz="1700" dirty="0">
              <a:solidFill>
                <a:schemeClr val="bg1"/>
              </a:solidFill>
              <a:cs typeface="Calibri"/>
            </a:endParaRPr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cs typeface="Calibri"/>
              </a:rPr>
              <a:t>As a standard of beauty</a:t>
            </a:r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cs typeface="Calibri"/>
              </a:rPr>
              <a:t>Depictions of Aphrodite/Venus</a:t>
            </a:r>
          </a:p>
        </p:txBody>
      </p:sp>
    </p:spTree>
    <p:extLst>
      <p:ext uri="{BB962C8B-B14F-4D97-AF65-F5344CB8AC3E}">
        <p14:creationId xmlns:p14="http://schemas.microsoft.com/office/powerpoint/2010/main" val="1255643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3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5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5091E4-2CAD-466B-B1F7-79F9C1F96EF1}"/>
              </a:ext>
            </a:extLst>
          </p:cNvPr>
          <p:cNvSpPr txBox="1"/>
          <p:nvPr/>
        </p:nvSpPr>
        <p:spPr>
          <a:xfrm>
            <a:off x="527538" y="4594713"/>
            <a:ext cx="11139854" cy="168292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rgbClr val="FFFFFF"/>
                </a:solidFill>
                <a:latin typeface="+mj-lt"/>
                <a:ea typeface="+mj-ea"/>
                <a:cs typeface="Calibri Light"/>
              </a:rPr>
              <a:t>Veristic Art of the Late Republic</a:t>
            </a:r>
          </a:p>
          <a:p>
            <a:pPr marL="457200" indent="-45720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+mj-lt"/>
                <a:ea typeface="+mj-ea"/>
                <a:cs typeface="Calibri Light"/>
              </a:rPr>
              <a:t>Representation of funerary practices</a:t>
            </a:r>
          </a:p>
          <a:p>
            <a:pPr marL="457200" indent="-45720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+mj-lt"/>
                <a:ea typeface="+mj-ea"/>
                <a:cs typeface="Calibri Light"/>
              </a:rPr>
              <a:t>Hyperrealism – features exaggerated</a:t>
            </a:r>
          </a:p>
          <a:p>
            <a:pPr marL="457200" indent="-45720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+mj-lt"/>
                <a:ea typeface="+mj-ea"/>
                <a:cs typeface="Calibri Light"/>
              </a:rPr>
              <a:t>Treated in an objective and strictly factual style (R. R. R. Smith, 1981)</a:t>
            </a:r>
            <a:endParaRPr lang="en-US" sz="2400" dirty="0">
              <a:solidFill>
                <a:srgbClr val="FFFFFF"/>
              </a:solidFill>
              <a:latin typeface="+mj-lt"/>
              <a:ea typeface="+mj-ea"/>
              <a:cs typeface="Calibri Light"/>
            </a:endParaRPr>
          </a:p>
          <a:p>
            <a:pPr marL="457200" indent="-45720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endParaRPr lang="en-US" sz="2400" dirty="0">
              <a:solidFill>
                <a:srgbClr val="FFFFFF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DCC6C4B-A905-4D62-88CD-0A125889F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8554" y="307731"/>
            <a:ext cx="1878889" cy="3997637"/>
          </a:xfrm>
          <a:prstGeom prst="rect">
            <a:avLst/>
          </a:prstGeom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1F3F77AD-5C92-480A-BC47-941ED97EF3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4858" y="307731"/>
            <a:ext cx="2898286" cy="3997637"/>
          </a:xfrm>
          <a:prstGeom prst="rect">
            <a:avLst/>
          </a:prstGeom>
        </p:spPr>
      </p:pic>
      <p:cxnSp>
        <p:nvCxnSpPr>
          <p:cNvPr id="13" name="Straight Connector 17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43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19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1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D835F3-5273-49EA-BCAE-98A0942A862C}"/>
              </a:ext>
            </a:extLst>
          </p:cNvPr>
          <p:cNvSpPr txBox="1"/>
          <p:nvPr/>
        </p:nvSpPr>
        <p:spPr>
          <a:xfrm>
            <a:off x="527538" y="4518513"/>
            <a:ext cx="11139854" cy="172102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rgbClr val="FFFFFF"/>
                </a:solidFill>
                <a:latin typeface="+mj-lt"/>
                <a:ea typeface="+mj-ea"/>
                <a:cs typeface="Calibri Light"/>
              </a:rPr>
              <a:t>Augustus of </a:t>
            </a:r>
            <a:r>
              <a:rPr lang="en-US" sz="2800" err="1">
                <a:solidFill>
                  <a:srgbClr val="FFFFFF"/>
                </a:solidFill>
                <a:latin typeface="+mj-lt"/>
                <a:ea typeface="+mj-ea"/>
                <a:cs typeface="Calibri Light"/>
              </a:rPr>
              <a:t>Primaporta</a:t>
            </a:r>
            <a:endParaRPr lang="en-US" sz="2800">
              <a:solidFill>
                <a:srgbClr val="FFFFFF"/>
              </a:solidFill>
              <a:latin typeface="+mj-lt"/>
              <a:ea typeface="+mj-ea"/>
              <a:cs typeface="Calibri Light"/>
            </a:endParaRPr>
          </a:p>
          <a:p>
            <a:pPr marL="457200" indent="-45720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+mj-lt"/>
                <a:ea typeface="+mj-ea"/>
                <a:cs typeface="Calibri Light"/>
              </a:rPr>
              <a:t>Connects Augustus to the Greek Golden Age</a:t>
            </a:r>
          </a:p>
          <a:p>
            <a:pPr marL="457200" indent="-45720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+mj-lt"/>
                <a:ea typeface="+mj-ea"/>
                <a:cs typeface="Calibri Light"/>
              </a:rPr>
              <a:t>Military regalia </a:t>
            </a:r>
          </a:p>
          <a:p>
            <a:pPr marL="457200" indent="-45720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+mj-lt"/>
                <a:ea typeface="+mj-ea"/>
                <a:cs typeface="Calibri Light"/>
              </a:rPr>
              <a:t>Depicted representations of his successes and his lineage</a:t>
            </a:r>
            <a:endParaRPr lang="en-US" sz="2400" dirty="0">
              <a:solidFill>
                <a:srgbClr val="FFFFFF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A2BA384-F465-4004-93DB-42D35EFE0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2200" y="307731"/>
            <a:ext cx="2651597" cy="3997637"/>
          </a:xfrm>
          <a:prstGeom prst="rect">
            <a:avLst/>
          </a:prstGeom>
        </p:spPr>
      </p:pic>
      <p:pic>
        <p:nvPicPr>
          <p:cNvPr id="6" name="Picture 6" descr="A picture containing sculpture&#10;&#10;Description automatically generated">
            <a:extLst>
              <a:ext uri="{FF2B5EF4-FFF2-40B4-BE49-F238E27FC236}">
                <a16:creationId xmlns:a16="http://schemas.microsoft.com/office/drawing/2014/main" id="{F2B5C1E9-7430-4CF0-9F17-2976499049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4888" y="307731"/>
            <a:ext cx="2998227" cy="3997637"/>
          </a:xfrm>
          <a:prstGeom prst="rect">
            <a:avLst/>
          </a:prstGeom>
        </p:spPr>
      </p:pic>
      <p:cxnSp>
        <p:nvCxnSpPr>
          <p:cNvPr id="25" name="Straight Connector 23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401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Sculpture as an Expression of Identity in the Ancient World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307</cp:revision>
  <dcterms:created xsi:type="dcterms:W3CDTF">2021-09-29T11:28:34Z</dcterms:created>
  <dcterms:modified xsi:type="dcterms:W3CDTF">2021-10-07T15:47:32Z</dcterms:modified>
</cp:coreProperties>
</file>