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60" r:id="rId5"/>
    <p:sldId id="262" r:id="rId6"/>
    <p:sldId id="264" r:id="rId7"/>
    <p:sldId id="263" r:id="rId8"/>
    <p:sldId id="266" r:id="rId9"/>
    <p:sldId id="267" r:id="rId10"/>
    <p:sldId id="268" r:id="rId11"/>
    <p:sldId id="274" r:id="rId12"/>
    <p:sldId id="270" r:id="rId13"/>
    <p:sldId id="272" r:id="rId14"/>
    <p:sldId id="275" r:id="rId15"/>
    <p:sldId id="269" r:id="rId16"/>
    <p:sldId id="271" r:id="rId17"/>
    <p:sldId id="265" r:id="rId18"/>
    <p:sldId id="261" r:id="rId19"/>
  </p:sldIdLst>
  <p:sldSz cx="18288000" cy="10287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C06D49-05F1-4B76-97FD-D3530C9DAA9F}" v="17" dt="2025-12-02T10:37:48.6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41" d="100"/>
          <a:sy n="41" d="100"/>
        </p:scale>
        <p:origin x="820" y="2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na Begum" userId="fe0aa8fa0e9bf203" providerId="LiveId" clId="{E5BE685A-F74E-409B-87DA-F61B316611B8}"/>
    <pc:docChg chg="undo custSel addSld delSld modSld sldOrd modMainMaster">
      <pc:chgData name="Amina Begum" userId="fe0aa8fa0e9bf203" providerId="LiveId" clId="{E5BE685A-F74E-409B-87DA-F61B316611B8}" dt="2025-12-02T11:16:32.552" v="12106" actId="1076"/>
      <pc:docMkLst>
        <pc:docMk/>
      </pc:docMkLst>
      <pc:sldChg chg="addSp delSp modSp mod">
        <pc:chgData name="Amina Begum" userId="fe0aa8fa0e9bf203" providerId="LiveId" clId="{E5BE685A-F74E-409B-87DA-F61B316611B8}" dt="2025-12-02T10:41:54.742" v="12100" actId="1076"/>
        <pc:sldMkLst>
          <pc:docMk/>
          <pc:sldMk cId="0" sldId="256"/>
        </pc:sldMkLst>
        <pc:spChg chg="add mod">
          <ac:chgData name="Amina Begum" userId="fe0aa8fa0e9bf203" providerId="LiveId" clId="{E5BE685A-F74E-409B-87DA-F61B316611B8}" dt="2025-12-02T10:41:50.481" v="12099" actId="1076"/>
          <ac:spMkLst>
            <pc:docMk/>
            <pc:sldMk cId="0" sldId="256"/>
            <ac:spMk id="11" creationId="{E761EBC5-C568-67C0-7208-7904BDB16498}"/>
          </ac:spMkLst>
        </pc:spChg>
        <pc:spChg chg="add mod">
          <ac:chgData name="Amina Begum" userId="fe0aa8fa0e9bf203" providerId="LiveId" clId="{E5BE685A-F74E-409B-87DA-F61B316611B8}" dt="2025-12-02T10:41:45.639" v="12098" actId="1076"/>
          <ac:spMkLst>
            <pc:docMk/>
            <pc:sldMk cId="0" sldId="256"/>
            <ac:spMk id="12" creationId="{7E8A0048-1F0B-5143-8E7D-0CCB5024391D}"/>
          </ac:spMkLst>
        </pc:spChg>
        <pc:picChg chg="add mod">
          <ac:chgData name="Amina Begum" userId="fe0aa8fa0e9bf203" providerId="LiveId" clId="{E5BE685A-F74E-409B-87DA-F61B316611B8}" dt="2025-12-02T10:41:41.351" v="12097" actId="1076"/>
          <ac:picMkLst>
            <pc:docMk/>
            <pc:sldMk cId="0" sldId="256"/>
            <ac:picMk id="8" creationId="{64D2C48F-98DF-2073-8A87-AFC930B4E7E0}"/>
          </ac:picMkLst>
        </pc:picChg>
        <pc:picChg chg="add mod">
          <ac:chgData name="Amina Begum" userId="fe0aa8fa0e9bf203" providerId="LiveId" clId="{E5BE685A-F74E-409B-87DA-F61B316611B8}" dt="2025-12-02T10:41:54.742" v="12100" actId="1076"/>
          <ac:picMkLst>
            <pc:docMk/>
            <pc:sldMk cId="0" sldId="256"/>
            <ac:picMk id="9" creationId="{DF20979B-B64E-DF99-AB2D-25A01794C6F5}"/>
          </ac:picMkLst>
        </pc:picChg>
      </pc:sldChg>
      <pc:sldChg chg="addSp modSp add mod">
        <pc:chgData name="Amina Begum" userId="fe0aa8fa0e9bf203" providerId="LiveId" clId="{E5BE685A-F74E-409B-87DA-F61B316611B8}" dt="2025-11-25T20:03:46.259" v="11147" actId="1076"/>
        <pc:sldMkLst>
          <pc:docMk/>
          <pc:sldMk cId="1243279987" sldId="257"/>
        </pc:sldMkLst>
        <pc:spChg chg="add mod">
          <ac:chgData name="Amina Begum" userId="fe0aa8fa0e9bf203" providerId="LiveId" clId="{E5BE685A-F74E-409B-87DA-F61B316611B8}" dt="2025-11-25T20:03:40.555" v="11145" actId="1076"/>
          <ac:spMkLst>
            <pc:docMk/>
            <pc:sldMk cId="1243279987" sldId="257"/>
            <ac:spMk id="8" creationId="{B98FB5B4-533B-1BAB-840A-55CF5C781115}"/>
          </ac:spMkLst>
        </pc:spChg>
        <pc:spChg chg="add mod">
          <ac:chgData name="Amina Begum" userId="fe0aa8fa0e9bf203" providerId="LiveId" clId="{E5BE685A-F74E-409B-87DA-F61B316611B8}" dt="2025-11-25T13:56:12.471" v="5071" actId="1076"/>
          <ac:spMkLst>
            <pc:docMk/>
            <pc:sldMk cId="1243279987" sldId="257"/>
            <ac:spMk id="9" creationId="{67992EAB-4895-BAAD-CFA1-44572A7590FA}"/>
          </ac:spMkLst>
        </pc:spChg>
        <pc:picChg chg="add mod">
          <ac:chgData name="Amina Begum" userId="fe0aa8fa0e9bf203" providerId="LiveId" clId="{E5BE685A-F74E-409B-87DA-F61B316611B8}" dt="2025-11-25T20:03:46.259" v="11147" actId="1076"/>
          <ac:picMkLst>
            <pc:docMk/>
            <pc:sldMk cId="1243279987" sldId="257"/>
            <ac:picMk id="10" creationId="{C34848B3-C443-A10E-9FAC-FD71B6BF101B}"/>
          </ac:picMkLst>
        </pc:picChg>
      </pc:sldChg>
      <pc:sldChg chg="modSp add mod">
        <pc:chgData name="Amina Begum" userId="fe0aa8fa0e9bf203" providerId="LiveId" clId="{E5BE685A-F74E-409B-87DA-F61B316611B8}" dt="2025-12-02T10:08:46.643" v="11545" actId="14100"/>
        <pc:sldMkLst>
          <pc:docMk/>
          <pc:sldMk cId="1237127196" sldId="258"/>
        </pc:sldMkLst>
        <pc:spChg chg="mod">
          <ac:chgData name="Amina Begum" userId="fe0aa8fa0e9bf203" providerId="LiveId" clId="{E5BE685A-F74E-409B-87DA-F61B316611B8}" dt="2025-11-25T10:48:44.312" v="459" actId="1076"/>
          <ac:spMkLst>
            <pc:docMk/>
            <pc:sldMk cId="1237127196" sldId="258"/>
            <ac:spMk id="4" creationId="{5D4EE9C9-76DB-D038-7FBF-1ACCDF02ADEC}"/>
          </ac:spMkLst>
        </pc:spChg>
        <pc:spChg chg="mod">
          <ac:chgData name="Amina Begum" userId="fe0aa8fa0e9bf203" providerId="LiveId" clId="{E5BE685A-F74E-409B-87DA-F61B316611B8}" dt="2025-12-02T10:08:46.643" v="11545" actId="14100"/>
          <ac:spMkLst>
            <pc:docMk/>
            <pc:sldMk cId="1237127196" sldId="258"/>
            <ac:spMk id="8" creationId="{03117582-05B4-42FC-E0E5-EC0F1C2C2283}"/>
          </ac:spMkLst>
        </pc:spChg>
        <pc:spChg chg="mod">
          <ac:chgData name="Amina Begum" userId="fe0aa8fa0e9bf203" providerId="LiveId" clId="{E5BE685A-F74E-409B-87DA-F61B316611B8}" dt="2025-11-25T13:56:22.200" v="5072" actId="1076"/>
          <ac:spMkLst>
            <pc:docMk/>
            <pc:sldMk cId="1237127196" sldId="258"/>
            <ac:spMk id="9" creationId="{BEFD1495-C450-D54C-6A71-7F96CC9BB01E}"/>
          </ac:spMkLst>
        </pc:spChg>
      </pc:sldChg>
      <pc:sldChg chg="addSp delSp modSp add mod">
        <pc:chgData name="Amina Begum" userId="fe0aa8fa0e9bf203" providerId="LiveId" clId="{E5BE685A-F74E-409B-87DA-F61B316611B8}" dt="2025-12-02T10:43:01.053" v="12104" actId="1076"/>
        <pc:sldMkLst>
          <pc:docMk/>
          <pc:sldMk cId="2899456732" sldId="260"/>
        </pc:sldMkLst>
        <pc:spChg chg="mod">
          <ac:chgData name="Amina Begum" userId="fe0aa8fa0e9bf203" providerId="LiveId" clId="{E5BE685A-F74E-409B-87DA-F61B316611B8}" dt="2025-11-25T14:01:19.759" v="5187" actId="1076"/>
          <ac:spMkLst>
            <pc:docMk/>
            <pc:sldMk cId="2899456732" sldId="260"/>
            <ac:spMk id="4" creationId="{8810EF55-4A33-EE44-BE83-1FF52C08F941}"/>
          </ac:spMkLst>
        </pc:spChg>
        <pc:spChg chg="mod">
          <ac:chgData name="Amina Begum" userId="fe0aa8fa0e9bf203" providerId="LiveId" clId="{E5BE685A-F74E-409B-87DA-F61B316611B8}" dt="2025-12-02T10:22:06.857" v="11577" actId="20577"/>
          <ac:spMkLst>
            <pc:docMk/>
            <pc:sldMk cId="2899456732" sldId="260"/>
            <ac:spMk id="8" creationId="{92E3A677-B00A-E66C-0147-73B4539A3A7C}"/>
          </ac:spMkLst>
        </pc:spChg>
        <pc:spChg chg="mod">
          <ac:chgData name="Amina Begum" userId="fe0aa8fa0e9bf203" providerId="LiveId" clId="{E5BE685A-F74E-409B-87DA-F61B316611B8}" dt="2025-11-25T20:15:33.350" v="11340" actId="113"/>
          <ac:spMkLst>
            <pc:docMk/>
            <pc:sldMk cId="2899456732" sldId="260"/>
            <ac:spMk id="9" creationId="{904F675E-E56C-1DBF-E31F-E0E700FDE1ED}"/>
          </ac:spMkLst>
        </pc:spChg>
        <pc:spChg chg="add mod">
          <ac:chgData name="Amina Begum" userId="fe0aa8fa0e9bf203" providerId="LiveId" clId="{E5BE685A-F74E-409B-87DA-F61B316611B8}" dt="2025-12-02T10:42:55.470" v="12103" actId="1076"/>
          <ac:spMkLst>
            <pc:docMk/>
            <pc:sldMk cId="2899456732" sldId="260"/>
            <ac:spMk id="14" creationId="{587624E2-6359-B28C-DE32-3205010D9FE4}"/>
          </ac:spMkLst>
        </pc:spChg>
        <pc:picChg chg="add mod">
          <ac:chgData name="Amina Begum" userId="fe0aa8fa0e9bf203" providerId="LiveId" clId="{E5BE685A-F74E-409B-87DA-F61B316611B8}" dt="2025-12-02T10:43:01.053" v="12104" actId="1076"/>
          <ac:picMkLst>
            <pc:docMk/>
            <pc:sldMk cId="2899456732" sldId="260"/>
            <ac:picMk id="6" creationId="{42CD44C3-D64D-2858-A210-5481171CB570}"/>
          </ac:picMkLst>
        </pc:picChg>
        <pc:picChg chg="add del mod">
          <ac:chgData name="Amina Begum" userId="fe0aa8fa0e9bf203" providerId="LiveId" clId="{E5BE685A-F74E-409B-87DA-F61B316611B8}" dt="2025-11-25T20:15:28.973" v="11339" actId="1076"/>
          <ac:picMkLst>
            <pc:docMk/>
            <pc:sldMk cId="2899456732" sldId="260"/>
            <ac:picMk id="7" creationId="{332E16B7-A85D-4D6C-2DEE-B7995BBA5C9A}"/>
          </ac:picMkLst>
        </pc:picChg>
        <pc:picChg chg="add mod">
          <ac:chgData name="Amina Begum" userId="fe0aa8fa0e9bf203" providerId="LiveId" clId="{E5BE685A-F74E-409B-87DA-F61B316611B8}" dt="2025-12-02T10:32:30.811" v="11772" actId="1076"/>
          <ac:picMkLst>
            <pc:docMk/>
            <pc:sldMk cId="2899456732" sldId="260"/>
            <ac:picMk id="10" creationId="{2702F6DB-AC8A-688B-2D37-F0EE079631A7}"/>
          </ac:picMkLst>
        </pc:picChg>
        <pc:picChg chg="add mod">
          <ac:chgData name="Amina Begum" userId="fe0aa8fa0e9bf203" providerId="LiveId" clId="{E5BE685A-F74E-409B-87DA-F61B316611B8}" dt="2025-12-02T10:42:41.591" v="12102" actId="1076"/>
          <ac:picMkLst>
            <pc:docMk/>
            <pc:sldMk cId="2899456732" sldId="260"/>
            <ac:picMk id="13" creationId="{D2EC7420-E9D8-7E9F-ECDA-F836F445859B}"/>
          </ac:picMkLst>
        </pc:picChg>
      </pc:sldChg>
      <pc:sldChg chg="addSp delSp modSp add mod">
        <pc:chgData name="Amina Begum" userId="fe0aa8fa0e9bf203" providerId="LiveId" clId="{E5BE685A-F74E-409B-87DA-F61B316611B8}" dt="2025-12-02T10:40:04.130" v="12096" actId="1076"/>
        <pc:sldMkLst>
          <pc:docMk/>
          <pc:sldMk cId="3711235166" sldId="261"/>
        </pc:sldMkLst>
        <pc:spChg chg="mod">
          <ac:chgData name="Amina Begum" userId="fe0aa8fa0e9bf203" providerId="LiveId" clId="{E5BE685A-F74E-409B-87DA-F61B316611B8}" dt="2025-12-02T10:39:56.036" v="12094" actId="1076"/>
          <ac:spMkLst>
            <pc:docMk/>
            <pc:sldMk cId="3711235166" sldId="261"/>
            <ac:spMk id="2" creationId="{B0607638-2BC5-94DE-B145-7BD37B43A70E}"/>
          </ac:spMkLst>
        </pc:spChg>
        <pc:spChg chg="mod">
          <ac:chgData name="Amina Begum" userId="fe0aa8fa0e9bf203" providerId="LiveId" clId="{E5BE685A-F74E-409B-87DA-F61B316611B8}" dt="2025-12-02T10:40:04.130" v="12096" actId="1076"/>
          <ac:spMkLst>
            <pc:docMk/>
            <pc:sldMk cId="3711235166" sldId="261"/>
            <ac:spMk id="4" creationId="{CEBC35F8-1375-6F0B-E1BA-660F5CB2A372}"/>
          </ac:spMkLst>
        </pc:spChg>
        <pc:spChg chg="add mod">
          <ac:chgData name="Amina Begum" userId="fe0aa8fa0e9bf203" providerId="LiveId" clId="{E5BE685A-F74E-409B-87DA-F61B316611B8}" dt="2025-12-02T10:39:33.932" v="12090" actId="1076"/>
          <ac:spMkLst>
            <pc:docMk/>
            <pc:sldMk cId="3711235166" sldId="261"/>
            <ac:spMk id="6" creationId="{3D8E1C98-9717-54D0-144E-659A6CEE0AD1}"/>
          </ac:spMkLst>
        </pc:spChg>
        <pc:spChg chg="mod">
          <ac:chgData name="Amina Begum" userId="fe0aa8fa0e9bf203" providerId="LiveId" clId="{E5BE685A-F74E-409B-87DA-F61B316611B8}" dt="2025-11-25T11:27:36.136" v="934" actId="5793"/>
          <ac:spMkLst>
            <pc:docMk/>
            <pc:sldMk cId="3711235166" sldId="261"/>
            <ac:spMk id="8" creationId="{D1CB48D5-F7B1-962D-C66D-E2507EE7142D}"/>
          </ac:spMkLst>
        </pc:spChg>
        <pc:spChg chg="mod">
          <ac:chgData name="Amina Begum" userId="fe0aa8fa0e9bf203" providerId="LiveId" clId="{E5BE685A-F74E-409B-87DA-F61B316611B8}" dt="2025-11-25T20:18:46.796" v="11403" actId="1076"/>
          <ac:spMkLst>
            <pc:docMk/>
            <pc:sldMk cId="3711235166" sldId="261"/>
            <ac:spMk id="9" creationId="{17C68A37-8CA5-B8C4-56B4-CFE486D39E52}"/>
          </ac:spMkLst>
        </pc:spChg>
        <pc:picChg chg="add mod">
          <ac:chgData name="Amina Begum" userId="fe0aa8fa0e9bf203" providerId="LiveId" clId="{E5BE685A-F74E-409B-87DA-F61B316611B8}" dt="2025-11-25T19:56:45.514" v="11055" actId="1076"/>
          <ac:picMkLst>
            <pc:docMk/>
            <pc:sldMk cId="3711235166" sldId="261"/>
            <ac:picMk id="7" creationId="{95BF34C4-E2A8-952F-55B8-51F5B519BA0C}"/>
          </ac:picMkLst>
        </pc:picChg>
        <pc:picChg chg="add mod">
          <ac:chgData name="Amina Begum" userId="fe0aa8fa0e9bf203" providerId="LiveId" clId="{E5BE685A-F74E-409B-87DA-F61B316611B8}" dt="2025-11-25T20:09:17.152" v="11204" actId="1076"/>
          <ac:picMkLst>
            <pc:docMk/>
            <pc:sldMk cId="3711235166" sldId="261"/>
            <ac:picMk id="10" creationId="{5595EBD0-FAEF-3DF5-E916-9BFB8F69E88D}"/>
          </ac:picMkLst>
        </pc:picChg>
      </pc:sldChg>
      <pc:sldChg chg="addSp delSp modSp add mod">
        <pc:chgData name="Amina Begum" userId="fe0aa8fa0e9bf203" providerId="LiveId" clId="{E5BE685A-F74E-409B-87DA-F61B316611B8}" dt="2025-11-25T20:15:39.283" v="11341" actId="113"/>
        <pc:sldMkLst>
          <pc:docMk/>
          <pc:sldMk cId="3146682702" sldId="262"/>
        </pc:sldMkLst>
        <pc:spChg chg="mod">
          <ac:chgData name="Amina Begum" userId="fe0aa8fa0e9bf203" providerId="LiveId" clId="{E5BE685A-F74E-409B-87DA-F61B316611B8}" dt="2025-11-25T12:05:18.991" v="2898" actId="1076"/>
          <ac:spMkLst>
            <pc:docMk/>
            <pc:sldMk cId="3146682702" sldId="262"/>
            <ac:spMk id="3" creationId="{49123FEF-1299-929B-EBE1-3F15AA1CB306}"/>
          </ac:spMkLst>
        </pc:spChg>
        <pc:spChg chg="mod">
          <ac:chgData name="Amina Begum" userId="fe0aa8fa0e9bf203" providerId="LiveId" clId="{E5BE685A-F74E-409B-87DA-F61B316611B8}" dt="2025-11-25T20:15:39.283" v="11341" actId="113"/>
          <ac:spMkLst>
            <pc:docMk/>
            <pc:sldMk cId="3146682702" sldId="262"/>
            <ac:spMk id="9" creationId="{F20FBE5A-A19C-6FA0-308B-5CD11AABB0CD}"/>
          </ac:spMkLst>
        </pc:spChg>
        <pc:spChg chg="add mod">
          <ac:chgData name="Amina Begum" userId="fe0aa8fa0e9bf203" providerId="LiveId" clId="{E5BE685A-F74E-409B-87DA-F61B316611B8}" dt="2025-11-25T12:02:04.740" v="2698" actId="255"/>
          <ac:spMkLst>
            <pc:docMk/>
            <pc:sldMk cId="3146682702" sldId="262"/>
            <ac:spMk id="10" creationId="{8DF15757-1E2B-E987-40CB-BD23859A1DA6}"/>
          </ac:spMkLst>
        </pc:spChg>
        <pc:spChg chg="add mod">
          <ac:chgData name="Amina Begum" userId="fe0aa8fa0e9bf203" providerId="LiveId" clId="{E5BE685A-F74E-409B-87DA-F61B316611B8}" dt="2025-11-25T12:02:47.801" v="2748" actId="255"/>
          <ac:spMkLst>
            <pc:docMk/>
            <pc:sldMk cId="3146682702" sldId="262"/>
            <ac:spMk id="11" creationId="{A36757AC-71FB-1CA6-A26D-EBC00536DD22}"/>
          </ac:spMkLst>
        </pc:spChg>
        <pc:spChg chg="add mod">
          <ac:chgData name="Amina Begum" userId="fe0aa8fa0e9bf203" providerId="LiveId" clId="{E5BE685A-F74E-409B-87DA-F61B316611B8}" dt="2025-11-25T12:06:32.782" v="2947" actId="255"/>
          <ac:spMkLst>
            <pc:docMk/>
            <pc:sldMk cId="3146682702" sldId="262"/>
            <ac:spMk id="12" creationId="{864C8A72-94D8-ABF6-B3B0-90E2F0EE54D7}"/>
          </ac:spMkLst>
        </pc:spChg>
        <pc:spChg chg="mod">
          <ac:chgData name="Amina Begum" userId="fe0aa8fa0e9bf203" providerId="LiveId" clId="{E5BE685A-F74E-409B-87DA-F61B316611B8}" dt="2025-11-25T20:14:40.908" v="11318" actId="20577"/>
          <ac:spMkLst>
            <pc:docMk/>
            <pc:sldMk cId="3146682702" sldId="262"/>
            <ac:spMk id="14" creationId="{400147DE-D66E-B6A3-0117-7D056182E098}"/>
          </ac:spMkLst>
        </pc:spChg>
        <pc:spChg chg="add mod">
          <ac:chgData name="Amina Begum" userId="fe0aa8fa0e9bf203" providerId="LiveId" clId="{E5BE685A-F74E-409B-87DA-F61B316611B8}" dt="2025-11-25T20:14:54.246" v="11334" actId="20577"/>
          <ac:spMkLst>
            <pc:docMk/>
            <pc:sldMk cId="3146682702" sldId="262"/>
            <ac:spMk id="16" creationId="{F35F244B-4F77-B4EE-8842-45EE94A36D8E}"/>
          </ac:spMkLst>
        </pc:spChg>
        <pc:spChg chg="add mod">
          <ac:chgData name="Amina Begum" userId="fe0aa8fa0e9bf203" providerId="LiveId" clId="{E5BE685A-F74E-409B-87DA-F61B316611B8}" dt="2025-11-25T20:14:22.659" v="11275" actId="20577"/>
          <ac:spMkLst>
            <pc:docMk/>
            <pc:sldMk cId="3146682702" sldId="262"/>
            <ac:spMk id="18" creationId="{8A8BCF8E-A937-5FFF-4375-C499950D2417}"/>
          </ac:spMkLst>
        </pc:spChg>
        <pc:picChg chg="add mod">
          <ac:chgData name="Amina Begum" userId="fe0aa8fa0e9bf203" providerId="LiveId" clId="{E5BE685A-F74E-409B-87DA-F61B316611B8}" dt="2025-11-25T20:15:14.327" v="11337" actId="1076"/>
          <ac:picMkLst>
            <pc:docMk/>
            <pc:sldMk cId="3146682702" sldId="262"/>
            <ac:picMk id="2" creationId="{687BEF57-E607-FEB7-DDFC-9D28F809507E}"/>
          </ac:picMkLst>
        </pc:picChg>
        <pc:picChg chg="add mod modCrop">
          <ac:chgData name="Amina Begum" userId="fe0aa8fa0e9bf203" providerId="LiveId" clId="{E5BE685A-F74E-409B-87DA-F61B316611B8}" dt="2025-11-25T12:03:02.117" v="2804" actId="1076"/>
          <ac:picMkLst>
            <pc:docMk/>
            <pc:sldMk cId="3146682702" sldId="262"/>
            <ac:picMk id="6" creationId="{7362E06A-F2FC-EEB4-CAFB-896EBB3FD0E0}"/>
          </ac:picMkLst>
        </pc:picChg>
        <pc:picChg chg="add mod">
          <ac:chgData name="Amina Begum" userId="fe0aa8fa0e9bf203" providerId="LiveId" clId="{E5BE685A-F74E-409B-87DA-F61B316611B8}" dt="2025-11-25T12:08:41.861" v="3043" actId="14100"/>
          <ac:picMkLst>
            <pc:docMk/>
            <pc:sldMk cId="3146682702" sldId="262"/>
            <ac:picMk id="15" creationId="{9D10B593-3A65-6870-913A-23876614311F}"/>
          </ac:picMkLst>
        </pc:picChg>
        <pc:picChg chg="add mod modCrop">
          <ac:chgData name="Amina Begum" userId="fe0aa8fa0e9bf203" providerId="LiveId" clId="{E5BE685A-F74E-409B-87DA-F61B316611B8}" dt="2025-11-25T12:17:19.939" v="3382" actId="14100"/>
          <ac:picMkLst>
            <pc:docMk/>
            <pc:sldMk cId="3146682702" sldId="262"/>
            <ac:picMk id="17" creationId="{62BFD437-AC33-E862-922A-2A679BC73773}"/>
          </ac:picMkLst>
        </pc:picChg>
      </pc:sldChg>
      <pc:sldChg chg="addSp delSp modSp add mod">
        <pc:chgData name="Amina Begum" userId="fe0aa8fa0e9bf203" providerId="LiveId" clId="{E5BE685A-F74E-409B-87DA-F61B316611B8}" dt="2025-12-02T10:33:12.304" v="11780" actId="1076"/>
        <pc:sldMkLst>
          <pc:docMk/>
          <pc:sldMk cId="4248705505" sldId="263"/>
        </pc:sldMkLst>
        <pc:spChg chg="mod">
          <ac:chgData name="Amina Begum" userId="fe0aa8fa0e9bf203" providerId="LiveId" clId="{E5BE685A-F74E-409B-87DA-F61B316611B8}" dt="2025-11-25T20:15:51.805" v="11343" actId="113"/>
          <ac:spMkLst>
            <pc:docMk/>
            <pc:sldMk cId="4248705505" sldId="263"/>
            <ac:spMk id="9" creationId="{EBD21B00-46C3-5A9D-ED89-739CB72C4E64}"/>
          </ac:spMkLst>
        </pc:spChg>
        <pc:spChg chg="add mod">
          <ac:chgData name="Amina Begum" userId="fe0aa8fa0e9bf203" providerId="LiveId" clId="{E5BE685A-F74E-409B-87DA-F61B316611B8}" dt="2025-11-25T13:54:14.355" v="5062" actId="5793"/>
          <ac:spMkLst>
            <pc:docMk/>
            <pc:sldMk cId="4248705505" sldId="263"/>
            <ac:spMk id="10" creationId="{8F4FD431-8362-7E71-A81F-01BF7881E710}"/>
          </ac:spMkLst>
        </pc:spChg>
        <pc:spChg chg="add mod">
          <ac:chgData name="Amina Begum" userId="fe0aa8fa0e9bf203" providerId="LiveId" clId="{E5BE685A-F74E-409B-87DA-F61B316611B8}" dt="2025-12-02T10:33:12.304" v="11780" actId="1076"/>
          <ac:spMkLst>
            <pc:docMk/>
            <pc:sldMk cId="4248705505" sldId="263"/>
            <ac:spMk id="11" creationId="{DA36A776-61FD-45E8-1639-4D6230FE10B8}"/>
          </ac:spMkLst>
        </pc:spChg>
        <pc:spChg chg="add mod">
          <ac:chgData name="Amina Begum" userId="fe0aa8fa0e9bf203" providerId="LiveId" clId="{E5BE685A-F74E-409B-87DA-F61B316611B8}" dt="2025-11-25T13:39:55.706" v="4089" actId="20577"/>
          <ac:spMkLst>
            <pc:docMk/>
            <pc:sldMk cId="4248705505" sldId="263"/>
            <ac:spMk id="12" creationId="{573E041D-6C35-2FB9-D527-4256BE5EFB79}"/>
          </ac:spMkLst>
        </pc:spChg>
        <pc:picChg chg="add mod modCrop">
          <ac:chgData name="Amina Begum" userId="fe0aa8fa0e9bf203" providerId="LiveId" clId="{E5BE685A-F74E-409B-87DA-F61B316611B8}" dt="2025-12-02T10:09:18.443" v="11547" actId="688"/>
          <ac:picMkLst>
            <pc:docMk/>
            <pc:sldMk cId="4248705505" sldId="263"/>
            <ac:picMk id="6" creationId="{C3234F0B-B9F1-7522-7953-627DFF16B849}"/>
          </ac:picMkLst>
        </pc:picChg>
        <pc:picChg chg="mod">
          <ac:chgData name="Amina Begum" userId="fe0aa8fa0e9bf203" providerId="LiveId" clId="{E5BE685A-F74E-409B-87DA-F61B316611B8}" dt="2025-11-25T12:28:55.163" v="3686" actId="1076"/>
          <ac:picMkLst>
            <pc:docMk/>
            <pc:sldMk cId="4248705505" sldId="263"/>
            <ac:picMk id="7" creationId="{0990AA2B-E56C-7B36-B8ED-9C9673741CD1}"/>
          </ac:picMkLst>
        </pc:picChg>
        <pc:picChg chg="add mod">
          <ac:chgData name="Amina Begum" userId="fe0aa8fa0e9bf203" providerId="LiveId" clId="{E5BE685A-F74E-409B-87DA-F61B316611B8}" dt="2025-11-25T20:13:42.687" v="11245" actId="1076"/>
          <ac:picMkLst>
            <pc:docMk/>
            <pc:sldMk cId="4248705505" sldId="263"/>
            <ac:picMk id="8" creationId="{887E5209-A4E1-2897-AA64-70ABF1578BCA}"/>
          </ac:picMkLst>
        </pc:picChg>
      </pc:sldChg>
      <pc:sldChg chg="addSp delSp modSp add mod">
        <pc:chgData name="Amina Begum" userId="fe0aa8fa0e9bf203" providerId="LiveId" clId="{E5BE685A-F74E-409B-87DA-F61B316611B8}" dt="2025-12-02T10:32:49.810" v="11776" actId="1076"/>
        <pc:sldMkLst>
          <pc:docMk/>
          <pc:sldMk cId="1369462933" sldId="264"/>
        </pc:sldMkLst>
        <pc:spChg chg="mod">
          <ac:chgData name="Amina Begum" userId="fe0aa8fa0e9bf203" providerId="LiveId" clId="{E5BE685A-F74E-409B-87DA-F61B316611B8}" dt="2025-11-25T18:44:19.401" v="8658" actId="1076"/>
          <ac:spMkLst>
            <pc:docMk/>
            <pc:sldMk cId="1369462933" sldId="264"/>
            <ac:spMk id="8" creationId="{0AC35E9A-6F1C-E2E1-4977-1F1ABCC68F69}"/>
          </ac:spMkLst>
        </pc:spChg>
        <pc:spChg chg="mod">
          <ac:chgData name="Amina Begum" userId="fe0aa8fa0e9bf203" providerId="LiveId" clId="{E5BE685A-F74E-409B-87DA-F61B316611B8}" dt="2025-11-25T20:15:45.604" v="11342" actId="113"/>
          <ac:spMkLst>
            <pc:docMk/>
            <pc:sldMk cId="1369462933" sldId="264"/>
            <ac:spMk id="9" creationId="{AF2C3D5C-2478-55C8-2D51-4C7BB7E747D1}"/>
          </ac:spMkLst>
        </pc:spChg>
        <pc:spChg chg="mod">
          <ac:chgData name="Amina Begum" userId="fe0aa8fa0e9bf203" providerId="LiveId" clId="{E5BE685A-F74E-409B-87DA-F61B316611B8}" dt="2025-11-25T20:14:11.542" v="11264" actId="1076"/>
          <ac:spMkLst>
            <pc:docMk/>
            <pc:sldMk cId="1369462933" sldId="264"/>
            <ac:spMk id="14" creationId="{0EAF5B65-186C-8FA0-4927-16E102452221}"/>
          </ac:spMkLst>
        </pc:spChg>
        <pc:picChg chg="add mod">
          <ac:chgData name="Amina Begum" userId="fe0aa8fa0e9bf203" providerId="LiveId" clId="{E5BE685A-F74E-409B-87DA-F61B316611B8}" dt="2025-11-25T20:14:01.017" v="11248" actId="1076"/>
          <ac:picMkLst>
            <pc:docMk/>
            <pc:sldMk cId="1369462933" sldId="264"/>
            <ac:picMk id="6" creationId="{06E9B7A8-A97E-E36D-857D-0BAD4FAD024A}"/>
          </ac:picMkLst>
        </pc:picChg>
        <pc:picChg chg="add mod">
          <ac:chgData name="Amina Begum" userId="fe0aa8fa0e9bf203" providerId="LiveId" clId="{E5BE685A-F74E-409B-87DA-F61B316611B8}" dt="2025-12-02T10:32:49.810" v="11776" actId="1076"/>
          <ac:picMkLst>
            <pc:docMk/>
            <pc:sldMk cId="1369462933" sldId="264"/>
            <ac:picMk id="10" creationId="{B9713F6B-3C2C-15C9-73C3-0064550CD67E}"/>
          </ac:picMkLst>
        </pc:picChg>
        <pc:picChg chg="add mod">
          <ac:chgData name="Amina Begum" userId="fe0aa8fa0e9bf203" providerId="LiveId" clId="{E5BE685A-F74E-409B-87DA-F61B316611B8}" dt="2025-11-25T18:44:23.125" v="8659" actId="14100"/>
          <ac:picMkLst>
            <pc:docMk/>
            <pc:sldMk cId="1369462933" sldId="264"/>
            <ac:picMk id="11" creationId="{322E8841-EB46-3A07-4E32-C1F006D21611}"/>
          </ac:picMkLst>
        </pc:picChg>
      </pc:sldChg>
      <pc:sldChg chg="addSp delSp modSp add mod ord">
        <pc:chgData name="Amina Begum" userId="fe0aa8fa0e9bf203" providerId="LiveId" clId="{E5BE685A-F74E-409B-87DA-F61B316611B8}" dt="2025-12-02T10:37:40.610" v="11906" actId="20577"/>
        <pc:sldMkLst>
          <pc:docMk/>
          <pc:sldMk cId="3569587452" sldId="265"/>
        </pc:sldMkLst>
        <pc:spChg chg="mod">
          <ac:chgData name="Amina Begum" userId="fe0aa8fa0e9bf203" providerId="LiveId" clId="{E5BE685A-F74E-409B-87DA-F61B316611B8}" dt="2025-11-25T19:55:47.375" v="11046" actId="1076"/>
          <ac:spMkLst>
            <pc:docMk/>
            <pc:sldMk cId="3569587452" sldId="265"/>
            <ac:spMk id="2" creationId="{8354786B-0195-64D1-904B-F8E0C4671BAC}"/>
          </ac:spMkLst>
        </pc:spChg>
        <pc:spChg chg="mod">
          <ac:chgData name="Amina Begum" userId="fe0aa8fa0e9bf203" providerId="LiveId" clId="{E5BE685A-F74E-409B-87DA-F61B316611B8}" dt="2025-11-25T19:55:52.244" v="11047" actId="1076"/>
          <ac:spMkLst>
            <pc:docMk/>
            <pc:sldMk cId="3569587452" sldId="265"/>
            <ac:spMk id="4" creationId="{CA8FD1FC-C023-5299-0038-7A3F672C2252}"/>
          </ac:spMkLst>
        </pc:spChg>
        <pc:spChg chg="mod">
          <ac:chgData name="Amina Begum" userId="fe0aa8fa0e9bf203" providerId="LiveId" clId="{E5BE685A-F74E-409B-87DA-F61B316611B8}" dt="2025-12-02T10:37:40.610" v="11906" actId="20577"/>
          <ac:spMkLst>
            <pc:docMk/>
            <pc:sldMk cId="3569587452" sldId="265"/>
            <ac:spMk id="6" creationId="{5B35E316-FCC6-A015-81DE-9F4165F8D82C}"/>
          </ac:spMkLst>
        </pc:spChg>
        <pc:spChg chg="mod">
          <ac:chgData name="Amina Begum" userId="fe0aa8fa0e9bf203" providerId="LiveId" clId="{E5BE685A-F74E-409B-87DA-F61B316611B8}" dt="2025-11-25T20:18:39.408" v="11401" actId="113"/>
          <ac:spMkLst>
            <pc:docMk/>
            <pc:sldMk cId="3569587452" sldId="265"/>
            <ac:spMk id="9" creationId="{A5CEF934-3BFA-FD1B-0D73-8C9FE5F6260C}"/>
          </ac:spMkLst>
        </pc:spChg>
        <pc:picChg chg="add mod">
          <ac:chgData name="Amina Begum" userId="fe0aa8fa0e9bf203" providerId="LiveId" clId="{E5BE685A-F74E-409B-87DA-F61B316611B8}" dt="2025-11-25T19:56:56.865" v="11058" actId="1076"/>
          <ac:picMkLst>
            <pc:docMk/>
            <pc:sldMk cId="3569587452" sldId="265"/>
            <ac:picMk id="7" creationId="{3F0ED98B-1C5C-111B-749C-CEDCF3466DFD}"/>
          </ac:picMkLst>
        </pc:picChg>
        <pc:picChg chg="add mod">
          <ac:chgData name="Amina Begum" userId="fe0aa8fa0e9bf203" providerId="LiveId" clId="{E5BE685A-F74E-409B-87DA-F61B316611B8}" dt="2025-11-25T20:08:49.644" v="11200" actId="1076"/>
          <ac:picMkLst>
            <pc:docMk/>
            <pc:sldMk cId="3569587452" sldId="265"/>
            <ac:picMk id="10" creationId="{4F93C389-C84D-F26C-C592-87A643FB81DD}"/>
          </ac:picMkLst>
        </pc:picChg>
      </pc:sldChg>
      <pc:sldChg chg="addSp delSp modSp add mod ord">
        <pc:chgData name="Amina Begum" userId="fe0aa8fa0e9bf203" providerId="LiveId" clId="{E5BE685A-F74E-409B-87DA-F61B316611B8}" dt="2025-12-02T10:33:29.558" v="11784" actId="1076"/>
        <pc:sldMkLst>
          <pc:docMk/>
          <pc:sldMk cId="3381448639" sldId="266"/>
        </pc:sldMkLst>
        <pc:spChg chg="mod">
          <ac:chgData name="Amina Begum" userId="fe0aa8fa0e9bf203" providerId="LiveId" clId="{E5BE685A-F74E-409B-87DA-F61B316611B8}" dt="2025-11-25T20:16:02.003" v="11344" actId="113"/>
          <ac:spMkLst>
            <pc:docMk/>
            <pc:sldMk cId="3381448639" sldId="266"/>
            <ac:spMk id="9" creationId="{F97099B6-C7A4-CC70-9834-23E29EA312C0}"/>
          </ac:spMkLst>
        </pc:spChg>
        <pc:spChg chg="add mod">
          <ac:chgData name="Amina Begum" userId="fe0aa8fa0e9bf203" providerId="LiveId" clId="{E5BE685A-F74E-409B-87DA-F61B316611B8}" dt="2025-12-02T10:23:28.985" v="11648" actId="20577"/>
          <ac:spMkLst>
            <pc:docMk/>
            <pc:sldMk cId="3381448639" sldId="266"/>
            <ac:spMk id="12" creationId="{2ED359FA-E5FD-E33E-0892-95E34C79F5AE}"/>
          </ac:spMkLst>
        </pc:spChg>
        <pc:spChg chg="add mod">
          <ac:chgData name="Amina Begum" userId="fe0aa8fa0e9bf203" providerId="LiveId" clId="{E5BE685A-F74E-409B-87DA-F61B316611B8}" dt="2025-11-25T13:55:24.371" v="5069"/>
          <ac:spMkLst>
            <pc:docMk/>
            <pc:sldMk cId="3381448639" sldId="266"/>
            <ac:spMk id="13" creationId="{C6B08EA9-9844-5919-EF8A-5C72DE35363C}"/>
          </ac:spMkLst>
        </pc:spChg>
        <pc:picChg chg="add mod">
          <ac:chgData name="Amina Begum" userId="fe0aa8fa0e9bf203" providerId="LiveId" clId="{E5BE685A-F74E-409B-87DA-F61B316611B8}" dt="2025-11-25T20:13:18.378" v="11241" actId="1076"/>
          <ac:picMkLst>
            <pc:docMk/>
            <pc:sldMk cId="3381448639" sldId="266"/>
            <ac:picMk id="2" creationId="{1C523A11-4165-2F27-E1C9-7E2EA48EE961}"/>
          </ac:picMkLst>
        </pc:picChg>
        <pc:picChg chg="add mod">
          <ac:chgData name="Amina Begum" userId="fe0aa8fa0e9bf203" providerId="LiveId" clId="{E5BE685A-F74E-409B-87DA-F61B316611B8}" dt="2025-12-02T10:33:29.558" v="11784" actId="1076"/>
          <ac:picMkLst>
            <pc:docMk/>
            <pc:sldMk cId="3381448639" sldId="266"/>
            <ac:picMk id="4" creationId="{6EF52E08-59BC-ED39-AD4D-CC930E02F513}"/>
          </ac:picMkLst>
        </pc:picChg>
        <pc:picChg chg="add mod">
          <ac:chgData name="Amina Begum" userId="fe0aa8fa0e9bf203" providerId="LiveId" clId="{E5BE685A-F74E-409B-87DA-F61B316611B8}" dt="2025-11-25T13:54:50.614" v="5067" actId="1076"/>
          <ac:picMkLst>
            <pc:docMk/>
            <pc:sldMk cId="3381448639" sldId="266"/>
            <ac:picMk id="6" creationId="{0B13C184-B074-6453-0E6E-44205B0C40D5}"/>
          </ac:picMkLst>
        </pc:picChg>
        <pc:picChg chg="add mod">
          <ac:chgData name="Amina Begum" userId="fe0aa8fa0e9bf203" providerId="LiveId" clId="{E5BE685A-F74E-409B-87DA-F61B316611B8}" dt="2025-11-25T14:58:55.435" v="8158" actId="1076"/>
          <ac:picMkLst>
            <pc:docMk/>
            <pc:sldMk cId="3381448639" sldId="266"/>
            <ac:picMk id="15" creationId="{803712F5-8648-C801-F3D6-78D5EE01FE8D}"/>
          </ac:picMkLst>
        </pc:picChg>
        <pc:picChg chg="add mod">
          <ac:chgData name="Amina Begum" userId="fe0aa8fa0e9bf203" providerId="LiveId" clId="{E5BE685A-F74E-409B-87DA-F61B316611B8}" dt="2025-11-25T14:59:15.645" v="8161" actId="1076"/>
          <ac:picMkLst>
            <pc:docMk/>
            <pc:sldMk cId="3381448639" sldId="266"/>
            <ac:picMk id="16" creationId="{75E3A6F8-D1A7-DEC4-A031-36DD0D94280C}"/>
          </ac:picMkLst>
        </pc:picChg>
      </pc:sldChg>
      <pc:sldChg chg="addSp delSp modSp add mod">
        <pc:chgData name="Amina Begum" userId="fe0aa8fa0e9bf203" providerId="LiveId" clId="{E5BE685A-F74E-409B-87DA-F61B316611B8}" dt="2025-12-02T10:33:42.271" v="11787" actId="1076"/>
        <pc:sldMkLst>
          <pc:docMk/>
          <pc:sldMk cId="3000024253" sldId="267"/>
        </pc:sldMkLst>
        <pc:spChg chg="mod">
          <ac:chgData name="Amina Begum" userId="fe0aa8fa0e9bf203" providerId="LiveId" clId="{E5BE685A-F74E-409B-87DA-F61B316611B8}" dt="2025-11-25T20:16:15.940" v="11345" actId="113"/>
          <ac:spMkLst>
            <pc:docMk/>
            <pc:sldMk cId="3000024253" sldId="267"/>
            <ac:spMk id="9" creationId="{5377CC69-E1C5-D816-3B3E-FA34904457C6}"/>
          </ac:spMkLst>
        </pc:spChg>
        <pc:spChg chg="add mod">
          <ac:chgData name="Amina Begum" userId="fe0aa8fa0e9bf203" providerId="LiveId" clId="{E5BE685A-F74E-409B-87DA-F61B316611B8}" dt="2025-11-25T14:23:51.315" v="6117" actId="1076"/>
          <ac:spMkLst>
            <pc:docMk/>
            <pc:sldMk cId="3000024253" sldId="267"/>
            <ac:spMk id="10" creationId="{7BCCFE7F-3B2A-9A63-E1B9-ECB5B3F078DA}"/>
          </ac:spMkLst>
        </pc:spChg>
        <pc:spChg chg="add mod">
          <ac:chgData name="Amina Begum" userId="fe0aa8fa0e9bf203" providerId="LiveId" clId="{E5BE685A-F74E-409B-87DA-F61B316611B8}" dt="2025-12-02T10:25:54.374" v="11763" actId="20577"/>
          <ac:spMkLst>
            <pc:docMk/>
            <pc:sldMk cId="3000024253" sldId="267"/>
            <ac:spMk id="14" creationId="{105CEF4F-8699-ACBD-5452-B05088AB1D43}"/>
          </ac:spMkLst>
        </pc:spChg>
        <pc:spChg chg="add mod">
          <ac:chgData name="Amina Begum" userId="fe0aa8fa0e9bf203" providerId="LiveId" clId="{E5BE685A-F74E-409B-87DA-F61B316611B8}" dt="2025-12-02T10:23:54.094" v="11661" actId="20577"/>
          <ac:spMkLst>
            <pc:docMk/>
            <pc:sldMk cId="3000024253" sldId="267"/>
            <ac:spMk id="17" creationId="{F0E75F98-2D45-58F7-45A8-426F92B22AF3}"/>
          </ac:spMkLst>
        </pc:spChg>
        <pc:spChg chg="add mod">
          <ac:chgData name="Amina Begum" userId="fe0aa8fa0e9bf203" providerId="LiveId" clId="{E5BE685A-F74E-409B-87DA-F61B316611B8}" dt="2025-12-02T10:24:14.361" v="11678" actId="20577"/>
          <ac:spMkLst>
            <pc:docMk/>
            <pc:sldMk cId="3000024253" sldId="267"/>
            <ac:spMk id="18" creationId="{BC726C19-BE2C-5054-18EE-334C06BFF2A1}"/>
          </ac:spMkLst>
        </pc:spChg>
        <pc:spChg chg="add mod">
          <ac:chgData name="Amina Begum" userId="fe0aa8fa0e9bf203" providerId="LiveId" clId="{E5BE685A-F74E-409B-87DA-F61B316611B8}" dt="2025-12-02T10:24:26.795" v="11679" actId="1076"/>
          <ac:spMkLst>
            <pc:docMk/>
            <pc:sldMk cId="3000024253" sldId="267"/>
            <ac:spMk id="19" creationId="{8A9C120D-8DB0-C0C5-C508-DD6578661208}"/>
          </ac:spMkLst>
        </pc:spChg>
        <pc:spChg chg="add mod">
          <ac:chgData name="Amina Begum" userId="fe0aa8fa0e9bf203" providerId="LiveId" clId="{E5BE685A-F74E-409B-87DA-F61B316611B8}" dt="2025-12-02T10:25:13.013" v="11728" actId="1076"/>
          <ac:spMkLst>
            <pc:docMk/>
            <pc:sldMk cId="3000024253" sldId="267"/>
            <ac:spMk id="21" creationId="{9336F249-BBA8-C408-BF10-3DC606B019A3}"/>
          </ac:spMkLst>
        </pc:spChg>
        <pc:spChg chg="add mod">
          <ac:chgData name="Amina Begum" userId="fe0aa8fa0e9bf203" providerId="LiveId" clId="{E5BE685A-F74E-409B-87DA-F61B316611B8}" dt="2025-12-02T10:25:23.534" v="11743" actId="20577"/>
          <ac:spMkLst>
            <pc:docMk/>
            <pc:sldMk cId="3000024253" sldId="267"/>
            <ac:spMk id="22" creationId="{6D9EA58F-66A7-2037-209E-B27015978EEA}"/>
          </ac:spMkLst>
        </pc:spChg>
        <pc:picChg chg="add mod">
          <ac:chgData name="Amina Begum" userId="fe0aa8fa0e9bf203" providerId="LiveId" clId="{E5BE685A-F74E-409B-87DA-F61B316611B8}" dt="2025-11-25T20:12:48.043" v="11238" actId="1076"/>
          <ac:picMkLst>
            <pc:docMk/>
            <pc:sldMk cId="3000024253" sldId="267"/>
            <ac:picMk id="2" creationId="{EE0B0C56-5784-0B89-C606-1F8AB5E8B47C}"/>
          </ac:picMkLst>
        </pc:picChg>
        <pc:picChg chg="add mod">
          <ac:chgData name="Amina Begum" userId="fe0aa8fa0e9bf203" providerId="LiveId" clId="{E5BE685A-F74E-409B-87DA-F61B316611B8}" dt="2025-12-02T10:33:42.271" v="11787" actId="1076"/>
          <ac:picMkLst>
            <pc:docMk/>
            <pc:sldMk cId="3000024253" sldId="267"/>
            <ac:picMk id="4" creationId="{CCFB1F66-4BD8-7BA7-C0A7-8B3FF7883938}"/>
          </ac:picMkLst>
        </pc:picChg>
        <pc:picChg chg="mod">
          <ac:chgData name="Amina Begum" userId="fe0aa8fa0e9bf203" providerId="LiveId" clId="{E5BE685A-F74E-409B-87DA-F61B316611B8}" dt="2025-11-25T14:22:43.258" v="6099" actId="1076"/>
          <ac:picMkLst>
            <pc:docMk/>
            <pc:sldMk cId="3000024253" sldId="267"/>
            <ac:picMk id="7" creationId="{2508375F-B9FF-E9FF-1986-411564078697}"/>
          </ac:picMkLst>
        </pc:picChg>
        <pc:picChg chg="add mod">
          <ac:chgData name="Amina Begum" userId="fe0aa8fa0e9bf203" providerId="LiveId" clId="{E5BE685A-F74E-409B-87DA-F61B316611B8}" dt="2025-11-25T20:12:40.149" v="11236" actId="1076"/>
          <ac:picMkLst>
            <pc:docMk/>
            <pc:sldMk cId="3000024253" sldId="267"/>
            <ac:picMk id="16" creationId="{30F866D0-A5AB-18D9-09E3-E78341EEC6A4}"/>
          </ac:picMkLst>
        </pc:picChg>
        <pc:picChg chg="add mod">
          <ac:chgData name="Amina Begum" userId="fe0aa8fa0e9bf203" providerId="LiveId" clId="{E5BE685A-F74E-409B-87DA-F61B316611B8}" dt="2025-11-25T14:59:36.333" v="8166" actId="688"/>
          <ac:picMkLst>
            <pc:docMk/>
            <pc:sldMk cId="3000024253" sldId="267"/>
            <ac:picMk id="23" creationId="{A1DF86CC-48DF-614B-6877-79D3A59CAC08}"/>
          </ac:picMkLst>
        </pc:picChg>
        <pc:picChg chg="add mod">
          <ac:chgData name="Amina Begum" userId="fe0aa8fa0e9bf203" providerId="LiveId" clId="{E5BE685A-F74E-409B-87DA-F61B316611B8}" dt="2025-11-25T14:59:56.032" v="8168" actId="1076"/>
          <ac:picMkLst>
            <pc:docMk/>
            <pc:sldMk cId="3000024253" sldId="267"/>
            <ac:picMk id="24" creationId="{73415799-9805-AC71-77CD-B2692C69945B}"/>
          </ac:picMkLst>
        </pc:picChg>
      </pc:sldChg>
      <pc:sldChg chg="addSp delSp modSp add mod ord">
        <pc:chgData name="Amina Begum" userId="fe0aa8fa0e9bf203" providerId="LiveId" clId="{E5BE685A-F74E-409B-87DA-F61B316611B8}" dt="2025-12-02T10:34:06.051" v="11792" actId="1076"/>
        <pc:sldMkLst>
          <pc:docMk/>
          <pc:sldMk cId="1761515860" sldId="268"/>
        </pc:sldMkLst>
        <pc:spChg chg="mod">
          <ac:chgData name="Amina Begum" userId="fe0aa8fa0e9bf203" providerId="LiveId" clId="{E5BE685A-F74E-409B-87DA-F61B316611B8}" dt="2025-11-25T19:59:36.836" v="11087" actId="1076"/>
          <ac:spMkLst>
            <pc:docMk/>
            <pc:sldMk cId="1761515860" sldId="268"/>
            <ac:spMk id="5" creationId="{05CFC141-9440-70A3-05FC-952F743C5FF6}"/>
          </ac:spMkLst>
        </pc:spChg>
        <pc:spChg chg="add mod">
          <ac:chgData name="Amina Begum" userId="fe0aa8fa0e9bf203" providerId="LiveId" clId="{E5BE685A-F74E-409B-87DA-F61B316611B8}" dt="2025-11-25T20:16:23.355" v="11346" actId="1076"/>
          <ac:spMkLst>
            <pc:docMk/>
            <pc:sldMk cId="1761515860" sldId="268"/>
            <ac:spMk id="6" creationId="{FC480CCC-CDD6-E7E8-64A3-EF0D42D8896B}"/>
          </ac:spMkLst>
        </pc:spChg>
        <pc:spChg chg="mod">
          <ac:chgData name="Amina Begum" userId="fe0aa8fa0e9bf203" providerId="LiveId" clId="{E5BE685A-F74E-409B-87DA-F61B316611B8}" dt="2025-11-25T20:16:27.092" v="11347" actId="113"/>
          <ac:spMkLst>
            <pc:docMk/>
            <pc:sldMk cId="1761515860" sldId="268"/>
            <ac:spMk id="9" creationId="{EAD50A71-1D15-699B-69B1-80A3FFA0F9BD}"/>
          </ac:spMkLst>
        </pc:spChg>
        <pc:spChg chg="add mod">
          <ac:chgData name="Amina Begum" userId="fe0aa8fa0e9bf203" providerId="LiveId" clId="{E5BE685A-F74E-409B-87DA-F61B316611B8}" dt="2025-11-25T19:59:18.051" v="11084" actId="1076"/>
          <ac:spMkLst>
            <pc:docMk/>
            <pc:sldMk cId="1761515860" sldId="268"/>
            <ac:spMk id="10" creationId="{C57E0EBC-64B6-D118-DF1C-547362212D98}"/>
          </ac:spMkLst>
        </pc:spChg>
        <pc:spChg chg="mod">
          <ac:chgData name="Amina Begum" userId="fe0aa8fa0e9bf203" providerId="LiveId" clId="{E5BE685A-F74E-409B-87DA-F61B316611B8}" dt="2025-11-25T14:31:24.530" v="6843" actId="1076"/>
          <ac:spMkLst>
            <pc:docMk/>
            <pc:sldMk cId="1761515860" sldId="268"/>
            <ac:spMk id="12" creationId="{39B9367D-79E3-3D3B-3C9B-90C367C5C86C}"/>
          </ac:spMkLst>
        </pc:spChg>
        <pc:picChg chg="add mod">
          <ac:chgData name="Amina Begum" userId="fe0aa8fa0e9bf203" providerId="LiveId" clId="{E5BE685A-F74E-409B-87DA-F61B316611B8}" dt="2025-12-02T10:34:06.051" v="11792" actId="1076"/>
          <ac:picMkLst>
            <pc:docMk/>
            <pc:sldMk cId="1761515860" sldId="268"/>
            <ac:picMk id="2" creationId="{93F4124E-5685-C24D-53E5-40DDB0A85D2A}"/>
          </ac:picMkLst>
        </pc:picChg>
        <pc:picChg chg="mod">
          <ac:chgData name="Amina Begum" userId="fe0aa8fa0e9bf203" providerId="LiveId" clId="{E5BE685A-F74E-409B-87DA-F61B316611B8}" dt="2025-12-02T10:33:53.753" v="11788" actId="1076"/>
          <ac:picMkLst>
            <pc:docMk/>
            <pc:sldMk cId="1761515860" sldId="268"/>
            <ac:picMk id="7" creationId="{1470E53C-292B-2AAA-4816-11882CDEAF33}"/>
          </ac:picMkLst>
        </pc:picChg>
        <pc:picChg chg="add mod">
          <ac:chgData name="Amina Begum" userId="fe0aa8fa0e9bf203" providerId="LiveId" clId="{E5BE685A-F74E-409B-87DA-F61B316611B8}" dt="2025-11-25T19:59:12.380" v="11083" actId="1076"/>
          <ac:picMkLst>
            <pc:docMk/>
            <pc:sldMk cId="1761515860" sldId="268"/>
            <ac:picMk id="8" creationId="{E2387807-B0BF-BDCC-CCC4-3EEA233AFA77}"/>
          </ac:picMkLst>
        </pc:picChg>
        <pc:picChg chg="add mod">
          <ac:chgData name="Amina Begum" userId="fe0aa8fa0e9bf203" providerId="LiveId" clId="{E5BE685A-F74E-409B-87DA-F61B316611B8}" dt="2025-11-25T19:59:58.605" v="11092" actId="1076"/>
          <ac:picMkLst>
            <pc:docMk/>
            <pc:sldMk cId="1761515860" sldId="268"/>
            <ac:picMk id="11" creationId="{547AA787-823B-BA2C-EFC3-71A915A56E4F}"/>
          </ac:picMkLst>
        </pc:picChg>
        <pc:picChg chg="add mod">
          <ac:chgData name="Amina Begum" userId="fe0aa8fa0e9bf203" providerId="LiveId" clId="{E5BE685A-F74E-409B-87DA-F61B316611B8}" dt="2025-11-25T20:00:49.547" v="11101" actId="1076"/>
          <ac:picMkLst>
            <pc:docMk/>
            <pc:sldMk cId="1761515860" sldId="268"/>
            <ac:picMk id="13" creationId="{C390ADE9-2A09-E618-BBB0-75040416E53C}"/>
          </ac:picMkLst>
        </pc:picChg>
        <pc:picChg chg="add mod">
          <ac:chgData name="Amina Begum" userId="fe0aa8fa0e9bf203" providerId="LiveId" clId="{E5BE685A-F74E-409B-87DA-F61B316611B8}" dt="2025-11-25T20:06:43.513" v="11177" actId="1076"/>
          <ac:picMkLst>
            <pc:docMk/>
            <pc:sldMk cId="1761515860" sldId="268"/>
            <ac:picMk id="14" creationId="{AAAF0288-3884-AF4B-0A6C-8C490D1EF666}"/>
          </ac:picMkLst>
        </pc:picChg>
      </pc:sldChg>
      <pc:sldChg chg="addSp delSp modSp add mod ord">
        <pc:chgData name="Amina Begum" userId="fe0aa8fa0e9bf203" providerId="LiveId" clId="{E5BE685A-F74E-409B-87DA-F61B316611B8}" dt="2025-12-02T10:35:41.070" v="11811" actId="1076"/>
        <pc:sldMkLst>
          <pc:docMk/>
          <pc:sldMk cId="3431252067" sldId="269"/>
        </pc:sldMkLst>
        <pc:spChg chg="add mod">
          <ac:chgData name="Amina Begum" userId="fe0aa8fa0e9bf203" providerId="LiveId" clId="{E5BE685A-F74E-409B-87DA-F61B316611B8}" dt="2025-12-02T10:29:56.293" v="11766" actId="1076"/>
          <ac:spMkLst>
            <pc:docMk/>
            <pc:sldMk cId="3431252067" sldId="269"/>
            <ac:spMk id="2" creationId="{EC19A8C2-8513-96CF-A3BD-6911C2EE8606}"/>
          </ac:spMkLst>
        </pc:spChg>
        <pc:spChg chg="mod">
          <ac:chgData name="Amina Begum" userId="fe0aa8fa0e9bf203" providerId="LiveId" clId="{E5BE685A-F74E-409B-87DA-F61B316611B8}" dt="2025-11-25T20:18:21.268" v="11399" actId="113"/>
          <ac:spMkLst>
            <pc:docMk/>
            <pc:sldMk cId="3431252067" sldId="269"/>
            <ac:spMk id="9" creationId="{CE52A171-BB00-764F-9A83-F5803B9C3BFE}"/>
          </ac:spMkLst>
        </pc:spChg>
        <pc:spChg chg="add mod">
          <ac:chgData name="Amina Begum" userId="fe0aa8fa0e9bf203" providerId="LiveId" clId="{E5BE685A-F74E-409B-87DA-F61B316611B8}" dt="2025-11-25T14:55:36.735" v="8087" actId="20577"/>
          <ac:spMkLst>
            <pc:docMk/>
            <pc:sldMk cId="3431252067" sldId="269"/>
            <ac:spMk id="11" creationId="{490F376F-80BC-1AB5-C0C5-2866C0120D9C}"/>
          </ac:spMkLst>
        </pc:spChg>
        <pc:spChg chg="del">
          <ac:chgData name="Amina Begum" userId="fe0aa8fa0e9bf203" providerId="LiveId" clId="{E5BE685A-F74E-409B-87DA-F61B316611B8}" dt="2025-12-02T10:29:50.842" v="11765" actId="478"/>
          <ac:spMkLst>
            <pc:docMk/>
            <pc:sldMk cId="3431252067" sldId="269"/>
            <ac:spMk id="12" creationId="{2B20FDA8-137F-8B9A-FEC5-E6797F29A304}"/>
          </ac:spMkLst>
        </pc:spChg>
        <pc:picChg chg="add mod">
          <ac:chgData name="Amina Begum" userId="fe0aa8fa0e9bf203" providerId="LiveId" clId="{E5BE685A-F74E-409B-87DA-F61B316611B8}" dt="2025-12-02T10:35:41.070" v="11811" actId="1076"/>
          <ac:picMkLst>
            <pc:docMk/>
            <pc:sldMk cId="3431252067" sldId="269"/>
            <ac:picMk id="4" creationId="{64C38AC1-57DB-A701-9B4E-C09E353E2395}"/>
          </ac:picMkLst>
        </pc:picChg>
        <pc:picChg chg="add mod modCrop">
          <ac:chgData name="Amina Begum" userId="fe0aa8fa0e9bf203" providerId="LiveId" clId="{E5BE685A-F74E-409B-87DA-F61B316611B8}" dt="2025-11-25T19:31:36.947" v="10525" actId="1076"/>
          <ac:picMkLst>
            <pc:docMk/>
            <pc:sldMk cId="3431252067" sldId="269"/>
            <ac:picMk id="6" creationId="{5E4B3677-ED78-CC24-F9A5-3385234DB6C3}"/>
          </ac:picMkLst>
        </pc:picChg>
        <pc:picChg chg="mod">
          <ac:chgData name="Amina Begum" userId="fe0aa8fa0e9bf203" providerId="LiveId" clId="{E5BE685A-F74E-409B-87DA-F61B316611B8}" dt="2025-12-02T10:35:28.237" v="11808" actId="1076"/>
          <ac:picMkLst>
            <pc:docMk/>
            <pc:sldMk cId="3431252067" sldId="269"/>
            <ac:picMk id="7" creationId="{1CC81650-8680-1CE9-90B3-8CDCA38FC63D}"/>
          </ac:picMkLst>
        </pc:picChg>
        <pc:picChg chg="add mod">
          <ac:chgData name="Amina Begum" userId="fe0aa8fa0e9bf203" providerId="LiveId" clId="{E5BE685A-F74E-409B-87DA-F61B316611B8}" dt="2025-11-25T20:02:10.178" v="11117" actId="1076"/>
          <ac:picMkLst>
            <pc:docMk/>
            <pc:sldMk cId="3431252067" sldId="269"/>
            <ac:picMk id="13" creationId="{BD4FF803-9D0E-0E16-129D-0049209D7155}"/>
          </ac:picMkLst>
        </pc:picChg>
        <pc:picChg chg="add mod">
          <ac:chgData name="Amina Begum" userId="fe0aa8fa0e9bf203" providerId="LiveId" clId="{E5BE685A-F74E-409B-87DA-F61B316611B8}" dt="2025-11-25T20:02:17.210" v="11119" actId="1076"/>
          <ac:picMkLst>
            <pc:docMk/>
            <pc:sldMk cId="3431252067" sldId="269"/>
            <ac:picMk id="14" creationId="{C4361130-DDF8-AD14-D6E1-42516298F969}"/>
          </ac:picMkLst>
        </pc:picChg>
        <pc:picChg chg="add mod">
          <ac:chgData name="Amina Begum" userId="fe0aa8fa0e9bf203" providerId="LiveId" clId="{E5BE685A-F74E-409B-87DA-F61B316611B8}" dt="2025-11-25T20:09:34.698" v="11207" actId="1076"/>
          <ac:picMkLst>
            <pc:docMk/>
            <pc:sldMk cId="3431252067" sldId="269"/>
            <ac:picMk id="16" creationId="{137E2755-81DD-4FB1-61FB-7569569F2715}"/>
          </ac:picMkLst>
        </pc:picChg>
      </pc:sldChg>
      <pc:sldChg chg="addSp delSp modSp add mod">
        <pc:chgData name="Amina Begum" userId="fe0aa8fa0e9bf203" providerId="LiveId" clId="{E5BE685A-F74E-409B-87DA-F61B316611B8}" dt="2025-12-02T11:16:32.552" v="12106" actId="1076"/>
        <pc:sldMkLst>
          <pc:docMk/>
          <pc:sldMk cId="1380869730" sldId="270"/>
        </pc:sldMkLst>
        <pc:spChg chg="add mod">
          <ac:chgData name="Amina Begum" userId="fe0aa8fa0e9bf203" providerId="LiveId" clId="{E5BE685A-F74E-409B-87DA-F61B316611B8}" dt="2025-11-25T14:49:30.987" v="7511" actId="20577"/>
          <ac:spMkLst>
            <pc:docMk/>
            <pc:sldMk cId="1380869730" sldId="270"/>
            <ac:spMk id="6" creationId="{50299FE2-226B-B897-D7F1-09A08FC7A621}"/>
          </ac:spMkLst>
        </pc:spChg>
        <pc:spChg chg="mod">
          <ac:chgData name="Amina Begum" userId="fe0aa8fa0e9bf203" providerId="LiveId" clId="{E5BE685A-F74E-409B-87DA-F61B316611B8}" dt="2025-11-25T20:16:46.764" v="11350" actId="1076"/>
          <ac:spMkLst>
            <pc:docMk/>
            <pc:sldMk cId="1380869730" sldId="270"/>
            <ac:spMk id="9" creationId="{C3AAD97C-F9A4-8B7D-1264-BF9AB211EF4F}"/>
          </ac:spMkLst>
        </pc:spChg>
        <pc:spChg chg="add mod">
          <ac:chgData name="Amina Begum" userId="fe0aa8fa0e9bf203" providerId="LiveId" clId="{E5BE685A-F74E-409B-87DA-F61B316611B8}" dt="2025-12-02T11:16:32.552" v="12106" actId="1076"/>
          <ac:spMkLst>
            <pc:docMk/>
            <pc:sldMk cId="1380869730" sldId="270"/>
            <ac:spMk id="11" creationId="{FF70E516-7B4E-D446-A6A9-01536ADCECEE}"/>
          </ac:spMkLst>
        </pc:spChg>
        <pc:spChg chg="add mod">
          <ac:chgData name="Amina Begum" userId="fe0aa8fa0e9bf203" providerId="LiveId" clId="{E5BE685A-F74E-409B-87DA-F61B316611B8}" dt="2025-12-02T11:16:28.175" v="12105" actId="1076"/>
          <ac:spMkLst>
            <pc:docMk/>
            <pc:sldMk cId="1380869730" sldId="270"/>
            <ac:spMk id="15" creationId="{8666572C-5FA6-8DAF-1FBE-78AFE751D467}"/>
          </ac:spMkLst>
        </pc:spChg>
        <pc:graphicFrameChg chg="add mod">
          <ac:chgData name="Amina Begum" userId="fe0aa8fa0e9bf203" providerId="LiveId" clId="{E5BE685A-F74E-409B-87DA-F61B316611B8}" dt="2025-11-25T14:37:58.248" v="7042" actId="14100"/>
          <ac:graphicFrameMkLst>
            <pc:docMk/>
            <pc:sldMk cId="1380869730" sldId="270"/>
            <ac:graphicFrameMk id="4" creationId="{E8DCFF21-9270-993D-B507-D4D3C73B2518}"/>
          </ac:graphicFrameMkLst>
        </pc:graphicFrameChg>
        <pc:graphicFrameChg chg="add mod">
          <ac:chgData name="Amina Begum" userId="fe0aa8fa0e9bf203" providerId="LiveId" clId="{E5BE685A-F74E-409B-87DA-F61B316611B8}" dt="2025-11-25T14:40:17.967" v="7115" actId="14100"/>
          <ac:graphicFrameMkLst>
            <pc:docMk/>
            <pc:sldMk cId="1380869730" sldId="270"/>
            <ac:graphicFrameMk id="13" creationId="{FEEEFC65-986A-9526-D60E-A14471A34649}"/>
          </ac:graphicFrameMkLst>
        </pc:graphicFrameChg>
        <pc:picChg chg="add mod">
          <ac:chgData name="Amina Begum" userId="fe0aa8fa0e9bf203" providerId="LiveId" clId="{E5BE685A-F74E-409B-87DA-F61B316611B8}" dt="2025-11-25T20:01:17.494" v="11106" actId="1076"/>
          <ac:picMkLst>
            <pc:docMk/>
            <pc:sldMk cId="1380869730" sldId="270"/>
            <ac:picMk id="2" creationId="{2D156678-119F-8790-4002-C5420E5C4A68}"/>
          </ac:picMkLst>
        </pc:picChg>
        <pc:picChg chg="add mod">
          <ac:chgData name="Amina Begum" userId="fe0aa8fa0e9bf203" providerId="LiveId" clId="{E5BE685A-F74E-409B-87DA-F61B316611B8}" dt="2025-11-25T20:01:22.836" v="11108" actId="1076"/>
          <ac:picMkLst>
            <pc:docMk/>
            <pc:sldMk cId="1380869730" sldId="270"/>
            <ac:picMk id="8" creationId="{163399E6-D590-3A55-32F5-F9AEBA379FFB}"/>
          </ac:picMkLst>
        </pc:picChg>
        <pc:picChg chg="add mod">
          <ac:chgData name="Amina Begum" userId="fe0aa8fa0e9bf203" providerId="LiveId" clId="{E5BE685A-F74E-409B-87DA-F61B316611B8}" dt="2025-11-25T20:11:15.871" v="11218" actId="1076"/>
          <ac:picMkLst>
            <pc:docMk/>
            <pc:sldMk cId="1380869730" sldId="270"/>
            <ac:picMk id="10" creationId="{47DF0727-0D7E-E76D-0E42-45375532B09D}"/>
          </ac:picMkLst>
        </pc:picChg>
        <pc:picChg chg="add mod">
          <ac:chgData name="Amina Begum" userId="fe0aa8fa0e9bf203" providerId="LiveId" clId="{E5BE685A-F74E-409B-87DA-F61B316611B8}" dt="2025-12-02T10:34:40.842" v="11800" actId="1076"/>
          <ac:picMkLst>
            <pc:docMk/>
            <pc:sldMk cId="1380869730" sldId="270"/>
            <ac:picMk id="12" creationId="{4423CA7B-EFDD-882C-38A3-7AFE827FF753}"/>
          </ac:picMkLst>
        </pc:picChg>
      </pc:sldChg>
      <pc:sldChg chg="addSp modSp add mod">
        <pc:chgData name="Amina Begum" userId="fe0aa8fa0e9bf203" providerId="LiveId" clId="{E5BE685A-F74E-409B-87DA-F61B316611B8}" dt="2025-12-02T10:36:00.510" v="11816" actId="14100"/>
        <pc:sldMkLst>
          <pc:docMk/>
          <pc:sldMk cId="2155006706" sldId="271"/>
        </pc:sldMkLst>
        <pc:spChg chg="mod">
          <ac:chgData name="Amina Begum" userId="fe0aa8fa0e9bf203" providerId="LiveId" clId="{E5BE685A-F74E-409B-87DA-F61B316611B8}" dt="2025-11-25T20:18:31.832" v="11400" actId="113"/>
          <ac:spMkLst>
            <pc:docMk/>
            <pc:sldMk cId="2155006706" sldId="271"/>
            <ac:spMk id="9" creationId="{955747CE-FAFB-CE25-4A2A-EDC911AC0DC4}"/>
          </ac:spMkLst>
        </pc:spChg>
        <pc:picChg chg="add mod">
          <ac:chgData name="Amina Begum" userId="fe0aa8fa0e9bf203" providerId="LiveId" clId="{E5BE685A-F74E-409B-87DA-F61B316611B8}" dt="2025-11-25T19:56:07.654" v="11049" actId="1076"/>
          <ac:picMkLst>
            <pc:docMk/>
            <pc:sldMk cId="2155006706" sldId="271"/>
            <ac:picMk id="2" creationId="{5739B9DB-8487-C4B5-6940-2961DCD6E7C1}"/>
          </ac:picMkLst>
        </pc:picChg>
        <pc:picChg chg="add mod">
          <ac:chgData name="Amina Begum" userId="fe0aa8fa0e9bf203" providerId="LiveId" clId="{E5BE685A-F74E-409B-87DA-F61B316611B8}" dt="2025-11-25T20:08:09.300" v="11193" actId="1076"/>
          <ac:picMkLst>
            <pc:docMk/>
            <pc:sldMk cId="2155006706" sldId="271"/>
            <ac:picMk id="4" creationId="{058F2E06-865C-A5E9-AE70-F3FDB8C33506}"/>
          </ac:picMkLst>
        </pc:picChg>
        <pc:picChg chg="add mod">
          <ac:chgData name="Amina Begum" userId="fe0aa8fa0e9bf203" providerId="LiveId" clId="{E5BE685A-F74E-409B-87DA-F61B316611B8}" dt="2025-11-25T19:56:24.254" v="11051" actId="1076"/>
          <ac:picMkLst>
            <pc:docMk/>
            <pc:sldMk cId="2155006706" sldId="271"/>
            <ac:picMk id="6" creationId="{DC951587-B1A5-F510-656C-6F18D8735839}"/>
          </ac:picMkLst>
        </pc:picChg>
        <pc:picChg chg="add mod">
          <ac:chgData name="Amina Begum" userId="fe0aa8fa0e9bf203" providerId="LiveId" clId="{E5BE685A-F74E-409B-87DA-F61B316611B8}" dt="2025-11-25T20:08:14.762" v="11194" actId="1076"/>
          <ac:picMkLst>
            <pc:docMk/>
            <pc:sldMk cId="2155006706" sldId="271"/>
            <ac:picMk id="8" creationId="{568CE6F0-6E56-BADB-A591-0F39E04FC427}"/>
          </ac:picMkLst>
        </pc:picChg>
        <pc:picChg chg="add mod">
          <ac:chgData name="Amina Begum" userId="fe0aa8fa0e9bf203" providerId="LiveId" clId="{E5BE685A-F74E-409B-87DA-F61B316611B8}" dt="2025-12-02T10:36:00.510" v="11816" actId="14100"/>
          <ac:picMkLst>
            <pc:docMk/>
            <pc:sldMk cId="2155006706" sldId="271"/>
            <ac:picMk id="10" creationId="{F09A4A45-239E-04A8-EA32-DEA72B834C9C}"/>
          </ac:picMkLst>
        </pc:picChg>
      </pc:sldChg>
      <pc:sldChg chg="addSp delSp modSp add mod ord">
        <pc:chgData name="Amina Begum" userId="fe0aa8fa0e9bf203" providerId="LiveId" clId="{E5BE685A-F74E-409B-87DA-F61B316611B8}" dt="2025-12-02T10:34:54.786" v="11803" actId="1076"/>
        <pc:sldMkLst>
          <pc:docMk/>
          <pc:sldMk cId="2296746055" sldId="272"/>
        </pc:sldMkLst>
        <pc:spChg chg="mod">
          <ac:chgData name="Amina Begum" userId="fe0aa8fa0e9bf203" providerId="LiveId" clId="{E5BE685A-F74E-409B-87DA-F61B316611B8}" dt="2025-11-25T14:46:50.079" v="7384" actId="1076"/>
          <ac:spMkLst>
            <pc:docMk/>
            <pc:sldMk cId="2296746055" sldId="272"/>
            <ac:spMk id="3" creationId="{BB26E3E9-1517-E641-690E-2F7E131E941E}"/>
          </ac:spMkLst>
        </pc:spChg>
        <pc:spChg chg="add mod">
          <ac:chgData name="Amina Begum" userId="fe0aa8fa0e9bf203" providerId="LiveId" clId="{E5BE685A-F74E-409B-87DA-F61B316611B8}" dt="2025-11-25T19:40:07.849" v="10611" actId="255"/>
          <ac:spMkLst>
            <pc:docMk/>
            <pc:sldMk cId="2296746055" sldId="272"/>
            <ac:spMk id="6" creationId="{64DDDF7C-8679-B21E-1029-F442A2A6A9B0}"/>
          </ac:spMkLst>
        </pc:spChg>
        <pc:spChg chg="add mod">
          <ac:chgData name="Amina Begum" userId="fe0aa8fa0e9bf203" providerId="LiveId" clId="{E5BE685A-F74E-409B-87DA-F61B316611B8}" dt="2025-11-25T19:39:54.061" v="10609" actId="1076"/>
          <ac:spMkLst>
            <pc:docMk/>
            <pc:sldMk cId="2296746055" sldId="272"/>
            <ac:spMk id="8" creationId="{71289247-A914-2EF4-4C6C-28DA8200C8D8}"/>
          </ac:spMkLst>
        </pc:spChg>
        <pc:spChg chg="mod">
          <ac:chgData name="Amina Begum" userId="fe0aa8fa0e9bf203" providerId="LiveId" clId="{E5BE685A-F74E-409B-87DA-F61B316611B8}" dt="2025-11-25T20:16:57.589" v="11351" actId="113"/>
          <ac:spMkLst>
            <pc:docMk/>
            <pc:sldMk cId="2296746055" sldId="272"/>
            <ac:spMk id="9" creationId="{641127A2-9AEF-FE6F-D438-7CF64096D338}"/>
          </ac:spMkLst>
        </pc:spChg>
        <pc:graphicFrameChg chg="add mod">
          <ac:chgData name="Amina Begum" userId="fe0aa8fa0e9bf203" providerId="LiveId" clId="{E5BE685A-F74E-409B-87DA-F61B316611B8}" dt="2025-11-25T20:10:38.505" v="11215" actId="1076"/>
          <ac:graphicFrameMkLst>
            <pc:docMk/>
            <pc:sldMk cId="2296746055" sldId="272"/>
            <ac:graphicFrameMk id="2" creationId="{365AC893-BDCA-9044-375E-F90C2764D1EB}"/>
          </ac:graphicFrameMkLst>
        </pc:graphicFrameChg>
        <pc:picChg chg="add mod">
          <ac:chgData name="Amina Begum" userId="fe0aa8fa0e9bf203" providerId="LiveId" clId="{E5BE685A-F74E-409B-87DA-F61B316611B8}" dt="2025-11-25T20:01:41.626" v="11112" actId="1076"/>
          <ac:picMkLst>
            <pc:docMk/>
            <pc:sldMk cId="2296746055" sldId="272"/>
            <ac:picMk id="4" creationId="{27822AB5-9595-B4D0-2EB0-186856709C12}"/>
          </ac:picMkLst>
        </pc:picChg>
        <pc:picChg chg="add mod">
          <ac:chgData name="Amina Begum" userId="fe0aa8fa0e9bf203" providerId="LiveId" clId="{E5BE685A-F74E-409B-87DA-F61B316611B8}" dt="2025-12-02T10:34:54.786" v="11803" actId="1076"/>
          <ac:picMkLst>
            <pc:docMk/>
            <pc:sldMk cId="2296746055" sldId="272"/>
            <ac:picMk id="10" creationId="{EFD173D1-D320-0C13-C786-6B326D639D8D}"/>
          </ac:picMkLst>
        </pc:picChg>
        <pc:picChg chg="add mod">
          <ac:chgData name="Amina Begum" userId="fe0aa8fa0e9bf203" providerId="LiveId" clId="{E5BE685A-F74E-409B-87DA-F61B316611B8}" dt="2025-11-25T20:01:38.145" v="11111" actId="1076"/>
          <ac:picMkLst>
            <pc:docMk/>
            <pc:sldMk cId="2296746055" sldId="272"/>
            <ac:picMk id="11" creationId="{8F223B0C-40E4-3AA5-1161-8B8FB8FEAE2B}"/>
          </ac:picMkLst>
        </pc:picChg>
        <pc:picChg chg="add mod">
          <ac:chgData name="Amina Begum" userId="fe0aa8fa0e9bf203" providerId="LiveId" clId="{E5BE685A-F74E-409B-87DA-F61B316611B8}" dt="2025-11-25T20:07:24.991" v="11185" actId="1076"/>
          <ac:picMkLst>
            <pc:docMk/>
            <pc:sldMk cId="2296746055" sldId="272"/>
            <ac:picMk id="14" creationId="{EE1B481F-C61D-566C-B35E-EF9F7E7B638D}"/>
          </ac:picMkLst>
        </pc:picChg>
      </pc:sldChg>
      <pc:sldChg chg="addSp delSp modSp add mod">
        <pc:chgData name="Amina Begum" userId="fe0aa8fa0e9bf203" providerId="LiveId" clId="{E5BE685A-F74E-409B-87DA-F61B316611B8}" dt="2025-12-02T10:34:22.990" v="11796" actId="1076"/>
        <pc:sldMkLst>
          <pc:docMk/>
          <pc:sldMk cId="1611256006" sldId="274"/>
        </pc:sldMkLst>
        <pc:spChg chg="mod">
          <ac:chgData name="Amina Begum" userId="fe0aa8fa0e9bf203" providerId="LiveId" clId="{E5BE685A-F74E-409B-87DA-F61B316611B8}" dt="2025-11-25T19:26:26.167" v="10239" actId="1076"/>
          <ac:spMkLst>
            <pc:docMk/>
            <pc:sldMk cId="1611256006" sldId="274"/>
            <ac:spMk id="4" creationId="{39B4C892-3E7D-10D7-765F-50AE0CAE31B3}"/>
          </ac:spMkLst>
        </pc:spChg>
        <pc:spChg chg="add mod">
          <ac:chgData name="Amina Begum" userId="fe0aa8fa0e9bf203" providerId="LiveId" clId="{E5BE685A-F74E-409B-87DA-F61B316611B8}" dt="2025-11-25T19:30:07.206" v="10319" actId="20577"/>
          <ac:spMkLst>
            <pc:docMk/>
            <pc:sldMk cId="1611256006" sldId="274"/>
            <ac:spMk id="6" creationId="{4B44A7E8-1E29-C5DB-1BDB-01069D9D0D5B}"/>
          </ac:spMkLst>
        </pc:spChg>
        <pc:spChg chg="mod">
          <ac:chgData name="Amina Begum" userId="fe0aa8fa0e9bf203" providerId="LiveId" clId="{E5BE685A-F74E-409B-87DA-F61B316611B8}" dt="2025-11-25T20:16:33.794" v="11348" actId="113"/>
          <ac:spMkLst>
            <pc:docMk/>
            <pc:sldMk cId="1611256006" sldId="274"/>
            <ac:spMk id="9" creationId="{D365EF9A-6BC2-DCBB-BC5B-C176AFC2E0A4}"/>
          </ac:spMkLst>
        </pc:spChg>
        <pc:picChg chg="add mod">
          <ac:chgData name="Amina Begum" userId="fe0aa8fa0e9bf203" providerId="LiveId" clId="{E5BE685A-F74E-409B-87DA-F61B316611B8}" dt="2025-11-25T19:29:40.070" v="10290" actId="1076"/>
          <ac:picMkLst>
            <pc:docMk/>
            <pc:sldMk cId="1611256006" sldId="274"/>
            <ac:picMk id="2" creationId="{4C6B51BF-00D6-5358-347F-734394B0DB98}"/>
          </ac:picMkLst>
        </pc:picChg>
        <pc:picChg chg="mod">
          <ac:chgData name="Amina Begum" userId="fe0aa8fa0e9bf203" providerId="LiveId" clId="{E5BE685A-F74E-409B-87DA-F61B316611B8}" dt="2025-12-02T10:34:12.327" v="11793" actId="1076"/>
          <ac:picMkLst>
            <pc:docMk/>
            <pc:sldMk cId="1611256006" sldId="274"/>
            <ac:picMk id="7" creationId="{01455736-8B2B-7004-98D7-CC9D9DBB1F44}"/>
          </ac:picMkLst>
        </pc:picChg>
        <pc:picChg chg="add mod">
          <ac:chgData name="Amina Begum" userId="fe0aa8fa0e9bf203" providerId="LiveId" clId="{E5BE685A-F74E-409B-87DA-F61B316611B8}" dt="2025-11-25T20:01:05.640" v="11104" actId="688"/>
          <ac:picMkLst>
            <pc:docMk/>
            <pc:sldMk cId="1611256006" sldId="274"/>
            <ac:picMk id="8" creationId="{BE9622B6-B5CC-8B27-F878-4FE0930032E2}"/>
          </ac:picMkLst>
        </pc:picChg>
        <pc:picChg chg="add mod">
          <ac:chgData name="Amina Begum" userId="fe0aa8fa0e9bf203" providerId="LiveId" clId="{E5BE685A-F74E-409B-87DA-F61B316611B8}" dt="2025-11-25T20:01:08.600" v="11105" actId="1076"/>
          <ac:picMkLst>
            <pc:docMk/>
            <pc:sldMk cId="1611256006" sldId="274"/>
            <ac:picMk id="10" creationId="{2BE6CFB1-97AA-C241-76A4-804AA68BC9DE}"/>
          </ac:picMkLst>
        </pc:picChg>
        <pc:picChg chg="add mod">
          <ac:chgData name="Amina Begum" userId="fe0aa8fa0e9bf203" providerId="LiveId" clId="{E5BE685A-F74E-409B-87DA-F61B316611B8}" dt="2025-11-25T20:11:40.150" v="11222" actId="1076"/>
          <ac:picMkLst>
            <pc:docMk/>
            <pc:sldMk cId="1611256006" sldId="274"/>
            <ac:picMk id="11" creationId="{76432998-8137-B69C-7A72-31EF30CFCA29}"/>
          </ac:picMkLst>
        </pc:picChg>
        <pc:picChg chg="add mod">
          <ac:chgData name="Amina Begum" userId="fe0aa8fa0e9bf203" providerId="LiveId" clId="{E5BE685A-F74E-409B-87DA-F61B316611B8}" dt="2025-12-02T10:34:22.990" v="11796" actId="1076"/>
          <ac:picMkLst>
            <pc:docMk/>
            <pc:sldMk cId="1611256006" sldId="274"/>
            <ac:picMk id="12" creationId="{A1D8D3BE-5C55-E803-4B4B-F71DAE080BC1}"/>
          </ac:picMkLst>
        </pc:picChg>
      </pc:sldChg>
      <pc:sldChg chg="addSp delSp modSp add mod ord">
        <pc:chgData name="Amina Begum" userId="fe0aa8fa0e9bf203" providerId="LiveId" clId="{E5BE685A-F74E-409B-87DA-F61B316611B8}" dt="2025-12-02T10:35:13.830" v="11806" actId="1076"/>
        <pc:sldMkLst>
          <pc:docMk/>
          <pc:sldMk cId="1671023379" sldId="275"/>
        </pc:sldMkLst>
        <pc:spChg chg="mod">
          <ac:chgData name="Amina Begum" userId="fe0aa8fa0e9bf203" providerId="LiveId" clId="{E5BE685A-F74E-409B-87DA-F61B316611B8}" dt="2025-11-25T20:18:11.143" v="11398" actId="1076"/>
          <ac:spMkLst>
            <pc:docMk/>
            <pc:sldMk cId="1671023379" sldId="275"/>
            <ac:spMk id="9" creationId="{001FE591-3AA8-D6F0-3F74-EF70702B9C30}"/>
          </ac:spMkLst>
        </pc:spChg>
        <pc:spChg chg="add del mod">
          <ac:chgData name="Amina Begum" userId="fe0aa8fa0e9bf203" providerId="LiveId" clId="{E5BE685A-F74E-409B-87DA-F61B316611B8}" dt="2025-11-25T20:17:31.232" v="11356" actId="1076"/>
          <ac:spMkLst>
            <pc:docMk/>
            <pc:sldMk cId="1671023379" sldId="275"/>
            <ac:spMk id="13" creationId="{632C7D6C-6D47-93E4-2FEB-4C9DBB06DA15}"/>
          </ac:spMkLst>
        </pc:spChg>
        <pc:spChg chg="add mod">
          <ac:chgData name="Amina Begum" userId="fe0aa8fa0e9bf203" providerId="LiveId" clId="{E5BE685A-F74E-409B-87DA-F61B316611B8}" dt="2025-11-25T20:18:01.527" v="11397" actId="255"/>
          <ac:spMkLst>
            <pc:docMk/>
            <pc:sldMk cId="1671023379" sldId="275"/>
            <ac:spMk id="15" creationId="{771F3D16-59C7-639E-8E02-806750B212C1}"/>
          </ac:spMkLst>
        </pc:spChg>
        <pc:picChg chg="add mod">
          <ac:chgData name="Amina Begum" userId="fe0aa8fa0e9bf203" providerId="LiveId" clId="{E5BE685A-F74E-409B-87DA-F61B316611B8}" dt="2025-12-02T10:35:13.830" v="11806" actId="1076"/>
          <ac:picMkLst>
            <pc:docMk/>
            <pc:sldMk cId="1671023379" sldId="275"/>
            <ac:picMk id="2" creationId="{FFF5FCCC-AB3F-58B7-8F02-A1086F67D9F9}"/>
          </ac:picMkLst>
        </pc:picChg>
        <pc:picChg chg="add mod">
          <ac:chgData name="Amina Begum" userId="fe0aa8fa0e9bf203" providerId="LiveId" clId="{E5BE685A-F74E-409B-87DA-F61B316611B8}" dt="2025-11-25T20:17:26.627" v="11355" actId="1076"/>
          <ac:picMkLst>
            <pc:docMk/>
            <pc:sldMk cId="1671023379" sldId="275"/>
            <ac:picMk id="4" creationId="{D07F3564-BA1E-B872-BA93-B4BD11554576}"/>
          </ac:picMkLst>
        </pc:picChg>
        <pc:picChg chg="add mod">
          <ac:chgData name="Amina Begum" userId="fe0aa8fa0e9bf203" providerId="LiveId" clId="{E5BE685A-F74E-409B-87DA-F61B316611B8}" dt="2025-11-25T19:57:43.353" v="11067" actId="688"/>
          <ac:picMkLst>
            <pc:docMk/>
            <pc:sldMk cId="1671023379" sldId="275"/>
            <ac:picMk id="10" creationId="{9B45D31E-3C7B-F6CE-2F7A-C5CEE32FD480}"/>
          </ac:picMkLst>
        </pc:picChg>
        <pc:picChg chg="add mod">
          <ac:chgData name="Amina Begum" userId="fe0aa8fa0e9bf203" providerId="LiveId" clId="{E5BE685A-F74E-409B-87DA-F61B316611B8}" dt="2025-11-25T20:01:55.526" v="11114" actId="1076"/>
          <ac:picMkLst>
            <pc:docMk/>
            <pc:sldMk cId="1671023379" sldId="275"/>
            <ac:picMk id="11" creationId="{0058EB94-15E3-E714-94EF-2A0B76B85E8E}"/>
          </ac:picMkLst>
        </pc:picChg>
        <pc:picChg chg="add mod">
          <ac:chgData name="Amina Begum" userId="fe0aa8fa0e9bf203" providerId="LiveId" clId="{E5BE685A-F74E-409B-87DA-F61B316611B8}" dt="2025-11-25T20:10:27.411" v="11214" actId="1076"/>
          <ac:picMkLst>
            <pc:docMk/>
            <pc:sldMk cId="1671023379" sldId="275"/>
            <ac:picMk id="14" creationId="{12BFE97E-567A-E919-B319-A9D9AA7EA0A8}"/>
          </ac:picMkLst>
        </pc:picChg>
      </pc:sldChg>
      <pc:sldMasterChg chg="modSp modSldLayout">
        <pc:chgData name="Amina Begum" userId="fe0aa8fa0e9bf203" providerId="LiveId" clId="{E5BE685A-F74E-409B-87DA-F61B316611B8}" dt="2025-11-25T20:22:38.566" v="11450" actId="255"/>
        <pc:sldMasterMkLst>
          <pc:docMk/>
          <pc:sldMasterMk cId="0" sldId="2147483648"/>
        </pc:sldMasterMkLst>
        <pc:spChg chg="mod">
          <ac:chgData name="Amina Begum" userId="fe0aa8fa0e9bf203" providerId="LiveId" clId="{E5BE685A-F74E-409B-87DA-F61B316611B8}" dt="2025-11-25T20:22:29.872" v="11449" actId="113"/>
          <ac:spMkLst>
            <pc:docMk/>
            <pc:sldMasterMk cId="0" sldId="2147483648"/>
            <ac:spMk id="2" creationId="{00000000-0000-0000-0000-000000000000}"/>
          </ac:spMkLst>
        </pc:spChg>
        <pc:spChg chg="mod">
          <ac:chgData name="Amina Begum" userId="fe0aa8fa0e9bf203" providerId="LiveId" clId="{E5BE685A-F74E-409B-87DA-F61B316611B8}" dt="2025-11-25T20:22:38.566" v="11450" actId="255"/>
          <ac:spMkLst>
            <pc:docMk/>
            <pc:sldMasterMk cId="0" sldId="2147483648"/>
            <ac:spMk id="3" creationId="{00000000-0000-0000-0000-000000000000}"/>
          </ac:spMkLst>
        </pc:spChg>
        <pc:sldLayoutChg chg="addSp delSp modSp mod">
          <pc:chgData name="Amina Begum" userId="fe0aa8fa0e9bf203" providerId="LiveId" clId="{E5BE685A-F74E-409B-87DA-F61B316611B8}" dt="2025-11-25T20:22:00.343" v="11447" actId="255"/>
          <pc:sldLayoutMkLst>
            <pc:docMk/>
            <pc:sldMasterMk cId="0" sldId="2147483648"/>
            <pc:sldLayoutMk cId="0" sldId="2147483653"/>
          </pc:sldLayoutMkLst>
          <pc:spChg chg="mod">
            <ac:chgData name="Amina Begum" userId="fe0aa8fa0e9bf203" providerId="LiveId" clId="{E5BE685A-F74E-409B-87DA-F61B316611B8}" dt="2025-11-25T20:21:09.492" v="11440" actId="255"/>
            <ac:spMkLst>
              <pc:docMk/>
              <pc:sldMasterMk cId="0" sldId="2147483648"/>
              <pc:sldLayoutMk cId="0" sldId="2147483653"/>
              <ac:spMk id="2" creationId="{00000000-0000-0000-0000-000000000000}"/>
            </ac:spMkLst>
          </pc:spChg>
          <pc:spChg chg="mod">
            <ac:chgData name="Amina Begum" userId="fe0aa8fa0e9bf203" providerId="LiveId" clId="{E5BE685A-F74E-409B-87DA-F61B316611B8}" dt="2025-11-25T20:21:23.363" v="11442" actId="255"/>
            <ac:spMkLst>
              <pc:docMk/>
              <pc:sldMasterMk cId="0" sldId="2147483648"/>
              <pc:sldLayoutMk cId="0" sldId="2147483653"/>
              <ac:spMk id="3" creationId="{00000000-0000-0000-0000-000000000000}"/>
            </ac:spMkLst>
          </pc:spChg>
          <pc:spChg chg="mod">
            <ac:chgData name="Amina Begum" userId="fe0aa8fa0e9bf203" providerId="LiveId" clId="{E5BE685A-F74E-409B-87DA-F61B316611B8}" dt="2025-11-25T20:22:00.343" v="11447" actId="255"/>
            <ac:spMkLst>
              <pc:docMk/>
              <pc:sldMasterMk cId="0" sldId="2147483648"/>
              <pc:sldLayoutMk cId="0" sldId="2147483653"/>
              <ac:spMk id="4" creationId="{00000000-0000-0000-0000-000000000000}"/>
            </ac:spMkLst>
          </pc:spChg>
          <pc:spChg chg="mod">
            <ac:chgData name="Amina Begum" userId="fe0aa8fa0e9bf203" providerId="LiveId" clId="{E5BE685A-F74E-409B-87DA-F61B316611B8}" dt="2025-11-25T20:21:41.564" v="11445" actId="255"/>
            <ac:spMkLst>
              <pc:docMk/>
              <pc:sldMasterMk cId="0" sldId="2147483648"/>
              <pc:sldLayoutMk cId="0" sldId="2147483653"/>
              <ac:spMk id="5" creationId="{00000000-0000-0000-0000-000000000000}"/>
            </ac:spMkLst>
          </pc:spChg>
          <pc:spChg chg="mod">
            <ac:chgData name="Amina Begum" userId="fe0aa8fa0e9bf203" providerId="LiveId" clId="{E5BE685A-F74E-409B-87DA-F61B316611B8}" dt="2025-11-25T20:21:53.107" v="11446" actId="255"/>
            <ac:spMkLst>
              <pc:docMk/>
              <pc:sldMasterMk cId="0" sldId="2147483648"/>
              <pc:sldLayoutMk cId="0" sldId="2147483653"/>
              <ac:spMk id="6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AFA081-6441-4F04-8C98-9DC56612264B}" type="datetimeFigureOut">
              <a:rPr lang="en-GB" smtClean="0"/>
              <a:t>01/12/2025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7640E-9E15-4C3D-9927-DAB92C61213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68704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67640E-9E15-4C3D-9927-DAB92C612135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368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67640E-9E15-4C3D-9927-DAB92C612135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5838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67640E-9E15-4C3D-9927-DAB92C612135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12389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A9BC25-DB9F-F4BE-2585-898832955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4E17AB-28FE-6914-9EC1-602B5E5807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21EBC4-02C4-19BC-2E3A-CBC2179CE3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882E40-6E19-4FA6-AF46-836BF0362C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67640E-9E15-4C3D-9927-DAB92C612135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345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41A94F-49B9-6F36-277B-364D199A1E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C88594-0232-1A77-17D3-A6A402D96C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DACE35-9978-EA45-F536-979C7EF16F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0C3F17-7E77-D590-EBB0-34638E6F52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67640E-9E15-4C3D-9927-DAB92C612135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2263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F88FB1-819A-52DF-900F-AA17BB7C3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296801-AAE1-5AB5-E7AD-AD53439C3D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B2E452-AFDB-C821-2315-679E228189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349800-E2C7-1C51-A2EA-DE0A70BA7A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67640E-9E15-4C3D-9927-DAB92C612135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5731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69682E-9231-B308-FD66-670C7971AE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64851C-35AC-9780-DB80-7274F369F6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467061-2992-01FA-8B11-024543384C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10698B-0D27-B65C-26F5-ACA9E9DDE6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67640E-9E15-4C3D-9927-DAB92C612135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7963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4C5485-D257-BB43-E9DC-8B202D0280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81E2DF-FEDB-2761-147C-F23A98417C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2DBACD-0219-65F6-DC05-71DDE2FF31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9E9DF8-8813-E927-7FBB-E72F3385BC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67640E-9E15-4C3D-9927-DAB92C612135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1634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EB836-27EA-729A-0FC8-9270EA96D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73901D-2297-6E76-6973-3D294A0C74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C53143-743B-128E-F84C-5270A8E726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4E98BB-5F96-5BA5-4433-160FA3F9DA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67640E-9E15-4C3D-9927-DAB92C612135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691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C9F0B-9020-697E-09F6-4219ADA9DC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3E8A4A-6E52-96B5-2220-52B348A535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7AC6FF-8468-DEBE-B2DD-4D189D08CD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F639F5-F3ED-E6B1-A50D-3D131AB216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67640E-9E15-4C3D-9927-DAB92C612135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4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76300"/>
            <a:ext cx="8229600" cy="541338"/>
          </a:xfrm>
        </p:spPr>
        <p:txBody>
          <a:bodyPr/>
          <a:lstStyle>
            <a:lvl1pPr>
              <a:defRPr sz="480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4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4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4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4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12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5.png"/><Relationship Id="rId3" Type="http://schemas.openxmlformats.org/officeDocument/2006/relationships/image" Target="../media/image1.png"/><Relationship Id="rId7" Type="http://schemas.openxmlformats.org/officeDocument/2006/relationships/image" Target="../media/image5.sv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12.png"/><Relationship Id="rId5" Type="http://schemas.openxmlformats.org/officeDocument/2006/relationships/image" Target="../media/image3.png"/><Relationship Id="rId10" Type="http://schemas.openxmlformats.org/officeDocument/2006/relationships/image" Target="../media/image13.png"/><Relationship Id="rId4" Type="http://schemas.openxmlformats.org/officeDocument/2006/relationships/image" Target="../media/image2.svg"/><Relationship Id="rId9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12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9.png"/><Relationship Id="rId5" Type="http://schemas.openxmlformats.org/officeDocument/2006/relationships/image" Target="../media/image4.png"/><Relationship Id="rId10" Type="http://schemas.openxmlformats.org/officeDocument/2006/relationships/image" Target="../media/image21.png"/><Relationship Id="rId4" Type="http://schemas.openxmlformats.org/officeDocument/2006/relationships/image" Target="../media/image3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12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9.png"/><Relationship Id="rId5" Type="http://schemas.openxmlformats.org/officeDocument/2006/relationships/image" Target="../media/image4.png"/><Relationship Id="rId10" Type="http://schemas.openxmlformats.org/officeDocument/2006/relationships/image" Target="../media/image22.png"/><Relationship Id="rId4" Type="http://schemas.openxmlformats.org/officeDocument/2006/relationships/image" Target="../media/image3.png"/><Relationship Id="rId9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6.png"/><Relationship Id="rId7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0.png"/><Relationship Id="rId10" Type="http://schemas.openxmlformats.org/officeDocument/2006/relationships/image" Target="../media/image15.png"/><Relationship Id="rId4" Type="http://schemas.openxmlformats.org/officeDocument/2006/relationships/image" Target="../media/image7.svg"/><Relationship Id="rId9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3.png"/><Relationship Id="rId7" Type="http://schemas.openxmlformats.org/officeDocument/2006/relationships/image" Target="../media/image2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15.png"/><Relationship Id="rId5" Type="http://schemas.openxmlformats.org/officeDocument/2006/relationships/image" Target="../media/image7.svg"/><Relationship Id="rId10" Type="http://schemas.openxmlformats.org/officeDocument/2006/relationships/image" Target="../media/image19.png"/><Relationship Id="rId4" Type="http://schemas.openxmlformats.org/officeDocument/2006/relationships/image" Target="../media/image6.png"/><Relationship Id="rId9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3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15.png"/><Relationship Id="rId5" Type="http://schemas.openxmlformats.org/officeDocument/2006/relationships/image" Target="../media/image7.svg"/><Relationship Id="rId10" Type="http://schemas.openxmlformats.org/officeDocument/2006/relationships/image" Target="../media/image19.png"/><Relationship Id="rId4" Type="http://schemas.openxmlformats.org/officeDocument/2006/relationships/image" Target="../media/image6.png"/><Relationship Id="rId9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3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15.png"/><Relationship Id="rId5" Type="http://schemas.openxmlformats.org/officeDocument/2006/relationships/image" Target="../media/image7.svg"/><Relationship Id="rId10" Type="http://schemas.openxmlformats.org/officeDocument/2006/relationships/image" Target="../media/image19.png"/><Relationship Id="rId4" Type="http://schemas.openxmlformats.org/officeDocument/2006/relationships/image" Target="../media/image6.png"/><Relationship Id="rId9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emf"/><Relationship Id="rId13" Type="http://schemas.openxmlformats.org/officeDocument/2006/relationships/image" Target="../media/image19.png"/><Relationship Id="rId3" Type="http://schemas.openxmlformats.org/officeDocument/2006/relationships/image" Target="../media/image3.png"/><Relationship Id="rId7" Type="http://schemas.openxmlformats.org/officeDocument/2006/relationships/oleObject" Target="../embeddings/oleObject1.bin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9.png"/><Relationship Id="rId5" Type="http://schemas.openxmlformats.org/officeDocument/2006/relationships/image" Target="../media/image7.svg"/><Relationship Id="rId10" Type="http://schemas.openxmlformats.org/officeDocument/2006/relationships/image" Target="../media/image32.emf"/><Relationship Id="rId4" Type="http://schemas.openxmlformats.org/officeDocument/2006/relationships/image" Target="../media/image6.png"/><Relationship Id="rId9" Type="http://schemas.openxmlformats.org/officeDocument/2006/relationships/oleObject" Target="../embeddings/oleObject2.bin"/><Relationship Id="rId1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emf"/><Relationship Id="rId3" Type="http://schemas.openxmlformats.org/officeDocument/2006/relationships/image" Target="../media/image3.png"/><Relationship Id="rId7" Type="http://schemas.openxmlformats.org/officeDocument/2006/relationships/oleObject" Target="../embeddings/oleObject3.bin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19.png"/><Relationship Id="rId5" Type="http://schemas.openxmlformats.org/officeDocument/2006/relationships/image" Target="../media/image7.svg"/><Relationship Id="rId10" Type="http://schemas.openxmlformats.org/officeDocument/2006/relationships/image" Target="../media/image27.png"/><Relationship Id="rId4" Type="http://schemas.openxmlformats.org/officeDocument/2006/relationships/image" Target="../media/image6.png"/><Relationship Id="rId9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3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15.png"/><Relationship Id="rId5" Type="http://schemas.openxmlformats.org/officeDocument/2006/relationships/image" Target="../media/image7.svg"/><Relationship Id="rId10" Type="http://schemas.openxmlformats.org/officeDocument/2006/relationships/image" Target="../media/image19.png"/><Relationship Id="rId4" Type="http://schemas.openxmlformats.org/officeDocument/2006/relationships/image" Target="../media/image6.png"/><Relationship Id="rId9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3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15.png"/><Relationship Id="rId5" Type="http://schemas.openxmlformats.org/officeDocument/2006/relationships/image" Target="../media/image7.svg"/><Relationship Id="rId10" Type="http://schemas.openxmlformats.org/officeDocument/2006/relationships/image" Target="../media/image19.png"/><Relationship Id="rId4" Type="http://schemas.openxmlformats.org/officeDocument/2006/relationships/image" Target="../media/image6.png"/><Relationship Id="rId9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.png"/><Relationship Id="rId7" Type="http://schemas.openxmlformats.org/officeDocument/2006/relationships/image" Target="../media/image36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15.png"/><Relationship Id="rId5" Type="http://schemas.openxmlformats.org/officeDocument/2006/relationships/image" Target="../media/image7.svg"/><Relationship Id="rId10" Type="http://schemas.openxmlformats.org/officeDocument/2006/relationships/image" Target="../media/image19.png"/><Relationship Id="rId4" Type="http://schemas.openxmlformats.org/officeDocument/2006/relationships/image" Target="../media/image6.png"/><Relationship Id="rId9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hyperlink" Target="https://unsplash.com/photos/a-group-of-people-putting-their-hands-together-Sh4lc6o_Yq8" TargetMode="External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12" Type="http://schemas.openxmlformats.org/officeDocument/2006/relationships/hyperlink" Target="https://unsplash.com/photos/white-arrow-flows-on-cube-stair-shape-against-blue-backdrop-business-way-concept-minimal-style-3d-rendering-3YwRMqEmj-I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hyperlink" Target="https://unsplash.com/photos/a-bunch-of-different-colors-of-paper-on-a-table-2uUalHDJgtA" TargetMode="External"/><Relationship Id="rId5" Type="http://schemas.openxmlformats.org/officeDocument/2006/relationships/image" Target="../media/image4.png"/><Relationship Id="rId15" Type="http://schemas.openxmlformats.org/officeDocument/2006/relationships/image" Target="../media/image19.png"/><Relationship Id="rId10" Type="http://schemas.openxmlformats.org/officeDocument/2006/relationships/hyperlink" Target="https://www.ons.gov.uk/peoplepopulationandcommunity/populationandmigration/populationestimates/bulletins/annualmidyearpopulationestimates/mid2023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www.informdirect.co.uk/business-management/what-is-a-sole-trader/" TargetMode="External"/><Relationship Id="rId1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hyperlink" Target="https://unsplash.com/photos/silhouette-of-a-road-signage-during-golden-hour-0nOP5iHVaZ8" TargetMode="External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12" Type="http://schemas.openxmlformats.org/officeDocument/2006/relationships/hyperlink" Target="https://unsplash.com/photos/a-hand-holding-a-gold-happy-birthday-cake-topper-RkkNpByr7Xc" TargetMode="External"/><Relationship Id="rId2" Type="http://schemas.openxmlformats.org/officeDocument/2006/relationships/image" Target="../media/image1.pn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hyperlink" Target="https://unsplash.com/s/photos/online-website" TargetMode="External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hyperlink" Target="https://unsplash.com/s/photos/handmade-party-banner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unsplash.com/photos/handmade-paper-decorations-hanging-from-a-blue-banner-iSoNppVyqGY" TargetMode="External"/><Relationship Id="rId14" Type="http://schemas.openxmlformats.org/officeDocument/2006/relationships/hyperlink" Target="https://unsplash.com/photos/logo-1hYx6A7efT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550580">
            <a:off x="53921" y="8420328"/>
            <a:ext cx="1966031" cy="1773986"/>
          </a:xfrm>
          <a:custGeom>
            <a:avLst/>
            <a:gdLst/>
            <a:ahLst/>
            <a:cxnLst/>
            <a:rect l="l" t="t" r="r" b="b"/>
            <a:pathLst>
              <a:path w="2531477" h="2057400">
                <a:moveTo>
                  <a:pt x="0" y="0"/>
                </a:moveTo>
                <a:lnTo>
                  <a:pt x="2531476" y="0"/>
                </a:lnTo>
                <a:lnTo>
                  <a:pt x="2531476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/>
          <p:cNvSpPr/>
          <p:nvPr/>
        </p:nvSpPr>
        <p:spPr>
          <a:xfrm rot="-3211702">
            <a:off x="1479945" y="7639890"/>
            <a:ext cx="1761978" cy="2465872"/>
          </a:xfrm>
          <a:custGeom>
            <a:avLst/>
            <a:gdLst/>
            <a:ahLst/>
            <a:cxnLst/>
            <a:rect l="l" t="t" r="r" b="b"/>
            <a:pathLst>
              <a:path w="1761978" h="2465872">
                <a:moveTo>
                  <a:pt x="0" y="0"/>
                </a:moveTo>
                <a:lnTo>
                  <a:pt x="1761978" y="0"/>
                </a:lnTo>
                <a:lnTo>
                  <a:pt x="1761978" y="2465873"/>
                </a:lnTo>
                <a:lnTo>
                  <a:pt x="0" y="24658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/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/>
          <p:cNvSpPr/>
          <p:nvPr/>
        </p:nvSpPr>
        <p:spPr>
          <a:xfrm rot="-1662084">
            <a:off x="16740772" y="6865979"/>
            <a:ext cx="2271084" cy="3069032"/>
          </a:xfrm>
          <a:custGeom>
            <a:avLst/>
            <a:gdLst/>
            <a:ahLst/>
            <a:cxnLst/>
            <a:rect l="l" t="t" r="r" b="b"/>
            <a:pathLst>
              <a:path w="2271084" h="3069032">
                <a:moveTo>
                  <a:pt x="0" y="0"/>
                </a:moveTo>
                <a:lnTo>
                  <a:pt x="2271083" y="0"/>
                </a:lnTo>
                <a:lnTo>
                  <a:pt x="2271083" y="3069032"/>
                </a:lnTo>
                <a:lnTo>
                  <a:pt x="0" y="306903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/>
          <p:cNvSpPr/>
          <p:nvPr/>
        </p:nvSpPr>
        <p:spPr>
          <a:xfrm rot="1989960">
            <a:off x="15675570" y="7534447"/>
            <a:ext cx="1254328" cy="2623120"/>
          </a:xfrm>
          <a:custGeom>
            <a:avLst/>
            <a:gdLst/>
            <a:ahLst/>
            <a:cxnLst/>
            <a:rect l="l" t="t" r="r" b="b"/>
            <a:pathLst>
              <a:path w="1254328" h="2623120">
                <a:moveTo>
                  <a:pt x="0" y="0"/>
                </a:moveTo>
                <a:lnTo>
                  <a:pt x="1254329" y="0"/>
                </a:lnTo>
                <a:lnTo>
                  <a:pt x="1254329" y="2623120"/>
                </a:lnTo>
                <a:lnTo>
                  <a:pt x="0" y="262312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D2C48F-98DF-2073-8A87-AFC930B4E7E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69625" y="2222310"/>
            <a:ext cx="9912955" cy="14570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761EBC5-C568-67C0-7208-7904BDB16498}"/>
              </a:ext>
            </a:extLst>
          </p:cNvPr>
          <p:cNvSpPr txBox="1"/>
          <p:nvPr/>
        </p:nvSpPr>
        <p:spPr>
          <a:xfrm>
            <a:off x="2819400" y="5222577"/>
            <a:ext cx="12425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Individual Presentation Pitch to Lecturer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E8A0048-1F0B-5143-8E7D-0CCB5024391D}"/>
              </a:ext>
            </a:extLst>
          </p:cNvPr>
          <p:cNvSpPr txBox="1"/>
          <p:nvPr/>
        </p:nvSpPr>
        <p:spPr>
          <a:xfrm>
            <a:off x="3709022" y="3879484"/>
            <a:ext cx="922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Assessment 2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F20979B-B64E-DF99-AB2D-25A01794C6F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30025" y="6294263"/>
            <a:ext cx="6992153" cy="132640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70F14-D4C7-EE79-2C40-FA1ED12E69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8DCA06A-EA54-EFC6-111F-99BBE220AABB}"/>
              </a:ext>
            </a:extLst>
          </p:cNvPr>
          <p:cNvSpPr/>
          <p:nvPr/>
        </p:nvSpPr>
        <p:spPr>
          <a:xfrm rot="-2550580">
            <a:off x="53921" y="8420328"/>
            <a:ext cx="1966031" cy="1773986"/>
          </a:xfrm>
          <a:custGeom>
            <a:avLst/>
            <a:gdLst/>
            <a:ahLst/>
            <a:cxnLst/>
            <a:rect l="l" t="t" r="r" b="b"/>
            <a:pathLst>
              <a:path w="2531477" h="2057400">
                <a:moveTo>
                  <a:pt x="0" y="0"/>
                </a:moveTo>
                <a:lnTo>
                  <a:pt x="2531476" y="0"/>
                </a:lnTo>
                <a:lnTo>
                  <a:pt x="2531476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DAA12B20-4A1D-2FA5-380B-86E6F43270D9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A20558FB-F8D0-CC8F-93F1-3C87B19B214E}"/>
              </a:ext>
            </a:extLst>
          </p:cNvPr>
          <p:cNvSpPr/>
          <p:nvPr/>
        </p:nvSpPr>
        <p:spPr>
          <a:xfrm rot="-3211702">
            <a:off x="1479945" y="7639890"/>
            <a:ext cx="1761978" cy="2465872"/>
          </a:xfrm>
          <a:custGeom>
            <a:avLst/>
            <a:gdLst/>
            <a:ahLst/>
            <a:cxnLst/>
            <a:rect l="l" t="t" r="r" b="b"/>
            <a:pathLst>
              <a:path w="1761978" h="2465872">
                <a:moveTo>
                  <a:pt x="0" y="0"/>
                </a:moveTo>
                <a:lnTo>
                  <a:pt x="1761978" y="0"/>
                </a:lnTo>
                <a:lnTo>
                  <a:pt x="1761978" y="2465873"/>
                </a:lnTo>
                <a:lnTo>
                  <a:pt x="0" y="24658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F03B8ED0-191D-1B5D-5008-CCD516145D61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E3DDEEB1-55BF-E8EF-2B18-5B9F9A6ECB8B}"/>
              </a:ext>
            </a:extLst>
          </p:cNvPr>
          <p:cNvSpPr/>
          <p:nvPr/>
        </p:nvSpPr>
        <p:spPr>
          <a:xfrm rot="-1662084">
            <a:off x="16740772" y="6865979"/>
            <a:ext cx="2271084" cy="3069032"/>
          </a:xfrm>
          <a:custGeom>
            <a:avLst/>
            <a:gdLst/>
            <a:ahLst/>
            <a:cxnLst/>
            <a:rect l="l" t="t" r="r" b="b"/>
            <a:pathLst>
              <a:path w="2271084" h="3069032">
                <a:moveTo>
                  <a:pt x="0" y="0"/>
                </a:moveTo>
                <a:lnTo>
                  <a:pt x="2271083" y="0"/>
                </a:lnTo>
                <a:lnTo>
                  <a:pt x="2271083" y="3069032"/>
                </a:lnTo>
                <a:lnTo>
                  <a:pt x="0" y="306903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02A7A15E-9F87-5A04-9D06-15B47E26455A}"/>
              </a:ext>
            </a:extLst>
          </p:cNvPr>
          <p:cNvSpPr/>
          <p:nvPr/>
        </p:nvSpPr>
        <p:spPr>
          <a:xfrm rot="1989960">
            <a:off x="15675570" y="7534447"/>
            <a:ext cx="1254328" cy="2623120"/>
          </a:xfrm>
          <a:custGeom>
            <a:avLst/>
            <a:gdLst/>
            <a:ahLst/>
            <a:cxnLst/>
            <a:rect l="l" t="t" r="r" b="b"/>
            <a:pathLst>
              <a:path w="1254328" h="2623120">
                <a:moveTo>
                  <a:pt x="0" y="0"/>
                </a:moveTo>
                <a:lnTo>
                  <a:pt x="1254329" y="0"/>
                </a:lnTo>
                <a:lnTo>
                  <a:pt x="1254329" y="2623120"/>
                </a:lnTo>
                <a:lnTo>
                  <a:pt x="0" y="262312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8FB5B4-533B-1BAB-840A-55CF5C781115}"/>
              </a:ext>
            </a:extLst>
          </p:cNvPr>
          <p:cNvSpPr txBox="1"/>
          <p:nvPr/>
        </p:nvSpPr>
        <p:spPr>
          <a:xfrm>
            <a:off x="2971800" y="4488431"/>
            <a:ext cx="13564866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Name:				Amina Begum</a:t>
            </a:r>
          </a:p>
          <a:p>
            <a:r>
              <a:rPr lang="en-GB" sz="4400" dirty="0"/>
              <a:t>Student Number:	2425280</a:t>
            </a:r>
          </a:p>
          <a:p>
            <a:r>
              <a:rPr lang="en-GB" sz="4400" dirty="0"/>
              <a:t>Module Code:		LCLM4006</a:t>
            </a:r>
          </a:p>
          <a:p>
            <a:r>
              <a:rPr lang="en-GB" sz="4400" dirty="0"/>
              <a:t>Module Title:		Enterprise and Entrepreneurship</a:t>
            </a:r>
          </a:p>
          <a:p>
            <a:r>
              <a:rPr lang="en-GB" sz="4400" dirty="0"/>
              <a:t>Lecturer Name:		Shengfeng Mei</a:t>
            </a:r>
          </a:p>
          <a:p>
            <a:r>
              <a:rPr lang="en-GB" sz="4400" dirty="0"/>
              <a:t>Assignment Title:	Business Presentation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7992EAB-4895-BAAD-CFA1-44572A7590FA}"/>
              </a:ext>
            </a:extLst>
          </p:cNvPr>
          <p:cNvSpPr txBox="1"/>
          <p:nvPr/>
        </p:nvSpPr>
        <p:spPr>
          <a:xfrm>
            <a:off x="3581400" y="1286620"/>
            <a:ext cx="10668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Custom Banners Business Presentation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34848B3-C443-A10E-9FAC-FD71B6BF101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562600" y="3040946"/>
            <a:ext cx="6388818" cy="1211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2799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B0FD58-32FB-D8D4-A348-35F865A804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350E18F6-0BF4-BDE3-F9F3-0B9142A697B6}"/>
              </a:ext>
            </a:extLst>
          </p:cNvPr>
          <p:cNvSpPr/>
          <p:nvPr/>
        </p:nvSpPr>
        <p:spPr>
          <a:xfrm rot="-2550580">
            <a:off x="53921" y="8420328"/>
            <a:ext cx="1966031" cy="1773986"/>
          </a:xfrm>
          <a:custGeom>
            <a:avLst/>
            <a:gdLst/>
            <a:ahLst/>
            <a:cxnLst/>
            <a:rect l="l" t="t" r="r" b="b"/>
            <a:pathLst>
              <a:path w="2531477" h="2057400">
                <a:moveTo>
                  <a:pt x="0" y="0"/>
                </a:moveTo>
                <a:lnTo>
                  <a:pt x="2531476" y="0"/>
                </a:lnTo>
                <a:lnTo>
                  <a:pt x="2531476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FDA5878F-AE64-2510-FBBB-F32ADE7A847B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5D4EE9C9-76DB-D038-7FBF-1ACCDF02ADEC}"/>
              </a:ext>
            </a:extLst>
          </p:cNvPr>
          <p:cNvSpPr/>
          <p:nvPr/>
        </p:nvSpPr>
        <p:spPr>
          <a:xfrm rot="-3211702">
            <a:off x="1291715" y="7634722"/>
            <a:ext cx="1761978" cy="2465872"/>
          </a:xfrm>
          <a:custGeom>
            <a:avLst/>
            <a:gdLst/>
            <a:ahLst/>
            <a:cxnLst/>
            <a:rect l="l" t="t" r="r" b="b"/>
            <a:pathLst>
              <a:path w="1761978" h="2465872">
                <a:moveTo>
                  <a:pt x="0" y="0"/>
                </a:moveTo>
                <a:lnTo>
                  <a:pt x="1761978" y="0"/>
                </a:lnTo>
                <a:lnTo>
                  <a:pt x="1761978" y="2465873"/>
                </a:lnTo>
                <a:lnTo>
                  <a:pt x="0" y="24658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DE33898C-9E09-8BE0-ACED-C28B8C839B63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70F93975-C953-F4F0-E7EE-C4E4A0B5E0F9}"/>
              </a:ext>
            </a:extLst>
          </p:cNvPr>
          <p:cNvSpPr/>
          <p:nvPr/>
        </p:nvSpPr>
        <p:spPr>
          <a:xfrm rot="-1662084">
            <a:off x="16740772" y="6865979"/>
            <a:ext cx="2271084" cy="3069032"/>
          </a:xfrm>
          <a:custGeom>
            <a:avLst/>
            <a:gdLst/>
            <a:ahLst/>
            <a:cxnLst/>
            <a:rect l="l" t="t" r="r" b="b"/>
            <a:pathLst>
              <a:path w="2271084" h="3069032">
                <a:moveTo>
                  <a:pt x="0" y="0"/>
                </a:moveTo>
                <a:lnTo>
                  <a:pt x="2271083" y="0"/>
                </a:lnTo>
                <a:lnTo>
                  <a:pt x="2271083" y="3069032"/>
                </a:lnTo>
                <a:lnTo>
                  <a:pt x="0" y="306903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060E9E3D-7580-EE25-AE07-A233958E10FB}"/>
              </a:ext>
            </a:extLst>
          </p:cNvPr>
          <p:cNvSpPr/>
          <p:nvPr/>
        </p:nvSpPr>
        <p:spPr>
          <a:xfrm rot="1989960">
            <a:off x="15675570" y="7534447"/>
            <a:ext cx="1254328" cy="2623120"/>
          </a:xfrm>
          <a:custGeom>
            <a:avLst/>
            <a:gdLst/>
            <a:ahLst/>
            <a:cxnLst/>
            <a:rect l="l" t="t" r="r" b="b"/>
            <a:pathLst>
              <a:path w="1254328" h="2623120">
                <a:moveTo>
                  <a:pt x="0" y="0"/>
                </a:moveTo>
                <a:lnTo>
                  <a:pt x="1254329" y="0"/>
                </a:lnTo>
                <a:lnTo>
                  <a:pt x="1254329" y="2623120"/>
                </a:lnTo>
                <a:lnTo>
                  <a:pt x="0" y="262312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117582-05B4-42FC-E0E5-EC0F1C2C2283}"/>
              </a:ext>
            </a:extLst>
          </p:cNvPr>
          <p:cNvSpPr txBox="1"/>
          <p:nvPr/>
        </p:nvSpPr>
        <p:spPr>
          <a:xfrm>
            <a:off x="2895600" y="2817532"/>
            <a:ext cx="120396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Introduction</a:t>
            </a:r>
          </a:p>
          <a:p>
            <a:r>
              <a:rPr lang="en-GB" sz="4000" dirty="0"/>
              <a:t>Section 1: Overview of the business idea</a:t>
            </a:r>
          </a:p>
          <a:p>
            <a:r>
              <a:rPr lang="en-GB" sz="4000" dirty="0"/>
              <a:t>Section 2: Legal Format and Management Structure</a:t>
            </a:r>
          </a:p>
          <a:p>
            <a:r>
              <a:rPr lang="en-GB" sz="4000" dirty="0"/>
              <a:t>Section 3: PESTEL Analysis</a:t>
            </a:r>
          </a:p>
          <a:p>
            <a:r>
              <a:rPr lang="en-GB" sz="4000" dirty="0"/>
              <a:t>Section 4: Marketing Strategies</a:t>
            </a:r>
          </a:p>
          <a:p>
            <a:r>
              <a:rPr lang="en-GB" sz="4000" dirty="0"/>
              <a:t>Section 5:  Funding Requirements and Allocation</a:t>
            </a:r>
          </a:p>
          <a:p>
            <a:r>
              <a:rPr lang="en-GB" sz="4000" dirty="0"/>
              <a:t>Any Questions</a:t>
            </a:r>
          </a:p>
          <a:p>
            <a:r>
              <a:rPr lang="en-GB" sz="4000" dirty="0"/>
              <a:t>References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FD1495-C450-D54C-6A71-7F96CC9BB01E}"/>
              </a:ext>
            </a:extLst>
          </p:cNvPr>
          <p:cNvSpPr txBox="1"/>
          <p:nvPr/>
        </p:nvSpPr>
        <p:spPr>
          <a:xfrm>
            <a:off x="3103893" y="1464746"/>
            <a:ext cx="10668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Table of Contents</a:t>
            </a:r>
          </a:p>
        </p:txBody>
      </p:sp>
    </p:spTree>
    <p:extLst>
      <p:ext uri="{BB962C8B-B14F-4D97-AF65-F5344CB8AC3E}">
        <p14:creationId xmlns:p14="http://schemas.microsoft.com/office/powerpoint/2010/main" val="12371271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5BE025-56CA-7ADE-EB07-A456A9ECE0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45FEDF61-25D6-AC62-1DE5-97ABAD62EAA8}"/>
              </a:ext>
            </a:extLst>
          </p:cNvPr>
          <p:cNvSpPr/>
          <p:nvPr/>
        </p:nvSpPr>
        <p:spPr>
          <a:xfrm rot="-2550580">
            <a:off x="53921" y="8420328"/>
            <a:ext cx="1966031" cy="1773986"/>
          </a:xfrm>
          <a:custGeom>
            <a:avLst/>
            <a:gdLst/>
            <a:ahLst/>
            <a:cxnLst/>
            <a:rect l="l" t="t" r="r" b="b"/>
            <a:pathLst>
              <a:path w="2531477" h="2057400">
                <a:moveTo>
                  <a:pt x="0" y="0"/>
                </a:moveTo>
                <a:lnTo>
                  <a:pt x="2531476" y="0"/>
                </a:lnTo>
                <a:lnTo>
                  <a:pt x="2531476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0D18E6DA-B1D3-D185-94C7-0B3213C7CABD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8810EF55-4A33-EE44-BE83-1FF52C08F941}"/>
              </a:ext>
            </a:extLst>
          </p:cNvPr>
          <p:cNvSpPr/>
          <p:nvPr/>
        </p:nvSpPr>
        <p:spPr>
          <a:xfrm rot="-3211702">
            <a:off x="1759839" y="7657216"/>
            <a:ext cx="1761978" cy="2465872"/>
          </a:xfrm>
          <a:custGeom>
            <a:avLst/>
            <a:gdLst/>
            <a:ahLst/>
            <a:cxnLst/>
            <a:rect l="l" t="t" r="r" b="b"/>
            <a:pathLst>
              <a:path w="1761978" h="2465872">
                <a:moveTo>
                  <a:pt x="0" y="0"/>
                </a:moveTo>
                <a:lnTo>
                  <a:pt x="1761978" y="0"/>
                </a:lnTo>
                <a:lnTo>
                  <a:pt x="1761978" y="2465873"/>
                </a:lnTo>
                <a:lnTo>
                  <a:pt x="0" y="246587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7774761C-440D-734B-E4A5-2CFB8C586897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E3A677-B00A-E66C-0147-73B4539A3A7C}"/>
              </a:ext>
            </a:extLst>
          </p:cNvPr>
          <p:cNvSpPr txBox="1"/>
          <p:nvPr/>
        </p:nvSpPr>
        <p:spPr>
          <a:xfrm>
            <a:off x="1895470" y="3162492"/>
            <a:ext cx="11405095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Amina Begum, CEO of Custom Banners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Handmade unique banners and party décor.</a:t>
            </a:r>
          </a:p>
          <a:p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Décor for different occasions.</a:t>
            </a:r>
          </a:p>
          <a:p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Investment required </a:t>
            </a:r>
            <a:r>
              <a:rPr lang="en-GB" sz="4000" dirty="0">
                <a:solidFill>
                  <a:srgbClr val="000000"/>
                </a:solidFill>
              </a:rPr>
              <a:t>£20,096.58</a:t>
            </a:r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4F675E-E56C-1DBF-E31F-E0E700FDE1ED}"/>
              </a:ext>
            </a:extLst>
          </p:cNvPr>
          <p:cNvSpPr txBox="1"/>
          <p:nvPr/>
        </p:nvSpPr>
        <p:spPr>
          <a:xfrm>
            <a:off x="3128432" y="1984639"/>
            <a:ext cx="1066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Introduction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2EC7420-E9D8-7E9F-ECDA-F836F445859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377114" y="2538468"/>
            <a:ext cx="3777284" cy="56686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87624E2-6359-B28C-DE32-3205010D9FE4}"/>
              </a:ext>
            </a:extLst>
          </p:cNvPr>
          <p:cNvSpPr txBox="1"/>
          <p:nvPr/>
        </p:nvSpPr>
        <p:spPr>
          <a:xfrm>
            <a:off x="12377114" y="8377862"/>
            <a:ext cx="4122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Picture Sources: Unsplash (2025)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32E16B7-A85D-4D6C-2DEE-B7995BBA5C9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36013" y="1026573"/>
            <a:ext cx="4852837" cy="9205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2CD44C3-D64D-2858-A210-5481171CB57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5061987">
            <a:off x="14508415" y="7591729"/>
            <a:ext cx="3353091" cy="304826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702F6DB-AC8A-688B-2D37-F0EE079631A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917222">
            <a:off x="16030763" y="8136602"/>
            <a:ext cx="2636670" cy="2893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456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EC01D4-A77A-693F-B59D-4958B04A43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49123FEF-1299-929B-EBE1-3F15AA1CB306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0B7C3932-CA34-E3DA-F16F-EC35910EBE68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0FBE5A-A19C-6FA0-308B-5CD11AABB0CD}"/>
              </a:ext>
            </a:extLst>
          </p:cNvPr>
          <p:cNvSpPr txBox="1"/>
          <p:nvPr/>
        </p:nvSpPr>
        <p:spPr>
          <a:xfrm>
            <a:off x="3505200" y="2063395"/>
            <a:ext cx="1066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Section 1: Overview of Business Idea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0147DE-D66E-B6A3-0117-7D056182E098}"/>
              </a:ext>
            </a:extLst>
          </p:cNvPr>
          <p:cNvSpPr txBox="1"/>
          <p:nvPr/>
        </p:nvSpPr>
        <p:spPr>
          <a:xfrm>
            <a:off x="6859116" y="8266645"/>
            <a:ext cx="5558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Unsplash (2025)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62E06A-F2FC-EEB4-CAFB-896EBB3FD0E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41129" b="18278"/>
          <a:stretch>
            <a:fillRect/>
          </a:stretch>
        </p:blipFill>
        <p:spPr>
          <a:xfrm>
            <a:off x="6964840" y="4765310"/>
            <a:ext cx="4358320" cy="336653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DF15757-1E2B-E987-40CB-BD23859A1DA6}"/>
              </a:ext>
            </a:extLst>
          </p:cNvPr>
          <p:cNvSpPr txBox="1"/>
          <p:nvPr/>
        </p:nvSpPr>
        <p:spPr>
          <a:xfrm>
            <a:off x="762000" y="3314700"/>
            <a:ext cx="54864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Online based business, London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6757AC-71FB-1CA6-A26D-EBC00536DD22}"/>
              </a:ext>
            </a:extLst>
          </p:cNvPr>
          <p:cNvSpPr txBox="1"/>
          <p:nvPr/>
        </p:nvSpPr>
        <p:spPr>
          <a:xfrm>
            <a:off x="6609781" y="3314700"/>
            <a:ext cx="54298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Handmade party décor for unique celebrations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4C8A72-94D8-ABF6-B3B0-90E2F0EE54D7}"/>
              </a:ext>
            </a:extLst>
          </p:cNvPr>
          <p:cNvSpPr txBox="1"/>
          <p:nvPr/>
        </p:nvSpPr>
        <p:spPr>
          <a:xfrm>
            <a:off x="12573000" y="3314700"/>
            <a:ext cx="54298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Banners, cake toppers, table confetti etc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D10B593-3A65-6870-913A-23876614311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01786" y="4765310"/>
            <a:ext cx="5046614" cy="336440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35F244B-4F77-B4EE-8842-45EE94A36D8E}"/>
              </a:ext>
            </a:extLst>
          </p:cNvPr>
          <p:cNvSpPr txBox="1"/>
          <p:nvPr/>
        </p:nvSpPr>
        <p:spPr>
          <a:xfrm>
            <a:off x="1201786" y="8266645"/>
            <a:ext cx="5046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Unsplash (2025)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2BFD437-AC33-E862-922A-2A679BC7377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b="41297"/>
          <a:stretch>
            <a:fillRect/>
          </a:stretch>
        </p:blipFill>
        <p:spPr>
          <a:xfrm>
            <a:off x="12931866" y="4628815"/>
            <a:ext cx="4686300" cy="350090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A8BCF8E-A937-5FFF-4375-C499950D2417}"/>
              </a:ext>
            </a:extLst>
          </p:cNvPr>
          <p:cNvSpPr txBox="1"/>
          <p:nvPr/>
        </p:nvSpPr>
        <p:spPr>
          <a:xfrm>
            <a:off x="12931866" y="8266645"/>
            <a:ext cx="4517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Unsplash (2025)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87BEF57-E607-FEB7-DDFC-9D28F809507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67400" y="1005893"/>
            <a:ext cx="4852837" cy="92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6827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467614-6B9A-77DA-F54E-08FAE25664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F239E094-ABC6-17B9-C90A-DA52F611DE2E}"/>
              </a:ext>
            </a:extLst>
          </p:cNvPr>
          <p:cNvSpPr/>
          <p:nvPr/>
        </p:nvSpPr>
        <p:spPr>
          <a:xfrm rot="-2550580">
            <a:off x="14779201" y="8403573"/>
            <a:ext cx="1966031" cy="1773986"/>
          </a:xfrm>
          <a:custGeom>
            <a:avLst/>
            <a:gdLst/>
            <a:ahLst/>
            <a:cxnLst/>
            <a:rect l="l" t="t" r="r" b="b"/>
            <a:pathLst>
              <a:path w="2531477" h="2057400">
                <a:moveTo>
                  <a:pt x="0" y="0"/>
                </a:moveTo>
                <a:lnTo>
                  <a:pt x="2531476" y="0"/>
                </a:lnTo>
                <a:lnTo>
                  <a:pt x="2531476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E0E00A43-E2E1-DBC4-861E-1000E8950AC6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B7406409-C38A-D885-7CD7-0E844F364CB1}"/>
              </a:ext>
            </a:extLst>
          </p:cNvPr>
          <p:cNvSpPr/>
          <p:nvPr/>
        </p:nvSpPr>
        <p:spPr>
          <a:xfrm rot="-3211702">
            <a:off x="16160278" y="7376248"/>
            <a:ext cx="1761978" cy="2465872"/>
          </a:xfrm>
          <a:custGeom>
            <a:avLst/>
            <a:gdLst/>
            <a:ahLst/>
            <a:cxnLst/>
            <a:rect l="l" t="t" r="r" b="b"/>
            <a:pathLst>
              <a:path w="1761978" h="2465872">
                <a:moveTo>
                  <a:pt x="0" y="0"/>
                </a:moveTo>
                <a:lnTo>
                  <a:pt x="1761978" y="0"/>
                </a:lnTo>
                <a:lnTo>
                  <a:pt x="1761978" y="2465873"/>
                </a:lnTo>
                <a:lnTo>
                  <a:pt x="0" y="24658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2C9C0B80-170F-2F5F-9E4F-7470FCF89CBE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C35E9A-6F1C-E2E1-4977-1F1ABCC68F69}"/>
              </a:ext>
            </a:extLst>
          </p:cNvPr>
          <p:cNvSpPr txBox="1"/>
          <p:nvPr/>
        </p:nvSpPr>
        <p:spPr>
          <a:xfrm>
            <a:off x="1058633" y="3886303"/>
            <a:ext cx="7992098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Custom orders.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High quality, affordable.</a:t>
            </a:r>
          </a:p>
          <a:p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Generic party décor available.</a:t>
            </a:r>
          </a:p>
          <a:p>
            <a:endParaRPr lang="en-GB" sz="4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2C3D5C-2478-55C8-2D51-4C7BB7E747D1}"/>
              </a:ext>
            </a:extLst>
          </p:cNvPr>
          <p:cNvSpPr txBox="1"/>
          <p:nvPr/>
        </p:nvSpPr>
        <p:spPr>
          <a:xfrm>
            <a:off x="3589863" y="1843219"/>
            <a:ext cx="1066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Section 1: Overview of Business Idea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EAF5B65-186C-8FA0-4927-16E102452221}"/>
              </a:ext>
            </a:extLst>
          </p:cNvPr>
          <p:cNvSpPr txBox="1"/>
          <p:nvPr/>
        </p:nvSpPr>
        <p:spPr>
          <a:xfrm>
            <a:off x="8001000" y="7589033"/>
            <a:ext cx="5558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Unsplash (2025)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0D02FB-8615-6CE1-E014-1FF2B13F7F9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6923273">
            <a:off x="-344785" y="7519150"/>
            <a:ext cx="2493480" cy="288975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22E8841-EB46-3A07-4E32-C1F006D2161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01000" y="2979704"/>
            <a:ext cx="9108461" cy="44885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6E9B7A8-A97E-E36D-857D-0BAD4FAD024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96212" y="769899"/>
            <a:ext cx="4852837" cy="9205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9713F6B-3C2C-15C9-73C3-0064550CD67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995166">
            <a:off x="1287417" y="7446296"/>
            <a:ext cx="3444539" cy="3779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462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C73201-463C-9328-6E1F-6A803B2754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6D6D684F-B50A-B2A4-EEA3-6A1CB6A32BB7}"/>
              </a:ext>
            </a:extLst>
          </p:cNvPr>
          <p:cNvSpPr/>
          <p:nvPr/>
        </p:nvSpPr>
        <p:spPr>
          <a:xfrm rot="-2550580">
            <a:off x="14779201" y="8403573"/>
            <a:ext cx="1966031" cy="1773986"/>
          </a:xfrm>
          <a:custGeom>
            <a:avLst/>
            <a:gdLst/>
            <a:ahLst/>
            <a:cxnLst/>
            <a:rect l="l" t="t" r="r" b="b"/>
            <a:pathLst>
              <a:path w="2531477" h="2057400">
                <a:moveTo>
                  <a:pt x="0" y="0"/>
                </a:moveTo>
                <a:lnTo>
                  <a:pt x="2531476" y="0"/>
                </a:lnTo>
                <a:lnTo>
                  <a:pt x="2531476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23A24650-2EA8-19BF-893D-9F9EE330B827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0E11FB59-5866-D9FC-7533-F5607A1A8561}"/>
              </a:ext>
            </a:extLst>
          </p:cNvPr>
          <p:cNvSpPr/>
          <p:nvPr/>
        </p:nvSpPr>
        <p:spPr>
          <a:xfrm rot="-3211702">
            <a:off x="16160278" y="7376248"/>
            <a:ext cx="1761978" cy="2465872"/>
          </a:xfrm>
          <a:custGeom>
            <a:avLst/>
            <a:gdLst/>
            <a:ahLst/>
            <a:cxnLst/>
            <a:rect l="l" t="t" r="r" b="b"/>
            <a:pathLst>
              <a:path w="1761978" h="2465872">
                <a:moveTo>
                  <a:pt x="0" y="0"/>
                </a:moveTo>
                <a:lnTo>
                  <a:pt x="1761978" y="0"/>
                </a:lnTo>
                <a:lnTo>
                  <a:pt x="1761978" y="2465873"/>
                </a:lnTo>
                <a:lnTo>
                  <a:pt x="0" y="24658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9870BD5B-78CF-1C4C-BD43-48689B6CB1DA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D21B00-46C3-5A9D-ED89-739CB72C4E64}"/>
              </a:ext>
            </a:extLst>
          </p:cNvPr>
          <p:cNvSpPr txBox="1"/>
          <p:nvPr/>
        </p:nvSpPr>
        <p:spPr>
          <a:xfrm>
            <a:off x="2514600" y="1641851"/>
            <a:ext cx="1240682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Section 2: Legal Format and Management Structure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90AA2B-E56C-7B36-B8ED-9C9673741CD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6923273">
            <a:off x="-563951" y="7642785"/>
            <a:ext cx="2493480" cy="288975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F4FD431-8362-7E71-A81F-01BF7881E710}"/>
              </a:ext>
            </a:extLst>
          </p:cNvPr>
          <p:cNvSpPr txBox="1"/>
          <p:nvPr/>
        </p:nvSpPr>
        <p:spPr>
          <a:xfrm>
            <a:off x="7391400" y="3475628"/>
            <a:ext cx="9448800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Sole Trader. Korchak (2024) ‘a self-employed person who owns and runs their own business’</a:t>
            </a:r>
          </a:p>
          <a:p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Registering with HMRC. Self assessment tax returns yearly.</a:t>
            </a:r>
          </a:p>
          <a:p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Small business.</a:t>
            </a:r>
          </a:p>
          <a:p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3E041D-6C35-2FB9-D527-4256BE5EFB79}"/>
              </a:ext>
            </a:extLst>
          </p:cNvPr>
          <p:cNvSpPr txBox="1"/>
          <p:nvPr/>
        </p:nvSpPr>
        <p:spPr>
          <a:xfrm>
            <a:off x="2057400" y="8421670"/>
            <a:ext cx="419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istock (2025)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234F0B-B9F1-7522-7953-627DFF16B849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r="42487"/>
          <a:stretch>
            <a:fillRect/>
          </a:stretch>
        </p:blipFill>
        <p:spPr>
          <a:xfrm>
            <a:off x="2110699" y="3385304"/>
            <a:ext cx="4191000" cy="48461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87E5209-A4E1-2897-AA64-70ABF1578BC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04698" y="760088"/>
            <a:ext cx="4852837" cy="920576"/>
          </a:xfrm>
          <a:prstGeom prst="rect">
            <a:avLst/>
          </a:prstGeom>
        </p:spPr>
      </p:pic>
      <p:sp>
        <p:nvSpPr>
          <p:cNvPr id="11" name="Freeform 6">
            <a:extLst>
              <a:ext uri="{FF2B5EF4-FFF2-40B4-BE49-F238E27FC236}">
                <a16:creationId xmlns:a16="http://schemas.microsoft.com/office/drawing/2014/main" id="{DA36A776-61FD-45E8-1639-4D6230FE10B8}"/>
              </a:ext>
            </a:extLst>
          </p:cNvPr>
          <p:cNvSpPr/>
          <p:nvPr/>
        </p:nvSpPr>
        <p:spPr>
          <a:xfrm rot="2621044">
            <a:off x="851408" y="8792128"/>
            <a:ext cx="2271084" cy="3069032"/>
          </a:xfrm>
          <a:custGeom>
            <a:avLst/>
            <a:gdLst/>
            <a:ahLst/>
            <a:cxnLst/>
            <a:rect l="l" t="t" r="r" b="b"/>
            <a:pathLst>
              <a:path w="2271084" h="3069032">
                <a:moveTo>
                  <a:pt x="0" y="0"/>
                </a:moveTo>
                <a:lnTo>
                  <a:pt x="2271083" y="0"/>
                </a:lnTo>
                <a:lnTo>
                  <a:pt x="2271083" y="3069032"/>
                </a:lnTo>
                <a:lnTo>
                  <a:pt x="0" y="306903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8705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04259-BA2F-411E-FAA4-60A4AD11A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A6A8F48A-2CAD-A325-942D-FF70CBABB1AB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0E19B07B-B899-E61D-309F-7477CEE92E63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7099B6-C7A4-CC70-9834-23E29EA312C0}"/>
              </a:ext>
            </a:extLst>
          </p:cNvPr>
          <p:cNvSpPr txBox="1"/>
          <p:nvPr/>
        </p:nvSpPr>
        <p:spPr>
          <a:xfrm>
            <a:off x="2575345" y="1430266"/>
            <a:ext cx="124360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Section 2: Legal Format and Management Structure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26BCC6-E000-EA1A-FF6C-721B4AA2B8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923273">
            <a:off x="-344785" y="7519150"/>
            <a:ext cx="2493480" cy="28897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B13C184-B074-6453-0E6E-44205B0C40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82000" y="2903322"/>
            <a:ext cx="8077199" cy="543586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ED359FA-E5FD-E33E-0892-95E34C79F5AE}"/>
              </a:ext>
            </a:extLst>
          </p:cNvPr>
          <p:cNvSpPr txBox="1"/>
          <p:nvPr/>
        </p:nvSpPr>
        <p:spPr>
          <a:xfrm>
            <a:off x="1143000" y="3641274"/>
            <a:ext cx="69342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All roles covered by owner.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One decision maker.</a:t>
            </a:r>
          </a:p>
          <a:p>
            <a:endParaRPr lang="en-GB" sz="4000" dirty="0"/>
          </a:p>
          <a:p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No conflict.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6B08EA9-9844-5919-EF8A-5C72DE35363C}"/>
              </a:ext>
            </a:extLst>
          </p:cNvPr>
          <p:cNvSpPr txBox="1"/>
          <p:nvPr/>
        </p:nvSpPr>
        <p:spPr>
          <a:xfrm>
            <a:off x="8305800" y="8572500"/>
            <a:ext cx="815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1: Organisational Structure. Source: Created by Author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03712F5-8648-C801-F3D6-78D5EE01FE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323802" y="8103446"/>
            <a:ext cx="2283085" cy="216870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5E3A6F8-D1A7-DEC4-A031-36DD0D94280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240000" y="8535692"/>
            <a:ext cx="1859395" cy="185512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C523A11-4165-2F27-E1C9-7E2EA48EE96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16444" y="562160"/>
            <a:ext cx="4852837" cy="9205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EF52E08-59BC-ED39-AD4D-CC930E02F51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3480452">
            <a:off x="853075" y="8015086"/>
            <a:ext cx="3444539" cy="3779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448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5315EE-5425-1C30-0D0E-631B0984E6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47152BC1-A822-EA0D-5AAB-8A6C8167A97B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89C8748E-6ACF-A3EB-7BAC-193CAF32725D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77CC69-E1C5-D816-3B3E-FA34904457C6}"/>
              </a:ext>
            </a:extLst>
          </p:cNvPr>
          <p:cNvSpPr txBox="1"/>
          <p:nvPr/>
        </p:nvSpPr>
        <p:spPr>
          <a:xfrm>
            <a:off x="2590800" y="1822597"/>
            <a:ext cx="12436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Section 3: PESTEL Analysis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08375F-B9FF-E9FF-1986-4115640786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923273">
            <a:off x="-526286" y="7525930"/>
            <a:ext cx="2493480" cy="288975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BCCFE7F-3B2A-9A63-E1B9-ECB5B3F078DA}"/>
              </a:ext>
            </a:extLst>
          </p:cNvPr>
          <p:cNvSpPr txBox="1"/>
          <p:nvPr/>
        </p:nvSpPr>
        <p:spPr>
          <a:xfrm>
            <a:off x="8077200" y="7870477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Stock Image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5CEF4F-8699-ACBD-5452-B05088AB1D43}"/>
              </a:ext>
            </a:extLst>
          </p:cNvPr>
          <p:cNvSpPr txBox="1"/>
          <p:nvPr/>
        </p:nvSpPr>
        <p:spPr>
          <a:xfrm>
            <a:off x="10969472" y="7388950"/>
            <a:ext cx="71764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4000" b="1" dirty="0"/>
              <a:t>Environmental:</a:t>
            </a:r>
            <a:r>
              <a:rPr lang="en-GB" sz="4000" dirty="0"/>
              <a:t> Sustainable. Recycle e.g. paper, card, ink cartridges.  </a:t>
            </a:r>
          </a:p>
        </p:txBody>
      </p:sp>
      <p:pic>
        <p:nvPicPr>
          <p:cNvPr id="16" name="Picture 15" descr="View of earth from space">
            <a:extLst>
              <a:ext uri="{FF2B5EF4-FFF2-40B4-BE49-F238E27FC236}">
                <a16:creationId xmlns:a16="http://schemas.microsoft.com/office/drawing/2014/main" id="{30F866D0-A5AB-18D9-09E3-E78341EEC6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4064" y="3156524"/>
            <a:ext cx="4163413" cy="416341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0E75F98-2D45-58F7-45A8-426F92B22AF3}"/>
              </a:ext>
            </a:extLst>
          </p:cNvPr>
          <p:cNvSpPr txBox="1"/>
          <p:nvPr/>
        </p:nvSpPr>
        <p:spPr>
          <a:xfrm>
            <a:off x="1013643" y="3254883"/>
            <a:ext cx="60999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Political:</a:t>
            </a:r>
            <a:r>
              <a:rPr lang="en-GB" sz="4000" dirty="0"/>
              <a:t> Income Tax and National Insurance rises.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C726C19-BE2C-5054-18EE-334C06BFF2A1}"/>
              </a:ext>
            </a:extLst>
          </p:cNvPr>
          <p:cNvSpPr txBox="1"/>
          <p:nvPr/>
        </p:nvSpPr>
        <p:spPr>
          <a:xfrm>
            <a:off x="1245612" y="4839127"/>
            <a:ext cx="4876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Economic: </a:t>
            </a:r>
            <a:r>
              <a:rPr lang="en-GB" sz="4000" dirty="0"/>
              <a:t>Rising taxes, less consumer spend. Budget.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A9C120D-8DB0-C0C5-C508-DD6578661208}"/>
              </a:ext>
            </a:extLst>
          </p:cNvPr>
          <p:cNvSpPr txBox="1"/>
          <p:nvPr/>
        </p:nvSpPr>
        <p:spPr>
          <a:xfrm>
            <a:off x="1109863" y="7139051"/>
            <a:ext cx="609998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Social: </a:t>
            </a:r>
            <a:r>
              <a:rPr lang="en-GB" sz="4000" dirty="0"/>
              <a:t>UK, diverse country. Backgrounds from across the world.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336F249-BBA8-C408-BF10-3DC606B019A3}"/>
              </a:ext>
            </a:extLst>
          </p:cNvPr>
          <p:cNvSpPr txBox="1"/>
          <p:nvPr/>
        </p:nvSpPr>
        <p:spPr>
          <a:xfrm>
            <a:off x="11884289" y="3006632"/>
            <a:ext cx="49185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Technological:</a:t>
            </a:r>
            <a:r>
              <a:rPr lang="en-GB" sz="4000" dirty="0"/>
              <a:t> Constantly evolving. Expensive.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D9EA58F-66A7-2037-209E-B27015978EEA}"/>
              </a:ext>
            </a:extLst>
          </p:cNvPr>
          <p:cNvSpPr txBox="1"/>
          <p:nvPr/>
        </p:nvSpPr>
        <p:spPr>
          <a:xfrm>
            <a:off x="11734800" y="5320365"/>
            <a:ext cx="553955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Legal: </a:t>
            </a:r>
            <a:r>
              <a:rPr lang="en-GB" sz="4000" dirty="0"/>
              <a:t>R &amp; D consumer needs. Product fit for purpose.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A1DF86CC-48DF-614B-6877-79D3A59CAC0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268894">
            <a:off x="7398987" y="8668998"/>
            <a:ext cx="1791412" cy="178729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3415799-9805-AC71-77CD-B2692C69945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70749" y="8108547"/>
            <a:ext cx="2280102" cy="217036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E0B0C56-5784-0B89-C606-1F8AB5E8B47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12819" y="899422"/>
            <a:ext cx="4852837" cy="9205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CFB1F66-4BD8-7BA7-C0A7-8B3FF788393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443984" y="8559403"/>
            <a:ext cx="2416673" cy="2651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024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B98068-8AA7-DAFD-E5B4-3199E82818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DBD5A71F-193B-9ED4-A31C-BA4B975FD7C1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05CFC141-9440-70A3-05FC-952F743C5FF6}"/>
              </a:ext>
            </a:extLst>
          </p:cNvPr>
          <p:cNvSpPr/>
          <p:nvPr/>
        </p:nvSpPr>
        <p:spPr>
          <a:xfrm rot="20046672">
            <a:off x="-374316" y="859986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D50A71-1D15-699B-69B1-80A3FFA0F9BD}"/>
              </a:ext>
            </a:extLst>
          </p:cNvPr>
          <p:cNvSpPr txBox="1"/>
          <p:nvPr/>
        </p:nvSpPr>
        <p:spPr>
          <a:xfrm>
            <a:off x="2575345" y="1178055"/>
            <a:ext cx="12436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Section 4: Marketing Strategies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70E53C-292B-2AAA-4816-11882CDEAF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923273">
            <a:off x="15822059" y="7505624"/>
            <a:ext cx="2493480" cy="288975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9B9367D-79E3-3D3B-3C9B-90C367C5C86C}"/>
              </a:ext>
            </a:extLst>
          </p:cNvPr>
          <p:cNvSpPr txBox="1"/>
          <p:nvPr/>
        </p:nvSpPr>
        <p:spPr>
          <a:xfrm>
            <a:off x="9696063" y="2425791"/>
            <a:ext cx="73727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4000" dirty="0"/>
          </a:p>
          <a:p>
            <a:endParaRPr lang="en-GB" sz="4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480CCC-CDD6-E7E8-64A3-EF0D42D8896B}"/>
              </a:ext>
            </a:extLst>
          </p:cNvPr>
          <p:cNvSpPr txBox="1"/>
          <p:nvPr/>
        </p:nvSpPr>
        <p:spPr>
          <a:xfrm>
            <a:off x="1146930" y="2353154"/>
            <a:ext cx="9097600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UK estimated population of 68.3 million (ONS, 2024).</a:t>
            </a:r>
          </a:p>
          <a:p>
            <a:endParaRPr lang="en-GB" sz="4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Target consumers; 20-40 years old.</a:t>
            </a:r>
          </a:p>
          <a:p>
            <a:endParaRPr lang="en-GB" sz="4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Socialising, hosting and planning.</a:t>
            </a:r>
          </a:p>
          <a:p>
            <a:r>
              <a:rPr lang="en-GB" sz="40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Based in London.</a:t>
            </a:r>
          </a:p>
          <a:p>
            <a:endParaRPr lang="en-GB" sz="4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Budget and affordability priority.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387807-B0BF-BDCC-CCC4-3EEA233AFA7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61320" y="2635120"/>
            <a:ext cx="6496072" cy="53618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57E0EBC-64B6-D118-DF1C-547362212D98}"/>
              </a:ext>
            </a:extLst>
          </p:cNvPr>
          <p:cNvSpPr txBox="1"/>
          <p:nvPr/>
        </p:nvSpPr>
        <p:spPr>
          <a:xfrm>
            <a:off x="10244530" y="8141927"/>
            <a:ext cx="71628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Unsplash (2025)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47AA787-823B-BA2C-EFC3-71A915A56E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11418">
            <a:off x="62855" y="8723377"/>
            <a:ext cx="1881106" cy="187247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390ADE9-2A09-E618-BBB0-75040416E53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37128" y="8523657"/>
            <a:ext cx="1876433" cy="178612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AAF0288-3884-AF4B-0A6C-8C490D1EF66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6598" y="184032"/>
            <a:ext cx="4852837" cy="92057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3F4124E-5685-C24D-53E5-40DDB0A85D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3846127">
            <a:off x="13248885" y="8161524"/>
            <a:ext cx="2839590" cy="3116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5158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18780-EDE5-4DDC-CBA6-44F49B6D78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7B74A681-CCED-7FC6-3AB0-7A6B5067F072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EFD1779B-69AF-C20B-9310-2D1CF1BB8733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65EF9A-6BC2-DCBB-BC5B-C176AFC2E0A4}"/>
              </a:ext>
            </a:extLst>
          </p:cNvPr>
          <p:cNvSpPr txBox="1"/>
          <p:nvPr/>
        </p:nvSpPr>
        <p:spPr>
          <a:xfrm>
            <a:off x="2636489" y="1798625"/>
            <a:ext cx="12436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Section 4: Marketing Strategies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455736-8B2B-7004-98D7-CC9D9DBB1F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923273">
            <a:off x="15578482" y="7338227"/>
            <a:ext cx="2493480" cy="28897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9B4C892-3E7D-10D7-765F-50AE0CAE31B3}"/>
              </a:ext>
            </a:extLst>
          </p:cNvPr>
          <p:cNvSpPr txBox="1"/>
          <p:nvPr/>
        </p:nvSpPr>
        <p:spPr>
          <a:xfrm>
            <a:off x="8159430" y="3119152"/>
            <a:ext cx="9525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Custom Banners mission to be affordable.</a:t>
            </a:r>
          </a:p>
          <a:p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Providing high quality, unique décor pieces.</a:t>
            </a:r>
          </a:p>
          <a:p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Made to order for target market.</a:t>
            </a:r>
          </a:p>
          <a:p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C6B51BF-00D6-5358-347F-734394B0DB9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485" y="3287188"/>
            <a:ext cx="7001081" cy="46673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44A7E8-1E29-C5DB-1BDB-01069D9D0D5B}"/>
              </a:ext>
            </a:extLst>
          </p:cNvPr>
          <p:cNvSpPr txBox="1"/>
          <p:nvPr/>
        </p:nvSpPr>
        <p:spPr>
          <a:xfrm>
            <a:off x="609600" y="8039100"/>
            <a:ext cx="70104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Unsplash (2025)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9622B6-B5CC-8B27-F878-4FE0930032E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9319397">
            <a:off x="-518891" y="8059263"/>
            <a:ext cx="2658086" cy="264589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BE6CFB1-97AA-C241-76A4-804AA68BC9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32652" y="8116636"/>
            <a:ext cx="2280102" cy="21703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6432998-8137-B69C-7A72-31EF30CFCA2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36013" y="946324"/>
            <a:ext cx="4852837" cy="9205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1D8D3BE-5C55-E803-4B4B-F71DAE080BC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4214653" y="8116636"/>
            <a:ext cx="2560470" cy="2809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2560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6B31EB-086F-6269-27C3-AC2A9C6FC8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BAB323B4-55A6-500E-A9F9-1E0E73769BAB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62055B2B-2C41-CD9F-7C8C-CD46EADD1704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AAD97C-F9A4-8B7D-1264-BF9AB211EF4F}"/>
              </a:ext>
            </a:extLst>
          </p:cNvPr>
          <p:cNvSpPr txBox="1"/>
          <p:nvPr/>
        </p:nvSpPr>
        <p:spPr>
          <a:xfrm>
            <a:off x="2594134" y="1726979"/>
            <a:ext cx="12436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Section 5:  Funding Requirements and Allocation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EE9ED17-0E1E-41C0-A989-E043C5CEF19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923273">
            <a:off x="-344785" y="7519150"/>
            <a:ext cx="2493480" cy="2889754"/>
          </a:xfrm>
          <a:prstGeom prst="rect">
            <a:avLst/>
          </a:prstGeom>
        </p:spPr>
      </p:pic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E8DCFF21-9270-993D-B507-D4D3C73B251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9987072"/>
              </p:ext>
            </p:extLst>
          </p:nvPr>
        </p:nvGraphicFramePr>
        <p:xfrm>
          <a:off x="1295400" y="3619500"/>
          <a:ext cx="7801862" cy="480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7" imgW="5765470" imgH="3227516" progId="Word.Document.12">
                  <p:embed/>
                </p:oleObj>
              </mc:Choice>
              <mc:Fallback>
                <p:oleObj name="Document" r:id="rId7" imgW="5765470" imgH="3227516" progId="Word.Document.12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E8DCFF21-9270-993D-B507-D4D3C73B251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295400" y="3619500"/>
                        <a:ext cx="7801862" cy="4800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0299FE2-226B-B897-D7F1-09A08FC7A621}"/>
              </a:ext>
            </a:extLst>
          </p:cNvPr>
          <p:cNvSpPr txBox="1"/>
          <p:nvPr/>
        </p:nvSpPr>
        <p:spPr>
          <a:xfrm>
            <a:off x="1259236" y="2857535"/>
            <a:ext cx="1611436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00" dirty="0"/>
              <a:t>Start-up Cost	required £16,636		      Fixed Costs £3,161.86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70E516-7B4E-D446-A6A9-01536ADCECEE}"/>
              </a:ext>
            </a:extLst>
          </p:cNvPr>
          <p:cNvSpPr txBox="1"/>
          <p:nvPr/>
        </p:nvSpPr>
        <p:spPr>
          <a:xfrm>
            <a:off x="1295400" y="7962900"/>
            <a:ext cx="7696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Table 1: Start-up funds. Source: Created by Author</a:t>
            </a:r>
          </a:p>
        </p:txBody>
      </p:sp>
      <p:graphicFrame>
        <p:nvGraphicFramePr>
          <p:cNvPr id="13" name="Object 12">
            <a:extLst>
              <a:ext uri="{FF2B5EF4-FFF2-40B4-BE49-F238E27FC236}">
                <a16:creationId xmlns:a16="http://schemas.microsoft.com/office/drawing/2014/main" id="{FEEEFC65-986A-9526-D60E-A14471A3464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1269808"/>
              </p:ext>
            </p:extLst>
          </p:nvPr>
        </p:nvGraphicFramePr>
        <p:xfrm>
          <a:off x="9320754" y="3590441"/>
          <a:ext cx="8052846" cy="48296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9" imgW="5765470" imgH="2948866" progId="Word.Document.12">
                  <p:embed/>
                </p:oleObj>
              </mc:Choice>
              <mc:Fallback>
                <p:oleObj name="Document" r:id="rId9" imgW="5765470" imgH="2948866" progId="Word.Document.12">
                  <p:embed/>
                  <p:pic>
                    <p:nvPicPr>
                      <p:cNvPr id="13" name="Object 12">
                        <a:extLst>
                          <a:ext uri="{FF2B5EF4-FFF2-40B4-BE49-F238E27FC236}">
                            <a16:creationId xmlns:a16="http://schemas.microsoft.com/office/drawing/2014/main" id="{FEEEFC65-986A-9526-D60E-A14471A3464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9320754" y="3590441"/>
                        <a:ext cx="8052846" cy="482965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8666572C-5FA6-8DAF-1FBE-78AFE751D467}"/>
              </a:ext>
            </a:extLst>
          </p:cNvPr>
          <p:cNvSpPr txBox="1"/>
          <p:nvPr/>
        </p:nvSpPr>
        <p:spPr>
          <a:xfrm>
            <a:off x="9246089" y="7907102"/>
            <a:ext cx="8052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Table 2: Fixed Costs. Source: Created by Author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D156678-119F-8790-4002-C5420E5C4A6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810856">
            <a:off x="13346683" y="8006457"/>
            <a:ext cx="2658086" cy="264589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63399E6-D590-3A55-32F5-F9AEBA379FF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5697200" y="7962900"/>
            <a:ext cx="2280102" cy="217036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7DF0727-0D7E-E76D-0E42-45375532B09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66954" y="604937"/>
            <a:ext cx="4852837" cy="9205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423CA7B-EFDD-882C-38A3-7AFE827FF75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913159" y="8540002"/>
            <a:ext cx="2194613" cy="2408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8697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99C956-898E-4EE1-35C8-43CDBF7C1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BB26E3E9-1517-E641-690E-2F7E131E941E}"/>
              </a:ext>
            </a:extLst>
          </p:cNvPr>
          <p:cNvSpPr/>
          <p:nvPr/>
        </p:nvSpPr>
        <p:spPr>
          <a:xfrm rot="1460869">
            <a:off x="12690407" y="841189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CAC76313-2E5A-F197-530A-DE2F0A47D3ED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41127A2-9AEF-FE6F-D438-7CF64096D338}"/>
              </a:ext>
            </a:extLst>
          </p:cNvPr>
          <p:cNvSpPr txBox="1"/>
          <p:nvPr/>
        </p:nvSpPr>
        <p:spPr>
          <a:xfrm>
            <a:off x="2575345" y="988411"/>
            <a:ext cx="119026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Section 5:  Funding Requirements and Allocation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53A24E-DD0E-9C52-A7CE-BF480C22F5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923273">
            <a:off x="-344785" y="7519150"/>
            <a:ext cx="2493480" cy="2889754"/>
          </a:xfrm>
          <a:prstGeom prst="rect">
            <a:avLst/>
          </a:prstGeom>
        </p:spPr>
      </p:pic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365AC893-BDCA-9044-375E-F90C2764D1E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37442953"/>
              </p:ext>
            </p:extLst>
          </p:nvPr>
        </p:nvGraphicFramePr>
        <p:xfrm>
          <a:off x="3911735" y="3097336"/>
          <a:ext cx="9246267" cy="68883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7" imgW="5765470" imgH="3754575" progId="Word.Document.12">
                  <p:embed/>
                </p:oleObj>
              </mc:Choice>
              <mc:Fallback>
                <p:oleObj name="Document" r:id="rId7" imgW="5765470" imgH="3754575" progId="Word.Document.12">
                  <p:embed/>
                  <p:pic>
                    <p:nvPicPr>
                      <p:cNvPr id="2" name="Object 1">
                        <a:extLst>
                          <a:ext uri="{FF2B5EF4-FFF2-40B4-BE49-F238E27FC236}">
                            <a16:creationId xmlns:a16="http://schemas.microsoft.com/office/drawing/2014/main" id="{365AC893-BDCA-9044-375E-F90C2764D1E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911735" y="3097336"/>
                        <a:ext cx="9246267" cy="688837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4DDDF7C-8679-B21E-1029-F442A2A6A9B0}"/>
              </a:ext>
            </a:extLst>
          </p:cNvPr>
          <p:cNvSpPr txBox="1"/>
          <p:nvPr/>
        </p:nvSpPr>
        <p:spPr>
          <a:xfrm>
            <a:off x="3276600" y="2332871"/>
            <a:ext cx="14281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Variable Costs</a:t>
            </a:r>
            <a:r>
              <a:rPr lang="en-GB" sz="3800" dirty="0"/>
              <a:t>					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289247-A914-2EF4-4C6C-28DA8200C8D8}"/>
              </a:ext>
            </a:extLst>
          </p:cNvPr>
          <p:cNvSpPr txBox="1"/>
          <p:nvPr/>
        </p:nvSpPr>
        <p:spPr>
          <a:xfrm>
            <a:off x="3380681" y="9475674"/>
            <a:ext cx="7036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Table 3: Variable Costs. Source: Created by Author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822AB5-9595-B4D0-2EB0-186856709C1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28131">
            <a:off x="13941441" y="8152727"/>
            <a:ext cx="2658086" cy="26458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F223B0C-40E4-3AA5-1161-8B8FB8FEAE2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014086" y="8030620"/>
            <a:ext cx="2280102" cy="21703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E1B481F-C61D-566C-B35E-EF9F7E7B638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600" y="96320"/>
            <a:ext cx="4852837" cy="9205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FD173D1-D320-0C13-C786-6B326D639D8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77993" y="8137904"/>
            <a:ext cx="2138911" cy="2347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746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0B4C74-7051-9D0B-748B-EB1731427D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FB5E9893-B2A2-02D3-499A-C3656B84306C}"/>
              </a:ext>
            </a:extLst>
          </p:cNvPr>
          <p:cNvSpPr/>
          <p:nvPr/>
        </p:nvSpPr>
        <p:spPr>
          <a:xfrm rot="1460869">
            <a:off x="12690407" y="841189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FA5D5C39-7804-0AD4-CE63-5C1ECB975463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1FE591-3AA8-D6F0-3F74-EF70702B9C30}"/>
              </a:ext>
            </a:extLst>
          </p:cNvPr>
          <p:cNvSpPr txBox="1"/>
          <p:nvPr/>
        </p:nvSpPr>
        <p:spPr>
          <a:xfrm>
            <a:off x="2586827" y="2030012"/>
            <a:ext cx="12436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Section 5:  Funding Requirements and Allocation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87D5ED-BBFF-8908-576C-C20AE9C6300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923273">
            <a:off x="-344785" y="7519150"/>
            <a:ext cx="2493480" cy="288975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6BC7394-B63F-48EF-F90B-9301651DC792}"/>
              </a:ext>
            </a:extLst>
          </p:cNvPr>
          <p:cNvSpPr txBox="1"/>
          <p:nvPr/>
        </p:nvSpPr>
        <p:spPr>
          <a:xfrm>
            <a:off x="9696063" y="2425791"/>
            <a:ext cx="73727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4000" dirty="0"/>
          </a:p>
          <a:p>
            <a:endParaRPr lang="en-GB" sz="4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2C7D6C-6D47-93E4-2FEB-4C9DBB06DA15}"/>
              </a:ext>
            </a:extLst>
          </p:cNvPr>
          <p:cNvSpPr txBox="1"/>
          <p:nvPr/>
        </p:nvSpPr>
        <p:spPr>
          <a:xfrm>
            <a:off x="3663812" y="9309284"/>
            <a:ext cx="8556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Table 4: Financial Forecast for the first six months. Source: Created by Author.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7F3564-BA1E-B872-BA93-B4BD115545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51286" y="3655739"/>
            <a:ext cx="9881304" cy="612352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B45D31E-3C7B-F6CE-2F7A-C5CEE32FD48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493957">
            <a:off x="14384302" y="8171004"/>
            <a:ext cx="2658086" cy="26458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058EB94-15E3-E714-94EF-2A0B76B85E8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040555" y="7878845"/>
            <a:ext cx="2280102" cy="21703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2BFE97E-567A-E919-B319-A9D9AA7EA0A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67400" y="592501"/>
            <a:ext cx="4852837" cy="92057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71F3D16-59C7-639E-8E02-806750B212C1}"/>
              </a:ext>
            </a:extLst>
          </p:cNvPr>
          <p:cNvSpPr txBox="1"/>
          <p:nvPr/>
        </p:nvSpPr>
        <p:spPr>
          <a:xfrm>
            <a:off x="3663812" y="3087510"/>
            <a:ext cx="95949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Financial forecast for first six months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F5FCCC-AB3F-58B7-8F02-A1086F67D9F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87403" y="8290304"/>
            <a:ext cx="2000031" cy="2194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0233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83E622-065F-E61F-708C-56F411C1CD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EE1DBC89-6B61-7601-0392-3835CADA1990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D193CCCC-2AF0-82EE-3AD8-CAD26C5BA129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52A171-BB00-764F-9A83-F5803B9C3BFE}"/>
              </a:ext>
            </a:extLst>
          </p:cNvPr>
          <p:cNvSpPr txBox="1"/>
          <p:nvPr/>
        </p:nvSpPr>
        <p:spPr>
          <a:xfrm>
            <a:off x="2590800" y="1776378"/>
            <a:ext cx="12436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Section 5:  Funding Requirements and Allocation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C81650-8680-1CE9-90B3-8CDCA38FC6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923273">
            <a:off x="-375989" y="8174667"/>
            <a:ext cx="1900835" cy="22029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E4B3677-ED78-CC24-F9A5-3385234DB6C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43333" t="20653"/>
          <a:stretch>
            <a:fillRect/>
          </a:stretch>
        </p:blipFill>
        <p:spPr>
          <a:xfrm>
            <a:off x="11427083" y="3077358"/>
            <a:ext cx="5641717" cy="526654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90F376F-80BC-1AB5-C0C5-2866C0120D9C}"/>
              </a:ext>
            </a:extLst>
          </p:cNvPr>
          <p:cNvSpPr txBox="1"/>
          <p:nvPr/>
        </p:nvSpPr>
        <p:spPr>
          <a:xfrm>
            <a:off x="11958366" y="8343899"/>
            <a:ext cx="5641717" cy="3810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Unsplash images (2025)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19A8C2-8513-96CF-A3BD-6911C2EE8606}"/>
              </a:ext>
            </a:extLst>
          </p:cNvPr>
          <p:cNvSpPr txBox="1"/>
          <p:nvPr/>
        </p:nvSpPr>
        <p:spPr>
          <a:xfrm>
            <a:off x="812948" y="2746923"/>
            <a:ext cx="9734266" cy="6801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rgbClr val="000000"/>
                </a:solidFill>
              </a:rPr>
              <a:t>Investment capital needed £20,096.58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rgbClr val="000000"/>
                </a:solidFill>
                <a:highlight>
                  <a:srgbClr val="00FF00"/>
                </a:highlight>
              </a:rPr>
              <a:t>£16,636 </a:t>
            </a:r>
            <a:r>
              <a:rPr lang="en-GB" sz="4000" dirty="0">
                <a:solidFill>
                  <a:srgbClr val="000000"/>
                </a:solidFill>
              </a:rPr>
              <a:t>+ </a:t>
            </a:r>
            <a:r>
              <a:rPr lang="en-GB" sz="4000" dirty="0">
                <a:solidFill>
                  <a:srgbClr val="000000"/>
                </a:solidFill>
                <a:highlight>
                  <a:srgbClr val="FFFF00"/>
                </a:highlight>
              </a:rPr>
              <a:t>£1,811.86 </a:t>
            </a:r>
            <a:r>
              <a:rPr lang="en-GB" sz="4000" dirty="0">
                <a:solidFill>
                  <a:srgbClr val="000000"/>
                </a:solidFill>
              </a:rPr>
              <a:t>+ </a:t>
            </a:r>
            <a:r>
              <a:rPr lang="en-GB" sz="4000" dirty="0">
                <a:solidFill>
                  <a:srgbClr val="000000"/>
                </a:solidFill>
                <a:highlight>
                  <a:srgbClr val="FFFF00"/>
                </a:highlight>
              </a:rPr>
              <a:t>£1,161.86 </a:t>
            </a:r>
            <a:r>
              <a:rPr lang="en-GB" sz="4000" dirty="0">
                <a:solidFill>
                  <a:srgbClr val="000000"/>
                </a:solidFill>
              </a:rPr>
              <a:t>+ </a:t>
            </a:r>
            <a:r>
              <a:rPr lang="en-GB" sz="4000" dirty="0">
                <a:solidFill>
                  <a:srgbClr val="000000"/>
                </a:solidFill>
                <a:highlight>
                  <a:srgbClr val="FFFF00"/>
                </a:highlight>
              </a:rPr>
              <a:t>£486.86 </a:t>
            </a:r>
            <a:r>
              <a:rPr lang="en-GB" sz="4000" dirty="0">
                <a:solidFill>
                  <a:srgbClr val="000000"/>
                </a:solidFill>
                <a:highlight>
                  <a:srgbClr val="00FF00"/>
                </a:highlight>
              </a:rPr>
              <a:t>Total start up cost </a:t>
            </a:r>
            <a:r>
              <a:rPr lang="en-GB" sz="4000" dirty="0">
                <a:solidFill>
                  <a:srgbClr val="000000"/>
                </a:solidFill>
              </a:rPr>
              <a:t>+ </a:t>
            </a:r>
            <a:r>
              <a:rPr lang="en-GB" sz="4000" dirty="0">
                <a:solidFill>
                  <a:srgbClr val="000000"/>
                </a:solidFill>
                <a:highlight>
                  <a:srgbClr val="FFFF00"/>
                </a:highlight>
              </a:rPr>
              <a:t>Operational cost  (break even point)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8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Custom Banners profit from month four, April. Break even point.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Profits increasing steadily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8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D4FF803-9D0E-0E16-129D-0049209D715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049101">
            <a:off x="13616326" y="8478467"/>
            <a:ext cx="2150502" cy="214063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4361130-DDF8-AD14-D6E1-42516298F96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319981" y="8116636"/>
            <a:ext cx="2280102" cy="217036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37E2755-81DD-4FB1-61FB-7569569F271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97780" y="734850"/>
            <a:ext cx="4852837" cy="9205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4C38AC1-57DB-A701-9B4E-C09E353E239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597912" y="8826988"/>
            <a:ext cx="1569870" cy="1722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2520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42AD1-37EA-E3AB-AA84-C00FE7159A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2D623841-28DB-8651-0FBE-2B1B61A8D880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71165ED3-292F-A1AD-DF6A-C853401E8A53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5747CE-FAFB-CE25-4A2A-EDC911AC0DC4}"/>
              </a:ext>
            </a:extLst>
          </p:cNvPr>
          <p:cNvSpPr txBox="1"/>
          <p:nvPr/>
        </p:nvSpPr>
        <p:spPr>
          <a:xfrm>
            <a:off x="2586827" y="1322973"/>
            <a:ext cx="12436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Any Questions?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3ACFA7-AA1F-3AA4-5349-0D7A3AE43F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923273">
            <a:off x="-344785" y="7519150"/>
            <a:ext cx="2493480" cy="2889754"/>
          </a:xfrm>
          <a:prstGeom prst="rect">
            <a:avLst/>
          </a:prstGeom>
        </p:spPr>
      </p:pic>
      <p:pic>
        <p:nvPicPr>
          <p:cNvPr id="4" name="Picture 3" descr="Question mark on green pastel background">
            <a:extLst>
              <a:ext uri="{FF2B5EF4-FFF2-40B4-BE49-F238E27FC236}">
                <a16:creationId xmlns:a16="http://schemas.microsoft.com/office/drawing/2014/main" id="{058F2E06-865C-A5E9-AE70-F3FDB8C335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723" y="2526538"/>
            <a:ext cx="8583319" cy="643748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739B9DB-8487-C4B5-6940-2961DCD6E7C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290585" y="8205994"/>
            <a:ext cx="2188654" cy="20545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C951587-B1A5-F510-656C-6F18D873583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961542" y="8179518"/>
            <a:ext cx="2658086" cy="264589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68CE6F0-6E56-BADB-A591-0F39E04FC42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5289" y="266700"/>
            <a:ext cx="4852837" cy="9205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09A4A45-239E-04A8-EA32-DEA72B834C9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047443">
            <a:off x="1562416" y="8282513"/>
            <a:ext cx="2389324" cy="2621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0067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9E9025-077A-F431-6AB7-EF9798455C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8354786B-0195-64D1-904B-F8E0C4671BAC}"/>
              </a:ext>
            </a:extLst>
          </p:cNvPr>
          <p:cNvSpPr/>
          <p:nvPr/>
        </p:nvSpPr>
        <p:spPr>
          <a:xfrm rot="-2550580">
            <a:off x="-133018" y="8677494"/>
            <a:ext cx="1966031" cy="1773986"/>
          </a:xfrm>
          <a:custGeom>
            <a:avLst/>
            <a:gdLst/>
            <a:ahLst/>
            <a:cxnLst/>
            <a:rect l="l" t="t" r="r" b="b"/>
            <a:pathLst>
              <a:path w="2531477" h="2057400">
                <a:moveTo>
                  <a:pt x="0" y="0"/>
                </a:moveTo>
                <a:lnTo>
                  <a:pt x="2531476" y="0"/>
                </a:lnTo>
                <a:lnTo>
                  <a:pt x="2531476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0314443A-C0EF-D0F0-2D57-67F0958B26AB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CA8FD1FC-C023-5299-0038-7A3F672C2252}"/>
              </a:ext>
            </a:extLst>
          </p:cNvPr>
          <p:cNvSpPr/>
          <p:nvPr/>
        </p:nvSpPr>
        <p:spPr>
          <a:xfrm rot="-3211702">
            <a:off x="1324508" y="8373861"/>
            <a:ext cx="1187174" cy="1836725"/>
          </a:xfrm>
          <a:custGeom>
            <a:avLst/>
            <a:gdLst/>
            <a:ahLst/>
            <a:cxnLst/>
            <a:rect l="l" t="t" r="r" b="b"/>
            <a:pathLst>
              <a:path w="1761978" h="2465872">
                <a:moveTo>
                  <a:pt x="0" y="0"/>
                </a:moveTo>
                <a:lnTo>
                  <a:pt x="1761978" y="0"/>
                </a:lnTo>
                <a:lnTo>
                  <a:pt x="1761978" y="2465873"/>
                </a:lnTo>
                <a:lnTo>
                  <a:pt x="0" y="24658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15F1DBC7-9ABD-6D6D-3400-04B2AEB3FCAB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CEF934-3BFA-FD1B-0D73-8C9FE5F6260C}"/>
              </a:ext>
            </a:extLst>
          </p:cNvPr>
          <p:cNvSpPr txBox="1"/>
          <p:nvPr/>
        </p:nvSpPr>
        <p:spPr>
          <a:xfrm>
            <a:off x="2743200" y="1597715"/>
            <a:ext cx="1066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35E316-FCC6-A015-81DE-9F4165F8D82C}"/>
              </a:ext>
            </a:extLst>
          </p:cNvPr>
          <p:cNvSpPr txBox="1"/>
          <p:nvPr/>
        </p:nvSpPr>
        <p:spPr>
          <a:xfrm>
            <a:off x="1371600" y="2855511"/>
            <a:ext cx="148590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Korchak, J (2024) </a:t>
            </a:r>
            <a:r>
              <a:rPr lang="en-GB" sz="2400" i="1" dirty="0"/>
              <a:t>What is a sole trader? </a:t>
            </a:r>
            <a:r>
              <a:rPr lang="en-GB" sz="2400" dirty="0"/>
              <a:t>Available at: </a:t>
            </a:r>
            <a:r>
              <a:rPr lang="en-GB" sz="2400" dirty="0">
                <a:hlinkClick r:id="rId9"/>
              </a:rPr>
              <a:t>https://www.informdirect.co.uk/business-management/what-is-a-sole-trader/</a:t>
            </a:r>
            <a:r>
              <a:rPr lang="en-GB" sz="2400" dirty="0"/>
              <a:t>  (Accessed 25 November 2025)</a:t>
            </a:r>
          </a:p>
          <a:p>
            <a:endParaRPr lang="en-GB" sz="2400" dirty="0"/>
          </a:p>
          <a:p>
            <a:r>
              <a:rPr lang="en-GB" sz="2400" dirty="0"/>
              <a:t>ONS (2024) </a:t>
            </a:r>
            <a:r>
              <a:rPr lang="en-GB" sz="2400" i="1" dirty="0"/>
              <a:t>Population estimates for the UK, England, Wales, Scotland and Northern Ireland: mid-2023. </a:t>
            </a:r>
            <a:r>
              <a:rPr lang="en-GB" sz="2400" dirty="0"/>
              <a:t>Available at: </a:t>
            </a:r>
            <a:r>
              <a:rPr lang="en-GB" sz="2400" dirty="0">
                <a:hlinkClick r:id="rId10"/>
              </a:rPr>
              <a:t>https://www.ons.gov.uk/peoplepopulationandcommunity/populationandmigration/populationestimates/bulletins/annualmidyearpopulationestimates/mid2023</a:t>
            </a:r>
            <a:r>
              <a:rPr lang="en-GB" sz="2400" dirty="0"/>
              <a:t>  (Accessed 18 November 2025)</a:t>
            </a:r>
          </a:p>
          <a:p>
            <a:endParaRPr lang="en-GB" sz="2400" dirty="0"/>
          </a:p>
          <a:p>
            <a:r>
              <a:rPr lang="en-GB" sz="2400" dirty="0"/>
              <a:t>Unsplash (2025) </a:t>
            </a:r>
            <a:r>
              <a:rPr lang="en-GB" sz="2400" i="1" dirty="0"/>
              <a:t>Paper on table.</a:t>
            </a:r>
            <a:r>
              <a:rPr lang="en-GB" sz="2400" dirty="0"/>
              <a:t> Available at: </a:t>
            </a:r>
            <a:r>
              <a:rPr lang="en-GB" sz="2400" dirty="0">
                <a:hlinkClick r:id="rId11"/>
              </a:rPr>
              <a:t>https://unsplash.com/photos/a-bunch-of-different-colors-of-paper-on-a-table-2uUalHDJgtA</a:t>
            </a:r>
            <a:r>
              <a:rPr lang="en-GB" sz="2400" dirty="0"/>
              <a:t>  (Accessed 18 November 2025)</a:t>
            </a:r>
          </a:p>
          <a:p>
            <a:endParaRPr lang="en-GB" sz="2400" dirty="0"/>
          </a:p>
          <a:p>
            <a:r>
              <a:rPr lang="en-GB" sz="2400" dirty="0"/>
              <a:t>Unsplash (2025) </a:t>
            </a:r>
            <a:r>
              <a:rPr lang="en-GB" sz="2400" i="1" dirty="0"/>
              <a:t>Increasing profits. </a:t>
            </a:r>
            <a:r>
              <a:rPr lang="en-GB" sz="2400" dirty="0"/>
              <a:t>Available at: </a:t>
            </a:r>
            <a:r>
              <a:rPr lang="en-GB" sz="2400" dirty="0">
                <a:hlinkClick r:id="rId12"/>
              </a:rPr>
              <a:t>https://unsplash.com/photos/white-arrow-flows-on-cube-stair-shape-against-blue-backdrop-business-way-concept-minimal-style-3d-rendering-3YwRMqEmj-I</a:t>
            </a:r>
            <a:r>
              <a:rPr lang="en-GB" sz="2400" dirty="0"/>
              <a:t> (Accessed 18 November 2025)</a:t>
            </a:r>
          </a:p>
          <a:p>
            <a:endParaRPr lang="en-GB" sz="2400" dirty="0"/>
          </a:p>
          <a:p>
            <a:r>
              <a:rPr lang="en-GB" sz="2400" dirty="0"/>
              <a:t>Unsplash (2025) </a:t>
            </a:r>
            <a:r>
              <a:rPr lang="en-GB" sz="2400" i="1" dirty="0"/>
              <a:t>Young family</a:t>
            </a:r>
            <a:r>
              <a:rPr lang="en-GB" sz="2400" dirty="0"/>
              <a:t> Available at: </a:t>
            </a:r>
            <a:r>
              <a:rPr lang="en-GB" sz="2400" dirty="0">
                <a:hlinkClick r:id="rId13"/>
              </a:rPr>
              <a:t>A group of people putting their hands together photo – Family Image on Unsplash</a:t>
            </a:r>
            <a:r>
              <a:rPr lang="en-GB" sz="2400" dirty="0"/>
              <a:t> (Accessed 18 November 2025)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0ED98B-1C5C-111B-749C-CEDCF3466DFD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4946175">
            <a:off x="15371208" y="7310746"/>
            <a:ext cx="3353091" cy="304826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F93C389-C84D-F26C-C592-87A643FB81D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943600" y="567590"/>
            <a:ext cx="4852837" cy="92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5874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20615F-CEB4-A393-EE54-4D12EDE7B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B0607638-2BC5-94DE-B145-7BD37B43A70E}"/>
              </a:ext>
            </a:extLst>
          </p:cNvPr>
          <p:cNvSpPr/>
          <p:nvPr/>
        </p:nvSpPr>
        <p:spPr>
          <a:xfrm rot="-2550580">
            <a:off x="120158" y="8302208"/>
            <a:ext cx="1590516" cy="1757690"/>
          </a:xfrm>
          <a:custGeom>
            <a:avLst/>
            <a:gdLst/>
            <a:ahLst/>
            <a:cxnLst/>
            <a:rect l="l" t="t" r="r" b="b"/>
            <a:pathLst>
              <a:path w="2531477" h="2057400">
                <a:moveTo>
                  <a:pt x="0" y="0"/>
                </a:moveTo>
                <a:lnTo>
                  <a:pt x="2531476" y="0"/>
                </a:lnTo>
                <a:lnTo>
                  <a:pt x="2531476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7789173E-CD39-AB02-2AB1-BB27B2E9CD15}"/>
              </a:ext>
            </a:extLst>
          </p:cNvPr>
          <p:cNvSpPr/>
          <p:nvPr/>
        </p:nvSpPr>
        <p:spPr>
          <a:xfrm rot="1153661">
            <a:off x="12622065" y="885105"/>
            <a:ext cx="5808109" cy="1281785"/>
          </a:xfrm>
          <a:custGeom>
            <a:avLst/>
            <a:gdLst/>
            <a:ahLst/>
            <a:cxnLst/>
            <a:rect l="l" t="t" r="r" b="b"/>
            <a:pathLst>
              <a:path w="7486067" h="2573336">
                <a:moveTo>
                  <a:pt x="0" y="0"/>
                </a:moveTo>
                <a:lnTo>
                  <a:pt x="7486067" y="0"/>
                </a:lnTo>
                <a:lnTo>
                  <a:pt x="7486067" y="2573335"/>
                </a:lnTo>
                <a:lnTo>
                  <a:pt x="0" y="25733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CEBC35F8-1375-6F0B-E1BA-660F5CB2A372}"/>
              </a:ext>
            </a:extLst>
          </p:cNvPr>
          <p:cNvSpPr/>
          <p:nvPr/>
        </p:nvSpPr>
        <p:spPr>
          <a:xfrm rot="-3211702">
            <a:off x="1614178" y="8481759"/>
            <a:ext cx="962643" cy="1761920"/>
          </a:xfrm>
          <a:custGeom>
            <a:avLst/>
            <a:gdLst/>
            <a:ahLst/>
            <a:cxnLst/>
            <a:rect l="l" t="t" r="r" b="b"/>
            <a:pathLst>
              <a:path w="1761978" h="2465872">
                <a:moveTo>
                  <a:pt x="0" y="0"/>
                </a:moveTo>
                <a:lnTo>
                  <a:pt x="1761978" y="0"/>
                </a:lnTo>
                <a:lnTo>
                  <a:pt x="1761978" y="2465873"/>
                </a:lnTo>
                <a:lnTo>
                  <a:pt x="0" y="24658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A2BA3B13-49EF-5C6C-1E80-D2E4C0D26B0C}"/>
              </a:ext>
            </a:extLst>
          </p:cNvPr>
          <p:cNvSpPr/>
          <p:nvPr/>
        </p:nvSpPr>
        <p:spPr>
          <a:xfrm rot="-2166100">
            <a:off x="-127630" y="1136634"/>
            <a:ext cx="4600666" cy="1088060"/>
          </a:xfrm>
          <a:custGeom>
            <a:avLst/>
            <a:gdLst/>
            <a:ahLst/>
            <a:cxnLst/>
            <a:rect l="l" t="t" r="r" b="b"/>
            <a:pathLst>
              <a:path w="5699363" h="1088060">
                <a:moveTo>
                  <a:pt x="0" y="0"/>
                </a:moveTo>
                <a:lnTo>
                  <a:pt x="5699364" y="0"/>
                </a:lnTo>
                <a:lnTo>
                  <a:pt x="5699364" y="1088060"/>
                </a:lnTo>
                <a:lnTo>
                  <a:pt x="0" y="10880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CB48D5-F7B1-962D-C66D-E2507EE7142D}"/>
              </a:ext>
            </a:extLst>
          </p:cNvPr>
          <p:cNvSpPr txBox="1"/>
          <p:nvPr/>
        </p:nvSpPr>
        <p:spPr>
          <a:xfrm>
            <a:off x="1861516" y="3121012"/>
            <a:ext cx="105156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44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C68A37-8CA5-B8C4-56B4-CFE486D39E52}"/>
              </a:ext>
            </a:extLst>
          </p:cNvPr>
          <p:cNvSpPr txBox="1"/>
          <p:nvPr/>
        </p:nvSpPr>
        <p:spPr>
          <a:xfrm>
            <a:off x="3030489" y="1628461"/>
            <a:ext cx="1066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8E1C98-9717-54D0-144E-659A6CEE0AD1}"/>
              </a:ext>
            </a:extLst>
          </p:cNvPr>
          <p:cNvSpPr txBox="1"/>
          <p:nvPr/>
        </p:nvSpPr>
        <p:spPr>
          <a:xfrm>
            <a:off x="2095500" y="2324100"/>
            <a:ext cx="14097000" cy="10433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Unsplash (2025) </a:t>
            </a:r>
            <a:r>
              <a:rPr lang="en-GB" sz="2400" i="1" dirty="0"/>
              <a:t>Handmade paper decorations hanging from blue banner </a:t>
            </a:r>
            <a:r>
              <a:rPr lang="en-GB" sz="2400" dirty="0"/>
              <a:t> Available at: </a:t>
            </a:r>
            <a:r>
              <a:rPr lang="en-GB" sz="2400" dirty="0">
                <a:hlinkClick r:id="rId9"/>
              </a:rPr>
              <a:t>https://unsplash.com/photos/handmade-paper-decorations-hanging-from-a-blue-banner-iSoNppVyqGY</a:t>
            </a:r>
            <a:r>
              <a:rPr lang="en-GB" sz="2400" dirty="0"/>
              <a:t> (Accessed 18 November 2025)</a:t>
            </a:r>
          </a:p>
          <a:p>
            <a:endParaRPr lang="en-GB" sz="2400" dirty="0"/>
          </a:p>
          <a:p>
            <a:r>
              <a:rPr lang="en-GB" sz="2400" dirty="0"/>
              <a:t>Unsplash (2025) </a:t>
            </a:r>
            <a:r>
              <a:rPr lang="en-GB" sz="2400" i="1" dirty="0"/>
              <a:t>A birthday banner with number one on it. </a:t>
            </a:r>
            <a:r>
              <a:rPr lang="en-GB" sz="2400" dirty="0"/>
              <a:t>Available at: </a:t>
            </a:r>
            <a:r>
              <a:rPr lang="en-GB" sz="2400" dirty="0">
                <a:hlinkClick r:id="rId10"/>
              </a:rPr>
              <a:t>https://unsplash.com/s/photos/handmade-party-banner</a:t>
            </a:r>
            <a:r>
              <a:rPr lang="en-GB" sz="2400" dirty="0"/>
              <a:t> (Accessed 18 November 2025)</a:t>
            </a:r>
          </a:p>
          <a:p>
            <a:endParaRPr lang="en-GB" sz="2400" dirty="0"/>
          </a:p>
          <a:p>
            <a:r>
              <a:rPr lang="en-GB" sz="2400" dirty="0"/>
              <a:t>Unsplash (2025) </a:t>
            </a:r>
            <a:r>
              <a:rPr lang="en-GB" sz="2400" i="1" dirty="0"/>
              <a:t>A laptop sitting on table. </a:t>
            </a:r>
            <a:r>
              <a:rPr lang="en-GB" sz="2400" dirty="0"/>
              <a:t>Available at: </a:t>
            </a:r>
            <a:r>
              <a:rPr lang="en-GB" sz="2400" dirty="0">
                <a:hlinkClick r:id="rId11"/>
              </a:rPr>
              <a:t>https://unsplash.com/s/photos/online-website</a:t>
            </a:r>
            <a:r>
              <a:rPr lang="en-GB" sz="2400" dirty="0"/>
              <a:t> (Accessed 18 November 2025)</a:t>
            </a:r>
          </a:p>
          <a:p>
            <a:endParaRPr lang="en-GB" sz="2400" dirty="0"/>
          </a:p>
          <a:p>
            <a:r>
              <a:rPr lang="en-GB" sz="2400" dirty="0"/>
              <a:t>Unsplash (2025) </a:t>
            </a:r>
            <a:r>
              <a:rPr lang="en-GB" sz="2400" i="1" dirty="0"/>
              <a:t>Golden Happy Birthday topper. </a:t>
            </a:r>
            <a:r>
              <a:rPr lang="en-GB" sz="2400" dirty="0"/>
              <a:t>Available at: </a:t>
            </a:r>
            <a:r>
              <a:rPr lang="en-GB" sz="2400" dirty="0">
                <a:hlinkClick r:id="rId12"/>
              </a:rPr>
              <a:t>https://unsplash.com/photos/a-hand-holding-a-gold-happy-birthday-cake-topper-RkkNpByr7Xc</a:t>
            </a:r>
            <a:r>
              <a:rPr lang="en-GB" sz="2400" dirty="0"/>
              <a:t> (Accessed 18 November 2025)</a:t>
            </a:r>
          </a:p>
          <a:p>
            <a:endParaRPr lang="en-GB" sz="2400" dirty="0"/>
          </a:p>
          <a:p>
            <a:r>
              <a:rPr lang="en-GB" sz="2400" dirty="0"/>
              <a:t>Unsplash (2025) </a:t>
            </a:r>
            <a:r>
              <a:rPr lang="en-GB" sz="2400" i="1" dirty="0"/>
              <a:t>Silhouette of a road sign. </a:t>
            </a:r>
            <a:r>
              <a:rPr lang="en-GB" sz="2400" dirty="0"/>
              <a:t>Available at: </a:t>
            </a:r>
            <a:r>
              <a:rPr lang="en-GB" sz="2400" dirty="0">
                <a:hlinkClick r:id="rId13"/>
              </a:rPr>
              <a:t>https://unsplash.com/photos/silhouette-of-a-road-signage-during-golden-hour-0nOP5iHVaZ8</a:t>
            </a:r>
            <a:r>
              <a:rPr lang="en-GB" sz="2400" dirty="0"/>
              <a:t> (Accessed 18 November 2025)</a:t>
            </a:r>
          </a:p>
          <a:p>
            <a:endParaRPr lang="en-GB" sz="2400" dirty="0"/>
          </a:p>
          <a:p>
            <a:r>
              <a:rPr lang="en-GB" sz="2400" dirty="0"/>
              <a:t>Unsplash (2025) </a:t>
            </a:r>
            <a:r>
              <a:rPr lang="en-GB" sz="2400" i="1" dirty="0"/>
              <a:t>Party sign. </a:t>
            </a:r>
            <a:r>
              <a:rPr lang="en-GB" sz="2400" dirty="0"/>
              <a:t>Available at: </a:t>
            </a:r>
            <a:r>
              <a:rPr lang="en-GB" sz="2400" dirty="0">
                <a:hlinkClick r:id="rId14"/>
              </a:rPr>
              <a:t>Logo photo – Free Party Image on Unsplash</a:t>
            </a:r>
            <a:r>
              <a:rPr lang="en-GB" sz="2400" dirty="0"/>
              <a:t> (Accessed 18 November 2025)</a:t>
            </a:r>
          </a:p>
          <a:p>
            <a:endParaRPr lang="en-GB" sz="2400" dirty="0"/>
          </a:p>
          <a:p>
            <a:endParaRPr lang="en-GB" sz="2400" i="1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BF34C4-E2A8-952F-55B8-51F5B519BA0C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5400000">
            <a:off x="15678374" y="7351904"/>
            <a:ext cx="3353091" cy="304826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595EBD0-FAEF-3DF5-E916-9BFB8F69E88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938071" y="660840"/>
            <a:ext cx="4852837" cy="92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235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1517</TotalTime>
  <Words>934</Words>
  <Application>Microsoft Office PowerPoint</Application>
  <PresentationFormat>Custom</PresentationFormat>
  <Paragraphs>146</Paragraphs>
  <Slides>18</Slides>
  <Notes>10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Calibri</vt:lpstr>
      <vt:lpstr>Arial</vt:lpstr>
      <vt:lpstr>Aptos</vt:lpstr>
      <vt:lpstr>Office Theme</vt:lpstr>
      <vt:lpstr>Document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Amina Begum</cp:lastModifiedBy>
  <cp:revision>2</cp:revision>
  <dcterms:created xsi:type="dcterms:W3CDTF">2006-08-16T00:00:00Z</dcterms:created>
  <dcterms:modified xsi:type="dcterms:W3CDTF">2025-12-02T11:16:39Z</dcterms:modified>
  <dc:identifier>DAG5sfKvzEk</dc:identifier>
</cp:coreProperties>
</file>