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
  </p:notesMasterIdLst>
  <p:sldIdLst>
    <p:sldId id="256" r:id="rId2"/>
  </p:sldIdLst>
  <p:sldSz cx="14784388" cy="2124075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583B"/>
    <a:srgbClr val="9BBFA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50B9BE-9AB8-C044-8584-A1B2DE617856}" v="102" dt="2025-04-05T08:53:53.0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70"/>
    <p:restoredTop sz="94612"/>
  </p:normalViewPr>
  <p:slideViewPr>
    <p:cSldViewPr snapToGrid="0">
      <p:cViewPr>
        <p:scale>
          <a:sx n="71" d="100"/>
          <a:sy n="71" d="100"/>
        </p:scale>
        <p:origin x="1304" y="-2072"/>
      </p:cViewPr>
      <p:guideLst/>
    </p:cSldViewPr>
  </p:slideViewPr>
  <p:outlineViewPr>
    <p:cViewPr>
      <p:scale>
        <a:sx n="33" d="100"/>
        <a:sy n="33" d="100"/>
      </p:scale>
      <p:origin x="0" y="0"/>
    </p:cViewPr>
  </p:outlineViewPr>
  <p:notesTextViewPr>
    <p:cViewPr>
      <p:scale>
        <a:sx n="80" d="100"/>
        <a:sy n="80" d="100"/>
      </p:scale>
      <p:origin x="0" y="0"/>
    </p:cViewPr>
  </p:notesTextViewPr>
  <p:sorterViewPr>
    <p:cViewPr>
      <p:scale>
        <a:sx n="80" d="100"/>
        <a:sy n="80" d="100"/>
      </p:scale>
      <p:origin x="0" y="0"/>
    </p:cViewPr>
  </p:sorterViewPr>
  <p:notesViewPr>
    <p:cSldViewPr snapToGrid="0">
      <p:cViewPr varScale="1">
        <p:scale>
          <a:sx n="84" d="100"/>
          <a:sy n="84" d="100"/>
        </p:scale>
        <p:origin x="3960" y="192"/>
      </p:cViewPr>
      <p:guideLst/>
    </p:cSldViewPr>
  </p:notes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sfia Amir (2426107)" userId="d1904557-acef-45d1-bb9d-70528f338947" providerId="ADAL" clId="{7950B9BE-9AB8-C044-8584-A1B2DE617856}"/>
    <pc:docChg chg="custSel modSld">
      <pc:chgData name="Tasfia Amir (2426107)" userId="d1904557-acef-45d1-bb9d-70528f338947" providerId="ADAL" clId="{7950B9BE-9AB8-C044-8584-A1B2DE617856}" dt="2025-04-05T08:57:36.970" v="1048" actId="1076"/>
      <pc:docMkLst>
        <pc:docMk/>
      </pc:docMkLst>
      <pc:sldChg chg="addSp delSp modSp mod">
        <pc:chgData name="Tasfia Amir (2426107)" userId="d1904557-acef-45d1-bb9d-70528f338947" providerId="ADAL" clId="{7950B9BE-9AB8-C044-8584-A1B2DE617856}" dt="2025-04-05T08:57:36.970" v="1048" actId="1076"/>
        <pc:sldMkLst>
          <pc:docMk/>
          <pc:sldMk cId="1656645860" sldId="256"/>
        </pc:sldMkLst>
        <pc:spChg chg="del mod">
          <ac:chgData name="Tasfia Amir (2426107)" userId="d1904557-acef-45d1-bb9d-70528f338947" providerId="ADAL" clId="{7950B9BE-9AB8-C044-8584-A1B2DE617856}" dt="2025-04-04T19:57:23.492" v="669" actId="21"/>
          <ac:spMkLst>
            <pc:docMk/>
            <pc:sldMk cId="1656645860" sldId="256"/>
            <ac:spMk id="3" creationId="{0E11C1E1-CCCA-D4A2-CCF1-BD44AA73DBFD}"/>
          </ac:spMkLst>
        </pc:spChg>
        <pc:spChg chg="del mod">
          <ac:chgData name="Tasfia Amir (2426107)" userId="d1904557-acef-45d1-bb9d-70528f338947" providerId="ADAL" clId="{7950B9BE-9AB8-C044-8584-A1B2DE617856}" dt="2025-04-05T08:32:32.333" v="857" actId="478"/>
          <ac:spMkLst>
            <pc:docMk/>
            <pc:sldMk cId="1656645860" sldId="256"/>
            <ac:spMk id="5" creationId="{60041B6F-F221-2E54-2F5A-B5EFF38C5FE7}"/>
          </ac:spMkLst>
        </pc:spChg>
        <pc:spChg chg="mod">
          <ac:chgData name="Tasfia Amir (2426107)" userId="d1904557-acef-45d1-bb9d-70528f338947" providerId="ADAL" clId="{7950B9BE-9AB8-C044-8584-A1B2DE617856}" dt="2025-04-05T08:57:30.974" v="1047" actId="20577"/>
          <ac:spMkLst>
            <pc:docMk/>
            <pc:sldMk cId="1656645860" sldId="256"/>
            <ac:spMk id="7" creationId="{37E48AB9-40CC-0DD9-075A-B170F0C453F8}"/>
          </ac:spMkLst>
        </pc:spChg>
        <pc:spChg chg="mod">
          <ac:chgData name="Tasfia Amir (2426107)" userId="d1904557-acef-45d1-bb9d-70528f338947" providerId="ADAL" clId="{7950B9BE-9AB8-C044-8584-A1B2DE617856}" dt="2025-04-05T08:54:33.504" v="994" actId="1076"/>
          <ac:spMkLst>
            <pc:docMk/>
            <pc:sldMk cId="1656645860" sldId="256"/>
            <ac:spMk id="8" creationId="{F8D4569D-7CC6-ED94-1F27-C13BC23D4A41}"/>
          </ac:spMkLst>
        </pc:spChg>
        <pc:spChg chg="mod">
          <ac:chgData name="Tasfia Amir (2426107)" userId="d1904557-acef-45d1-bb9d-70528f338947" providerId="ADAL" clId="{7950B9BE-9AB8-C044-8584-A1B2DE617856}" dt="2025-04-05T08:57:36.970" v="1048" actId="1076"/>
          <ac:spMkLst>
            <pc:docMk/>
            <pc:sldMk cId="1656645860" sldId="256"/>
            <ac:spMk id="10" creationId="{B3C49DDB-AC8E-C87A-1548-F8D0834ADAE7}"/>
          </ac:spMkLst>
        </pc:spChg>
        <pc:spChg chg="del mod">
          <ac:chgData name="Tasfia Amir (2426107)" userId="d1904557-acef-45d1-bb9d-70528f338947" providerId="ADAL" clId="{7950B9BE-9AB8-C044-8584-A1B2DE617856}" dt="2025-04-05T08:44:49.964" v="901" actId="478"/>
          <ac:spMkLst>
            <pc:docMk/>
            <pc:sldMk cId="1656645860" sldId="256"/>
            <ac:spMk id="11" creationId="{9A755C11-29FE-354A-BB18-87F7656309B0}"/>
          </ac:spMkLst>
        </pc:spChg>
        <pc:spChg chg="mod">
          <ac:chgData name="Tasfia Amir (2426107)" userId="d1904557-acef-45d1-bb9d-70528f338947" providerId="ADAL" clId="{7950B9BE-9AB8-C044-8584-A1B2DE617856}" dt="2025-04-05T08:54:47.134" v="997" actId="1076"/>
          <ac:spMkLst>
            <pc:docMk/>
            <pc:sldMk cId="1656645860" sldId="256"/>
            <ac:spMk id="12" creationId="{CF4B9E95-F101-CEC1-4321-F21819D10D82}"/>
          </ac:spMkLst>
        </pc:spChg>
        <pc:spChg chg="add del mod">
          <ac:chgData name="Tasfia Amir (2426107)" userId="d1904557-acef-45d1-bb9d-70528f338947" providerId="ADAL" clId="{7950B9BE-9AB8-C044-8584-A1B2DE617856}" dt="2025-04-05T08:42:10.944" v="886" actId="478"/>
          <ac:spMkLst>
            <pc:docMk/>
            <pc:sldMk cId="1656645860" sldId="256"/>
            <ac:spMk id="13" creationId="{B3F93E0D-BB87-787F-CB29-0BB94F572BB5}"/>
          </ac:spMkLst>
        </pc:spChg>
        <pc:spChg chg="add del mod">
          <ac:chgData name="Tasfia Amir (2426107)" userId="d1904557-acef-45d1-bb9d-70528f338947" providerId="ADAL" clId="{7950B9BE-9AB8-C044-8584-A1B2DE617856}" dt="2025-04-04T19:57:44.573" v="673" actId="21"/>
          <ac:spMkLst>
            <pc:docMk/>
            <pc:sldMk cId="1656645860" sldId="256"/>
            <ac:spMk id="15" creationId="{A9E13358-EE34-1745-DC53-A978BA7F8FAD}"/>
          </ac:spMkLst>
        </pc:spChg>
        <pc:spChg chg="add mod">
          <ac:chgData name="Tasfia Amir (2426107)" userId="d1904557-acef-45d1-bb9d-70528f338947" providerId="ADAL" clId="{7950B9BE-9AB8-C044-8584-A1B2DE617856}" dt="2025-04-05T08:15:51.066" v="807" actId="207"/>
          <ac:spMkLst>
            <pc:docMk/>
            <pc:sldMk cId="1656645860" sldId="256"/>
            <ac:spMk id="16" creationId="{0BC856C7-772C-2002-0513-E79EF1318B77}"/>
          </ac:spMkLst>
        </pc:spChg>
        <pc:spChg chg="add mod">
          <ac:chgData name="Tasfia Amir (2426107)" userId="d1904557-acef-45d1-bb9d-70528f338947" providerId="ADAL" clId="{7950B9BE-9AB8-C044-8584-A1B2DE617856}" dt="2025-04-05T08:54:31.154" v="993" actId="1076"/>
          <ac:spMkLst>
            <pc:docMk/>
            <pc:sldMk cId="1656645860" sldId="256"/>
            <ac:spMk id="18" creationId="{820BD32C-DE06-A0A4-C362-09DADBA68741}"/>
          </ac:spMkLst>
        </pc:spChg>
        <pc:spChg chg="add mod">
          <ac:chgData name="Tasfia Amir (2426107)" userId="d1904557-acef-45d1-bb9d-70528f338947" providerId="ADAL" clId="{7950B9BE-9AB8-C044-8584-A1B2DE617856}" dt="2025-04-05T08:43:25.824" v="896" actId="1076"/>
          <ac:spMkLst>
            <pc:docMk/>
            <pc:sldMk cId="1656645860" sldId="256"/>
            <ac:spMk id="19" creationId="{F2C8D0FD-4DB6-E97E-39AF-2CABA16E3A37}"/>
          </ac:spMkLst>
        </pc:spChg>
        <pc:spChg chg="add mod">
          <ac:chgData name="Tasfia Amir (2426107)" userId="d1904557-acef-45d1-bb9d-70528f338947" providerId="ADAL" clId="{7950B9BE-9AB8-C044-8584-A1B2DE617856}" dt="2025-04-05T08:56:01.133" v="1013" actId="20577"/>
          <ac:spMkLst>
            <pc:docMk/>
            <pc:sldMk cId="1656645860" sldId="256"/>
            <ac:spMk id="20" creationId="{3A4E5D3A-56C0-AA3B-B652-D62F7CC489D7}"/>
          </ac:spMkLst>
        </pc:spChg>
        <pc:graphicFrameChg chg="mod">
          <ac:chgData name="Tasfia Amir (2426107)" userId="d1904557-acef-45d1-bb9d-70528f338947" providerId="ADAL" clId="{7950B9BE-9AB8-C044-8584-A1B2DE617856}" dt="2025-04-05T08:54:40.355" v="995" actId="1076"/>
          <ac:graphicFrameMkLst>
            <pc:docMk/>
            <pc:sldMk cId="1656645860" sldId="256"/>
            <ac:graphicFrameMk id="4" creationId="{F2A1961B-A1B2-EE7A-CABD-4FF96A37CDBD}"/>
          </ac:graphicFrameMkLst>
        </pc:graphicFrameChg>
        <pc:picChg chg="del mod">
          <ac:chgData name="Tasfia Amir (2426107)" userId="d1904557-acef-45d1-bb9d-70528f338947" providerId="ADAL" clId="{7950B9BE-9AB8-C044-8584-A1B2DE617856}" dt="2025-04-05T08:12:28.689" v="795" actId="478"/>
          <ac:picMkLst>
            <pc:docMk/>
            <pc:sldMk cId="1656645860" sldId="256"/>
            <ac:picMk id="2" creationId="{B2086332-EB2C-6FC9-53FF-4DED484402AB}"/>
          </ac:picMkLst>
        </pc:picChg>
        <pc:picChg chg="add mod">
          <ac:chgData name="Tasfia Amir (2426107)" userId="d1904557-acef-45d1-bb9d-70528f338947" providerId="ADAL" clId="{7950B9BE-9AB8-C044-8584-A1B2DE617856}" dt="2025-04-05T08:56:23.470" v="1014" actId="1076"/>
          <ac:picMkLst>
            <pc:docMk/>
            <pc:sldMk cId="1656645860" sldId="256"/>
            <ac:picMk id="17" creationId="{12A44799-3B4C-6E15-0145-23D2DF76BC0C}"/>
          </ac:picMkLst>
        </pc:picChg>
        <pc:picChg chg="mod">
          <ac:chgData name="Tasfia Amir (2426107)" userId="d1904557-acef-45d1-bb9d-70528f338947" providerId="ADAL" clId="{7950B9BE-9AB8-C044-8584-A1B2DE617856}" dt="2025-04-05T08:42:29.824" v="891" actId="14100"/>
          <ac:picMkLst>
            <pc:docMk/>
            <pc:sldMk cId="1656645860" sldId="256"/>
            <ac:picMk id="1026" creationId="{7739F3A3-8F50-96B9-1C0C-D139300716E8}"/>
          </ac:picMkLst>
        </pc:picChg>
        <pc:picChg chg="mod">
          <ac:chgData name="Tasfia Amir (2426107)" userId="d1904557-acef-45d1-bb9d-70528f338947" providerId="ADAL" clId="{7950B9BE-9AB8-C044-8584-A1B2DE617856}" dt="2025-04-05T08:53:53.022" v="983" actId="14100"/>
          <ac:picMkLst>
            <pc:docMk/>
            <pc:sldMk cId="1656645860" sldId="256"/>
            <ac:picMk id="1028" creationId="{CACC8501-B8BA-56E4-BC44-50E6EA408A91}"/>
          </ac:picMkLst>
        </pc:picChg>
        <pc:picChg chg="add del">
          <ac:chgData name="Tasfia Amir (2426107)" userId="d1904557-acef-45d1-bb9d-70528f338947" providerId="ADAL" clId="{7950B9BE-9AB8-C044-8584-A1B2DE617856}" dt="2025-04-05T08:21:30.231" v="825" actId="478"/>
          <ac:picMkLst>
            <pc:docMk/>
            <pc:sldMk cId="1656645860" sldId="256"/>
            <ac:picMk id="1030" creationId="{D01932EF-DA53-3104-8918-B1A85C8C8118}"/>
          </ac:picMkLst>
        </pc:pic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4.5373694599742331E-2"/>
          <c:y val="1.414903923169048E-2"/>
          <c:w val="0.95462630540025761"/>
          <c:h val="0.9288347212906819"/>
        </c:manualLayout>
      </c:layout>
      <c:barChart>
        <c:barDir val="col"/>
        <c:grouping val="clustered"/>
        <c:varyColors val="0"/>
        <c:ser>
          <c:idx val="0"/>
          <c:order val="0"/>
          <c:tx>
            <c:strRef>
              <c:f>Sheet1!$B$1</c:f>
              <c:strCache>
                <c:ptCount val="1"/>
                <c:pt idx="0">
                  <c:v>Series 1</c:v>
                </c:pt>
              </c:strCache>
            </c:strRef>
          </c:tx>
          <c:spPr>
            <a:solidFill>
              <a:schemeClr val="accent1"/>
            </a:solidFill>
            <a:ln>
              <a:noFill/>
            </a:ln>
            <a:effectLst/>
          </c:spPr>
          <c:invertIfNegative val="0"/>
          <c:cat>
            <c:strRef>
              <c:f>Sheet1!$A$2:$A$5</c:f>
              <c:strCache>
                <c:ptCount val="4"/>
                <c:pt idx="0">
                  <c:v>Category 1</c:v>
                </c:pt>
                <c:pt idx="1">
                  <c:v>Category 2</c:v>
                </c:pt>
                <c:pt idx="2">
                  <c:v>Category 3</c:v>
                </c:pt>
                <c:pt idx="3">
                  <c:v>Category 4</c:v>
                </c:pt>
              </c:strCache>
            </c:strRef>
          </c:cat>
          <c:val>
            <c:numRef>
              <c:f>Sheet1!$B$2:$B$5</c:f>
              <c:numCache>
                <c:formatCode>General</c:formatCode>
                <c:ptCount val="4"/>
                <c:pt idx="0">
                  <c:v>4.3</c:v>
                </c:pt>
                <c:pt idx="1">
                  <c:v>2.5</c:v>
                </c:pt>
                <c:pt idx="2">
                  <c:v>3.5</c:v>
                </c:pt>
                <c:pt idx="3">
                  <c:v>4.5</c:v>
                </c:pt>
              </c:numCache>
            </c:numRef>
          </c:val>
          <c:extLst>
            <c:ext xmlns:c16="http://schemas.microsoft.com/office/drawing/2014/chart" uri="{C3380CC4-5D6E-409C-BE32-E72D297353CC}">
              <c16:uniqueId val="{00000000-3991-754B-8EDD-AF29BDC47D82}"/>
            </c:ext>
          </c:extLst>
        </c:ser>
        <c:ser>
          <c:idx val="1"/>
          <c:order val="1"/>
          <c:tx>
            <c:strRef>
              <c:f>Sheet1!$C$1</c:f>
              <c:strCache>
                <c:ptCount val="1"/>
                <c:pt idx="0">
                  <c:v>Series 2</c:v>
                </c:pt>
              </c:strCache>
            </c:strRef>
          </c:tx>
          <c:spPr>
            <a:solidFill>
              <a:schemeClr val="accent2"/>
            </a:solidFill>
            <a:ln>
              <a:noFill/>
            </a:ln>
            <a:effectLst/>
          </c:spPr>
          <c:invertIfNegative val="0"/>
          <c:cat>
            <c:strRef>
              <c:f>Sheet1!$A$2:$A$5</c:f>
              <c:strCache>
                <c:ptCount val="4"/>
                <c:pt idx="0">
                  <c:v>Category 1</c:v>
                </c:pt>
                <c:pt idx="1">
                  <c:v>Category 2</c:v>
                </c:pt>
                <c:pt idx="2">
                  <c:v>Category 3</c:v>
                </c:pt>
                <c:pt idx="3">
                  <c:v>Category 4</c:v>
                </c:pt>
              </c:strCache>
            </c:strRef>
          </c:cat>
          <c:val>
            <c:numRef>
              <c:f>Sheet1!$C$2:$C$5</c:f>
              <c:numCache>
                <c:formatCode>General</c:formatCode>
                <c:ptCount val="4"/>
                <c:pt idx="0">
                  <c:v>2.4</c:v>
                </c:pt>
                <c:pt idx="1">
                  <c:v>4.4000000000000004</c:v>
                </c:pt>
                <c:pt idx="2">
                  <c:v>1.8</c:v>
                </c:pt>
                <c:pt idx="3">
                  <c:v>2.8</c:v>
                </c:pt>
              </c:numCache>
            </c:numRef>
          </c:val>
          <c:extLst>
            <c:ext xmlns:c16="http://schemas.microsoft.com/office/drawing/2014/chart" uri="{C3380CC4-5D6E-409C-BE32-E72D297353CC}">
              <c16:uniqueId val="{00000001-3991-754B-8EDD-AF29BDC47D82}"/>
            </c:ext>
          </c:extLst>
        </c:ser>
        <c:ser>
          <c:idx val="2"/>
          <c:order val="2"/>
          <c:tx>
            <c:strRef>
              <c:f>Sheet1!$D$1</c:f>
              <c:strCache>
                <c:ptCount val="1"/>
                <c:pt idx="0">
                  <c:v>Series 3</c:v>
                </c:pt>
              </c:strCache>
            </c:strRef>
          </c:tx>
          <c:spPr>
            <a:solidFill>
              <a:schemeClr val="accent3"/>
            </a:solidFill>
            <a:ln>
              <a:noFill/>
            </a:ln>
            <a:effectLst/>
          </c:spPr>
          <c:invertIfNegative val="0"/>
          <c:cat>
            <c:strRef>
              <c:f>Sheet1!$A$2:$A$5</c:f>
              <c:strCache>
                <c:ptCount val="4"/>
                <c:pt idx="0">
                  <c:v>Category 1</c:v>
                </c:pt>
                <c:pt idx="1">
                  <c:v>Category 2</c:v>
                </c:pt>
                <c:pt idx="2">
                  <c:v>Category 3</c:v>
                </c:pt>
                <c:pt idx="3">
                  <c:v>Category 4</c:v>
                </c:pt>
              </c:strCache>
            </c:strRef>
          </c:cat>
          <c:val>
            <c:numRef>
              <c:f>Sheet1!$D$2:$D$5</c:f>
              <c:numCache>
                <c:formatCode>General</c:formatCode>
                <c:ptCount val="4"/>
                <c:pt idx="0">
                  <c:v>2</c:v>
                </c:pt>
                <c:pt idx="1">
                  <c:v>2</c:v>
                </c:pt>
                <c:pt idx="2">
                  <c:v>3</c:v>
                </c:pt>
                <c:pt idx="3">
                  <c:v>5</c:v>
                </c:pt>
              </c:numCache>
            </c:numRef>
          </c:val>
          <c:extLst>
            <c:ext xmlns:c16="http://schemas.microsoft.com/office/drawing/2014/chart" uri="{C3380CC4-5D6E-409C-BE32-E72D297353CC}">
              <c16:uniqueId val="{00000002-3991-754B-8EDD-AF29BDC47D82}"/>
            </c:ext>
          </c:extLst>
        </c:ser>
        <c:dLbls>
          <c:showLegendKey val="0"/>
          <c:showVal val="0"/>
          <c:showCatName val="0"/>
          <c:showSerName val="0"/>
          <c:showPercent val="0"/>
          <c:showBubbleSize val="0"/>
        </c:dLbls>
        <c:gapWidth val="219"/>
        <c:overlap val="-27"/>
        <c:axId val="463374927"/>
        <c:axId val="463376639"/>
      </c:barChart>
      <c:catAx>
        <c:axId val="46337492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463376639"/>
        <c:crosses val="autoZero"/>
        <c:auto val="1"/>
        <c:lblAlgn val="ctr"/>
        <c:lblOffset val="100"/>
        <c:noMultiLvlLbl val="0"/>
      </c:catAx>
      <c:valAx>
        <c:axId val="463376639"/>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463374927"/>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B65EBF-1058-F041-A198-07BF5C800090}" type="datetimeFigureOut">
              <a:rPr lang="en-US" smtClean="0"/>
              <a:t>3/22/25</a:t>
            </a:fld>
            <a:endParaRPr lang="en-US"/>
          </a:p>
        </p:txBody>
      </p:sp>
      <p:sp>
        <p:nvSpPr>
          <p:cNvPr id="4" name="Slide Image Placeholder 3"/>
          <p:cNvSpPr>
            <a:spLocks noGrp="1" noRot="1" noChangeAspect="1"/>
          </p:cNvSpPr>
          <p:nvPr>
            <p:ph type="sldImg" idx="2"/>
          </p:nvPr>
        </p:nvSpPr>
        <p:spPr>
          <a:xfrm>
            <a:off x="2354263" y="1143000"/>
            <a:ext cx="214947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FCDFF9-AB37-8347-A111-BA7BE8847613}" type="slidenum">
              <a:rPr lang="en-US" smtClean="0"/>
              <a:t>‹#›</a:t>
            </a:fld>
            <a:endParaRPr lang="en-US"/>
          </a:p>
        </p:txBody>
      </p:sp>
    </p:spTree>
    <p:extLst>
      <p:ext uri="{BB962C8B-B14F-4D97-AF65-F5344CB8AC3E}">
        <p14:creationId xmlns:p14="http://schemas.microsoft.com/office/powerpoint/2010/main" val="2757584296"/>
      </p:ext>
    </p:extLst>
  </p:cSld>
  <p:clrMap bg1="lt1" tx1="dk1" bg2="lt2" tx2="dk2" accent1="accent1" accent2="accent2" accent3="accent3" accent4="accent4" accent5="accent5" accent6="accent6" hlink="hlink" folHlink="folHlink"/>
  <p:notesStyle>
    <a:lvl1pPr marL="0" algn="l" defTabSz="1729130" rtl="0" eaLnBrk="1" latinLnBrk="0" hangingPunct="1">
      <a:defRPr sz="2269" kern="1200">
        <a:solidFill>
          <a:schemeClr val="tx1"/>
        </a:solidFill>
        <a:latin typeface="+mn-lt"/>
        <a:ea typeface="+mn-ea"/>
        <a:cs typeface="+mn-cs"/>
      </a:defRPr>
    </a:lvl1pPr>
    <a:lvl2pPr marL="864565" algn="l" defTabSz="1729130" rtl="0" eaLnBrk="1" latinLnBrk="0" hangingPunct="1">
      <a:defRPr sz="2269" kern="1200">
        <a:solidFill>
          <a:schemeClr val="tx1"/>
        </a:solidFill>
        <a:latin typeface="+mn-lt"/>
        <a:ea typeface="+mn-ea"/>
        <a:cs typeface="+mn-cs"/>
      </a:defRPr>
    </a:lvl2pPr>
    <a:lvl3pPr marL="1729130" algn="l" defTabSz="1729130" rtl="0" eaLnBrk="1" latinLnBrk="0" hangingPunct="1">
      <a:defRPr sz="2269" kern="1200">
        <a:solidFill>
          <a:schemeClr val="tx1"/>
        </a:solidFill>
        <a:latin typeface="+mn-lt"/>
        <a:ea typeface="+mn-ea"/>
        <a:cs typeface="+mn-cs"/>
      </a:defRPr>
    </a:lvl3pPr>
    <a:lvl4pPr marL="2593696" algn="l" defTabSz="1729130" rtl="0" eaLnBrk="1" latinLnBrk="0" hangingPunct="1">
      <a:defRPr sz="2269" kern="1200">
        <a:solidFill>
          <a:schemeClr val="tx1"/>
        </a:solidFill>
        <a:latin typeface="+mn-lt"/>
        <a:ea typeface="+mn-ea"/>
        <a:cs typeface="+mn-cs"/>
      </a:defRPr>
    </a:lvl4pPr>
    <a:lvl5pPr marL="3458261" algn="l" defTabSz="1729130" rtl="0" eaLnBrk="1" latinLnBrk="0" hangingPunct="1">
      <a:defRPr sz="2269" kern="1200">
        <a:solidFill>
          <a:schemeClr val="tx1"/>
        </a:solidFill>
        <a:latin typeface="+mn-lt"/>
        <a:ea typeface="+mn-ea"/>
        <a:cs typeface="+mn-cs"/>
      </a:defRPr>
    </a:lvl5pPr>
    <a:lvl6pPr marL="4322826" algn="l" defTabSz="1729130" rtl="0" eaLnBrk="1" latinLnBrk="0" hangingPunct="1">
      <a:defRPr sz="2269" kern="1200">
        <a:solidFill>
          <a:schemeClr val="tx1"/>
        </a:solidFill>
        <a:latin typeface="+mn-lt"/>
        <a:ea typeface="+mn-ea"/>
        <a:cs typeface="+mn-cs"/>
      </a:defRPr>
    </a:lvl6pPr>
    <a:lvl7pPr marL="5187391" algn="l" defTabSz="1729130" rtl="0" eaLnBrk="1" latinLnBrk="0" hangingPunct="1">
      <a:defRPr sz="2269" kern="1200">
        <a:solidFill>
          <a:schemeClr val="tx1"/>
        </a:solidFill>
        <a:latin typeface="+mn-lt"/>
        <a:ea typeface="+mn-ea"/>
        <a:cs typeface="+mn-cs"/>
      </a:defRPr>
    </a:lvl7pPr>
    <a:lvl8pPr marL="6051956" algn="l" defTabSz="1729130" rtl="0" eaLnBrk="1" latinLnBrk="0" hangingPunct="1">
      <a:defRPr sz="2269" kern="1200">
        <a:solidFill>
          <a:schemeClr val="tx1"/>
        </a:solidFill>
        <a:latin typeface="+mn-lt"/>
        <a:ea typeface="+mn-ea"/>
        <a:cs typeface="+mn-cs"/>
      </a:defRPr>
    </a:lvl8pPr>
    <a:lvl9pPr marL="6916522" algn="l" defTabSz="1729130" rtl="0" eaLnBrk="1" latinLnBrk="0" hangingPunct="1">
      <a:defRPr sz="2269"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163" y="0"/>
            <a:ext cx="6229350" cy="8950325"/>
          </a:xfrm>
        </p:spPr>
      </p:sp>
      <p:sp>
        <p:nvSpPr>
          <p:cNvPr id="4" name="Slide Number Placeholder 3"/>
          <p:cNvSpPr>
            <a:spLocks noGrp="1"/>
          </p:cNvSpPr>
          <p:nvPr>
            <p:ph type="sldNum" sz="quarter" idx="5"/>
          </p:nvPr>
        </p:nvSpPr>
        <p:spPr/>
        <p:txBody>
          <a:bodyPr/>
          <a:lstStyle/>
          <a:p>
            <a:fld id="{48FCDFF9-AB37-8347-A111-BA7BE8847613}" type="slidenum">
              <a:rPr lang="en-US" smtClean="0"/>
              <a:t>1</a:t>
            </a:fld>
            <a:endParaRPr lang="en-US"/>
          </a:p>
        </p:txBody>
      </p:sp>
      <p:sp>
        <p:nvSpPr>
          <p:cNvPr id="3" name="Notes Placeholder 2">
            <a:extLst>
              <a:ext uri="{FF2B5EF4-FFF2-40B4-BE49-F238E27FC236}">
                <a16:creationId xmlns:a16="http://schemas.microsoft.com/office/drawing/2014/main" id="{4E8D2A84-7FEA-B54D-3683-6FEF2F2A2C63}"/>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9789100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08829" y="3476208"/>
            <a:ext cx="12566730" cy="7394928"/>
          </a:xfrm>
        </p:spPr>
        <p:txBody>
          <a:bodyPr anchor="b"/>
          <a:lstStyle>
            <a:lvl1pPr algn="ctr">
              <a:defRPr sz="9701"/>
            </a:lvl1pPr>
          </a:lstStyle>
          <a:p>
            <a:r>
              <a:rPr lang="en-GB"/>
              <a:t>Click to edit Master title style</a:t>
            </a:r>
            <a:endParaRPr lang="en-US" dirty="0"/>
          </a:p>
        </p:txBody>
      </p:sp>
      <p:sp>
        <p:nvSpPr>
          <p:cNvPr id="3" name="Subtitle 2"/>
          <p:cNvSpPr>
            <a:spLocks noGrp="1"/>
          </p:cNvSpPr>
          <p:nvPr>
            <p:ph type="subTitle" idx="1"/>
          </p:nvPr>
        </p:nvSpPr>
        <p:spPr>
          <a:xfrm>
            <a:off x="1848049" y="11156312"/>
            <a:ext cx="11088291" cy="5128263"/>
          </a:xfrm>
        </p:spPr>
        <p:txBody>
          <a:bodyPr/>
          <a:lstStyle>
            <a:lvl1pPr marL="0" indent="0" algn="ctr">
              <a:buNone/>
              <a:defRPr sz="3880"/>
            </a:lvl1pPr>
            <a:lvl2pPr marL="739201" indent="0" algn="ctr">
              <a:buNone/>
              <a:defRPr sz="3234"/>
            </a:lvl2pPr>
            <a:lvl3pPr marL="1478402" indent="0" algn="ctr">
              <a:buNone/>
              <a:defRPr sz="2910"/>
            </a:lvl3pPr>
            <a:lvl4pPr marL="2217603" indent="0" algn="ctr">
              <a:buNone/>
              <a:defRPr sz="2587"/>
            </a:lvl4pPr>
            <a:lvl5pPr marL="2956804" indent="0" algn="ctr">
              <a:buNone/>
              <a:defRPr sz="2587"/>
            </a:lvl5pPr>
            <a:lvl6pPr marL="3696005" indent="0" algn="ctr">
              <a:buNone/>
              <a:defRPr sz="2587"/>
            </a:lvl6pPr>
            <a:lvl7pPr marL="4435206" indent="0" algn="ctr">
              <a:buNone/>
              <a:defRPr sz="2587"/>
            </a:lvl7pPr>
            <a:lvl8pPr marL="5174407" indent="0" algn="ctr">
              <a:buNone/>
              <a:defRPr sz="2587"/>
            </a:lvl8pPr>
            <a:lvl9pPr marL="5913608" indent="0" algn="ctr">
              <a:buNone/>
              <a:defRPr sz="2587"/>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BC9AEE2-1457-474D-AF42-81719E3E9D04}" type="datetimeFigureOut">
              <a:rPr lang="en-US" smtClean="0"/>
              <a:t>3/22/25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589D11-44FC-7E4D-A357-251761110328}" type="slidenum">
              <a:rPr lang="en-US" smtClean="0"/>
              <a:t>‹#›</a:t>
            </a:fld>
            <a:endParaRPr lang="en-US"/>
          </a:p>
        </p:txBody>
      </p:sp>
    </p:spTree>
    <p:extLst>
      <p:ext uri="{BB962C8B-B14F-4D97-AF65-F5344CB8AC3E}">
        <p14:creationId xmlns:p14="http://schemas.microsoft.com/office/powerpoint/2010/main" val="8908146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BC9AEE2-1457-474D-AF42-81719E3E9D04}" type="datetimeFigureOut">
              <a:rPr lang="en-US" smtClean="0"/>
              <a:t>3/22/25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589D11-44FC-7E4D-A357-251761110328}" type="slidenum">
              <a:rPr lang="en-US" smtClean="0"/>
              <a:t>‹#›</a:t>
            </a:fld>
            <a:endParaRPr lang="en-US"/>
          </a:p>
        </p:txBody>
      </p:sp>
    </p:spTree>
    <p:extLst>
      <p:ext uri="{BB962C8B-B14F-4D97-AF65-F5344CB8AC3E}">
        <p14:creationId xmlns:p14="http://schemas.microsoft.com/office/powerpoint/2010/main" val="3637794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08727" y="5295443"/>
            <a:ext cx="12751535" cy="8835560"/>
          </a:xfrm>
        </p:spPr>
        <p:txBody>
          <a:bodyPr anchor="b"/>
          <a:lstStyle>
            <a:lvl1pPr>
              <a:defRPr sz="9701"/>
            </a:lvl1pPr>
          </a:lstStyle>
          <a:p>
            <a:r>
              <a:rPr lang="en-GB"/>
              <a:t>Click to edit Master title style</a:t>
            </a:r>
            <a:endParaRPr lang="en-US" dirty="0"/>
          </a:p>
        </p:txBody>
      </p:sp>
      <p:sp>
        <p:nvSpPr>
          <p:cNvPr id="3" name="Text Placeholder 2"/>
          <p:cNvSpPr>
            <a:spLocks noGrp="1"/>
          </p:cNvSpPr>
          <p:nvPr>
            <p:ph type="body" idx="1"/>
          </p:nvPr>
        </p:nvSpPr>
        <p:spPr>
          <a:xfrm>
            <a:off x="1008727" y="14214591"/>
            <a:ext cx="12751535" cy="4646413"/>
          </a:xfrm>
        </p:spPr>
        <p:txBody>
          <a:bodyPr/>
          <a:lstStyle>
            <a:lvl1pPr marL="0" indent="0">
              <a:buNone/>
              <a:defRPr sz="3880">
                <a:solidFill>
                  <a:schemeClr val="tx1"/>
                </a:solidFill>
              </a:defRPr>
            </a:lvl1pPr>
            <a:lvl2pPr marL="739201" indent="0">
              <a:buNone/>
              <a:defRPr sz="3234">
                <a:solidFill>
                  <a:schemeClr val="tx1">
                    <a:tint val="75000"/>
                  </a:schemeClr>
                </a:solidFill>
              </a:defRPr>
            </a:lvl2pPr>
            <a:lvl3pPr marL="1478402" indent="0">
              <a:buNone/>
              <a:defRPr sz="2910">
                <a:solidFill>
                  <a:schemeClr val="tx1">
                    <a:tint val="75000"/>
                  </a:schemeClr>
                </a:solidFill>
              </a:defRPr>
            </a:lvl3pPr>
            <a:lvl4pPr marL="2217603" indent="0">
              <a:buNone/>
              <a:defRPr sz="2587">
                <a:solidFill>
                  <a:schemeClr val="tx1">
                    <a:tint val="75000"/>
                  </a:schemeClr>
                </a:solidFill>
              </a:defRPr>
            </a:lvl4pPr>
            <a:lvl5pPr marL="2956804" indent="0">
              <a:buNone/>
              <a:defRPr sz="2587">
                <a:solidFill>
                  <a:schemeClr val="tx1">
                    <a:tint val="75000"/>
                  </a:schemeClr>
                </a:solidFill>
              </a:defRPr>
            </a:lvl5pPr>
            <a:lvl6pPr marL="3696005" indent="0">
              <a:buNone/>
              <a:defRPr sz="2587">
                <a:solidFill>
                  <a:schemeClr val="tx1">
                    <a:tint val="75000"/>
                  </a:schemeClr>
                </a:solidFill>
              </a:defRPr>
            </a:lvl6pPr>
            <a:lvl7pPr marL="4435206" indent="0">
              <a:buNone/>
              <a:defRPr sz="2587">
                <a:solidFill>
                  <a:schemeClr val="tx1">
                    <a:tint val="75000"/>
                  </a:schemeClr>
                </a:solidFill>
              </a:defRPr>
            </a:lvl7pPr>
            <a:lvl8pPr marL="5174407" indent="0">
              <a:buNone/>
              <a:defRPr sz="2587">
                <a:solidFill>
                  <a:schemeClr val="tx1">
                    <a:tint val="75000"/>
                  </a:schemeClr>
                </a:solidFill>
              </a:defRPr>
            </a:lvl8pPr>
            <a:lvl9pPr marL="5913608" indent="0">
              <a:buNone/>
              <a:defRPr sz="2587">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BC9AEE2-1457-474D-AF42-81719E3E9D04}" type="datetimeFigureOut">
              <a:rPr lang="en-US" smtClean="0"/>
              <a:t>3/22/25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589D11-44FC-7E4D-A357-251761110328}" type="slidenum">
              <a:rPr lang="en-US" smtClean="0"/>
              <a:t>‹#›</a:t>
            </a:fld>
            <a:endParaRPr lang="en-US"/>
          </a:p>
        </p:txBody>
      </p:sp>
    </p:spTree>
    <p:extLst>
      <p:ext uri="{BB962C8B-B14F-4D97-AF65-F5344CB8AC3E}">
        <p14:creationId xmlns:p14="http://schemas.microsoft.com/office/powerpoint/2010/main" val="36095613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16427" y="5654366"/>
            <a:ext cx="6283365" cy="1347706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484596" y="5654366"/>
            <a:ext cx="6283365" cy="1347706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BC9AEE2-1457-474D-AF42-81719E3E9D04}" type="datetimeFigureOut">
              <a:rPr lang="en-US" smtClean="0"/>
              <a:t>3/22/25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2589D11-44FC-7E4D-A357-251761110328}" type="slidenum">
              <a:rPr lang="en-US" smtClean="0"/>
              <a:t>‹#›</a:t>
            </a:fld>
            <a:endParaRPr lang="en-US"/>
          </a:p>
        </p:txBody>
      </p:sp>
    </p:spTree>
    <p:extLst>
      <p:ext uri="{BB962C8B-B14F-4D97-AF65-F5344CB8AC3E}">
        <p14:creationId xmlns:p14="http://schemas.microsoft.com/office/powerpoint/2010/main" val="24949791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18352" y="1130878"/>
            <a:ext cx="12751535" cy="410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1018354" y="5206935"/>
            <a:ext cx="6254488" cy="2551839"/>
          </a:xfrm>
        </p:spPr>
        <p:txBody>
          <a:bodyPr anchor="b"/>
          <a:lstStyle>
            <a:lvl1pPr marL="0" indent="0">
              <a:buNone/>
              <a:defRPr sz="3880" b="1"/>
            </a:lvl1pPr>
            <a:lvl2pPr marL="739201" indent="0">
              <a:buNone/>
              <a:defRPr sz="3234" b="1"/>
            </a:lvl2pPr>
            <a:lvl3pPr marL="1478402" indent="0">
              <a:buNone/>
              <a:defRPr sz="2910" b="1"/>
            </a:lvl3pPr>
            <a:lvl4pPr marL="2217603" indent="0">
              <a:buNone/>
              <a:defRPr sz="2587" b="1"/>
            </a:lvl4pPr>
            <a:lvl5pPr marL="2956804" indent="0">
              <a:buNone/>
              <a:defRPr sz="2587" b="1"/>
            </a:lvl5pPr>
            <a:lvl6pPr marL="3696005" indent="0">
              <a:buNone/>
              <a:defRPr sz="2587" b="1"/>
            </a:lvl6pPr>
            <a:lvl7pPr marL="4435206" indent="0">
              <a:buNone/>
              <a:defRPr sz="2587" b="1"/>
            </a:lvl7pPr>
            <a:lvl8pPr marL="5174407" indent="0">
              <a:buNone/>
              <a:defRPr sz="2587" b="1"/>
            </a:lvl8pPr>
            <a:lvl9pPr marL="5913608" indent="0">
              <a:buNone/>
              <a:defRPr sz="2587" b="1"/>
            </a:lvl9pPr>
          </a:lstStyle>
          <a:p>
            <a:pPr lvl="0"/>
            <a:r>
              <a:rPr lang="en-GB"/>
              <a:t>Click to edit Master text styles</a:t>
            </a:r>
          </a:p>
        </p:txBody>
      </p:sp>
      <p:sp>
        <p:nvSpPr>
          <p:cNvPr id="4" name="Content Placeholder 3"/>
          <p:cNvSpPr>
            <a:spLocks noGrp="1"/>
          </p:cNvSpPr>
          <p:nvPr>
            <p:ph sz="half" idx="2"/>
          </p:nvPr>
        </p:nvSpPr>
        <p:spPr>
          <a:xfrm>
            <a:off x="1018354" y="7758774"/>
            <a:ext cx="6254488" cy="114119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484597" y="5206935"/>
            <a:ext cx="6285291" cy="2551839"/>
          </a:xfrm>
        </p:spPr>
        <p:txBody>
          <a:bodyPr anchor="b"/>
          <a:lstStyle>
            <a:lvl1pPr marL="0" indent="0">
              <a:buNone/>
              <a:defRPr sz="3880" b="1"/>
            </a:lvl1pPr>
            <a:lvl2pPr marL="739201" indent="0">
              <a:buNone/>
              <a:defRPr sz="3234" b="1"/>
            </a:lvl2pPr>
            <a:lvl3pPr marL="1478402" indent="0">
              <a:buNone/>
              <a:defRPr sz="2910" b="1"/>
            </a:lvl3pPr>
            <a:lvl4pPr marL="2217603" indent="0">
              <a:buNone/>
              <a:defRPr sz="2587" b="1"/>
            </a:lvl4pPr>
            <a:lvl5pPr marL="2956804" indent="0">
              <a:buNone/>
              <a:defRPr sz="2587" b="1"/>
            </a:lvl5pPr>
            <a:lvl6pPr marL="3696005" indent="0">
              <a:buNone/>
              <a:defRPr sz="2587" b="1"/>
            </a:lvl6pPr>
            <a:lvl7pPr marL="4435206" indent="0">
              <a:buNone/>
              <a:defRPr sz="2587" b="1"/>
            </a:lvl7pPr>
            <a:lvl8pPr marL="5174407" indent="0">
              <a:buNone/>
              <a:defRPr sz="2587" b="1"/>
            </a:lvl8pPr>
            <a:lvl9pPr marL="5913608" indent="0">
              <a:buNone/>
              <a:defRPr sz="2587" b="1"/>
            </a:lvl9pPr>
          </a:lstStyle>
          <a:p>
            <a:pPr lvl="0"/>
            <a:r>
              <a:rPr lang="en-GB"/>
              <a:t>Click to edit Master text styles</a:t>
            </a:r>
          </a:p>
        </p:txBody>
      </p:sp>
      <p:sp>
        <p:nvSpPr>
          <p:cNvPr id="6" name="Content Placeholder 5"/>
          <p:cNvSpPr>
            <a:spLocks noGrp="1"/>
          </p:cNvSpPr>
          <p:nvPr>
            <p:ph sz="quarter" idx="4"/>
          </p:nvPr>
        </p:nvSpPr>
        <p:spPr>
          <a:xfrm>
            <a:off x="7484597" y="7758774"/>
            <a:ext cx="6285291" cy="114119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BC9AEE2-1457-474D-AF42-81719E3E9D04}" type="datetimeFigureOut">
              <a:rPr lang="en-US" smtClean="0"/>
              <a:t>3/22/25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2589D11-44FC-7E4D-A357-251761110328}" type="slidenum">
              <a:rPr lang="en-US" smtClean="0"/>
              <a:t>‹#›</a:t>
            </a:fld>
            <a:endParaRPr lang="en-US"/>
          </a:p>
        </p:txBody>
      </p:sp>
    </p:spTree>
    <p:extLst>
      <p:ext uri="{BB962C8B-B14F-4D97-AF65-F5344CB8AC3E}">
        <p14:creationId xmlns:p14="http://schemas.microsoft.com/office/powerpoint/2010/main" val="36871673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BC9AEE2-1457-474D-AF42-81719E3E9D04}" type="datetimeFigureOut">
              <a:rPr lang="en-US" smtClean="0"/>
              <a:t>3/22/25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2589D11-44FC-7E4D-A357-251761110328}" type="slidenum">
              <a:rPr lang="en-US" smtClean="0"/>
              <a:t>‹#›</a:t>
            </a:fld>
            <a:endParaRPr lang="en-US"/>
          </a:p>
        </p:txBody>
      </p:sp>
    </p:spTree>
    <p:extLst>
      <p:ext uri="{BB962C8B-B14F-4D97-AF65-F5344CB8AC3E}">
        <p14:creationId xmlns:p14="http://schemas.microsoft.com/office/powerpoint/2010/main" val="27046138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C9AEE2-1457-474D-AF42-81719E3E9D04}" type="datetimeFigureOut">
              <a:rPr lang="en-US" smtClean="0"/>
              <a:t>3/22/25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2589D11-44FC-7E4D-A357-251761110328}" type="slidenum">
              <a:rPr lang="en-US" smtClean="0"/>
              <a:t>‹#›</a:t>
            </a:fld>
            <a:endParaRPr lang="en-US"/>
          </a:p>
        </p:txBody>
      </p:sp>
    </p:spTree>
    <p:extLst>
      <p:ext uri="{BB962C8B-B14F-4D97-AF65-F5344CB8AC3E}">
        <p14:creationId xmlns:p14="http://schemas.microsoft.com/office/powerpoint/2010/main" val="13378583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18352" y="1416050"/>
            <a:ext cx="4768350" cy="4956175"/>
          </a:xfrm>
        </p:spPr>
        <p:txBody>
          <a:bodyPr anchor="b"/>
          <a:lstStyle>
            <a:lvl1pPr>
              <a:defRPr sz="5174"/>
            </a:lvl1pPr>
          </a:lstStyle>
          <a:p>
            <a:r>
              <a:rPr lang="en-GB"/>
              <a:t>Click to edit Master title style</a:t>
            </a:r>
            <a:endParaRPr lang="en-US" dirty="0"/>
          </a:p>
        </p:txBody>
      </p:sp>
      <p:sp>
        <p:nvSpPr>
          <p:cNvPr id="3" name="Content Placeholder 2"/>
          <p:cNvSpPr>
            <a:spLocks noGrp="1"/>
          </p:cNvSpPr>
          <p:nvPr>
            <p:ph idx="1"/>
          </p:nvPr>
        </p:nvSpPr>
        <p:spPr>
          <a:xfrm>
            <a:off x="6285291" y="3058279"/>
            <a:ext cx="7484596" cy="15094700"/>
          </a:xfrm>
        </p:spPr>
        <p:txBody>
          <a:bodyPr/>
          <a:lstStyle>
            <a:lvl1pPr>
              <a:defRPr sz="5174"/>
            </a:lvl1pPr>
            <a:lvl2pPr>
              <a:defRPr sz="4527"/>
            </a:lvl2pPr>
            <a:lvl3pPr>
              <a:defRPr sz="3880"/>
            </a:lvl3pPr>
            <a:lvl4pPr>
              <a:defRPr sz="3234"/>
            </a:lvl4pPr>
            <a:lvl5pPr>
              <a:defRPr sz="3234"/>
            </a:lvl5pPr>
            <a:lvl6pPr>
              <a:defRPr sz="3234"/>
            </a:lvl6pPr>
            <a:lvl7pPr>
              <a:defRPr sz="3234"/>
            </a:lvl7pPr>
            <a:lvl8pPr>
              <a:defRPr sz="3234"/>
            </a:lvl8pPr>
            <a:lvl9pPr>
              <a:defRPr sz="3234"/>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18352" y="6372225"/>
            <a:ext cx="4768350" cy="11805335"/>
          </a:xfrm>
        </p:spPr>
        <p:txBody>
          <a:bodyPr/>
          <a:lstStyle>
            <a:lvl1pPr marL="0" indent="0">
              <a:buNone/>
              <a:defRPr sz="2587"/>
            </a:lvl1pPr>
            <a:lvl2pPr marL="739201" indent="0">
              <a:buNone/>
              <a:defRPr sz="2264"/>
            </a:lvl2pPr>
            <a:lvl3pPr marL="1478402" indent="0">
              <a:buNone/>
              <a:defRPr sz="1940"/>
            </a:lvl3pPr>
            <a:lvl4pPr marL="2217603" indent="0">
              <a:buNone/>
              <a:defRPr sz="1617"/>
            </a:lvl4pPr>
            <a:lvl5pPr marL="2956804" indent="0">
              <a:buNone/>
              <a:defRPr sz="1617"/>
            </a:lvl5pPr>
            <a:lvl6pPr marL="3696005" indent="0">
              <a:buNone/>
              <a:defRPr sz="1617"/>
            </a:lvl6pPr>
            <a:lvl7pPr marL="4435206" indent="0">
              <a:buNone/>
              <a:defRPr sz="1617"/>
            </a:lvl7pPr>
            <a:lvl8pPr marL="5174407" indent="0">
              <a:buNone/>
              <a:defRPr sz="1617"/>
            </a:lvl8pPr>
            <a:lvl9pPr marL="5913608" indent="0">
              <a:buNone/>
              <a:defRPr sz="1617"/>
            </a:lvl9pPr>
          </a:lstStyle>
          <a:p>
            <a:pPr lvl="0"/>
            <a:r>
              <a:rPr lang="en-GB"/>
              <a:t>Click to edit Master text styles</a:t>
            </a:r>
          </a:p>
        </p:txBody>
      </p:sp>
      <p:sp>
        <p:nvSpPr>
          <p:cNvPr id="5" name="Date Placeholder 4"/>
          <p:cNvSpPr>
            <a:spLocks noGrp="1"/>
          </p:cNvSpPr>
          <p:nvPr>
            <p:ph type="dt" sz="half" idx="10"/>
          </p:nvPr>
        </p:nvSpPr>
        <p:spPr/>
        <p:txBody>
          <a:bodyPr/>
          <a:lstStyle/>
          <a:p>
            <a:fld id="{9BC9AEE2-1457-474D-AF42-81719E3E9D04}" type="datetimeFigureOut">
              <a:rPr lang="en-US" smtClean="0"/>
              <a:t>3/22/25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2589D11-44FC-7E4D-A357-251761110328}" type="slidenum">
              <a:rPr lang="en-US" smtClean="0"/>
              <a:t>‹#›</a:t>
            </a:fld>
            <a:endParaRPr lang="en-US"/>
          </a:p>
        </p:txBody>
      </p:sp>
    </p:spTree>
    <p:extLst>
      <p:ext uri="{BB962C8B-B14F-4D97-AF65-F5344CB8AC3E}">
        <p14:creationId xmlns:p14="http://schemas.microsoft.com/office/powerpoint/2010/main" val="1153565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18352" y="1416050"/>
            <a:ext cx="4768350" cy="4956175"/>
          </a:xfrm>
        </p:spPr>
        <p:txBody>
          <a:bodyPr anchor="b"/>
          <a:lstStyle>
            <a:lvl1pPr>
              <a:defRPr sz="5174"/>
            </a:lvl1pPr>
          </a:lstStyle>
          <a:p>
            <a:r>
              <a:rPr lang="en-GB"/>
              <a:t>Click to edit Master title style</a:t>
            </a:r>
            <a:endParaRPr lang="en-US" dirty="0"/>
          </a:p>
        </p:txBody>
      </p:sp>
      <p:sp>
        <p:nvSpPr>
          <p:cNvPr id="3" name="Picture Placeholder 2"/>
          <p:cNvSpPr>
            <a:spLocks noGrp="1" noChangeAspect="1"/>
          </p:cNvSpPr>
          <p:nvPr>
            <p:ph type="pic" idx="1"/>
          </p:nvPr>
        </p:nvSpPr>
        <p:spPr>
          <a:xfrm>
            <a:off x="6285291" y="3058279"/>
            <a:ext cx="7484596" cy="15094700"/>
          </a:xfrm>
        </p:spPr>
        <p:txBody>
          <a:bodyPr anchor="t"/>
          <a:lstStyle>
            <a:lvl1pPr marL="0" indent="0">
              <a:buNone/>
              <a:defRPr sz="5174"/>
            </a:lvl1pPr>
            <a:lvl2pPr marL="739201" indent="0">
              <a:buNone/>
              <a:defRPr sz="4527"/>
            </a:lvl2pPr>
            <a:lvl3pPr marL="1478402" indent="0">
              <a:buNone/>
              <a:defRPr sz="3880"/>
            </a:lvl3pPr>
            <a:lvl4pPr marL="2217603" indent="0">
              <a:buNone/>
              <a:defRPr sz="3234"/>
            </a:lvl4pPr>
            <a:lvl5pPr marL="2956804" indent="0">
              <a:buNone/>
              <a:defRPr sz="3234"/>
            </a:lvl5pPr>
            <a:lvl6pPr marL="3696005" indent="0">
              <a:buNone/>
              <a:defRPr sz="3234"/>
            </a:lvl6pPr>
            <a:lvl7pPr marL="4435206" indent="0">
              <a:buNone/>
              <a:defRPr sz="3234"/>
            </a:lvl7pPr>
            <a:lvl8pPr marL="5174407" indent="0">
              <a:buNone/>
              <a:defRPr sz="3234"/>
            </a:lvl8pPr>
            <a:lvl9pPr marL="5913608" indent="0">
              <a:buNone/>
              <a:defRPr sz="3234"/>
            </a:lvl9pPr>
          </a:lstStyle>
          <a:p>
            <a:r>
              <a:rPr lang="en-GB"/>
              <a:t>Click icon to add picture</a:t>
            </a:r>
            <a:endParaRPr lang="en-US" dirty="0"/>
          </a:p>
        </p:txBody>
      </p:sp>
      <p:sp>
        <p:nvSpPr>
          <p:cNvPr id="4" name="Text Placeholder 3"/>
          <p:cNvSpPr>
            <a:spLocks noGrp="1"/>
          </p:cNvSpPr>
          <p:nvPr>
            <p:ph type="body" sz="half" idx="2"/>
          </p:nvPr>
        </p:nvSpPr>
        <p:spPr>
          <a:xfrm>
            <a:off x="1018352" y="6372225"/>
            <a:ext cx="4768350" cy="11805335"/>
          </a:xfrm>
        </p:spPr>
        <p:txBody>
          <a:bodyPr/>
          <a:lstStyle>
            <a:lvl1pPr marL="0" indent="0">
              <a:buNone/>
              <a:defRPr sz="2587"/>
            </a:lvl1pPr>
            <a:lvl2pPr marL="739201" indent="0">
              <a:buNone/>
              <a:defRPr sz="2264"/>
            </a:lvl2pPr>
            <a:lvl3pPr marL="1478402" indent="0">
              <a:buNone/>
              <a:defRPr sz="1940"/>
            </a:lvl3pPr>
            <a:lvl4pPr marL="2217603" indent="0">
              <a:buNone/>
              <a:defRPr sz="1617"/>
            </a:lvl4pPr>
            <a:lvl5pPr marL="2956804" indent="0">
              <a:buNone/>
              <a:defRPr sz="1617"/>
            </a:lvl5pPr>
            <a:lvl6pPr marL="3696005" indent="0">
              <a:buNone/>
              <a:defRPr sz="1617"/>
            </a:lvl6pPr>
            <a:lvl7pPr marL="4435206" indent="0">
              <a:buNone/>
              <a:defRPr sz="1617"/>
            </a:lvl7pPr>
            <a:lvl8pPr marL="5174407" indent="0">
              <a:buNone/>
              <a:defRPr sz="1617"/>
            </a:lvl8pPr>
            <a:lvl9pPr marL="5913608" indent="0">
              <a:buNone/>
              <a:defRPr sz="1617"/>
            </a:lvl9pPr>
          </a:lstStyle>
          <a:p>
            <a:pPr lvl="0"/>
            <a:r>
              <a:rPr lang="en-GB"/>
              <a:t>Click to edit Master text styles</a:t>
            </a:r>
          </a:p>
        </p:txBody>
      </p:sp>
      <p:sp>
        <p:nvSpPr>
          <p:cNvPr id="5" name="Date Placeholder 4"/>
          <p:cNvSpPr>
            <a:spLocks noGrp="1"/>
          </p:cNvSpPr>
          <p:nvPr>
            <p:ph type="dt" sz="half" idx="10"/>
          </p:nvPr>
        </p:nvSpPr>
        <p:spPr/>
        <p:txBody>
          <a:bodyPr/>
          <a:lstStyle/>
          <a:p>
            <a:fld id="{9BC9AEE2-1457-474D-AF42-81719E3E9D04}" type="datetimeFigureOut">
              <a:rPr lang="en-US" smtClean="0"/>
              <a:t>3/22/25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2589D11-44FC-7E4D-A357-251761110328}" type="slidenum">
              <a:rPr lang="en-US" smtClean="0"/>
              <a:t>‹#›</a:t>
            </a:fld>
            <a:endParaRPr lang="en-US"/>
          </a:p>
        </p:txBody>
      </p:sp>
    </p:spTree>
    <p:extLst>
      <p:ext uri="{BB962C8B-B14F-4D97-AF65-F5344CB8AC3E}">
        <p14:creationId xmlns:p14="http://schemas.microsoft.com/office/powerpoint/2010/main" val="16607257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BC9AEE2-1457-474D-AF42-81719E3E9D04}" type="datetimeFigureOut">
              <a:rPr lang="en-US" smtClean="0"/>
              <a:t>3/22/25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589D11-44FC-7E4D-A357-251761110328}" type="slidenum">
              <a:rPr lang="en-US" smtClean="0"/>
              <a:t>‹#›</a:t>
            </a:fld>
            <a:endParaRPr lang="en-US"/>
          </a:p>
        </p:txBody>
      </p:sp>
    </p:spTree>
    <p:extLst>
      <p:ext uri="{BB962C8B-B14F-4D97-AF65-F5344CB8AC3E}">
        <p14:creationId xmlns:p14="http://schemas.microsoft.com/office/powerpoint/2010/main" val="21464465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580078" y="1130873"/>
            <a:ext cx="3187884" cy="1800055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16428" y="1130873"/>
            <a:ext cx="9378846" cy="1800055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BC9AEE2-1457-474D-AF42-81719E3E9D04}" type="datetimeFigureOut">
              <a:rPr lang="en-US" smtClean="0"/>
              <a:t>3/22/25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589D11-44FC-7E4D-A357-251761110328}" type="slidenum">
              <a:rPr lang="en-US" smtClean="0"/>
              <a:t>‹#›</a:t>
            </a:fld>
            <a:endParaRPr lang="en-US"/>
          </a:p>
        </p:txBody>
      </p:sp>
    </p:spTree>
    <p:extLst>
      <p:ext uri="{BB962C8B-B14F-4D97-AF65-F5344CB8AC3E}">
        <p14:creationId xmlns:p14="http://schemas.microsoft.com/office/powerpoint/2010/main" val="3633571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16427" y="1130878"/>
            <a:ext cx="12751535" cy="410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16427" y="5654366"/>
            <a:ext cx="12751535" cy="1347706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16427" y="19687033"/>
            <a:ext cx="3326487" cy="1130873"/>
          </a:xfrm>
          <a:prstGeom prst="rect">
            <a:avLst/>
          </a:prstGeom>
        </p:spPr>
        <p:txBody>
          <a:bodyPr vert="horz" lIns="91440" tIns="45720" rIns="91440" bIns="45720" rtlCol="0" anchor="ctr"/>
          <a:lstStyle>
            <a:lvl1pPr algn="l">
              <a:defRPr sz="1940">
                <a:solidFill>
                  <a:schemeClr val="tx1">
                    <a:tint val="75000"/>
                  </a:schemeClr>
                </a:solidFill>
              </a:defRPr>
            </a:lvl1pPr>
          </a:lstStyle>
          <a:p>
            <a:fld id="{9BC9AEE2-1457-474D-AF42-81719E3E9D04}" type="datetimeFigureOut">
              <a:rPr lang="en-US" smtClean="0"/>
              <a:t>3/22/25</a:t>
            </a:fld>
            <a:endParaRPr lang="en-US"/>
          </a:p>
        </p:txBody>
      </p:sp>
      <p:sp>
        <p:nvSpPr>
          <p:cNvPr id="5" name="Footer Placeholder 4"/>
          <p:cNvSpPr>
            <a:spLocks noGrp="1"/>
          </p:cNvSpPr>
          <p:nvPr>
            <p:ph type="ftr" sz="quarter" idx="3"/>
          </p:nvPr>
        </p:nvSpPr>
        <p:spPr>
          <a:xfrm>
            <a:off x="4897329" y="19687033"/>
            <a:ext cx="4989731" cy="1130873"/>
          </a:xfrm>
          <a:prstGeom prst="rect">
            <a:avLst/>
          </a:prstGeom>
        </p:spPr>
        <p:txBody>
          <a:bodyPr vert="horz" lIns="91440" tIns="45720" rIns="91440" bIns="45720" rtlCol="0" anchor="ctr"/>
          <a:lstStyle>
            <a:lvl1pPr algn="ctr">
              <a:defRPr sz="194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441474" y="19687033"/>
            <a:ext cx="3326487" cy="1130873"/>
          </a:xfrm>
          <a:prstGeom prst="rect">
            <a:avLst/>
          </a:prstGeom>
        </p:spPr>
        <p:txBody>
          <a:bodyPr vert="horz" lIns="91440" tIns="45720" rIns="91440" bIns="45720" rtlCol="0" anchor="ctr"/>
          <a:lstStyle>
            <a:lvl1pPr algn="r">
              <a:defRPr sz="1940">
                <a:solidFill>
                  <a:schemeClr val="tx1">
                    <a:tint val="75000"/>
                  </a:schemeClr>
                </a:solidFill>
              </a:defRPr>
            </a:lvl1pPr>
          </a:lstStyle>
          <a:p>
            <a:fld id="{C2589D11-44FC-7E4D-A357-251761110328}" type="slidenum">
              <a:rPr lang="en-US" smtClean="0"/>
              <a:t>‹#›</a:t>
            </a:fld>
            <a:endParaRPr lang="en-US"/>
          </a:p>
        </p:txBody>
      </p:sp>
    </p:spTree>
    <p:extLst>
      <p:ext uri="{BB962C8B-B14F-4D97-AF65-F5344CB8AC3E}">
        <p14:creationId xmlns:p14="http://schemas.microsoft.com/office/powerpoint/2010/main" val="235526942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478402" rtl="0" eaLnBrk="1" latinLnBrk="0" hangingPunct="1">
        <a:lnSpc>
          <a:spcPct val="90000"/>
        </a:lnSpc>
        <a:spcBef>
          <a:spcPct val="0"/>
        </a:spcBef>
        <a:buNone/>
        <a:defRPr sz="7114" kern="1200">
          <a:solidFill>
            <a:schemeClr val="tx1"/>
          </a:solidFill>
          <a:latin typeface="+mj-lt"/>
          <a:ea typeface="+mj-ea"/>
          <a:cs typeface="+mj-cs"/>
        </a:defRPr>
      </a:lvl1pPr>
    </p:titleStyle>
    <p:bodyStyle>
      <a:lvl1pPr marL="369600" indent="-369600" algn="l" defTabSz="1478402" rtl="0" eaLnBrk="1" latinLnBrk="0" hangingPunct="1">
        <a:lnSpc>
          <a:spcPct val="90000"/>
        </a:lnSpc>
        <a:spcBef>
          <a:spcPts val="1617"/>
        </a:spcBef>
        <a:buFont typeface="Arial" panose="020B0604020202020204" pitchFamily="34" charset="0"/>
        <a:buChar char="•"/>
        <a:defRPr sz="4527" kern="1200">
          <a:solidFill>
            <a:schemeClr val="tx1"/>
          </a:solidFill>
          <a:latin typeface="+mn-lt"/>
          <a:ea typeface="+mn-ea"/>
          <a:cs typeface="+mn-cs"/>
        </a:defRPr>
      </a:lvl1pPr>
      <a:lvl2pPr marL="1108801" indent="-369600" algn="l" defTabSz="1478402" rtl="0" eaLnBrk="1" latinLnBrk="0" hangingPunct="1">
        <a:lnSpc>
          <a:spcPct val="90000"/>
        </a:lnSpc>
        <a:spcBef>
          <a:spcPts val="808"/>
        </a:spcBef>
        <a:buFont typeface="Arial" panose="020B0604020202020204" pitchFamily="34" charset="0"/>
        <a:buChar char="•"/>
        <a:defRPr sz="3880" kern="1200">
          <a:solidFill>
            <a:schemeClr val="tx1"/>
          </a:solidFill>
          <a:latin typeface="+mn-lt"/>
          <a:ea typeface="+mn-ea"/>
          <a:cs typeface="+mn-cs"/>
        </a:defRPr>
      </a:lvl2pPr>
      <a:lvl3pPr marL="1848002" indent="-369600" algn="l" defTabSz="1478402" rtl="0" eaLnBrk="1" latinLnBrk="0" hangingPunct="1">
        <a:lnSpc>
          <a:spcPct val="90000"/>
        </a:lnSpc>
        <a:spcBef>
          <a:spcPts val="808"/>
        </a:spcBef>
        <a:buFont typeface="Arial" panose="020B0604020202020204" pitchFamily="34" charset="0"/>
        <a:buChar char="•"/>
        <a:defRPr sz="3234" kern="1200">
          <a:solidFill>
            <a:schemeClr val="tx1"/>
          </a:solidFill>
          <a:latin typeface="+mn-lt"/>
          <a:ea typeface="+mn-ea"/>
          <a:cs typeface="+mn-cs"/>
        </a:defRPr>
      </a:lvl3pPr>
      <a:lvl4pPr marL="2587203" indent="-369600" algn="l" defTabSz="1478402" rtl="0" eaLnBrk="1" latinLnBrk="0" hangingPunct="1">
        <a:lnSpc>
          <a:spcPct val="90000"/>
        </a:lnSpc>
        <a:spcBef>
          <a:spcPts val="808"/>
        </a:spcBef>
        <a:buFont typeface="Arial" panose="020B0604020202020204" pitchFamily="34" charset="0"/>
        <a:buChar char="•"/>
        <a:defRPr sz="2910" kern="1200">
          <a:solidFill>
            <a:schemeClr val="tx1"/>
          </a:solidFill>
          <a:latin typeface="+mn-lt"/>
          <a:ea typeface="+mn-ea"/>
          <a:cs typeface="+mn-cs"/>
        </a:defRPr>
      </a:lvl4pPr>
      <a:lvl5pPr marL="3326404" indent="-369600" algn="l" defTabSz="1478402" rtl="0" eaLnBrk="1" latinLnBrk="0" hangingPunct="1">
        <a:lnSpc>
          <a:spcPct val="90000"/>
        </a:lnSpc>
        <a:spcBef>
          <a:spcPts val="808"/>
        </a:spcBef>
        <a:buFont typeface="Arial" panose="020B0604020202020204" pitchFamily="34" charset="0"/>
        <a:buChar char="•"/>
        <a:defRPr sz="2910" kern="1200">
          <a:solidFill>
            <a:schemeClr val="tx1"/>
          </a:solidFill>
          <a:latin typeface="+mn-lt"/>
          <a:ea typeface="+mn-ea"/>
          <a:cs typeface="+mn-cs"/>
        </a:defRPr>
      </a:lvl5pPr>
      <a:lvl6pPr marL="4065605" indent="-369600" algn="l" defTabSz="1478402" rtl="0" eaLnBrk="1" latinLnBrk="0" hangingPunct="1">
        <a:lnSpc>
          <a:spcPct val="90000"/>
        </a:lnSpc>
        <a:spcBef>
          <a:spcPts val="808"/>
        </a:spcBef>
        <a:buFont typeface="Arial" panose="020B0604020202020204" pitchFamily="34" charset="0"/>
        <a:buChar char="•"/>
        <a:defRPr sz="2910" kern="1200">
          <a:solidFill>
            <a:schemeClr val="tx1"/>
          </a:solidFill>
          <a:latin typeface="+mn-lt"/>
          <a:ea typeface="+mn-ea"/>
          <a:cs typeface="+mn-cs"/>
        </a:defRPr>
      </a:lvl6pPr>
      <a:lvl7pPr marL="4804806" indent="-369600" algn="l" defTabSz="1478402" rtl="0" eaLnBrk="1" latinLnBrk="0" hangingPunct="1">
        <a:lnSpc>
          <a:spcPct val="90000"/>
        </a:lnSpc>
        <a:spcBef>
          <a:spcPts val="808"/>
        </a:spcBef>
        <a:buFont typeface="Arial" panose="020B0604020202020204" pitchFamily="34" charset="0"/>
        <a:buChar char="•"/>
        <a:defRPr sz="2910" kern="1200">
          <a:solidFill>
            <a:schemeClr val="tx1"/>
          </a:solidFill>
          <a:latin typeface="+mn-lt"/>
          <a:ea typeface="+mn-ea"/>
          <a:cs typeface="+mn-cs"/>
        </a:defRPr>
      </a:lvl7pPr>
      <a:lvl8pPr marL="5544007" indent="-369600" algn="l" defTabSz="1478402" rtl="0" eaLnBrk="1" latinLnBrk="0" hangingPunct="1">
        <a:lnSpc>
          <a:spcPct val="90000"/>
        </a:lnSpc>
        <a:spcBef>
          <a:spcPts val="808"/>
        </a:spcBef>
        <a:buFont typeface="Arial" panose="020B0604020202020204" pitchFamily="34" charset="0"/>
        <a:buChar char="•"/>
        <a:defRPr sz="2910" kern="1200">
          <a:solidFill>
            <a:schemeClr val="tx1"/>
          </a:solidFill>
          <a:latin typeface="+mn-lt"/>
          <a:ea typeface="+mn-ea"/>
          <a:cs typeface="+mn-cs"/>
        </a:defRPr>
      </a:lvl8pPr>
      <a:lvl9pPr marL="6283208" indent="-369600" algn="l" defTabSz="1478402" rtl="0" eaLnBrk="1" latinLnBrk="0" hangingPunct="1">
        <a:lnSpc>
          <a:spcPct val="90000"/>
        </a:lnSpc>
        <a:spcBef>
          <a:spcPts val="808"/>
        </a:spcBef>
        <a:buFont typeface="Arial" panose="020B0604020202020204" pitchFamily="34" charset="0"/>
        <a:buChar char="•"/>
        <a:defRPr sz="2910" kern="1200">
          <a:solidFill>
            <a:schemeClr val="tx1"/>
          </a:solidFill>
          <a:latin typeface="+mn-lt"/>
          <a:ea typeface="+mn-ea"/>
          <a:cs typeface="+mn-cs"/>
        </a:defRPr>
      </a:lvl9pPr>
    </p:bodyStyle>
    <p:otherStyle>
      <a:defPPr>
        <a:defRPr lang="en-US"/>
      </a:defPPr>
      <a:lvl1pPr marL="0" algn="l" defTabSz="1478402" rtl="0" eaLnBrk="1" latinLnBrk="0" hangingPunct="1">
        <a:defRPr sz="2910" kern="1200">
          <a:solidFill>
            <a:schemeClr val="tx1"/>
          </a:solidFill>
          <a:latin typeface="+mn-lt"/>
          <a:ea typeface="+mn-ea"/>
          <a:cs typeface="+mn-cs"/>
        </a:defRPr>
      </a:lvl1pPr>
      <a:lvl2pPr marL="739201" algn="l" defTabSz="1478402" rtl="0" eaLnBrk="1" latinLnBrk="0" hangingPunct="1">
        <a:defRPr sz="2910" kern="1200">
          <a:solidFill>
            <a:schemeClr val="tx1"/>
          </a:solidFill>
          <a:latin typeface="+mn-lt"/>
          <a:ea typeface="+mn-ea"/>
          <a:cs typeface="+mn-cs"/>
        </a:defRPr>
      </a:lvl2pPr>
      <a:lvl3pPr marL="1478402" algn="l" defTabSz="1478402" rtl="0" eaLnBrk="1" latinLnBrk="0" hangingPunct="1">
        <a:defRPr sz="2910" kern="1200">
          <a:solidFill>
            <a:schemeClr val="tx1"/>
          </a:solidFill>
          <a:latin typeface="+mn-lt"/>
          <a:ea typeface="+mn-ea"/>
          <a:cs typeface="+mn-cs"/>
        </a:defRPr>
      </a:lvl3pPr>
      <a:lvl4pPr marL="2217603" algn="l" defTabSz="1478402" rtl="0" eaLnBrk="1" latinLnBrk="0" hangingPunct="1">
        <a:defRPr sz="2910" kern="1200">
          <a:solidFill>
            <a:schemeClr val="tx1"/>
          </a:solidFill>
          <a:latin typeface="+mn-lt"/>
          <a:ea typeface="+mn-ea"/>
          <a:cs typeface="+mn-cs"/>
        </a:defRPr>
      </a:lvl4pPr>
      <a:lvl5pPr marL="2956804" algn="l" defTabSz="1478402" rtl="0" eaLnBrk="1" latinLnBrk="0" hangingPunct="1">
        <a:defRPr sz="2910" kern="1200">
          <a:solidFill>
            <a:schemeClr val="tx1"/>
          </a:solidFill>
          <a:latin typeface="+mn-lt"/>
          <a:ea typeface="+mn-ea"/>
          <a:cs typeface="+mn-cs"/>
        </a:defRPr>
      </a:lvl5pPr>
      <a:lvl6pPr marL="3696005" algn="l" defTabSz="1478402" rtl="0" eaLnBrk="1" latinLnBrk="0" hangingPunct="1">
        <a:defRPr sz="2910" kern="1200">
          <a:solidFill>
            <a:schemeClr val="tx1"/>
          </a:solidFill>
          <a:latin typeface="+mn-lt"/>
          <a:ea typeface="+mn-ea"/>
          <a:cs typeface="+mn-cs"/>
        </a:defRPr>
      </a:lvl6pPr>
      <a:lvl7pPr marL="4435206" algn="l" defTabSz="1478402" rtl="0" eaLnBrk="1" latinLnBrk="0" hangingPunct="1">
        <a:defRPr sz="2910" kern="1200">
          <a:solidFill>
            <a:schemeClr val="tx1"/>
          </a:solidFill>
          <a:latin typeface="+mn-lt"/>
          <a:ea typeface="+mn-ea"/>
          <a:cs typeface="+mn-cs"/>
        </a:defRPr>
      </a:lvl7pPr>
      <a:lvl8pPr marL="5174407" algn="l" defTabSz="1478402" rtl="0" eaLnBrk="1" latinLnBrk="0" hangingPunct="1">
        <a:defRPr sz="2910" kern="1200">
          <a:solidFill>
            <a:schemeClr val="tx1"/>
          </a:solidFill>
          <a:latin typeface="+mn-lt"/>
          <a:ea typeface="+mn-ea"/>
          <a:cs typeface="+mn-cs"/>
        </a:defRPr>
      </a:lvl8pPr>
      <a:lvl9pPr marL="5913608" algn="l" defTabSz="1478402" rtl="0" eaLnBrk="1" latinLnBrk="0" hangingPunct="1">
        <a:defRPr sz="291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hart 3">
            <a:extLst>
              <a:ext uri="{FF2B5EF4-FFF2-40B4-BE49-F238E27FC236}">
                <a16:creationId xmlns:a16="http://schemas.microsoft.com/office/drawing/2014/main" id="{F2A1961B-A1B2-EE7A-CABD-4FF96A37CDBD}"/>
              </a:ext>
            </a:extLst>
          </p:cNvPr>
          <p:cNvGraphicFramePr/>
          <p:nvPr>
            <p:extLst>
              <p:ext uri="{D42A27DB-BD31-4B8C-83A1-F6EECF244321}">
                <p14:modId xmlns:p14="http://schemas.microsoft.com/office/powerpoint/2010/main" val="2365075142"/>
              </p:ext>
            </p:extLst>
          </p:nvPr>
        </p:nvGraphicFramePr>
        <p:xfrm>
          <a:off x="8479308" y="9059771"/>
          <a:ext cx="4601455" cy="5720457"/>
        </p:xfrm>
        <a:graphic>
          <a:graphicData uri="http://schemas.openxmlformats.org/drawingml/2006/chart">
            <c:chart xmlns:c="http://schemas.openxmlformats.org/drawingml/2006/chart" xmlns:r="http://schemas.openxmlformats.org/officeDocument/2006/relationships" r:id="rId3"/>
          </a:graphicData>
        </a:graphic>
      </p:graphicFrame>
      <p:sp>
        <p:nvSpPr>
          <p:cNvPr id="7" name="TextBox 6">
            <a:extLst>
              <a:ext uri="{FF2B5EF4-FFF2-40B4-BE49-F238E27FC236}">
                <a16:creationId xmlns:a16="http://schemas.microsoft.com/office/drawing/2014/main" id="{37E48AB9-40CC-0DD9-075A-B170F0C453F8}"/>
              </a:ext>
            </a:extLst>
          </p:cNvPr>
          <p:cNvSpPr txBox="1"/>
          <p:nvPr/>
        </p:nvSpPr>
        <p:spPr>
          <a:xfrm>
            <a:off x="8072755" y="15805935"/>
            <a:ext cx="6603473" cy="5078313"/>
          </a:xfrm>
          <a:prstGeom prst="rect">
            <a:avLst/>
          </a:prstGeom>
          <a:noFill/>
        </p:spPr>
        <p:txBody>
          <a:bodyPr wrap="square" rtlCol="0">
            <a:spAutoFit/>
          </a:bodyPr>
          <a:lstStyle/>
          <a:p>
            <a:pPr algn="just"/>
            <a:r>
              <a:rPr lang="en-US" b="1" dirty="0"/>
              <a:t>S</a:t>
            </a:r>
            <a:r>
              <a:rPr lang="en-US" sz="2000" b="1" dirty="0"/>
              <a:t>tep 1- </a:t>
            </a:r>
            <a:r>
              <a:rPr lang="en-US" sz="2000" dirty="0"/>
              <a:t>Go to </a:t>
            </a:r>
            <a:r>
              <a:rPr lang="en-US" sz="2000" dirty="0">
                <a:highlight>
                  <a:srgbClr val="9BBFAC"/>
                </a:highlight>
              </a:rPr>
              <a:t>insert tab </a:t>
            </a:r>
          </a:p>
          <a:p>
            <a:pPr algn="just"/>
            <a:endParaRPr lang="en-US" sz="2000" dirty="0">
              <a:highlight>
                <a:srgbClr val="9BBFAC"/>
              </a:highlight>
            </a:endParaRPr>
          </a:p>
          <a:p>
            <a:pPr algn="just"/>
            <a:r>
              <a:rPr lang="en-US" sz="2000" b="1" dirty="0"/>
              <a:t>Step 2- </a:t>
            </a:r>
            <a:r>
              <a:rPr lang="en-US" sz="2000" dirty="0"/>
              <a:t>click on </a:t>
            </a:r>
            <a:r>
              <a:rPr lang="en-US" sz="2000" dirty="0">
                <a:highlight>
                  <a:srgbClr val="008080"/>
                </a:highlight>
              </a:rPr>
              <a:t>chart </a:t>
            </a:r>
          </a:p>
          <a:p>
            <a:pPr algn="just"/>
            <a:endParaRPr lang="en-US" sz="2000" dirty="0">
              <a:highlight>
                <a:srgbClr val="008080"/>
              </a:highlight>
            </a:endParaRPr>
          </a:p>
          <a:p>
            <a:pPr algn="just"/>
            <a:r>
              <a:rPr lang="en-US" sz="2000" b="1" dirty="0"/>
              <a:t>Step 3- </a:t>
            </a:r>
            <a:r>
              <a:rPr lang="en-US" sz="2000" dirty="0">
                <a:highlight>
                  <a:srgbClr val="9BBFAC"/>
                </a:highlight>
              </a:rPr>
              <a:t>select the chart you want </a:t>
            </a:r>
          </a:p>
          <a:p>
            <a:pPr algn="just"/>
            <a:endParaRPr lang="en-US" sz="2000" dirty="0">
              <a:highlight>
                <a:srgbClr val="9BBFAC"/>
              </a:highlight>
            </a:endParaRPr>
          </a:p>
          <a:p>
            <a:pPr algn="just"/>
            <a:r>
              <a:rPr lang="en-US" sz="2000" b="1" dirty="0"/>
              <a:t>Step 4- </a:t>
            </a:r>
            <a:r>
              <a:rPr lang="en-US" sz="2000" dirty="0">
                <a:highlight>
                  <a:srgbClr val="008080"/>
                </a:highlight>
              </a:rPr>
              <a:t>insert the chart</a:t>
            </a:r>
          </a:p>
          <a:p>
            <a:pPr algn="just"/>
            <a:endParaRPr lang="en-US" sz="2000" dirty="0">
              <a:highlight>
                <a:srgbClr val="008080"/>
              </a:highlight>
            </a:endParaRPr>
          </a:p>
          <a:p>
            <a:pPr algn="just"/>
            <a:r>
              <a:rPr lang="en-US" sz="2000" b="1" dirty="0"/>
              <a:t>Step 5- </a:t>
            </a:r>
            <a:r>
              <a:rPr lang="en-US" sz="2000" dirty="0">
                <a:highlight>
                  <a:srgbClr val="9BBFAC"/>
                </a:highlight>
              </a:rPr>
              <a:t>Enter all the data on the chart</a:t>
            </a:r>
            <a:r>
              <a:rPr lang="en-US" sz="2000" dirty="0"/>
              <a:t>. When you are about to enter the data a spreadsheet  will pop up, where you need to enter the value and categories for the bar chart.</a:t>
            </a:r>
          </a:p>
          <a:p>
            <a:pPr algn="just"/>
            <a:r>
              <a:rPr lang="en-US" sz="2000" b="1" dirty="0"/>
              <a:t>Step 6- </a:t>
            </a:r>
            <a:r>
              <a:rPr lang="en-US" sz="2000" dirty="0">
                <a:highlight>
                  <a:srgbClr val="008080"/>
                </a:highlight>
              </a:rPr>
              <a:t>customize your chart</a:t>
            </a:r>
            <a:r>
              <a:rPr lang="en-US" sz="2000" dirty="0"/>
              <a:t>. You can use design and format to change </a:t>
            </a:r>
            <a:r>
              <a:rPr lang="en-US" sz="2400" dirty="0" err="1"/>
              <a:t>c</a:t>
            </a:r>
            <a:r>
              <a:rPr lang="en-US" sz="2000" dirty="0" err="1"/>
              <a:t>olours</a:t>
            </a:r>
            <a:r>
              <a:rPr lang="en-US" sz="2000" dirty="0"/>
              <a:t> and styles</a:t>
            </a:r>
          </a:p>
          <a:p>
            <a:pPr algn="just"/>
            <a:r>
              <a:rPr lang="en-US" sz="2000" dirty="0"/>
              <a:t>.</a:t>
            </a:r>
          </a:p>
          <a:p>
            <a:pPr algn="just"/>
            <a:r>
              <a:rPr lang="en-US" sz="2000" b="1" dirty="0"/>
              <a:t>Step 7- </a:t>
            </a:r>
            <a:r>
              <a:rPr lang="en-US" sz="2000" dirty="0"/>
              <a:t>when you are done with the chart don’t forget to </a:t>
            </a:r>
            <a:r>
              <a:rPr lang="en-US" sz="2000" dirty="0">
                <a:highlight>
                  <a:srgbClr val="9BBFAC"/>
                </a:highlight>
              </a:rPr>
              <a:t>save your work</a:t>
            </a:r>
            <a:r>
              <a:rPr lang="en-US" sz="2000" dirty="0"/>
              <a:t>. </a:t>
            </a:r>
            <a:endParaRPr lang="en-US" sz="2400" dirty="0"/>
          </a:p>
        </p:txBody>
      </p:sp>
      <p:sp>
        <p:nvSpPr>
          <p:cNvPr id="8" name="TextBox 7">
            <a:extLst>
              <a:ext uri="{FF2B5EF4-FFF2-40B4-BE49-F238E27FC236}">
                <a16:creationId xmlns:a16="http://schemas.microsoft.com/office/drawing/2014/main" id="{F8D4569D-7CC6-ED94-1F27-C13BC23D4A41}"/>
              </a:ext>
            </a:extLst>
          </p:cNvPr>
          <p:cNvSpPr txBox="1"/>
          <p:nvPr/>
        </p:nvSpPr>
        <p:spPr>
          <a:xfrm>
            <a:off x="1452147" y="9466831"/>
            <a:ext cx="5224547" cy="707886"/>
          </a:xfrm>
          <a:prstGeom prst="rect">
            <a:avLst/>
          </a:prstGeom>
          <a:noFill/>
        </p:spPr>
        <p:txBody>
          <a:bodyPr wrap="square" rtlCol="0">
            <a:spAutoFit/>
          </a:bodyPr>
          <a:lstStyle/>
          <a:p>
            <a:r>
              <a:rPr lang="en-US" sz="4000" b="1" dirty="0">
                <a:solidFill>
                  <a:schemeClr val="accent2">
                    <a:lumMod val="50000"/>
                  </a:schemeClr>
                </a:solidFill>
                <a:latin typeface="ACADEMY ENGRAVED LET PLAIN:1.0" panose="02000000000000000000" pitchFamily="2" charset="0"/>
              </a:rPr>
              <a:t>What is a bar chart</a:t>
            </a:r>
          </a:p>
        </p:txBody>
      </p:sp>
      <p:sp>
        <p:nvSpPr>
          <p:cNvPr id="10" name="TextBox 9">
            <a:extLst>
              <a:ext uri="{FF2B5EF4-FFF2-40B4-BE49-F238E27FC236}">
                <a16:creationId xmlns:a16="http://schemas.microsoft.com/office/drawing/2014/main" id="{B3C49DDB-AC8E-C87A-1548-F8D0834ADAE7}"/>
              </a:ext>
            </a:extLst>
          </p:cNvPr>
          <p:cNvSpPr txBox="1"/>
          <p:nvPr/>
        </p:nvSpPr>
        <p:spPr>
          <a:xfrm>
            <a:off x="2451372" y="14939138"/>
            <a:ext cx="11107760" cy="707886"/>
          </a:xfrm>
          <a:prstGeom prst="rect">
            <a:avLst/>
          </a:prstGeom>
          <a:noFill/>
        </p:spPr>
        <p:txBody>
          <a:bodyPr wrap="square">
            <a:spAutoFit/>
          </a:bodyPr>
          <a:lstStyle/>
          <a:p>
            <a:r>
              <a:rPr lang="en-US" sz="4000" b="1" dirty="0">
                <a:solidFill>
                  <a:srgbClr val="00583B"/>
                </a:solidFill>
                <a:latin typeface="ACADEMY ENGRAVED LET PLAIN:1.0" panose="02000000000000000000" pitchFamily="2" charset="0"/>
              </a:rPr>
              <a:t>How to create a </a:t>
            </a:r>
            <a:r>
              <a:rPr lang="en-US" sz="3600" b="1" dirty="0">
                <a:solidFill>
                  <a:srgbClr val="00583B"/>
                </a:solidFill>
                <a:latin typeface="ACADEMY ENGRAVED LET PLAIN:1.0" panose="02000000000000000000" pitchFamily="2" charset="0"/>
              </a:rPr>
              <a:t>bar</a:t>
            </a:r>
            <a:r>
              <a:rPr lang="en-US" sz="4000" b="1" dirty="0">
                <a:solidFill>
                  <a:srgbClr val="00583B"/>
                </a:solidFill>
                <a:latin typeface="ACADEMY ENGRAVED LET PLAIN:1.0" panose="02000000000000000000" pitchFamily="2" charset="0"/>
              </a:rPr>
              <a:t> chart on word step by step </a:t>
            </a:r>
          </a:p>
        </p:txBody>
      </p:sp>
      <p:pic>
        <p:nvPicPr>
          <p:cNvPr id="1026" name="Picture 2" descr="Bar Chart in Excel | Bar Graph | Are You Using Them Right?">
            <a:extLst>
              <a:ext uri="{FF2B5EF4-FFF2-40B4-BE49-F238E27FC236}">
                <a16:creationId xmlns:a16="http://schemas.microsoft.com/office/drawing/2014/main" id="{7739F3A3-8F50-96B9-1C0C-D139300716E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94881" y="923881"/>
            <a:ext cx="3453262" cy="339172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harts and Diagrams: Visualizing Your Data Effectively">
            <a:extLst>
              <a:ext uri="{FF2B5EF4-FFF2-40B4-BE49-F238E27FC236}">
                <a16:creationId xmlns:a16="http://schemas.microsoft.com/office/drawing/2014/main" id="{CACC8501-B8BA-56E4-BC44-50E6EA408A9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4152" y="4315601"/>
            <a:ext cx="6767836" cy="485775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CF4B9E95-F101-CEC1-4321-F21819D10D82}"/>
              </a:ext>
            </a:extLst>
          </p:cNvPr>
          <p:cNvSpPr txBox="1"/>
          <p:nvPr/>
        </p:nvSpPr>
        <p:spPr>
          <a:xfrm>
            <a:off x="8479308" y="4565683"/>
            <a:ext cx="5790368" cy="769441"/>
          </a:xfrm>
          <a:prstGeom prst="rect">
            <a:avLst/>
          </a:prstGeom>
          <a:noFill/>
        </p:spPr>
        <p:txBody>
          <a:bodyPr wrap="none" rtlCol="0">
            <a:spAutoFit/>
          </a:bodyPr>
          <a:lstStyle/>
          <a:p>
            <a:r>
              <a:rPr lang="en-US" sz="4400" dirty="0">
                <a:solidFill>
                  <a:schemeClr val="accent6">
                    <a:lumMod val="50000"/>
                  </a:schemeClr>
                </a:solidFill>
                <a:latin typeface="ACADEMY ENGRAVED LET PLAIN:1.0" panose="02000000000000000000" pitchFamily="2" charset="0"/>
              </a:rPr>
              <a:t>Different types of chart </a:t>
            </a:r>
          </a:p>
        </p:txBody>
      </p:sp>
      <p:sp>
        <p:nvSpPr>
          <p:cNvPr id="16" name="TextBox 15">
            <a:extLst>
              <a:ext uri="{FF2B5EF4-FFF2-40B4-BE49-F238E27FC236}">
                <a16:creationId xmlns:a16="http://schemas.microsoft.com/office/drawing/2014/main" id="{0BC856C7-772C-2002-0513-E79EF1318B77}"/>
              </a:ext>
            </a:extLst>
          </p:cNvPr>
          <p:cNvSpPr txBox="1"/>
          <p:nvPr/>
        </p:nvSpPr>
        <p:spPr>
          <a:xfrm>
            <a:off x="3973630" y="92884"/>
            <a:ext cx="6837128" cy="830997"/>
          </a:xfrm>
          <a:prstGeom prst="rect">
            <a:avLst/>
          </a:prstGeom>
          <a:noFill/>
        </p:spPr>
        <p:txBody>
          <a:bodyPr wrap="none" rtlCol="0">
            <a:spAutoFit/>
          </a:bodyPr>
          <a:lstStyle/>
          <a:p>
            <a:r>
              <a:rPr lang="en-US" sz="4800" b="1" dirty="0">
                <a:solidFill>
                  <a:schemeClr val="accent2">
                    <a:lumMod val="50000"/>
                  </a:schemeClr>
                </a:solidFill>
                <a:latin typeface="Agency FB" panose="020F0502020204030204" pitchFamily="34" charset="0"/>
                <a:cs typeface="Agency FB" panose="020F0502020204030204" pitchFamily="34" charset="0"/>
              </a:rPr>
              <a:t>How to create a chart on word  </a:t>
            </a:r>
          </a:p>
        </p:txBody>
      </p:sp>
      <p:pic>
        <p:nvPicPr>
          <p:cNvPr id="17" name="Picture 16">
            <a:extLst>
              <a:ext uri="{FF2B5EF4-FFF2-40B4-BE49-F238E27FC236}">
                <a16:creationId xmlns:a16="http://schemas.microsoft.com/office/drawing/2014/main" id="{12A44799-3B4C-6E15-0145-23D2DF76BC0C}"/>
              </a:ext>
            </a:extLst>
          </p:cNvPr>
          <p:cNvPicPr>
            <a:picLocks noChangeAspect="1"/>
          </p:cNvPicPr>
          <p:nvPr/>
        </p:nvPicPr>
        <p:blipFill>
          <a:blip r:embed="rId6"/>
          <a:stretch>
            <a:fillRect/>
          </a:stretch>
        </p:blipFill>
        <p:spPr>
          <a:xfrm>
            <a:off x="232852" y="15838351"/>
            <a:ext cx="7772400" cy="4857750"/>
          </a:xfrm>
          <a:prstGeom prst="rect">
            <a:avLst/>
          </a:prstGeom>
        </p:spPr>
      </p:pic>
      <p:sp>
        <p:nvSpPr>
          <p:cNvPr id="18" name="Rounded Rectangle 17">
            <a:extLst>
              <a:ext uri="{FF2B5EF4-FFF2-40B4-BE49-F238E27FC236}">
                <a16:creationId xmlns:a16="http://schemas.microsoft.com/office/drawing/2014/main" id="{820BD32C-DE06-A0A4-C362-09DADBA68741}"/>
              </a:ext>
            </a:extLst>
          </p:cNvPr>
          <p:cNvSpPr/>
          <p:nvPr/>
        </p:nvSpPr>
        <p:spPr>
          <a:xfrm>
            <a:off x="1039445" y="10178727"/>
            <a:ext cx="5637249" cy="4277938"/>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tx1"/>
                </a:solidFill>
                <a:latin typeface="Bodoni 72 Smallcaps Book" pitchFamily="2" charset="0"/>
                <a:cs typeface="Apple Chancery" panose="03020702040506060504" pitchFamily="66" charset="-79"/>
              </a:rPr>
              <a:t>A bar chart  is a graphical representation that uses bars to portray and compare different categories of data. Each length of the bars represents the  value related to the category. Bar chart helps with  understanding comparison between different groups</a:t>
            </a:r>
            <a:r>
              <a:rPr lang="en-US" sz="2400" dirty="0">
                <a:solidFill>
                  <a:schemeClr val="tx1"/>
                </a:solidFill>
                <a:latin typeface="Apple Chancery" panose="03020702040506060504" pitchFamily="66" charset="-79"/>
                <a:cs typeface="Apple Chancery" panose="03020702040506060504" pitchFamily="66" charset="-79"/>
              </a:rPr>
              <a:t>.  </a:t>
            </a:r>
          </a:p>
          <a:p>
            <a:pPr algn="ctr"/>
            <a:endParaRPr lang="en-US" dirty="0"/>
          </a:p>
        </p:txBody>
      </p:sp>
      <p:sp>
        <p:nvSpPr>
          <p:cNvPr id="19" name="Alternative Process 18">
            <a:extLst>
              <a:ext uri="{FF2B5EF4-FFF2-40B4-BE49-F238E27FC236}">
                <a16:creationId xmlns:a16="http://schemas.microsoft.com/office/drawing/2014/main" id="{F2C8D0FD-4DB6-E97E-39AF-2CABA16E3A37}"/>
              </a:ext>
            </a:extLst>
          </p:cNvPr>
          <p:cNvSpPr/>
          <p:nvPr/>
        </p:nvSpPr>
        <p:spPr>
          <a:xfrm>
            <a:off x="1353626" y="1032216"/>
            <a:ext cx="6410326" cy="3089393"/>
          </a:xfrm>
          <a:prstGeom prst="flowChartAlternateProcess">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latin typeface="Bodoni 72 Smallcaps Book" pitchFamily="2" charset="0"/>
              </a:rPr>
              <a:t>In this poster I will show you how to create a bar </a:t>
            </a:r>
          </a:p>
          <a:p>
            <a:pPr algn="ctr"/>
            <a:r>
              <a:rPr lang="en-US" sz="2400" dirty="0">
                <a:solidFill>
                  <a:schemeClr val="tx1"/>
                </a:solidFill>
                <a:latin typeface="Bodoni 72 Smallcaps Book" pitchFamily="2" charset="0"/>
              </a:rPr>
              <a:t>chart on word  step by step I will also </a:t>
            </a:r>
          </a:p>
          <a:p>
            <a:pPr algn="ctr"/>
            <a:r>
              <a:rPr lang="en-US" sz="2400" dirty="0">
                <a:solidFill>
                  <a:schemeClr val="tx1"/>
                </a:solidFill>
                <a:latin typeface="Bodoni 72 Smallcaps Book" pitchFamily="2" charset="0"/>
              </a:rPr>
              <a:t>show different types of chart that you can use </a:t>
            </a:r>
          </a:p>
          <a:p>
            <a:pPr algn="ctr"/>
            <a:r>
              <a:rPr lang="en-US" sz="2400" dirty="0">
                <a:solidFill>
                  <a:schemeClr val="tx1"/>
                </a:solidFill>
                <a:latin typeface="Bodoni 72 Smallcaps Book" pitchFamily="2" charset="0"/>
              </a:rPr>
              <a:t>for your Presentation. But for this poster I </a:t>
            </a:r>
          </a:p>
          <a:p>
            <a:pPr algn="ctr"/>
            <a:r>
              <a:rPr lang="en-US" sz="2400" dirty="0">
                <a:solidFill>
                  <a:schemeClr val="tx1"/>
                </a:solidFill>
                <a:latin typeface="Bodoni 72 Smallcaps Book" pitchFamily="2" charset="0"/>
              </a:rPr>
              <a:t>created a bar chart and explained what a </a:t>
            </a:r>
          </a:p>
          <a:p>
            <a:pPr algn="ctr"/>
            <a:r>
              <a:rPr lang="en-US" sz="2400" dirty="0">
                <a:solidFill>
                  <a:schemeClr val="tx1"/>
                </a:solidFill>
                <a:latin typeface="Bodoni 72 Smallcaps Book" pitchFamily="2" charset="0"/>
              </a:rPr>
              <a:t>bar chart is to show how u can create one by </a:t>
            </a:r>
          </a:p>
          <a:p>
            <a:pPr algn="ctr"/>
            <a:r>
              <a:rPr lang="en-US" sz="2400" dirty="0">
                <a:solidFill>
                  <a:schemeClr val="tx1"/>
                </a:solidFill>
                <a:latin typeface="Bodoni 72 Smallcaps Book" pitchFamily="2" charset="0"/>
              </a:rPr>
              <a:t>your self and understand what a bar chart is </a:t>
            </a:r>
          </a:p>
          <a:p>
            <a:pPr algn="ctr"/>
            <a:r>
              <a:rPr lang="en-US" sz="2400" dirty="0">
                <a:solidFill>
                  <a:schemeClr val="tx1"/>
                </a:solidFill>
                <a:latin typeface="Bodoni 72 Smallcaps Book" pitchFamily="2" charset="0"/>
              </a:rPr>
              <a:t>what it is used for.</a:t>
            </a:r>
          </a:p>
        </p:txBody>
      </p:sp>
      <p:sp>
        <p:nvSpPr>
          <p:cNvPr id="20" name="Rounded Rectangle 19">
            <a:extLst>
              <a:ext uri="{FF2B5EF4-FFF2-40B4-BE49-F238E27FC236}">
                <a16:creationId xmlns:a16="http://schemas.microsoft.com/office/drawing/2014/main" id="{3A4E5D3A-56C0-AA3B-B652-D62F7CC489D7}"/>
              </a:ext>
            </a:extLst>
          </p:cNvPr>
          <p:cNvSpPr/>
          <p:nvPr/>
        </p:nvSpPr>
        <p:spPr>
          <a:xfrm>
            <a:off x="8230116" y="5299473"/>
            <a:ext cx="5830928" cy="3433492"/>
          </a:xfrm>
          <a:prstGeom prst="roundRect">
            <a:avLst/>
          </a:prstGeom>
          <a:solidFill>
            <a:srgbClr val="9BBFA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rPr>
              <a:t>There are loads of different types of chart that you chose from for your presentation which are shown on the image on the right. You find all the different types of chart on word  when you click insert and then chart after that chose which ever chart you want for your presentation and click on it and insert it. </a:t>
            </a:r>
          </a:p>
          <a:p>
            <a:pPr algn="ctr"/>
            <a:endParaRPr lang="en-US" dirty="0"/>
          </a:p>
        </p:txBody>
      </p:sp>
    </p:spTree>
    <p:extLst>
      <p:ext uri="{BB962C8B-B14F-4D97-AF65-F5344CB8AC3E}">
        <p14:creationId xmlns:p14="http://schemas.microsoft.com/office/powerpoint/2010/main" val="1656645860"/>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2013 - 2022 Theme</Template>
  <TotalTime>30106</TotalTime>
  <Words>301</Words>
  <Application>Microsoft Macintosh PowerPoint</Application>
  <PresentationFormat>Custom</PresentationFormat>
  <Paragraphs>28</Paragraphs>
  <Slides>1</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vt:i4>
      </vt:variant>
    </vt:vector>
  </HeadingPairs>
  <TitlesOfParts>
    <vt:vector size="11" baseType="lpstr">
      <vt:lpstr>ACADEMY ENGRAVED LET PLAIN:1.0</vt:lpstr>
      <vt:lpstr>Agency FB</vt:lpstr>
      <vt:lpstr>Apple Chancery</vt:lpstr>
      <vt:lpstr>Aptos</vt:lpstr>
      <vt:lpstr>Arial</vt:lpstr>
      <vt:lpstr>BODONI 72 SMALLCAPS BOOK</vt:lpstr>
      <vt:lpstr>BODONI 72 SMALLCAPS BOOK</vt:lpstr>
      <vt:lpstr>Calibri</vt:lpstr>
      <vt:lpstr>Calibri Light</vt:lpstr>
      <vt:lpstr>Office 2013 - 2022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Tasfia Amir (2426107)</dc:creator>
  <cp:lastModifiedBy>Tasfia Amir (2426107)</cp:lastModifiedBy>
  <cp:revision>2</cp:revision>
  <dcterms:created xsi:type="dcterms:W3CDTF">2025-03-15T11:11:00Z</dcterms:created>
  <dcterms:modified xsi:type="dcterms:W3CDTF">2025-04-05T08:57:44Z</dcterms:modified>
</cp:coreProperties>
</file>