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70" r:id="rId2"/>
    <p:sldId id="257" r:id="rId3"/>
    <p:sldId id="295" r:id="rId4"/>
    <p:sldId id="296" r:id="rId5"/>
    <p:sldId id="308" r:id="rId6"/>
    <p:sldId id="272" r:id="rId7"/>
    <p:sldId id="294" r:id="rId8"/>
    <p:sldId id="287" r:id="rId9"/>
    <p:sldId id="297" r:id="rId10"/>
    <p:sldId id="298" r:id="rId11"/>
    <p:sldId id="289" r:id="rId12"/>
    <p:sldId id="310" r:id="rId13"/>
    <p:sldId id="300" r:id="rId14"/>
    <p:sldId id="286" r:id="rId15"/>
    <p:sldId id="307" r:id="rId16"/>
    <p:sldId id="303" r:id="rId17"/>
    <p:sldId id="304" r:id="rId18"/>
    <p:sldId id="305" r:id="rId19"/>
    <p:sldId id="288" r:id="rId20"/>
    <p:sldId id="290" r:id="rId21"/>
    <p:sldId id="293" r:id="rId22"/>
    <p:sldId id="311" r:id="rId23"/>
    <p:sldId id="29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00"/>
    <p:restoredTop sz="94694"/>
  </p:normalViewPr>
  <p:slideViewPr>
    <p:cSldViewPr snapToGrid="0" snapToObjects="1">
      <p:cViewPr varScale="1">
        <p:scale>
          <a:sx n="141" d="100"/>
          <a:sy n="141" d="100"/>
        </p:scale>
        <p:origin x="224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D34A67-43A8-7E45-962D-E64A24F1862D}" type="datetimeFigureOut">
              <a:rPr lang="en-US" smtClean="0"/>
              <a:t>4/20/20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84208B-3BD2-6E40-9CDA-51D9E1D7FE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947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194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581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306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682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EA4CC-F1FE-3F40-BBCE-A4E7591508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2DC5C8-7FF1-E349-A1D3-3F3C807FA1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148AB-C38A-C04F-8C54-3B1FFF057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AF71-17FE-9549-B462-757AA4423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DAD74-60C4-C849-9FA6-936E0F587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955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CFFFC-36C6-6544-BD81-6E8C15A65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00895-C631-3646-A956-56E3F9B80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29A9C-094E-1E48-A4C3-58E524DE0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E1095-E3C7-A942-9F49-10FA71657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F9954B-B3E8-B04A-95CC-20AAE9071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49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746FB-278E-4944-BC4F-3911EEC52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1F785-206C-1F43-BA88-42E4A6DB9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9C8BA-0468-EE41-A8C9-71D457E30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BE96E-216F-944B-9823-157035AED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B4A75-2C57-D64A-807D-51C71A74F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202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CF7E6-C61C-344C-955D-D9F74D562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3E158-DFFC-344A-A726-5546B227BE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51341E-A11B-154A-A530-F279482D6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BB6F87-08F0-A14D-A7E0-47C2113B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F8E390-3770-274C-B237-180742964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7CE2A-1C87-CC4E-891B-B9D856A18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32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B663D-EFB0-A946-8394-DF2CBE583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042865-AD21-9846-BF23-1E8B9FB33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C97D0B-4C29-3D4F-9821-357EB0E9BB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1254E3-4840-CE4D-80A4-BEDBCE19A2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AD9043-D401-4C4B-9A4A-3A22D92604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945FEF-4197-5D4D-88A5-5379361E2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0424AF-CEFC-CE4D-88EA-FE827B739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D1139D-3525-974E-8D8C-4E0FBEB3F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328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F6BFA-7074-144D-ABB4-C762E1052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374E53-7962-A648-8734-7F4658BB1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EEC1-E9DB-B947-A3E5-C00135AC6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6A735-C3FF-D444-9002-696A53E5E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401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65C12-08EB-EF49-92EE-2FB9132C1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81F783-733A-A248-8723-1B2FEA64B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B92E3A-4BB9-C44D-B400-64A8811A8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162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B3854-913D-0D4D-B174-36F7128F6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96421-026C-1540-8D0B-1D45410FA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6FD16C-1175-7646-8B11-BD02F7625E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8259B-D56E-F54D-96F1-4ED0373D7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FC310-FA48-F046-898E-DA59AA196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E669D2-9C83-654D-9FE2-E13FEFC5F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38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8FF37-B242-B24E-ABD0-5182B7219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FEC3E-597E-AF4E-82B9-A42D0F41FA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7827EB-B2E6-4243-BFCE-9239F765C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8238FC-F4CC-174C-A8EE-3A6381A85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BEC81-3102-4740-8E08-7E6C73DA0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5111DA-2812-B848-AC42-431AEA6C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06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A4EF7-0288-4E4C-ACCA-88D8D7350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1EF683-70EC-2B44-803B-AE8C4DAD85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ABBB2-0FDA-614C-85CF-7295AD781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68BE2-85DC-2E4E-A340-538249B67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4F5C4-DF8D-9845-A772-C8531EFAE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5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18EBE5-D7D0-0440-A2FC-2E8F046A35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AD62B6-9780-D54E-8B3D-CF9C99E08D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2FAFB-1D59-0B46-AFC7-F5982D2D4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B7883-1C6E-6D4A-B5F6-0BFFCF5B4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67D1EC-08E9-EE4A-A588-CD582EA6C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08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1584B-8BC9-5048-9712-7EFFAE059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0FACAE-3BE2-A84D-A6F2-771338A8A2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B1EE9-1478-4045-A022-3E6CE96566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3CC19-5044-8A4B-97BE-BB5BF2E7F9E5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FA09A-7266-534E-AC18-DC77F0DD56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4B92F-61A0-704B-A4DE-555419A43A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97614B-DE2C-FB46-8A3B-C0F66A06FF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259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kneip.no/vrbitt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.uk/clsavonst/moodboards/" TargetMode="External"/><Relationship Id="rId3" Type="http://schemas.openxmlformats.org/officeDocument/2006/relationships/hyperlink" Target="http://deepyellow.net/blog/" TargetMode="External"/><Relationship Id="rId7" Type="http://schemas.openxmlformats.org/officeDocument/2006/relationships/hyperlink" Target="https://www.pinterest.co.uk/clsavonst/digital-mock-ups/" TargetMode="External"/><Relationship Id="rId2" Type="http://schemas.openxmlformats.org/officeDocument/2006/relationships/hyperlink" Target="https://themockup.club/mockup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exels.com/" TargetMode="External"/><Relationship Id="rId5" Type="http://schemas.openxmlformats.org/officeDocument/2006/relationships/hyperlink" Target="https://freemockup.net/" TargetMode="External"/><Relationship Id="rId4" Type="http://schemas.openxmlformats.org/officeDocument/2006/relationships/hyperlink" Target="https://www.mockupworld.co/all-mockups/" TargetMode="External"/><Relationship Id="rId9" Type="http://schemas.openxmlformats.org/officeDocument/2006/relationships/image" Target="../media/image3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AD59-3EDA-584E-9F2E-3CDA026EA9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102469"/>
            <a:ext cx="9144000" cy="92909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DIGITAL VISUALISATION</a:t>
            </a:r>
            <a:br>
              <a:rPr lang="en-US" dirty="0">
                <a:latin typeface="Century Gothic" panose="020B0502020202020204" pitchFamily="34" charset="0"/>
              </a:rPr>
            </a:br>
            <a:endParaRPr lang="en-US" sz="5300" dirty="0">
              <a:solidFill>
                <a:schemeClr val="accent6">
                  <a:lumMod val="75000"/>
                </a:schemeClr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6CC9A9-4E57-2048-9A9B-8A328A0D45E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63600" y="690264"/>
            <a:ext cx="6096000" cy="40628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4472C0-1CDC-F94F-88B8-DED0D57FA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399" y="690264"/>
            <a:ext cx="3365523" cy="40628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978D49-855D-CD4E-AE04-EC0CE8B2BC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7922" y="690264"/>
            <a:ext cx="3594078" cy="40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3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C6B4BA-C3DB-0748-A5F8-7FFC77ABA3AE}"/>
              </a:ext>
            </a:extLst>
          </p:cNvPr>
          <p:cNvSpPr txBox="1"/>
          <p:nvPr/>
        </p:nvSpPr>
        <p:spPr>
          <a:xfrm>
            <a:off x="4648200" y="197445"/>
            <a:ext cx="7156450" cy="8002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Images are key to establish your look and feel to your major collections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Think about the ‘context’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The overall ‘colour’ 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your creative identity is channeled through the choice of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powerful is the image?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Think of scale – interior vs exterior; how can you show how large or how small your design is; does it need to sit next to something else we all relate to?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Choice of materials and textures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Play with imagery; not one image fits all. You are all individual designers; we want to see your own voice coming through!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38FC85-678E-1446-8393-99916DAE10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451858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4CEFB4-5763-554D-9325-AB50FF94B9D6}"/>
              </a:ext>
            </a:extLst>
          </p:cNvPr>
          <p:cNvSpPr txBox="1"/>
          <p:nvPr/>
        </p:nvSpPr>
        <p:spPr>
          <a:xfrm>
            <a:off x="172016" y="208229"/>
            <a:ext cx="39835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Rocio</a:t>
            </a:r>
          </a:p>
          <a:p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Montoya</a:t>
            </a:r>
          </a:p>
        </p:txBody>
      </p:sp>
    </p:spTree>
    <p:extLst>
      <p:ext uri="{BB962C8B-B14F-4D97-AF65-F5344CB8AC3E}">
        <p14:creationId xmlns:p14="http://schemas.microsoft.com/office/powerpoint/2010/main" val="1470056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1E8334-4351-C84B-B364-1BB53EC1E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13338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F8BD67-971C-FD44-9483-37E5D06E2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6211614" cy="72724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C52B8B6-0593-9D42-BF38-73664EE2F0B1}"/>
              </a:ext>
            </a:extLst>
          </p:cNvPr>
          <p:cNvSpPr txBox="1"/>
          <p:nvPr/>
        </p:nvSpPr>
        <p:spPr>
          <a:xfrm>
            <a:off x="172016" y="208229"/>
            <a:ext cx="39835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Fitzroy Store, Dagmar </a:t>
            </a:r>
            <a:r>
              <a:rPr lang="en-US" sz="1200" dirty="0" err="1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Rousset</a:t>
            </a:r>
            <a:endParaRPr lang="en-US" sz="12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569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MOOD</a:t>
            </a:r>
          </a:p>
        </p:txBody>
      </p:sp>
      <p:pic>
        <p:nvPicPr>
          <p:cNvPr id="5" name="Picture 4" descr="A picture containing indoor, table, small, items&#10;&#10;Description automatically generated">
            <a:extLst>
              <a:ext uri="{FF2B5EF4-FFF2-40B4-BE49-F238E27FC236}">
                <a16:creationId xmlns:a16="http://schemas.microsoft.com/office/drawing/2014/main" id="{EB8D0084-8704-7443-89ED-5445F1BF9E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109" y="1187670"/>
            <a:ext cx="6172044" cy="47910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4AD47E-10CF-C04D-9301-070C0E0FD3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8567" y="110176"/>
            <a:ext cx="4274946" cy="61638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4D4257-5120-5B47-BD2C-F71A05734247}"/>
              </a:ext>
            </a:extLst>
          </p:cNvPr>
          <p:cNvSpPr txBox="1"/>
          <p:nvPr/>
        </p:nvSpPr>
        <p:spPr>
          <a:xfrm>
            <a:off x="488887" y="6204889"/>
            <a:ext cx="39835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Creatsy</a:t>
            </a:r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 / Mock Up Template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DC0457-5871-F045-B4FC-2C3B6C19758F}"/>
              </a:ext>
            </a:extLst>
          </p:cNvPr>
          <p:cNvSpPr txBox="1"/>
          <p:nvPr/>
        </p:nvSpPr>
        <p:spPr>
          <a:xfrm>
            <a:off x="7469989" y="6349350"/>
            <a:ext cx="39835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Mini Moderns Mood Flat Lay</a:t>
            </a:r>
          </a:p>
        </p:txBody>
      </p:sp>
    </p:spTree>
    <p:extLst>
      <p:ext uri="{BB962C8B-B14F-4D97-AF65-F5344CB8AC3E}">
        <p14:creationId xmlns:p14="http://schemas.microsoft.com/office/powerpoint/2010/main" val="1031847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white wall&#10;&#10;Description automatically generated">
            <a:extLst>
              <a:ext uri="{FF2B5EF4-FFF2-40B4-BE49-F238E27FC236}">
                <a16:creationId xmlns:a16="http://schemas.microsoft.com/office/drawing/2014/main" id="{E50A64C5-2721-4844-AF29-F48C7179B73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21568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0B14994-F215-B04C-A11F-99D33AB9E4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991" y="-1030446"/>
            <a:ext cx="5768009" cy="8007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80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F3FDDC-F951-0E4F-A565-D5771341D03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2763" y="0"/>
            <a:ext cx="108664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195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MATERIALITY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9ED14F-3C31-6D40-B92D-E4E8D04903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5873" y="0"/>
            <a:ext cx="102898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113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30CC7A-E6A4-154D-BC57-DB4870AE69C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MAKER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176B1D-1373-9F49-A61C-6C5C4223EE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-911811"/>
            <a:ext cx="5334000" cy="80207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E000C8-2F60-5547-9F6C-BF690B6F0E56}"/>
              </a:ext>
            </a:extLst>
          </p:cNvPr>
          <p:cNvSpPr txBox="1"/>
          <p:nvPr/>
        </p:nvSpPr>
        <p:spPr>
          <a:xfrm>
            <a:off x="10504829" y="468445"/>
            <a:ext cx="13718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KNEIP -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http://www.kneip.no/vrbitt/</a:t>
            </a:r>
            <a:endParaRPr lang="en-US" sz="12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7136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0F37ACC7-EDEA-8B4C-A263-FAE7C928847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1081" y="0"/>
            <a:ext cx="10290919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7A22F-2549-7B44-8CAA-ADB752E9E1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70D7373-4E9E-EC46-BC6C-1E77E7B24C0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0" y="2019300"/>
            <a:ext cx="5334000" cy="5334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686AAD-8827-2142-8815-F6ED29313F9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0" y="4686300"/>
            <a:ext cx="92812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307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5DFDDA1-5BE2-A943-AA52-636FE49A0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73" y="0"/>
            <a:ext cx="510952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586689-6ABD-1548-AD04-0D0B0FABEB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0"/>
            <a:ext cx="4910774" cy="686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204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white wall&#10;&#10;Description automatically generated">
            <a:extLst>
              <a:ext uri="{FF2B5EF4-FFF2-40B4-BE49-F238E27FC236}">
                <a16:creationId xmlns:a16="http://schemas.microsoft.com/office/drawing/2014/main" id="{9A79635F-5358-0245-BACC-531EC290BFF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749882"/>
            <a:ext cx="12192000" cy="812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LIFESTYLE</a:t>
            </a:r>
          </a:p>
        </p:txBody>
      </p:sp>
    </p:spTree>
    <p:extLst>
      <p:ext uri="{BB962C8B-B14F-4D97-AF65-F5344CB8AC3E}">
        <p14:creationId xmlns:p14="http://schemas.microsoft.com/office/powerpoint/2010/main" val="2306200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plate&#10;&#10;Description automatically generated">
            <a:extLst>
              <a:ext uri="{FF2B5EF4-FFF2-40B4-BE49-F238E27FC236}">
                <a16:creationId xmlns:a16="http://schemas.microsoft.com/office/drawing/2014/main" id="{2C910200-3C94-1D4F-9B59-50D9408AE20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6251" y="1479219"/>
            <a:ext cx="3975234" cy="3670300"/>
          </a:xfrm>
          <a:prstGeom prst="rect">
            <a:avLst/>
          </a:prstGeom>
        </p:spPr>
      </p:pic>
      <p:pic>
        <p:nvPicPr>
          <p:cNvPr id="6" name="Picture 5" descr="A picture containing white, clock, table, cat&#10;&#10;Description automatically generated">
            <a:extLst>
              <a:ext uri="{FF2B5EF4-FFF2-40B4-BE49-F238E27FC236}">
                <a16:creationId xmlns:a16="http://schemas.microsoft.com/office/drawing/2014/main" id="{B9163225-3CB9-014B-AEAA-7FA58C736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7558" y="1479218"/>
            <a:ext cx="4004441" cy="3654707"/>
          </a:xfrm>
          <a:prstGeom prst="rect">
            <a:avLst/>
          </a:prstGeom>
        </p:spPr>
      </p:pic>
      <p:pic>
        <p:nvPicPr>
          <p:cNvPr id="8" name="Picture 7" descr="A picture containing table, remote, game, indoor&#10;&#10;Description automatically generated">
            <a:extLst>
              <a:ext uri="{FF2B5EF4-FFF2-40B4-BE49-F238E27FC236}">
                <a16:creationId xmlns:a16="http://schemas.microsoft.com/office/drawing/2014/main" id="{91BC4FE7-FBF2-964B-BD41-1E4D1960C2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8983" y="1479218"/>
            <a:ext cx="4218576" cy="365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08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white wall&#10;&#10;Description automatically generated">
            <a:extLst>
              <a:ext uri="{FF2B5EF4-FFF2-40B4-BE49-F238E27FC236}">
                <a16:creationId xmlns:a16="http://schemas.microsoft.com/office/drawing/2014/main" id="{D57CE865-DC97-3E4F-B810-AAB267F4A28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3411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erson wearing a white shirt&#10;&#10;Description automatically generated">
            <a:extLst>
              <a:ext uri="{FF2B5EF4-FFF2-40B4-BE49-F238E27FC236}">
                <a16:creationId xmlns:a16="http://schemas.microsoft.com/office/drawing/2014/main" id="{799ACF2F-B4BC-CF4C-86DD-9B83D81494B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CLOTH</a:t>
            </a:r>
          </a:p>
        </p:txBody>
      </p:sp>
    </p:spTree>
    <p:extLst>
      <p:ext uri="{BB962C8B-B14F-4D97-AF65-F5344CB8AC3E}">
        <p14:creationId xmlns:p14="http://schemas.microsoft.com/office/powerpoint/2010/main" val="1044012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white, bed, sitting, man&#10;&#10;Description automatically generated">
            <a:extLst>
              <a:ext uri="{FF2B5EF4-FFF2-40B4-BE49-F238E27FC236}">
                <a16:creationId xmlns:a16="http://schemas.microsoft.com/office/drawing/2014/main" id="{10DBA22A-0F6F-AE46-A488-426C9EA39C1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3615" y="0"/>
            <a:ext cx="10287000" cy="6858000"/>
          </a:xfrm>
          <a:prstGeom prst="rect">
            <a:avLst/>
          </a:prstGeom>
        </p:spPr>
      </p:pic>
      <p:pic>
        <p:nvPicPr>
          <p:cNvPr id="7" name="Picture 6" descr="A picture containing white, room&#10;&#10;Description automatically generated">
            <a:extLst>
              <a:ext uri="{FF2B5EF4-FFF2-40B4-BE49-F238E27FC236}">
                <a16:creationId xmlns:a16="http://schemas.microsoft.com/office/drawing/2014/main" id="{D7BDC7F9-3C9B-534F-AEF1-C270F2D2706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511259" y="-283779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6853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shirt and black tie&#10;&#10;Description automatically generated">
            <a:extLst>
              <a:ext uri="{FF2B5EF4-FFF2-40B4-BE49-F238E27FC236}">
                <a16:creationId xmlns:a16="http://schemas.microsoft.com/office/drawing/2014/main" id="{B33A3DFC-A170-AA45-9DF2-B444C9A88CA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5614" y="0"/>
            <a:ext cx="12307614" cy="757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70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white wall&#10;&#10;Description automatically generated">
            <a:extLst>
              <a:ext uri="{FF2B5EF4-FFF2-40B4-BE49-F238E27FC236}">
                <a16:creationId xmlns:a16="http://schemas.microsoft.com/office/drawing/2014/main" id="{472456E9-127E-8045-92A3-A4EC5C122D7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52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sitting, cup, white&#10;&#10;Description automatically generated">
            <a:extLst>
              <a:ext uri="{FF2B5EF4-FFF2-40B4-BE49-F238E27FC236}">
                <a16:creationId xmlns:a16="http://schemas.microsoft.com/office/drawing/2014/main" id="{CEBB184F-2642-DE40-A06A-8AB87D8AABF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024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819C0B09-0942-A742-AB70-1C990C4806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59292" y="0"/>
            <a:ext cx="6858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DIGITAL DEVICES</a:t>
            </a:r>
          </a:p>
        </p:txBody>
      </p:sp>
      <p:pic>
        <p:nvPicPr>
          <p:cNvPr id="8" name="Picture 7" descr="A picture containing indoor, computer, monitor, photo&#10;&#10;Description automatically generated">
            <a:extLst>
              <a:ext uri="{FF2B5EF4-FFF2-40B4-BE49-F238E27FC236}">
                <a16:creationId xmlns:a16="http://schemas.microsoft.com/office/drawing/2014/main" id="{799FF00F-EE58-CD45-86B3-582DEF8507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863"/>
          <a:stretch/>
        </p:blipFill>
        <p:spPr>
          <a:xfrm>
            <a:off x="4004441" y="0"/>
            <a:ext cx="97311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5103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mall, table, colorful, yellow&#10;&#10;Description automatically generated">
            <a:extLst>
              <a:ext uri="{FF2B5EF4-FFF2-40B4-BE49-F238E27FC236}">
                <a16:creationId xmlns:a16="http://schemas.microsoft.com/office/drawing/2014/main" id="{333E6725-07BB-414B-86F5-3C1CFA95A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17633"/>
            <a:ext cx="12192000" cy="8471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4568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240205" y="351156"/>
            <a:ext cx="1171159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 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to Customise a Visualisation Template…</a:t>
            </a:r>
          </a:p>
          <a:p>
            <a:endParaRPr lang="en-GB" b="1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 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Step 1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Open the PSD file in Adobe Photoshop. 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Double click the smart-object layer marked in RED on the very top named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“ADD DESIGN HERE”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and   add your design and click Save. Your cover designs will automatically be shown on the mockup. </a:t>
            </a:r>
          </a:p>
          <a:p>
            <a:b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Step 2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You can replace your own background colour at the bottom of the layers. Or add your own background image.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Once you are done, export the scene and enjoy. You can export as .jpg’s for look books and for PowerPoint Presentations.</a:t>
            </a:r>
          </a:p>
        </p:txBody>
      </p:sp>
    </p:spTree>
    <p:extLst>
      <p:ext uri="{BB962C8B-B14F-4D97-AF65-F5344CB8AC3E}">
        <p14:creationId xmlns:p14="http://schemas.microsoft.com/office/powerpoint/2010/main" val="4542952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C56E4F77-74C2-924B-A88B-2A338FC88A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194"/>
          <a:stretch/>
        </p:blipFill>
        <p:spPr>
          <a:xfrm>
            <a:off x="1232452" y="149086"/>
            <a:ext cx="9631018" cy="6559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60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07F3591-B930-F247-9AC2-7C952F6B352D}"/>
              </a:ext>
            </a:extLst>
          </p:cNvPr>
          <p:cNvSpPr/>
          <p:nvPr/>
        </p:nvSpPr>
        <p:spPr>
          <a:xfrm>
            <a:off x="920169" y="2417899"/>
            <a:ext cx="5062604" cy="34470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https://themockup.club/mockups/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http://deepyellow.net/blog/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https://www.mockupworld.co/all-mockups/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https://freemockup.net/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https://www.pexels.com/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https://www.pinterest.co.uk/clsavonst/digital-mock-ups/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https://www.pinterest.co.uk/clsavonst/moodboards/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dirty="0">
              <a:latin typeface="Century Gothic" panose="020B0502020202020204" pitchFamily="34" charset="0"/>
            </a:endParaRPr>
          </a:p>
          <a:p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21928-5A83-784D-B5FF-DABB3C66F060}"/>
              </a:ext>
            </a:extLst>
          </p:cNvPr>
          <p:cNvSpPr txBox="1"/>
          <p:nvPr/>
        </p:nvSpPr>
        <p:spPr>
          <a:xfrm>
            <a:off x="920169" y="1928663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Further links:</a:t>
            </a:r>
          </a:p>
        </p:txBody>
      </p:sp>
      <p:pic>
        <p:nvPicPr>
          <p:cNvPr id="5" name="Picture 4" descr="A picture containing honeycomb, man, white, boy&#10;&#10;Description automatically generated">
            <a:extLst>
              <a:ext uri="{FF2B5EF4-FFF2-40B4-BE49-F238E27FC236}">
                <a16:creationId xmlns:a16="http://schemas.microsoft.com/office/drawing/2014/main" id="{88AA5F0D-BBA2-984F-B0BC-C8B226BBA6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68463" y="0"/>
            <a:ext cx="69285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42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340</Words>
  <Application>Microsoft Macintosh PowerPoint</Application>
  <PresentationFormat>Widescreen</PresentationFormat>
  <Paragraphs>64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Century Gothic</vt:lpstr>
      <vt:lpstr>Office Theme</vt:lpstr>
      <vt:lpstr>DIGITAL VISUALISATION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VISUALISATION </dc:title>
  <dc:creator>Claire Savage</dc:creator>
  <cp:lastModifiedBy>Claire Savage</cp:lastModifiedBy>
  <cp:revision>4</cp:revision>
  <dcterms:created xsi:type="dcterms:W3CDTF">2020-04-20T07:09:18Z</dcterms:created>
  <dcterms:modified xsi:type="dcterms:W3CDTF">2020-04-20T09:05:11Z</dcterms:modified>
</cp:coreProperties>
</file>