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30"/>
  </p:notesMasterIdLst>
  <p:sldIdLst>
    <p:sldId id="258" r:id="rId2"/>
    <p:sldId id="256" r:id="rId3"/>
    <p:sldId id="257" r:id="rId4"/>
    <p:sldId id="260" r:id="rId5"/>
    <p:sldId id="261" r:id="rId6"/>
    <p:sldId id="272" r:id="rId7"/>
    <p:sldId id="274" r:id="rId8"/>
    <p:sldId id="275" r:id="rId9"/>
    <p:sldId id="298" r:id="rId10"/>
    <p:sldId id="299" r:id="rId11"/>
    <p:sldId id="281" r:id="rId12"/>
    <p:sldId id="279" r:id="rId13"/>
    <p:sldId id="267" r:id="rId14"/>
    <p:sldId id="300" r:id="rId15"/>
    <p:sldId id="269" r:id="rId16"/>
    <p:sldId id="270" r:id="rId17"/>
    <p:sldId id="283" r:id="rId18"/>
    <p:sldId id="284" r:id="rId19"/>
    <p:sldId id="285" r:id="rId20"/>
    <p:sldId id="286" r:id="rId21"/>
    <p:sldId id="287" r:id="rId22"/>
    <p:sldId id="262" r:id="rId23"/>
    <p:sldId id="263" r:id="rId24"/>
    <p:sldId id="264" r:id="rId25"/>
    <p:sldId id="265" r:id="rId26"/>
    <p:sldId id="259" r:id="rId27"/>
    <p:sldId id="296" r:id="rId28"/>
    <p:sldId id="297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497"/>
  </p:normalViewPr>
  <p:slideViewPr>
    <p:cSldViewPr snapToGrid="0">
      <p:cViewPr varScale="1">
        <p:scale>
          <a:sx n="103" d="100"/>
          <a:sy n="103" d="100"/>
        </p:scale>
        <p:origin x="6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9CE2B5-6F2A-446D-89C6-9AF161C37C33}" type="doc">
      <dgm:prSet loTypeId="urn:microsoft.com/office/officeart/2005/8/layout/hierarchy1" loCatId="hierarchy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BA4D3A8-C108-4DF1-BDF5-BD61433840C6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                              Suitable from newborns</a:t>
          </a:r>
        </a:p>
        <a:p>
          <a:pPr marL="0" lvl="0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448F5C-0613-45B4-9B49-EFAA6E9E0E1E}" type="parTrans" cxnId="{D09E0963-3597-492C-9E96-8DD39BD21EEB}">
      <dgm:prSet/>
      <dgm:spPr/>
      <dgm:t>
        <a:bodyPr/>
        <a:lstStyle/>
        <a:p>
          <a:endParaRPr lang="en-US"/>
        </a:p>
      </dgm:t>
    </dgm:pt>
    <dgm:pt modelId="{F461A679-73A6-4672-8ACC-529B767F277B}" type="sibTrans" cxnId="{D09E0963-3597-492C-9E96-8DD39BD21EEB}">
      <dgm:prSet/>
      <dgm:spPr/>
      <dgm:t>
        <a:bodyPr/>
        <a:lstStyle/>
        <a:p>
          <a:endParaRPr lang="en-US"/>
        </a:p>
      </dgm:t>
    </dgm:pt>
    <dgm:pt modelId="{C33042A9-86AF-46DC-A399-5B39DD9F3400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Touchless</a:t>
          </a:r>
        </a:p>
      </dgm:t>
    </dgm:pt>
    <dgm:pt modelId="{50FF2801-D576-493B-AD55-E351DCD2EC3A}" type="sibTrans" cxnId="{980267A9-9800-4C0C-9960-12AA8E752068}">
      <dgm:prSet/>
      <dgm:spPr/>
      <dgm:t>
        <a:bodyPr/>
        <a:lstStyle/>
        <a:p>
          <a:endParaRPr lang="en-US"/>
        </a:p>
      </dgm:t>
    </dgm:pt>
    <dgm:pt modelId="{6D28D28A-563A-4094-858E-A913244867DD}" type="parTrans" cxnId="{980267A9-9800-4C0C-9960-12AA8E752068}">
      <dgm:prSet/>
      <dgm:spPr/>
      <dgm:t>
        <a:bodyPr/>
        <a:lstStyle/>
        <a:p>
          <a:endParaRPr lang="en-US"/>
        </a:p>
      </dgm:t>
    </dgm:pt>
    <dgm:pt modelId="{1F5A8770-7BBA-40FA-B22A-437D37229B5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Body temperature mode </a:t>
          </a:r>
        </a:p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&amp; </a:t>
          </a:r>
        </a:p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Surface temperature mode</a:t>
          </a:r>
        </a:p>
      </dgm:t>
    </dgm:pt>
    <dgm:pt modelId="{82468E21-8797-4095-A7A2-766F186ADCB6}" type="sibTrans" cxnId="{8F7D3502-2B0D-4D65-8720-ADD02DB35820}">
      <dgm:prSet/>
      <dgm:spPr/>
      <dgm:t>
        <a:bodyPr/>
        <a:lstStyle/>
        <a:p>
          <a:endParaRPr lang="en-US"/>
        </a:p>
      </dgm:t>
    </dgm:pt>
    <dgm:pt modelId="{0463A240-425D-4A03-822A-572B199163B9}" type="parTrans" cxnId="{8F7D3502-2B0D-4D65-8720-ADD02DB35820}">
      <dgm:prSet/>
      <dgm:spPr/>
      <dgm:t>
        <a:bodyPr/>
        <a:lstStyle/>
        <a:p>
          <a:endParaRPr lang="en-US"/>
        </a:p>
      </dgm:t>
    </dgm:pt>
    <dgm:pt modelId="{A9B61B7B-701A-5D4D-8E10-62D9ECD2C7B8}" type="pres">
      <dgm:prSet presAssocID="{DB9CE2B5-6F2A-446D-89C6-9AF161C37C3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CE384A-0E48-834C-851A-A75A3CAF25B5}" type="pres">
      <dgm:prSet presAssocID="{FBA4D3A8-C108-4DF1-BDF5-BD61433840C6}" presName="hierRoot1" presStyleCnt="0"/>
      <dgm:spPr/>
    </dgm:pt>
    <dgm:pt modelId="{0595AEE6-441B-B34F-BD5A-98EEA04D7D75}" type="pres">
      <dgm:prSet presAssocID="{FBA4D3A8-C108-4DF1-BDF5-BD61433840C6}" presName="composite" presStyleCnt="0"/>
      <dgm:spPr/>
    </dgm:pt>
    <dgm:pt modelId="{CF076D7C-8AFE-3A46-8CEF-2AD6084084F8}" type="pres">
      <dgm:prSet presAssocID="{FBA4D3A8-C108-4DF1-BDF5-BD61433840C6}" presName="background" presStyleLbl="node0" presStyleIdx="0" presStyleCnt="1"/>
      <dgm:spPr/>
    </dgm:pt>
    <dgm:pt modelId="{5C09C58F-FC83-7046-9310-E8895AD51A75}" type="pres">
      <dgm:prSet presAssocID="{FBA4D3A8-C108-4DF1-BDF5-BD61433840C6}" presName="text" presStyleLbl="fgAcc0" presStyleIdx="0" presStyleCnt="1">
        <dgm:presLayoutVars>
          <dgm:chPref val="3"/>
        </dgm:presLayoutVars>
      </dgm:prSet>
      <dgm:spPr/>
    </dgm:pt>
    <dgm:pt modelId="{2FD6F6E3-3BAF-AD43-B802-3E1DF907C098}" type="pres">
      <dgm:prSet presAssocID="{FBA4D3A8-C108-4DF1-BDF5-BD61433840C6}" presName="hierChild2" presStyleCnt="0"/>
      <dgm:spPr/>
    </dgm:pt>
    <dgm:pt modelId="{CFD7A255-971E-624D-A1FE-3ADF73C0EE15}" type="pres">
      <dgm:prSet presAssocID="{0463A240-425D-4A03-822A-572B199163B9}" presName="Name10" presStyleLbl="parChTrans1D2" presStyleIdx="0" presStyleCnt="2"/>
      <dgm:spPr/>
    </dgm:pt>
    <dgm:pt modelId="{140E04B7-1245-9C46-A98B-5A72E1A87BB9}" type="pres">
      <dgm:prSet presAssocID="{1F5A8770-7BBA-40FA-B22A-437D37229B5C}" presName="hierRoot2" presStyleCnt="0"/>
      <dgm:spPr/>
    </dgm:pt>
    <dgm:pt modelId="{518F706F-33B0-3A43-BE1F-0D4675A94170}" type="pres">
      <dgm:prSet presAssocID="{1F5A8770-7BBA-40FA-B22A-437D37229B5C}" presName="composite2" presStyleCnt="0"/>
      <dgm:spPr/>
    </dgm:pt>
    <dgm:pt modelId="{773EEB85-38D7-7F4D-947C-E92D074366AF}" type="pres">
      <dgm:prSet presAssocID="{1F5A8770-7BBA-40FA-B22A-437D37229B5C}" presName="background2" presStyleLbl="node2" presStyleIdx="0" presStyleCnt="2"/>
      <dgm:spPr/>
    </dgm:pt>
    <dgm:pt modelId="{130F62D3-8D11-584E-A411-FF2F01B08653}" type="pres">
      <dgm:prSet presAssocID="{1F5A8770-7BBA-40FA-B22A-437D37229B5C}" presName="text2" presStyleLbl="fgAcc2" presStyleIdx="0" presStyleCnt="2">
        <dgm:presLayoutVars>
          <dgm:chPref val="3"/>
        </dgm:presLayoutVars>
      </dgm:prSet>
      <dgm:spPr/>
    </dgm:pt>
    <dgm:pt modelId="{23F3A0F8-3AFF-4A4D-BF47-97F66EC4982A}" type="pres">
      <dgm:prSet presAssocID="{1F5A8770-7BBA-40FA-B22A-437D37229B5C}" presName="hierChild3" presStyleCnt="0"/>
      <dgm:spPr/>
    </dgm:pt>
    <dgm:pt modelId="{018DCEC1-C33C-DE4F-A17E-7F2B369C0AAF}" type="pres">
      <dgm:prSet presAssocID="{6D28D28A-563A-4094-858E-A913244867DD}" presName="Name10" presStyleLbl="parChTrans1D2" presStyleIdx="1" presStyleCnt="2"/>
      <dgm:spPr/>
    </dgm:pt>
    <dgm:pt modelId="{60D86BDE-BB73-5E4C-B80E-45AEFDCC78CB}" type="pres">
      <dgm:prSet presAssocID="{C33042A9-86AF-46DC-A399-5B39DD9F3400}" presName="hierRoot2" presStyleCnt="0"/>
      <dgm:spPr/>
    </dgm:pt>
    <dgm:pt modelId="{0A52D14D-3794-F447-90C0-F3F911AA9369}" type="pres">
      <dgm:prSet presAssocID="{C33042A9-86AF-46DC-A399-5B39DD9F3400}" presName="composite2" presStyleCnt="0"/>
      <dgm:spPr/>
    </dgm:pt>
    <dgm:pt modelId="{ACEB9A20-7908-2144-BE09-24FE349485E9}" type="pres">
      <dgm:prSet presAssocID="{C33042A9-86AF-46DC-A399-5B39DD9F3400}" presName="background2" presStyleLbl="node2" presStyleIdx="1" presStyleCnt="2"/>
      <dgm:spPr/>
    </dgm:pt>
    <dgm:pt modelId="{AD527EE0-2BA3-C04D-AA61-9750D99B0007}" type="pres">
      <dgm:prSet presAssocID="{C33042A9-86AF-46DC-A399-5B39DD9F3400}" presName="text2" presStyleLbl="fgAcc2" presStyleIdx="1" presStyleCnt="2">
        <dgm:presLayoutVars>
          <dgm:chPref val="3"/>
        </dgm:presLayoutVars>
      </dgm:prSet>
      <dgm:spPr/>
    </dgm:pt>
    <dgm:pt modelId="{1FF45407-D733-C84A-B4DB-E5A8D9DCF9CB}" type="pres">
      <dgm:prSet presAssocID="{C33042A9-86AF-46DC-A399-5B39DD9F3400}" presName="hierChild3" presStyleCnt="0"/>
      <dgm:spPr/>
    </dgm:pt>
  </dgm:ptLst>
  <dgm:cxnLst>
    <dgm:cxn modelId="{8F7D3502-2B0D-4D65-8720-ADD02DB35820}" srcId="{FBA4D3A8-C108-4DF1-BDF5-BD61433840C6}" destId="{1F5A8770-7BBA-40FA-B22A-437D37229B5C}" srcOrd="0" destOrd="0" parTransId="{0463A240-425D-4A03-822A-572B199163B9}" sibTransId="{82468E21-8797-4095-A7A2-766F186ADCB6}"/>
    <dgm:cxn modelId="{775EB504-65CB-4246-AA33-655E7474D1A1}" type="presOf" srcId="{6D28D28A-563A-4094-858E-A913244867DD}" destId="{018DCEC1-C33C-DE4F-A17E-7F2B369C0AAF}" srcOrd="0" destOrd="0" presId="urn:microsoft.com/office/officeart/2005/8/layout/hierarchy1"/>
    <dgm:cxn modelId="{D09E0963-3597-492C-9E96-8DD39BD21EEB}" srcId="{DB9CE2B5-6F2A-446D-89C6-9AF161C37C33}" destId="{FBA4D3A8-C108-4DF1-BDF5-BD61433840C6}" srcOrd="0" destOrd="0" parTransId="{9D448F5C-0613-45B4-9B49-EFAA6E9E0E1E}" sibTransId="{F461A679-73A6-4672-8ACC-529B767F277B}"/>
    <dgm:cxn modelId="{4F00BA6C-AFAF-6745-AADA-C97044FB1A5A}" type="presOf" srcId="{C33042A9-86AF-46DC-A399-5B39DD9F3400}" destId="{AD527EE0-2BA3-C04D-AA61-9750D99B0007}" srcOrd="0" destOrd="0" presId="urn:microsoft.com/office/officeart/2005/8/layout/hierarchy1"/>
    <dgm:cxn modelId="{E5B3887E-105D-D746-AF35-D73B52921415}" type="presOf" srcId="{1F5A8770-7BBA-40FA-B22A-437D37229B5C}" destId="{130F62D3-8D11-584E-A411-FF2F01B08653}" srcOrd="0" destOrd="0" presId="urn:microsoft.com/office/officeart/2005/8/layout/hierarchy1"/>
    <dgm:cxn modelId="{980267A9-9800-4C0C-9960-12AA8E752068}" srcId="{FBA4D3A8-C108-4DF1-BDF5-BD61433840C6}" destId="{C33042A9-86AF-46DC-A399-5B39DD9F3400}" srcOrd="1" destOrd="0" parTransId="{6D28D28A-563A-4094-858E-A913244867DD}" sibTransId="{50FF2801-D576-493B-AD55-E351DCD2EC3A}"/>
    <dgm:cxn modelId="{A85DFDAB-A0EC-F043-922B-1FD3B7D3C7ED}" type="presOf" srcId="{FBA4D3A8-C108-4DF1-BDF5-BD61433840C6}" destId="{5C09C58F-FC83-7046-9310-E8895AD51A75}" srcOrd="0" destOrd="0" presId="urn:microsoft.com/office/officeart/2005/8/layout/hierarchy1"/>
    <dgm:cxn modelId="{589BDBCA-14DF-8940-BCF0-235823341FA3}" type="presOf" srcId="{0463A240-425D-4A03-822A-572B199163B9}" destId="{CFD7A255-971E-624D-A1FE-3ADF73C0EE15}" srcOrd="0" destOrd="0" presId="urn:microsoft.com/office/officeart/2005/8/layout/hierarchy1"/>
    <dgm:cxn modelId="{663B32E1-DD01-D94A-820A-6325A5F3D62B}" type="presOf" srcId="{DB9CE2B5-6F2A-446D-89C6-9AF161C37C33}" destId="{A9B61B7B-701A-5D4D-8E10-62D9ECD2C7B8}" srcOrd="0" destOrd="0" presId="urn:microsoft.com/office/officeart/2005/8/layout/hierarchy1"/>
    <dgm:cxn modelId="{4C9153A6-E121-AE47-820C-CBB40BFC105A}" type="presParOf" srcId="{A9B61B7B-701A-5D4D-8E10-62D9ECD2C7B8}" destId="{83CE384A-0E48-834C-851A-A75A3CAF25B5}" srcOrd="0" destOrd="0" presId="urn:microsoft.com/office/officeart/2005/8/layout/hierarchy1"/>
    <dgm:cxn modelId="{BA84E7DD-91AF-E844-A0B6-CE732D90860A}" type="presParOf" srcId="{83CE384A-0E48-834C-851A-A75A3CAF25B5}" destId="{0595AEE6-441B-B34F-BD5A-98EEA04D7D75}" srcOrd="0" destOrd="0" presId="urn:microsoft.com/office/officeart/2005/8/layout/hierarchy1"/>
    <dgm:cxn modelId="{980D602A-7DE0-5747-9E01-28C0BFEC6E67}" type="presParOf" srcId="{0595AEE6-441B-B34F-BD5A-98EEA04D7D75}" destId="{CF076D7C-8AFE-3A46-8CEF-2AD6084084F8}" srcOrd="0" destOrd="0" presId="urn:microsoft.com/office/officeart/2005/8/layout/hierarchy1"/>
    <dgm:cxn modelId="{51444920-E8D4-1845-A85F-1775E45EB84A}" type="presParOf" srcId="{0595AEE6-441B-B34F-BD5A-98EEA04D7D75}" destId="{5C09C58F-FC83-7046-9310-E8895AD51A75}" srcOrd="1" destOrd="0" presId="urn:microsoft.com/office/officeart/2005/8/layout/hierarchy1"/>
    <dgm:cxn modelId="{0D44C6EC-A2D1-5A49-8F28-E220182C329E}" type="presParOf" srcId="{83CE384A-0E48-834C-851A-A75A3CAF25B5}" destId="{2FD6F6E3-3BAF-AD43-B802-3E1DF907C098}" srcOrd="1" destOrd="0" presId="urn:microsoft.com/office/officeart/2005/8/layout/hierarchy1"/>
    <dgm:cxn modelId="{79950526-C14E-4542-99D5-03AA8329E2DF}" type="presParOf" srcId="{2FD6F6E3-3BAF-AD43-B802-3E1DF907C098}" destId="{CFD7A255-971E-624D-A1FE-3ADF73C0EE15}" srcOrd="0" destOrd="0" presId="urn:microsoft.com/office/officeart/2005/8/layout/hierarchy1"/>
    <dgm:cxn modelId="{F43C15D4-52A5-A84F-A5FE-4CA7483317FC}" type="presParOf" srcId="{2FD6F6E3-3BAF-AD43-B802-3E1DF907C098}" destId="{140E04B7-1245-9C46-A98B-5A72E1A87BB9}" srcOrd="1" destOrd="0" presId="urn:microsoft.com/office/officeart/2005/8/layout/hierarchy1"/>
    <dgm:cxn modelId="{7BEA2C4D-04FD-C448-92C5-EE417413C091}" type="presParOf" srcId="{140E04B7-1245-9C46-A98B-5A72E1A87BB9}" destId="{518F706F-33B0-3A43-BE1F-0D4675A94170}" srcOrd="0" destOrd="0" presId="urn:microsoft.com/office/officeart/2005/8/layout/hierarchy1"/>
    <dgm:cxn modelId="{27C32512-B22F-0144-BC4F-65D3F94AC098}" type="presParOf" srcId="{518F706F-33B0-3A43-BE1F-0D4675A94170}" destId="{773EEB85-38D7-7F4D-947C-E92D074366AF}" srcOrd="0" destOrd="0" presId="urn:microsoft.com/office/officeart/2005/8/layout/hierarchy1"/>
    <dgm:cxn modelId="{F7EDA096-6B55-8D4A-AC05-5D2A573FB25C}" type="presParOf" srcId="{518F706F-33B0-3A43-BE1F-0D4675A94170}" destId="{130F62D3-8D11-584E-A411-FF2F01B08653}" srcOrd="1" destOrd="0" presId="urn:microsoft.com/office/officeart/2005/8/layout/hierarchy1"/>
    <dgm:cxn modelId="{07F9E654-C147-3D43-8E5E-1985C0676A57}" type="presParOf" srcId="{140E04B7-1245-9C46-A98B-5A72E1A87BB9}" destId="{23F3A0F8-3AFF-4A4D-BF47-97F66EC4982A}" srcOrd="1" destOrd="0" presId="urn:microsoft.com/office/officeart/2005/8/layout/hierarchy1"/>
    <dgm:cxn modelId="{639E6042-38A9-DE4E-BB02-441CAFA5C3D6}" type="presParOf" srcId="{2FD6F6E3-3BAF-AD43-B802-3E1DF907C098}" destId="{018DCEC1-C33C-DE4F-A17E-7F2B369C0AAF}" srcOrd="2" destOrd="0" presId="urn:microsoft.com/office/officeart/2005/8/layout/hierarchy1"/>
    <dgm:cxn modelId="{0D7D1662-A519-7349-89BF-5BE5A33418C5}" type="presParOf" srcId="{2FD6F6E3-3BAF-AD43-B802-3E1DF907C098}" destId="{60D86BDE-BB73-5E4C-B80E-45AEFDCC78CB}" srcOrd="3" destOrd="0" presId="urn:microsoft.com/office/officeart/2005/8/layout/hierarchy1"/>
    <dgm:cxn modelId="{B32CDF70-0BF9-624F-8783-CC4812A6B04D}" type="presParOf" srcId="{60D86BDE-BB73-5E4C-B80E-45AEFDCC78CB}" destId="{0A52D14D-3794-F447-90C0-F3F911AA9369}" srcOrd="0" destOrd="0" presId="urn:microsoft.com/office/officeart/2005/8/layout/hierarchy1"/>
    <dgm:cxn modelId="{225EC7A2-4538-A249-98D8-69646AEE63B2}" type="presParOf" srcId="{0A52D14D-3794-F447-90C0-F3F911AA9369}" destId="{ACEB9A20-7908-2144-BE09-24FE349485E9}" srcOrd="0" destOrd="0" presId="urn:microsoft.com/office/officeart/2005/8/layout/hierarchy1"/>
    <dgm:cxn modelId="{BAF67F73-7381-4549-A985-C4D1A2D1A6F6}" type="presParOf" srcId="{0A52D14D-3794-F447-90C0-F3F911AA9369}" destId="{AD527EE0-2BA3-C04D-AA61-9750D99B0007}" srcOrd="1" destOrd="0" presId="urn:microsoft.com/office/officeart/2005/8/layout/hierarchy1"/>
    <dgm:cxn modelId="{7F266A3D-D780-9244-A935-239FEC5A7534}" type="presParOf" srcId="{60D86BDE-BB73-5E4C-B80E-45AEFDCC78CB}" destId="{1FF45407-D733-C84A-B4DB-E5A8D9DCF9C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33CB58-9558-42BF-A494-11D709A2F50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27DA5C-01BF-4D0F-B408-F5AE1DEB2095}">
      <dgm:prSet custT="1"/>
      <dgm:spPr/>
      <dgm:t>
        <a:bodyPr/>
        <a:lstStyle/>
        <a:p>
          <a:pPr>
            <a:defRPr cap="all"/>
          </a:pP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Monitor is a size of a mobile  phone</a:t>
          </a:r>
        </a:p>
      </dgm:t>
    </dgm:pt>
    <dgm:pt modelId="{89A0368F-3732-4876-B6E8-02798E8BB386}" type="parTrans" cxnId="{8A68D298-94C9-449C-81CB-03529C8F5EF3}">
      <dgm:prSet/>
      <dgm:spPr/>
      <dgm:t>
        <a:bodyPr/>
        <a:lstStyle/>
        <a:p>
          <a:endParaRPr lang="en-US"/>
        </a:p>
      </dgm:t>
    </dgm:pt>
    <dgm:pt modelId="{E508F2AA-57EF-4638-BE5F-184FEAAB9E40}" type="sibTrans" cxnId="{8A68D298-94C9-449C-81CB-03529C8F5EF3}">
      <dgm:prSet/>
      <dgm:spPr/>
      <dgm:t>
        <a:bodyPr/>
        <a:lstStyle/>
        <a:p>
          <a:endParaRPr lang="en-US"/>
        </a:p>
      </dgm:t>
    </dgm:pt>
    <dgm:pt modelId="{522F17F4-D92A-489F-8DB1-07E62BB1D15D}">
      <dgm:prSet custT="1"/>
      <dgm:spPr/>
      <dgm:t>
        <a:bodyPr/>
        <a:lstStyle/>
        <a:p>
          <a:pPr>
            <a:defRPr cap="all"/>
          </a:pP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Frequently used scans for diagnosing heart problems</a:t>
          </a:r>
        </a:p>
      </dgm:t>
    </dgm:pt>
    <dgm:pt modelId="{8B67D582-F464-4C96-8714-373844404951}" type="parTrans" cxnId="{5E17CB96-9A07-409E-8EF6-CCC8694F362B}">
      <dgm:prSet/>
      <dgm:spPr/>
      <dgm:t>
        <a:bodyPr/>
        <a:lstStyle/>
        <a:p>
          <a:endParaRPr lang="en-US"/>
        </a:p>
      </dgm:t>
    </dgm:pt>
    <dgm:pt modelId="{ED71A06E-72FC-42E5-BB3D-821DE3F6A4C2}" type="sibTrans" cxnId="{5E17CB96-9A07-409E-8EF6-CCC8694F362B}">
      <dgm:prSet/>
      <dgm:spPr/>
      <dgm:t>
        <a:bodyPr/>
        <a:lstStyle/>
        <a:p>
          <a:endParaRPr lang="en-US"/>
        </a:p>
      </dgm:t>
    </dgm:pt>
    <dgm:pt modelId="{D4192F02-65F8-4994-9CB9-D0A438FC52AF}">
      <dgm:prSet custT="1"/>
      <dgm:spPr/>
      <dgm:t>
        <a:bodyPr/>
        <a:lstStyle/>
        <a:p>
          <a:pPr>
            <a:defRPr cap="all"/>
          </a:pP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Measures electrical activity within the heart </a:t>
          </a:r>
        </a:p>
      </dgm:t>
    </dgm:pt>
    <dgm:pt modelId="{07AFDB2F-3C84-4065-93A4-6F374086FBAC}" type="parTrans" cxnId="{4D100E0A-878E-4451-89EC-3E9E3E3EF6A1}">
      <dgm:prSet/>
      <dgm:spPr/>
      <dgm:t>
        <a:bodyPr/>
        <a:lstStyle/>
        <a:p>
          <a:endParaRPr lang="en-US"/>
        </a:p>
      </dgm:t>
    </dgm:pt>
    <dgm:pt modelId="{C7E8C988-F087-4B8C-8CF1-54DFECB5E219}" type="sibTrans" cxnId="{4D100E0A-878E-4451-89EC-3E9E3E3EF6A1}">
      <dgm:prSet/>
      <dgm:spPr/>
      <dgm:t>
        <a:bodyPr/>
        <a:lstStyle/>
        <a:p>
          <a:endParaRPr lang="en-US"/>
        </a:p>
      </dgm:t>
    </dgm:pt>
    <dgm:pt modelId="{50702235-78C1-493D-AE1A-2A2B67F2CB7D}">
      <dgm:prSet custT="1"/>
      <dgm:spPr/>
      <dgm:t>
        <a:bodyPr/>
        <a:lstStyle/>
        <a:p>
          <a:pPr>
            <a:defRPr cap="all"/>
          </a:pP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Sticky sensor pads on your child’s chest</a:t>
          </a:r>
        </a:p>
      </dgm:t>
    </dgm:pt>
    <dgm:pt modelId="{5A3D7131-2A2C-4760-B018-71EACFA8F143}" type="parTrans" cxnId="{C9D0CB24-5246-481F-A4F5-94C8295566C1}">
      <dgm:prSet/>
      <dgm:spPr/>
      <dgm:t>
        <a:bodyPr/>
        <a:lstStyle/>
        <a:p>
          <a:endParaRPr lang="en-US"/>
        </a:p>
      </dgm:t>
    </dgm:pt>
    <dgm:pt modelId="{70F5CECA-ECA1-4B12-ACF0-4B9FC69E8268}" type="sibTrans" cxnId="{C9D0CB24-5246-481F-A4F5-94C8295566C1}">
      <dgm:prSet/>
      <dgm:spPr/>
      <dgm:t>
        <a:bodyPr/>
        <a:lstStyle/>
        <a:p>
          <a:endParaRPr lang="en-US"/>
        </a:p>
      </dgm:t>
    </dgm:pt>
    <dgm:pt modelId="{6AC1C73A-8964-41D7-9452-A028DD4FEB2B}" type="pres">
      <dgm:prSet presAssocID="{8333CB58-9558-42BF-A494-11D709A2F500}" presName="root" presStyleCnt="0">
        <dgm:presLayoutVars>
          <dgm:dir/>
          <dgm:resizeHandles val="exact"/>
        </dgm:presLayoutVars>
      </dgm:prSet>
      <dgm:spPr/>
    </dgm:pt>
    <dgm:pt modelId="{12E12410-9832-4B16-BF73-D7A36DFEB14E}" type="pres">
      <dgm:prSet presAssocID="{8727DA5C-01BF-4D0F-B408-F5AE1DEB2095}" presName="compNode" presStyleCnt="0"/>
      <dgm:spPr/>
    </dgm:pt>
    <dgm:pt modelId="{90F7D83A-870F-44CC-874F-F9248B10D737}" type="pres">
      <dgm:prSet presAssocID="{8727DA5C-01BF-4D0F-B408-F5AE1DEB2095}" presName="iconBgRect" presStyleLbl="bgShp" presStyleIdx="0" presStyleCnt="4"/>
      <dgm:spPr/>
    </dgm:pt>
    <dgm:pt modelId="{138568DB-1E24-4BD7-B2EA-6F59ADE5EAD6}" type="pres">
      <dgm:prSet presAssocID="{8727DA5C-01BF-4D0F-B408-F5AE1DEB20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93AB59D-83B1-4E56-9A74-D2900B0F8728}" type="pres">
      <dgm:prSet presAssocID="{8727DA5C-01BF-4D0F-B408-F5AE1DEB2095}" presName="spaceRect" presStyleCnt="0"/>
      <dgm:spPr/>
    </dgm:pt>
    <dgm:pt modelId="{DB80703F-55EB-42E9-950F-30A1888F0A64}" type="pres">
      <dgm:prSet presAssocID="{8727DA5C-01BF-4D0F-B408-F5AE1DEB2095}" presName="textRect" presStyleLbl="revTx" presStyleIdx="0" presStyleCnt="4">
        <dgm:presLayoutVars>
          <dgm:chMax val="1"/>
          <dgm:chPref val="1"/>
        </dgm:presLayoutVars>
      </dgm:prSet>
      <dgm:spPr/>
    </dgm:pt>
    <dgm:pt modelId="{8640DBDA-805C-4E42-8FD2-57684E54693E}" type="pres">
      <dgm:prSet presAssocID="{E508F2AA-57EF-4638-BE5F-184FEAAB9E40}" presName="sibTrans" presStyleCnt="0"/>
      <dgm:spPr/>
    </dgm:pt>
    <dgm:pt modelId="{4CB23C8C-BDA1-40FB-A22E-DB1E09669C44}" type="pres">
      <dgm:prSet presAssocID="{522F17F4-D92A-489F-8DB1-07E62BB1D15D}" presName="compNode" presStyleCnt="0"/>
      <dgm:spPr/>
    </dgm:pt>
    <dgm:pt modelId="{71F780FB-9FF6-484B-B3FE-7D7EE3920A29}" type="pres">
      <dgm:prSet presAssocID="{522F17F4-D92A-489F-8DB1-07E62BB1D15D}" presName="iconBgRect" presStyleLbl="bgShp" presStyleIdx="1" presStyleCnt="4"/>
      <dgm:spPr/>
    </dgm:pt>
    <dgm:pt modelId="{82DB2802-F5CE-4ED4-B6C1-EEF238EA1D2D}" type="pres">
      <dgm:prSet presAssocID="{522F17F4-D92A-489F-8DB1-07E62BB1D1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CBEFDFD8-74AF-4DFA-A8A8-C7CC43F77053}" type="pres">
      <dgm:prSet presAssocID="{522F17F4-D92A-489F-8DB1-07E62BB1D15D}" presName="spaceRect" presStyleCnt="0"/>
      <dgm:spPr/>
    </dgm:pt>
    <dgm:pt modelId="{1B79267D-C42A-436D-A133-A1DD63A1E056}" type="pres">
      <dgm:prSet presAssocID="{522F17F4-D92A-489F-8DB1-07E62BB1D15D}" presName="textRect" presStyleLbl="revTx" presStyleIdx="1" presStyleCnt="4">
        <dgm:presLayoutVars>
          <dgm:chMax val="1"/>
          <dgm:chPref val="1"/>
        </dgm:presLayoutVars>
      </dgm:prSet>
      <dgm:spPr/>
    </dgm:pt>
    <dgm:pt modelId="{E77B70CE-1E2A-4458-BCFF-E6B2A7A50BF2}" type="pres">
      <dgm:prSet presAssocID="{ED71A06E-72FC-42E5-BB3D-821DE3F6A4C2}" presName="sibTrans" presStyleCnt="0"/>
      <dgm:spPr/>
    </dgm:pt>
    <dgm:pt modelId="{9D14A24A-478F-4A4D-BB76-E742F5238231}" type="pres">
      <dgm:prSet presAssocID="{D4192F02-65F8-4994-9CB9-D0A438FC52AF}" presName="compNode" presStyleCnt="0"/>
      <dgm:spPr/>
    </dgm:pt>
    <dgm:pt modelId="{5DA544E6-1A9D-4319-87ED-948F758C22B5}" type="pres">
      <dgm:prSet presAssocID="{D4192F02-65F8-4994-9CB9-D0A438FC52AF}" presName="iconBgRect" presStyleLbl="bgShp" presStyleIdx="2" presStyleCnt="4"/>
      <dgm:spPr/>
    </dgm:pt>
    <dgm:pt modelId="{B062A7B1-5495-4643-9360-59041F9C27D3}" type="pres">
      <dgm:prSet presAssocID="{D4192F02-65F8-4994-9CB9-D0A438FC52A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0EE6C096-D0D4-4D5A-B209-FD4838B2AAB4}" type="pres">
      <dgm:prSet presAssocID="{D4192F02-65F8-4994-9CB9-D0A438FC52AF}" presName="spaceRect" presStyleCnt="0"/>
      <dgm:spPr/>
    </dgm:pt>
    <dgm:pt modelId="{E2D697C7-7AF9-4886-8B42-A87DC3364EEB}" type="pres">
      <dgm:prSet presAssocID="{D4192F02-65F8-4994-9CB9-D0A438FC52AF}" presName="textRect" presStyleLbl="revTx" presStyleIdx="2" presStyleCnt="4">
        <dgm:presLayoutVars>
          <dgm:chMax val="1"/>
          <dgm:chPref val="1"/>
        </dgm:presLayoutVars>
      </dgm:prSet>
      <dgm:spPr/>
    </dgm:pt>
    <dgm:pt modelId="{6FF1C36A-0F46-46D3-8CE4-00E23F8FDBE4}" type="pres">
      <dgm:prSet presAssocID="{C7E8C988-F087-4B8C-8CF1-54DFECB5E219}" presName="sibTrans" presStyleCnt="0"/>
      <dgm:spPr/>
    </dgm:pt>
    <dgm:pt modelId="{D7B3B7FA-60AC-4021-B0FE-DB60AC4BBB9B}" type="pres">
      <dgm:prSet presAssocID="{50702235-78C1-493D-AE1A-2A2B67F2CB7D}" presName="compNode" presStyleCnt="0"/>
      <dgm:spPr/>
    </dgm:pt>
    <dgm:pt modelId="{2467BA33-DAE2-4B84-B4C6-5511D93476F9}" type="pres">
      <dgm:prSet presAssocID="{50702235-78C1-493D-AE1A-2A2B67F2CB7D}" presName="iconBgRect" presStyleLbl="bgShp" presStyleIdx="3" presStyleCnt="4"/>
      <dgm:spPr/>
    </dgm:pt>
    <dgm:pt modelId="{C94E0D57-9B25-460C-BDFC-ECB4F2ADE905}" type="pres">
      <dgm:prSet presAssocID="{50702235-78C1-493D-AE1A-2A2B67F2CB7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5E33F681-4A8B-476F-8A1E-8D7F60652D73}" type="pres">
      <dgm:prSet presAssocID="{50702235-78C1-493D-AE1A-2A2B67F2CB7D}" presName="spaceRect" presStyleCnt="0"/>
      <dgm:spPr/>
    </dgm:pt>
    <dgm:pt modelId="{2E543693-1D06-45C0-ADA4-748772608832}" type="pres">
      <dgm:prSet presAssocID="{50702235-78C1-493D-AE1A-2A2B67F2CB7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D100E0A-878E-4451-89EC-3E9E3E3EF6A1}" srcId="{8333CB58-9558-42BF-A494-11D709A2F500}" destId="{D4192F02-65F8-4994-9CB9-D0A438FC52AF}" srcOrd="2" destOrd="0" parTransId="{07AFDB2F-3C84-4065-93A4-6F374086FBAC}" sibTransId="{C7E8C988-F087-4B8C-8CF1-54DFECB5E219}"/>
    <dgm:cxn modelId="{673C2F12-99F6-4ED3-9BD1-A774625C48FD}" type="presOf" srcId="{522F17F4-D92A-489F-8DB1-07E62BB1D15D}" destId="{1B79267D-C42A-436D-A133-A1DD63A1E056}" srcOrd="0" destOrd="0" presId="urn:microsoft.com/office/officeart/2018/5/layout/IconCircleLabelList"/>
    <dgm:cxn modelId="{67E76D17-5ABF-4E9F-A925-BD23E520CBBE}" type="presOf" srcId="{50702235-78C1-493D-AE1A-2A2B67F2CB7D}" destId="{2E543693-1D06-45C0-ADA4-748772608832}" srcOrd="0" destOrd="0" presId="urn:microsoft.com/office/officeart/2018/5/layout/IconCircleLabelList"/>
    <dgm:cxn modelId="{C9D0CB24-5246-481F-A4F5-94C8295566C1}" srcId="{8333CB58-9558-42BF-A494-11D709A2F500}" destId="{50702235-78C1-493D-AE1A-2A2B67F2CB7D}" srcOrd="3" destOrd="0" parTransId="{5A3D7131-2A2C-4760-B018-71EACFA8F143}" sibTransId="{70F5CECA-ECA1-4B12-ACF0-4B9FC69E8268}"/>
    <dgm:cxn modelId="{5ACDFE82-34F5-400C-9681-F2C526EE898D}" type="presOf" srcId="{8333CB58-9558-42BF-A494-11D709A2F500}" destId="{6AC1C73A-8964-41D7-9452-A028DD4FEB2B}" srcOrd="0" destOrd="0" presId="urn:microsoft.com/office/officeart/2018/5/layout/IconCircleLabelList"/>
    <dgm:cxn modelId="{5114408D-36ED-4E55-A54A-321DD9E7E2DA}" type="presOf" srcId="{8727DA5C-01BF-4D0F-B408-F5AE1DEB2095}" destId="{DB80703F-55EB-42E9-950F-30A1888F0A64}" srcOrd="0" destOrd="0" presId="urn:microsoft.com/office/officeart/2018/5/layout/IconCircleLabelList"/>
    <dgm:cxn modelId="{5E17CB96-9A07-409E-8EF6-CCC8694F362B}" srcId="{8333CB58-9558-42BF-A494-11D709A2F500}" destId="{522F17F4-D92A-489F-8DB1-07E62BB1D15D}" srcOrd="1" destOrd="0" parTransId="{8B67D582-F464-4C96-8714-373844404951}" sibTransId="{ED71A06E-72FC-42E5-BB3D-821DE3F6A4C2}"/>
    <dgm:cxn modelId="{8A68D298-94C9-449C-81CB-03529C8F5EF3}" srcId="{8333CB58-9558-42BF-A494-11D709A2F500}" destId="{8727DA5C-01BF-4D0F-B408-F5AE1DEB2095}" srcOrd="0" destOrd="0" parTransId="{89A0368F-3732-4876-B6E8-02798E8BB386}" sibTransId="{E508F2AA-57EF-4638-BE5F-184FEAAB9E40}"/>
    <dgm:cxn modelId="{557925FA-2EBB-437B-9AF5-1AC906F3F5E2}" type="presOf" srcId="{D4192F02-65F8-4994-9CB9-D0A438FC52AF}" destId="{E2D697C7-7AF9-4886-8B42-A87DC3364EEB}" srcOrd="0" destOrd="0" presId="urn:microsoft.com/office/officeart/2018/5/layout/IconCircleLabelList"/>
    <dgm:cxn modelId="{A782F0F4-A4A9-4F61-9287-6AD8BA14A456}" type="presParOf" srcId="{6AC1C73A-8964-41D7-9452-A028DD4FEB2B}" destId="{12E12410-9832-4B16-BF73-D7A36DFEB14E}" srcOrd="0" destOrd="0" presId="urn:microsoft.com/office/officeart/2018/5/layout/IconCircleLabelList"/>
    <dgm:cxn modelId="{CBB20CC1-0696-4045-9C48-5AF8B03C9901}" type="presParOf" srcId="{12E12410-9832-4B16-BF73-D7A36DFEB14E}" destId="{90F7D83A-870F-44CC-874F-F9248B10D737}" srcOrd="0" destOrd="0" presId="urn:microsoft.com/office/officeart/2018/5/layout/IconCircleLabelList"/>
    <dgm:cxn modelId="{AFBBCDF5-36FC-4172-93C1-7AD1AB0A292F}" type="presParOf" srcId="{12E12410-9832-4B16-BF73-D7A36DFEB14E}" destId="{138568DB-1E24-4BD7-B2EA-6F59ADE5EAD6}" srcOrd="1" destOrd="0" presId="urn:microsoft.com/office/officeart/2018/5/layout/IconCircleLabelList"/>
    <dgm:cxn modelId="{6EF06723-B3A7-4AAE-860E-720862DF1E83}" type="presParOf" srcId="{12E12410-9832-4B16-BF73-D7A36DFEB14E}" destId="{893AB59D-83B1-4E56-9A74-D2900B0F8728}" srcOrd="2" destOrd="0" presId="urn:microsoft.com/office/officeart/2018/5/layout/IconCircleLabelList"/>
    <dgm:cxn modelId="{6B51BCB2-8528-4435-A8DA-FE374D6D87A1}" type="presParOf" srcId="{12E12410-9832-4B16-BF73-D7A36DFEB14E}" destId="{DB80703F-55EB-42E9-950F-30A1888F0A64}" srcOrd="3" destOrd="0" presId="urn:microsoft.com/office/officeart/2018/5/layout/IconCircleLabelList"/>
    <dgm:cxn modelId="{4E3F0F6A-4FDE-47FB-9C2D-A5C5A7761A32}" type="presParOf" srcId="{6AC1C73A-8964-41D7-9452-A028DD4FEB2B}" destId="{8640DBDA-805C-4E42-8FD2-57684E54693E}" srcOrd="1" destOrd="0" presId="urn:microsoft.com/office/officeart/2018/5/layout/IconCircleLabelList"/>
    <dgm:cxn modelId="{B2BF41B2-00AE-4D81-A17D-7EE997324D7F}" type="presParOf" srcId="{6AC1C73A-8964-41D7-9452-A028DD4FEB2B}" destId="{4CB23C8C-BDA1-40FB-A22E-DB1E09669C44}" srcOrd="2" destOrd="0" presId="urn:microsoft.com/office/officeart/2018/5/layout/IconCircleLabelList"/>
    <dgm:cxn modelId="{F3AE2811-71C1-4142-AD1E-702CA5622249}" type="presParOf" srcId="{4CB23C8C-BDA1-40FB-A22E-DB1E09669C44}" destId="{71F780FB-9FF6-484B-B3FE-7D7EE3920A29}" srcOrd="0" destOrd="0" presId="urn:microsoft.com/office/officeart/2018/5/layout/IconCircleLabelList"/>
    <dgm:cxn modelId="{DB37A1F3-12CB-45A5-90AD-75093EC58884}" type="presParOf" srcId="{4CB23C8C-BDA1-40FB-A22E-DB1E09669C44}" destId="{82DB2802-F5CE-4ED4-B6C1-EEF238EA1D2D}" srcOrd="1" destOrd="0" presId="urn:microsoft.com/office/officeart/2018/5/layout/IconCircleLabelList"/>
    <dgm:cxn modelId="{547E9757-1174-41DA-84D2-537B085A7D39}" type="presParOf" srcId="{4CB23C8C-BDA1-40FB-A22E-DB1E09669C44}" destId="{CBEFDFD8-74AF-4DFA-A8A8-C7CC43F77053}" srcOrd="2" destOrd="0" presId="urn:microsoft.com/office/officeart/2018/5/layout/IconCircleLabelList"/>
    <dgm:cxn modelId="{DF6BFF09-D626-42F1-9FFC-6B729B6FED84}" type="presParOf" srcId="{4CB23C8C-BDA1-40FB-A22E-DB1E09669C44}" destId="{1B79267D-C42A-436D-A133-A1DD63A1E056}" srcOrd="3" destOrd="0" presId="urn:microsoft.com/office/officeart/2018/5/layout/IconCircleLabelList"/>
    <dgm:cxn modelId="{43421A48-96DF-4D96-BE48-3A2772367A25}" type="presParOf" srcId="{6AC1C73A-8964-41D7-9452-A028DD4FEB2B}" destId="{E77B70CE-1E2A-4458-BCFF-E6B2A7A50BF2}" srcOrd="3" destOrd="0" presId="urn:microsoft.com/office/officeart/2018/5/layout/IconCircleLabelList"/>
    <dgm:cxn modelId="{3BCE2C10-44E8-4D9F-BA80-42C687529C76}" type="presParOf" srcId="{6AC1C73A-8964-41D7-9452-A028DD4FEB2B}" destId="{9D14A24A-478F-4A4D-BB76-E742F5238231}" srcOrd="4" destOrd="0" presId="urn:microsoft.com/office/officeart/2018/5/layout/IconCircleLabelList"/>
    <dgm:cxn modelId="{70055F58-C6D4-44BE-89DB-A258DD50EF66}" type="presParOf" srcId="{9D14A24A-478F-4A4D-BB76-E742F5238231}" destId="{5DA544E6-1A9D-4319-87ED-948F758C22B5}" srcOrd="0" destOrd="0" presId="urn:microsoft.com/office/officeart/2018/5/layout/IconCircleLabelList"/>
    <dgm:cxn modelId="{86AD3023-0375-4B20-A504-54966578FC3C}" type="presParOf" srcId="{9D14A24A-478F-4A4D-BB76-E742F5238231}" destId="{B062A7B1-5495-4643-9360-59041F9C27D3}" srcOrd="1" destOrd="0" presId="urn:microsoft.com/office/officeart/2018/5/layout/IconCircleLabelList"/>
    <dgm:cxn modelId="{53B69127-B7F4-4467-8A61-22F7BF7A0FD7}" type="presParOf" srcId="{9D14A24A-478F-4A4D-BB76-E742F5238231}" destId="{0EE6C096-D0D4-4D5A-B209-FD4838B2AAB4}" srcOrd="2" destOrd="0" presId="urn:microsoft.com/office/officeart/2018/5/layout/IconCircleLabelList"/>
    <dgm:cxn modelId="{65D57797-8C55-4912-BB20-6CD1CD3D265B}" type="presParOf" srcId="{9D14A24A-478F-4A4D-BB76-E742F5238231}" destId="{E2D697C7-7AF9-4886-8B42-A87DC3364EEB}" srcOrd="3" destOrd="0" presId="urn:microsoft.com/office/officeart/2018/5/layout/IconCircleLabelList"/>
    <dgm:cxn modelId="{59D11941-0A0D-4A47-8B15-0AB39F9ACBEE}" type="presParOf" srcId="{6AC1C73A-8964-41D7-9452-A028DD4FEB2B}" destId="{6FF1C36A-0F46-46D3-8CE4-00E23F8FDBE4}" srcOrd="5" destOrd="0" presId="urn:microsoft.com/office/officeart/2018/5/layout/IconCircleLabelList"/>
    <dgm:cxn modelId="{25EAD83B-7647-4973-B6A6-265240234386}" type="presParOf" srcId="{6AC1C73A-8964-41D7-9452-A028DD4FEB2B}" destId="{D7B3B7FA-60AC-4021-B0FE-DB60AC4BBB9B}" srcOrd="6" destOrd="0" presId="urn:microsoft.com/office/officeart/2018/5/layout/IconCircleLabelList"/>
    <dgm:cxn modelId="{7F622E67-EA57-4A90-9A70-1D733372ED40}" type="presParOf" srcId="{D7B3B7FA-60AC-4021-B0FE-DB60AC4BBB9B}" destId="{2467BA33-DAE2-4B84-B4C6-5511D93476F9}" srcOrd="0" destOrd="0" presId="urn:microsoft.com/office/officeart/2018/5/layout/IconCircleLabelList"/>
    <dgm:cxn modelId="{8F947734-3AA6-44B7-AA45-59460B24538C}" type="presParOf" srcId="{D7B3B7FA-60AC-4021-B0FE-DB60AC4BBB9B}" destId="{C94E0D57-9B25-460C-BDFC-ECB4F2ADE905}" srcOrd="1" destOrd="0" presId="urn:microsoft.com/office/officeart/2018/5/layout/IconCircleLabelList"/>
    <dgm:cxn modelId="{29658E65-BDB7-49D9-861C-B1E3C8F64343}" type="presParOf" srcId="{D7B3B7FA-60AC-4021-B0FE-DB60AC4BBB9B}" destId="{5E33F681-4A8B-476F-8A1E-8D7F60652D73}" srcOrd="2" destOrd="0" presId="urn:microsoft.com/office/officeart/2018/5/layout/IconCircleLabelList"/>
    <dgm:cxn modelId="{C4E3DF12-8D10-4B37-8819-65607876CF81}" type="presParOf" srcId="{D7B3B7FA-60AC-4021-B0FE-DB60AC4BBB9B}" destId="{2E543693-1D06-45C0-ADA4-74877260883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D58790-6C28-42AF-A319-CA889596C01A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E8FBFC4-B8E6-497A-AA8A-2E70B2808060}">
      <dgm:prSet/>
      <dgm:spPr>
        <a:gradFill rotWithShape="0">
          <a:gsLst>
            <a:gs pos="0">
              <a:schemeClr val="accent1">
                <a:lumMod val="75000"/>
              </a:schemeClr>
            </a:gs>
            <a:gs pos="100000">
              <a:srgbClr val="FF0000"/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This was done in order to stop spread of Covid-19</a:t>
          </a:r>
        </a:p>
      </dgm:t>
    </dgm:pt>
    <dgm:pt modelId="{4A7114A7-3CC2-4B49-9120-B4676708FE9D}" type="parTrans" cxnId="{627FB3ED-7976-4D90-8F97-B26EE05735E5}">
      <dgm:prSet/>
      <dgm:spPr/>
      <dgm:t>
        <a:bodyPr/>
        <a:lstStyle/>
        <a:p>
          <a:endParaRPr lang="en-US"/>
        </a:p>
      </dgm:t>
    </dgm:pt>
    <dgm:pt modelId="{3D9665FC-6B13-4C22-9AAF-CACA405A91D1}" type="sibTrans" cxnId="{627FB3ED-7976-4D90-8F97-B26EE05735E5}">
      <dgm:prSet/>
      <dgm:spPr/>
      <dgm:t>
        <a:bodyPr/>
        <a:lstStyle/>
        <a:p>
          <a:endParaRPr lang="en-US"/>
        </a:p>
      </dgm:t>
    </dgm:pt>
    <dgm:pt modelId="{EA585B4B-DB59-4F3F-A494-258BC12260E0}">
      <dgm:prSet/>
      <dgm:spPr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45022">
              <a:srgbClr val="FF0000"/>
            </a:gs>
            <a:gs pos="71000">
              <a:srgbClr val="FD1208"/>
            </a:gs>
            <a:gs pos="0">
              <a:srgbClr val="FD1208"/>
            </a:gs>
            <a:gs pos="0">
              <a:srgbClr val="FD1208"/>
            </a:gs>
            <a:gs pos="0">
              <a:srgbClr val="FD1208"/>
            </a:gs>
            <a:gs pos="2000">
              <a:srgbClr val="FF0000"/>
            </a:gs>
            <a:gs pos="0">
              <a:srgbClr val="F75124"/>
            </a:gs>
            <a:gs pos="0">
              <a:srgbClr val="F93D1B"/>
            </a:gs>
            <a:gs pos="0">
              <a:srgbClr val="FF0000"/>
            </a:gs>
          </a:gsLst>
        </a:gradFill>
      </dgm:spPr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Provide</a:t>
          </a:r>
          <a:r>
            <a:rPr lang="en-US" baseline="0">
              <a:latin typeface="Arial" panose="020B0604020202020204" pitchFamily="34" charset="0"/>
              <a:cs typeface="Arial" panose="020B0604020202020204" pitchFamily="34" charset="0"/>
            </a:rPr>
            <a:t> essential primary care to patients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5A790D-1E49-49FC-85D1-A17FAFA7DF88}" type="parTrans" cxnId="{1E0AC475-22D2-47A2-BE34-0EDC2937818F}">
      <dgm:prSet/>
      <dgm:spPr/>
      <dgm:t>
        <a:bodyPr/>
        <a:lstStyle/>
        <a:p>
          <a:endParaRPr lang="en-US"/>
        </a:p>
      </dgm:t>
    </dgm:pt>
    <dgm:pt modelId="{09A48B27-414D-49F0-BF54-8BABCBB82231}" type="sibTrans" cxnId="{1E0AC475-22D2-47A2-BE34-0EDC2937818F}">
      <dgm:prSet/>
      <dgm:spPr/>
      <dgm:t>
        <a:bodyPr/>
        <a:lstStyle/>
        <a:p>
          <a:endParaRPr lang="en-US"/>
        </a:p>
      </dgm:t>
    </dgm:pt>
    <dgm:pt modelId="{BBAFB6DD-02D1-44A9-995E-6AA5D9F15DAC}" type="pres">
      <dgm:prSet presAssocID="{98D58790-6C28-42AF-A319-CA889596C01A}" presName="outerComposite" presStyleCnt="0">
        <dgm:presLayoutVars>
          <dgm:chMax val="5"/>
          <dgm:dir/>
          <dgm:resizeHandles val="exact"/>
        </dgm:presLayoutVars>
      </dgm:prSet>
      <dgm:spPr/>
    </dgm:pt>
    <dgm:pt modelId="{FCD962E7-7F80-4D41-A42B-134FA634676D}" type="pres">
      <dgm:prSet presAssocID="{98D58790-6C28-42AF-A319-CA889596C01A}" presName="dummyMaxCanvas" presStyleCnt="0">
        <dgm:presLayoutVars/>
      </dgm:prSet>
      <dgm:spPr/>
    </dgm:pt>
    <dgm:pt modelId="{CF964BCB-6035-C745-A494-FB637430FA2E}" type="pres">
      <dgm:prSet presAssocID="{98D58790-6C28-42AF-A319-CA889596C01A}" presName="TwoNodes_1" presStyleLbl="node1" presStyleIdx="0" presStyleCnt="2" custLinFactNeighborY="-9948">
        <dgm:presLayoutVars>
          <dgm:bulletEnabled val="1"/>
        </dgm:presLayoutVars>
      </dgm:prSet>
      <dgm:spPr/>
    </dgm:pt>
    <dgm:pt modelId="{D77AE07A-A06C-CD47-82B8-7782A5EF378A}" type="pres">
      <dgm:prSet presAssocID="{98D58790-6C28-42AF-A319-CA889596C01A}" presName="TwoNodes_2" presStyleLbl="node1" presStyleIdx="1" presStyleCnt="2" custLinFactNeighborX="1146" custLinFactNeighborY="976">
        <dgm:presLayoutVars>
          <dgm:bulletEnabled val="1"/>
        </dgm:presLayoutVars>
      </dgm:prSet>
      <dgm:spPr/>
    </dgm:pt>
    <dgm:pt modelId="{305B2E25-203E-6643-A898-05B0D5D7FE71}" type="pres">
      <dgm:prSet presAssocID="{98D58790-6C28-42AF-A319-CA889596C01A}" presName="TwoConn_1-2" presStyleLbl="fgAccFollowNode1" presStyleIdx="0" presStyleCnt="1">
        <dgm:presLayoutVars>
          <dgm:bulletEnabled val="1"/>
        </dgm:presLayoutVars>
      </dgm:prSet>
      <dgm:spPr/>
    </dgm:pt>
    <dgm:pt modelId="{41316941-B753-F547-9B36-685AD278DCE0}" type="pres">
      <dgm:prSet presAssocID="{98D58790-6C28-42AF-A319-CA889596C01A}" presName="TwoNodes_1_text" presStyleLbl="node1" presStyleIdx="1" presStyleCnt="2">
        <dgm:presLayoutVars>
          <dgm:bulletEnabled val="1"/>
        </dgm:presLayoutVars>
      </dgm:prSet>
      <dgm:spPr/>
    </dgm:pt>
    <dgm:pt modelId="{E18C3BA7-7687-6041-9DCB-CC1AAB19B6F8}" type="pres">
      <dgm:prSet presAssocID="{98D58790-6C28-42AF-A319-CA889596C01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821950E-757D-D44C-8C8B-98E5F4C34E94}" type="presOf" srcId="{EA585B4B-DB59-4F3F-A494-258BC12260E0}" destId="{E18C3BA7-7687-6041-9DCB-CC1AAB19B6F8}" srcOrd="1" destOrd="0" presId="urn:microsoft.com/office/officeart/2005/8/layout/vProcess5"/>
    <dgm:cxn modelId="{69F8E14F-D03A-9348-8531-9612D43E3707}" type="presOf" srcId="{3D9665FC-6B13-4C22-9AAF-CACA405A91D1}" destId="{305B2E25-203E-6643-A898-05B0D5D7FE71}" srcOrd="0" destOrd="0" presId="urn:microsoft.com/office/officeart/2005/8/layout/vProcess5"/>
    <dgm:cxn modelId="{A10E1E6E-7FAF-144C-9C7F-218B668A708F}" type="presOf" srcId="{FE8FBFC4-B8E6-497A-AA8A-2E70B2808060}" destId="{41316941-B753-F547-9B36-685AD278DCE0}" srcOrd="1" destOrd="0" presId="urn:microsoft.com/office/officeart/2005/8/layout/vProcess5"/>
    <dgm:cxn modelId="{1E0AC475-22D2-47A2-BE34-0EDC2937818F}" srcId="{98D58790-6C28-42AF-A319-CA889596C01A}" destId="{EA585B4B-DB59-4F3F-A494-258BC12260E0}" srcOrd="1" destOrd="0" parTransId="{E25A790D-1E49-49FC-85D1-A17FAFA7DF88}" sibTransId="{09A48B27-414D-49F0-BF54-8BABCBB82231}"/>
    <dgm:cxn modelId="{567DB48A-E22C-5A4D-8E3F-3C38BBE11552}" type="presOf" srcId="{FE8FBFC4-B8E6-497A-AA8A-2E70B2808060}" destId="{CF964BCB-6035-C745-A494-FB637430FA2E}" srcOrd="0" destOrd="0" presId="urn:microsoft.com/office/officeart/2005/8/layout/vProcess5"/>
    <dgm:cxn modelId="{6201C8BE-C1A0-4F20-B92C-66F9EC09D408}" type="presOf" srcId="{98D58790-6C28-42AF-A319-CA889596C01A}" destId="{BBAFB6DD-02D1-44A9-995E-6AA5D9F15DAC}" srcOrd="0" destOrd="0" presId="urn:microsoft.com/office/officeart/2005/8/layout/vProcess5"/>
    <dgm:cxn modelId="{693A18DC-C7DC-AF42-A959-DA0D8A87ADA2}" type="presOf" srcId="{EA585B4B-DB59-4F3F-A494-258BC12260E0}" destId="{D77AE07A-A06C-CD47-82B8-7782A5EF378A}" srcOrd="0" destOrd="0" presId="urn:microsoft.com/office/officeart/2005/8/layout/vProcess5"/>
    <dgm:cxn modelId="{627FB3ED-7976-4D90-8F97-B26EE05735E5}" srcId="{98D58790-6C28-42AF-A319-CA889596C01A}" destId="{FE8FBFC4-B8E6-497A-AA8A-2E70B2808060}" srcOrd="0" destOrd="0" parTransId="{4A7114A7-3CC2-4B49-9120-B4676708FE9D}" sibTransId="{3D9665FC-6B13-4C22-9AAF-CACA405A91D1}"/>
    <dgm:cxn modelId="{B56264AF-B20D-4B8F-B009-5C39DE6D71B7}" type="presParOf" srcId="{BBAFB6DD-02D1-44A9-995E-6AA5D9F15DAC}" destId="{FCD962E7-7F80-4D41-A42B-134FA634676D}" srcOrd="0" destOrd="0" presId="urn:microsoft.com/office/officeart/2005/8/layout/vProcess5"/>
    <dgm:cxn modelId="{FB065F93-958A-FF4C-ACA4-B46C742EF2DE}" type="presParOf" srcId="{BBAFB6DD-02D1-44A9-995E-6AA5D9F15DAC}" destId="{CF964BCB-6035-C745-A494-FB637430FA2E}" srcOrd="1" destOrd="0" presId="urn:microsoft.com/office/officeart/2005/8/layout/vProcess5"/>
    <dgm:cxn modelId="{D53C4717-32C7-5442-9892-F6EE73AE8323}" type="presParOf" srcId="{BBAFB6DD-02D1-44A9-995E-6AA5D9F15DAC}" destId="{D77AE07A-A06C-CD47-82B8-7782A5EF378A}" srcOrd="2" destOrd="0" presId="urn:microsoft.com/office/officeart/2005/8/layout/vProcess5"/>
    <dgm:cxn modelId="{4D9B2B2F-468E-584E-AEED-49D87BDF7301}" type="presParOf" srcId="{BBAFB6DD-02D1-44A9-995E-6AA5D9F15DAC}" destId="{305B2E25-203E-6643-A898-05B0D5D7FE71}" srcOrd="3" destOrd="0" presId="urn:microsoft.com/office/officeart/2005/8/layout/vProcess5"/>
    <dgm:cxn modelId="{FE5C2943-3375-2F49-898F-E8C37EC56A3E}" type="presParOf" srcId="{BBAFB6DD-02D1-44A9-995E-6AA5D9F15DAC}" destId="{41316941-B753-F547-9B36-685AD278DCE0}" srcOrd="4" destOrd="0" presId="urn:microsoft.com/office/officeart/2005/8/layout/vProcess5"/>
    <dgm:cxn modelId="{20F64100-72DB-1742-8DE9-036DBCFF634F}" type="presParOf" srcId="{BBAFB6DD-02D1-44A9-995E-6AA5D9F15DAC}" destId="{E18C3BA7-7687-6041-9DCB-CC1AAB19B6F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37F2F3-5CD8-4157-9A41-40699FF52B80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FEAFBE3-1F16-4918-A79E-DAA5F92AE2DF}">
      <dgm:prSet/>
      <dgm:spPr/>
      <dgm:t>
        <a:bodyPr/>
        <a:lstStyle/>
        <a:p>
          <a:r>
            <a:rPr lang="en-US" dirty="0"/>
            <a:t>The hospital developed innovations in care which enabled them to one of Europe’s most able digitally hospital.</a:t>
          </a:r>
        </a:p>
      </dgm:t>
    </dgm:pt>
    <dgm:pt modelId="{245651F3-DB04-4467-AB3A-9B3CD9359F5C}" type="parTrans" cxnId="{0A8C0121-4FFB-4650-BD35-0EC1688866A3}">
      <dgm:prSet/>
      <dgm:spPr/>
      <dgm:t>
        <a:bodyPr/>
        <a:lstStyle/>
        <a:p>
          <a:endParaRPr lang="en-US"/>
        </a:p>
      </dgm:t>
    </dgm:pt>
    <dgm:pt modelId="{487B7B5E-A9F7-4F4C-85A0-A4F3CBEF395A}" type="sibTrans" cxnId="{0A8C0121-4FFB-4650-BD35-0EC1688866A3}">
      <dgm:prSet/>
      <dgm:spPr/>
      <dgm:t>
        <a:bodyPr/>
        <a:lstStyle/>
        <a:p>
          <a:endParaRPr lang="en-US"/>
        </a:p>
      </dgm:t>
    </dgm:pt>
    <dgm:pt modelId="{95D32ABA-6CAE-4DB1-9E0C-89A0E0D9A120}">
      <dgm:prSet/>
      <dgm:spPr/>
      <dgm:t>
        <a:bodyPr/>
        <a:lstStyle/>
        <a:p>
          <a:r>
            <a:rPr lang="en-US"/>
            <a:t>Member of staff use Zoom and it is integrated into their electronic patient record system (EPR).</a:t>
          </a:r>
        </a:p>
      </dgm:t>
    </dgm:pt>
    <dgm:pt modelId="{457CE637-477C-42EB-805E-B9CE5D69854E}" type="parTrans" cxnId="{0429DDF0-7D48-4572-884F-9067CD60B10C}">
      <dgm:prSet/>
      <dgm:spPr/>
      <dgm:t>
        <a:bodyPr/>
        <a:lstStyle/>
        <a:p>
          <a:endParaRPr lang="en-US"/>
        </a:p>
      </dgm:t>
    </dgm:pt>
    <dgm:pt modelId="{1A98E223-25D5-4D77-B555-EA9EA1DE2FC0}" type="sibTrans" cxnId="{0429DDF0-7D48-4572-884F-9067CD60B10C}">
      <dgm:prSet/>
      <dgm:spPr/>
      <dgm:t>
        <a:bodyPr/>
        <a:lstStyle/>
        <a:p>
          <a:endParaRPr lang="en-US"/>
        </a:p>
      </dgm:t>
    </dgm:pt>
    <dgm:pt modelId="{31BA94BC-048D-1843-B8B0-81BAC6BCEC8F}" type="pres">
      <dgm:prSet presAssocID="{B837F2F3-5CD8-4157-9A41-40699FF52B80}" presName="Name0" presStyleCnt="0">
        <dgm:presLayoutVars>
          <dgm:dir/>
          <dgm:animLvl val="lvl"/>
          <dgm:resizeHandles val="exact"/>
        </dgm:presLayoutVars>
      </dgm:prSet>
      <dgm:spPr/>
    </dgm:pt>
    <dgm:pt modelId="{3599CAAD-CBC8-0643-8082-C7EBB65C870D}" type="pres">
      <dgm:prSet presAssocID="{95D32ABA-6CAE-4DB1-9E0C-89A0E0D9A120}" presName="boxAndChildren" presStyleCnt="0"/>
      <dgm:spPr/>
    </dgm:pt>
    <dgm:pt modelId="{0CB970B6-D0FB-2C4F-B773-A3F69ED99221}" type="pres">
      <dgm:prSet presAssocID="{95D32ABA-6CAE-4DB1-9E0C-89A0E0D9A120}" presName="parentTextBox" presStyleLbl="node1" presStyleIdx="0" presStyleCnt="2"/>
      <dgm:spPr/>
    </dgm:pt>
    <dgm:pt modelId="{A0281F98-B47B-D24B-AD7B-C785574D00F3}" type="pres">
      <dgm:prSet presAssocID="{487B7B5E-A9F7-4F4C-85A0-A4F3CBEF395A}" presName="sp" presStyleCnt="0"/>
      <dgm:spPr/>
    </dgm:pt>
    <dgm:pt modelId="{F64842C4-A3D5-C748-B7EA-C8F836D6B688}" type="pres">
      <dgm:prSet presAssocID="{AFEAFBE3-1F16-4918-A79E-DAA5F92AE2DF}" presName="arrowAndChildren" presStyleCnt="0"/>
      <dgm:spPr/>
    </dgm:pt>
    <dgm:pt modelId="{99B2DCE6-740A-5B4C-B55A-0EC3986B9C83}" type="pres">
      <dgm:prSet presAssocID="{AFEAFBE3-1F16-4918-A79E-DAA5F92AE2DF}" presName="parentTextArrow" presStyleLbl="node1" presStyleIdx="1" presStyleCnt="2"/>
      <dgm:spPr/>
    </dgm:pt>
  </dgm:ptLst>
  <dgm:cxnLst>
    <dgm:cxn modelId="{873E6E15-A4B5-9C40-A3C8-C5AC29EB39A4}" type="presOf" srcId="{95D32ABA-6CAE-4DB1-9E0C-89A0E0D9A120}" destId="{0CB970B6-D0FB-2C4F-B773-A3F69ED99221}" srcOrd="0" destOrd="0" presId="urn:microsoft.com/office/officeart/2005/8/layout/process4"/>
    <dgm:cxn modelId="{0A8C0121-4FFB-4650-BD35-0EC1688866A3}" srcId="{B837F2F3-5CD8-4157-9A41-40699FF52B80}" destId="{AFEAFBE3-1F16-4918-A79E-DAA5F92AE2DF}" srcOrd="0" destOrd="0" parTransId="{245651F3-DB04-4467-AB3A-9B3CD9359F5C}" sibTransId="{487B7B5E-A9F7-4F4C-85A0-A4F3CBEF395A}"/>
    <dgm:cxn modelId="{E7BE54AB-2E42-BB4F-9E7B-0ADCF7966B55}" type="presOf" srcId="{B837F2F3-5CD8-4157-9A41-40699FF52B80}" destId="{31BA94BC-048D-1843-B8B0-81BAC6BCEC8F}" srcOrd="0" destOrd="0" presId="urn:microsoft.com/office/officeart/2005/8/layout/process4"/>
    <dgm:cxn modelId="{0429DDF0-7D48-4572-884F-9067CD60B10C}" srcId="{B837F2F3-5CD8-4157-9A41-40699FF52B80}" destId="{95D32ABA-6CAE-4DB1-9E0C-89A0E0D9A120}" srcOrd="1" destOrd="0" parTransId="{457CE637-477C-42EB-805E-B9CE5D69854E}" sibTransId="{1A98E223-25D5-4D77-B555-EA9EA1DE2FC0}"/>
    <dgm:cxn modelId="{E896E1F2-8649-A945-AD44-9BFCBCB53A64}" type="presOf" srcId="{AFEAFBE3-1F16-4918-A79E-DAA5F92AE2DF}" destId="{99B2DCE6-740A-5B4C-B55A-0EC3986B9C83}" srcOrd="0" destOrd="0" presId="urn:microsoft.com/office/officeart/2005/8/layout/process4"/>
    <dgm:cxn modelId="{71CB8E28-D69B-9249-8A7C-5D982CDFB261}" type="presParOf" srcId="{31BA94BC-048D-1843-B8B0-81BAC6BCEC8F}" destId="{3599CAAD-CBC8-0643-8082-C7EBB65C870D}" srcOrd="0" destOrd="0" presId="urn:microsoft.com/office/officeart/2005/8/layout/process4"/>
    <dgm:cxn modelId="{051AE088-85BC-C74D-A220-791844B35C6F}" type="presParOf" srcId="{3599CAAD-CBC8-0643-8082-C7EBB65C870D}" destId="{0CB970B6-D0FB-2C4F-B773-A3F69ED99221}" srcOrd="0" destOrd="0" presId="urn:microsoft.com/office/officeart/2005/8/layout/process4"/>
    <dgm:cxn modelId="{68277F62-3E12-0E47-A73C-45650AB9DEB5}" type="presParOf" srcId="{31BA94BC-048D-1843-B8B0-81BAC6BCEC8F}" destId="{A0281F98-B47B-D24B-AD7B-C785574D00F3}" srcOrd="1" destOrd="0" presId="urn:microsoft.com/office/officeart/2005/8/layout/process4"/>
    <dgm:cxn modelId="{E5BD93CF-005E-8D4A-8687-C3DC521779B8}" type="presParOf" srcId="{31BA94BC-048D-1843-B8B0-81BAC6BCEC8F}" destId="{F64842C4-A3D5-C748-B7EA-C8F836D6B688}" srcOrd="2" destOrd="0" presId="urn:microsoft.com/office/officeart/2005/8/layout/process4"/>
    <dgm:cxn modelId="{6B40B57A-D898-294D-88D3-91C8A9D6A301}" type="presParOf" srcId="{F64842C4-A3D5-C748-B7EA-C8F836D6B688}" destId="{99B2DCE6-740A-5B4C-B55A-0EC3986B9C8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FFE755-0F36-4517-A534-F431CC2CDB5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E75660-D187-4B88-BC1A-58495BC05E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After the pandemic began, in only 8 days most the appointments were moved online.</a:t>
          </a:r>
        </a:p>
      </dgm:t>
    </dgm:pt>
    <dgm:pt modelId="{59FDEDA9-F91C-411A-BDAE-800CAADCF0BC}" type="parTrans" cxnId="{420D9588-A753-4A05-8A1B-BF6A7FF478FA}">
      <dgm:prSet/>
      <dgm:spPr/>
      <dgm:t>
        <a:bodyPr/>
        <a:lstStyle/>
        <a:p>
          <a:endParaRPr lang="en-US"/>
        </a:p>
      </dgm:t>
    </dgm:pt>
    <dgm:pt modelId="{357EC9AD-F60D-457F-A80E-FEFF10C123C6}" type="sibTrans" cxnId="{420D9588-A753-4A05-8A1B-BF6A7FF478FA}">
      <dgm:prSet/>
      <dgm:spPr/>
      <dgm:t>
        <a:bodyPr/>
        <a:lstStyle/>
        <a:p>
          <a:endParaRPr lang="en-US"/>
        </a:p>
      </dgm:t>
    </dgm:pt>
    <dgm:pt modelId="{158C0102-F9B1-4484-BDA7-29C345473E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Video consultations have been well received.</a:t>
          </a:r>
        </a:p>
      </dgm:t>
    </dgm:pt>
    <dgm:pt modelId="{DDF87DC7-DE5F-4159-8E1A-DAA47E785D63}" type="parTrans" cxnId="{7C865E34-DCEC-469D-936F-A6D1C99D0D63}">
      <dgm:prSet/>
      <dgm:spPr/>
      <dgm:t>
        <a:bodyPr/>
        <a:lstStyle/>
        <a:p>
          <a:endParaRPr lang="en-US"/>
        </a:p>
      </dgm:t>
    </dgm:pt>
    <dgm:pt modelId="{254D5367-60F1-4B4C-A663-BC58CB74C4C5}" type="sibTrans" cxnId="{7C865E34-DCEC-469D-936F-A6D1C99D0D63}">
      <dgm:prSet/>
      <dgm:spPr/>
      <dgm:t>
        <a:bodyPr/>
        <a:lstStyle/>
        <a:p>
          <a:endParaRPr lang="en-US"/>
        </a:p>
      </dgm:t>
    </dgm:pt>
    <dgm:pt modelId="{734DCA76-1F01-4CFA-B24A-431A4D708F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They found it much more useful than phone calls.</a:t>
          </a:r>
        </a:p>
      </dgm:t>
    </dgm:pt>
    <dgm:pt modelId="{EA9DC540-C7A5-41A7-A51B-540C677A9A54}" type="parTrans" cxnId="{D39C6D0F-D1AC-4173-8579-572A5BA7DBCA}">
      <dgm:prSet/>
      <dgm:spPr/>
      <dgm:t>
        <a:bodyPr/>
        <a:lstStyle/>
        <a:p>
          <a:endParaRPr lang="en-US"/>
        </a:p>
      </dgm:t>
    </dgm:pt>
    <dgm:pt modelId="{832A30D9-DD02-4E0F-9B0F-0A5CE12CFB98}" type="sibTrans" cxnId="{D39C6D0F-D1AC-4173-8579-572A5BA7DBCA}">
      <dgm:prSet/>
      <dgm:spPr/>
      <dgm:t>
        <a:bodyPr/>
        <a:lstStyle/>
        <a:p>
          <a:endParaRPr lang="en-US"/>
        </a:p>
      </dgm:t>
    </dgm:pt>
    <dgm:pt modelId="{E149525A-C548-A747-9FEF-6749CB09F945}" type="pres">
      <dgm:prSet presAssocID="{8EFFE755-0F36-4517-A534-F431CC2CDB59}" presName="linear" presStyleCnt="0">
        <dgm:presLayoutVars>
          <dgm:animLvl val="lvl"/>
          <dgm:resizeHandles val="exact"/>
        </dgm:presLayoutVars>
      </dgm:prSet>
      <dgm:spPr/>
    </dgm:pt>
    <dgm:pt modelId="{0A9EF1D9-8580-5E4B-8C11-8D038E3BB433}" type="pres">
      <dgm:prSet presAssocID="{1DE75660-D187-4B88-BC1A-58495BC05E0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0D6976-BF4A-6A4D-AA52-9721FF54F901}" type="pres">
      <dgm:prSet presAssocID="{357EC9AD-F60D-457F-A80E-FEFF10C123C6}" presName="spacer" presStyleCnt="0"/>
      <dgm:spPr/>
    </dgm:pt>
    <dgm:pt modelId="{2769EBA7-8914-EF45-BD88-5B39D0552564}" type="pres">
      <dgm:prSet presAssocID="{158C0102-F9B1-4484-BDA7-29C345473E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BED7BC-B0E8-D545-8198-9E690CEBDC99}" type="pres">
      <dgm:prSet presAssocID="{254D5367-60F1-4B4C-A663-BC58CB74C4C5}" presName="spacer" presStyleCnt="0"/>
      <dgm:spPr/>
    </dgm:pt>
    <dgm:pt modelId="{6266CDC6-1DCF-9A40-931F-0AD332888A85}" type="pres">
      <dgm:prSet presAssocID="{734DCA76-1F01-4CFA-B24A-431A4D708F1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39C6D0F-D1AC-4173-8579-572A5BA7DBCA}" srcId="{8EFFE755-0F36-4517-A534-F431CC2CDB59}" destId="{734DCA76-1F01-4CFA-B24A-431A4D708F1D}" srcOrd="2" destOrd="0" parTransId="{EA9DC540-C7A5-41A7-A51B-540C677A9A54}" sibTransId="{832A30D9-DD02-4E0F-9B0F-0A5CE12CFB98}"/>
    <dgm:cxn modelId="{7C865E34-DCEC-469D-936F-A6D1C99D0D63}" srcId="{8EFFE755-0F36-4517-A534-F431CC2CDB59}" destId="{158C0102-F9B1-4484-BDA7-29C345473EEC}" srcOrd="1" destOrd="0" parTransId="{DDF87DC7-DE5F-4159-8E1A-DAA47E785D63}" sibTransId="{254D5367-60F1-4B4C-A663-BC58CB74C4C5}"/>
    <dgm:cxn modelId="{F5C8A443-D152-0B4E-A5DA-95E332270F5D}" type="presOf" srcId="{734DCA76-1F01-4CFA-B24A-431A4D708F1D}" destId="{6266CDC6-1DCF-9A40-931F-0AD332888A85}" srcOrd="0" destOrd="0" presId="urn:microsoft.com/office/officeart/2005/8/layout/vList2"/>
    <dgm:cxn modelId="{9A11AC7C-DC71-014C-AEC7-AAC1D774BE3A}" type="presOf" srcId="{8EFFE755-0F36-4517-A534-F431CC2CDB59}" destId="{E149525A-C548-A747-9FEF-6749CB09F945}" srcOrd="0" destOrd="0" presId="urn:microsoft.com/office/officeart/2005/8/layout/vList2"/>
    <dgm:cxn modelId="{420D9588-A753-4A05-8A1B-BF6A7FF478FA}" srcId="{8EFFE755-0F36-4517-A534-F431CC2CDB59}" destId="{1DE75660-D187-4B88-BC1A-58495BC05E0F}" srcOrd="0" destOrd="0" parTransId="{59FDEDA9-F91C-411A-BDAE-800CAADCF0BC}" sibTransId="{357EC9AD-F60D-457F-A80E-FEFF10C123C6}"/>
    <dgm:cxn modelId="{FDD2C4B5-433A-EF40-A144-7A21714EB5DA}" type="presOf" srcId="{158C0102-F9B1-4484-BDA7-29C345473EEC}" destId="{2769EBA7-8914-EF45-BD88-5B39D0552564}" srcOrd="0" destOrd="0" presId="urn:microsoft.com/office/officeart/2005/8/layout/vList2"/>
    <dgm:cxn modelId="{B74F4CF9-6547-BE43-882D-3F305482DA00}" type="presOf" srcId="{1DE75660-D187-4B88-BC1A-58495BC05E0F}" destId="{0A9EF1D9-8580-5E4B-8C11-8D038E3BB433}" srcOrd="0" destOrd="0" presId="urn:microsoft.com/office/officeart/2005/8/layout/vList2"/>
    <dgm:cxn modelId="{BE903FC5-95A1-D047-A8EC-B0E73FD2FC29}" type="presParOf" srcId="{E149525A-C548-A747-9FEF-6749CB09F945}" destId="{0A9EF1D9-8580-5E4B-8C11-8D038E3BB433}" srcOrd="0" destOrd="0" presId="urn:microsoft.com/office/officeart/2005/8/layout/vList2"/>
    <dgm:cxn modelId="{F8AEE33C-94E8-854D-8DA8-590AA6E8F06F}" type="presParOf" srcId="{E149525A-C548-A747-9FEF-6749CB09F945}" destId="{760D6976-BF4A-6A4D-AA52-9721FF54F901}" srcOrd="1" destOrd="0" presId="urn:microsoft.com/office/officeart/2005/8/layout/vList2"/>
    <dgm:cxn modelId="{741D56DE-0DCC-994D-8BC0-5515D74B1C6A}" type="presParOf" srcId="{E149525A-C548-A747-9FEF-6749CB09F945}" destId="{2769EBA7-8914-EF45-BD88-5B39D0552564}" srcOrd="2" destOrd="0" presId="urn:microsoft.com/office/officeart/2005/8/layout/vList2"/>
    <dgm:cxn modelId="{0B7D8B28-0AE9-1E4A-A53B-B43147675666}" type="presParOf" srcId="{E149525A-C548-A747-9FEF-6749CB09F945}" destId="{E7BED7BC-B0E8-D545-8198-9E690CEBDC99}" srcOrd="3" destOrd="0" presId="urn:microsoft.com/office/officeart/2005/8/layout/vList2"/>
    <dgm:cxn modelId="{19292AEF-6388-494C-8E30-B332FC05F74D}" type="presParOf" srcId="{E149525A-C548-A747-9FEF-6749CB09F945}" destId="{6266CDC6-1DCF-9A40-931F-0AD332888A8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8176D3-8E50-4249-946D-6C7F217F270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030906C-996A-4AA2-A065-A39D0AB9079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gm:t>
    </dgm:pt>
    <dgm:pt modelId="{80F50F9F-A681-478E-8596-6AFB9807EEBD}" type="parTrans" cxnId="{CD260F67-5C94-482D-B444-5C9642DE9D0C}">
      <dgm:prSet/>
      <dgm:spPr/>
      <dgm:t>
        <a:bodyPr/>
        <a:lstStyle/>
        <a:p>
          <a:endParaRPr lang="en-US"/>
        </a:p>
      </dgm:t>
    </dgm:pt>
    <dgm:pt modelId="{D25AAC65-94FF-4929-96FC-E788704ECF1A}" type="sibTrans" cxnId="{CD260F67-5C94-482D-B444-5C9642DE9D0C}">
      <dgm:prSet/>
      <dgm:spPr/>
      <dgm:t>
        <a:bodyPr/>
        <a:lstStyle/>
        <a:p>
          <a:endParaRPr lang="en-US"/>
        </a:p>
      </dgm:t>
    </dgm:pt>
    <dgm:pt modelId="{8E0AEBFF-4689-41B3-95DC-B27ECECD7CB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 research capability and clinical decision support systems</a:t>
          </a:r>
        </a:p>
      </dgm:t>
    </dgm:pt>
    <dgm:pt modelId="{71494B2F-2262-4B2F-8422-C504599B304E}" type="parTrans" cxnId="{F153EE76-62BA-4CB7-94BF-3BC9628922B2}">
      <dgm:prSet/>
      <dgm:spPr/>
      <dgm:t>
        <a:bodyPr/>
        <a:lstStyle/>
        <a:p>
          <a:endParaRPr lang="en-US"/>
        </a:p>
      </dgm:t>
    </dgm:pt>
    <dgm:pt modelId="{7B4C6056-9537-4921-96E8-85FC04E32692}" type="sibTrans" cxnId="{F153EE76-62BA-4CB7-94BF-3BC9628922B2}">
      <dgm:prSet/>
      <dgm:spPr/>
      <dgm:t>
        <a:bodyPr/>
        <a:lstStyle/>
        <a:p>
          <a:endParaRPr lang="en-US"/>
        </a:p>
      </dgm:t>
    </dgm:pt>
    <dgm:pt modelId="{2FC83834-AD06-4393-8DF3-3DC6F6256F6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</a:t>
          </a:r>
        </a:p>
      </dgm:t>
    </dgm:pt>
    <dgm:pt modelId="{DD62E5E1-9ADF-4CD8-ACE6-F78F414DE712}" type="parTrans" cxnId="{86E83311-5D3D-4DD8-85F7-B6F9D8C126A7}">
      <dgm:prSet/>
      <dgm:spPr/>
      <dgm:t>
        <a:bodyPr/>
        <a:lstStyle/>
        <a:p>
          <a:endParaRPr lang="en-US"/>
        </a:p>
      </dgm:t>
    </dgm:pt>
    <dgm:pt modelId="{6A7ACF8D-62AC-4DC5-9609-F5C31DF0A869}" type="sibTrans" cxnId="{86E83311-5D3D-4DD8-85F7-B6F9D8C126A7}">
      <dgm:prSet/>
      <dgm:spPr/>
      <dgm:t>
        <a:bodyPr/>
        <a:lstStyle/>
        <a:p>
          <a:endParaRPr lang="en-US"/>
        </a:p>
      </dgm:t>
    </dgm:pt>
    <dgm:pt modelId="{A72CD029-3153-4BF0-967A-38E061B4EDC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 digital tools to improve how we collect data from research and in clinical trials</a:t>
          </a:r>
        </a:p>
      </dgm:t>
    </dgm:pt>
    <dgm:pt modelId="{03697A09-431D-4F47-A961-3F1196B3DCD9}" type="parTrans" cxnId="{E4B1F157-7C89-41DD-ADA6-9EDD19379986}">
      <dgm:prSet/>
      <dgm:spPr/>
      <dgm:t>
        <a:bodyPr/>
        <a:lstStyle/>
        <a:p>
          <a:endParaRPr lang="en-US"/>
        </a:p>
      </dgm:t>
    </dgm:pt>
    <dgm:pt modelId="{681F48AE-53AE-449B-A2B9-B602F2BCB746}" type="sibTrans" cxnId="{E4B1F157-7C89-41DD-ADA6-9EDD19379986}">
      <dgm:prSet/>
      <dgm:spPr/>
      <dgm:t>
        <a:bodyPr/>
        <a:lstStyle/>
        <a:p>
          <a:endParaRPr lang="en-US"/>
        </a:p>
      </dgm:t>
    </dgm:pt>
    <dgm:pt modelId="{241A02F2-88A9-41C1-8FA6-FB1D7557660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</a:t>
          </a:r>
        </a:p>
      </dgm:t>
    </dgm:pt>
    <dgm:pt modelId="{6751E116-F756-49C6-83A2-485E3C6BF6B1}" type="parTrans" cxnId="{76416328-F243-46BD-959E-61B000FD19FA}">
      <dgm:prSet/>
      <dgm:spPr/>
      <dgm:t>
        <a:bodyPr/>
        <a:lstStyle/>
        <a:p>
          <a:endParaRPr lang="en-US"/>
        </a:p>
      </dgm:t>
    </dgm:pt>
    <dgm:pt modelId="{5F1EE513-C011-44C1-963A-76E76A5C96D3}" type="sibTrans" cxnId="{76416328-F243-46BD-959E-61B000FD19FA}">
      <dgm:prSet/>
      <dgm:spPr/>
      <dgm:t>
        <a:bodyPr/>
        <a:lstStyle/>
        <a:p>
          <a:endParaRPr lang="en-US"/>
        </a:p>
      </dgm:t>
    </dgm:pt>
    <dgm:pt modelId="{327D2E0D-D43C-4EBF-89A0-7288A896674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 anonymized real-world data to improve pediatric personalized healthcare</a:t>
          </a:r>
        </a:p>
      </dgm:t>
    </dgm:pt>
    <dgm:pt modelId="{11B3A4A4-CB25-487F-904F-E58A946BCEB7}" type="parTrans" cxnId="{02E9AE3B-201D-4651-B684-1B2527CFD5D6}">
      <dgm:prSet/>
      <dgm:spPr/>
      <dgm:t>
        <a:bodyPr/>
        <a:lstStyle/>
        <a:p>
          <a:endParaRPr lang="en-US"/>
        </a:p>
      </dgm:t>
    </dgm:pt>
    <dgm:pt modelId="{4830CA8C-0DD7-45FA-B5B7-6FF8D3DB059D}" type="sibTrans" cxnId="{02E9AE3B-201D-4651-B684-1B2527CFD5D6}">
      <dgm:prSet/>
      <dgm:spPr/>
      <dgm:t>
        <a:bodyPr/>
        <a:lstStyle/>
        <a:p>
          <a:endParaRPr lang="en-US"/>
        </a:p>
      </dgm:t>
    </dgm:pt>
    <dgm:pt modelId="{2D1D6740-5BFB-4474-8EAD-3EF132DC9BD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gm:t>
    </dgm:pt>
    <dgm:pt modelId="{49B36A4C-FBFA-4B5B-B1FF-455B0A3E14A7}" type="parTrans" cxnId="{77F605D2-F18A-43FA-B992-D89EB1C960B8}">
      <dgm:prSet/>
      <dgm:spPr/>
      <dgm:t>
        <a:bodyPr/>
        <a:lstStyle/>
        <a:p>
          <a:endParaRPr lang="en-US"/>
        </a:p>
      </dgm:t>
    </dgm:pt>
    <dgm:pt modelId="{8676BF5A-166F-4037-8F1D-ACD01C932C70}" type="sibTrans" cxnId="{77F605D2-F18A-43FA-B992-D89EB1C960B8}">
      <dgm:prSet/>
      <dgm:spPr/>
      <dgm:t>
        <a:bodyPr/>
        <a:lstStyle/>
        <a:p>
          <a:endParaRPr lang="en-US"/>
        </a:p>
      </dgm:t>
    </dgm:pt>
    <dgm:pt modelId="{C258C296-5130-4182-B840-6E2AF780E0D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 clinical and research data using sensors, devices and wearable technology</a:t>
          </a:r>
        </a:p>
      </dgm:t>
    </dgm:pt>
    <dgm:pt modelId="{090FE6E6-D9B3-4032-BB93-BEE8075A1583}" type="parTrans" cxnId="{D00C1DBD-AC8C-41A9-9050-CD936A5090BE}">
      <dgm:prSet/>
      <dgm:spPr/>
      <dgm:t>
        <a:bodyPr/>
        <a:lstStyle/>
        <a:p>
          <a:endParaRPr lang="en-US"/>
        </a:p>
      </dgm:t>
    </dgm:pt>
    <dgm:pt modelId="{BC82860D-13C1-424F-A17D-BDB758EC118D}" type="sibTrans" cxnId="{D00C1DBD-AC8C-41A9-9050-CD936A5090BE}">
      <dgm:prSet/>
      <dgm:spPr/>
      <dgm:t>
        <a:bodyPr/>
        <a:lstStyle/>
        <a:p>
          <a:endParaRPr lang="en-US"/>
        </a:p>
      </dgm:t>
    </dgm:pt>
    <dgm:pt modelId="{74F78F77-DF9B-6D48-9900-8145A98E51B1}" type="pres">
      <dgm:prSet presAssocID="{218176D3-8E50-4249-946D-6C7F217F2701}" presName="linear" presStyleCnt="0">
        <dgm:presLayoutVars>
          <dgm:animLvl val="lvl"/>
          <dgm:resizeHandles val="exact"/>
        </dgm:presLayoutVars>
      </dgm:prSet>
      <dgm:spPr/>
    </dgm:pt>
    <dgm:pt modelId="{37C4A79A-9119-BA4E-A3AE-5B1CB764F0DA}" type="pres">
      <dgm:prSet presAssocID="{0030906C-996A-4AA2-A065-A39D0AB907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59A5A6-BC03-6548-AFFB-937EE1CA6F22}" type="pres">
      <dgm:prSet presAssocID="{0030906C-996A-4AA2-A065-A39D0AB9079C}" presName="childText" presStyleLbl="revTx" presStyleIdx="0" presStyleCnt="4">
        <dgm:presLayoutVars>
          <dgm:bulletEnabled val="1"/>
        </dgm:presLayoutVars>
      </dgm:prSet>
      <dgm:spPr/>
    </dgm:pt>
    <dgm:pt modelId="{5AFCF54F-93F0-E748-BF61-9D78E463822A}" type="pres">
      <dgm:prSet presAssocID="{2FC83834-AD06-4393-8DF3-3DC6F6256F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BF5EB8B-70A6-374E-B219-1775D9913092}" type="pres">
      <dgm:prSet presAssocID="{2FC83834-AD06-4393-8DF3-3DC6F6256F6F}" presName="childText" presStyleLbl="revTx" presStyleIdx="1" presStyleCnt="4">
        <dgm:presLayoutVars>
          <dgm:bulletEnabled val="1"/>
        </dgm:presLayoutVars>
      </dgm:prSet>
      <dgm:spPr/>
    </dgm:pt>
    <dgm:pt modelId="{8D07C945-4876-4D41-8222-39F7F07E6FCB}" type="pres">
      <dgm:prSet presAssocID="{241A02F2-88A9-41C1-8FA6-FB1D755766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C35AB43-E5BE-5843-B09A-8FFB58288AA5}" type="pres">
      <dgm:prSet presAssocID="{241A02F2-88A9-41C1-8FA6-FB1D7557660F}" presName="childText" presStyleLbl="revTx" presStyleIdx="2" presStyleCnt="4">
        <dgm:presLayoutVars>
          <dgm:bulletEnabled val="1"/>
        </dgm:presLayoutVars>
      </dgm:prSet>
      <dgm:spPr/>
    </dgm:pt>
    <dgm:pt modelId="{81764222-13E7-2C43-A81C-21DECEAEF782}" type="pres">
      <dgm:prSet presAssocID="{2D1D6740-5BFB-4474-8EAD-3EF132DC9BD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3148D97-3976-0C4E-9008-71A9674460C4}" type="pres">
      <dgm:prSet presAssocID="{2D1D6740-5BFB-4474-8EAD-3EF132DC9BDA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AD20B703-CE6F-3A43-9B2E-B16B1F8D0481}" type="presOf" srcId="{218176D3-8E50-4249-946D-6C7F217F2701}" destId="{74F78F77-DF9B-6D48-9900-8145A98E51B1}" srcOrd="0" destOrd="0" presId="urn:microsoft.com/office/officeart/2005/8/layout/vList2"/>
    <dgm:cxn modelId="{86E83311-5D3D-4DD8-85F7-B6F9D8C126A7}" srcId="{218176D3-8E50-4249-946D-6C7F217F2701}" destId="{2FC83834-AD06-4393-8DF3-3DC6F6256F6F}" srcOrd="1" destOrd="0" parTransId="{DD62E5E1-9ADF-4CD8-ACE6-F78F414DE712}" sibTransId="{6A7ACF8D-62AC-4DC5-9609-F5C31DF0A869}"/>
    <dgm:cxn modelId="{76416328-F243-46BD-959E-61B000FD19FA}" srcId="{218176D3-8E50-4249-946D-6C7F217F2701}" destId="{241A02F2-88A9-41C1-8FA6-FB1D7557660F}" srcOrd="2" destOrd="0" parTransId="{6751E116-F756-49C6-83A2-485E3C6BF6B1}" sibTransId="{5F1EE513-C011-44C1-963A-76E76A5C96D3}"/>
    <dgm:cxn modelId="{02E9AE3B-201D-4651-B684-1B2527CFD5D6}" srcId="{241A02F2-88A9-41C1-8FA6-FB1D7557660F}" destId="{327D2E0D-D43C-4EBF-89A0-7288A8966745}" srcOrd="0" destOrd="0" parTransId="{11B3A4A4-CB25-487F-904F-E58A946BCEB7}" sibTransId="{4830CA8C-0DD7-45FA-B5B7-6FF8D3DB059D}"/>
    <dgm:cxn modelId="{DC5F654D-4C16-8042-A55B-DE69E44671C3}" type="presOf" srcId="{2FC83834-AD06-4393-8DF3-3DC6F6256F6F}" destId="{5AFCF54F-93F0-E748-BF61-9D78E463822A}" srcOrd="0" destOrd="0" presId="urn:microsoft.com/office/officeart/2005/8/layout/vList2"/>
    <dgm:cxn modelId="{E4B1F157-7C89-41DD-ADA6-9EDD19379986}" srcId="{2FC83834-AD06-4393-8DF3-3DC6F6256F6F}" destId="{A72CD029-3153-4BF0-967A-38E061B4EDC4}" srcOrd="0" destOrd="0" parTransId="{03697A09-431D-4F47-A961-3F1196B3DCD9}" sibTransId="{681F48AE-53AE-449B-A2B9-B602F2BCB746}"/>
    <dgm:cxn modelId="{CD260F67-5C94-482D-B444-5C9642DE9D0C}" srcId="{218176D3-8E50-4249-946D-6C7F217F2701}" destId="{0030906C-996A-4AA2-A065-A39D0AB9079C}" srcOrd="0" destOrd="0" parTransId="{80F50F9F-A681-478E-8596-6AFB9807EEBD}" sibTransId="{D25AAC65-94FF-4929-96FC-E788704ECF1A}"/>
    <dgm:cxn modelId="{0505456A-28A8-9948-9242-4193E4BED846}" type="presOf" srcId="{C258C296-5130-4182-B840-6E2AF780E0DE}" destId="{73148D97-3976-0C4E-9008-71A9674460C4}" srcOrd="0" destOrd="0" presId="urn:microsoft.com/office/officeart/2005/8/layout/vList2"/>
    <dgm:cxn modelId="{F153EE76-62BA-4CB7-94BF-3BC9628922B2}" srcId="{0030906C-996A-4AA2-A065-A39D0AB9079C}" destId="{8E0AEBFF-4689-41B3-95DC-B27ECECD7CB1}" srcOrd="0" destOrd="0" parTransId="{71494B2F-2262-4B2F-8422-C504599B304E}" sibTransId="{7B4C6056-9537-4921-96E8-85FC04E32692}"/>
    <dgm:cxn modelId="{4C927984-5F56-2C44-8D65-1A876441DAE7}" type="presOf" srcId="{A72CD029-3153-4BF0-967A-38E061B4EDC4}" destId="{EBF5EB8B-70A6-374E-B219-1775D9913092}" srcOrd="0" destOrd="0" presId="urn:microsoft.com/office/officeart/2005/8/layout/vList2"/>
    <dgm:cxn modelId="{2066B492-2E51-FE4D-9C3D-9B74F1B07D11}" type="presOf" srcId="{8E0AEBFF-4689-41B3-95DC-B27ECECD7CB1}" destId="{B259A5A6-BC03-6548-AFFB-937EE1CA6F22}" srcOrd="0" destOrd="0" presId="urn:microsoft.com/office/officeart/2005/8/layout/vList2"/>
    <dgm:cxn modelId="{11D3FF9C-B93A-104A-8BBF-C72BB301B191}" type="presOf" srcId="{327D2E0D-D43C-4EBF-89A0-7288A8966745}" destId="{4C35AB43-E5BE-5843-B09A-8FFB58288AA5}" srcOrd="0" destOrd="0" presId="urn:microsoft.com/office/officeart/2005/8/layout/vList2"/>
    <dgm:cxn modelId="{D00C1DBD-AC8C-41A9-9050-CD936A5090BE}" srcId="{2D1D6740-5BFB-4474-8EAD-3EF132DC9BDA}" destId="{C258C296-5130-4182-B840-6E2AF780E0DE}" srcOrd="0" destOrd="0" parTransId="{090FE6E6-D9B3-4032-BB93-BEE8075A1583}" sibTransId="{BC82860D-13C1-424F-A17D-BDB758EC118D}"/>
    <dgm:cxn modelId="{77F605D2-F18A-43FA-B992-D89EB1C960B8}" srcId="{218176D3-8E50-4249-946D-6C7F217F2701}" destId="{2D1D6740-5BFB-4474-8EAD-3EF132DC9BDA}" srcOrd="3" destOrd="0" parTransId="{49B36A4C-FBFA-4B5B-B1FF-455B0A3E14A7}" sibTransId="{8676BF5A-166F-4037-8F1D-ACD01C932C70}"/>
    <dgm:cxn modelId="{202DE3D2-D3BF-F248-8CA1-AFB8012675AD}" type="presOf" srcId="{0030906C-996A-4AA2-A065-A39D0AB9079C}" destId="{37C4A79A-9119-BA4E-A3AE-5B1CB764F0DA}" srcOrd="0" destOrd="0" presId="urn:microsoft.com/office/officeart/2005/8/layout/vList2"/>
    <dgm:cxn modelId="{5EAF7BD5-1A4B-CF4E-AC60-010AEF4B44A7}" type="presOf" srcId="{241A02F2-88A9-41C1-8FA6-FB1D7557660F}" destId="{8D07C945-4876-4D41-8222-39F7F07E6FCB}" srcOrd="0" destOrd="0" presId="urn:microsoft.com/office/officeart/2005/8/layout/vList2"/>
    <dgm:cxn modelId="{6CC26EE7-02AD-894F-B3C3-8FC5228C80E5}" type="presOf" srcId="{2D1D6740-5BFB-4474-8EAD-3EF132DC9BDA}" destId="{81764222-13E7-2C43-A81C-21DECEAEF782}" srcOrd="0" destOrd="0" presId="urn:microsoft.com/office/officeart/2005/8/layout/vList2"/>
    <dgm:cxn modelId="{01311DC7-DCD0-754E-AC4E-CADADFC964BB}" type="presParOf" srcId="{74F78F77-DF9B-6D48-9900-8145A98E51B1}" destId="{37C4A79A-9119-BA4E-A3AE-5B1CB764F0DA}" srcOrd="0" destOrd="0" presId="urn:microsoft.com/office/officeart/2005/8/layout/vList2"/>
    <dgm:cxn modelId="{72DEC2D9-C628-C043-95C3-D692E56F6DEF}" type="presParOf" srcId="{74F78F77-DF9B-6D48-9900-8145A98E51B1}" destId="{B259A5A6-BC03-6548-AFFB-937EE1CA6F22}" srcOrd="1" destOrd="0" presId="urn:microsoft.com/office/officeart/2005/8/layout/vList2"/>
    <dgm:cxn modelId="{CC6BEADA-6E5C-BC46-A904-BCFCB5D932A4}" type="presParOf" srcId="{74F78F77-DF9B-6D48-9900-8145A98E51B1}" destId="{5AFCF54F-93F0-E748-BF61-9D78E463822A}" srcOrd="2" destOrd="0" presId="urn:microsoft.com/office/officeart/2005/8/layout/vList2"/>
    <dgm:cxn modelId="{9EC544A1-6053-6C43-B45C-08201DADABC9}" type="presParOf" srcId="{74F78F77-DF9B-6D48-9900-8145A98E51B1}" destId="{EBF5EB8B-70A6-374E-B219-1775D9913092}" srcOrd="3" destOrd="0" presId="urn:microsoft.com/office/officeart/2005/8/layout/vList2"/>
    <dgm:cxn modelId="{09EB17FE-8A84-BA46-8876-5ED2A683A41C}" type="presParOf" srcId="{74F78F77-DF9B-6D48-9900-8145A98E51B1}" destId="{8D07C945-4876-4D41-8222-39F7F07E6FCB}" srcOrd="4" destOrd="0" presId="urn:microsoft.com/office/officeart/2005/8/layout/vList2"/>
    <dgm:cxn modelId="{3A5A1DE9-E054-FF4F-9F46-0AE99E98157E}" type="presParOf" srcId="{74F78F77-DF9B-6D48-9900-8145A98E51B1}" destId="{4C35AB43-E5BE-5843-B09A-8FFB58288AA5}" srcOrd="5" destOrd="0" presId="urn:microsoft.com/office/officeart/2005/8/layout/vList2"/>
    <dgm:cxn modelId="{8E0B6170-0CB1-AC4D-AD3F-8D0D92FDC1FD}" type="presParOf" srcId="{74F78F77-DF9B-6D48-9900-8145A98E51B1}" destId="{81764222-13E7-2C43-A81C-21DECEAEF782}" srcOrd="6" destOrd="0" presId="urn:microsoft.com/office/officeart/2005/8/layout/vList2"/>
    <dgm:cxn modelId="{7577C249-A425-9A43-8DC7-FCF97A67E0EA}" type="presParOf" srcId="{74F78F77-DF9B-6D48-9900-8145A98E51B1}" destId="{73148D97-3976-0C4E-9008-71A9674460C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E3420DB-8511-426F-A3D7-EFF0D29FD4B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16F1FF8-F837-4C3A-80A0-379B6EDEC0A6}">
      <dgm:prSet phldrT="[Text]" custT="1"/>
      <dgm:spPr/>
      <dgm:t>
        <a:bodyPr/>
        <a:lstStyle/>
        <a:p>
          <a:r>
            <a:rPr lang="en-US" sz="3600">
              <a:latin typeface="Arial" panose="020B0604020202020204" pitchFamily="34" charset="0"/>
              <a:cs typeface="Arial" panose="020B0604020202020204" pitchFamily="34" charset="0"/>
            </a:rPr>
            <a:t>Teaching</a:t>
          </a:r>
          <a:endParaRPr lang="en-GB" sz="3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318C50-7528-4D90-A6D4-38C03E2C599F}" type="parTrans" cxnId="{437D21F5-7930-480A-920C-48376DF6AE8F}">
      <dgm:prSet/>
      <dgm:spPr/>
      <dgm:t>
        <a:bodyPr/>
        <a:lstStyle/>
        <a:p>
          <a:endParaRPr lang="en-GB"/>
        </a:p>
      </dgm:t>
    </dgm:pt>
    <dgm:pt modelId="{B80EC864-1982-4ECD-BE53-488A9A1FCB13}" type="sibTrans" cxnId="{437D21F5-7930-480A-920C-48376DF6AE8F}">
      <dgm:prSet/>
      <dgm:spPr/>
      <dgm:t>
        <a:bodyPr/>
        <a:lstStyle/>
        <a:p>
          <a:endParaRPr lang="en-GB"/>
        </a:p>
      </dgm:t>
    </dgm:pt>
    <dgm:pt modelId="{B3F5E136-1127-4C45-A7F6-58758A363DB8}">
      <dgm:prSet phldrT="[Text]" custT="1"/>
      <dgm:spPr/>
      <dgm:t>
        <a:bodyPr/>
        <a:lstStyle/>
        <a:p>
          <a:r>
            <a:rPr lang="en-US" sz="3600">
              <a:latin typeface="Arial" panose="020B0604020202020204" pitchFamily="34" charset="0"/>
              <a:cs typeface="Arial" panose="020B0604020202020204" pitchFamily="34" charset="0"/>
            </a:rPr>
            <a:t>E-learning</a:t>
          </a:r>
          <a:endParaRPr lang="en-GB" sz="3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59B2D-E96A-417B-A66C-C6AB03F07097}" type="parTrans" cxnId="{1C99C018-0860-433B-AE46-E34988D1D994}">
      <dgm:prSet/>
      <dgm:spPr/>
      <dgm:t>
        <a:bodyPr/>
        <a:lstStyle/>
        <a:p>
          <a:endParaRPr lang="en-GB"/>
        </a:p>
      </dgm:t>
    </dgm:pt>
    <dgm:pt modelId="{FCB1EB47-05E7-43FC-A168-53F8C6E6F354}" type="sibTrans" cxnId="{1C99C018-0860-433B-AE46-E34988D1D994}">
      <dgm:prSet/>
      <dgm:spPr/>
      <dgm:t>
        <a:bodyPr/>
        <a:lstStyle/>
        <a:p>
          <a:endParaRPr lang="en-GB"/>
        </a:p>
      </dgm:t>
    </dgm:pt>
    <dgm:pt modelId="{779DE31C-EB22-4E37-88B7-57F92F0805C4}">
      <dgm:prSet phldrT="[Text]" custT="1"/>
      <dgm:spPr/>
      <dgm:t>
        <a:bodyPr/>
        <a:lstStyle/>
        <a:p>
          <a:r>
            <a:rPr lang="en-US" sz="3600">
              <a:latin typeface="Arial" panose="020B0604020202020204" pitchFamily="34" charset="0"/>
              <a:cs typeface="Arial" panose="020B0604020202020204" pitchFamily="34" charset="0"/>
            </a:rPr>
            <a:t>Self-development</a:t>
          </a:r>
          <a:endParaRPr lang="en-GB" sz="3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53B3CE-21DD-4A96-8982-E8DB9B7782F2}" type="parTrans" cxnId="{2C359A16-AB84-45D7-9AB9-52FC9756D8D4}">
      <dgm:prSet/>
      <dgm:spPr/>
      <dgm:t>
        <a:bodyPr/>
        <a:lstStyle/>
        <a:p>
          <a:endParaRPr lang="en-GB"/>
        </a:p>
      </dgm:t>
    </dgm:pt>
    <dgm:pt modelId="{83073066-9A84-48B6-BE9D-561B67831BF7}" type="sibTrans" cxnId="{2C359A16-AB84-45D7-9AB9-52FC9756D8D4}">
      <dgm:prSet/>
      <dgm:spPr/>
      <dgm:t>
        <a:bodyPr/>
        <a:lstStyle/>
        <a:p>
          <a:endParaRPr lang="en-GB"/>
        </a:p>
      </dgm:t>
    </dgm:pt>
    <dgm:pt modelId="{654D9181-6069-438B-9CB7-BD392D72F361}" type="pres">
      <dgm:prSet presAssocID="{4E3420DB-8511-426F-A3D7-EFF0D29FD4BD}" presName="linear" presStyleCnt="0">
        <dgm:presLayoutVars>
          <dgm:animLvl val="lvl"/>
          <dgm:resizeHandles val="exact"/>
        </dgm:presLayoutVars>
      </dgm:prSet>
      <dgm:spPr/>
    </dgm:pt>
    <dgm:pt modelId="{0105368B-D7B9-470C-9BAF-94F2861781FB}" type="pres">
      <dgm:prSet presAssocID="{316F1FF8-F837-4C3A-80A0-379B6EDEC0A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5837E95-2AB1-47FB-A294-EB36588E74FB}" type="pres">
      <dgm:prSet presAssocID="{B80EC864-1982-4ECD-BE53-488A9A1FCB13}" presName="spacer" presStyleCnt="0"/>
      <dgm:spPr/>
    </dgm:pt>
    <dgm:pt modelId="{93D5EDB5-A1EE-459F-B2A4-931A08271D82}" type="pres">
      <dgm:prSet presAssocID="{B3F5E136-1127-4C45-A7F6-58758A363D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2928B2-345E-4048-BC5C-AD5EDAD4FE5C}" type="pres">
      <dgm:prSet presAssocID="{FCB1EB47-05E7-43FC-A168-53F8C6E6F354}" presName="spacer" presStyleCnt="0"/>
      <dgm:spPr/>
    </dgm:pt>
    <dgm:pt modelId="{FCE357A7-7089-42AB-8655-7F52DE22ECAD}" type="pres">
      <dgm:prSet presAssocID="{779DE31C-EB22-4E37-88B7-57F92F0805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36CC40D-FCEC-4F87-9E74-C395DFBE99A9}" type="presOf" srcId="{4E3420DB-8511-426F-A3D7-EFF0D29FD4BD}" destId="{654D9181-6069-438B-9CB7-BD392D72F361}" srcOrd="0" destOrd="0" presId="urn:microsoft.com/office/officeart/2005/8/layout/vList2"/>
    <dgm:cxn modelId="{2C359A16-AB84-45D7-9AB9-52FC9756D8D4}" srcId="{4E3420DB-8511-426F-A3D7-EFF0D29FD4BD}" destId="{779DE31C-EB22-4E37-88B7-57F92F0805C4}" srcOrd="2" destOrd="0" parTransId="{9753B3CE-21DD-4A96-8982-E8DB9B7782F2}" sibTransId="{83073066-9A84-48B6-BE9D-561B67831BF7}"/>
    <dgm:cxn modelId="{1C99C018-0860-433B-AE46-E34988D1D994}" srcId="{4E3420DB-8511-426F-A3D7-EFF0D29FD4BD}" destId="{B3F5E136-1127-4C45-A7F6-58758A363DB8}" srcOrd="1" destOrd="0" parTransId="{61E59B2D-E96A-417B-A66C-C6AB03F07097}" sibTransId="{FCB1EB47-05E7-43FC-A168-53F8C6E6F354}"/>
    <dgm:cxn modelId="{28388030-5083-4222-BA2A-79030C73725D}" type="presOf" srcId="{316F1FF8-F837-4C3A-80A0-379B6EDEC0A6}" destId="{0105368B-D7B9-470C-9BAF-94F2861781FB}" srcOrd="0" destOrd="0" presId="urn:microsoft.com/office/officeart/2005/8/layout/vList2"/>
    <dgm:cxn modelId="{7262EECA-C8F0-407E-B3A7-13415EFD7A5E}" type="presOf" srcId="{B3F5E136-1127-4C45-A7F6-58758A363DB8}" destId="{93D5EDB5-A1EE-459F-B2A4-931A08271D82}" srcOrd="0" destOrd="0" presId="urn:microsoft.com/office/officeart/2005/8/layout/vList2"/>
    <dgm:cxn modelId="{437D21F5-7930-480A-920C-48376DF6AE8F}" srcId="{4E3420DB-8511-426F-A3D7-EFF0D29FD4BD}" destId="{316F1FF8-F837-4C3A-80A0-379B6EDEC0A6}" srcOrd="0" destOrd="0" parTransId="{0E318C50-7528-4D90-A6D4-38C03E2C599F}" sibTransId="{B80EC864-1982-4ECD-BE53-488A9A1FCB13}"/>
    <dgm:cxn modelId="{CD72B5F9-9D1F-46E5-826C-108134FFA6AB}" type="presOf" srcId="{779DE31C-EB22-4E37-88B7-57F92F0805C4}" destId="{FCE357A7-7089-42AB-8655-7F52DE22ECAD}" srcOrd="0" destOrd="0" presId="urn:microsoft.com/office/officeart/2005/8/layout/vList2"/>
    <dgm:cxn modelId="{1681C309-DACA-4EFF-AD72-D83479D8EF9F}" type="presParOf" srcId="{654D9181-6069-438B-9CB7-BD392D72F361}" destId="{0105368B-D7B9-470C-9BAF-94F2861781FB}" srcOrd="0" destOrd="0" presId="urn:microsoft.com/office/officeart/2005/8/layout/vList2"/>
    <dgm:cxn modelId="{D68FA469-EE28-4B52-83CE-9F952403B2E1}" type="presParOf" srcId="{654D9181-6069-438B-9CB7-BD392D72F361}" destId="{35837E95-2AB1-47FB-A294-EB36588E74FB}" srcOrd="1" destOrd="0" presId="urn:microsoft.com/office/officeart/2005/8/layout/vList2"/>
    <dgm:cxn modelId="{00679BF4-B619-4110-93E3-A1A5832384DC}" type="presParOf" srcId="{654D9181-6069-438B-9CB7-BD392D72F361}" destId="{93D5EDB5-A1EE-459F-B2A4-931A08271D82}" srcOrd="2" destOrd="0" presId="urn:microsoft.com/office/officeart/2005/8/layout/vList2"/>
    <dgm:cxn modelId="{CFCB0862-37D5-4328-8833-4AB74D041DD6}" type="presParOf" srcId="{654D9181-6069-438B-9CB7-BD392D72F361}" destId="{472928B2-345E-4048-BC5C-AD5EDAD4FE5C}" srcOrd="3" destOrd="0" presId="urn:microsoft.com/office/officeart/2005/8/layout/vList2"/>
    <dgm:cxn modelId="{A8D3962F-BDA0-4A58-B1B7-347A631A3E62}" type="presParOf" srcId="{654D9181-6069-438B-9CB7-BD392D72F361}" destId="{FCE357A7-7089-42AB-8655-7F52DE22EC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FEA32F-DF41-4AFE-992B-A16A9E722C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F640E9-2D79-4A28-AA31-5F02E81C8F28}">
      <dgm:prSet custT="1"/>
      <dgm:spPr/>
      <dgm:t>
        <a:bodyPr/>
        <a:lstStyle/>
        <a:p>
          <a:r>
            <a:rPr lang="en-GB" sz="2800" b="1" i="0" dirty="0">
              <a:latin typeface="Arial" panose="020B0604020202020204" pitchFamily="34" charset="0"/>
              <a:cs typeface="Arial" panose="020B0604020202020204" pitchFamily="34" charset="0"/>
            </a:rPr>
            <a:t>Better outcomes for patients</a:t>
          </a:r>
          <a:r>
            <a:rPr lang="en-GB" sz="2800" b="0" i="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E689FD-3671-405E-92DC-A9E963C3FFA8}" type="parTrans" cxnId="{86448AF2-7830-42A8-AC6D-2CF3F5B7020F}">
      <dgm:prSet/>
      <dgm:spPr/>
      <dgm:t>
        <a:bodyPr/>
        <a:lstStyle/>
        <a:p>
          <a:endParaRPr lang="en-US"/>
        </a:p>
      </dgm:t>
    </dgm:pt>
    <dgm:pt modelId="{D57C59E6-B64E-488D-9560-2DBE3232C4B6}" type="sibTrans" cxnId="{86448AF2-7830-42A8-AC6D-2CF3F5B7020F}">
      <dgm:prSet/>
      <dgm:spPr/>
      <dgm:t>
        <a:bodyPr/>
        <a:lstStyle/>
        <a:p>
          <a:endParaRPr lang="en-US"/>
        </a:p>
      </dgm:t>
    </dgm:pt>
    <dgm:pt modelId="{464B65F2-20B8-481D-AAD0-4530BBDD8968}">
      <dgm:prSet custT="1"/>
      <dgm:spPr/>
      <dgm:t>
        <a:bodyPr/>
        <a:lstStyle/>
        <a:p>
          <a:r>
            <a:rPr lang="en-GB" sz="2800" b="1" i="0" dirty="0">
              <a:latin typeface="Arial" panose="020B0604020202020204" pitchFamily="34" charset="0"/>
              <a:cs typeface="Arial" panose="020B0604020202020204" pitchFamily="34" charset="0"/>
            </a:rPr>
            <a:t>Better experiences for staff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A81974-DA22-49B0-9496-4D6C69AC1B4E}" type="parTrans" cxnId="{634E9A11-BC0A-4A6D-8418-088F4360A658}">
      <dgm:prSet/>
      <dgm:spPr/>
      <dgm:t>
        <a:bodyPr/>
        <a:lstStyle/>
        <a:p>
          <a:endParaRPr lang="en-US"/>
        </a:p>
      </dgm:t>
    </dgm:pt>
    <dgm:pt modelId="{7469D2D2-7AC4-4C46-B496-7F4A9E824586}" type="sibTrans" cxnId="{634E9A11-BC0A-4A6D-8418-088F4360A658}">
      <dgm:prSet/>
      <dgm:spPr/>
      <dgm:t>
        <a:bodyPr/>
        <a:lstStyle/>
        <a:p>
          <a:endParaRPr lang="en-US"/>
        </a:p>
      </dgm:t>
    </dgm:pt>
    <dgm:pt modelId="{CAE54178-F08D-4977-B238-C52C457E370D}">
      <dgm:prSet custT="1"/>
      <dgm:spPr/>
      <dgm:t>
        <a:bodyPr/>
        <a:lstStyle/>
        <a:p>
          <a:r>
            <a:rPr lang="en-US" sz="2800" b="1" i="0" dirty="0">
              <a:latin typeface="Arial" panose="020B0604020202020204" pitchFamily="34" charset="0"/>
              <a:cs typeface="Arial" panose="020B0604020202020204" pitchFamily="34" charset="0"/>
            </a:rPr>
            <a:t>More efficient ways of working</a:t>
          </a:r>
          <a:r>
            <a:rPr lang="en-US" sz="2800" b="0" i="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57BCD9-FD0D-4390-8A64-436DA8F28992}" type="parTrans" cxnId="{7370F88C-E664-446C-8DD8-7136C3CB9B74}">
      <dgm:prSet/>
      <dgm:spPr/>
      <dgm:t>
        <a:bodyPr/>
        <a:lstStyle/>
        <a:p>
          <a:endParaRPr lang="en-US"/>
        </a:p>
      </dgm:t>
    </dgm:pt>
    <dgm:pt modelId="{2B5DFB68-6704-4D5B-ABB6-8F8B3C4BA55C}" type="sibTrans" cxnId="{7370F88C-E664-446C-8DD8-7136C3CB9B74}">
      <dgm:prSet/>
      <dgm:spPr/>
      <dgm:t>
        <a:bodyPr/>
        <a:lstStyle/>
        <a:p>
          <a:endParaRPr lang="en-US"/>
        </a:p>
      </dgm:t>
    </dgm:pt>
    <dgm:pt modelId="{3F91C09D-E8F5-4267-9A3D-36807BF341FB}" type="pres">
      <dgm:prSet presAssocID="{E6FEA32F-DF41-4AFE-992B-A16A9E722C87}" presName="root" presStyleCnt="0">
        <dgm:presLayoutVars>
          <dgm:dir/>
          <dgm:resizeHandles val="exact"/>
        </dgm:presLayoutVars>
      </dgm:prSet>
      <dgm:spPr/>
    </dgm:pt>
    <dgm:pt modelId="{B5EA7A74-CA67-4A21-B6AC-6B0CE8DD2C37}" type="pres">
      <dgm:prSet presAssocID="{9CF640E9-2D79-4A28-AA31-5F02E81C8F28}" presName="compNode" presStyleCnt="0"/>
      <dgm:spPr/>
    </dgm:pt>
    <dgm:pt modelId="{9C5908D0-5718-4DE6-B025-73F469A394CE}" type="pres">
      <dgm:prSet presAssocID="{9CF640E9-2D79-4A28-AA31-5F02E81C8F28}" presName="bgRect" presStyleLbl="bgShp" presStyleIdx="0" presStyleCnt="3"/>
      <dgm:spPr/>
    </dgm:pt>
    <dgm:pt modelId="{59CA7FEC-5E8C-4375-A64F-32B0EC8AA851}" type="pres">
      <dgm:prSet presAssocID="{9CF640E9-2D79-4A28-AA31-5F02E81C8F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99D0D42-83D8-43A0-84D7-46FC06FA1315}" type="pres">
      <dgm:prSet presAssocID="{9CF640E9-2D79-4A28-AA31-5F02E81C8F28}" presName="spaceRect" presStyleCnt="0"/>
      <dgm:spPr/>
    </dgm:pt>
    <dgm:pt modelId="{3A50DACB-F731-4B0A-BB5C-4A45BDCEE9E8}" type="pres">
      <dgm:prSet presAssocID="{9CF640E9-2D79-4A28-AA31-5F02E81C8F28}" presName="parTx" presStyleLbl="revTx" presStyleIdx="0" presStyleCnt="3">
        <dgm:presLayoutVars>
          <dgm:chMax val="0"/>
          <dgm:chPref val="0"/>
        </dgm:presLayoutVars>
      </dgm:prSet>
      <dgm:spPr/>
    </dgm:pt>
    <dgm:pt modelId="{63CDE4F4-8C87-4F8F-A6F2-C9BA77C82600}" type="pres">
      <dgm:prSet presAssocID="{D57C59E6-B64E-488D-9560-2DBE3232C4B6}" presName="sibTrans" presStyleCnt="0"/>
      <dgm:spPr/>
    </dgm:pt>
    <dgm:pt modelId="{61CCB9C0-22E1-49F6-A1F4-000E77A7A517}" type="pres">
      <dgm:prSet presAssocID="{464B65F2-20B8-481D-AAD0-4530BBDD8968}" presName="compNode" presStyleCnt="0"/>
      <dgm:spPr/>
    </dgm:pt>
    <dgm:pt modelId="{155C2F48-0A5D-4020-AC39-0EB166531DD6}" type="pres">
      <dgm:prSet presAssocID="{464B65F2-20B8-481D-AAD0-4530BBDD8968}" presName="bgRect" presStyleLbl="bgShp" presStyleIdx="1" presStyleCnt="3" custLinFactNeighborX="-93" custLinFactNeighborY="0"/>
      <dgm:spPr/>
    </dgm:pt>
    <dgm:pt modelId="{3DC4229C-692E-4033-B247-96690032B17E}" type="pres">
      <dgm:prSet presAssocID="{464B65F2-20B8-481D-AAD0-4530BBDD89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0E10745-F350-4269-A611-AACD49B74E50}" type="pres">
      <dgm:prSet presAssocID="{464B65F2-20B8-481D-AAD0-4530BBDD8968}" presName="spaceRect" presStyleCnt="0"/>
      <dgm:spPr/>
    </dgm:pt>
    <dgm:pt modelId="{4EDA36FF-EAA1-4660-9B52-C21DED17FF49}" type="pres">
      <dgm:prSet presAssocID="{464B65F2-20B8-481D-AAD0-4530BBDD8968}" presName="parTx" presStyleLbl="revTx" presStyleIdx="1" presStyleCnt="3">
        <dgm:presLayoutVars>
          <dgm:chMax val="0"/>
          <dgm:chPref val="0"/>
        </dgm:presLayoutVars>
      </dgm:prSet>
      <dgm:spPr/>
    </dgm:pt>
    <dgm:pt modelId="{4FD4906D-A859-4C4A-AE77-CACCCA8EBBF3}" type="pres">
      <dgm:prSet presAssocID="{7469D2D2-7AC4-4C46-B496-7F4A9E824586}" presName="sibTrans" presStyleCnt="0"/>
      <dgm:spPr/>
    </dgm:pt>
    <dgm:pt modelId="{64643B32-4E60-4113-8B70-A31A31E0B5B9}" type="pres">
      <dgm:prSet presAssocID="{CAE54178-F08D-4977-B238-C52C457E370D}" presName="compNode" presStyleCnt="0"/>
      <dgm:spPr/>
    </dgm:pt>
    <dgm:pt modelId="{7D1DD7DE-33EC-440E-B572-A78B460203DC}" type="pres">
      <dgm:prSet presAssocID="{CAE54178-F08D-4977-B238-C52C457E370D}" presName="bgRect" presStyleLbl="bgShp" presStyleIdx="2" presStyleCnt="3"/>
      <dgm:spPr/>
    </dgm:pt>
    <dgm:pt modelId="{4CFAD191-6923-4267-8F88-EF29E14BFDCD}" type="pres">
      <dgm:prSet presAssocID="{CAE54178-F08D-4977-B238-C52C457E37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F93C443-2485-4E13-95AE-2A413953CA04}" type="pres">
      <dgm:prSet presAssocID="{CAE54178-F08D-4977-B238-C52C457E370D}" presName="spaceRect" presStyleCnt="0"/>
      <dgm:spPr/>
    </dgm:pt>
    <dgm:pt modelId="{5F301645-73AA-4A21-B458-FE8ADDDE1444}" type="pres">
      <dgm:prSet presAssocID="{CAE54178-F08D-4977-B238-C52C457E370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4E9A11-BC0A-4A6D-8418-088F4360A658}" srcId="{E6FEA32F-DF41-4AFE-992B-A16A9E722C87}" destId="{464B65F2-20B8-481D-AAD0-4530BBDD8968}" srcOrd="1" destOrd="0" parTransId="{58A81974-DA22-49B0-9496-4D6C69AC1B4E}" sibTransId="{7469D2D2-7AC4-4C46-B496-7F4A9E824586}"/>
    <dgm:cxn modelId="{328EBD33-DFAA-4274-9EDC-9FB93B0A5E59}" type="presOf" srcId="{CAE54178-F08D-4977-B238-C52C457E370D}" destId="{5F301645-73AA-4A21-B458-FE8ADDDE1444}" srcOrd="0" destOrd="0" presId="urn:microsoft.com/office/officeart/2018/2/layout/IconVerticalSolidList"/>
    <dgm:cxn modelId="{958A9655-B4AC-403B-B3CB-8705CBD72197}" type="presOf" srcId="{E6FEA32F-DF41-4AFE-992B-A16A9E722C87}" destId="{3F91C09D-E8F5-4267-9A3D-36807BF341FB}" srcOrd="0" destOrd="0" presId="urn:microsoft.com/office/officeart/2018/2/layout/IconVerticalSolidList"/>
    <dgm:cxn modelId="{65448074-7922-483D-9659-26F6B724ED14}" type="presOf" srcId="{9CF640E9-2D79-4A28-AA31-5F02E81C8F28}" destId="{3A50DACB-F731-4B0A-BB5C-4A45BDCEE9E8}" srcOrd="0" destOrd="0" presId="urn:microsoft.com/office/officeart/2018/2/layout/IconVerticalSolidList"/>
    <dgm:cxn modelId="{7370F88C-E664-446C-8DD8-7136C3CB9B74}" srcId="{E6FEA32F-DF41-4AFE-992B-A16A9E722C87}" destId="{CAE54178-F08D-4977-B238-C52C457E370D}" srcOrd="2" destOrd="0" parTransId="{CF57BCD9-FD0D-4390-8A64-436DA8F28992}" sibTransId="{2B5DFB68-6704-4D5B-ABB6-8F8B3C4BA55C}"/>
    <dgm:cxn modelId="{4A9552EB-0B7B-41BC-9A99-982E31092FC2}" type="presOf" srcId="{464B65F2-20B8-481D-AAD0-4530BBDD8968}" destId="{4EDA36FF-EAA1-4660-9B52-C21DED17FF49}" srcOrd="0" destOrd="0" presId="urn:microsoft.com/office/officeart/2018/2/layout/IconVerticalSolidList"/>
    <dgm:cxn modelId="{86448AF2-7830-42A8-AC6D-2CF3F5B7020F}" srcId="{E6FEA32F-DF41-4AFE-992B-A16A9E722C87}" destId="{9CF640E9-2D79-4A28-AA31-5F02E81C8F28}" srcOrd="0" destOrd="0" parTransId="{D7E689FD-3671-405E-92DC-A9E963C3FFA8}" sibTransId="{D57C59E6-B64E-488D-9560-2DBE3232C4B6}"/>
    <dgm:cxn modelId="{B9229483-0183-4072-9255-D1E420AC83D9}" type="presParOf" srcId="{3F91C09D-E8F5-4267-9A3D-36807BF341FB}" destId="{B5EA7A74-CA67-4A21-B6AC-6B0CE8DD2C37}" srcOrd="0" destOrd="0" presId="urn:microsoft.com/office/officeart/2018/2/layout/IconVerticalSolidList"/>
    <dgm:cxn modelId="{6A58FA60-7D52-4660-8B91-6340C5DD1B6D}" type="presParOf" srcId="{B5EA7A74-CA67-4A21-B6AC-6B0CE8DD2C37}" destId="{9C5908D0-5718-4DE6-B025-73F469A394CE}" srcOrd="0" destOrd="0" presId="urn:microsoft.com/office/officeart/2018/2/layout/IconVerticalSolidList"/>
    <dgm:cxn modelId="{BEF23279-B7AB-4492-8061-0085F3B4E6ED}" type="presParOf" srcId="{B5EA7A74-CA67-4A21-B6AC-6B0CE8DD2C37}" destId="{59CA7FEC-5E8C-4375-A64F-32B0EC8AA851}" srcOrd="1" destOrd="0" presId="urn:microsoft.com/office/officeart/2018/2/layout/IconVerticalSolidList"/>
    <dgm:cxn modelId="{8421296F-AD71-4E79-A236-8781C4BCBD87}" type="presParOf" srcId="{B5EA7A74-CA67-4A21-B6AC-6B0CE8DD2C37}" destId="{E99D0D42-83D8-43A0-84D7-46FC06FA1315}" srcOrd="2" destOrd="0" presId="urn:microsoft.com/office/officeart/2018/2/layout/IconVerticalSolidList"/>
    <dgm:cxn modelId="{C7EE3FE8-0115-423A-9960-780F4F68B2E2}" type="presParOf" srcId="{B5EA7A74-CA67-4A21-B6AC-6B0CE8DD2C37}" destId="{3A50DACB-F731-4B0A-BB5C-4A45BDCEE9E8}" srcOrd="3" destOrd="0" presId="urn:microsoft.com/office/officeart/2018/2/layout/IconVerticalSolidList"/>
    <dgm:cxn modelId="{7FB1AB1C-9636-459D-9440-BF94A9DC13CB}" type="presParOf" srcId="{3F91C09D-E8F5-4267-9A3D-36807BF341FB}" destId="{63CDE4F4-8C87-4F8F-A6F2-C9BA77C82600}" srcOrd="1" destOrd="0" presId="urn:microsoft.com/office/officeart/2018/2/layout/IconVerticalSolidList"/>
    <dgm:cxn modelId="{94526948-5485-431F-A2B4-BD2DCAA71930}" type="presParOf" srcId="{3F91C09D-E8F5-4267-9A3D-36807BF341FB}" destId="{61CCB9C0-22E1-49F6-A1F4-000E77A7A517}" srcOrd="2" destOrd="0" presId="urn:microsoft.com/office/officeart/2018/2/layout/IconVerticalSolidList"/>
    <dgm:cxn modelId="{9E69CA3A-8F89-46D8-99F7-D73BF92AF31D}" type="presParOf" srcId="{61CCB9C0-22E1-49F6-A1F4-000E77A7A517}" destId="{155C2F48-0A5D-4020-AC39-0EB166531DD6}" srcOrd="0" destOrd="0" presId="urn:microsoft.com/office/officeart/2018/2/layout/IconVerticalSolidList"/>
    <dgm:cxn modelId="{7ED2A348-3BDB-4E66-B297-63BAADC768EF}" type="presParOf" srcId="{61CCB9C0-22E1-49F6-A1F4-000E77A7A517}" destId="{3DC4229C-692E-4033-B247-96690032B17E}" srcOrd="1" destOrd="0" presId="urn:microsoft.com/office/officeart/2018/2/layout/IconVerticalSolidList"/>
    <dgm:cxn modelId="{CB49D0BC-F488-48A4-8DEE-4BA8CC2CDA83}" type="presParOf" srcId="{61CCB9C0-22E1-49F6-A1F4-000E77A7A517}" destId="{10E10745-F350-4269-A611-AACD49B74E50}" srcOrd="2" destOrd="0" presId="urn:microsoft.com/office/officeart/2018/2/layout/IconVerticalSolidList"/>
    <dgm:cxn modelId="{41C5FEEA-F331-41AC-A5D0-8D53AEDBB465}" type="presParOf" srcId="{61CCB9C0-22E1-49F6-A1F4-000E77A7A517}" destId="{4EDA36FF-EAA1-4660-9B52-C21DED17FF49}" srcOrd="3" destOrd="0" presId="urn:microsoft.com/office/officeart/2018/2/layout/IconVerticalSolidList"/>
    <dgm:cxn modelId="{8A7BEE23-56BD-4083-AAE2-B9479CBD60D9}" type="presParOf" srcId="{3F91C09D-E8F5-4267-9A3D-36807BF341FB}" destId="{4FD4906D-A859-4C4A-AE77-CACCCA8EBBF3}" srcOrd="3" destOrd="0" presId="urn:microsoft.com/office/officeart/2018/2/layout/IconVerticalSolidList"/>
    <dgm:cxn modelId="{80562F0F-3B8D-46EC-9101-0A5037803E4C}" type="presParOf" srcId="{3F91C09D-E8F5-4267-9A3D-36807BF341FB}" destId="{64643B32-4E60-4113-8B70-A31A31E0B5B9}" srcOrd="4" destOrd="0" presId="urn:microsoft.com/office/officeart/2018/2/layout/IconVerticalSolidList"/>
    <dgm:cxn modelId="{F0F249D6-D170-4922-8C5B-46944159520A}" type="presParOf" srcId="{64643B32-4E60-4113-8B70-A31A31E0B5B9}" destId="{7D1DD7DE-33EC-440E-B572-A78B460203DC}" srcOrd="0" destOrd="0" presId="urn:microsoft.com/office/officeart/2018/2/layout/IconVerticalSolidList"/>
    <dgm:cxn modelId="{ACF2E985-193B-4A33-8DC1-81315196AACD}" type="presParOf" srcId="{64643B32-4E60-4113-8B70-A31A31E0B5B9}" destId="{4CFAD191-6923-4267-8F88-EF29E14BFDCD}" srcOrd="1" destOrd="0" presId="urn:microsoft.com/office/officeart/2018/2/layout/IconVerticalSolidList"/>
    <dgm:cxn modelId="{DC78BAA2-1E22-4A99-971E-9E4E8D0B0356}" type="presParOf" srcId="{64643B32-4E60-4113-8B70-A31A31E0B5B9}" destId="{2F93C443-2485-4E13-95AE-2A413953CA04}" srcOrd="2" destOrd="0" presId="urn:microsoft.com/office/officeart/2018/2/layout/IconVerticalSolidList"/>
    <dgm:cxn modelId="{CAA3803A-3F4B-4BEF-96B1-6B9EEBD5B879}" type="presParOf" srcId="{64643B32-4E60-4113-8B70-A31A31E0B5B9}" destId="{5F301645-73AA-4A21-B458-FE8ADDDE14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7D39613-97B4-49DF-8D8C-1DACC647F6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EB8207B-97F4-46AB-9986-138BABF60AA6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Become comfortable with technology</a:t>
          </a:r>
        </a:p>
      </dgm:t>
    </dgm:pt>
    <dgm:pt modelId="{CF80C4E8-4405-41D8-9A1E-000973D7E4D4}" type="parTrans" cxnId="{EA48A336-C81A-43D4-AA81-DDD24AEA966C}">
      <dgm:prSet/>
      <dgm:spPr/>
      <dgm:t>
        <a:bodyPr/>
        <a:lstStyle/>
        <a:p>
          <a:endParaRPr lang="en-US"/>
        </a:p>
      </dgm:t>
    </dgm:pt>
    <dgm:pt modelId="{F98E3D98-49AB-4A4C-A731-B5DFB4B468CB}" type="sibTrans" cxnId="{EA48A336-C81A-43D4-AA81-DDD24AEA966C}">
      <dgm:prSet/>
      <dgm:spPr/>
      <dgm:t>
        <a:bodyPr/>
        <a:lstStyle/>
        <a:p>
          <a:endParaRPr lang="en-US"/>
        </a:p>
      </dgm:t>
    </dgm:pt>
    <dgm:pt modelId="{7141730B-BCDA-43CB-BAFA-F96FA5651627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Find a mentor</a:t>
          </a:r>
        </a:p>
      </dgm:t>
    </dgm:pt>
    <dgm:pt modelId="{46D39AAE-E749-4D51-AE38-3D9C4CF2DC39}" type="parTrans" cxnId="{922EFEA2-8DEA-4F6B-B6D1-8089A49042F7}">
      <dgm:prSet/>
      <dgm:spPr/>
      <dgm:t>
        <a:bodyPr/>
        <a:lstStyle/>
        <a:p>
          <a:endParaRPr lang="en-US"/>
        </a:p>
      </dgm:t>
    </dgm:pt>
    <dgm:pt modelId="{585ADDB1-8496-4DCE-9B87-31B1D7052472}" type="sibTrans" cxnId="{922EFEA2-8DEA-4F6B-B6D1-8089A49042F7}">
      <dgm:prSet/>
      <dgm:spPr/>
      <dgm:t>
        <a:bodyPr/>
        <a:lstStyle/>
        <a:p>
          <a:endParaRPr lang="en-US"/>
        </a:p>
      </dgm:t>
    </dgm:pt>
    <dgm:pt modelId="{3A993107-1FD0-4DBA-9EB1-A5225458EF3E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Communicate with others</a:t>
          </a:r>
        </a:p>
      </dgm:t>
    </dgm:pt>
    <dgm:pt modelId="{9745D83C-E9C8-4978-8044-20829D02D5A5}" type="parTrans" cxnId="{F5AB6BD0-0186-49D4-9CAF-106B92CA84CA}">
      <dgm:prSet/>
      <dgm:spPr/>
      <dgm:t>
        <a:bodyPr/>
        <a:lstStyle/>
        <a:p>
          <a:endParaRPr lang="en-US"/>
        </a:p>
      </dgm:t>
    </dgm:pt>
    <dgm:pt modelId="{B4A6FE04-1F24-4D49-90F4-02BB8B98BABB}" type="sibTrans" cxnId="{F5AB6BD0-0186-49D4-9CAF-106B92CA84CA}">
      <dgm:prSet/>
      <dgm:spPr/>
      <dgm:t>
        <a:bodyPr/>
        <a:lstStyle/>
        <a:p>
          <a:endParaRPr lang="en-US"/>
        </a:p>
      </dgm:t>
    </dgm:pt>
    <dgm:pt modelId="{27C69AF9-7203-47C4-85E9-E8B8A6563E24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Practice</a:t>
          </a:r>
        </a:p>
      </dgm:t>
    </dgm:pt>
    <dgm:pt modelId="{86B99AE5-B372-464B-A235-472C3F7B4CDD}" type="parTrans" cxnId="{B5F3FBED-3617-47B5-B848-0DAE896CAC25}">
      <dgm:prSet/>
      <dgm:spPr/>
      <dgm:t>
        <a:bodyPr/>
        <a:lstStyle/>
        <a:p>
          <a:endParaRPr lang="en-US"/>
        </a:p>
      </dgm:t>
    </dgm:pt>
    <dgm:pt modelId="{C249B3E9-4547-4B60-9D84-66414FE52B8E}" type="sibTrans" cxnId="{B5F3FBED-3617-47B5-B848-0DAE896CAC25}">
      <dgm:prSet/>
      <dgm:spPr/>
      <dgm:t>
        <a:bodyPr/>
        <a:lstStyle/>
        <a:p>
          <a:endParaRPr lang="en-US"/>
        </a:p>
      </dgm:t>
    </dgm:pt>
    <dgm:pt modelId="{4311ED27-8669-45F4-8111-5ECE5A7F591C}" type="pres">
      <dgm:prSet presAssocID="{97D39613-97B4-49DF-8D8C-1DACC647F617}" presName="root" presStyleCnt="0">
        <dgm:presLayoutVars>
          <dgm:dir/>
          <dgm:resizeHandles val="exact"/>
        </dgm:presLayoutVars>
      </dgm:prSet>
      <dgm:spPr/>
    </dgm:pt>
    <dgm:pt modelId="{CA3F51DB-CA1E-46F4-AC4A-4C6C53BAEC72}" type="pres">
      <dgm:prSet presAssocID="{DEB8207B-97F4-46AB-9986-138BABF60AA6}" presName="compNode" presStyleCnt="0"/>
      <dgm:spPr/>
    </dgm:pt>
    <dgm:pt modelId="{3B78D712-D4E1-4648-B95D-6C087596D35B}" type="pres">
      <dgm:prSet presAssocID="{DEB8207B-97F4-46AB-9986-138BABF60AA6}" presName="iconBgRect" presStyleLbl="bgShp" presStyleIdx="0" presStyleCnt="4"/>
      <dgm:spPr/>
    </dgm:pt>
    <dgm:pt modelId="{503F2926-D361-4A87-AE57-4FFCC1B6A1AB}" type="pres">
      <dgm:prSet presAssocID="{DEB8207B-97F4-46AB-9986-138BABF60A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E9716F8-FABC-4B5F-AC69-1B13D224414E}" type="pres">
      <dgm:prSet presAssocID="{DEB8207B-97F4-46AB-9986-138BABF60AA6}" presName="spaceRect" presStyleCnt="0"/>
      <dgm:spPr/>
    </dgm:pt>
    <dgm:pt modelId="{547BF1AA-C131-4AAF-81E6-7FC3C480233B}" type="pres">
      <dgm:prSet presAssocID="{DEB8207B-97F4-46AB-9986-138BABF60AA6}" presName="textRect" presStyleLbl="revTx" presStyleIdx="0" presStyleCnt="4">
        <dgm:presLayoutVars>
          <dgm:chMax val="1"/>
          <dgm:chPref val="1"/>
        </dgm:presLayoutVars>
      </dgm:prSet>
      <dgm:spPr/>
    </dgm:pt>
    <dgm:pt modelId="{0F9D8D1A-9C86-4739-8B90-78F372706FCF}" type="pres">
      <dgm:prSet presAssocID="{F98E3D98-49AB-4A4C-A731-B5DFB4B468CB}" presName="sibTrans" presStyleCnt="0"/>
      <dgm:spPr/>
    </dgm:pt>
    <dgm:pt modelId="{ECD89B93-9D3F-49BB-9F53-56695915AE01}" type="pres">
      <dgm:prSet presAssocID="{7141730B-BCDA-43CB-BAFA-F96FA5651627}" presName="compNode" presStyleCnt="0"/>
      <dgm:spPr/>
    </dgm:pt>
    <dgm:pt modelId="{57633464-69A3-40CC-B4EF-9A55ED73BA64}" type="pres">
      <dgm:prSet presAssocID="{7141730B-BCDA-43CB-BAFA-F96FA5651627}" presName="iconBgRect" presStyleLbl="bgShp" presStyleIdx="1" presStyleCnt="4"/>
      <dgm:spPr/>
    </dgm:pt>
    <dgm:pt modelId="{F06A31E2-0F7D-4302-85E2-29B58FAA7D05}" type="pres">
      <dgm:prSet presAssocID="{7141730B-BCDA-43CB-BAFA-F96FA565162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EE4893C-220F-443B-80BE-800D7476070D}" type="pres">
      <dgm:prSet presAssocID="{7141730B-BCDA-43CB-BAFA-F96FA5651627}" presName="spaceRect" presStyleCnt="0"/>
      <dgm:spPr/>
    </dgm:pt>
    <dgm:pt modelId="{25B87B8A-FABD-448C-B913-4D39130505B9}" type="pres">
      <dgm:prSet presAssocID="{7141730B-BCDA-43CB-BAFA-F96FA5651627}" presName="textRect" presStyleLbl="revTx" presStyleIdx="1" presStyleCnt="4">
        <dgm:presLayoutVars>
          <dgm:chMax val="1"/>
          <dgm:chPref val="1"/>
        </dgm:presLayoutVars>
      </dgm:prSet>
      <dgm:spPr/>
    </dgm:pt>
    <dgm:pt modelId="{0214EC6E-A276-40BE-8BC1-98901624ED25}" type="pres">
      <dgm:prSet presAssocID="{585ADDB1-8496-4DCE-9B87-31B1D7052472}" presName="sibTrans" presStyleCnt="0"/>
      <dgm:spPr/>
    </dgm:pt>
    <dgm:pt modelId="{F8687534-6697-447E-BB8E-EE27E926A08F}" type="pres">
      <dgm:prSet presAssocID="{3A993107-1FD0-4DBA-9EB1-A5225458EF3E}" presName="compNode" presStyleCnt="0"/>
      <dgm:spPr/>
    </dgm:pt>
    <dgm:pt modelId="{ECF58FF0-2EDB-4E2B-8F27-964197D9606A}" type="pres">
      <dgm:prSet presAssocID="{3A993107-1FD0-4DBA-9EB1-A5225458EF3E}" presName="iconBgRect" presStyleLbl="bgShp" presStyleIdx="2" presStyleCnt="4"/>
      <dgm:spPr/>
    </dgm:pt>
    <dgm:pt modelId="{FD2F2939-BA2D-4954-954D-197670D0BC8F}" type="pres">
      <dgm:prSet presAssocID="{3A993107-1FD0-4DBA-9EB1-A5225458EF3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9ADCD9F-B4CF-4020-8E99-16D1C9A9081A}" type="pres">
      <dgm:prSet presAssocID="{3A993107-1FD0-4DBA-9EB1-A5225458EF3E}" presName="spaceRect" presStyleCnt="0"/>
      <dgm:spPr/>
    </dgm:pt>
    <dgm:pt modelId="{55974E9E-CB51-4967-A0FC-B6B11400EE55}" type="pres">
      <dgm:prSet presAssocID="{3A993107-1FD0-4DBA-9EB1-A5225458EF3E}" presName="textRect" presStyleLbl="revTx" presStyleIdx="2" presStyleCnt="4">
        <dgm:presLayoutVars>
          <dgm:chMax val="1"/>
          <dgm:chPref val="1"/>
        </dgm:presLayoutVars>
      </dgm:prSet>
      <dgm:spPr/>
    </dgm:pt>
    <dgm:pt modelId="{CF3790A7-1452-4167-88D3-35663FE4CD8B}" type="pres">
      <dgm:prSet presAssocID="{B4A6FE04-1F24-4D49-90F4-02BB8B98BABB}" presName="sibTrans" presStyleCnt="0"/>
      <dgm:spPr/>
    </dgm:pt>
    <dgm:pt modelId="{56B5C101-BEAA-4900-8188-79721366C5FB}" type="pres">
      <dgm:prSet presAssocID="{27C69AF9-7203-47C4-85E9-E8B8A6563E24}" presName="compNode" presStyleCnt="0"/>
      <dgm:spPr/>
    </dgm:pt>
    <dgm:pt modelId="{0438FC24-9254-4F0B-8623-78AEBEB2728A}" type="pres">
      <dgm:prSet presAssocID="{27C69AF9-7203-47C4-85E9-E8B8A6563E24}" presName="iconBgRect" presStyleLbl="bgShp" presStyleIdx="3" presStyleCnt="4"/>
      <dgm:spPr/>
    </dgm:pt>
    <dgm:pt modelId="{3FFD3AFB-B942-4612-8C2D-74123045B3E4}" type="pres">
      <dgm:prSet presAssocID="{27C69AF9-7203-47C4-85E9-E8B8A6563E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F5B8FAE-5BFE-4FB7-B91C-A9E35F1A4F3E}" type="pres">
      <dgm:prSet presAssocID="{27C69AF9-7203-47C4-85E9-E8B8A6563E24}" presName="spaceRect" presStyleCnt="0"/>
      <dgm:spPr/>
    </dgm:pt>
    <dgm:pt modelId="{4E38695D-542D-40A9-8408-7F5AAAB14F71}" type="pres">
      <dgm:prSet presAssocID="{27C69AF9-7203-47C4-85E9-E8B8A6563E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5BADD34-4F2A-4BF4-B348-47D4DE867671}" type="presOf" srcId="{97D39613-97B4-49DF-8D8C-1DACC647F617}" destId="{4311ED27-8669-45F4-8111-5ECE5A7F591C}" srcOrd="0" destOrd="0" presId="urn:microsoft.com/office/officeart/2018/5/layout/IconCircleLabelList"/>
    <dgm:cxn modelId="{EA48A336-C81A-43D4-AA81-DDD24AEA966C}" srcId="{97D39613-97B4-49DF-8D8C-1DACC647F617}" destId="{DEB8207B-97F4-46AB-9986-138BABF60AA6}" srcOrd="0" destOrd="0" parTransId="{CF80C4E8-4405-41D8-9A1E-000973D7E4D4}" sibTransId="{F98E3D98-49AB-4A4C-A731-B5DFB4B468CB}"/>
    <dgm:cxn modelId="{4AEB4D55-784B-404D-83D2-6D36FB2BD968}" type="presOf" srcId="{7141730B-BCDA-43CB-BAFA-F96FA5651627}" destId="{25B87B8A-FABD-448C-B913-4D39130505B9}" srcOrd="0" destOrd="0" presId="urn:microsoft.com/office/officeart/2018/5/layout/IconCircleLabelList"/>
    <dgm:cxn modelId="{1FD3D284-C13B-4610-BF74-79EBAE2F7F6B}" type="presOf" srcId="{DEB8207B-97F4-46AB-9986-138BABF60AA6}" destId="{547BF1AA-C131-4AAF-81E6-7FC3C480233B}" srcOrd="0" destOrd="0" presId="urn:microsoft.com/office/officeart/2018/5/layout/IconCircleLabelList"/>
    <dgm:cxn modelId="{4603C389-ECAF-4B97-9E6D-FA21CB9F00B8}" type="presOf" srcId="{3A993107-1FD0-4DBA-9EB1-A5225458EF3E}" destId="{55974E9E-CB51-4967-A0FC-B6B11400EE55}" srcOrd="0" destOrd="0" presId="urn:microsoft.com/office/officeart/2018/5/layout/IconCircleLabelList"/>
    <dgm:cxn modelId="{922EFEA2-8DEA-4F6B-B6D1-8089A49042F7}" srcId="{97D39613-97B4-49DF-8D8C-1DACC647F617}" destId="{7141730B-BCDA-43CB-BAFA-F96FA5651627}" srcOrd="1" destOrd="0" parTransId="{46D39AAE-E749-4D51-AE38-3D9C4CF2DC39}" sibTransId="{585ADDB1-8496-4DCE-9B87-31B1D7052472}"/>
    <dgm:cxn modelId="{C63806C8-ED17-4DB9-BC84-DAB44C57881A}" type="presOf" srcId="{27C69AF9-7203-47C4-85E9-E8B8A6563E24}" destId="{4E38695D-542D-40A9-8408-7F5AAAB14F71}" srcOrd="0" destOrd="0" presId="urn:microsoft.com/office/officeart/2018/5/layout/IconCircleLabelList"/>
    <dgm:cxn modelId="{F5AB6BD0-0186-49D4-9CAF-106B92CA84CA}" srcId="{97D39613-97B4-49DF-8D8C-1DACC647F617}" destId="{3A993107-1FD0-4DBA-9EB1-A5225458EF3E}" srcOrd="2" destOrd="0" parTransId="{9745D83C-E9C8-4978-8044-20829D02D5A5}" sibTransId="{B4A6FE04-1F24-4D49-90F4-02BB8B98BABB}"/>
    <dgm:cxn modelId="{B5F3FBED-3617-47B5-B848-0DAE896CAC25}" srcId="{97D39613-97B4-49DF-8D8C-1DACC647F617}" destId="{27C69AF9-7203-47C4-85E9-E8B8A6563E24}" srcOrd="3" destOrd="0" parTransId="{86B99AE5-B372-464B-A235-472C3F7B4CDD}" sibTransId="{C249B3E9-4547-4B60-9D84-66414FE52B8E}"/>
    <dgm:cxn modelId="{3C78C632-6F4E-4131-B271-D7CD479B7568}" type="presParOf" srcId="{4311ED27-8669-45F4-8111-5ECE5A7F591C}" destId="{CA3F51DB-CA1E-46F4-AC4A-4C6C53BAEC72}" srcOrd="0" destOrd="0" presId="urn:microsoft.com/office/officeart/2018/5/layout/IconCircleLabelList"/>
    <dgm:cxn modelId="{C65712A5-6B38-48D8-97B3-D283CD2466E5}" type="presParOf" srcId="{CA3F51DB-CA1E-46F4-AC4A-4C6C53BAEC72}" destId="{3B78D712-D4E1-4648-B95D-6C087596D35B}" srcOrd="0" destOrd="0" presId="urn:microsoft.com/office/officeart/2018/5/layout/IconCircleLabelList"/>
    <dgm:cxn modelId="{2CC1FC6A-46A1-4E5C-AA0B-378EDBD3D4D9}" type="presParOf" srcId="{CA3F51DB-CA1E-46F4-AC4A-4C6C53BAEC72}" destId="{503F2926-D361-4A87-AE57-4FFCC1B6A1AB}" srcOrd="1" destOrd="0" presId="urn:microsoft.com/office/officeart/2018/5/layout/IconCircleLabelList"/>
    <dgm:cxn modelId="{7D20F741-D6F8-4EDC-B31F-53641AAC5646}" type="presParOf" srcId="{CA3F51DB-CA1E-46F4-AC4A-4C6C53BAEC72}" destId="{1E9716F8-FABC-4B5F-AC69-1B13D224414E}" srcOrd="2" destOrd="0" presId="urn:microsoft.com/office/officeart/2018/5/layout/IconCircleLabelList"/>
    <dgm:cxn modelId="{73F56932-9ED1-4CD9-A50C-C6DB7279BCD4}" type="presParOf" srcId="{CA3F51DB-CA1E-46F4-AC4A-4C6C53BAEC72}" destId="{547BF1AA-C131-4AAF-81E6-7FC3C480233B}" srcOrd="3" destOrd="0" presId="urn:microsoft.com/office/officeart/2018/5/layout/IconCircleLabelList"/>
    <dgm:cxn modelId="{63C7251E-E2A1-4687-B695-917D87B1D611}" type="presParOf" srcId="{4311ED27-8669-45F4-8111-5ECE5A7F591C}" destId="{0F9D8D1A-9C86-4739-8B90-78F372706FCF}" srcOrd="1" destOrd="0" presId="urn:microsoft.com/office/officeart/2018/5/layout/IconCircleLabelList"/>
    <dgm:cxn modelId="{E39A62F5-8247-4D88-A90F-FDC3D21341D0}" type="presParOf" srcId="{4311ED27-8669-45F4-8111-5ECE5A7F591C}" destId="{ECD89B93-9D3F-49BB-9F53-56695915AE01}" srcOrd="2" destOrd="0" presId="urn:microsoft.com/office/officeart/2018/5/layout/IconCircleLabelList"/>
    <dgm:cxn modelId="{AB4AFFDA-8E0D-4B48-8515-C93F0FE134F2}" type="presParOf" srcId="{ECD89B93-9D3F-49BB-9F53-56695915AE01}" destId="{57633464-69A3-40CC-B4EF-9A55ED73BA64}" srcOrd="0" destOrd="0" presId="urn:microsoft.com/office/officeart/2018/5/layout/IconCircleLabelList"/>
    <dgm:cxn modelId="{FE5DBD28-A035-4CA4-847B-A29B41FCF992}" type="presParOf" srcId="{ECD89B93-9D3F-49BB-9F53-56695915AE01}" destId="{F06A31E2-0F7D-4302-85E2-29B58FAA7D05}" srcOrd="1" destOrd="0" presId="urn:microsoft.com/office/officeart/2018/5/layout/IconCircleLabelList"/>
    <dgm:cxn modelId="{32735737-71CF-40ED-9DC3-EDC6F7FE7F9D}" type="presParOf" srcId="{ECD89B93-9D3F-49BB-9F53-56695915AE01}" destId="{3EE4893C-220F-443B-80BE-800D7476070D}" srcOrd="2" destOrd="0" presId="urn:microsoft.com/office/officeart/2018/5/layout/IconCircleLabelList"/>
    <dgm:cxn modelId="{AE4AA9D9-80EA-4520-8318-76DC76362680}" type="presParOf" srcId="{ECD89B93-9D3F-49BB-9F53-56695915AE01}" destId="{25B87B8A-FABD-448C-B913-4D39130505B9}" srcOrd="3" destOrd="0" presId="urn:microsoft.com/office/officeart/2018/5/layout/IconCircleLabelList"/>
    <dgm:cxn modelId="{5CD78F79-9ADA-4B12-B66B-2AAE6E01D2C0}" type="presParOf" srcId="{4311ED27-8669-45F4-8111-5ECE5A7F591C}" destId="{0214EC6E-A276-40BE-8BC1-98901624ED25}" srcOrd="3" destOrd="0" presId="urn:microsoft.com/office/officeart/2018/5/layout/IconCircleLabelList"/>
    <dgm:cxn modelId="{7E2D3834-5CEA-4C56-BAF2-EEA08FED9CB0}" type="presParOf" srcId="{4311ED27-8669-45F4-8111-5ECE5A7F591C}" destId="{F8687534-6697-447E-BB8E-EE27E926A08F}" srcOrd="4" destOrd="0" presId="urn:microsoft.com/office/officeart/2018/5/layout/IconCircleLabelList"/>
    <dgm:cxn modelId="{FB6F212C-1D56-468F-9954-F7374FBCF7DC}" type="presParOf" srcId="{F8687534-6697-447E-BB8E-EE27E926A08F}" destId="{ECF58FF0-2EDB-4E2B-8F27-964197D9606A}" srcOrd="0" destOrd="0" presId="urn:microsoft.com/office/officeart/2018/5/layout/IconCircleLabelList"/>
    <dgm:cxn modelId="{CC7B3C88-D7ED-4840-B7C2-EA5CE64B6AA4}" type="presParOf" srcId="{F8687534-6697-447E-BB8E-EE27E926A08F}" destId="{FD2F2939-BA2D-4954-954D-197670D0BC8F}" srcOrd="1" destOrd="0" presId="urn:microsoft.com/office/officeart/2018/5/layout/IconCircleLabelList"/>
    <dgm:cxn modelId="{C96F98CB-0202-4754-B33C-85D81F2D8BE9}" type="presParOf" srcId="{F8687534-6697-447E-BB8E-EE27E926A08F}" destId="{89ADCD9F-B4CF-4020-8E99-16D1C9A9081A}" srcOrd="2" destOrd="0" presId="urn:microsoft.com/office/officeart/2018/5/layout/IconCircleLabelList"/>
    <dgm:cxn modelId="{AA67A020-D7DF-469A-BB78-47714008A9C7}" type="presParOf" srcId="{F8687534-6697-447E-BB8E-EE27E926A08F}" destId="{55974E9E-CB51-4967-A0FC-B6B11400EE55}" srcOrd="3" destOrd="0" presId="urn:microsoft.com/office/officeart/2018/5/layout/IconCircleLabelList"/>
    <dgm:cxn modelId="{C9A1A289-6A85-4531-AA20-F1FEC257F4BE}" type="presParOf" srcId="{4311ED27-8669-45F4-8111-5ECE5A7F591C}" destId="{CF3790A7-1452-4167-88D3-35663FE4CD8B}" srcOrd="5" destOrd="0" presId="urn:microsoft.com/office/officeart/2018/5/layout/IconCircleLabelList"/>
    <dgm:cxn modelId="{CF2D78EE-169D-45FB-867E-F1CDC51794DC}" type="presParOf" srcId="{4311ED27-8669-45F4-8111-5ECE5A7F591C}" destId="{56B5C101-BEAA-4900-8188-79721366C5FB}" srcOrd="6" destOrd="0" presId="urn:microsoft.com/office/officeart/2018/5/layout/IconCircleLabelList"/>
    <dgm:cxn modelId="{1E20F2DC-DAB3-4DD7-A3CB-1B4EF677E441}" type="presParOf" srcId="{56B5C101-BEAA-4900-8188-79721366C5FB}" destId="{0438FC24-9254-4F0B-8623-78AEBEB2728A}" srcOrd="0" destOrd="0" presId="urn:microsoft.com/office/officeart/2018/5/layout/IconCircleLabelList"/>
    <dgm:cxn modelId="{1449F505-3F56-4C25-A527-843E6584EA75}" type="presParOf" srcId="{56B5C101-BEAA-4900-8188-79721366C5FB}" destId="{3FFD3AFB-B942-4612-8C2D-74123045B3E4}" srcOrd="1" destOrd="0" presId="urn:microsoft.com/office/officeart/2018/5/layout/IconCircleLabelList"/>
    <dgm:cxn modelId="{9F21E2F8-813C-40A6-A14F-674A28E27C1D}" type="presParOf" srcId="{56B5C101-BEAA-4900-8188-79721366C5FB}" destId="{0F5B8FAE-5BFE-4FB7-B91C-A9E35F1A4F3E}" srcOrd="2" destOrd="0" presId="urn:microsoft.com/office/officeart/2018/5/layout/IconCircleLabelList"/>
    <dgm:cxn modelId="{CAF999DE-ECB5-4222-9D17-243C4422DCF7}" type="presParOf" srcId="{56B5C101-BEAA-4900-8188-79721366C5FB}" destId="{4E38695D-542D-40A9-8408-7F5AAAB14F7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DCEC1-C33C-DE4F-A17E-7F2B369C0AAF}">
      <dsp:nvSpPr>
        <dsp:cNvPr id="0" name=""/>
        <dsp:cNvSpPr/>
      </dsp:nvSpPr>
      <dsp:spPr>
        <a:xfrm>
          <a:off x="2994516" y="1533559"/>
          <a:ext cx="1475412" cy="7021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8503"/>
              </a:lnTo>
              <a:lnTo>
                <a:pt x="1475412" y="478503"/>
              </a:lnTo>
              <a:lnTo>
                <a:pt x="1475412" y="702162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D7A255-971E-624D-A1FE-3ADF73C0EE15}">
      <dsp:nvSpPr>
        <dsp:cNvPr id="0" name=""/>
        <dsp:cNvSpPr/>
      </dsp:nvSpPr>
      <dsp:spPr>
        <a:xfrm>
          <a:off x="1519103" y="1533559"/>
          <a:ext cx="1475412" cy="702162"/>
        </a:xfrm>
        <a:custGeom>
          <a:avLst/>
          <a:gdLst/>
          <a:ahLst/>
          <a:cxnLst/>
          <a:rect l="0" t="0" r="0" b="0"/>
          <a:pathLst>
            <a:path>
              <a:moveTo>
                <a:pt x="1475412" y="0"/>
              </a:moveTo>
              <a:lnTo>
                <a:pt x="1475412" y="478503"/>
              </a:lnTo>
              <a:lnTo>
                <a:pt x="0" y="478503"/>
              </a:lnTo>
              <a:lnTo>
                <a:pt x="0" y="702162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076D7C-8AFE-3A46-8CEF-2AD6084084F8}">
      <dsp:nvSpPr>
        <dsp:cNvPr id="0" name=""/>
        <dsp:cNvSpPr/>
      </dsp:nvSpPr>
      <dsp:spPr>
        <a:xfrm>
          <a:off x="1787360" y="471"/>
          <a:ext cx="2414311" cy="15330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09C58F-FC83-7046-9310-E8895AD51A75}">
      <dsp:nvSpPr>
        <dsp:cNvPr id="0" name=""/>
        <dsp:cNvSpPr/>
      </dsp:nvSpPr>
      <dsp:spPr>
        <a:xfrm>
          <a:off x="2055617" y="255315"/>
          <a:ext cx="2414311" cy="15330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                               Suitable from newborns</a:t>
          </a:r>
        </a:p>
        <a:p>
          <a:pPr marL="0"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00520" y="300218"/>
        <a:ext cx="2324505" cy="1443281"/>
      </dsp:txXfrm>
    </dsp:sp>
    <dsp:sp modelId="{773EEB85-38D7-7F4D-947C-E92D074366AF}">
      <dsp:nvSpPr>
        <dsp:cNvPr id="0" name=""/>
        <dsp:cNvSpPr/>
      </dsp:nvSpPr>
      <dsp:spPr>
        <a:xfrm>
          <a:off x="311947" y="2235721"/>
          <a:ext cx="2414311" cy="15330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30F62D3-8D11-584E-A411-FF2F01B08653}">
      <dsp:nvSpPr>
        <dsp:cNvPr id="0" name=""/>
        <dsp:cNvSpPr/>
      </dsp:nvSpPr>
      <dsp:spPr>
        <a:xfrm>
          <a:off x="580204" y="2490565"/>
          <a:ext cx="2414311" cy="15330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Body temperature mode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&amp;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Surface temperature mode</a:t>
          </a:r>
        </a:p>
      </dsp:txBody>
      <dsp:txXfrm>
        <a:off x="625107" y="2535468"/>
        <a:ext cx="2324505" cy="1443281"/>
      </dsp:txXfrm>
    </dsp:sp>
    <dsp:sp modelId="{ACEB9A20-7908-2144-BE09-24FE349485E9}">
      <dsp:nvSpPr>
        <dsp:cNvPr id="0" name=""/>
        <dsp:cNvSpPr/>
      </dsp:nvSpPr>
      <dsp:spPr>
        <a:xfrm>
          <a:off x="3262773" y="2235721"/>
          <a:ext cx="2414311" cy="15330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D527EE0-2BA3-C04D-AA61-9750D99B0007}">
      <dsp:nvSpPr>
        <dsp:cNvPr id="0" name=""/>
        <dsp:cNvSpPr/>
      </dsp:nvSpPr>
      <dsp:spPr>
        <a:xfrm>
          <a:off x="3531030" y="2490565"/>
          <a:ext cx="2414311" cy="15330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Touchless</a:t>
          </a:r>
        </a:p>
      </dsp:txBody>
      <dsp:txXfrm>
        <a:off x="3575933" y="2535468"/>
        <a:ext cx="2324505" cy="14432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7D83A-870F-44CC-874F-F9248B10D737}">
      <dsp:nvSpPr>
        <dsp:cNvPr id="0" name=""/>
        <dsp:cNvSpPr/>
      </dsp:nvSpPr>
      <dsp:spPr>
        <a:xfrm>
          <a:off x="523095" y="335771"/>
          <a:ext cx="1441902" cy="14419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568DB-1E24-4BD7-B2EA-6F59ADE5EAD6}">
      <dsp:nvSpPr>
        <dsp:cNvPr id="0" name=""/>
        <dsp:cNvSpPr/>
      </dsp:nvSpPr>
      <dsp:spPr>
        <a:xfrm>
          <a:off x="830385" y="643061"/>
          <a:ext cx="827321" cy="8273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0703F-55EB-42E9-950F-30A1888F0A64}">
      <dsp:nvSpPr>
        <dsp:cNvPr id="0" name=""/>
        <dsp:cNvSpPr/>
      </dsp:nvSpPr>
      <dsp:spPr>
        <a:xfrm>
          <a:off x="62159" y="2226791"/>
          <a:ext cx="2363775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Monitor is a size of a mobile  phone</a:t>
          </a:r>
        </a:p>
      </dsp:txBody>
      <dsp:txXfrm>
        <a:off x="62159" y="2226791"/>
        <a:ext cx="2363775" cy="967500"/>
      </dsp:txXfrm>
    </dsp:sp>
    <dsp:sp modelId="{71F780FB-9FF6-484B-B3FE-7D7EE3920A29}">
      <dsp:nvSpPr>
        <dsp:cNvPr id="0" name=""/>
        <dsp:cNvSpPr/>
      </dsp:nvSpPr>
      <dsp:spPr>
        <a:xfrm>
          <a:off x="3300530" y="335771"/>
          <a:ext cx="1441902" cy="14419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B2802-F5CE-4ED4-B6C1-EEF238EA1D2D}">
      <dsp:nvSpPr>
        <dsp:cNvPr id="0" name=""/>
        <dsp:cNvSpPr/>
      </dsp:nvSpPr>
      <dsp:spPr>
        <a:xfrm>
          <a:off x="3607821" y="643061"/>
          <a:ext cx="827321" cy="8273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9267D-C42A-436D-A133-A1DD63A1E056}">
      <dsp:nvSpPr>
        <dsp:cNvPr id="0" name=""/>
        <dsp:cNvSpPr/>
      </dsp:nvSpPr>
      <dsp:spPr>
        <a:xfrm>
          <a:off x="2839594" y="2226791"/>
          <a:ext cx="2363775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Frequently used scans for diagnosing heart problems</a:t>
          </a:r>
        </a:p>
      </dsp:txBody>
      <dsp:txXfrm>
        <a:off x="2839594" y="2226791"/>
        <a:ext cx="2363775" cy="967500"/>
      </dsp:txXfrm>
    </dsp:sp>
    <dsp:sp modelId="{5DA544E6-1A9D-4319-87ED-948F758C22B5}">
      <dsp:nvSpPr>
        <dsp:cNvPr id="0" name=""/>
        <dsp:cNvSpPr/>
      </dsp:nvSpPr>
      <dsp:spPr>
        <a:xfrm>
          <a:off x="6077966" y="335771"/>
          <a:ext cx="1441902" cy="14419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2A7B1-5495-4643-9360-59041F9C27D3}">
      <dsp:nvSpPr>
        <dsp:cNvPr id="0" name=""/>
        <dsp:cNvSpPr/>
      </dsp:nvSpPr>
      <dsp:spPr>
        <a:xfrm>
          <a:off x="6385257" y="643061"/>
          <a:ext cx="827321" cy="8273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697C7-7AF9-4886-8B42-A87DC3364EEB}">
      <dsp:nvSpPr>
        <dsp:cNvPr id="0" name=""/>
        <dsp:cNvSpPr/>
      </dsp:nvSpPr>
      <dsp:spPr>
        <a:xfrm>
          <a:off x="5617030" y="2226791"/>
          <a:ext cx="2363775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Measures electrical activity within the heart </a:t>
          </a:r>
        </a:p>
      </dsp:txBody>
      <dsp:txXfrm>
        <a:off x="5617030" y="2226791"/>
        <a:ext cx="2363775" cy="967500"/>
      </dsp:txXfrm>
    </dsp:sp>
    <dsp:sp modelId="{2467BA33-DAE2-4B84-B4C6-5511D93476F9}">
      <dsp:nvSpPr>
        <dsp:cNvPr id="0" name=""/>
        <dsp:cNvSpPr/>
      </dsp:nvSpPr>
      <dsp:spPr>
        <a:xfrm>
          <a:off x="8855402" y="335771"/>
          <a:ext cx="1441902" cy="14419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E0D57-9B25-460C-BDFC-ECB4F2ADE905}">
      <dsp:nvSpPr>
        <dsp:cNvPr id="0" name=""/>
        <dsp:cNvSpPr/>
      </dsp:nvSpPr>
      <dsp:spPr>
        <a:xfrm>
          <a:off x="9162692" y="643061"/>
          <a:ext cx="827321" cy="8273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43693-1D06-45C0-ADA4-748772608832}">
      <dsp:nvSpPr>
        <dsp:cNvPr id="0" name=""/>
        <dsp:cNvSpPr/>
      </dsp:nvSpPr>
      <dsp:spPr>
        <a:xfrm>
          <a:off x="8394465" y="2226791"/>
          <a:ext cx="2363775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Sticky sensor pads on your child’s chest</a:t>
          </a:r>
        </a:p>
      </dsp:txBody>
      <dsp:txXfrm>
        <a:off x="8394465" y="2226791"/>
        <a:ext cx="2363775" cy="96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964BCB-6035-C745-A494-FB637430FA2E}">
      <dsp:nvSpPr>
        <dsp:cNvPr id="0" name=""/>
        <dsp:cNvSpPr/>
      </dsp:nvSpPr>
      <dsp:spPr>
        <a:xfrm>
          <a:off x="0" y="0"/>
          <a:ext cx="6080169" cy="13946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lumMod val="75000"/>
              </a:schemeClr>
            </a:gs>
            <a:gs pos="100000">
              <a:srgbClr val="FF0000"/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This was done in order to stop spread of Covid-19</a:t>
          </a:r>
        </a:p>
      </dsp:txBody>
      <dsp:txXfrm>
        <a:off x="40847" y="40847"/>
        <a:ext cx="4638734" cy="1312911"/>
      </dsp:txXfrm>
    </dsp:sp>
    <dsp:sp modelId="{D77AE07A-A06C-CD47-82B8-7782A5EF378A}">
      <dsp:nvSpPr>
        <dsp:cNvPr id="0" name=""/>
        <dsp:cNvSpPr/>
      </dsp:nvSpPr>
      <dsp:spPr>
        <a:xfrm>
          <a:off x="1072970" y="1704518"/>
          <a:ext cx="6080169" cy="13946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45022">
              <a:srgbClr val="FF0000"/>
            </a:gs>
            <a:gs pos="71000">
              <a:srgbClr val="FD1208"/>
            </a:gs>
            <a:gs pos="0">
              <a:srgbClr val="FD1208"/>
            </a:gs>
            <a:gs pos="0">
              <a:srgbClr val="FD1208"/>
            </a:gs>
            <a:gs pos="0">
              <a:srgbClr val="FD1208"/>
            </a:gs>
            <a:gs pos="2000">
              <a:srgbClr val="FF0000"/>
            </a:gs>
            <a:gs pos="0">
              <a:srgbClr val="F75124"/>
            </a:gs>
            <a:gs pos="0">
              <a:srgbClr val="F93D1B"/>
            </a:gs>
            <a:gs pos="0">
              <a:srgbClr val="FF0000"/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Provide</a:t>
          </a:r>
          <a:r>
            <a:rPr lang="en-US" sz="2800" kern="1200" baseline="0">
              <a:latin typeface="Arial" panose="020B0604020202020204" pitchFamily="34" charset="0"/>
              <a:cs typeface="Arial" panose="020B0604020202020204" pitchFamily="34" charset="0"/>
            </a:rPr>
            <a:t> essential primary care to patients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3817" y="1745365"/>
        <a:ext cx="4019010" cy="1312911"/>
      </dsp:txXfrm>
    </dsp:sp>
    <dsp:sp modelId="{305B2E25-203E-6643-A898-05B0D5D7FE71}">
      <dsp:nvSpPr>
        <dsp:cNvPr id="0" name=""/>
        <dsp:cNvSpPr/>
      </dsp:nvSpPr>
      <dsp:spPr>
        <a:xfrm>
          <a:off x="5173675" y="1096315"/>
          <a:ext cx="906493" cy="906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77636" y="1096315"/>
        <a:ext cx="498571" cy="6821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B970B6-D0FB-2C4F-B773-A3F69ED99221}">
      <dsp:nvSpPr>
        <dsp:cNvPr id="0" name=""/>
        <dsp:cNvSpPr/>
      </dsp:nvSpPr>
      <dsp:spPr>
        <a:xfrm>
          <a:off x="0" y="3070520"/>
          <a:ext cx="6403994" cy="20145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Member of staff use Zoom and it is integrated into their electronic patient record system (EPR).</a:t>
          </a:r>
        </a:p>
      </dsp:txBody>
      <dsp:txXfrm>
        <a:off x="0" y="3070520"/>
        <a:ext cx="6403994" cy="2014594"/>
      </dsp:txXfrm>
    </dsp:sp>
    <dsp:sp modelId="{99B2DCE6-740A-5B4C-B55A-0EC3986B9C83}">
      <dsp:nvSpPr>
        <dsp:cNvPr id="0" name=""/>
        <dsp:cNvSpPr/>
      </dsp:nvSpPr>
      <dsp:spPr>
        <a:xfrm rot="10800000">
          <a:off x="0" y="2294"/>
          <a:ext cx="6403994" cy="3098445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hospital developed innovations in care which enabled them to one of Europe’s most able digitally hospital.</a:t>
          </a:r>
        </a:p>
      </dsp:txBody>
      <dsp:txXfrm rot="10800000">
        <a:off x="0" y="2294"/>
        <a:ext cx="6403994" cy="20132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F1D9-8580-5E4B-8C11-8D038E3BB433}">
      <dsp:nvSpPr>
        <dsp:cNvPr id="0" name=""/>
        <dsp:cNvSpPr/>
      </dsp:nvSpPr>
      <dsp:spPr>
        <a:xfrm>
          <a:off x="0" y="1924"/>
          <a:ext cx="6403994" cy="16426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After the pandemic began, in only 8 days most the appointments were moved online.</a:t>
          </a:r>
        </a:p>
      </dsp:txBody>
      <dsp:txXfrm>
        <a:off x="80189" y="82113"/>
        <a:ext cx="6243616" cy="1482302"/>
      </dsp:txXfrm>
    </dsp:sp>
    <dsp:sp modelId="{2769EBA7-8914-EF45-BD88-5B39D0552564}">
      <dsp:nvSpPr>
        <dsp:cNvPr id="0" name=""/>
        <dsp:cNvSpPr/>
      </dsp:nvSpPr>
      <dsp:spPr>
        <a:xfrm>
          <a:off x="0" y="1722364"/>
          <a:ext cx="6403994" cy="1642680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Video consultations have been well received.</a:t>
          </a:r>
        </a:p>
      </dsp:txBody>
      <dsp:txXfrm>
        <a:off x="80189" y="1802553"/>
        <a:ext cx="6243616" cy="1482302"/>
      </dsp:txXfrm>
    </dsp:sp>
    <dsp:sp modelId="{6266CDC6-1DCF-9A40-931F-0AD332888A85}">
      <dsp:nvSpPr>
        <dsp:cNvPr id="0" name=""/>
        <dsp:cNvSpPr/>
      </dsp:nvSpPr>
      <dsp:spPr>
        <a:xfrm>
          <a:off x="0" y="3442804"/>
          <a:ext cx="6403994" cy="164268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They found it much more useful than phone calls.</a:t>
          </a:r>
        </a:p>
      </dsp:txBody>
      <dsp:txXfrm>
        <a:off x="80189" y="3522993"/>
        <a:ext cx="6243616" cy="14823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4A79A-9119-BA4E-A3AE-5B1CB764F0DA}">
      <dsp:nvSpPr>
        <dsp:cNvPr id="0" name=""/>
        <dsp:cNvSpPr/>
      </dsp:nvSpPr>
      <dsp:spPr>
        <a:xfrm>
          <a:off x="0" y="109372"/>
          <a:ext cx="6290226" cy="655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sp:txBody>
      <dsp:txXfrm>
        <a:off x="31984" y="141356"/>
        <a:ext cx="6226258" cy="591232"/>
      </dsp:txXfrm>
    </dsp:sp>
    <dsp:sp modelId="{B259A5A6-BC03-6548-AFFB-937EE1CA6F22}">
      <dsp:nvSpPr>
        <dsp:cNvPr id="0" name=""/>
        <dsp:cNvSpPr/>
      </dsp:nvSpPr>
      <dsp:spPr>
        <a:xfrm>
          <a:off x="0" y="764572"/>
          <a:ext cx="6290226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1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Improve research capability and clinical decision support systems</a:t>
          </a:r>
        </a:p>
      </dsp:txBody>
      <dsp:txXfrm>
        <a:off x="0" y="764572"/>
        <a:ext cx="6290226" cy="652050"/>
      </dsp:txXfrm>
    </dsp:sp>
    <dsp:sp modelId="{5AFCF54F-93F0-E748-BF61-9D78E463822A}">
      <dsp:nvSpPr>
        <dsp:cNvPr id="0" name=""/>
        <dsp:cNvSpPr/>
      </dsp:nvSpPr>
      <dsp:spPr>
        <a:xfrm>
          <a:off x="0" y="1416622"/>
          <a:ext cx="6290226" cy="655200"/>
        </a:xfrm>
        <a:prstGeom prst="roundRect">
          <a:avLst/>
        </a:prstGeom>
        <a:gradFill rotWithShape="0">
          <a:gsLst>
            <a:gs pos="0">
              <a:schemeClr val="accent5">
                <a:hueOff val="-392970"/>
                <a:satOff val="3270"/>
                <a:lumOff val="-862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392970"/>
                <a:satOff val="3270"/>
                <a:lumOff val="-862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Use</a:t>
          </a:r>
        </a:p>
      </dsp:txBody>
      <dsp:txXfrm>
        <a:off x="31984" y="1448606"/>
        <a:ext cx="6226258" cy="591232"/>
      </dsp:txXfrm>
    </dsp:sp>
    <dsp:sp modelId="{EBF5EB8B-70A6-374E-B219-1775D9913092}">
      <dsp:nvSpPr>
        <dsp:cNvPr id="0" name=""/>
        <dsp:cNvSpPr/>
      </dsp:nvSpPr>
      <dsp:spPr>
        <a:xfrm>
          <a:off x="0" y="2071822"/>
          <a:ext cx="6290226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1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Use digital tools to improve how we collect data from research and in clinical trials</a:t>
          </a:r>
        </a:p>
      </dsp:txBody>
      <dsp:txXfrm>
        <a:off x="0" y="2071822"/>
        <a:ext cx="6290226" cy="652050"/>
      </dsp:txXfrm>
    </dsp:sp>
    <dsp:sp modelId="{8D07C945-4876-4D41-8222-39F7F07E6FCB}">
      <dsp:nvSpPr>
        <dsp:cNvPr id="0" name=""/>
        <dsp:cNvSpPr/>
      </dsp:nvSpPr>
      <dsp:spPr>
        <a:xfrm>
          <a:off x="0" y="2723872"/>
          <a:ext cx="6290226" cy="655200"/>
        </a:xfrm>
        <a:prstGeom prst="roundRect">
          <a:avLst/>
        </a:prstGeom>
        <a:gradFill rotWithShape="0">
          <a:gsLst>
            <a:gs pos="0">
              <a:schemeClr val="accent5">
                <a:hueOff val="-785941"/>
                <a:satOff val="6540"/>
                <a:lumOff val="-172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785941"/>
                <a:satOff val="6540"/>
                <a:lumOff val="-172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Use</a:t>
          </a:r>
        </a:p>
      </dsp:txBody>
      <dsp:txXfrm>
        <a:off x="31984" y="2755856"/>
        <a:ext cx="6226258" cy="591232"/>
      </dsp:txXfrm>
    </dsp:sp>
    <dsp:sp modelId="{4C35AB43-E5BE-5843-B09A-8FFB58288AA5}">
      <dsp:nvSpPr>
        <dsp:cNvPr id="0" name=""/>
        <dsp:cNvSpPr/>
      </dsp:nvSpPr>
      <dsp:spPr>
        <a:xfrm>
          <a:off x="0" y="3379072"/>
          <a:ext cx="6290226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1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Use anonymized real-world data to improve pediatric personalized healthcare</a:t>
          </a:r>
        </a:p>
      </dsp:txBody>
      <dsp:txXfrm>
        <a:off x="0" y="3379072"/>
        <a:ext cx="6290226" cy="652050"/>
      </dsp:txXfrm>
    </dsp:sp>
    <dsp:sp modelId="{81764222-13E7-2C43-A81C-21DECEAEF782}">
      <dsp:nvSpPr>
        <dsp:cNvPr id="0" name=""/>
        <dsp:cNvSpPr/>
      </dsp:nvSpPr>
      <dsp:spPr>
        <a:xfrm>
          <a:off x="0" y="4031122"/>
          <a:ext cx="6290226" cy="655200"/>
        </a:xfrm>
        <a:prstGeom prst="roundRect">
          <a:avLst/>
        </a:prstGeom>
        <a:gradFill rotWithShape="0">
          <a:gsLst>
            <a:gs pos="0">
              <a:schemeClr val="accent5">
                <a:hueOff val="-1178911"/>
                <a:satOff val="9810"/>
                <a:lumOff val="-2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1178911"/>
                <a:satOff val="9810"/>
                <a:lumOff val="-2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sp:txBody>
      <dsp:txXfrm>
        <a:off x="31984" y="4063106"/>
        <a:ext cx="6226258" cy="591232"/>
      </dsp:txXfrm>
    </dsp:sp>
    <dsp:sp modelId="{73148D97-3976-0C4E-9008-71A9674460C4}">
      <dsp:nvSpPr>
        <dsp:cNvPr id="0" name=""/>
        <dsp:cNvSpPr/>
      </dsp:nvSpPr>
      <dsp:spPr>
        <a:xfrm>
          <a:off x="0" y="4686322"/>
          <a:ext cx="6290226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1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Improve clinical and research data using sensors, devices and wearable technology</a:t>
          </a:r>
        </a:p>
      </dsp:txBody>
      <dsp:txXfrm>
        <a:off x="0" y="4686322"/>
        <a:ext cx="6290226" cy="6520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5368B-D7B9-470C-9BAF-94F2861781FB}">
      <dsp:nvSpPr>
        <dsp:cNvPr id="0" name=""/>
        <dsp:cNvSpPr/>
      </dsp:nvSpPr>
      <dsp:spPr>
        <a:xfrm>
          <a:off x="0" y="515684"/>
          <a:ext cx="6253721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rial" panose="020B0604020202020204" pitchFamily="34" charset="0"/>
              <a:cs typeface="Arial" panose="020B0604020202020204" pitchFamily="34" charset="0"/>
            </a:rPr>
            <a:t>Teaching</a:t>
          </a:r>
          <a:endParaRPr lang="en-GB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75083"/>
        <a:ext cx="6134923" cy="1098002"/>
      </dsp:txXfrm>
    </dsp:sp>
    <dsp:sp modelId="{93D5EDB5-A1EE-459F-B2A4-931A08271D82}">
      <dsp:nvSpPr>
        <dsp:cNvPr id="0" name=""/>
        <dsp:cNvSpPr/>
      </dsp:nvSpPr>
      <dsp:spPr>
        <a:xfrm>
          <a:off x="0" y="1919685"/>
          <a:ext cx="6253721" cy="1216800"/>
        </a:xfrm>
        <a:prstGeom prst="roundRect">
          <a:avLst/>
        </a:prstGeom>
        <a:solidFill>
          <a:schemeClr val="accent2">
            <a:hueOff val="-1279471"/>
            <a:satOff val="-14424"/>
            <a:lumOff val="17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rial" panose="020B0604020202020204" pitchFamily="34" charset="0"/>
              <a:cs typeface="Arial" panose="020B0604020202020204" pitchFamily="34" charset="0"/>
            </a:rPr>
            <a:t>E-learning</a:t>
          </a:r>
          <a:endParaRPr lang="en-GB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1979084"/>
        <a:ext cx="6134923" cy="1098002"/>
      </dsp:txXfrm>
    </dsp:sp>
    <dsp:sp modelId="{FCE357A7-7089-42AB-8655-7F52DE22ECAD}">
      <dsp:nvSpPr>
        <dsp:cNvPr id="0" name=""/>
        <dsp:cNvSpPr/>
      </dsp:nvSpPr>
      <dsp:spPr>
        <a:xfrm>
          <a:off x="0" y="3323685"/>
          <a:ext cx="6253721" cy="1216800"/>
        </a:xfrm>
        <a:prstGeom prst="roundRect">
          <a:avLst/>
        </a:prstGeom>
        <a:solidFill>
          <a:schemeClr val="accent2">
            <a:hueOff val="-2558941"/>
            <a:satOff val="-28848"/>
            <a:lumOff val="35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rial" panose="020B0604020202020204" pitchFamily="34" charset="0"/>
              <a:cs typeface="Arial" panose="020B0604020202020204" pitchFamily="34" charset="0"/>
            </a:rPr>
            <a:t>Self-development</a:t>
          </a:r>
          <a:endParaRPr lang="en-GB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383084"/>
        <a:ext cx="6134923" cy="10980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908D0-5718-4DE6-B025-73F469A394CE}">
      <dsp:nvSpPr>
        <dsp:cNvPr id="0" name=""/>
        <dsp:cNvSpPr/>
      </dsp:nvSpPr>
      <dsp:spPr>
        <a:xfrm>
          <a:off x="0" y="660"/>
          <a:ext cx="7232904" cy="15462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CA7FEC-5E8C-4375-A64F-32B0EC8AA851}">
      <dsp:nvSpPr>
        <dsp:cNvPr id="0" name=""/>
        <dsp:cNvSpPr/>
      </dsp:nvSpPr>
      <dsp:spPr>
        <a:xfrm>
          <a:off x="467745" y="348570"/>
          <a:ext cx="850445" cy="850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0DACB-F731-4B0A-BB5C-4A45BDCEE9E8}">
      <dsp:nvSpPr>
        <dsp:cNvPr id="0" name=""/>
        <dsp:cNvSpPr/>
      </dsp:nvSpPr>
      <dsp:spPr>
        <a:xfrm>
          <a:off x="1785935" y="660"/>
          <a:ext cx="5446968" cy="1546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46" tIns="163646" rIns="163646" bIns="16364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latin typeface="Arial" panose="020B0604020202020204" pitchFamily="34" charset="0"/>
              <a:cs typeface="Arial" panose="020B0604020202020204" pitchFamily="34" charset="0"/>
            </a:rPr>
            <a:t>Better outcomes for patients</a:t>
          </a:r>
          <a:r>
            <a:rPr lang="en-GB" sz="2800" b="0" i="0" kern="12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5935" y="660"/>
        <a:ext cx="5446968" cy="1546264"/>
      </dsp:txXfrm>
    </dsp:sp>
    <dsp:sp modelId="{155C2F48-0A5D-4020-AC39-0EB166531DD6}">
      <dsp:nvSpPr>
        <dsp:cNvPr id="0" name=""/>
        <dsp:cNvSpPr/>
      </dsp:nvSpPr>
      <dsp:spPr>
        <a:xfrm>
          <a:off x="0" y="1933491"/>
          <a:ext cx="7232904" cy="15462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C4229C-692E-4033-B247-96690032B17E}">
      <dsp:nvSpPr>
        <dsp:cNvPr id="0" name=""/>
        <dsp:cNvSpPr/>
      </dsp:nvSpPr>
      <dsp:spPr>
        <a:xfrm>
          <a:off x="467745" y="2281401"/>
          <a:ext cx="850445" cy="850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A36FF-EAA1-4660-9B52-C21DED17FF49}">
      <dsp:nvSpPr>
        <dsp:cNvPr id="0" name=""/>
        <dsp:cNvSpPr/>
      </dsp:nvSpPr>
      <dsp:spPr>
        <a:xfrm>
          <a:off x="1785935" y="1933491"/>
          <a:ext cx="5446968" cy="1546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46" tIns="163646" rIns="163646" bIns="16364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latin typeface="Arial" panose="020B0604020202020204" pitchFamily="34" charset="0"/>
              <a:cs typeface="Arial" panose="020B0604020202020204" pitchFamily="34" charset="0"/>
            </a:rPr>
            <a:t>Better experiences for staff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5935" y="1933491"/>
        <a:ext cx="5446968" cy="1546264"/>
      </dsp:txXfrm>
    </dsp:sp>
    <dsp:sp modelId="{7D1DD7DE-33EC-440E-B572-A78B460203DC}">
      <dsp:nvSpPr>
        <dsp:cNvPr id="0" name=""/>
        <dsp:cNvSpPr/>
      </dsp:nvSpPr>
      <dsp:spPr>
        <a:xfrm>
          <a:off x="0" y="3866322"/>
          <a:ext cx="7232904" cy="15462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AD191-6923-4267-8F88-EF29E14BFDCD}">
      <dsp:nvSpPr>
        <dsp:cNvPr id="0" name=""/>
        <dsp:cNvSpPr/>
      </dsp:nvSpPr>
      <dsp:spPr>
        <a:xfrm>
          <a:off x="467745" y="4214232"/>
          <a:ext cx="850445" cy="850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01645-73AA-4A21-B458-FE8ADDDE1444}">
      <dsp:nvSpPr>
        <dsp:cNvPr id="0" name=""/>
        <dsp:cNvSpPr/>
      </dsp:nvSpPr>
      <dsp:spPr>
        <a:xfrm>
          <a:off x="1785935" y="3866322"/>
          <a:ext cx="5446968" cy="1546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46" tIns="163646" rIns="163646" bIns="16364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 dirty="0">
              <a:latin typeface="Arial" panose="020B0604020202020204" pitchFamily="34" charset="0"/>
              <a:cs typeface="Arial" panose="020B0604020202020204" pitchFamily="34" charset="0"/>
            </a:rPr>
            <a:t>More efficient ways of working</a:t>
          </a:r>
          <a:r>
            <a:rPr lang="en-US" sz="2800" b="0" i="0" kern="12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5935" y="3866322"/>
        <a:ext cx="5446968" cy="15462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8D712-D4E1-4648-B95D-6C087596D35B}">
      <dsp:nvSpPr>
        <dsp:cNvPr id="0" name=""/>
        <dsp:cNvSpPr/>
      </dsp:nvSpPr>
      <dsp:spPr>
        <a:xfrm>
          <a:off x="623160" y="422088"/>
          <a:ext cx="1452191" cy="14521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F2926-D361-4A87-AE57-4FFCC1B6A1AB}">
      <dsp:nvSpPr>
        <dsp:cNvPr id="0" name=""/>
        <dsp:cNvSpPr/>
      </dsp:nvSpPr>
      <dsp:spPr>
        <a:xfrm>
          <a:off x="932643" y="731571"/>
          <a:ext cx="833224" cy="833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BF1AA-C131-4AAF-81E6-7FC3C480233B}">
      <dsp:nvSpPr>
        <dsp:cNvPr id="0" name=""/>
        <dsp:cNvSpPr/>
      </dsp:nvSpPr>
      <dsp:spPr>
        <a:xfrm>
          <a:off x="158934" y="2326601"/>
          <a:ext cx="23806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Become comfortable with technology</a:t>
          </a:r>
        </a:p>
      </dsp:txBody>
      <dsp:txXfrm>
        <a:off x="158934" y="2326601"/>
        <a:ext cx="2380642" cy="720000"/>
      </dsp:txXfrm>
    </dsp:sp>
    <dsp:sp modelId="{57633464-69A3-40CC-B4EF-9A55ED73BA64}">
      <dsp:nvSpPr>
        <dsp:cNvPr id="0" name=""/>
        <dsp:cNvSpPr/>
      </dsp:nvSpPr>
      <dsp:spPr>
        <a:xfrm>
          <a:off x="3420414" y="422088"/>
          <a:ext cx="1452191" cy="14521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A31E2-0F7D-4302-85E2-29B58FAA7D05}">
      <dsp:nvSpPr>
        <dsp:cNvPr id="0" name=""/>
        <dsp:cNvSpPr/>
      </dsp:nvSpPr>
      <dsp:spPr>
        <a:xfrm>
          <a:off x="3729898" y="731571"/>
          <a:ext cx="833224" cy="833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87B8A-FABD-448C-B913-4D39130505B9}">
      <dsp:nvSpPr>
        <dsp:cNvPr id="0" name=""/>
        <dsp:cNvSpPr/>
      </dsp:nvSpPr>
      <dsp:spPr>
        <a:xfrm>
          <a:off x="2956189" y="2326601"/>
          <a:ext cx="23806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Find a mentor</a:t>
          </a:r>
        </a:p>
      </dsp:txBody>
      <dsp:txXfrm>
        <a:off x="2956189" y="2326601"/>
        <a:ext cx="2380642" cy="720000"/>
      </dsp:txXfrm>
    </dsp:sp>
    <dsp:sp modelId="{ECF58FF0-2EDB-4E2B-8F27-964197D9606A}">
      <dsp:nvSpPr>
        <dsp:cNvPr id="0" name=""/>
        <dsp:cNvSpPr/>
      </dsp:nvSpPr>
      <dsp:spPr>
        <a:xfrm>
          <a:off x="6217669" y="422088"/>
          <a:ext cx="1452191" cy="14521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F2939-BA2D-4954-954D-197670D0BC8F}">
      <dsp:nvSpPr>
        <dsp:cNvPr id="0" name=""/>
        <dsp:cNvSpPr/>
      </dsp:nvSpPr>
      <dsp:spPr>
        <a:xfrm>
          <a:off x="6527152" y="731571"/>
          <a:ext cx="833224" cy="833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74E9E-CB51-4967-A0FC-B6B11400EE55}">
      <dsp:nvSpPr>
        <dsp:cNvPr id="0" name=""/>
        <dsp:cNvSpPr/>
      </dsp:nvSpPr>
      <dsp:spPr>
        <a:xfrm>
          <a:off x="5753444" y="2326601"/>
          <a:ext cx="23806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Communicate with others</a:t>
          </a:r>
        </a:p>
      </dsp:txBody>
      <dsp:txXfrm>
        <a:off x="5753444" y="2326601"/>
        <a:ext cx="2380642" cy="720000"/>
      </dsp:txXfrm>
    </dsp:sp>
    <dsp:sp modelId="{0438FC24-9254-4F0B-8623-78AEBEB2728A}">
      <dsp:nvSpPr>
        <dsp:cNvPr id="0" name=""/>
        <dsp:cNvSpPr/>
      </dsp:nvSpPr>
      <dsp:spPr>
        <a:xfrm>
          <a:off x="9014924" y="422088"/>
          <a:ext cx="1452191" cy="14521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FD3AFB-B942-4612-8C2D-74123045B3E4}">
      <dsp:nvSpPr>
        <dsp:cNvPr id="0" name=""/>
        <dsp:cNvSpPr/>
      </dsp:nvSpPr>
      <dsp:spPr>
        <a:xfrm>
          <a:off x="9324407" y="731571"/>
          <a:ext cx="833224" cy="8332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8695D-542D-40A9-8408-7F5AAAB14F71}">
      <dsp:nvSpPr>
        <dsp:cNvPr id="0" name=""/>
        <dsp:cNvSpPr/>
      </dsp:nvSpPr>
      <dsp:spPr>
        <a:xfrm>
          <a:off x="8550698" y="2326601"/>
          <a:ext cx="23806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Practice</a:t>
          </a:r>
        </a:p>
      </dsp:txBody>
      <dsp:txXfrm>
        <a:off x="8550698" y="2326601"/>
        <a:ext cx="238064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8C4788-3BBC-3B4D-B608-252F3EFD69A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F0F763-155C-D845-B040-45F4D6EB9E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635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0B3D0A-A8CF-614E-8AD9-27B535CA9BC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656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F0F763-155C-D845-B040-45F4D6EB9EF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93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0B3D0A-A8CF-614E-8AD9-27B535CA9BC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F0F763-155C-D845-B040-45F4D6EB9EF1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79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307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794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708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20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570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066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69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45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288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40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479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6320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43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1168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8254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144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719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612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www.pcydds.ac.uk/about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rxharun.com/top-10-best-infrared-thermometers-for-202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hmoudelfiky.com/portfolio-item/great-ormond-street-hospital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appadvice.com/app/gosh-learning-academy/1001919057" TargetMode="External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detail.action?docID=6577749" TargetMode="External"/><Relationship Id="rId2" Type="http://schemas.openxmlformats.org/officeDocument/2006/relationships/hyperlink" Target="https://www.gosh.nhs.uk/news/collaboration-to-move-us-closer-to-personalised-healthcare-for-childre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sh.nhs.uk/working-here/gosh-learning-academy/" TargetMode="External"/><Relationship Id="rId4" Type="http://schemas.openxmlformats.org/officeDocument/2006/relationships/hyperlink" Target="https://online.sunderland.ac.uk/digital-literacy-in-healthcare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sh.nhs.uk/conditions-and-treatments/clinical-outcomes/venous-malformations-clinical-outcomes/" TargetMode="External"/><Relationship Id="rId2" Type="http://schemas.openxmlformats.org/officeDocument/2006/relationships/hyperlink" Target="http://digitalhealth.ne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sh.nhs.uk/conditions-and-treatments/procedures-and-treatments/24-hour-ecg-monitoring/" TargetMode="External"/><Relationship Id="rId4" Type="http://schemas.openxmlformats.org/officeDocument/2006/relationships/hyperlink" Target="https://www.gosh.nhs.uk/your-hospital-visit/mygos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99C0-A725-EF24-E19F-8F5C29BFB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048" y="1156026"/>
            <a:ext cx="11866952" cy="1371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LCHS4002 </a:t>
            </a:r>
            <a:b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br>
              <a:rPr lang="en-US" sz="3400" b="1" dirty="0">
                <a:solidFill>
                  <a:srgbClr val="002060"/>
                </a:solidFill>
              </a:rPr>
            </a:br>
            <a:endParaRPr lang="en-US" sz="3400" b="1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43FA45-069C-8F16-3726-6032A0B24E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0743" y="2298502"/>
            <a:ext cx="6753180" cy="3797498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Sana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Alam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 (2219402)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Felicia Roxana Elena Ionica(2214909)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Denislava Mishtenko (2213388)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Pantelimon-Iustin Cretu (2214749)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Alessandra Ibba (2215626)</a:t>
            </a:r>
          </a:p>
          <a:p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Module Leader: Koushik Modak</a:t>
            </a:r>
          </a:p>
          <a:p>
            <a:endParaRPr lang="en-US" sz="2400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DA6FF397-DEAC-0A7F-FC35-47B0E3D0B8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b="279"/>
          <a:stretch/>
        </p:blipFill>
        <p:spPr>
          <a:xfrm>
            <a:off x="7485314" y="2186837"/>
            <a:ext cx="4642381" cy="2838141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27F37D80-E632-853F-FADF-732F37E9D1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40600" y="5715000"/>
            <a:ext cx="3810000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019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38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liquid art">
            <a:extLst>
              <a:ext uri="{FF2B5EF4-FFF2-40B4-BE49-F238E27FC236}">
                <a16:creationId xmlns:a16="http://schemas.microsoft.com/office/drawing/2014/main" id="{122707AB-83AE-1BF6-9736-1924DDD550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5067" r="9091" b="1881"/>
          <a:stretch/>
        </p:blipFill>
        <p:spPr>
          <a:xfrm>
            <a:off x="38" y="16042"/>
            <a:ext cx="1219196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EBFDF-BF98-DB3C-6216-CBCFE5CF0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510" y="980741"/>
            <a:ext cx="10820399" cy="2801935"/>
          </a:xfrm>
        </p:spPr>
        <p:txBody>
          <a:bodyPr>
            <a:normAutofit/>
          </a:bodyPr>
          <a:lstStyle/>
          <a:p>
            <a:pPr algn="ctr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The use of contemporary technology IN HEALTHCARE at: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8A212CC-DD0D-FB71-C881-4D02F49CCA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80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287D7C-7356-9B1D-1A57-58EDEB395A83}"/>
              </a:ext>
            </a:extLst>
          </p:cNvPr>
          <p:cNvSpPr txBox="1"/>
          <p:nvPr/>
        </p:nvSpPr>
        <p:spPr>
          <a:xfrm>
            <a:off x="1858490" y="3951069"/>
            <a:ext cx="8822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Great Ormond Street Hospital for Children</a:t>
            </a:r>
          </a:p>
        </p:txBody>
      </p:sp>
    </p:spTree>
    <p:extLst>
      <p:ext uri="{BB962C8B-B14F-4D97-AF65-F5344CB8AC3E}">
        <p14:creationId xmlns:p14="http://schemas.microsoft.com/office/powerpoint/2010/main" val="219468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picture containing person&#10;&#10;Description automatically generated">
            <a:extLst>
              <a:ext uri="{FF2B5EF4-FFF2-40B4-BE49-F238E27FC236}">
                <a16:creationId xmlns:a16="http://schemas.microsoft.com/office/drawing/2014/main" id="{1F60236B-A7E0-6AC5-3861-3814093699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30000"/>
          </a:blip>
          <a:srcRect l="24602" r="13176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2AA9801-C70F-902B-D79E-4FE7323EB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3325" y="794936"/>
            <a:ext cx="470535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3 main technologies: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E0360BE-A05E-1E8F-1B2C-495C90C3E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8052" y="2882890"/>
            <a:ext cx="6530546" cy="2866965"/>
          </a:xfrm>
        </p:spPr>
        <p:txBody>
          <a:bodyPr vert="horz" lIns="91440" tIns="45720" rIns="91440" bIns="45720" rtlCol="0">
            <a:normAutofit/>
          </a:bodyPr>
          <a:lstStyle/>
          <a:p>
            <a:pPr marL="514350" indent="-457200">
              <a:buFont typeface="Wingdings" pitchFamily="2" charset="2"/>
              <a:buChar char="§"/>
            </a:pPr>
            <a:r>
              <a:rPr lang="en-US" sz="3200" u="sng">
                <a:latin typeface="Arial" panose="020B0604020202020204" pitchFamily="34" charset="0"/>
                <a:cs typeface="Arial" panose="020B0604020202020204" pitchFamily="34" charset="0"/>
              </a:rPr>
              <a:t>Infrared thermometers</a:t>
            </a:r>
          </a:p>
          <a:p>
            <a:pPr marL="514350" indent="-457200">
              <a:buFont typeface="Wingdings" pitchFamily="2" charset="2"/>
              <a:buChar char="§"/>
            </a:pPr>
            <a:endParaRPr lang="en-US" sz="3200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457200">
              <a:buFont typeface="Wingdings" pitchFamily="2" charset="2"/>
              <a:buChar char="§"/>
            </a:pPr>
            <a:r>
              <a:rPr lang="en-US" sz="3200" u="sng">
                <a:latin typeface="Arial" panose="020B0604020202020204" pitchFamily="34" charset="0"/>
                <a:cs typeface="Arial" panose="020B0604020202020204" pitchFamily="34" charset="0"/>
              </a:rPr>
              <a:t>Connected inhalers</a:t>
            </a:r>
          </a:p>
          <a:p>
            <a:pPr marL="57150"/>
            <a:endParaRPr lang="en-US" sz="3200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457200">
              <a:buFont typeface="Wingdings" pitchFamily="2" charset="2"/>
              <a:buChar char="§"/>
            </a:pPr>
            <a:r>
              <a:rPr lang="en-US" sz="3200" u="sng">
                <a:latin typeface="Arial" panose="020B0604020202020204" pitchFamily="34" charset="0"/>
                <a:cs typeface="Arial" panose="020B0604020202020204" pitchFamily="34" charset="0"/>
              </a:rPr>
              <a:t>ECG Monitors</a:t>
            </a:r>
          </a:p>
          <a:p>
            <a:pPr marL="57150"/>
            <a:endParaRPr lang="en-US" sz="2800" u="sng">
              <a:latin typeface="American Typewriter Condensed L" panose="02090306020004020304" pitchFamily="18" charset="77"/>
            </a:endParaRPr>
          </a:p>
          <a:p>
            <a:pPr marL="57150"/>
            <a:endParaRPr lang="en-US" sz="2800" u="sng">
              <a:latin typeface="American Typewriter Condensed L" panose="02090306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0852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" name="Picture 113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0" name="Title 29">
            <a:extLst>
              <a:ext uri="{FF2B5EF4-FFF2-40B4-BE49-F238E27FC236}">
                <a16:creationId xmlns:a16="http://schemas.microsoft.com/office/drawing/2014/main" id="{BFFD8574-E541-B497-56C8-B4F701368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41450"/>
            <a:ext cx="6223924" cy="53991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INFRARED THEMOMETERS </a:t>
            </a:r>
          </a:p>
        </p:txBody>
      </p:sp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5" name="Text Placeholder 57">
            <a:extLst>
              <a:ext uri="{FF2B5EF4-FFF2-40B4-BE49-F238E27FC236}">
                <a16:creationId xmlns:a16="http://schemas.microsoft.com/office/drawing/2014/main" id="{AC2F5FE8-00D2-88E0-BB28-478C472092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8280250"/>
              </p:ext>
            </p:extLst>
          </p:nvPr>
        </p:nvGraphicFramePr>
        <p:xfrm>
          <a:off x="465725" y="2322897"/>
          <a:ext cx="625729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0" name="Picture 89" descr="Graphical user interface&#10;&#10;Description automatically generated">
            <a:extLst>
              <a:ext uri="{FF2B5EF4-FFF2-40B4-BE49-F238E27FC236}">
                <a16:creationId xmlns:a16="http://schemas.microsoft.com/office/drawing/2014/main" id="{15667F76-1F05-E9B2-8E8E-20EAD403215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301722" y="1441450"/>
            <a:ext cx="4641148" cy="46411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7C6C60-FFB3-6F23-DD29-301C75305D6B}"/>
              </a:ext>
            </a:extLst>
          </p:cNvPr>
          <p:cNvSpPr txBox="1"/>
          <p:nvPr/>
        </p:nvSpPr>
        <p:spPr>
          <a:xfrm>
            <a:off x="10572750" y="6581001"/>
            <a:ext cx="36052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</a:t>
            </a:r>
            <a:r>
              <a:rPr lang="en-US" sz="1200" err="1"/>
              <a:t>Amazon.co.uk</a:t>
            </a:r>
            <a:r>
              <a:rPr lang="en-US" sz="120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517430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Graphic spid="9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54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974CF1-9DA0-4F89-D382-00905B6C1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48" y="1186047"/>
            <a:ext cx="5076066" cy="181784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Connected Inhalers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(smart inhalers)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2BB0C-D067-7ABE-B265-DB1375F512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242" y="2835984"/>
            <a:ext cx="6058758" cy="209496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Connected via Bluetooth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Remote patient monitoring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Helps monitor accurate lung readings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sp useBgFill="1">
        <p:nvSpPr>
          <p:cNvPr id="64" name="Rectangle 56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016873E-5183-3276-E899-059CFEE736B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24923" b="-2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7C748A-56A8-DCC1-F80C-A9EC8071086F}"/>
              </a:ext>
            </a:extLst>
          </p:cNvPr>
          <p:cNvSpPr txBox="1"/>
          <p:nvPr/>
        </p:nvSpPr>
        <p:spPr>
          <a:xfrm>
            <a:off x="10272712" y="6652428"/>
            <a:ext cx="42195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</a:t>
            </a:r>
            <a:r>
              <a:rPr lang="en-US" sz="1200" err="1"/>
              <a:t>Medcitynews</a:t>
            </a:r>
            <a:r>
              <a:rPr lang="en-US" sz="120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13263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9">
            <a:extLst>
              <a:ext uri="{FF2B5EF4-FFF2-40B4-BE49-F238E27FC236}">
                <a16:creationId xmlns:a16="http://schemas.microsoft.com/office/drawing/2014/main" id="{87DAFC35-E613-4B02-AA9A-C1D2192DC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8046C2-1865-9AC4-968E-62C75B2B4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8820" y="764373"/>
            <a:ext cx="8907379" cy="1898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900">
                <a:latin typeface="Arial" panose="020B0604020202020204" pitchFamily="34" charset="0"/>
                <a:cs typeface="Arial" panose="020B0604020202020204" pitchFamily="34" charset="0"/>
              </a:rPr>
              <a:t>ECG MONITORS</a:t>
            </a:r>
            <a:b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(Electrocardiogram)</a:t>
            </a:r>
            <a:br>
              <a:rPr lang="en-US" sz="2800"/>
            </a:br>
            <a:endParaRPr lang="en-US" sz="2800"/>
          </a:p>
        </p:txBody>
      </p:sp>
      <p:graphicFrame>
        <p:nvGraphicFramePr>
          <p:cNvPr id="21" name="Text Placeholder 3">
            <a:extLst>
              <a:ext uri="{FF2B5EF4-FFF2-40B4-BE49-F238E27FC236}">
                <a16:creationId xmlns:a16="http://schemas.microsoft.com/office/drawing/2014/main" id="{7D9C2D61-9354-FAD0-06A1-1A75F82EEF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4994823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FEA17A4-197B-C7AB-DACB-BD9F9268B42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13822" cy="764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74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F9443-D571-0235-54B0-CDA75480D0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4326" y="2001794"/>
            <a:ext cx="11609944" cy="173874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The use of technology during the Covid-19 pandemic at 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FCA6D0-CE5E-F1CA-A78D-7EB88DFFA0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27152" y="4090684"/>
            <a:ext cx="8137696" cy="654908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Great Ormond Street Hospital for Children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7F1722-CE06-014A-8F57-5417C2820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288"/>
            <a:ext cx="284480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34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A9654-DA10-947C-AF25-4E3F02147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990004"/>
            <a:ext cx="12077205" cy="1293028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Telehealth technology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EBD79A0-323F-C338-4CE9-DE3D8FBD73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5080250"/>
              </p:ext>
            </p:extLst>
          </p:nvPr>
        </p:nvGraphicFramePr>
        <p:xfrm>
          <a:off x="4327301" y="2312261"/>
          <a:ext cx="7153140" cy="3099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6353ED2-C511-B043-8EAC-3B806F0E1A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91"/>
            <a:ext cx="2844800" cy="1028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0C8BCA-858F-544F-B753-AE7428D71F9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2" b="3178"/>
          <a:stretch/>
        </p:blipFill>
        <p:spPr>
          <a:xfrm>
            <a:off x="-1" y="2312261"/>
            <a:ext cx="4348983" cy="45457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D1277D-1D09-E04A-74B1-9AAD1D2987B8}"/>
              </a:ext>
            </a:extLst>
          </p:cNvPr>
          <p:cNvSpPr txBox="1"/>
          <p:nvPr/>
        </p:nvSpPr>
        <p:spPr>
          <a:xfrm>
            <a:off x="10315575" y="6623863"/>
            <a:ext cx="46196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(Consultancy, 2020)</a:t>
            </a:r>
          </a:p>
        </p:txBody>
      </p:sp>
    </p:spTree>
    <p:extLst>
      <p:ext uri="{BB962C8B-B14F-4D97-AF65-F5344CB8AC3E}">
        <p14:creationId xmlns:p14="http://schemas.microsoft.com/office/powerpoint/2010/main" val="2790577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2DCD5A-9AC5-41D9-40FB-415DFC82D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38" y="1336317"/>
            <a:ext cx="3306744" cy="2334512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Technology during covid-19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9E214DF-59D0-290A-A015-1104E71BA4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5267905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900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BF3B3F-C4E9-30C1-E770-0625A4C89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749040" cy="5148371"/>
          </a:xfrm>
        </p:spPr>
        <p:txBody>
          <a:bodyPr>
            <a:norm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APPOINTMENTS DURING COVID-19</a:t>
            </a:r>
            <a:endParaRPr lang="en-US" sz="3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412751-049B-05BC-2321-C5AAC7983B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513667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68708D1-DDAE-822F-6399-C636157DFF5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108"/>
          <a:stretch/>
        </p:blipFill>
        <p:spPr>
          <a:xfrm>
            <a:off x="874395" y="4600839"/>
            <a:ext cx="3371850" cy="19354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7DB02E-2FE7-34E5-C2AB-E1C55C32F83A}"/>
              </a:ext>
            </a:extLst>
          </p:cNvPr>
          <p:cNvSpPr txBox="1"/>
          <p:nvPr/>
        </p:nvSpPr>
        <p:spPr>
          <a:xfrm>
            <a:off x="1219587" y="6604084"/>
            <a:ext cx="19812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(google, 2020)</a:t>
            </a:r>
          </a:p>
        </p:txBody>
      </p:sp>
    </p:spTree>
    <p:extLst>
      <p:ext uri="{BB962C8B-B14F-4D97-AF65-F5344CB8AC3E}">
        <p14:creationId xmlns:p14="http://schemas.microsoft.com/office/powerpoint/2010/main" val="2241774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D7F78-859B-A22D-1FAA-07B2B338E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649DAC2-C294-A898-DEE9-DB89724957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4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A97F4AA-934E-FEF7-EE1A-1B76FA2F9E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723510"/>
              </p:ext>
            </p:extLst>
          </p:nvPr>
        </p:nvGraphicFramePr>
        <p:xfrm>
          <a:off x="231495" y="4575862"/>
          <a:ext cx="4113965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3965">
                  <a:extLst>
                    <a:ext uri="{9D8B030D-6E8A-4147-A177-3AD203B41FA5}">
                      <a16:colId xmlns:a16="http://schemas.microsoft.com/office/drawing/2014/main" val="1271306624"/>
                    </a:ext>
                  </a:extLst>
                </a:gridCol>
              </a:tblGrid>
              <a:tr h="2159343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 the Beard Ward there are two cameras positioned in the general entrance and reception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083703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CBC2C27-39D6-1752-5B1C-C094300911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569844"/>
              </p:ext>
            </p:extLst>
          </p:nvPr>
        </p:nvGraphicFramePr>
        <p:xfrm>
          <a:off x="7290487" y="4681667"/>
          <a:ext cx="4502621" cy="21431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2621">
                  <a:extLst>
                    <a:ext uri="{9D8B030D-6E8A-4147-A177-3AD203B41FA5}">
                      <a16:colId xmlns:a16="http://schemas.microsoft.com/office/drawing/2014/main" val="2029490996"/>
                    </a:ext>
                  </a:extLst>
                </a:gridCol>
              </a:tblGrid>
              <a:tr h="21431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cameras record staff, patients and  parents.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746034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4FC4F4-7687-5A55-CF8E-6D3F62595DB1}"/>
              </a:ext>
            </a:extLst>
          </p:cNvPr>
          <p:cNvSpPr txBox="1"/>
          <p:nvPr/>
        </p:nvSpPr>
        <p:spPr>
          <a:xfrm>
            <a:off x="9724768" y="7228703"/>
            <a:ext cx="158166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(GOSH, 2020)</a:t>
            </a:r>
          </a:p>
        </p:txBody>
      </p:sp>
    </p:spTree>
    <p:extLst>
      <p:ext uri="{BB962C8B-B14F-4D97-AF65-F5344CB8AC3E}">
        <p14:creationId xmlns:p14="http://schemas.microsoft.com/office/powerpoint/2010/main" val="112366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46487A-F772-A845-A710-F6B670DE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596"/>
            <a:ext cx="12192000" cy="1293028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Power of TECHNOLOGY DURING COVID using the  gosh app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EDD7ABD-1967-6742-B906-890EA4E9F4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85623" cy="1210531"/>
          </a:xfr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19FFFB1-1484-E44C-AA68-35909DE24D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0830633"/>
              </p:ext>
            </p:extLst>
          </p:nvPr>
        </p:nvGraphicFramePr>
        <p:xfrm>
          <a:off x="0" y="2447624"/>
          <a:ext cx="11775688" cy="21689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75688">
                  <a:extLst>
                    <a:ext uri="{9D8B030D-6E8A-4147-A177-3AD203B41FA5}">
                      <a16:colId xmlns:a16="http://schemas.microsoft.com/office/drawing/2014/main" val="298073727"/>
                    </a:ext>
                  </a:extLst>
                </a:gridCol>
              </a:tblGrid>
              <a:tr h="216898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GOSH COLLECTS DATA AND PRIVATE INFORMATION.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IS A SECURED PRIVATE INFORMATION SAVED IN THE DIGITAL HEALTH RECORD IN THE APP MYGOSH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INFORMATION IS SOMETIMES USED IN ORDER TO IMPROVE THE HOSPITAL HOWEVER IT IS OPTIONAL TO TAKE IT FROM YOU.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203354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7EA761CB-FCEB-1A48-AF05-2B96063F0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100" y="0"/>
            <a:ext cx="3136900" cy="1117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5577340-D2FB-B04A-A30D-676090FA47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7915" y="5603105"/>
            <a:ext cx="3859369" cy="10656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EDCCB3-E9FF-F945-AE19-3DAF47B4E0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977" y="5627929"/>
            <a:ext cx="4191000" cy="1016000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1319FB6-E242-F547-B35A-6116857EDF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8891389"/>
              </p:ext>
            </p:extLst>
          </p:nvPr>
        </p:nvGraphicFramePr>
        <p:xfrm>
          <a:off x="4393662" y="5042053"/>
          <a:ext cx="248905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9052">
                  <a:extLst>
                    <a:ext uri="{9D8B030D-6E8A-4147-A177-3AD203B41FA5}">
                      <a16:colId xmlns:a16="http://schemas.microsoft.com/office/drawing/2014/main" val="1650589430"/>
                    </a:ext>
                  </a:extLst>
                </a:gridCol>
              </a:tblGrid>
              <a:tr h="35641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Easily accessed on 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83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135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9C366E6E-8179-B8CD-F309-7BF68C502A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6400" b="9014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B955A3-42CF-F68B-2F48-46D1C4863B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143" y="377263"/>
            <a:ext cx="11900857" cy="3227832"/>
          </a:xfrm>
        </p:spPr>
        <p:txBody>
          <a:bodyPr anchor="b">
            <a:normAutofit/>
          </a:bodyPr>
          <a:lstStyle/>
          <a:p>
            <a:pPr algn="ctr"/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The use of digital communication, collaboration, and participation AT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9A6A9A-E56A-ED52-F33B-14B8032F0D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2797" y="4243616"/>
            <a:ext cx="8899744" cy="797941"/>
          </a:xfrm>
        </p:spPr>
        <p:txBody>
          <a:bodyPr anchor="t">
            <a:normAutofit/>
          </a:bodyPr>
          <a:lstStyle/>
          <a:p>
            <a:pPr algn="ctr"/>
            <a:r>
              <a:rPr lang="en-GB" sz="3600">
                <a:solidFill>
                  <a:schemeClr val="tx1"/>
                </a:solidFill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Great Ormond Street Hospital for Children</a:t>
            </a:r>
          </a:p>
        </p:txBody>
      </p:sp>
    </p:spTree>
    <p:extLst>
      <p:ext uri="{BB962C8B-B14F-4D97-AF65-F5344CB8AC3E}">
        <p14:creationId xmlns:p14="http://schemas.microsoft.com/office/powerpoint/2010/main" val="2085960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04D93-5181-CAF0-1887-51EF06E9CC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1747" y="639315"/>
            <a:ext cx="9310253" cy="1432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kumimoji="0" lang="en-US" sz="3100" b="1" i="0" u="none" strike="noStrike" spc="0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future is now when it comes</a:t>
            </a:r>
            <a:br>
              <a:rPr kumimoji="0" lang="en-US" sz="3100" b="1" i="0" u="none" strike="noStrike" spc="0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sz="3100" b="1" i="0" u="none" strike="noStrike" spc="0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digital communication with patients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337CC-DF7C-0FF8-F1C9-DAA9029A2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90507" y="2628900"/>
            <a:ext cx="7454077" cy="35897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Zoom meeting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NHS app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Microsoft team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What's app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QR app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863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40614C-E5A1-7C1D-729E-3C35EF9FC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05232"/>
            <a:ext cx="3306744" cy="36699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 b="1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 to move us closer </a:t>
            </a:r>
            <a:br>
              <a:rPr lang="en-US" sz="2800" b="1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personalized healthcare </a:t>
            </a:r>
            <a:br>
              <a:rPr lang="en-US" sz="2800" b="1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children</a:t>
            </a:r>
            <a:br>
              <a:rPr lang="en-US" sz="2800" b="1" i="0">
                <a:solidFill>
                  <a:schemeClr val="bg1"/>
                </a:solidFill>
                <a:effectLst/>
              </a:rPr>
            </a:br>
            <a:endParaRPr lang="en-US" sz="2800">
              <a:solidFill>
                <a:schemeClr val="bg1"/>
              </a:solidFill>
            </a:endParaRPr>
          </a:p>
        </p:txBody>
      </p:sp>
      <p:graphicFrame>
        <p:nvGraphicFramePr>
          <p:cNvPr id="58" name="TextBox 7">
            <a:extLst>
              <a:ext uri="{FF2B5EF4-FFF2-40B4-BE49-F238E27FC236}">
                <a16:creationId xmlns:a16="http://schemas.microsoft.com/office/drawing/2014/main" id="{6015D0E4-8942-60F7-BFD5-597EB047E5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711807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288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CF5FA-45A7-7836-75B0-80EA5AAAB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273" y="1099751"/>
            <a:ext cx="10896468" cy="111574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ctr"/>
            <a:r>
              <a:rPr lang="en-US" sz="2400" b="0" kern="12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Patient-Reported Outcome Measure of compression garment use to manage symptoms and participation in daily activities</a:t>
            </a:r>
            <a:br>
              <a:rPr lang="en-US" sz="2400" b="0" i="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0" i="0" kern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DF209F5E-CEA6-8187-1EFD-0BA64CB501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610" y="2215492"/>
            <a:ext cx="8122780" cy="427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75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11">
            <a:extLst>
              <a:ext uri="{FF2B5EF4-FFF2-40B4-BE49-F238E27FC236}">
                <a16:creationId xmlns:a16="http://schemas.microsoft.com/office/drawing/2014/main" id="{511B1BB6-D678-491D-8005-E5E9B7323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13">
            <a:extLst>
              <a:ext uri="{FF2B5EF4-FFF2-40B4-BE49-F238E27FC236}">
                <a16:creationId xmlns:a16="http://schemas.microsoft.com/office/drawing/2014/main" id="{5A0CD38D-5278-42E9-9700-7D30CA2F6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utoShape 4" descr="Logo for GOSH Hospital site">
            <a:extLst>
              <a:ext uri="{FF2B5EF4-FFF2-40B4-BE49-F238E27FC236}">
                <a16:creationId xmlns:a16="http://schemas.microsoft.com/office/drawing/2014/main" id="{1353B286-FA69-FDA1-4B87-EBC79B614E5E}"/>
              </a:ext>
            </a:extLst>
          </p:cNvPr>
          <p:cNvSpPr>
            <a:spLocks noGrp="1" noChangeAspect="1" noChangeArrowheads="1"/>
          </p:cNvSpPr>
          <p:nvPr>
            <p:ph type="ctrTitle"/>
          </p:nvPr>
        </p:nvSpPr>
        <p:spPr bwMode="auto">
          <a:xfrm>
            <a:off x="4423719" y="536714"/>
            <a:ext cx="7128202" cy="1897950"/>
          </a:xfrm>
          <a:prstGeom prst="rect">
            <a:avLst/>
          </a:prstGeom>
          <a:noFill/>
          <a:ln w="19050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The use of digital literacy for employee well-being and their professional career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AE9DD4-FB5D-ED3D-8297-EB7F49E56C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3" y="3808824"/>
            <a:ext cx="5861307" cy="651201"/>
          </a:xfrm>
          <a:noFill/>
          <a:ln w="19050">
            <a:noFill/>
            <a:prstDash val="dash"/>
          </a:ln>
        </p:spPr>
        <p:txBody>
          <a:bodyPr>
            <a:no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Great Ormond Street Hospital</a:t>
            </a:r>
          </a:p>
        </p:txBody>
      </p:sp>
      <p:sp>
        <p:nvSpPr>
          <p:cNvPr id="35" name="Rectangle 15">
            <a:extLst>
              <a:ext uri="{FF2B5EF4-FFF2-40B4-BE49-F238E27FC236}">
                <a16:creationId xmlns:a16="http://schemas.microsoft.com/office/drawing/2014/main" id="{765B7755-CDD7-4528-915E-F624236BB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49E7FA0-FD80-8EA6-2B54-6B41E576E2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79" y="1370185"/>
            <a:ext cx="3374135" cy="18979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7D2B68-3CEA-E793-7A63-ABF36477E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79" y="3589867"/>
            <a:ext cx="3374135" cy="118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30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4">
            <a:extLst>
              <a:ext uri="{FF2B5EF4-FFF2-40B4-BE49-F238E27FC236}">
                <a16:creationId xmlns:a16="http://schemas.microsoft.com/office/drawing/2014/main" id="{124FB03F-7E9B-9A4B-0503-F7C84EFD30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49A6E-7CA3-F476-2DBD-066F10D78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1470453"/>
            <a:ext cx="8159662" cy="1219859"/>
          </a:xfrm>
        </p:spPr>
        <p:txBody>
          <a:bodyPr anchor="b">
            <a:normAutofit/>
          </a:bodyPr>
          <a:lstStyle/>
          <a:p>
            <a:r>
              <a:rPr lang="en-US" sz="4400">
                <a:latin typeface="Arial" panose="020B0604020202020204" pitchFamily="34" charset="0"/>
                <a:cs typeface="Arial" panose="020B0604020202020204" pitchFamily="34" charset="0"/>
              </a:rPr>
              <a:t>What is digital literacy</a:t>
            </a:r>
            <a:endParaRPr lang="en-GB" sz="4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93939-A7E8-9CDE-A3B1-A4604867E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0213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0" i="0">
                <a:effectLst/>
                <a:latin typeface="arial" panose="020B0604020202020204" pitchFamily="34" charset="0"/>
              </a:rPr>
              <a:t>Digital literacy is the ability to use information and communication technologies to find, evaluate, create, and communicate information, requiring both cognitive and technical skills.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30882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E4BBF-2FC7-4296-09D0-B4BE3ED9B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98" y="1915297"/>
            <a:ext cx="4714865" cy="2391033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Digital literacy 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BA980E-DB7D-D8A5-E2CC-F591AF18F4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83058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640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5C78D-5234-8E9A-5E72-DB40D649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2286000"/>
            <a:ext cx="3667039" cy="2829697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  <a:t>Why is Digital Literacy important?</a:t>
            </a: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C1A9ABC-3F90-73BE-3C97-77E95EC06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123693"/>
              </p:ext>
            </p:extLst>
          </p:nvPr>
        </p:nvGraphicFramePr>
        <p:xfrm>
          <a:off x="4315968" y="722376"/>
          <a:ext cx="7232904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77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5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4F395-F509-306B-762F-7636B68C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519" y="299509"/>
            <a:ext cx="4414848" cy="1742303"/>
          </a:xfrm>
        </p:spPr>
        <p:txBody>
          <a:bodyPr anchor="b">
            <a:noAutofit/>
          </a:bodyPr>
          <a:lstStyle/>
          <a:p>
            <a:pPr algn="ctr"/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GOSH Learning Academy</a:t>
            </a:r>
            <a:b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9C03F9-ACE8-7E16-7496-5E521A22DF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20" r="30838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06C82-B145-0A65-E5AD-83A33340B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041812"/>
            <a:ext cx="4434721" cy="4314537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4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simulation staff treat mannequin.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education and training influences every stage of the patient journey.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skills of the medical secretary planning a patients’ stay.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skills of the team.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member of staff needs the up-to-date knowledge, skills, and capabilities to provide our patients with exceptional care</a:t>
            </a:r>
            <a:r>
              <a:rPr lang="en-US" sz="1900">
                <a:solidFill>
                  <a:schemeClr val="tx1">
                    <a:alpha val="80000"/>
                  </a:schemeClr>
                </a:solidFill>
              </a:rPr>
              <a:t>. </a:t>
            </a:r>
            <a:endParaRPr lang="en-GB" sz="19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41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gital financial graph">
            <a:extLst>
              <a:ext uri="{FF2B5EF4-FFF2-40B4-BE49-F238E27FC236}">
                <a16:creationId xmlns:a16="http://schemas.microsoft.com/office/drawing/2014/main" id="{BF26DA08-B66E-21A3-9F32-4F73C787E5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C3E755-5A47-A976-33FE-5D3F6AFF34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014139"/>
            <a:ext cx="9448800" cy="1825096"/>
          </a:xfrm>
        </p:spPr>
        <p:txBody>
          <a:bodyPr>
            <a:normAutofit/>
          </a:bodyPr>
          <a:lstStyle/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The relevance of technical proficiency for data and information handling at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401AF7-425F-39AD-59A3-BE2648677C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842935"/>
            <a:ext cx="9448800" cy="68580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Ormond Street Hospital</a:t>
            </a:r>
          </a:p>
        </p:txBody>
      </p:sp>
    </p:spTree>
    <p:extLst>
      <p:ext uri="{BB962C8B-B14F-4D97-AF65-F5344CB8AC3E}">
        <p14:creationId xmlns:p14="http://schemas.microsoft.com/office/powerpoint/2010/main" val="2541949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D90B6-E271-5BB3-6ADD-2C0A0487A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5" cy="1997855"/>
          </a:xfrm>
        </p:spPr>
        <p:txBody>
          <a:bodyPr wrap="square" anchor="b">
            <a:normAutofit/>
          </a:bodyPr>
          <a:lstStyle/>
          <a:p>
            <a:r>
              <a:rPr lang="en-US"/>
              <a:t>Technical skills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FD8A392-607C-BCB7-3D26-56AFBA5FB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5437187" cy="3415519"/>
          </a:xfrm>
        </p:spPr>
        <p:txBody>
          <a:bodyPr anchor="t">
            <a:normAutofit/>
          </a:bodyPr>
          <a:lstStyle/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Patient assessment</a:t>
            </a:r>
          </a:p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Medication management</a:t>
            </a:r>
          </a:p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Patient safety </a:t>
            </a:r>
          </a:p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Communication and education of patient and  family</a:t>
            </a:r>
          </a:p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Charting on the Electronic Medical Records </a:t>
            </a:r>
          </a:p>
        </p:txBody>
      </p:sp>
      <p:pic>
        <p:nvPicPr>
          <p:cNvPr id="14" name="Graphic 6" descr="Stethoscope">
            <a:extLst>
              <a:ext uri="{FF2B5EF4-FFF2-40B4-BE49-F238E27FC236}">
                <a16:creationId xmlns:a16="http://schemas.microsoft.com/office/drawing/2014/main" id="{D14D5E70-CD9F-96F2-3924-62725D2422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24675" y="1072039"/>
            <a:ext cx="4713922" cy="4713922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9386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62C82-8153-7445-98BF-3BFF2A0ED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 fontScale="90000"/>
          </a:bodyPr>
          <a:lstStyle/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Improving technical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D8B28E-2C2C-CA6B-8B32-BEFFB190DD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509820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114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510B-7156-CD8A-C29B-92E00DA1B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85" y="1241851"/>
            <a:ext cx="10533150" cy="940462"/>
          </a:xfrm>
        </p:spPr>
        <p:txBody>
          <a:bodyPr wrap="square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Happiness and wellbeing of the staff at GOSH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26A69EDF-5E9F-83D7-1EDD-1C52546882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55" r="-2" b="-2"/>
          <a:stretch/>
        </p:blipFill>
        <p:spPr>
          <a:xfrm>
            <a:off x="550862" y="2497799"/>
            <a:ext cx="5773738" cy="3779838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16E87-C80E-544E-48E7-904CB8B0D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9873" y="2523457"/>
            <a:ext cx="4500562" cy="2063623"/>
          </a:xfrm>
        </p:spPr>
        <p:txBody>
          <a:bodyPr anchor="t">
            <a:normAutofit/>
          </a:bodyPr>
          <a:lstStyle/>
          <a:p>
            <a:r>
              <a:rPr lang="en-GB" sz="2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GOSH learning academy</a:t>
            </a:r>
          </a:p>
          <a:p>
            <a:r>
              <a:rPr lang="en-GB" sz="2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Sport and social activities</a:t>
            </a:r>
          </a:p>
          <a:p>
            <a:r>
              <a:rPr lang="en-GB" sz="2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Finding accommodations</a:t>
            </a:r>
          </a:p>
          <a:p>
            <a:r>
              <a:rPr lang="en-GB" sz="2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 with childcare</a:t>
            </a:r>
            <a:r>
              <a:rPr lang="en-GB" sz="28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31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08B40-5043-8901-72FA-26B354D62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5437186" cy="2206117"/>
          </a:xfrm>
        </p:spPr>
        <p:txBody>
          <a:bodyPr wrap="square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>
                <a:latin typeface="Arial" panose="020B0604020202020204" pitchFamily="34" charset="0"/>
                <a:cs typeface="Arial" panose="020B0604020202020204" pitchFamily="34" charset="0"/>
              </a:rPr>
              <a:t>GOSH LEARNING ACADEMY</a:t>
            </a:r>
            <a:br>
              <a:rPr lang="en-US" sz="5000"/>
            </a:br>
            <a:endParaRPr lang="en-US" sz="5000"/>
          </a:p>
        </p:txBody>
      </p:sp>
      <p:pic>
        <p:nvPicPr>
          <p:cNvPr id="5" name="Content Placeholder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327AC4DB-7D9F-EB98-21FE-86EC53C3C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3255" y="549275"/>
            <a:ext cx="2771775" cy="2771775"/>
          </a:xfrm>
          <a:custGeom>
            <a:avLst/>
            <a:gdLst/>
            <a:ahLst/>
            <a:cxnLst/>
            <a:rect l="l" t="t" r="r" b="b"/>
            <a:pathLst>
              <a:path w="5083992" h="2880518">
                <a:moveTo>
                  <a:pt x="0" y="0"/>
                </a:moveTo>
                <a:lnTo>
                  <a:pt x="5083992" y="0"/>
                </a:lnTo>
                <a:lnTo>
                  <a:pt x="5083992" y="2880518"/>
                </a:lnTo>
                <a:lnTo>
                  <a:pt x="0" y="2880518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7A1FE32-CFE1-EE15-39BA-E20842E25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1" y="2529783"/>
            <a:ext cx="5744210" cy="3145651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3600">
                <a:solidFill>
                  <a:srgbClr val="002060">
                    <a:alpha val="6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member of staff could increase skills, knowledge and proficiency to provide all patient extraordinary care.</a:t>
            </a:r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1719C31C-B9FA-9942-AE50-10995C7167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12462" y="3536950"/>
            <a:ext cx="2773362" cy="2773362"/>
          </a:xfrm>
          <a:custGeom>
            <a:avLst/>
            <a:gdLst/>
            <a:ahLst/>
            <a:cxnLst/>
            <a:rect l="l" t="t" r="r" b="b"/>
            <a:pathLst>
              <a:path w="5083992" h="2880518">
                <a:moveTo>
                  <a:pt x="0" y="0"/>
                </a:moveTo>
                <a:lnTo>
                  <a:pt x="5083992" y="0"/>
                </a:lnTo>
                <a:lnTo>
                  <a:pt x="5083992" y="2880518"/>
                </a:lnTo>
                <a:lnTo>
                  <a:pt x="0" y="28805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150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156FF-5BFA-E95F-F89B-39C23130C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72994"/>
            <a:ext cx="8610600" cy="1217142"/>
          </a:xfrm>
        </p:spPr>
        <p:txBody>
          <a:bodyPr/>
          <a:lstStyle/>
          <a:p>
            <a:pPr algn="ctr"/>
            <a:r>
              <a:rPr lang="en-US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837E7-F418-5BB2-181B-D60E10BB7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72746"/>
            <a:ext cx="10820400" cy="5412260"/>
          </a:xfrm>
        </p:spPr>
        <p:txBody>
          <a:bodyPr>
            <a:normAutofit lnSpcReduction="10000"/>
          </a:bodyPr>
          <a:lstStyle/>
          <a:p>
            <a:r>
              <a:rPr lang="en-GB" sz="1900" i="1">
                <a:latin typeface="Arial" panose="020B0604020202020204" pitchFamily="34" charset="0"/>
                <a:cs typeface="Arial" panose="020B0604020202020204" pitchFamily="34" charset="0"/>
              </a:rPr>
              <a:t>Collaboration to move us closer to personalised healthcare for children.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https://www.gosh.nhs.uk/news/collaboration-to-move-us-closer-to-personalised-healthcare-for-children/ 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(Accessed 21</a:t>
            </a:r>
            <a:r>
              <a:rPr lang="en-GB" sz="1900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GB" sz="19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Cottrell, S.(2021) </a:t>
            </a:r>
            <a:r>
              <a:rPr lang="en-GB" sz="19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for Success : Personal Development and Employability</a:t>
            </a:r>
            <a:r>
              <a:rPr lang="en-GB" sz="19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Macmillan Education :UK. </a:t>
            </a:r>
            <a:r>
              <a:rPr lang="en-GB" sz="19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ProQuest eBook Central</a:t>
            </a:r>
            <a:r>
              <a:rPr lang="en-GB" sz="19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900" b="0" i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https://ebookcentral.proquest.com/lib/trinity/detail.action?docID=6577749</a:t>
            </a:r>
            <a:r>
              <a:rPr lang="en-GB" sz="19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DHI Admir (Photo; Accessed19</a:t>
            </a:r>
            <a:r>
              <a:rPr lang="en-GB" sz="19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March 2019)</a:t>
            </a:r>
          </a:p>
          <a:p>
            <a:r>
              <a:rPr lang="en-GB" sz="1900" i="1">
                <a:latin typeface="Arial" panose="020B0604020202020204" pitchFamily="34" charset="0"/>
                <a:cs typeface="Arial" panose="020B0604020202020204" pitchFamily="34" charset="0"/>
              </a:rPr>
              <a:t>Digital Literacy in Healthcare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>
                <a:solidFill>
                  <a:srgbClr val="FB4AB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https://online.sunderland.ac.uk/digital-literacy-in-healthcare/</a:t>
            </a:r>
            <a:r>
              <a:rPr lang="en-GB" sz="2000">
                <a:solidFill>
                  <a:srgbClr val="FB4AB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(Accessed14</a:t>
            </a:r>
            <a:r>
              <a:rPr lang="en-GB" sz="2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GB" sz="2000" b="0" i="1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Figure 1.1 Patient reported compression garment use to manage symptoms</a:t>
            </a:r>
            <a:r>
              <a:rPr lang="en-GB" sz="20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(2021/22)</a:t>
            </a:r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Ormond Street Hospital for Children NHS Foundation Trust (GOSH) and Roche Products Limited (Roche) have announced a five-year collaborative working agreement. 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(Photo; Accessed 3</a:t>
            </a:r>
            <a:r>
              <a:rPr lang="en-GB" sz="1900" baseline="30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November2022)</a:t>
            </a:r>
          </a:p>
          <a:p>
            <a:r>
              <a:rPr lang="en-GB" sz="1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GOSH Learning Academy/Great Ormond Street Hospital 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(2020) Available at: 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http://gosh.nhs.uk/working-here/gosh-learning-academy/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13</a:t>
            </a:r>
            <a:r>
              <a:rPr lang="en-GB" sz="1900" baseline="30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GB" sz="1900" i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GOSH Learning Academy. 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i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>
                <a:solidFill>
                  <a:srgbClr val="FB4AB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https://www.gosh.nhs.uk/working-here/gosh-learning-academy/ 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14</a:t>
            </a:r>
            <a:r>
              <a:rPr lang="en-GB" sz="1900" baseline="30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</a:t>
            </a:r>
            <a:r>
              <a:rPr lang="en-GB" sz="1900" baseline="30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052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23EA-A428-4139-9375-01F36047A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735" y="245390"/>
            <a:ext cx="8610600" cy="1293028"/>
          </a:xfrm>
        </p:spPr>
        <p:txBody>
          <a:bodyPr/>
          <a:lstStyle/>
          <a:p>
            <a:pPr algn="ctr"/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1CB63-C519-992A-7D5B-A2131BE61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83958"/>
            <a:ext cx="10820400" cy="4834728"/>
          </a:xfrm>
        </p:spPr>
        <p:txBody>
          <a:bodyPr>
            <a:normAutofit/>
          </a:bodyPr>
          <a:lstStyle/>
          <a:p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Improving the hospitals covid-19 response. A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vailable at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https://www.gosh.nhs.uk /coronavirus-covid-19-information-hub/covid-19-resources-families/improving-hospital-s-covid-19-response/ (Accessed 14</a:t>
            </a:r>
            <a:r>
              <a:rPr lang="en-GB" sz="18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US" sz="1800" i="1">
                <a:latin typeface="Arial" panose="020B0604020202020204" pitchFamily="34" charset="0"/>
                <a:cs typeface="Arial" panose="020B0604020202020204" pitchFamily="34" charset="0"/>
              </a:rPr>
              <a:t>The future is now when it comes to digital communication with patient.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http://digitalhealth.net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(Accessed 21</a:t>
            </a:r>
            <a:r>
              <a:rPr lang="en-US" sz="1800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Venous malformation clinical outcomes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Available at:  http://www.Great Ormond Street Hospital (gosh.nhs.uk)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(Assessed 21</a:t>
            </a:r>
            <a:r>
              <a:rPr lang="en-GB" sz="1800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November 2022)</a:t>
            </a:r>
          </a:p>
          <a:p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What is My GOSH?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https://www.gosh.nhs.uk/your-hospital-visit/mygosh/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Accessed November 2022)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24-hour ECG monitoring. Available at: </a:t>
            </a:r>
            <a:r>
              <a:rPr lang="en-GB" sz="180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https://www.gosh.nhs.uk/conditions-and-treatments/procedures-and-treatments/24-hour-ecg-monitoring/</a:t>
            </a:r>
            <a:r>
              <a:rPr lang="en-GB" sz="1800">
                <a:solidFill>
                  <a:srgbClr val="DCA1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15</a:t>
            </a:r>
            <a:r>
              <a:rPr lang="en-GB" sz="1800" baseline="30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8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ovember  2022)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9350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{42F61A9C-D1A3-334B-9C58-FE50D352618D}tf10001079_mac</Template>
  <TotalTime>14740</TotalTime>
  <Words>1073</Words>
  <Application>Microsoft Macintosh PowerPoint</Application>
  <PresentationFormat>Widescreen</PresentationFormat>
  <Paragraphs>137</Paragraphs>
  <Slides>28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American Typewriter Condensed L</vt:lpstr>
      <vt:lpstr>Arial</vt:lpstr>
      <vt:lpstr>Arial</vt:lpstr>
      <vt:lpstr>Calibri</vt:lpstr>
      <vt:lpstr>Century Gothic</vt:lpstr>
      <vt:lpstr>Wingdings</vt:lpstr>
      <vt:lpstr>Vapor Trail</vt:lpstr>
      <vt:lpstr> DIGITAL SKILLS AND RESEARCH METHODS LCHS4002                                </vt:lpstr>
      <vt:lpstr>The use of contemporary technology IN HEALTHCARE at:</vt:lpstr>
      <vt:lpstr>3 main technologies:</vt:lpstr>
      <vt:lpstr>INFRARED THEMOMETERS </vt:lpstr>
      <vt:lpstr>Connected Inhalers (smart inhalers) </vt:lpstr>
      <vt:lpstr>ECG MONITORS (Electrocardiogram) </vt:lpstr>
      <vt:lpstr>The use of technology during the Covid-19 pandemic at :</vt:lpstr>
      <vt:lpstr>Telehealth technology</vt:lpstr>
      <vt:lpstr>Technology during covid-19</vt:lpstr>
      <vt:lpstr>APPOINTMENTS DURING COVID-19</vt:lpstr>
      <vt:lpstr>PowerPoint Presentation</vt:lpstr>
      <vt:lpstr>Power of TECHNOLOGY DURING COVID using the  gosh app </vt:lpstr>
      <vt:lpstr>The use of digital communication, collaboration, and participation AT </vt:lpstr>
      <vt:lpstr>The future is now when it comes  to digital communication with patients</vt:lpstr>
      <vt:lpstr>Collaboration to move us closer  to personalized healthcare  for children </vt:lpstr>
      <vt:lpstr>Patient-Reported Outcome Measure of compression garment use to manage symptoms and participation in daily activities </vt:lpstr>
      <vt:lpstr>     The use of digital literacy for employee well-being and their professional career development</vt:lpstr>
      <vt:lpstr>What is digital literacy</vt:lpstr>
      <vt:lpstr>Digital literacy </vt:lpstr>
      <vt:lpstr>Why is Digital Literacy important?</vt:lpstr>
      <vt:lpstr>GOSH Learning Academy </vt:lpstr>
      <vt:lpstr>The relevance of technical proficiency for data and information handling at </vt:lpstr>
      <vt:lpstr>Technical skills </vt:lpstr>
      <vt:lpstr>Improving technical skills</vt:lpstr>
      <vt:lpstr>Happiness and wellbeing of the staff at GOSH</vt:lpstr>
      <vt:lpstr>GOSH LEARNING ACADEMY </vt:lpstr>
      <vt:lpstr>Reference list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contemporary technology IN HEALTHCARE</dc:title>
  <dc:creator>Sana Alam</dc:creator>
  <cp:lastModifiedBy>Sana Alam</cp:lastModifiedBy>
  <cp:revision>11</cp:revision>
  <dcterms:created xsi:type="dcterms:W3CDTF">2022-11-11T10:05:02Z</dcterms:created>
  <dcterms:modified xsi:type="dcterms:W3CDTF">2022-12-12T10:02:49Z</dcterms:modified>
</cp:coreProperties>
</file>