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171" autoAdjust="0"/>
  </p:normalViewPr>
  <p:slideViewPr>
    <p:cSldViewPr>
      <p:cViewPr varScale="1">
        <p:scale>
          <a:sx n="68" d="100"/>
          <a:sy n="68" d="100"/>
        </p:scale>
        <p:origin x="-144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F0677E-426B-4698-B8E0-366153042D0A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C3F645-2D8F-46E9-AC4B-251A9D3C4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4228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itchFamily="34" charset="0"/>
              <a:buChar char="•"/>
            </a:pPr>
            <a:r>
              <a:rPr lang="en-GB" dirty="0" smtClean="0"/>
              <a:t>Mumbles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en-GB" dirty="0" smtClean="0"/>
              <a:t>Plant</a:t>
            </a:r>
            <a:r>
              <a:rPr lang="en-GB" baseline="0" dirty="0" smtClean="0"/>
              <a:t> based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en-GB" baseline="0" dirty="0" smtClean="0"/>
              <a:t>Coffee culture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en-GB" baseline="0" dirty="0" smtClean="0"/>
              <a:t>Eco friendly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en-GB" baseline="0" dirty="0" smtClean="0"/>
              <a:t>Tourist attraction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en-GB" baseline="0" dirty="0" smtClean="0"/>
              <a:t>Local produce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C3F645-2D8F-46E9-AC4B-251A9D3C4F8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790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itchFamily="34" charset="0"/>
              <a:buChar char="•"/>
            </a:pPr>
            <a:r>
              <a:rPr lang="en-GB" dirty="0" smtClean="0"/>
              <a:t>Successful business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en-GB" dirty="0" smtClean="0"/>
              <a:t>Increase revenue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en-GB" dirty="0" smtClean="0"/>
              <a:t>Promote</a:t>
            </a:r>
            <a:r>
              <a:rPr lang="en-GB" baseline="0" dirty="0" smtClean="0"/>
              <a:t> plant based diet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en-GB" baseline="0" dirty="0" smtClean="0"/>
              <a:t>Plant based (promote)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en-GB" baseline="0" dirty="0" smtClean="0"/>
              <a:t>Raise awareness 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en-GB" baseline="0" dirty="0" smtClean="0"/>
              <a:t>Determine </a:t>
            </a:r>
            <a:r>
              <a:rPr lang="en-GB" baseline="0" dirty="0" err="1" smtClean="0"/>
              <a:t>recources</a:t>
            </a:r>
            <a:r>
              <a:rPr lang="en-GB" baseline="0" dirty="0" smtClean="0"/>
              <a:t> required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en-GB" baseline="0" dirty="0" smtClean="0"/>
              <a:t>Ensuring cost efficiency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en-GB" baseline="0" dirty="0" smtClean="0"/>
              <a:t>Develop effective plan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en-GB" baseline="0" dirty="0" smtClean="0"/>
              <a:t>Popularity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en-GB" baseline="0" dirty="0" smtClean="0"/>
              <a:t>Expansion of local community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en-GB" baseline="0" dirty="0" smtClean="0"/>
              <a:t>jobs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C3F645-2D8F-46E9-AC4B-251A9D3C4F8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3193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C3F645-2D8F-46E9-AC4B-251A9D3C4F8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1854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FBB58-206B-4ABE-A6EE-B4EE75AC6EBC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C12C8-B708-4999-BC89-A37F113B23B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FBB58-206B-4ABE-A6EE-B4EE75AC6EBC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C12C8-B708-4999-BC89-A37F113B23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FBB58-206B-4ABE-A6EE-B4EE75AC6EBC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C12C8-B708-4999-BC89-A37F113B23B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FBB58-206B-4ABE-A6EE-B4EE75AC6EBC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C12C8-B708-4999-BC89-A37F113B23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FBB58-206B-4ABE-A6EE-B4EE75AC6EBC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C12C8-B708-4999-BC89-A37F113B23B1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FBB58-206B-4ABE-A6EE-B4EE75AC6EBC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C12C8-B708-4999-BC89-A37F113B23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FBB58-206B-4ABE-A6EE-B4EE75AC6EBC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C12C8-B708-4999-BC89-A37F113B23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FBB58-206B-4ABE-A6EE-B4EE75AC6EBC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C12C8-B708-4999-BC89-A37F113B23B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FBB58-206B-4ABE-A6EE-B4EE75AC6EBC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C12C8-B708-4999-BC89-A37F113B23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FBB58-206B-4ABE-A6EE-B4EE75AC6EBC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C12C8-B708-4999-BC89-A37F113B23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FBB58-206B-4ABE-A6EE-B4EE75AC6EBC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C12C8-B708-4999-BC89-A37F113B23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D1FBB58-206B-4ABE-A6EE-B4EE75AC6EBC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33CC12C8-B708-4999-BC89-A37F113B23B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3568" y="1711361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smtClean="0">
                <a:solidFill>
                  <a:schemeClr val="accent1">
                    <a:lumMod val="50000"/>
                  </a:schemeClr>
                </a:solidFill>
              </a:rPr>
              <a:t>Harper Consultancy </a:t>
            </a:r>
            <a:endParaRPr lang="en-GB" sz="5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904706" y="4077072"/>
            <a:ext cx="7272808" cy="23042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None/>
              <a:defRPr sz="14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Specialises in </a:t>
            </a:r>
          </a:p>
          <a:p>
            <a:pPr marL="342900" indent="-342900" algn="ctr">
              <a:buFont typeface="Arial" pitchFamily="34" charset="0"/>
              <a:buChar char="•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Small businesses</a:t>
            </a:r>
          </a:p>
          <a:p>
            <a:pPr marL="342900" indent="-342900" algn="ctr">
              <a:buFont typeface="Arial" pitchFamily="34" charset="0"/>
              <a:buChar char="•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Expansion plans</a:t>
            </a:r>
          </a:p>
          <a:p>
            <a:pPr marL="342900" indent="-342900" algn="ctr">
              <a:buFont typeface="Arial" pitchFamily="34" charset="0"/>
              <a:buChar char="•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Advisory Service 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953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836712"/>
            <a:ext cx="2133600" cy="214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40726"/>
            <a:ext cx="3481387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960" y="3428206"/>
            <a:ext cx="4462463" cy="3017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0433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404664"/>
            <a:ext cx="8229600" cy="5904656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Rationale: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Unsure how to extend operative hours by launching ‘evenings’.</a:t>
            </a:r>
          </a:p>
          <a:p>
            <a:pPr marL="0" indent="0">
              <a:buNone/>
            </a:pP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000" b="1" dirty="0" smtClean="0">
                <a:solidFill>
                  <a:schemeClr val="accent1">
                    <a:lumMod val="50000"/>
                  </a:schemeClr>
                </a:solidFill>
              </a:rPr>
              <a:t>Aims:</a:t>
            </a:r>
          </a:p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Increase revenue by extending business hours. 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000" b="1" dirty="0" smtClean="0">
                <a:solidFill>
                  <a:schemeClr val="accent1">
                    <a:lumMod val="50000"/>
                  </a:schemeClr>
                </a:solidFill>
              </a:rPr>
              <a:t>Objectives:</a:t>
            </a:r>
          </a:p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Evaluate 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and identify the feasibility and the resources required</a:t>
            </a: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Determine 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if it would be cost effective</a:t>
            </a: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Establish 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a process/plan necessary to implement and reach the goal.</a:t>
            </a:r>
          </a:p>
        </p:txBody>
      </p:sp>
    </p:spTree>
    <p:extLst>
      <p:ext uri="{BB962C8B-B14F-4D97-AF65-F5344CB8AC3E}">
        <p14:creationId xmlns:p14="http://schemas.microsoft.com/office/powerpoint/2010/main" val="463825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548680"/>
            <a:ext cx="8229600" cy="990600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Research Methods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1756792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Mixed method approach</a:t>
            </a:r>
          </a:p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Secondary Research – 4 P’s</a:t>
            </a:r>
          </a:p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Primary Research – Questionnaire, Observation</a:t>
            </a:r>
          </a:p>
          <a:p>
            <a:pPr algn="ctr"/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087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140</TotalTime>
  <Words>123</Words>
  <Application>Microsoft Office PowerPoint</Application>
  <PresentationFormat>On-screen Show (4:3)</PresentationFormat>
  <Paragraphs>40</Paragraphs>
  <Slides>4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Clarity</vt:lpstr>
      <vt:lpstr>PowerPoint Presentation</vt:lpstr>
      <vt:lpstr>PowerPoint Presentation</vt:lpstr>
      <vt:lpstr>PowerPoint Presentation</vt:lpstr>
      <vt:lpstr>Research Methods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Owner</dc:creator>
  <cp:lastModifiedBy>Owner</cp:lastModifiedBy>
  <cp:revision>6</cp:revision>
  <dcterms:created xsi:type="dcterms:W3CDTF">2019-02-26T19:44:13Z</dcterms:created>
  <dcterms:modified xsi:type="dcterms:W3CDTF">2019-02-26T22:05:03Z</dcterms:modified>
</cp:coreProperties>
</file>