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2" autoAdjust="0"/>
    <p:restoredTop sz="94660"/>
  </p:normalViewPr>
  <p:slideViewPr>
    <p:cSldViewPr snapToGrid="0">
      <p:cViewPr>
        <p:scale>
          <a:sx n="125" d="100"/>
          <a:sy n="125" d="100"/>
        </p:scale>
        <p:origin x="54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C9B10-0E7F-BEA2-6906-75139A4238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148191-D676-65D0-A867-C1969213A0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9CCE5-A23F-8F2A-0976-DACC7AC9D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9D37F-6CA8-C4EB-8013-9C00A2784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1E1AB-2805-487F-05F5-4AC09285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36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AB466-3369-34B5-51AF-1076D728B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6EF18-E810-B11E-0FE2-DCA41451E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4F7C1-C795-904E-F6E0-ACB900C2F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2C9B2-1094-3C4B-E5CE-BDB2FFB05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5F1AC-CCFB-46B1-D9D2-D2C324722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116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6BFA4-F3B0-9F2A-DB55-5F78FE1DE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ABE0FE-D2C8-B92A-4346-5A81250BA7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79F09-C698-E874-650B-F343D22E2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92F734-724D-F279-08D7-D3BC5DF73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7AB05-EB68-52EB-D117-BD4E6E528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858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3358C-B076-4611-287C-1AA3BB97E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BCAA-F505-A9F7-8D3A-78CE2B4A02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A81901-53A7-FF3B-D6C8-5E4EAEF30C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45C900-C878-1F67-DF4E-6F6DBB556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8D11E5-372D-8FBC-6B4C-20F2F1634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C2A8CD-36E1-B18E-9F46-89430434F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50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F1814-208A-53CE-BC05-AE3030CC7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61D1E1-D8BB-8E00-067C-6AB3BCE3F0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E6A3AB-1494-FBB7-6DCB-8147F4A7A7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E50AF6-78BF-EDCA-338A-9014CBCBAE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1297EA-D604-8755-9D1B-D1C7560311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EDC885-1652-4C6C-1F1D-21038E313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906A86-973B-C419-637B-7DCC86C16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BC2114-E702-162A-F4D1-C8998E752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918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F7C02-782A-769C-8758-72F15EC5B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129B92-6A1B-DD39-4681-5995093FB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C13906-7976-E88C-A10F-5DC851363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39E52C-738C-1DFC-29CC-4CB52E258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043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56EA27-178E-3200-1357-FE76AE1BD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7E8C0D-B93E-7517-0EA1-F3D4E45DB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333F50-FBB5-BAD4-9F33-AC7546CB8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707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A4729-936B-5BEA-121B-22194349D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8EBD9-9053-9437-C3AA-46B293E1B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2B14E6-754C-47DD-8CC1-846E68FF56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7A07F-70EC-A5AE-833E-9E424DDF0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029CAE-2289-5A0E-5382-E13B1898F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BD76C1-97BF-C8FC-AC1B-7FB740984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047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63CE6-52C1-F31F-4034-E9193BD09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F2C37A-4089-AC53-97EF-2AE23AF157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27E132-1267-2F76-CBEA-B357C62E31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6AA2AE-3812-F2C7-C21F-36D139ED5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D4E78-9024-F7F5-4D7A-A9773F37B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441550-D804-EBD6-C835-ED0F62F16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0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7C1CF-841D-4D5A-9A25-0F1818362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B5B7D2-1008-EF84-5EE7-BF8B8562E1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08922-4E62-5AC7-7F4A-32AE10B38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F219D9-4973-3C71-389D-C3100E726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7F8596-AA9F-DCB7-8541-DA3F91068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190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0F3C88-FA74-7D15-5300-22045002B5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BDC2A4-B6C8-46EB-62B5-0D2F5A450D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EA8D1-1A9E-5C86-DD4E-879B1B057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8321A-A597-EEDA-E03C-DF7EA5CEA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49B2CB-3002-5AF5-B007-F524D685E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0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EBC544-28EF-E355-857C-B014B2F37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801170-3795-C6EC-1E5A-7B0E8BDF3B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7F6E5-BAD6-C414-75E2-4E37D094DB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F01F83-735F-4A88-8B8D-A88270BC4CC5}" type="datetimeFigureOut">
              <a:rPr lang="en-GB" smtClean="0"/>
              <a:t>07/05/2023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526C59-3259-36F9-AA23-2C1368FF19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24BFB-7EA3-A947-A3F5-DC6AEBB8C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C76C44-8DDD-4662-9B8B-31D8872D8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755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B954E7-123B-4CE0-EB17-2677D35DCB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15" t="25322" r="56639" b="48460"/>
          <a:stretch/>
        </p:blipFill>
        <p:spPr>
          <a:xfrm>
            <a:off x="3345116" y="1454440"/>
            <a:ext cx="5501768" cy="394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761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18.png">
            <a:extLst>
              <a:ext uri="{FF2B5EF4-FFF2-40B4-BE49-F238E27FC236}">
                <a16:creationId xmlns:a16="http://schemas.microsoft.com/office/drawing/2014/main" id="{5A7A9FA1-CE65-92B6-BAFC-02CA9CD6DDDE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61962" y="276225"/>
            <a:ext cx="11268075" cy="6305549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664053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10.png">
            <a:extLst>
              <a:ext uri="{FF2B5EF4-FFF2-40B4-BE49-F238E27FC236}">
                <a16:creationId xmlns:a16="http://schemas.microsoft.com/office/drawing/2014/main" id="{08AD2FC0-7869-3994-7E63-C76D86710DB5}"/>
              </a:ext>
            </a:extLst>
          </p:cNvPr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2" y="161925"/>
            <a:ext cx="11649075" cy="6457949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1794309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13.png">
            <a:extLst>
              <a:ext uri="{FF2B5EF4-FFF2-40B4-BE49-F238E27FC236}">
                <a16:creationId xmlns:a16="http://schemas.microsoft.com/office/drawing/2014/main" id="{5E800151-FD48-132B-6EA1-D8B5B9F6845D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8946432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11.png">
            <a:extLst>
              <a:ext uri="{FF2B5EF4-FFF2-40B4-BE49-F238E27FC236}">
                <a16:creationId xmlns:a16="http://schemas.microsoft.com/office/drawing/2014/main" id="{115185B2-6E70-EEC7-574B-EBA9F1714BEB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758711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4.png">
            <a:extLst>
              <a:ext uri="{FF2B5EF4-FFF2-40B4-BE49-F238E27FC236}">
                <a16:creationId xmlns:a16="http://schemas.microsoft.com/office/drawing/2014/main" id="{0941539B-F320-68D9-500F-DEA9B1F284FD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2932576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5.png">
            <a:extLst>
              <a:ext uri="{FF2B5EF4-FFF2-40B4-BE49-F238E27FC236}">
                <a16:creationId xmlns:a16="http://schemas.microsoft.com/office/drawing/2014/main" id="{C8F02615-423B-E1B6-ECEC-15CAEFB57F86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1963073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20.png">
            <a:extLst>
              <a:ext uri="{FF2B5EF4-FFF2-40B4-BE49-F238E27FC236}">
                <a16:creationId xmlns:a16="http://schemas.microsoft.com/office/drawing/2014/main" id="{76314168-359A-1B68-E34A-C55915B487CB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1242813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9.png">
            <a:extLst>
              <a:ext uri="{FF2B5EF4-FFF2-40B4-BE49-F238E27FC236}">
                <a16:creationId xmlns:a16="http://schemas.microsoft.com/office/drawing/2014/main" id="{94C0AF18-70D8-8636-5E7F-57D736C77758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3038320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7.png">
            <a:extLst>
              <a:ext uri="{FF2B5EF4-FFF2-40B4-BE49-F238E27FC236}">
                <a16:creationId xmlns:a16="http://schemas.microsoft.com/office/drawing/2014/main" id="{82200536-46FC-E1F3-0FC8-6E65BA76985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266415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15.png">
            <a:extLst>
              <a:ext uri="{FF2B5EF4-FFF2-40B4-BE49-F238E27FC236}">
                <a16:creationId xmlns:a16="http://schemas.microsoft.com/office/drawing/2014/main" id="{BB038F11-43ED-1D47-475B-5800A438A480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96850" y="287336"/>
            <a:ext cx="11647488" cy="6513513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28285588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17.png">
            <a:extLst>
              <a:ext uri="{FF2B5EF4-FFF2-40B4-BE49-F238E27FC236}">
                <a16:creationId xmlns:a16="http://schemas.microsoft.com/office/drawing/2014/main" id="{FCAF43BC-C7BB-6868-9117-ED00D67AE525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196849" y="82550"/>
            <a:ext cx="11599863" cy="6537325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2948355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8.png">
            <a:extLst>
              <a:ext uri="{FF2B5EF4-FFF2-40B4-BE49-F238E27FC236}">
                <a16:creationId xmlns:a16="http://schemas.microsoft.com/office/drawing/2014/main" id="{12CBA477-1E89-F941-87C1-522411F5317E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69899" y="325436"/>
            <a:ext cx="11252201" cy="6299201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20451284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12.png">
            <a:extLst>
              <a:ext uri="{FF2B5EF4-FFF2-40B4-BE49-F238E27FC236}">
                <a16:creationId xmlns:a16="http://schemas.microsoft.com/office/drawing/2014/main" id="{8DC2B2AA-B666-A85C-FEFF-2EDA520431FE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01637" y="301625"/>
            <a:ext cx="11256963" cy="6084888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4180890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19.png">
            <a:extLst>
              <a:ext uri="{FF2B5EF4-FFF2-40B4-BE49-F238E27FC236}">
                <a16:creationId xmlns:a16="http://schemas.microsoft.com/office/drawing/2014/main" id="{55AEB583-001D-DD5C-D8C3-B7539C164217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330199" y="167481"/>
            <a:ext cx="11633201" cy="6523038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31275903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6.png">
            <a:extLst>
              <a:ext uri="{FF2B5EF4-FFF2-40B4-BE49-F238E27FC236}">
                <a16:creationId xmlns:a16="http://schemas.microsoft.com/office/drawing/2014/main" id="{A1F1D494-951D-E0DE-24CF-E0AEC8B18021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320674" y="442912"/>
            <a:ext cx="11757026" cy="6181725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319047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9" ma:contentTypeDescription="Create a new document." ma:contentTypeScope="" ma:versionID="27b8ca0b64a9aa5a68c3d1b5b0ceb528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4fb2079ce6cab641c3a772ee35dcc165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26fb8f-6f0a-4021-9821-3197397987a0" xsi:nil="true"/>
  </documentManagement>
</p:properties>
</file>

<file path=customXml/itemProps1.xml><?xml version="1.0" encoding="utf-8"?>
<ds:datastoreItem xmlns:ds="http://schemas.openxmlformats.org/officeDocument/2006/customXml" ds:itemID="{6C958B80-39B2-41DC-8E94-0ACE78CE04E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6A51A4-A1FB-48AC-9F3A-CC519014CF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26fb8f-6f0a-4021-9821-3197397987a0"/>
    <ds:schemaRef ds:uri="02f9a779-b163-4717-be83-f5bc5eef62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E872FEB-20B0-4C51-AB39-0AE4B4CFD7F2}">
  <ds:schemaRefs>
    <ds:schemaRef ds:uri="02f9a779-b163-4717-be83-f5bc5eef629d"/>
    <ds:schemaRef ds:uri="http://purl.org/dc/elements/1.1/"/>
    <ds:schemaRef ds:uri="http://purl.org/dc/dcmitype/"/>
    <ds:schemaRef ds:uri="http://schemas.microsoft.com/office/infopath/2007/PartnerControls"/>
    <ds:schemaRef ds:uri="http://purl.org/dc/terms/"/>
    <ds:schemaRef ds:uri="3126fb8f-6f0a-4021-9821-3197397987a0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Mihai</dc:creator>
  <cp:lastModifiedBy>Mihai</cp:lastModifiedBy>
  <cp:revision>2</cp:revision>
  <dcterms:created xsi:type="dcterms:W3CDTF">2023-05-07T11:31:19Z</dcterms:created>
  <dcterms:modified xsi:type="dcterms:W3CDTF">2023-05-07T15:19:50Z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